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lvl="0">
      <a:defRPr lang="ru-RU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04E3F-F202-41BD-BBFA-21F2F0DD5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E0105D-75D5-4341-B6C9-F7E097A55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1AC97A-C5E5-4208-BEB5-5BF59C9E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76906B-F3C4-49A8-96F8-E0FC5CF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7332AA-E835-4F76-9FD5-B39BF0C7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8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BCFB3-3CDA-47E8-AF3C-D2169C86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F79C19-F001-4A51-9372-07502E0BF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AC74B8-7AA5-4633-A167-A3B8DB44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502B65-B034-46F1-8518-4575A528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4583D2-20B9-44C0-81CE-24E5AFA9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71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685B86A-4313-47F4-8D48-D910C83F6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219BD0-FF63-4466-AFE8-1662D5C66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FFEF2B-CA38-4A8E-8771-91757B20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D293ED-1C41-4DA3-824B-9731E7DF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64FFB5-13C8-4A7C-B3BE-9310AF72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06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F02A-6DC2-4E80-A50B-8F8458D2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BCD071-3A43-44EC-9ACD-99272A22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8F8263-A5AB-42DF-90EE-8284808A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6CC21-DBEA-451A-9A39-B9DD0977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607EC2-EEAC-4CD2-BB3A-3F01E701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91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98388-9253-430D-8528-5DE9C965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6C11EF-6DDA-4B3D-BE18-8ED326751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425F78-4305-42BE-BAB8-AA2896AF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E4E1EF-9968-4DC9-BA1B-BBD0C5A8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1FCFF8-A0AE-48B4-B375-CF65E865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15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4A581-5797-453B-8AA1-F17570A3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04F23F-64A3-41C8-AF57-C1E4C730B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F920D0-A400-4F1F-B1DC-C96FA8B74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4BF697-71F0-448D-AAC0-94C1694E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6829EB-510B-454A-A443-421F53B3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A17C4C-FBCA-46DF-A2BC-B0E97B25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39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3EB0C-FBFE-4746-8A8F-107F314D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4C553A-E056-41EA-9F8C-C9CDA435F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CB4FD5-08BE-4E1A-98B8-7B8092C7F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EEA1EC-0AEF-4C8E-BF15-965B7B73E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0114701-2B66-4EA5-9AF3-79913D5E4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88DDA8-C87D-45C3-B6D8-52BEC54A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AD1BC1-31B6-4866-B168-CC9AD1D0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33208F8-2E38-4027-B6E4-F4915FF9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58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97399-9FAF-40BA-A7C7-B8578384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DDB977-6167-4EA2-90A8-4D1EA29B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5DDD09-6992-4E4D-B70D-95521853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F7E30A-75F8-4D7B-A3EC-059CFF76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9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1492E8-8641-4B88-B676-8AF10D8C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7148C6-DA40-42DC-A008-BB8CA4A8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FF230F-A083-4668-B53C-6E8089C8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32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1EE68-2B59-4B3A-9675-FF074A34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1ED356-EB5F-4254-BB62-C598521C5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EB1EBB-A60D-4BD4-94AA-E92137603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1DABEB-4BA3-45A8-A9F3-EF372BAC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6AFF1E-5216-4065-A6F9-70004BBB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2A9864-E21E-46E2-89F7-C7F2EE15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58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65553-CB72-4AD9-86F3-C09D1F69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AA3F17-F492-4413-9142-E5074C97C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F9A206-83DA-4708-8385-D67CBCD98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1502D7-607F-4358-8D73-1A900219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3BED44-73EA-493A-A7E0-3AF68BDA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2610E9-EDA7-4F96-97C6-97519655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70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F8B1F-282D-4624-A2E8-0C29121D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0043A1-723E-4BD4-8D1B-B7B35F135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6FAB0A-9AFD-4691-9242-2B4CEA873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3D035B-0833-4986-8323-E9DAC3345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5B689E-435D-4E10-A868-B3E1C8B9F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90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D7159-D9B0-47B7-83A4-7D3D85F45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работы с гит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8E3D3A-CA0B-40B1-840C-7E17E6B8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8380" y="5735636"/>
            <a:ext cx="1898754" cy="1034687"/>
          </a:xfrm>
        </p:spPr>
        <p:txBody>
          <a:bodyPr/>
          <a:lstStyle/>
          <a:p>
            <a:r>
              <a:rPr lang="ru-RU" dirty="0"/>
              <a:t>Шеин </a:t>
            </a:r>
            <a:r>
              <a:rPr lang="ru-RU" dirty="0" err="1"/>
              <a:t>никита</a:t>
            </a:r>
            <a:endParaRPr lang="ru-RU" dirty="0"/>
          </a:p>
          <a:p>
            <a:r>
              <a:rPr lang="ru-RU" dirty="0" err="1"/>
              <a:t>Исип</a:t>
            </a:r>
            <a:r>
              <a:rPr lang="ru-RU" dirty="0"/>
              <a:t>(п) 2/4</a:t>
            </a:r>
          </a:p>
        </p:txBody>
      </p:sp>
    </p:spTree>
    <p:extLst>
      <p:ext uri="{BB962C8B-B14F-4D97-AF65-F5344CB8AC3E}">
        <p14:creationId xmlns:p14="http://schemas.microsoft.com/office/powerpoint/2010/main" val="373604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B1EDA-AF89-488A-B79F-B893C0C0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локального репозитория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4D1AF3D-1D27-462A-B951-8867530B7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61381" cy="1202414"/>
          </a:xfrm>
        </p:spPr>
      </p:pic>
    </p:spTree>
    <p:extLst>
      <p:ext uri="{BB962C8B-B14F-4D97-AF65-F5344CB8AC3E}">
        <p14:creationId xmlns:p14="http://schemas.microsoft.com/office/powerpoint/2010/main" val="120594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04A7D-02B0-400B-8A72-1C26B995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отслеживаемых файлов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A354036-D925-487B-8858-8E07FB619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85735"/>
            <a:ext cx="10648525" cy="2116639"/>
          </a:xfrm>
        </p:spPr>
      </p:pic>
    </p:spTree>
    <p:extLst>
      <p:ext uri="{BB962C8B-B14F-4D97-AF65-F5344CB8AC3E}">
        <p14:creationId xmlns:p14="http://schemas.microsoft.com/office/powerpoint/2010/main" val="316811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AE8F9-7C25-4A8C-B2C0-BD14B2D0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первого коммита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B4EC92-F7E0-48E1-A707-B489DF113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Сначала добавляем для отслеживания снова измененную презентацию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84DA53-3338-42E0-B535-19E712CEE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6920"/>
            <a:ext cx="8964276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4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4F34A-6CDB-4B00-A060-C57CA357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Добавим еще  пару коммитов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CB1D11-66C8-41E3-87C4-200432C4B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с этими данными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Теперь с вторым коммитом и этим текстом </a:t>
            </a:r>
            <a:r>
              <a:rPr lang="ru-RU"/>
              <a:t>создадим третий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F5034E-8F24-48C5-BCAB-16EA1DB45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1080"/>
            <a:ext cx="7625647" cy="138648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80D75B-1424-4DC9-9220-E02BBE354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58283"/>
            <a:ext cx="7625647" cy="12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A415D-1B08-450B-8FE7-87684A40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коммита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EFC7B-C865-4E4D-A98B-BC5789278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этого </a:t>
            </a:r>
            <a:r>
              <a:rPr lang="ru-RU"/>
              <a:t>создадим 4ый </a:t>
            </a:r>
            <a:r>
              <a:rPr lang="ru-RU" dirty="0"/>
              <a:t>коммит с этим текстом </a:t>
            </a:r>
            <a:r>
              <a:rPr lang="ru-RU"/>
              <a:t>и потом </a:t>
            </a:r>
            <a:r>
              <a:rPr lang="ru-RU" dirty="0"/>
              <a:t>5ый что б его удалить добавив пару символов</a:t>
            </a:r>
          </a:p>
        </p:txBody>
      </p:sp>
    </p:spTree>
    <p:extLst>
      <p:ext uri="{BB962C8B-B14F-4D97-AF65-F5344CB8AC3E}">
        <p14:creationId xmlns:p14="http://schemas.microsoft.com/office/powerpoint/2010/main" val="41142295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64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Основы работы с гит</vt:lpstr>
      <vt:lpstr>Создание локального репозитория</vt:lpstr>
      <vt:lpstr>Добавление отслеживаемых файлов</vt:lpstr>
      <vt:lpstr>Создания первого коммита</vt:lpstr>
      <vt:lpstr>Добавим еще  пару коммитов</vt:lpstr>
      <vt:lpstr>Удаление коммита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работы с гит</dc:title>
  <dc:creator>shorito .</dc:creator>
  <cp:lastModifiedBy>shorito .</cp:lastModifiedBy>
  <cp:revision>9</cp:revision>
  <dcterms:created xsi:type="dcterms:W3CDTF">2024-01-18T05:13:13Z</dcterms:created>
  <dcterms:modified xsi:type="dcterms:W3CDTF">2024-01-18T05:30:02Z</dcterms:modified>
</cp:coreProperties>
</file>