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0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946D7-12B6-4DD3-B870-C16D3A935D76}">
  <a:tblStyle styleId="{CE7946D7-12B6-4DD3-B870-C16D3A935D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4"/>
    <p:restoredTop sz="94677"/>
  </p:normalViewPr>
  <p:slideViewPr>
    <p:cSldViewPr snapToGrid="0">
      <p:cViewPr varScale="1">
        <p:scale>
          <a:sx n="136" d="100"/>
          <a:sy n="136" d="100"/>
        </p:scale>
        <p:origin x="224" y="2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d597f3d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d597f3d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597ee8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597ee8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d597ee8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d597ee8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d597ee8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3d597ee8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d597ee8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d597ee8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614C9-D635-934B-9482-FAB8E826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7357" r="40375" b="33761"/>
          <a:stretch/>
        </p:blipFill>
        <p:spPr>
          <a:xfrm>
            <a:off x="2688639" y="620406"/>
            <a:ext cx="5286437" cy="4285983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EF4AF9-52F8-A14D-AB44-27F28E9CD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682" y="445024"/>
            <a:ext cx="3930978" cy="373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Scooby Doo Test Case 1</a:t>
            </a:r>
            <a:br>
              <a:rPr lang="en" dirty="0"/>
            </a:br>
            <a:br>
              <a:rPr lang="en" dirty="0"/>
            </a:br>
            <a:r>
              <a:rPr lang="en" dirty="0"/>
              <a:t>General graph representation</a:t>
            </a:r>
            <a:endParaRPr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57D89E9-8007-CF43-8EB4-3EC2163F359F}"/>
              </a:ext>
            </a:extLst>
          </p:cNvPr>
          <p:cNvSpPr txBox="1"/>
          <p:nvPr/>
        </p:nvSpPr>
        <p:spPr>
          <a:xfrm>
            <a:off x="1574892" y="2837734"/>
            <a:ext cx="1650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Edge List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EF GH IJ FH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Exists a path?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EG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7975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Scooby Doo Test Case 1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135075"/>
            <a:ext cx="1650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Edge List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EF GH IJ FH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Exists a path?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EG</a:t>
            </a:r>
            <a:endParaRPr sz="1700" dirty="0"/>
          </a:p>
        </p:txBody>
      </p:sp>
      <p:sp>
        <p:nvSpPr>
          <p:cNvPr id="56" name="Google Shape;56;p13"/>
          <p:cNvSpPr/>
          <p:nvPr/>
        </p:nvSpPr>
        <p:spPr>
          <a:xfrm>
            <a:off x="2143150" y="24200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19650" y="23985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43150" y="42344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19650" y="42128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200450" y="34392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76950" y="34177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62" name="Google Shape;62;p13"/>
          <p:cNvCxnSpPr>
            <a:stCxn id="56" idx="6"/>
            <a:endCxn id="57" idx="2"/>
          </p:cNvCxnSpPr>
          <p:nvPr/>
        </p:nvCxnSpPr>
        <p:spPr>
          <a:xfrm rot="10800000" flipH="1">
            <a:off x="2715850" y="2684800"/>
            <a:ext cx="503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stCxn id="60" idx="6"/>
            <a:endCxn id="61" idx="2"/>
          </p:cNvCxnSpPr>
          <p:nvPr/>
        </p:nvCxnSpPr>
        <p:spPr>
          <a:xfrm rot="10800000" flipH="1">
            <a:off x="2773150" y="3704000"/>
            <a:ext cx="503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stCxn id="58" idx="6"/>
            <a:endCxn id="59" idx="2"/>
          </p:cNvCxnSpPr>
          <p:nvPr/>
        </p:nvCxnSpPr>
        <p:spPr>
          <a:xfrm rot="10800000" flipH="1">
            <a:off x="2715850" y="4499175"/>
            <a:ext cx="5037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57" idx="4"/>
            <a:endCxn id="61" idx="0"/>
          </p:cNvCxnSpPr>
          <p:nvPr/>
        </p:nvCxnSpPr>
        <p:spPr>
          <a:xfrm>
            <a:off x="3506000" y="2971200"/>
            <a:ext cx="573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6" name="Google Shape;66;p13"/>
          <p:cNvGraphicFramePr/>
          <p:nvPr/>
        </p:nvGraphicFramePr>
        <p:xfrm>
          <a:off x="4205625" y="551088"/>
          <a:ext cx="4747875" cy="4372225"/>
        </p:xfrm>
        <a:graphic>
          <a:graphicData uri="http://schemas.openxmlformats.org/drawingml/2006/table">
            <a:tbl>
              <a:tblPr>
                <a:noFill/>
                <a:tableStyleId>{CE7946D7-12B6-4DD3-B870-C16D3A935D76}</a:tableStyleId>
              </a:tblPr>
              <a:tblGrid>
                <a:gridCol w="43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" name="Google Shape;67;p13"/>
          <p:cNvSpPr txBox="1"/>
          <p:nvPr/>
        </p:nvSpPr>
        <p:spPr>
          <a:xfrm>
            <a:off x="4742350" y="243575"/>
            <a:ext cx="41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Scooby Doo Test Case 2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1350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Edge List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 CD EA FD BG FC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Exists a path?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AF</a:t>
            </a:r>
            <a:endParaRPr sz="1700"/>
          </a:p>
        </p:txBody>
      </p:sp>
      <p:sp>
        <p:nvSpPr>
          <p:cNvPr id="74" name="Google Shape;74;p14"/>
          <p:cNvSpPr/>
          <p:nvPr/>
        </p:nvSpPr>
        <p:spPr>
          <a:xfrm>
            <a:off x="4061775" y="1456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179300" y="1456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178350" y="23894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295875" y="23894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78" name="Google Shape;78;p14"/>
          <p:cNvCxnSpPr>
            <a:stCxn id="74" idx="6"/>
            <a:endCxn id="75" idx="2"/>
          </p:cNvCxnSpPr>
          <p:nvPr/>
        </p:nvCxnSpPr>
        <p:spPr>
          <a:xfrm>
            <a:off x="4634475" y="1742550"/>
            <a:ext cx="5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>
            <a:stCxn id="76" idx="6"/>
            <a:endCxn id="77" idx="2"/>
          </p:cNvCxnSpPr>
          <p:nvPr/>
        </p:nvCxnSpPr>
        <p:spPr>
          <a:xfrm>
            <a:off x="4751050" y="2675800"/>
            <a:ext cx="5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3390350" y="27189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81" name="Google Shape;81;p14"/>
          <p:cNvCxnSpPr>
            <a:stCxn id="80" idx="0"/>
            <a:endCxn id="74" idx="3"/>
          </p:cNvCxnSpPr>
          <p:nvPr/>
        </p:nvCxnSpPr>
        <p:spPr>
          <a:xfrm rot="10800000" flipH="1">
            <a:off x="3676700" y="1944950"/>
            <a:ext cx="468900" cy="7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4"/>
          <p:cNvSpPr/>
          <p:nvPr/>
        </p:nvSpPr>
        <p:spPr>
          <a:xfrm>
            <a:off x="5295875" y="33944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83" name="Google Shape;83;p14"/>
          <p:cNvCxnSpPr>
            <a:stCxn id="77" idx="4"/>
            <a:endCxn id="82" idx="0"/>
          </p:cNvCxnSpPr>
          <p:nvPr/>
        </p:nvCxnSpPr>
        <p:spPr>
          <a:xfrm>
            <a:off x="5582225" y="2962150"/>
            <a:ext cx="0" cy="4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/>
          <p:nvPr/>
        </p:nvSpPr>
        <p:spPr>
          <a:xfrm>
            <a:off x="6356075" y="1456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85" name="Google Shape;85;p14"/>
          <p:cNvCxnSpPr>
            <a:stCxn id="75" idx="6"/>
            <a:endCxn id="84" idx="2"/>
          </p:cNvCxnSpPr>
          <p:nvPr/>
        </p:nvCxnSpPr>
        <p:spPr>
          <a:xfrm>
            <a:off x="5752000" y="1742550"/>
            <a:ext cx="60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4"/>
          <p:cNvCxnSpPr>
            <a:stCxn id="76" idx="5"/>
            <a:endCxn id="82" idx="1"/>
          </p:cNvCxnSpPr>
          <p:nvPr/>
        </p:nvCxnSpPr>
        <p:spPr>
          <a:xfrm>
            <a:off x="4667180" y="2878280"/>
            <a:ext cx="712500" cy="6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Scooby Doo Test Case 3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11700" y="11350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Edge List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 TU VW TV WS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Exists a path?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JK</a:t>
            </a:r>
            <a:endParaRPr sz="1700"/>
          </a:p>
        </p:txBody>
      </p:sp>
      <p:sp>
        <p:nvSpPr>
          <p:cNvPr id="93" name="Google Shape;93;p15"/>
          <p:cNvSpPr/>
          <p:nvPr/>
        </p:nvSpPr>
        <p:spPr>
          <a:xfrm>
            <a:off x="5697050" y="1848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636825" y="1848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95" name="Google Shape;95;p15"/>
          <p:cNvCxnSpPr>
            <a:stCxn id="94" idx="6"/>
            <a:endCxn id="93" idx="2"/>
          </p:cNvCxnSpPr>
          <p:nvPr/>
        </p:nvCxnSpPr>
        <p:spPr>
          <a:xfrm>
            <a:off x="5209525" y="2134575"/>
            <a:ext cx="4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4156850" y="26339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096625" y="26339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98" name="Google Shape;98;p15"/>
          <p:cNvCxnSpPr>
            <a:stCxn id="97" idx="6"/>
            <a:endCxn id="96" idx="2"/>
          </p:cNvCxnSpPr>
          <p:nvPr/>
        </p:nvCxnSpPr>
        <p:spPr>
          <a:xfrm>
            <a:off x="3669325" y="2920313"/>
            <a:ext cx="4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/>
          <p:nvPr/>
        </p:nvSpPr>
        <p:spPr>
          <a:xfrm>
            <a:off x="5678150" y="34197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560625" y="34197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cxnSp>
        <p:nvCxnSpPr>
          <p:cNvPr id="101" name="Google Shape;101;p15"/>
          <p:cNvCxnSpPr>
            <a:stCxn id="100" idx="6"/>
            <a:endCxn id="99" idx="2"/>
          </p:cNvCxnSpPr>
          <p:nvPr/>
        </p:nvCxnSpPr>
        <p:spPr>
          <a:xfrm>
            <a:off x="5133325" y="3706050"/>
            <a:ext cx="54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5"/>
          <p:cNvCxnSpPr>
            <a:stCxn id="93" idx="4"/>
            <a:endCxn id="99" idx="0"/>
          </p:cNvCxnSpPr>
          <p:nvPr/>
        </p:nvCxnSpPr>
        <p:spPr>
          <a:xfrm flipH="1">
            <a:off x="5964500" y="2420925"/>
            <a:ext cx="18900" cy="9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5"/>
          <p:cNvSpPr/>
          <p:nvPr/>
        </p:nvSpPr>
        <p:spPr>
          <a:xfrm>
            <a:off x="7110250" y="19990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140850" y="3104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Scooby Doo Test Case 4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311700" y="11350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Edge List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XW XO PO CD DK CB BI QP TZ ZS TR RH HQ QR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Exists a path?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ZP</a:t>
            </a:r>
            <a:endParaRPr sz="1700"/>
          </a:p>
        </p:txBody>
      </p:sp>
      <p:sp>
        <p:nvSpPr>
          <p:cNvPr id="146" name="Google Shape;146;p17"/>
          <p:cNvSpPr/>
          <p:nvPr/>
        </p:nvSpPr>
        <p:spPr>
          <a:xfrm>
            <a:off x="3969119" y="12306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961119" y="12306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148" name="Google Shape;148;p17"/>
          <p:cNvCxnSpPr>
            <a:stCxn id="146" idx="6"/>
            <a:endCxn id="147" idx="2"/>
          </p:cNvCxnSpPr>
          <p:nvPr/>
        </p:nvCxnSpPr>
        <p:spPr>
          <a:xfrm>
            <a:off x="4541819" y="1517013"/>
            <a:ext cx="4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7"/>
          <p:cNvSpPr/>
          <p:nvPr/>
        </p:nvSpPr>
        <p:spPr>
          <a:xfrm>
            <a:off x="3969119" y="206321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cxnSp>
        <p:nvCxnSpPr>
          <p:cNvPr id="150" name="Google Shape;150;p17"/>
          <p:cNvCxnSpPr>
            <a:stCxn id="146" idx="4"/>
            <a:endCxn id="149" idx="0"/>
          </p:cNvCxnSpPr>
          <p:nvPr/>
        </p:nvCxnSpPr>
        <p:spPr>
          <a:xfrm>
            <a:off x="4255469" y="1803363"/>
            <a:ext cx="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7"/>
          <p:cNvSpPr/>
          <p:nvPr/>
        </p:nvSpPr>
        <p:spPr>
          <a:xfrm>
            <a:off x="4961119" y="206321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cxnSp>
        <p:nvCxnSpPr>
          <p:cNvPr id="152" name="Google Shape;152;p17"/>
          <p:cNvCxnSpPr>
            <a:stCxn id="149" idx="6"/>
            <a:endCxn id="151" idx="2"/>
          </p:cNvCxnSpPr>
          <p:nvPr/>
        </p:nvCxnSpPr>
        <p:spPr>
          <a:xfrm>
            <a:off x="4541819" y="2349563"/>
            <a:ext cx="4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7"/>
          <p:cNvSpPr/>
          <p:nvPr/>
        </p:nvSpPr>
        <p:spPr>
          <a:xfrm>
            <a:off x="3969169" y="29719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961169" y="29719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55" name="Google Shape;155;p17"/>
          <p:cNvCxnSpPr>
            <a:stCxn id="153" idx="6"/>
            <a:endCxn id="154" idx="2"/>
          </p:cNvCxnSpPr>
          <p:nvPr/>
        </p:nvCxnSpPr>
        <p:spPr>
          <a:xfrm>
            <a:off x="4541869" y="3258288"/>
            <a:ext cx="4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961169" y="38742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157" name="Google Shape;157;p17"/>
          <p:cNvCxnSpPr>
            <a:stCxn id="154" idx="4"/>
            <a:endCxn id="156" idx="0"/>
          </p:cNvCxnSpPr>
          <p:nvPr/>
        </p:nvCxnSpPr>
        <p:spPr>
          <a:xfrm>
            <a:off x="5247519" y="3544638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7"/>
          <p:cNvSpPr/>
          <p:nvPr/>
        </p:nvSpPr>
        <p:spPr>
          <a:xfrm>
            <a:off x="3969169" y="38742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59" name="Google Shape;159;p17"/>
          <p:cNvCxnSpPr>
            <a:stCxn id="153" idx="4"/>
            <a:endCxn id="158" idx="0"/>
          </p:cNvCxnSpPr>
          <p:nvPr/>
        </p:nvCxnSpPr>
        <p:spPr>
          <a:xfrm>
            <a:off x="4255519" y="3544638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7"/>
          <p:cNvSpPr/>
          <p:nvPr/>
        </p:nvSpPr>
        <p:spPr>
          <a:xfrm>
            <a:off x="3006844" y="38742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161" name="Google Shape;161;p17"/>
          <p:cNvCxnSpPr>
            <a:stCxn id="160" idx="6"/>
            <a:endCxn id="158" idx="2"/>
          </p:cNvCxnSpPr>
          <p:nvPr/>
        </p:nvCxnSpPr>
        <p:spPr>
          <a:xfrm>
            <a:off x="3579544" y="41606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7"/>
          <p:cNvSpPr/>
          <p:nvPr/>
        </p:nvSpPr>
        <p:spPr>
          <a:xfrm>
            <a:off x="5987069" y="206321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cxnSp>
        <p:nvCxnSpPr>
          <p:cNvPr id="163" name="Google Shape;163;p17"/>
          <p:cNvCxnSpPr>
            <a:stCxn id="151" idx="6"/>
            <a:endCxn id="162" idx="2"/>
          </p:cNvCxnSpPr>
          <p:nvPr/>
        </p:nvCxnSpPr>
        <p:spPr>
          <a:xfrm>
            <a:off x="5533819" y="2349563"/>
            <a:ext cx="45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7"/>
          <p:cNvSpPr/>
          <p:nvPr/>
        </p:nvSpPr>
        <p:spPr>
          <a:xfrm>
            <a:off x="6914019" y="206321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906019" y="206321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cxnSp>
        <p:nvCxnSpPr>
          <p:cNvPr id="166" name="Google Shape;166;p17"/>
          <p:cNvCxnSpPr>
            <a:stCxn id="164" idx="6"/>
            <a:endCxn id="165" idx="2"/>
          </p:cNvCxnSpPr>
          <p:nvPr/>
        </p:nvCxnSpPr>
        <p:spPr>
          <a:xfrm>
            <a:off x="7486719" y="2349563"/>
            <a:ext cx="4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7"/>
          <p:cNvSpPr/>
          <p:nvPr/>
        </p:nvSpPr>
        <p:spPr>
          <a:xfrm>
            <a:off x="7906019" y="11544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8" name="Google Shape;168;p17"/>
          <p:cNvCxnSpPr>
            <a:stCxn id="167" idx="4"/>
            <a:endCxn id="165" idx="0"/>
          </p:cNvCxnSpPr>
          <p:nvPr/>
        </p:nvCxnSpPr>
        <p:spPr>
          <a:xfrm>
            <a:off x="8192369" y="1727188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7"/>
          <p:cNvSpPr/>
          <p:nvPr/>
        </p:nvSpPr>
        <p:spPr>
          <a:xfrm>
            <a:off x="6914019" y="29719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0" name="Google Shape;170;p17"/>
          <p:cNvCxnSpPr>
            <a:stCxn id="164" idx="4"/>
            <a:endCxn id="169" idx="0"/>
          </p:cNvCxnSpPr>
          <p:nvPr/>
        </p:nvCxnSpPr>
        <p:spPr>
          <a:xfrm>
            <a:off x="7200369" y="2635913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5987069" y="29719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172" name="Google Shape;172;p17"/>
          <p:cNvCxnSpPr>
            <a:stCxn id="171" idx="6"/>
            <a:endCxn id="169" idx="2"/>
          </p:cNvCxnSpPr>
          <p:nvPr/>
        </p:nvCxnSpPr>
        <p:spPr>
          <a:xfrm>
            <a:off x="6559769" y="3258288"/>
            <a:ext cx="35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>
            <a:stCxn id="162" idx="4"/>
            <a:endCxn id="171" idx="0"/>
          </p:cNvCxnSpPr>
          <p:nvPr/>
        </p:nvCxnSpPr>
        <p:spPr>
          <a:xfrm>
            <a:off x="6273419" y="2635913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7"/>
          <p:cNvCxnSpPr>
            <a:stCxn id="162" idx="5"/>
            <a:endCxn id="169" idx="1"/>
          </p:cNvCxnSpPr>
          <p:nvPr/>
        </p:nvCxnSpPr>
        <p:spPr>
          <a:xfrm>
            <a:off x="6475899" y="2552043"/>
            <a:ext cx="5220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Scooby Doo Test Case 5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1700" y="11350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Edge List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PQ PA AB CD MN QR NS NT BR BW BV SE EU UT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Exists a path?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</a:t>
            </a:r>
            <a:endParaRPr sz="1700"/>
          </a:p>
        </p:txBody>
      </p:sp>
      <p:sp>
        <p:nvSpPr>
          <p:cNvPr id="111" name="Google Shape;111;p16"/>
          <p:cNvSpPr/>
          <p:nvPr/>
        </p:nvSpPr>
        <p:spPr>
          <a:xfrm>
            <a:off x="4012869" y="10076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058981" y="10076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cxnSp>
        <p:nvCxnSpPr>
          <p:cNvPr id="113" name="Google Shape;113;p16"/>
          <p:cNvCxnSpPr>
            <a:stCxn id="111" idx="6"/>
            <a:endCxn id="112" idx="2"/>
          </p:cNvCxnSpPr>
          <p:nvPr/>
        </p:nvCxnSpPr>
        <p:spPr>
          <a:xfrm>
            <a:off x="4585569" y="1294038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4012869" y="18582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15" name="Google Shape;115;p16"/>
          <p:cNvCxnSpPr>
            <a:stCxn id="114" idx="0"/>
            <a:endCxn id="111" idx="4"/>
          </p:cNvCxnSpPr>
          <p:nvPr/>
        </p:nvCxnSpPr>
        <p:spPr>
          <a:xfrm rot="10800000">
            <a:off x="4299219" y="1580463"/>
            <a:ext cx="0" cy="2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/>
          <p:nvPr/>
        </p:nvSpPr>
        <p:spPr>
          <a:xfrm>
            <a:off x="5058981" y="18582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17" name="Google Shape;117;p16"/>
          <p:cNvCxnSpPr>
            <a:stCxn id="114" idx="6"/>
            <a:endCxn id="116" idx="2"/>
          </p:cNvCxnSpPr>
          <p:nvPr/>
        </p:nvCxnSpPr>
        <p:spPr>
          <a:xfrm>
            <a:off x="4585569" y="2144613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4012869" y="26548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058981" y="26548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20" name="Google Shape;120;p16"/>
          <p:cNvCxnSpPr>
            <a:stCxn id="118" idx="6"/>
            <a:endCxn id="119" idx="2"/>
          </p:cNvCxnSpPr>
          <p:nvPr/>
        </p:nvCxnSpPr>
        <p:spPr>
          <a:xfrm>
            <a:off x="4585569" y="2941188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6"/>
          <p:cNvSpPr/>
          <p:nvPr/>
        </p:nvSpPr>
        <p:spPr>
          <a:xfrm>
            <a:off x="4012869" y="3492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058981" y="3492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23" name="Google Shape;123;p16"/>
          <p:cNvCxnSpPr>
            <a:stCxn id="121" idx="6"/>
            <a:endCxn id="122" idx="2"/>
          </p:cNvCxnSpPr>
          <p:nvPr/>
        </p:nvCxnSpPr>
        <p:spPr>
          <a:xfrm>
            <a:off x="4585569" y="3778575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6"/>
          <p:cNvSpPr/>
          <p:nvPr/>
        </p:nvSpPr>
        <p:spPr>
          <a:xfrm>
            <a:off x="6132163" y="100768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25" name="Google Shape;125;p16"/>
          <p:cNvCxnSpPr>
            <a:stCxn id="112" idx="6"/>
            <a:endCxn id="124" idx="2"/>
          </p:cNvCxnSpPr>
          <p:nvPr/>
        </p:nvCxnSpPr>
        <p:spPr>
          <a:xfrm>
            <a:off x="5631681" y="1294038"/>
            <a:ext cx="5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6"/>
          <p:cNvSpPr/>
          <p:nvPr/>
        </p:nvSpPr>
        <p:spPr>
          <a:xfrm>
            <a:off x="6132163" y="3492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27" name="Google Shape;127;p16"/>
          <p:cNvCxnSpPr>
            <a:stCxn id="122" idx="6"/>
            <a:endCxn id="126" idx="2"/>
          </p:cNvCxnSpPr>
          <p:nvPr/>
        </p:nvCxnSpPr>
        <p:spPr>
          <a:xfrm>
            <a:off x="5631681" y="3778575"/>
            <a:ext cx="5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6"/>
          <p:cNvSpPr/>
          <p:nvPr/>
        </p:nvSpPr>
        <p:spPr>
          <a:xfrm>
            <a:off x="5058981" y="43270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29" name="Google Shape;129;p16"/>
          <p:cNvCxnSpPr>
            <a:stCxn id="122" idx="4"/>
            <a:endCxn id="128" idx="0"/>
          </p:cNvCxnSpPr>
          <p:nvPr/>
        </p:nvCxnSpPr>
        <p:spPr>
          <a:xfrm>
            <a:off x="5345331" y="4064925"/>
            <a:ext cx="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6"/>
          <p:cNvCxnSpPr>
            <a:stCxn id="116" idx="7"/>
            <a:endCxn id="124" idx="3"/>
          </p:cNvCxnSpPr>
          <p:nvPr/>
        </p:nvCxnSpPr>
        <p:spPr>
          <a:xfrm rot="10800000" flipH="1">
            <a:off x="5547811" y="1496632"/>
            <a:ext cx="6681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6"/>
          <p:cNvSpPr/>
          <p:nvPr/>
        </p:nvSpPr>
        <p:spPr>
          <a:xfrm>
            <a:off x="6132163" y="1858263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132" name="Google Shape;132;p16"/>
          <p:cNvCxnSpPr>
            <a:stCxn id="116" idx="6"/>
            <a:endCxn id="131" idx="2"/>
          </p:cNvCxnSpPr>
          <p:nvPr/>
        </p:nvCxnSpPr>
        <p:spPr>
          <a:xfrm>
            <a:off x="5631681" y="2144613"/>
            <a:ext cx="5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6"/>
          <p:cNvSpPr/>
          <p:nvPr/>
        </p:nvSpPr>
        <p:spPr>
          <a:xfrm>
            <a:off x="6132163" y="2654838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cxnSp>
        <p:nvCxnSpPr>
          <p:cNvPr id="134" name="Google Shape;134;p16"/>
          <p:cNvCxnSpPr>
            <a:stCxn id="116" idx="5"/>
            <a:endCxn id="133" idx="1"/>
          </p:cNvCxnSpPr>
          <p:nvPr/>
        </p:nvCxnSpPr>
        <p:spPr>
          <a:xfrm>
            <a:off x="5547811" y="2347093"/>
            <a:ext cx="668100" cy="3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6"/>
          <p:cNvSpPr/>
          <p:nvPr/>
        </p:nvSpPr>
        <p:spPr>
          <a:xfrm>
            <a:off x="7245838" y="349222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36" name="Google Shape;136;p16"/>
          <p:cNvCxnSpPr>
            <a:stCxn id="126" idx="6"/>
            <a:endCxn id="135" idx="2"/>
          </p:cNvCxnSpPr>
          <p:nvPr/>
        </p:nvCxnSpPr>
        <p:spPr>
          <a:xfrm>
            <a:off x="6704863" y="3778575"/>
            <a:ext cx="5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6"/>
          <p:cNvSpPr/>
          <p:nvPr/>
        </p:nvSpPr>
        <p:spPr>
          <a:xfrm>
            <a:off x="7245838" y="43270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38" name="Google Shape;138;p16"/>
          <p:cNvCxnSpPr>
            <a:stCxn id="135" idx="4"/>
            <a:endCxn id="137" idx="0"/>
          </p:cNvCxnSpPr>
          <p:nvPr/>
        </p:nvCxnSpPr>
        <p:spPr>
          <a:xfrm>
            <a:off x="7532188" y="4064925"/>
            <a:ext cx="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6"/>
          <p:cNvCxnSpPr>
            <a:stCxn id="128" idx="6"/>
            <a:endCxn id="137" idx="2"/>
          </p:cNvCxnSpPr>
          <p:nvPr/>
        </p:nvCxnSpPr>
        <p:spPr>
          <a:xfrm>
            <a:off x="5631681" y="4613350"/>
            <a:ext cx="16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On-screen Show (16:9)</PresentationFormat>
  <Paragraphs>118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Scooby Doo Test Case 1  General graph representation</vt:lpstr>
      <vt:lpstr>Scooby Doo Test Case 1</vt:lpstr>
      <vt:lpstr>Scooby Doo Test Case 2</vt:lpstr>
      <vt:lpstr>Scooby Doo Test Case 3</vt:lpstr>
      <vt:lpstr>Scooby Doo Test Case 4</vt:lpstr>
      <vt:lpstr>Scooby Doo Test Case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Scooby Doo Test Case 1  General graph representation</dc:title>
  <cp:lastModifiedBy>Microsoft Office User</cp:lastModifiedBy>
  <cp:revision>1</cp:revision>
  <dcterms:modified xsi:type="dcterms:W3CDTF">2022-04-07T19:39:06Z</dcterms:modified>
</cp:coreProperties>
</file>