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6.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notesSlides/notesSlide20.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globalinsightservices.com/reports/sepsis-diagnostics-mark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globalinsightservices.com/reports/medical-imaging-market/" TargetMode="External"/><Relationship Id="rId5" Type="http://schemas.openxmlformats.org/officeDocument/2006/relationships/hyperlink" Target="https://www.globalinsightservices.com/reports/Advanced-Ceramics-market/"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Advanced ceramics are a type of material that has been specifically designed to have superior physical and chemical properties. They are typically made from extremely pure and/or reactive raw materials and are processed using special techniques that allow for tight control over their microstructure. As a result, advanced ceramics typically have much higher performance than traditional ceramics. </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Advanced ceramics, also known as engineered or technical ceramics, are high-performance materials with exceptional properties, including high temperature resistance, hardness, and electrical insulation. These ceramics find applications in diverse industries such as electronics, aerospace, healthcare, and automotive.</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Some common applications for advanced ceramics include:</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Cutting tools: Advanced ceramics can be used to create cutting tools with a much higher wear resistance than traditional tools. This allows them to retain their sharpness for much longer and makes them ideal for use in high-speed machining applications.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Engine components: Ceramic materials can withstand much higher temperatures than metals, making them ideal for use in engine components such as turbine blades.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Ballistic protection: The high hardness and strength of advanced ceramics make them ideal for use in ballistic protection applications, such as in body armor or armored vehicles.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Biomedical implants: The biocompatibility of many ceramic materials makes them ideal for use in biomedical implants, such as artificial hips or knees.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