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r>
              <a:rPr>
                <a:solidFill>
                  <a:srgbClr val="FF0000"/>
                </a:solidFill>
              </a:rPr>
              <a:t>The Medical Imaging Market comprises companies that provide technologies for creating visual representations of the interior of a body for clinical analysis and medical intervention. This market includes various imaging modalities such as X-ray, computed tomography (CT), magnetic resonance imaging (MRI), ultrasound, and nuclear imaging (PET and SPECT). The market's growth is driven by the rise in prevalence of chronic diseases, increasing demand for early disease diagnosis, and the growing geriatric population worldwide. Technological advancements in diagnostic imaging devices, increasing investments, funds, and grants by government bodies, and the introduction of hybrid imaging systems are also key factors contributing to the market's expansion.</a:t>
            </a:r>
          </a:p>
          <a:p/>
          <a:p>
            <a:r>
              <a:rPr>
                <a:solidFill>
                  <a:srgbClr val="FF0000"/>
                </a:solidFill>
              </a:rPr>
              <a:t>Common applications for the Medical Imaging Market include:</a:t>
            </a:r>
          </a:p>
          <a:p/>
          <a:p>
            <a:r>
              <a:rPr>
                <a:solidFill>
                  <a:srgbClr val="FF0000"/>
                </a:solidFill>
              </a:rPr>
              <a:t>- Disease Diagnosis: Medical imaging technologies are used to diagnose a wide range of diseases, from cancer to cardiovascular ailments, providing detailed insights into the body's internal structure.</a:t>
            </a:r>
          </a:p>
          <a:p>
            <a:r>
              <a:rPr>
                <a:solidFill>
                  <a:srgbClr val="FF0000"/>
                </a:solidFill>
              </a:rPr>
              <a:t>- Surgical Applications: Surgeons utilize these technologies for pre-operative assessments and during procedures for real-time visualization of the operative field.</a:t>
            </a:r>
          </a:p>
          <a:p>
            <a:r>
              <a:rPr>
                <a:solidFill>
                  <a:srgbClr val="FF0000"/>
                </a:solidFill>
              </a:rPr>
              <a:t>- Research: Medical imaging is vital for medical research, aiding in the understanding of disease progression, the development of new treatments, and monitoring treatment efficacy.</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