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91440" rtlCol="0">
            <a:spAutoFit/>
          </a:bodyPr>
          <a:lstStyle/>
          <a:p>
            <a:r>
              <a:t>The Medical Imaging Market encompasses the development, production, and application of technologies used to create visual representations of the interior of a body for clinical analysis and medical intervention. This market sector is driven by advancements in diagnostic imaging technology, an increase in the prevalence of chronic diseases, an aging population, and rising healthcare expenditure globally. Major segments within this market include X-ray, ultrasound, computed tomography (CT), magnetic resonance imaging (MRI), and nuclear imaging. Companies in this market provide solutions for hospitals, diagnostic centers, and research institutions. The Medical Imaging Market is characterized by the presence of several large and small-scale players, creating a highly competitive environment. Technological advancements, product launches, partnerships, and mergers and acquisitions are key strategies adopted by market players for growth.</a:t>
            </a:r>
          </a:p>
          <a:p/>
          <a:p>
            <a:r>
              <a:t>Common applications for the Medical Imaging market include:</a:t>
            </a:r>
          </a:p>
          <a:p/>
          <a:p>
            <a:r>
              <a:t>- Diagnosis of diseases: Medical imaging technologies like X-ray, CT scan, MRI, etc., are commonly used to diagnose various diseases and conditions by creating detailed images of internal body structures.</a:t>
            </a:r>
          </a:p>
          <a:p>
            <a:r>
              <a:t>- Monitoring treatment progress: It is used to monitor the progress of treatment for diseases like cancer, where regular imaging helps determine the effectiveness of the ongoing treatment.</a:t>
            </a:r>
          </a:p>
          <a:p>
            <a:r>
              <a:t>- Guiding medical procedures: Imaging technologies guide certain medical procedures such as surgeries, biopsy, angiography, and radiation therapy by providing real-time visual guidance.</a:t>
            </a:r>
          </a:p>
          <a:p>
            <a:r>
              <a:t>- Research: Medical imaging is used in medical and clinical research to understand diseases better and develop new treatment methods.</a:t>
            </a:r>
          </a:p>
          <a:p>
            <a:r>
              <a:t>- Preventive healthcare: With the rise in preventive healthcare, imaging technologies are used to detect diseases in early stages, thus facilitating early treatment and improving patient outcomes.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