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r>
              <a:t>The Medical Imaging Market encompasses the development, production, and application of technologies used to create visual representations of the internal body for clinical analysis and medical intervention. This market includes several types of non-invasive imaging modalities like X-ray, computed tomography (CT), magnetic resonance imaging (MRI), ultrasound, and nuclear medicine such as positron emission tomography (PET). It also covers imaging equipment, related accessories, software, and services. This global industry is driven by technological advancements, rising prevalence of chronic diseases, and increased demand for early-stage disease diagnosis. The market is further segmented based on product, application, end-user, and region.</a:t>
            </a:r>
          </a:p>
          <a:p/>
          <a:p>
            <a:r>
              <a:t>Applications for the Medical Imaging market include:</a:t>
            </a:r>
          </a:p>
          <a:p/>
          <a:p>
            <a:r>
              <a:t>- Disease Diagnosis: Medical imaging technologies are extensively used to diagnose various diseases, such as cancer, cardiovascular diseases, neurological disorders, and musculoskeletal conditions.</a:t>
            </a:r>
          </a:p>
          <a:p>
            <a:r>
              <a:t>- Surgical Applications: These technologies are critical in planning and conducting surgical procedures, providing real-time visuals that guide surgeons during operations.</a:t>
            </a:r>
          </a:p>
          <a:p>
            <a:r>
              <a:t>- Research and Development: Medical imaging is a vital tool in clinical trials and research studies, aiding in the understanding of disease progression and the effectiveness of treatments.</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