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63" r:id="rId4"/>
    <p:sldId id="267" r:id="rId5"/>
    <p:sldId id="264" r:id="rId6"/>
    <p:sldId id="265" r:id="rId7"/>
    <p:sldId id="266" r:id="rId8"/>
    <p:sldId id="269" r:id="rId9"/>
    <p:sldId id="270" r:id="rId10"/>
    <p:sldId id="354" r:id="rId11"/>
    <p:sldId id="914" r:id="rId12"/>
    <p:sldId id="278" r:id="rId13"/>
    <p:sldId id="35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DF5F1E-E10E-43B0-97BE-E85CE88C31AC}" type="datetimeFigureOut">
              <a:rPr lang="en-IN" smtClean="0"/>
              <a:t>03-02-2025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F81A5D-C5E3-4244-881F-3D3F19ACA480}" type="slidenum">
              <a:rPr lang="en-IN" smtClean="0"/>
              <a:t>‹#›</a:t>
            </a:fld>
            <a:endParaRPr lang="en-IN"/>
          </a:p>
        </p:txBody>
      </p:sp>
    </p:spTree>
    <p:extLst>
      <p:ext uri="{BB962C8B-B14F-4D97-AF65-F5344CB8AC3E}">
        <p14:creationId xmlns:p14="http://schemas.microsoft.com/office/powerpoint/2010/main" val="3228019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8badc59791_2_8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8badc59791_2_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8badc59791_2_8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8badc59791_2_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10</a:t>
            </a:fld>
            <a:endParaRPr lang="en-US"/>
          </a:p>
        </p:txBody>
      </p:sp>
    </p:spTree>
    <p:extLst>
      <p:ext uri="{BB962C8B-B14F-4D97-AF65-F5344CB8AC3E}">
        <p14:creationId xmlns:p14="http://schemas.microsoft.com/office/powerpoint/2010/main" val="3305869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13</a:t>
            </a:fld>
            <a:endParaRPr lang="en-US"/>
          </a:p>
        </p:txBody>
      </p:sp>
    </p:spTree>
    <p:extLst>
      <p:ext uri="{BB962C8B-B14F-4D97-AF65-F5344CB8AC3E}">
        <p14:creationId xmlns:p14="http://schemas.microsoft.com/office/powerpoint/2010/main" val="2496190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0FAA6-6A02-1F58-D515-C36347BAF0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8799F43-E6C9-0A4C-9FD8-D62F570025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E477862-F569-9E99-9F67-3704395DDECC}"/>
              </a:ext>
            </a:extLst>
          </p:cNvPr>
          <p:cNvSpPr>
            <a:spLocks noGrp="1"/>
          </p:cNvSpPr>
          <p:nvPr>
            <p:ph type="dt" sz="half" idx="10"/>
          </p:nvPr>
        </p:nvSpPr>
        <p:spPr/>
        <p:txBody>
          <a:bodyPr/>
          <a:lstStyle/>
          <a:p>
            <a:fld id="{E874F507-0088-4A8B-A703-62AED8E615E0}" type="datetimeFigureOut">
              <a:rPr lang="en-IN" smtClean="0"/>
              <a:t>03-02-2025</a:t>
            </a:fld>
            <a:endParaRPr lang="en-IN"/>
          </a:p>
        </p:txBody>
      </p:sp>
      <p:sp>
        <p:nvSpPr>
          <p:cNvPr id="5" name="Footer Placeholder 4">
            <a:extLst>
              <a:ext uri="{FF2B5EF4-FFF2-40B4-BE49-F238E27FC236}">
                <a16:creationId xmlns:a16="http://schemas.microsoft.com/office/drawing/2014/main" id="{C78A360E-F2B3-74E2-9572-0C54D0F3DA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19C5F0-B3AC-3268-B988-F3A19B0404DB}"/>
              </a:ext>
            </a:extLst>
          </p:cNvPr>
          <p:cNvSpPr>
            <a:spLocks noGrp="1"/>
          </p:cNvSpPr>
          <p:nvPr>
            <p:ph type="sldNum" sz="quarter" idx="12"/>
          </p:nvPr>
        </p:nvSpPr>
        <p:spPr/>
        <p:txBody>
          <a:bodyPr/>
          <a:lstStyle/>
          <a:p>
            <a:fld id="{4BFD43E2-7218-4675-9F8D-62B975F8EE44}" type="slidenum">
              <a:rPr lang="en-IN" smtClean="0"/>
              <a:t>‹#›</a:t>
            </a:fld>
            <a:endParaRPr lang="en-IN"/>
          </a:p>
        </p:txBody>
      </p:sp>
    </p:spTree>
    <p:extLst>
      <p:ext uri="{BB962C8B-B14F-4D97-AF65-F5344CB8AC3E}">
        <p14:creationId xmlns:p14="http://schemas.microsoft.com/office/powerpoint/2010/main" val="3804904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91987-2C12-7DA0-DB3F-BD9F62BC08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F7A468-605D-D87E-CF63-25D8787B23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A2D7A8-E9D6-7929-FC81-5AB0D035950F}"/>
              </a:ext>
            </a:extLst>
          </p:cNvPr>
          <p:cNvSpPr>
            <a:spLocks noGrp="1"/>
          </p:cNvSpPr>
          <p:nvPr>
            <p:ph type="dt" sz="half" idx="10"/>
          </p:nvPr>
        </p:nvSpPr>
        <p:spPr/>
        <p:txBody>
          <a:bodyPr/>
          <a:lstStyle/>
          <a:p>
            <a:fld id="{E874F507-0088-4A8B-A703-62AED8E615E0}" type="datetimeFigureOut">
              <a:rPr lang="en-IN" smtClean="0"/>
              <a:t>03-02-2025</a:t>
            </a:fld>
            <a:endParaRPr lang="en-IN"/>
          </a:p>
        </p:txBody>
      </p:sp>
      <p:sp>
        <p:nvSpPr>
          <p:cNvPr id="5" name="Footer Placeholder 4">
            <a:extLst>
              <a:ext uri="{FF2B5EF4-FFF2-40B4-BE49-F238E27FC236}">
                <a16:creationId xmlns:a16="http://schemas.microsoft.com/office/drawing/2014/main" id="{5CE4A7A6-F46A-A444-E756-6799A5FF36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697167-02AD-EBD6-AB65-CDCB6A09DF7F}"/>
              </a:ext>
            </a:extLst>
          </p:cNvPr>
          <p:cNvSpPr>
            <a:spLocks noGrp="1"/>
          </p:cNvSpPr>
          <p:nvPr>
            <p:ph type="sldNum" sz="quarter" idx="12"/>
          </p:nvPr>
        </p:nvSpPr>
        <p:spPr/>
        <p:txBody>
          <a:bodyPr/>
          <a:lstStyle/>
          <a:p>
            <a:fld id="{4BFD43E2-7218-4675-9F8D-62B975F8EE44}" type="slidenum">
              <a:rPr lang="en-IN" smtClean="0"/>
              <a:t>‹#›</a:t>
            </a:fld>
            <a:endParaRPr lang="en-IN"/>
          </a:p>
        </p:txBody>
      </p:sp>
    </p:spTree>
    <p:extLst>
      <p:ext uri="{BB962C8B-B14F-4D97-AF65-F5344CB8AC3E}">
        <p14:creationId xmlns:p14="http://schemas.microsoft.com/office/powerpoint/2010/main" val="3274103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645DCE-3434-F96D-E87B-3FB9F7A952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7888B4-9B41-6459-F1AB-0046DC3381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295726-52D7-C2DA-DA44-C81CB4C3DCEA}"/>
              </a:ext>
            </a:extLst>
          </p:cNvPr>
          <p:cNvSpPr>
            <a:spLocks noGrp="1"/>
          </p:cNvSpPr>
          <p:nvPr>
            <p:ph type="dt" sz="half" idx="10"/>
          </p:nvPr>
        </p:nvSpPr>
        <p:spPr/>
        <p:txBody>
          <a:bodyPr/>
          <a:lstStyle/>
          <a:p>
            <a:fld id="{E874F507-0088-4A8B-A703-62AED8E615E0}" type="datetimeFigureOut">
              <a:rPr lang="en-IN" smtClean="0"/>
              <a:t>03-02-2025</a:t>
            </a:fld>
            <a:endParaRPr lang="en-IN"/>
          </a:p>
        </p:txBody>
      </p:sp>
      <p:sp>
        <p:nvSpPr>
          <p:cNvPr id="5" name="Footer Placeholder 4">
            <a:extLst>
              <a:ext uri="{FF2B5EF4-FFF2-40B4-BE49-F238E27FC236}">
                <a16:creationId xmlns:a16="http://schemas.microsoft.com/office/drawing/2014/main" id="{53E0E55C-3A23-B719-0F07-76C134BB61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269A18-D2E5-E701-DEF5-BF609B6C0B03}"/>
              </a:ext>
            </a:extLst>
          </p:cNvPr>
          <p:cNvSpPr>
            <a:spLocks noGrp="1"/>
          </p:cNvSpPr>
          <p:nvPr>
            <p:ph type="sldNum" sz="quarter" idx="12"/>
          </p:nvPr>
        </p:nvSpPr>
        <p:spPr/>
        <p:txBody>
          <a:bodyPr/>
          <a:lstStyle/>
          <a:p>
            <a:fld id="{4BFD43E2-7218-4675-9F8D-62B975F8EE44}" type="slidenum">
              <a:rPr lang="en-IN" smtClean="0"/>
              <a:t>‹#›</a:t>
            </a:fld>
            <a:endParaRPr lang="en-IN"/>
          </a:p>
        </p:txBody>
      </p:sp>
    </p:spTree>
    <p:extLst>
      <p:ext uri="{BB962C8B-B14F-4D97-AF65-F5344CB8AC3E}">
        <p14:creationId xmlns:p14="http://schemas.microsoft.com/office/powerpoint/2010/main" val="3224529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8DDF07A-701F-EC90-419F-93D5F277C573}"/>
              </a:ext>
            </a:extLst>
          </p:cNvPr>
          <p:cNvSpPr>
            <a:spLocks noGrp="1"/>
          </p:cNvSpPr>
          <p:nvPr>
            <p:ph type="title"/>
          </p:nvPr>
        </p:nvSpPr>
        <p:spPr>
          <a:xfrm>
            <a:off x="1422400" y="570820"/>
            <a:ext cx="9347200" cy="383182"/>
          </a:xfrm>
          <a:prstGeom prst="rect">
            <a:avLst/>
          </a:prstGeom>
          <a:noFill/>
        </p:spPr>
        <p:txBody>
          <a:bodyPr wrap="square" rtlCol="0">
            <a:spAutoFit/>
          </a:bodyPr>
          <a:lstStyle>
            <a:lvl1pPr algn="ctr">
              <a:defRPr lang="en-IN" sz="2100" b="1">
                <a:solidFill>
                  <a:schemeClr val="tx1">
                    <a:lumMod val="85000"/>
                    <a:lumOff val="15000"/>
                  </a:schemeClr>
                </a:solidFill>
                <a:latin typeface="+mj-lt"/>
                <a:ea typeface="+mn-ea"/>
                <a:cs typeface="+mn-cs"/>
              </a:defRPr>
            </a:lvl1pPr>
          </a:lstStyle>
          <a:p>
            <a:pPr marL="0" lvl="0" algn="ctr"/>
            <a:r>
              <a:rPr lang="en-US"/>
              <a:t>Click to edit Master title style</a:t>
            </a:r>
            <a:endParaRPr lang="en-IN"/>
          </a:p>
        </p:txBody>
      </p:sp>
    </p:spTree>
    <p:extLst>
      <p:ext uri="{BB962C8B-B14F-4D97-AF65-F5344CB8AC3E}">
        <p14:creationId xmlns:p14="http://schemas.microsoft.com/office/powerpoint/2010/main" val="3424797719"/>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595B7-E25B-EFCC-42D5-8D70BCED6E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ADD865-746E-09C6-6533-124FA1F254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F40026-E9B3-F426-36BD-36B474074EB7}"/>
              </a:ext>
            </a:extLst>
          </p:cNvPr>
          <p:cNvSpPr>
            <a:spLocks noGrp="1"/>
          </p:cNvSpPr>
          <p:nvPr>
            <p:ph type="dt" sz="half" idx="10"/>
          </p:nvPr>
        </p:nvSpPr>
        <p:spPr/>
        <p:txBody>
          <a:bodyPr/>
          <a:lstStyle/>
          <a:p>
            <a:fld id="{E874F507-0088-4A8B-A703-62AED8E615E0}" type="datetimeFigureOut">
              <a:rPr lang="en-IN" smtClean="0"/>
              <a:t>03-02-2025</a:t>
            </a:fld>
            <a:endParaRPr lang="en-IN"/>
          </a:p>
        </p:txBody>
      </p:sp>
      <p:sp>
        <p:nvSpPr>
          <p:cNvPr id="5" name="Footer Placeholder 4">
            <a:extLst>
              <a:ext uri="{FF2B5EF4-FFF2-40B4-BE49-F238E27FC236}">
                <a16:creationId xmlns:a16="http://schemas.microsoft.com/office/drawing/2014/main" id="{E8D85D22-D485-F178-607B-04EC6BB193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69239D-EDE6-5863-7DC6-8077BEBCCA55}"/>
              </a:ext>
            </a:extLst>
          </p:cNvPr>
          <p:cNvSpPr>
            <a:spLocks noGrp="1"/>
          </p:cNvSpPr>
          <p:nvPr>
            <p:ph type="sldNum" sz="quarter" idx="12"/>
          </p:nvPr>
        </p:nvSpPr>
        <p:spPr/>
        <p:txBody>
          <a:bodyPr/>
          <a:lstStyle/>
          <a:p>
            <a:fld id="{4BFD43E2-7218-4675-9F8D-62B975F8EE44}" type="slidenum">
              <a:rPr lang="en-IN" smtClean="0"/>
              <a:t>‹#›</a:t>
            </a:fld>
            <a:endParaRPr lang="en-IN"/>
          </a:p>
        </p:txBody>
      </p:sp>
    </p:spTree>
    <p:extLst>
      <p:ext uri="{BB962C8B-B14F-4D97-AF65-F5344CB8AC3E}">
        <p14:creationId xmlns:p14="http://schemas.microsoft.com/office/powerpoint/2010/main" val="2056645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5D9DB-ECDA-B5DF-5BCD-CC67586B31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F72E65-1E70-1995-411C-63AAEC5F789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025598-AF6E-F401-E9B5-C33F19BFFAA4}"/>
              </a:ext>
            </a:extLst>
          </p:cNvPr>
          <p:cNvSpPr>
            <a:spLocks noGrp="1"/>
          </p:cNvSpPr>
          <p:nvPr>
            <p:ph type="dt" sz="half" idx="10"/>
          </p:nvPr>
        </p:nvSpPr>
        <p:spPr/>
        <p:txBody>
          <a:bodyPr/>
          <a:lstStyle/>
          <a:p>
            <a:fld id="{E874F507-0088-4A8B-A703-62AED8E615E0}" type="datetimeFigureOut">
              <a:rPr lang="en-IN" smtClean="0"/>
              <a:t>03-02-2025</a:t>
            </a:fld>
            <a:endParaRPr lang="en-IN"/>
          </a:p>
        </p:txBody>
      </p:sp>
      <p:sp>
        <p:nvSpPr>
          <p:cNvPr id="5" name="Footer Placeholder 4">
            <a:extLst>
              <a:ext uri="{FF2B5EF4-FFF2-40B4-BE49-F238E27FC236}">
                <a16:creationId xmlns:a16="http://schemas.microsoft.com/office/drawing/2014/main" id="{B20CA006-9AC2-49D2-98D8-F9EAE4C986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0EDA6D-4AF9-F3B8-A265-D1FA78B75C81}"/>
              </a:ext>
            </a:extLst>
          </p:cNvPr>
          <p:cNvSpPr>
            <a:spLocks noGrp="1"/>
          </p:cNvSpPr>
          <p:nvPr>
            <p:ph type="sldNum" sz="quarter" idx="12"/>
          </p:nvPr>
        </p:nvSpPr>
        <p:spPr/>
        <p:txBody>
          <a:bodyPr/>
          <a:lstStyle/>
          <a:p>
            <a:fld id="{4BFD43E2-7218-4675-9F8D-62B975F8EE44}" type="slidenum">
              <a:rPr lang="en-IN" smtClean="0"/>
              <a:t>‹#›</a:t>
            </a:fld>
            <a:endParaRPr lang="en-IN"/>
          </a:p>
        </p:txBody>
      </p:sp>
    </p:spTree>
    <p:extLst>
      <p:ext uri="{BB962C8B-B14F-4D97-AF65-F5344CB8AC3E}">
        <p14:creationId xmlns:p14="http://schemas.microsoft.com/office/powerpoint/2010/main" val="1824910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46638-B6AF-20FF-5ADC-6E47C1CB80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73CBA6-B10D-C92D-81FA-74BD94DABD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20FE271-679D-2E50-43DF-EA0E778436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A844DC0-2DA6-2224-705E-D82BEAA0B5AB}"/>
              </a:ext>
            </a:extLst>
          </p:cNvPr>
          <p:cNvSpPr>
            <a:spLocks noGrp="1"/>
          </p:cNvSpPr>
          <p:nvPr>
            <p:ph type="dt" sz="half" idx="10"/>
          </p:nvPr>
        </p:nvSpPr>
        <p:spPr/>
        <p:txBody>
          <a:bodyPr/>
          <a:lstStyle/>
          <a:p>
            <a:fld id="{E874F507-0088-4A8B-A703-62AED8E615E0}" type="datetimeFigureOut">
              <a:rPr lang="en-IN" smtClean="0"/>
              <a:t>03-02-2025</a:t>
            </a:fld>
            <a:endParaRPr lang="en-IN"/>
          </a:p>
        </p:txBody>
      </p:sp>
      <p:sp>
        <p:nvSpPr>
          <p:cNvPr id="6" name="Footer Placeholder 5">
            <a:extLst>
              <a:ext uri="{FF2B5EF4-FFF2-40B4-BE49-F238E27FC236}">
                <a16:creationId xmlns:a16="http://schemas.microsoft.com/office/drawing/2014/main" id="{1356BE46-B7CE-FB98-FFFF-BB1754F4E5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93D751-8524-6AA9-49DE-033C80451ED8}"/>
              </a:ext>
            </a:extLst>
          </p:cNvPr>
          <p:cNvSpPr>
            <a:spLocks noGrp="1"/>
          </p:cNvSpPr>
          <p:nvPr>
            <p:ph type="sldNum" sz="quarter" idx="12"/>
          </p:nvPr>
        </p:nvSpPr>
        <p:spPr/>
        <p:txBody>
          <a:bodyPr/>
          <a:lstStyle/>
          <a:p>
            <a:fld id="{4BFD43E2-7218-4675-9F8D-62B975F8EE44}" type="slidenum">
              <a:rPr lang="en-IN" smtClean="0"/>
              <a:t>‹#›</a:t>
            </a:fld>
            <a:endParaRPr lang="en-IN"/>
          </a:p>
        </p:txBody>
      </p:sp>
    </p:spTree>
    <p:extLst>
      <p:ext uri="{BB962C8B-B14F-4D97-AF65-F5344CB8AC3E}">
        <p14:creationId xmlns:p14="http://schemas.microsoft.com/office/powerpoint/2010/main" val="1775752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DF043-D547-C7C4-7530-7373F1896FD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18F9FE-237A-292D-637E-93E9120D3E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EB79CC-D229-2B26-BE5F-81B5025B48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363C414-0FC8-C951-928A-2420E27D84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73BE7E-56EB-D0BF-890A-7EE68A1383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3D2B943-3C1A-BCAD-CEF4-A1F722EF040F}"/>
              </a:ext>
            </a:extLst>
          </p:cNvPr>
          <p:cNvSpPr>
            <a:spLocks noGrp="1"/>
          </p:cNvSpPr>
          <p:nvPr>
            <p:ph type="dt" sz="half" idx="10"/>
          </p:nvPr>
        </p:nvSpPr>
        <p:spPr/>
        <p:txBody>
          <a:bodyPr/>
          <a:lstStyle/>
          <a:p>
            <a:fld id="{E874F507-0088-4A8B-A703-62AED8E615E0}" type="datetimeFigureOut">
              <a:rPr lang="en-IN" smtClean="0"/>
              <a:t>03-02-2025</a:t>
            </a:fld>
            <a:endParaRPr lang="en-IN"/>
          </a:p>
        </p:txBody>
      </p:sp>
      <p:sp>
        <p:nvSpPr>
          <p:cNvPr id="8" name="Footer Placeholder 7">
            <a:extLst>
              <a:ext uri="{FF2B5EF4-FFF2-40B4-BE49-F238E27FC236}">
                <a16:creationId xmlns:a16="http://schemas.microsoft.com/office/drawing/2014/main" id="{3246E47D-DA4B-B1E1-6C19-7A67D8447C1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EE1B121-5082-FB47-8F46-A74B99E16788}"/>
              </a:ext>
            </a:extLst>
          </p:cNvPr>
          <p:cNvSpPr>
            <a:spLocks noGrp="1"/>
          </p:cNvSpPr>
          <p:nvPr>
            <p:ph type="sldNum" sz="quarter" idx="12"/>
          </p:nvPr>
        </p:nvSpPr>
        <p:spPr/>
        <p:txBody>
          <a:bodyPr/>
          <a:lstStyle/>
          <a:p>
            <a:fld id="{4BFD43E2-7218-4675-9F8D-62B975F8EE44}" type="slidenum">
              <a:rPr lang="en-IN" smtClean="0"/>
              <a:t>‹#›</a:t>
            </a:fld>
            <a:endParaRPr lang="en-IN"/>
          </a:p>
        </p:txBody>
      </p:sp>
    </p:spTree>
    <p:extLst>
      <p:ext uri="{BB962C8B-B14F-4D97-AF65-F5344CB8AC3E}">
        <p14:creationId xmlns:p14="http://schemas.microsoft.com/office/powerpoint/2010/main" val="1304992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4D1B7-8A22-E240-78FE-2B2E2D907A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DCDA239-F434-3A92-1F9D-3F986B33AF82}"/>
              </a:ext>
            </a:extLst>
          </p:cNvPr>
          <p:cNvSpPr>
            <a:spLocks noGrp="1"/>
          </p:cNvSpPr>
          <p:nvPr>
            <p:ph type="dt" sz="half" idx="10"/>
          </p:nvPr>
        </p:nvSpPr>
        <p:spPr/>
        <p:txBody>
          <a:bodyPr/>
          <a:lstStyle/>
          <a:p>
            <a:fld id="{E874F507-0088-4A8B-A703-62AED8E615E0}" type="datetimeFigureOut">
              <a:rPr lang="en-IN" smtClean="0"/>
              <a:t>03-02-2025</a:t>
            </a:fld>
            <a:endParaRPr lang="en-IN"/>
          </a:p>
        </p:txBody>
      </p:sp>
      <p:sp>
        <p:nvSpPr>
          <p:cNvPr id="4" name="Footer Placeholder 3">
            <a:extLst>
              <a:ext uri="{FF2B5EF4-FFF2-40B4-BE49-F238E27FC236}">
                <a16:creationId xmlns:a16="http://schemas.microsoft.com/office/drawing/2014/main" id="{67647A58-3DAD-0D5F-B6D4-B73AA75AAC3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BCAB776-8D96-8E4D-B8CB-0728B9206BED}"/>
              </a:ext>
            </a:extLst>
          </p:cNvPr>
          <p:cNvSpPr>
            <a:spLocks noGrp="1"/>
          </p:cNvSpPr>
          <p:nvPr>
            <p:ph type="sldNum" sz="quarter" idx="12"/>
          </p:nvPr>
        </p:nvSpPr>
        <p:spPr/>
        <p:txBody>
          <a:bodyPr/>
          <a:lstStyle/>
          <a:p>
            <a:fld id="{4BFD43E2-7218-4675-9F8D-62B975F8EE44}" type="slidenum">
              <a:rPr lang="en-IN" smtClean="0"/>
              <a:t>‹#›</a:t>
            </a:fld>
            <a:endParaRPr lang="en-IN"/>
          </a:p>
        </p:txBody>
      </p:sp>
    </p:spTree>
    <p:extLst>
      <p:ext uri="{BB962C8B-B14F-4D97-AF65-F5344CB8AC3E}">
        <p14:creationId xmlns:p14="http://schemas.microsoft.com/office/powerpoint/2010/main" val="4181955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AB6ACD-6F2E-3DF0-CB95-D8F5BEB95227}"/>
              </a:ext>
            </a:extLst>
          </p:cNvPr>
          <p:cNvSpPr>
            <a:spLocks noGrp="1"/>
          </p:cNvSpPr>
          <p:nvPr>
            <p:ph type="dt" sz="half" idx="10"/>
          </p:nvPr>
        </p:nvSpPr>
        <p:spPr/>
        <p:txBody>
          <a:bodyPr/>
          <a:lstStyle/>
          <a:p>
            <a:fld id="{E874F507-0088-4A8B-A703-62AED8E615E0}" type="datetimeFigureOut">
              <a:rPr lang="en-IN" smtClean="0"/>
              <a:t>03-02-2025</a:t>
            </a:fld>
            <a:endParaRPr lang="en-IN"/>
          </a:p>
        </p:txBody>
      </p:sp>
      <p:sp>
        <p:nvSpPr>
          <p:cNvPr id="3" name="Footer Placeholder 2">
            <a:extLst>
              <a:ext uri="{FF2B5EF4-FFF2-40B4-BE49-F238E27FC236}">
                <a16:creationId xmlns:a16="http://schemas.microsoft.com/office/drawing/2014/main" id="{DA6F2721-83E4-A4CE-6A03-0DCC757CCC1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004508F-B04B-66FE-BAD6-7E1572819702}"/>
              </a:ext>
            </a:extLst>
          </p:cNvPr>
          <p:cNvSpPr>
            <a:spLocks noGrp="1"/>
          </p:cNvSpPr>
          <p:nvPr>
            <p:ph type="sldNum" sz="quarter" idx="12"/>
          </p:nvPr>
        </p:nvSpPr>
        <p:spPr/>
        <p:txBody>
          <a:bodyPr/>
          <a:lstStyle/>
          <a:p>
            <a:fld id="{4BFD43E2-7218-4675-9F8D-62B975F8EE44}" type="slidenum">
              <a:rPr lang="en-IN" smtClean="0"/>
              <a:t>‹#›</a:t>
            </a:fld>
            <a:endParaRPr lang="en-IN"/>
          </a:p>
        </p:txBody>
      </p:sp>
    </p:spTree>
    <p:extLst>
      <p:ext uri="{BB962C8B-B14F-4D97-AF65-F5344CB8AC3E}">
        <p14:creationId xmlns:p14="http://schemas.microsoft.com/office/powerpoint/2010/main" val="1444298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E7493-F911-94C2-0820-F1BE191D39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35B5C9-C26C-1B93-BE3D-900D3F677D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8AFABBA-04CE-267D-7E44-91BAC0577A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FB1F1E-66BD-4808-B4F5-632641729E50}"/>
              </a:ext>
            </a:extLst>
          </p:cNvPr>
          <p:cNvSpPr>
            <a:spLocks noGrp="1"/>
          </p:cNvSpPr>
          <p:nvPr>
            <p:ph type="dt" sz="half" idx="10"/>
          </p:nvPr>
        </p:nvSpPr>
        <p:spPr/>
        <p:txBody>
          <a:bodyPr/>
          <a:lstStyle/>
          <a:p>
            <a:fld id="{E874F507-0088-4A8B-A703-62AED8E615E0}" type="datetimeFigureOut">
              <a:rPr lang="en-IN" smtClean="0"/>
              <a:t>03-02-2025</a:t>
            </a:fld>
            <a:endParaRPr lang="en-IN"/>
          </a:p>
        </p:txBody>
      </p:sp>
      <p:sp>
        <p:nvSpPr>
          <p:cNvPr id="6" name="Footer Placeholder 5">
            <a:extLst>
              <a:ext uri="{FF2B5EF4-FFF2-40B4-BE49-F238E27FC236}">
                <a16:creationId xmlns:a16="http://schemas.microsoft.com/office/drawing/2014/main" id="{E025EE1B-9C1C-E2C1-D6AC-1A0669A6B3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61D1D1-D50D-7257-CD28-FE919544663B}"/>
              </a:ext>
            </a:extLst>
          </p:cNvPr>
          <p:cNvSpPr>
            <a:spLocks noGrp="1"/>
          </p:cNvSpPr>
          <p:nvPr>
            <p:ph type="sldNum" sz="quarter" idx="12"/>
          </p:nvPr>
        </p:nvSpPr>
        <p:spPr/>
        <p:txBody>
          <a:bodyPr/>
          <a:lstStyle/>
          <a:p>
            <a:fld id="{4BFD43E2-7218-4675-9F8D-62B975F8EE44}" type="slidenum">
              <a:rPr lang="en-IN" smtClean="0"/>
              <a:t>‹#›</a:t>
            </a:fld>
            <a:endParaRPr lang="en-IN"/>
          </a:p>
        </p:txBody>
      </p:sp>
    </p:spTree>
    <p:extLst>
      <p:ext uri="{BB962C8B-B14F-4D97-AF65-F5344CB8AC3E}">
        <p14:creationId xmlns:p14="http://schemas.microsoft.com/office/powerpoint/2010/main" val="3284640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F28C9-21F4-4102-CF54-5636430F9E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8EB9CB5-F4E1-198C-D4AC-6D80B9C456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8385EB3-CB1C-D6A8-5108-89C47734FF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3E6286-4A81-5F3D-39EA-A658DF8A95AE}"/>
              </a:ext>
            </a:extLst>
          </p:cNvPr>
          <p:cNvSpPr>
            <a:spLocks noGrp="1"/>
          </p:cNvSpPr>
          <p:nvPr>
            <p:ph type="dt" sz="half" idx="10"/>
          </p:nvPr>
        </p:nvSpPr>
        <p:spPr/>
        <p:txBody>
          <a:bodyPr/>
          <a:lstStyle/>
          <a:p>
            <a:fld id="{E874F507-0088-4A8B-A703-62AED8E615E0}" type="datetimeFigureOut">
              <a:rPr lang="en-IN" smtClean="0"/>
              <a:t>03-02-2025</a:t>
            </a:fld>
            <a:endParaRPr lang="en-IN"/>
          </a:p>
        </p:txBody>
      </p:sp>
      <p:sp>
        <p:nvSpPr>
          <p:cNvPr id="6" name="Footer Placeholder 5">
            <a:extLst>
              <a:ext uri="{FF2B5EF4-FFF2-40B4-BE49-F238E27FC236}">
                <a16:creationId xmlns:a16="http://schemas.microsoft.com/office/drawing/2014/main" id="{037FE886-BC8C-186F-414C-5573B3B2C5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435BB1-8FBA-8A5F-6474-3EB91BA548A2}"/>
              </a:ext>
            </a:extLst>
          </p:cNvPr>
          <p:cNvSpPr>
            <a:spLocks noGrp="1"/>
          </p:cNvSpPr>
          <p:nvPr>
            <p:ph type="sldNum" sz="quarter" idx="12"/>
          </p:nvPr>
        </p:nvSpPr>
        <p:spPr/>
        <p:txBody>
          <a:bodyPr/>
          <a:lstStyle/>
          <a:p>
            <a:fld id="{4BFD43E2-7218-4675-9F8D-62B975F8EE44}" type="slidenum">
              <a:rPr lang="en-IN" smtClean="0"/>
              <a:t>‹#›</a:t>
            </a:fld>
            <a:endParaRPr lang="en-IN"/>
          </a:p>
        </p:txBody>
      </p:sp>
    </p:spTree>
    <p:extLst>
      <p:ext uri="{BB962C8B-B14F-4D97-AF65-F5344CB8AC3E}">
        <p14:creationId xmlns:p14="http://schemas.microsoft.com/office/powerpoint/2010/main" val="404491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08BFA7-54E1-7C0E-F4C5-980C4D3AE6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ACB3AF-416E-18DB-02C4-A9158DBEAC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272A15-59BB-A487-4532-C380D58D23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874F507-0088-4A8B-A703-62AED8E615E0}" type="datetimeFigureOut">
              <a:rPr lang="en-IN" smtClean="0"/>
              <a:t>03-02-2025</a:t>
            </a:fld>
            <a:endParaRPr lang="en-IN"/>
          </a:p>
        </p:txBody>
      </p:sp>
      <p:sp>
        <p:nvSpPr>
          <p:cNvPr id="5" name="Footer Placeholder 4">
            <a:extLst>
              <a:ext uri="{FF2B5EF4-FFF2-40B4-BE49-F238E27FC236}">
                <a16:creationId xmlns:a16="http://schemas.microsoft.com/office/drawing/2014/main" id="{F63E837D-0951-9936-3661-DBCB902FED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F952A34-8182-9BFF-4408-8D2D81BEBE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FD43E2-7218-4675-9F8D-62B975F8EE44}" type="slidenum">
              <a:rPr lang="en-IN" smtClean="0"/>
              <a:t>‹#›</a:t>
            </a:fld>
            <a:endParaRPr lang="en-IN"/>
          </a:p>
        </p:txBody>
      </p:sp>
    </p:spTree>
    <p:extLst>
      <p:ext uri="{BB962C8B-B14F-4D97-AF65-F5344CB8AC3E}">
        <p14:creationId xmlns:p14="http://schemas.microsoft.com/office/powerpoint/2010/main" val="2664273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3" Type="http://schemas.openxmlformats.org/officeDocument/2006/relationships/image" Target="../media/image7.svg"/><Relationship Id="rId7" Type="http://schemas.openxmlformats.org/officeDocument/2006/relationships/image" Target="../media/image11.sv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svg"/><Relationship Id="rId3" Type="http://schemas.openxmlformats.org/officeDocument/2006/relationships/image" Target="../media/image19.svg"/><Relationship Id="rId7" Type="http://schemas.openxmlformats.org/officeDocument/2006/relationships/image" Target="../media/image23.svg"/><Relationship Id="rId12"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12.xml"/><Relationship Id="rId6" Type="http://schemas.openxmlformats.org/officeDocument/2006/relationships/image" Target="../media/image22.png"/><Relationship Id="rId11" Type="http://schemas.openxmlformats.org/officeDocument/2006/relationships/image" Target="../media/image27.svg"/><Relationship Id="rId5" Type="http://schemas.openxmlformats.org/officeDocument/2006/relationships/image" Target="../media/image21.sv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48000">
              <a:schemeClr val="tx2">
                <a:lumMod val="50000"/>
                <a:lumOff val="50000"/>
              </a:schemeClr>
            </a:gs>
            <a:gs pos="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AB0F4B-8369-4090-BFDE-6D7A07D663C1}"/>
              </a:ext>
            </a:extLst>
          </p:cNvPr>
          <p:cNvSpPr txBox="1"/>
          <p:nvPr/>
        </p:nvSpPr>
        <p:spPr>
          <a:xfrm>
            <a:off x="0" y="404839"/>
            <a:ext cx="12192000" cy="523220"/>
          </a:xfrm>
          <a:prstGeom prst="rect">
            <a:avLst/>
          </a:prstGeom>
          <a:noFill/>
        </p:spPr>
        <p:txBody>
          <a:bodyPr wrap="square" rtlCol="0">
            <a:spAutoFit/>
          </a:bodyPr>
          <a:lstStyle/>
          <a:p>
            <a:pPr algn="ctr"/>
            <a:r>
              <a:rPr lang="en-US" sz="2800" dirty="0">
                <a:solidFill>
                  <a:schemeClr val="bg1"/>
                </a:solidFill>
                <a:latin typeface="Georgia" panose="02040502050405020303" pitchFamily="18" charset="0"/>
                <a:cs typeface="Arial" panose="020B0604020202020204" pitchFamily="34" charset="0"/>
              </a:rPr>
              <a:t>Air Quality Analysis Bradford (Winter 2024/2025)</a:t>
            </a:r>
            <a:endParaRPr lang="ko-KR" altLang="en-US" sz="2800" dirty="0">
              <a:solidFill>
                <a:schemeClr val="bg1"/>
              </a:solidFill>
              <a:latin typeface="Georgia" panose="02040502050405020303" pitchFamily="18" charset="0"/>
              <a:cs typeface="Arial" panose="020B0604020202020204" pitchFamily="34" charset="0"/>
            </a:endParaRPr>
          </a:p>
        </p:txBody>
      </p:sp>
      <p:grpSp>
        <p:nvGrpSpPr>
          <p:cNvPr id="1030" name="Group 1029">
            <a:extLst>
              <a:ext uri="{FF2B5EF4-FFF2-40B4-BE49-F238E27FC236}">
                <a16:creationId xmlns:a16="http://schemas.microsoft.com/office/drawing/2014/main" id="{D7393EAB-1AD3-4606-8568-67D74A3CB33E}"/>
              </a:ext>
            </a:extLst>
          </p:cNvPr>
          <p:cNvGrpSpPr/>
          <p:nvPr/>
        </p:nvGrpSpPr>
        <p:grpSpPr>
          <a:xfrm>
            <a:off x="846590" y="1504959"/>
            <a:ext cx="10498821" cy="4707396"/>
            <a:chOff x="569558" y="1230597"/>
            <a:chExt cx="10498821" cy="4707396"/>
          </a:xfrm>
        </p:grpSpPr>
        <p:grpSp>
          <p:nvGrpSpPr>
            <p:cNvPr id="504" name="Group 503">
              <a:extLst>
                <a:ext uri="{FF2B5EF4-FFF2-40B4-BE49-F238E27FC236}">
                  <a16:creationId xmlns:a16="http://schemas.microsoft.com/office/drawing/2014/main" id="{609C6FFD-AF90-446D-9EE1-4D48DC3D725D}"/>
                </a:ext>
              </a:extLst>
            </p:cNvPr>
            <p:cNvGrpSpPr/>
            <p:nvPr/>
          </p:nvGrpSpPr>
          <p:grpSpPr>
            <a:xfrm>
              <a:off x="569558" y="1271402"/>
              <a:ext cx="5789606" cy="4625787"/>
              <a:chOff x="280078" y="1047096"/>
              <a:chExt cx="6368567" cy="5088366"/>
            </a:xfrm>
          </p:grpSpPr>
          <p:grpSp>
            <p:nvGrpSpPr>
              <p:cNvPr id="13" name="Graphic 9">
                <a:extLst>
                  <a:ext uri="{FF2B5EF4-FFF2-40B4-BE49-F238E27FC236}">
                    <a16:creationId xmlns:a16="http://schemas.microsoft.com/office/drawing/2014/main" id="{2BB362C2-8A6C-409B-A156-8C0F9014CBFF}"/>
                  </a:ext>
                </a:extLst>
              </p:cNvPr>
              <p:cNvGrpSpPr/>
              <p:nvPr/>
            </p:nvGrpSpPr>
            <p:grpSpPr>
              <a:xfrm>
                <a:off x="913017" y="1984855"/>
                <a:ext cx="4776056" cy="4071352"/>
                <a:chOff x="4358354" y="2876644"/>
                <a:chExt cx="1647444" cy="1404365"/>
              </a:xfrm>
              <a:solidFill>
                <a:srgbClr val="FFFFFF"/>
              </a:solidFill>
            </p:grpSpPr>
            <p:sp>
              <p:nvSpPr>
                <p:cNvPr id="14" name="Freeform: Shape 13">
                  <a:extLst>
                    <a:ext uri="{FF2B5EF4-FFF2-40B4-BE49-F238E27FC236}">
                      <a16:creationId xmlns:a16="http://schemas.microsoft.com/office/drawing/2014/main" id="{FB9E615D-619F-45F3-A410-3589FE867424}"/>
                    </a:ext>
                  </a:extLst>
                </p:cNvPr>
                <p:cNvSpPr/>
                <p:nvPr/>
              </p:nvSpPr>
              <p:spPr>
                <a:xfrm>
                  <a:off x="4611624" y="4268247"/>
                  <a:ext cx="12763" cy="12763"/>
                </a:xfrm>
                <a:custGeom>
                  <a:avLst/>
                  <a:gdLst>
                    <a:gd name="connsiteX0" fmla="*/ 12764 w 12763"/>
                    <a:gd name="connsiteY0" fmla="*/ 6382 h 12763"/>
                    <a:gd name="connsiteX1" fmla="*/ 6382 w 12763"/>
                    <a:gd name="connsiteY1" fmla="*/ 12763 h 12763"/>
                    <a:gd name="connsiteX2" fmla="*/ 0 w 12763"/>
                    <a:gd name="connsiteY2" fmla="*/ 6382 h 12763"/>
                    <a:gd name="connsiteX3" fmla="*/ 6382 w 12763"/>
                    <a:gd name="connsiteY3" fmla="*/ 0 h 12763"/>
                    <a:gd name="connsiteX4" fmla="*/ 12764 w 12763"/>
                    <a:gd name="connsiteY4" fmla="*/ 6382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12764" y="6382"/>
                      </a:moveTo>
                      <a:cubicBezTo>
                        <a:pt x="12764" y="9906"/>
                        <a:pt x="9906" y="12763"/>
                        <a:pt x="6382" y="12763"/>
                      </a:cubicBezTo>
                      <a:cubicBezTo>
                        <a:pt x="2857" y="12763"/>
                        <a:pt x="0" y="9906"/>
                        <a:pt x="0" y="6382"/>
                      </a:cubicBezTo>
                      <a:cubicBezTo>
                        <a:pt x="0" y="2857"/>
                        <a:pt x="2857" y="0"/>
                        <a:pt x="6382" y="0"/>
                      </a:cubicBezTo>
                      <a:cubicBezTo>
                        <a:pt x="9906" y="0"/>
                        <a:pt x="12764" y="2857"/>
                        <a:pt x="12764" y="6382"/>
                      </a:cubicBezTo>
                      <a:close/>
                    </a:path>
                  </a:pathLst>
                </a:custGeom>
                <a:solidFill>
                  <a:srgbClr val="FFFFFF"/>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5DF7733B-37BB-4002-8C59-B5518BF5424B}"/>
                    </a:ext>
                  </a:extLst>
                </p:cNvPr>
                <p:cNvSpPr/>
                <p:nvPr/>
              </p:nvSpPr>
              <p:spPr>
                <a:xfrm>
                  <a:off x="4641818" y="4268247"/>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1AA17C0A-0E3D-466F-85AE-A3281115C4EE}"/>
                    </a:ext>
                  </a:extLst>
                </p:cNvPr>
                <p:cNvSpPr/>
                <p:nvPr/>
              </p:nvSpPr>
              <p:spPr>
                <a:xfrm>
                  <a:off x="4671726" y="4268247"/>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4C4379E-3232-4256-BB7C-41EEA32E45DC}"/>
                    </a:ext>
                  </a:extLst>
                </p:cNvPr>
                <p:cNvSpPr/>
                <p:nvPr/>
              </p:nvSpPr>
              <p:spPr>
                <a:xfrm>
                  <a:off x="4701825" y="4268247"/>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C162E0A5-8803-436D-B0BD-2320FF5E2536}"/>
                    </a:ext>
                  </a:extLst>
                </p:cNvPr>
                <p:cNvSpPr/>
                <p:nvPr/>
              </p:nvSpPr>
              <p:spPr>
                <a:xfrm>
                  <a:off x="4731924" y="4268247"/>
                  <a:ext cx="12763" cy="12763"/>
                </a:xfrm>
                <a:custGeom>
                  <a:avLst/>
                  <a:gdLst>
                    <a:gd name="connsiteX0" fmla="*/ 12763 w 12763"/>
                    <a:gd name="connsiteY0" fmla="*/ 6382 h 12763"/>
                    <a:gd name="connsiteX1" fmla="*/ 6382 w 12763"/>
                    <a:gd name="connsiteY1" fmla="*/ 12763 h 12763"/>
                    <a:gd name="connsiteX2" fmla="*/ 0 w 12763"/>
                    <a:gd name="connsiteY2" fmla="*/ 6382 h 12763"/>
                    <a:gd name="connsiteX3" fmla="*/ 6382 w 12763"/>
                    <a:gd name="connsiteY3" fmla="*/ 0 h 12763"/>
                    <a:gd name="connsiteX4" fmla="*/ 12763 w 12763"/>
                    <a:gd name="connsiteY4" fmla="*/ 6382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12763" y="6382"/>
                      </a:moveTo>
                      <a:cubicBezTo>
                        <a:pt x="12763" y="9906"/>
                        <a:pt x="9906" y="12763"/>
                        <a:pt x="6382" y="12763"/>
                      </a:cubicBezTo>
                      <a:cubicBezTo>
                        <a:pt x="2857" y="12763"/>
                        <a:pt x="0" y="9906"/>
                        <a:pt x="0" y="6382"/>
                      </a:cubicBezTo>
                      <a:cubicBezTo>
                        <a:pt x="0" y="2857"/>
                        <a:pt x="2857" y="0"/>
                        <a:pt x="6382" y="0"/>
                      </a:cubicBezTo>
                      <a:cubicBezTo>
                        <a:pt x="9906" y="0"/>
                        <a:pt x="12763" y="2857"/>
                        <a:pt x="12763" y="6382"/>
                      </a:cubicBezTo>
                      <a:close/>
                    </a:path>
                  </a:pathLst>
                </a:custGeom>
                <a:solidFill>
                  <a:srgbClr val="FFFFFF"/>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1B5A6F67-52B3-4F7B-BD45-0FD84E42F26C}"/>
                    </a:ext>
                  </a:extLst>
                </p:cNvPr>
                <p:cNvSpPr/>
                <p:nvPr/>
              </p:nvSpPr>
              <p:spPr>
                <a:xfrm>
                  <a:off x="4761928" y="4268247"/>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6DFF341A-7B8E-4CA5-A00A-A187D5137217}"/>
                    </a:ext>
                  </a:extLst>
                </p:cNvPr>
                <p:cNvSpPr/>
                <p:nvPr/>
              </p:nvSpPr>
              <p:spPr>
                <a:xfrm>
                  <a:off x="4792027" y="4268247"/>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02973836-8F7F-4E07-B6CF-9A89CC5D3007}"/>
                    </a:ext>
                  </a:extLst>
                </p:cNvPr>
                <p:cNvSpPr/>
                <p:nvPr/>
              </p:nvSpPr>
              <p:spPr>
                <a:xfrm>
                  <a:off x="4822031" y="4268246"/>
                  <a:ext cx="12763" cy="12763"/>
                </a:xfrm>
                <a:custGeom>
                  <a:avLst/>
                  <a:gdLst>
                    <a:gd name="connsiteX0" fmla="*/ 6477 w 12763"/>
                    <a:gd name="connsiteY0" fmla="*/ 1 h 12763"/>
                    <a:gd name="connsiteX1" fmla="*/ 1 w 12763"/>
                    <a:gd name="connsiteY1" fmla="*/ 6287 h 12763"/>
                    <a:gd name="connsiteX2" fmla="*/ 6287 w 12763"/>
                    <a:gd name="connsiteY2" fmla="*/ 12763 h 12763"/>
                    <a:gd name="connsiteX3" fmla="*/ 12763 w 12763"/>
                    <a:gd name="connsiteY3" fmla="*/ 6477 h 12763"/>
                    <a:gd name="connsiteX4" fmla="*/ 12764 w 12763"/>
                    <a:gd name="connsiteY4" fmla="*/ 6383 h 12763"/>
                    <a:gd name="connsiteX5" fmla="*/ 6477 w 12763"/>
                    <a:gd name="connsiteY5" fmla="*/ 1 h 1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63" h="12763">
                      <a:moveTo>
                        <a:pt x="6477" y="1"/>
                      </a:moveTo>
                      <a:cubicBezTo>
                        <a:pt x="2953" y="-52"/>
                        <a:pt x="53" y="2762"/>
                        <a:pt x="1" y="6287"/>
                      </a:cubicBezTo>
                      <a:cubicBezTo>
                        <a:pt x="-52" y="9811"/>
                        <a:pt x="2762" y="12710"/>
                        <a:pt x="6287" y="12763"/>
                      </a:cubicBezTo>
                      <a:cubicBezTo>
                        <a:pt x="9811" y="12815"/>
                        <a:pt x="12710" y="10001"/>
                        <a:pt x="12763" y="6477"/>
                      </a:cubicBezTo>
                      <a:cubicBezTo>
                        <a:pt x="12763" y="6446"/>
                        <a:pt x="12764" y="6414"/>
                        <a:pt x="12764" y="6383"/>
                      </a:cubicBezTo>
                      <a:cubicBezTo>
                        <a:pt x="12764" y="2895"/>
                        <a:pt x="9964" y="53"/>
                        <a:pt x="6477" y="1"/>
                      </a:cubicBezTo>
                      <a:close/>
                    </a:path>
                  </a:pathLst>
                </a:custGeom>
                <a:solidFill>
                  <a:srgbClr val="FFFFFF"/>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EF0A977-13FE-437E-8576-929CA053CC94}"/>
                    </a:ext>
                  </a:extLst>
                </p:cNvPr>
                <p:cNvSpPr/>
                <p:nvPr/>
              </p:nvSpPr>
              <p:spPr>
                <a:xfrm>
                  <a:off x="4852130" y="4268247"/>
                  <a:ext cx="12763" cy="12763"/>
                </a:xfrm>
                <a:custGeom>
                  <a:avLst/>
                  <a:gdLst>
                    <a:gd name="connsiteX0" fmla="*/ 12764 w 12763"/>
                    <a:gd name="connsiteY0" fmla="*/ 6382 h 12763"/>
                    <a:gd name="connsiteX1" fmla="*/ 6382 w 12763"/>
                    <a:gd name="connsiteY1" fmla="*/ 12763 h 12763"/>
                    <a:gd name="connsiteX2" fmla="*/ 0 w 12763"/>
                    <a:gd name="connsiteY2" fmla="*/ 6382 h 12763"/>
                    <a:gd name="connsiteX3" fmla="*/ 6382 w 12763"/>
                    <a:gd name="connsiteY3" fmla="*/ 0 h 12763"/>
                    <a:gd name="connsiteX4" fmla="*/ 12764 w 12763"/>
                    <a:gd name="connsiteY4" fmla="*/ 6382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12764" y="6382"/>
                      </a:moveTo>
                      <a:cubicBezTo>
                        <a:pt x="12764" y="9906"/>
                        <a:pt x="9906" y="12763"/>
                        <a:pt x="6382" y="12763"/>
                      </a:cubicBezTo>
                      <a:cubicBezTo>
                        <a:pt x="2857" y="12763"/>
                        <a:pt x="0" y="9906"/>
                        <a:pt x="0" y="6382"/>
                      </a:cubicBezTo>
                      <a:cubicBezTo>
                        <a:pt x="0" y="2857"/>
                        <a:pt x="2857" y="0"/>
                        <a:pt x="6382" y="0"/>
                      </a:cubicBezTo>
                      <a:cubicBezTo>
                        <a:pt x="9906" y="0"/>
                        <a:pt x="12764" y="2857"/>
                        <a:pt x="12764" y="6382"/>
                      </a:cubicBezTo>
                      <a:close/>
                    </a:path>
                  </a:pathLst>
                </a:custGeom>
                <a:solidFill>
                  <a:srgbClr val="FFFFFF"/>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6DFC179-B73B-4F49-B56F-9534A6B6B857}"/>
                    </a:ext>
                  </a:extLst>
                </p:cNvPr>
                <p:cNvSpPr/>
                <p:nvPr/>
              </p:nvSpPr>
              <p:spPr>
                <a:xfrm>
                  <a:off x="4882229" y="4268247"/>
                  <a:ext cx="12763" cy="12763"/>
                </a:xfrm>
                <a:custGeom>
                  <a:avLst/>
                  <a:gdLst>
                    <a:gd name="connsiteX0" fmla="*/ 12764 w 12763"/>
                    <a:gd name="connsiteY0" fmla="*/ 6382 h 12763"/>
                    <a:gd name="connsiteX1" fmla="*/ 6382 w 12763"/>
                    <a:gd name="connsiteY1" fmla="*/ 12763 h 12763"/>
                    <a:gd name="connsiteX2" fmla="*/ 0 w 12763"/>
                    <a:gd name="connsiteY2" fmla="*/ 6382 h 12763"/>
                    <a:gd name="connsiteX3" fmla="*/ 6382 w 12763"/>
                    <a:gd name="connsiteY3" fmla="*/ 0 h 12763"/>
                    <a:gd name="connsiteX4" fmla="*/ 12764 w 12763"/>
                    <a:gd name="connsiteY4" fmla="*/ 6382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12764" y="6382"/>
                      </a:moveTo>
                      <a:cubicBezTo>
                        <a:pt x="12764" y="9906"/>
                        <a:pt x="9906" y="12763"/>
                        <a:pt x="6382" y="12763"/>
                      </a:cubicBezTo>
                      <a:cubicBezTo>
                        <a:pt x="2857" y="12763"/>
                        <a:pt x="0" y="9906"/>
                        <a:pt x="0" y="6382"/>
                      </a:cubicBezTo>
                      <a:cubicBezTo>
                        <a:pt x="0" y="2857"/>
                        <a:pt x="2857" y="0"/>
                        <a:pt x="6382" y="0"/>
                      </a:cubicBezTo>
                      <a:cubicBezTo>
                        <a:pt x="9906" y="0"/>
                        <a:pt x="12764" y="2857"/>
                        <a:pt x="12764" y="6382"/>
                      </a:cubicBezTo>
                      <a:close/>
                    </a:path>
                  </a:pathLst>
                </a:custGeom>
                <a:solidFill>
                  <a:srgbClr val="FFFFFF"/>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6AC5A901-EB2B-4130-97D8-0AB5A1F6DBCE}"/>
                    </a:ext>
                  </a:extLst>
                </p:cNvPr>
                <p:cNvSpPr/>
                <p:nvPr/>
              </p:nvSpPr>
              <p:spPr>
                <a:xfrm>
                  <a:off x="4912233" y="4268247"/>
                  <a:ext cx="12763" cy="12763"/>
                </a:xfrm>
                <a:custGeom>
                  <a:avLst/>
                  <a:gdLst>
                    <a:gd name="connsiteX0" fmla="*/ 12763 w 12763"/>
                    <a:gd name="connsiteY0" fmla="*/ 6382 h 12763"/>
                    <a:gd name="connsiteX1" fmla="*/ 6382 w 12763"/>
                    <a:gd name="connsiteY1" fmla="*/ 12763 h 12763"/>
                    <a:gd name="connsiteX2" fmla="*/ 0 w 12763"/>
                    <a:gd name="connsiteY2" fmla="*/ 6382 h 12763"/>
                    <a:gd name="connsiteX3" fmla="*/ 6382 w 12763"/>
                    <a:gd name="connsiteY3" fmla="*/ 0 h 12763"/>
                    <a:gd name="connsiteX4" fmla="*/ 12763 w 12763"/>
                    <a:gd name="connsiteY4" fmla="*/ 6382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12763" y="6382"/>
                      </a:moveTo>
                      <a:cubicBezTo>
                        <a:pt x="12763" y="9906"/>
                        <a:pt x="9906" y="12763"/>
                        <a:pt x="6382" y="12763"/>
                      </a:cubicBezTo>
                      <a:cubicBezTo>
                        <a:pt x="2857" y="12763"/>
                        <a:pt x="0" y="9906"/>
                        <a:pt x="0" y="6382"/>
                      </a:cubicBezTo>
                      <a:cubicBezTo>
                        <a:pt x="0" y="2857"/>
                        <a:pt x="2857" y="0"/>
                        <a:pt x="6382" y="0"/>
                      </a:cubicBezTo>
                      <a:cubicBezTo>
                        <a:pt x="9906" y="0"/>
                        <a:pt x="12763" y="2857"/>
                        <a:pt x="12763" y="6382"/>
                      </a:cubicBezTo>
                      <a:close/>
                    </a:path>
                  </a:pathLst>
                </a:custGeom>
                <a:solidFill>
                  <a:srgbClr val="FFFFFF"/>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301630D0-4380-4BBB-9BD1-C6D8D950BF86}"/>
                    </a:ext>
                  </a:extLst>
                </p:cNvPr>
                <p:cNvSpPr/>
                <p:nvPr/>
              </p:nvSpPr>
              <p:spPr>
                <a:xfrm>
                  <a:off x="4942332" y="4268247"/>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22A170D-2762-478C-AE89-5059B5A5CD97}"/>
                    </a:ext>
                  </a:extLst>
                </p:cNvPr>
                <p:cNvSpPr/>
                <p:nvPr/>
              </p:nvSpPr>
              <p:spPr>
                <a:xfrm>
                  <a:off x="4972431" y="4268247"/>
                  <a:ext cx="12763" cy="12763"/>
                </a:xfrm>
                <a:custGeom>
                  <a:avLst/>
                  <a:gdLst>
                    <a:gd name="connsiteX0" fmla="*/ 12763 w 12763"/>
                    <a:gd name="connsiteY0" fmla="*/ 6382 h 12763"/>
                    <a:gd name="connsiteX1" fmla="*/ 6382 w 12763"/>
                    <a:gd name="connsiteY1" fmla="*/ 12763 h 12763"/>
                    <a:gd name="connsiteX2" fmla="*/ 0 w 12763"/>
                    <a:gd name="connsiteY2" fmla="*/ 6382 h 12763"/>
                    <a:gd name="connsiteX3" fmla="*/ 6382 w 12763"/>
                    <a:gd name="connsiteY3" fmla="*/ 0 h 12763"/>
                    <a:gd name="connsiteX4" fmla="*/ 12763 w 12763"/>
                    <a:gd name="connsiteY4" fmla="*/ 6382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12763" y="6382"/>
                      </a:moveTo>
                      <a:cubicBezTo>
                        <a:pt x="12763" y="9906"/>
                        <a:pt x="9906" y="12763"/>
                        <a:pt x="6382" y="12763"/>
                      </a:cubicBezTo>
                      <a:cubicBezTo>
                        <a:pt x="2857" y="12763"/>
                        <a:pt x="0" y="9906"/>
                        <a:pt x="0" y="6382"/>
                      </a:cubicBezTo>
                      <a:cubicBezTo>
                        <a:pt x="0" y="2857"/>
                        <a:pt x="2857" y="0"/>
                        <a:pt x="6382" y="0"/>
                      </a:cubicBezTo>
                      <a:cubicBezTo>
                        <a:pt x="9906" y="0"/>
                        <a:pt x="12763" y="2857"/>
                        <a:pt x="12763" y="6382"/>
                      </a:cubicBezTo>
                      <a:close/>
                    </a:path>
                  </a:pathLst>
                </a:custGeom>
                <a:solidFill>
                  <a:srgbClr val="FFFFFF"/>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3DA76C9-B3E4-46A1-8654-76CCFB5BF4C8}"/>
                    </a:ext>
                  </a:extLst>
                </p:cNvPr>
                <p:cNvSpPr/>
                <p:nvPr/>
              </p:nvSpPr>
              <p:spPr>
                <a:xfrm>
                  <a:off x="5002434" y="4268247"/>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69A6471E-E7BF-4668-A085-C331FEBD8F32}"/>
                    </a:ext>
                  </a:extLst>
                </p:cNvPr>
                <p:cNvSpPr/>
                <p:nvPr/>
              </p:nvSpPr>
              <p:spPr>
                <a:xfrm>
                  <a:off x="5032343" y="4268247"/>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D8575E7-40BB-4E0E-9F22-2220E87D3370}"/>
                    </a:ext>
                  </a:extLst>
                </p:cNvPr>
                <p:cNvSpPr/>
                <p:nvPr/>
              </p:nvSpPr>
              <p:spPr>
                <a:xfrm>
                  <a:off x="5062632" y="4268247"/>
                  <a:ext cx="12763" cy="12763"/>
                </a:xfrm>
                <a:custGeom>
                  <a:avLst/>
                  <a:gdLst>
                    <a:gd name="connsiteX0" fmla="*/ 12763 w 12763"/>
                    <a:gd name="connsiteY0" fmla="*/ 6382 h 12763"/>
                    <a:gd name="connsiteX1" fmla="*/ 6382 w 12763"/>
                    <a:gd name="connsiteY1" fmla="*/ 12763 h 12763"/>
                    <a:gd name="connsiteX2" fmla="*/ 0 w 12763"/>
                    <a:gd name="connsiteY2" fmla="*/ 6382 h 12763"/>
                    <a:gd name="connsiteX3" fmla="*/ 6382 w 12763"/>
                    <a:gd name="connsiteY3" fmla="*/ 0 h 12763"/>
                    <a:gd name="connsiteX4" fmla="*/ 12763 w 12763"/>
                    <a:gd name="connsiteY4" fmla="*/ 6382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12763" y="6382"/>
                      </a:moveTo>
                      <a:cubicBezTo>
                        <a:pt x="12763" y="9906"/>
                        <a:pt x="9906" y="12763"/>
                        <a:pt x="6382" y="12763"/>
                      </a:cubicBezTo>
                      <a:cubicBezTo>
                        <a:pt x="2857" y="12763"/>
                        <a:pt x="0" y="9906"/>
                        <a:pt x="0" y="6382"/>
                      </a:cubicBezTo>
                      <a:cubicBezTo>
                        <a:pt x="0" y="2857"/>
                        <a:pt x="2857" y="0"/>
                        <a:pt x="6382" y="0"/>
                      </a:cubicBezTo>
                      <a:cubicBezTo>
                        <a:pt x="9906" y="0"/>
                        <a:pt x="12763" y="2857"/>
                        <a:pt x="12763" y="6382"/>
                      </a:cubicBezTo>
                      <a:close/>
                    </a:path>
                  </a:pathLst>
                </a:custGeom>
                <a:solidFill>
                  <a:srgbClr val="FFFFFF"/>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FEF0D8CA-9EF8-4354-9080-A3B0A1DB0422}"/>
                    </a:ext>
                  </a:extLst>
                </p:cNvPr>
                <p:cNvSpPr/>
                <p:nvPr/>
              </p:nvSpPr>
              <p:spPr>
                <a:xfrm>
                  <a:off x="5092636" y="4268247"/>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43CF5E93-393D-4F41-A418-55B3E50BB899}"/>
                    </a:ext>
                  </a:extLst>
                </p:cNvPr>
                <p:cNvSpPr/>
                <p:nvPr/>
              </p:nvSpPr>
              <p:spPr>
                <a:xfrm>
                  <a:off x="5122735" y="4268247"/>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2B0BE03-C071-42A4-87FC-E80DDB18C56C}"/>
                    </a:ext>
                  </a:extLst>
                </p:cNvPr>
                <p:cNvSpPr/>
                <p:nvPr/>
              </p:nvSpPr>
              <p:spPr>
                <a:xfrm>
                  <a:off x="5152834" y="4268247"/>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F9BEF700-EA16-42BC-A48A-CC98A2E293FA}"/>
                    </a:ext>
                  </a:extLst>
                </p:cNvPr>
                <p:cNvSpPr/>
                <p:nvPr/>
              </p:nvSpPr>
              <p:spPr>
                <a:xfrm>
                  <a:off x="5182838" y="4268247"/>
                  <a:ext cx="12763" cy="12763"/>
                </a:xfrm>
                <a:custGeom>
                  <a:avLst/>
                  <a:gdLst>
                    <a:gd name="connsiteX0" fmla="*/ 12764 w 12763"/>
                    <a:gd name="connsiteY0" fmla="*/ 6382 h 12763"/>
                    <a:gd name="connsiteX1" fmla="*/ 6382 w 12763"/>
                    <a:gd name="connsiteY1" fmla="*/ 12763 h 12763"/>
                    <a:gd name="connsiteX2" fmla="*/ 0 w 12763"/>
                    <a:gd name="connsiteY2" fmla="*/ 6382 h 12763"/>
                    <a:gd name="connsiteX3" fmla="*/ 6382 w 12763"/>
                    <a:gd name="connsiteY3" fmla="*/ 0 h 12763"/>
                    <a:gd name="connsiteX4" fmla="*/ 12764 w 12763"/>
                    <a:gd name="connsiteY4" fmla="*/ 6382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12764" y="6382"/>
                      </a:moveTo>
                      <a:cubicBezTo>
                        <a:pt x="12764" y="9906"/>
                        <a:pt x="9906" y="12763"/>
                        <a:pt x="6382" y="12763"/>
                      </a:cubicBezTo>
                      <a:cubicBezTo>
                        <a:pt x="2857" y="12763"/>
                        <a:pt x="0" y="9906"/>
                        <a:pt x="0" y="6382"/>
                      </a:cubicBezTo>
                      <a:cubicBezTo>
                        <a:pt x="0" y="2857"/>
                        <a:pt x="2857" y="0"/>
                        <a:pt x="6382" y="0"/>
                      </a:cubicBezTo>
                      <a:cubicBezTo>
                        <a:pt x="9906" y="0"/>
                        <a:pt x="12764" y="2857"/>
                        <a:pt x="12764" y="6382"/>
                      </a:cubicBezTo>
                      <a:close/>
                    </a:path>
                  </a:pathLst>
                </a:custGeom>
                <a:solidFill>
                  <a:srgbClr val="FFFFFF"/>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6EB3803-AD5F-4141-B5D1-4B446C7E67BC}"/>
                    </a:ext>
                  </a:extLst>
                </p:cNvPr>
                <p:cNvSpPr/>
                <p:nvPr/>
              </p:nvSpPr>
              <p:spPr>
                <a:xfrm>
                  <a:off x="5213318" y="4268247"/>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9E58971E-4DBD-4297-8789-D5E02CF42CD1}"/>
                    </a:ext>
                  </a:extLst>
                </p:cNvPr>
                <p:cNvSpPr/>
                <p:nvPr/>
              </p:nvSpPr>
              <p:spPr>
                <a:xfrm>
                  <a:off x="5243036" y="4268247"/>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38DEF628-57ED-48D0-9546-26D8940DE20B}"/>
                    </a:ext>
                  </a:extLst>
                </p:cNvPr>
                <p:cNvSpPr/>
                <p:nvPr/>
              </p:nvSpPr>
              <p:spPr>
                <a:xfrm>
                  <a:off x="5273040" y="4268247"/>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9B14B5D1-56DA-4875-BDF0-9ABDE626BADE}"/>
                    </a:ext>
                  </a:extLst>
                </p:cNvPr>
                <p:cNvSpPr/>
                <p:nvPr/>
              </p:nvSpPr>
              <p:spPr>
                <a:xfrm>
                  <a:off x="5303139" y="4268247"/>
                  <a:ext cx="12763" cy="12763"/>
                </a:xfrm>
                <a:custGeom>
                  <a:avLst/>
                  <a:gdLst>
                    <a:gd name="connsiteX0" fmla="*/ 12764 w 12763"/>
                    <a:gd name="connsiteY0" fmla="*/ 6382 h 12763"/>
                    <a:gd name="connsiteX1" fmla="*/ 6382 w 12763"/>
                    <a:gd name="connsiteY1" fmla="*/ 12763 h 12763"/>
                    <a:gd name="connsiteX2" fmla="*/ 0 w 12763"/>
                    <a:gd name="connsiteY2" fmla="*/ 6382 h 12763"/>
                    <a:gd name="connsiteX3" fmla="*/ 6382 w 12763"/>
                    <a:gd name="connsiteY3" fmla="*/ 0 h 12763"/>
                    <a:gd name="connsiteX4" fmla="*/ 12764 w 12763"/>
                    <a:gd name="connsiteY4" fmla="*/ 6382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12764" y="6382"/>
                      </a:moveTo>
                      <a:cubicBezTo>
                        <a:pt x="12764" y="9906"/>
                        <a:pt x="9906" y="12763"/>
                        <a:pt x="6382" y="12763"/>
                      </a:cubicBezTo>
                      <a:cubicBezTo>
                        <a:pt x="2857" y="12763"/>
                        <a:pt x="0" y="9906"/>
                        <a:pt x="0" y="6382"/>
                      </a:cubicBezTo>
                      <a:cubicBezTo>
                        <a:pt x="0" y="2857"/>
                        <a:pt x="2857" y="0"/>
                        <a:pt x="6382" y="0"/>
                      </a:cubicBezTo>
                      <a:cubicBezTo>
                        <a:pt x="9906" y="0"/>
                        <a:pt x="12764" y="2857"/>
                        <a:pt x="12764" y="6382"/>
                      </a:cubicBezTo>
                      <a:close/>
                    </a:path>
                  </a:pathLst>
                </a:custGeom>
                <a:solidFill>
                  <a:srgbClr val="FFFFFF"/>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5D77B2F-DEB2-4505-B239-EC7B00E27434}"/>
                    </a:ext>
                  </a:extLst>
                </p:cNvPr>
                <p:cNvSpPr/>
                <p:nvPr/>
              </p:nvSpPr>
              <p:spPr>
                <a:xfrm>
                  <a:off x="5333237" y="4268247"/>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1A8138CE-12C8-40FF-A69E-FBA30AD4D37B}"/>
                    </a:ext>
                  </a:extLst>
                </p:cNvPr>
                <p:cNvSpPr/>
                <p:nvPr/>
              </p:nvSpPr>
              <p:spPr>
                <a:xfrm>
                  <a:off x="5363241" y="4268247"/>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0F96C3B4-322C-4D46-84BC-5D56A9433EA6}"/>
                    </a:ext>
                  </a:extLst>
                </p:cNvPr>
                <p:cNvSpPr/>
                <p:nvPr/>
              </p:nvSpPr>
              <p:spPr>
                <a:xfrm>
                  <a:off x="5393340" y="4268247"/>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5FA8BEA7-4A70-43BE-84CD-DBFED1EFABA5}"/>
                    </a:ext>
                  </a:extLst>
                </p:cNvPr>
                <p:cNvSpPr/>
                <p:nvPr/>
              </p:nvSpPr>
              <p:spPr>
                <a:xfrm>
                  <a:off x="5423439" y="4268247"/>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24564F2-31B0-470D-B3C1-2FA644B4F31F}"/>
                    </a:ext>
                  </a:extLst>
                </p:cNvPr>
                <p:cNvSpPr/>
                <p:nvPr/>
              </p:nvSpPr>
              <p:spPr>
                <a:xfrm>
                  <a:off x="5453443" y="4268247"/>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5C15E4BD-66E9-4D15-A1C3-B0A28AD7BFFD}"/>
                    </a:ext>
                  </a:extLst>
                </p:cNvPr>
                <p:cNvSpPr/>
                <p:nvPr/>
              </p:nvSpPr>
              <p:spPr>
                <a:xfrm>
                  <a:off x="5483542" y="4268247"/>
                  <a:ext cx="12763" cy="12763"/>
                </a:xfrm>
                <a:custGeom>
                  <a:avLst/>
                  <a:gdLst>
                    <a:gd name="connsiteX0" fmla="*/ 12763 w 12763"/>
                    <a:gd name="connsiteY0" fmla="*/ 6382 h 12763"/>
                    <a:gd name="connsiteX1" fmla="*/ 6382 w 12763"/>
                    <a:gd name="connsiteY1" fmla="*/ 12763 h 12763"/>
                    <a:gd name="connsiteX2" fmla="*/ 0 w 12763"/>
                    <a:gd name="connsiteY2" fmla="*/ 6382 h 12763"/>
                    <a:gd name="connsiteX3" fmla="*/ 6382 w 12763"/>
                    <a:gd name="connsiteY3" fmla="*/ 0 h 12763"/>
                    <a:gd name="connsiteX4" fmla="*/ 12763 w 12763"/>
                    <a:gd name="connsiteY4" fmla="*/ 6382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12763" y="6382"/>
                      </a:moveTo>
                      <a:cubicBezTo>
                        <a:pt x="12763" y="9906"/>
                        <a:pt x="9906" y="12763"/>
                        <a:pt x="6382" y="12763"/>
                      </a:cubicBezTo>
                      <a:cubicBezTo>
                        <a:pt x="2857" y="12763"/>
                        <a:pt x="0" y="9906"/>
                        <a:pt x="0" y="6382"/>
                      </a:cubicBezTo>
                      <a:cubicBezTo>
                        <a:pt x="0" y="2857"/>
                        <a:pt x="2857" y="0"/>
                        <a:pt x="6382" y="0"/>
                      </a:cubicBezTo>
                      <a:cubicBezTo>
                        <a:pt x="9906" y="0"/>
                        <a:pt x="12763" y="2857"/>
                        <a:pt x="12763" y="6382"/>
                      </a:cubicBezTo>
                      <a:close/>
                    </a:path>
                  </a:pathLst>
                </a:custGeom>
                <a:solidFill>
                  <a:srgbClr val="FFFFFF"/>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02E28DAF-DBA7-4A74-A967-1837BA0C51F9}"/>
                    </a:ext>
                  </a:extLst>
                </p:cNvPr>
                <p:cNvSpPr/>
                <p:nvPr/>
              </p:nvSpPr>
              <p:spPr>
                <a:xfrm>
                  <a:off x="5513641" y="4268247"/>
                  <a:ext cx="12763" cy="12763"/>
                </a:xfrm>
                <a:custGeom>
                  <a:avLst/>
                  <a:gdLst>
                    <a:gd name="connsiteX0" fmla="*/ 12763 w 12763"/>
                    <a:gd name="connsiteY0" fmla="*/ 6382 h 12763"/>
                    <a:gd name="connsiteX1" fmla="*/ 6382 w 12763"/>
                    <a:gd name="connsiteY1" fmla="*/ 12763 h 12763"/>
                    <a:gd name="connsiteX2" fmla="*/ 0 w 12763"/>
                    <a:gd name="connsiteY2" fmla="*/ 6382 h 12763"/>
                    <a:gd name="connsiteX3" fmla="*/ 6382 w 12763"/>
                    <a:gd name="connsiteY3" fmla="*/ 0 h 12763"/>
                    <a:gd name="connsiteX4" fmla="*/ 12763 w 12763"/>
                    <a:gd name="connsiteY4" fmla="*/ 6382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12763" y="6382"/>
                      </a:moveTo>
                      <a:cubicBezTo>
                        <a:pt x="12763" y="9906"/>
                        <a:pt x="9906" y="12763"/>
                        <a:pt x="6382" y="12763"/>
                      </a:cubicBezTo>
                      <a:cubicBezTo>
                        <a:pt x="2857" y="12763"/>
                        <a:pt x="0" y="9906"/>
                        <a:pt x="0" y="6382"/>
                      </a:cubicBezTo>
                      <a:cubicBezTo>
                        <a:pt x="0" y="2857"/>
                        <a:pt x="2857" y="0"/>
                        <a:pt x="6382" y="0"/>
                      </a:cubicBezTo>
                      <a:cubicBezTo>
                        <a:pt x="9906" y="0"/>
                        <a:pt x="12763" y="2857"/>
                        <a:pt x="12763" y="6382"/>
                      </a:cubicBezTo>
                      <a:close/>
                    </a:path>
                  </a:pathLst>
                </a:custGeom>
                <a:solidFill>
                  <a:srgbClr val="FFFFFF"/>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7D6FBB86-EBBA-4EBB-B930-731FF76D45E4}"/>
                    </a:ext>
                  </a:extLst>
                </p:cNvPr>
                <p:cNvSpPr/>
                <p:nvPr/>
              </p:nvSpPr>
              <p:spPr>
                <a:xfrm>
                  <a:off x="5543645" y="4268247"/>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724D8553-CEB4-46C7-8891-BEE413995D67}"/>
                    </a:ext>
                  </a:extLst>
                </p:cNvPr>
                <p:cNvSpPr/>
                <p:nvPr/>
              </p:nvSpPr>
              <p:spPr>
                <a:xfrm>
                  <a:off x="5573744" y="4268247"/>
                  <a:ext cx="12763" cy="12763"/>
                </a:xfrm>
                <a:custGeom>
                  <a:avLst/>
                  <a:gdLst>
                    <a:gd name="connsiteX0" fmla="*/ 12763 w 12763"/>
                    <a:gd name="connsiteY0" fmla="*/ 6382 h 12763"/>
                    <a:gd name="connsiteX1" fmla="*/ 6382 w 12763"/>
                    <a:gd name="connsiteY1" fmla="*/ 12763 h 12763"/>
                    <a:gd name="connsiteX2" fmla="*/ 0 w 12763"/>
                    <a:gd name="connsiteY2" fmla="*/ 6382 h 12763"/>
                    <a:gd name="connsiteX3" fmla="*/ 6382 w 12763"/>
                    <a:gd name="connsiteY3" fmla="*/ 0 h 12763"/>
                    <a:gd name="connsiteX4" fmla="*/ 12763 w 12763"/>
                    <a:gd name="connsiteY4" fmla="*/ 6382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12763" y="6382"/>
                      </a:moveTo>
                      <a:cubicBezTo>
                        <a:pt x="12763" y="9906"/>
                        <a:pt x="9906" y="12763"/>
                        <a:pt x="6382" y="12763"/>
                      </a:cubicBezTo>
                      <a:cubicBezTo>
                        <a:pt x="2857" y="12763"/>
                        <a:pt x="0" y="9906"/>
                        <a:pt x="0" y="6382"/>
                      </a:cubicBezTo>
                      <a:cubicBezTo>
                        <a:pt x="0" y="2857"/>
                        <a:pt x="2857" y="0"/>
                        <a:pt x="6382" y="0"/>
                      </a:cubicBezTo>
                      <a:cubicBezTo>
                        <a:pt x="9906" y="0"/>
                        <a:pt x="12763" y="2857"/>
                        <a:pt x="12763" y="6382"/>
                      </a:cubicBezTo>
                      <a:close/>
                    </a:path>
                  </a:pathLst>
                </a:custGeom>
                <a:solidFill>
                  <a:srgbClr val="FFFFFF"/>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893DD73C-E282-4FB4-B3FD-E9058D9511B4}"/>
                    </a:ext>
                  </a:extLst>
                </p:cNvPr>
                <p:cNvSpPr/>
                <p:nvPr/>
              </p:nvSpPr>
              <p:spPr>
                <a:xfrm>
                  <a:off x="5603843" y="4268247"/>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9884D314-75D9-4082-B763-A521E72B2E51}"/>
                    </a:ext>
                  </a:extLst>
                </p:cNvPr>
                <p:cNvSpPr/>
                <p:nvPr/>
              </p:nvSpPr>
              <p:spPr>
                <a:xfrm>
                  <a:off x="5633846" y="4268247"/>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F2E20317-163E-4272-86D2-03B35F1E2F7E}"/>
                    </a:ext>
                  </a:extLst>
                </p:cNvPr>
                <p:cNvSpPr/>
                <p:nvPr/>
              </p:nvSpPr>
              <p:spPr>
                <a:xfrm>
                  <a:off x="5663945" y="4268247"/>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C17F240-2530-4CE9-8BA8-D6446806B16E}"/>
                    </a:ext>
                  </a:extLst>
                </p:cNvPr>
                <p:cNvSpPr/>
                <p:nvPr/>
              </p:nvSpPr>
              <p:spPr>
                <a:xfrm>
                  <a:off x="5693949" y="4268247"/>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E6418166-BD59-4B8E-81AC-193BC8D99A74}"/>
                    </a:ext>
                  </a:extLst>
                </p:cNvPr>
                <p:cNvSpPr/>
                <p:nvPr/>
              </p:nvSpPr>
              <p:spPr>
                <a:xfrm>
                  <a:off x="5724048" y="4268247"/>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D8A2F399-6287-4D68-BC1A-5FB2169FABD3}"/>
                    </a:ext>
                  </a:extLst>
                </p:cNvPr>
                <p:cNvSpPr/>
                <p:nvPr/>
              </p:nvSpPr>
              <p:spPr>
                <a:xfrm>
                  <a:off x="5755195" y="4263960"/>
                  <a:ext cx="12763" cy="12763"/>
                </a:xfrm>
                <a:custGeom>
                  <a:avLst/>
                  <a:gdLst>
                    <a:gd name="connsiteX0" fmla="*/ 6477 w 12763"/>
                    <a:gd name="connsiteY0" fmla="*/ 1 h 12763"/>
                    <a:gd name="connsiteX1" fmla="*/ 1 w 12763"/>
                    <a:gd name="connsiteY1" fmla="*/ 6287 h 12763"/>
                    <a:gd name="connsiteX2" fmla="*/ 6287 w 12763"/>
                    <a:gd name="connsiteY2" fmla="*/ 12763 h 12763"/>
                    <a:gd name="connsiteX3" fmla="*/ 12763 w 12763"/>
                    <a:gd name="connsiteY3" fmla="*/ 6477 h 12763"/>
                    <a:gd name="connsiteX4" fmla="*/ 12764 w 12763"/>
                    <a:gd name="connsiteY4" fmla="*/ 6383 h 12763"/>
                    <a:gd name="connsiteX5" fmla="*/ 6477 w 12763"/>
                    <a:gd name="connsiteY5" fmla="*/ 1 h 1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63" h="12763">
                      <a:moveTo>
                        <a:pt x="6477" y="1"/>
                      </a:moveTo>
                      <a:cubicBezTo>
                        <a:pt x="2953" y="-52"/>
                        <a:pt x="53" y="2762"/>
                        <a:pt x="1" y="6287"/>
                      </a:cubicBezTo>
                      <a:cubicBezTo>
                        <a:pt x="-52" y="9811"/>
                        <a:pt x="2762" y="12710"/>
                        <a:pt x="6287" y="12763"/>
                      </a:cubicBezTo>
                      <a:cubicBezTo>
                        <a:pt x="9811" y="12815"/>
                        <a:pt x="12710" y="10001"/>
                        <a:pt x="12763" y="6477"/>
                      </a:cubicBezTo>
                      <a:cubicBezTo>
                        <a:pt x="12763" y="6446"/>
                        <a:pt x="12764" y="6414"/>
                        <a:pt x="12764" y="6383"/>
                      </a:cubicBezTo>
                      <a:cubicBezTo>
                        <a:pt x="12764" y="2895"/>
                        <a:pt x="9964" y="53"/>
                        <a:pt x="6477" y="1"/>
                      </a:cubicBezTo>
                      <a:close/>
                    </a:path>
                  </a:pathLst>
                </a:custGeom>
                <a:solidFill>
                  <a:srgbClr val="FFFFFF"/>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B2590DC2-5095-4A0F-AF11-26BC27938D39}"/>
                    </a:ext>
                  </a:extLst>
                </p:cNvPr>
                <p:cNvSpPr/>
                <p:nvPr/>
              </p:nvSpPr>
              <p:spPr>
                <a:xfrm>
                  <a:off x="5778912" y="4246053"/>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C3C4C819-CCEF-4446-BDED-A7834C0D8B3B}"/>
                    </a:ext>
                  </a:extLst>
                </p:cNvPr>
                <p:cNvSpPr/>
                <p:nvPr/>
              </p:nvSpPr>
              <p:spPr>
                <a:xfrm>
                  <a:off x="5797850" y="4223717"/>
                  <a:ext cx="12764" cy="12764"/>
                </a:xfrm>
                <a:custGeom>
                  <a:avLst/>
                  <a:gdLst>
                    <a:gd name="connsiteX0" fmla="*/ 7161 w 12764"/>
                    <a:gd name="connsiteY0" fmla="*/ 48 h 12764"/>
                    <a:gd name="connsiteX1" fmla="*/ 48 w 12764"/>
                    <a:gd name="connsiteY1" fmla="*/ 5604 h 12764"/>
                    <a:gd name="connsiteX2" fmla="*/ 5604 w 12764"/>
                    <a:gd name="connsiteY2" fmla="*/ 12717 h 12764"/>
                    <a:gd name="connsiteX3" fmla="*/ 7161 w 12764"/>
                    <a:gd name="connsiteY3" fmla="*/ 12717 h 12764"/>
                    <a:gd name="connsiteX4" fmla="*/ 12717 w 12764"/>
                    <a:gd name="connsiteY4" fmla="*/ 5604 h 12764"/>
                    <a:gd name="connsiteX5" fmla="*/ 7161 w 12764"/>
                    <a:gd name="connsiteY5" fmla="*/ 48 h 12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64" h="12764">
                      <a:moveTo>
                        <a:pt x="7161" y="48"/>
                      </a:moveTo>
                      <a:cubicBezTo>
                        <a:pt x="3662" y="-381"/>
                        <a:pt x="478" y="2106"/>
                        <a:pt x="48" y="5604"/>
                      </a:cubicBezTo>
                      <a:cubicBezTo>
                        <a:pt x="-381" y="9102"/>
                        <a:pt x="2106" y="12287"/>
                        <a:pt x="5604" y="12717"/>
                      </a:cubicBezTo>
                      <a:cubicBezTo>
                        <a:pt x="6121" y="12780"/>
                        <a:pt x="6644" y="12780"/>
                        <a:pt x="7161" y="12717"/>
                      </a:cubicBezTo>
                      <a:cubicBezTo>
                        <a:pt x="10659" y="12287"/>
                        <a:pt x="13146" y="9103"/>
                        <a:pt x="12717" y="5604"/>
                      </a:cubicBezTo>
                      <a:cubicBezTo>
                        <a:pt x="12359" y="2697"/>
                        <a:pt x="10068" y="406"/>
                        <a:pt x="7161" y="48"/>
                      </a:cubicBezTo>
                      <a:close/>
                    </a:path>
                  </a:pathLst>
                </a:custGeom>
                <a:solidFill>
                  <a:srgbClr val="FFFFFF"/>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218179A2-7CDD-4464-82F8-AAE9B028D74E}"/>
                    </a:ext>
                  </a:extLst>
                </p:cNvPr>
                <p:cNvSpPr/>
                <p:nvPr/>
              </p:nvSpPr>
              <p:spPr>
                <a:xfrm>
                  <a:off x="5817488" y="4200524"/>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91376E80-DD40-4EF7-8AA5-9D61251DD0B8}"/>
                    </a:ext>
                  </a:extLst>
                </p:cNvPr>
                <p:cNvSpPr/>
                <p:nvPr/>
              </p:nvSpPr>
              <p:spPr>
                <a:xfrm>
                  <a:off x="5835682" y="4176711"/>
                  <a:ext cx="12763" cy="12763"/>
                </a:xfrm>
                <a:custGeom>
                  <a:avLst/>
                  <a:gdLst>
                    <a:gd name="connsiteX0" fmla="*/ 6381 w 12763"/>
                    <a:gd name="connsiteY0" fmla="*/ 0 h 12763"/>
                    <a:gd name="connsiteX1" fmla="*/ 0 w 12763"/>
                    <a:gd name="connsiteY1" fmla="*/ 6382 h 12763"/>
                    <a:gd name="connsiteX2" fmla="*/ 6382 w 12763"/>
                    <a:gd name="connsiteY2" fmla="*/ 12763 h 12763"/>
                    <a:gd name="connsiteX3" fmla="*/ 12763 w 12763"/>
                    <a:gd name="connsiteY3" fmla="*/ 6381 h 12763"/>
                    <a:gd name="connsiteX4" fmla="*/ 12763 w 12763"/>
                    <a:gd name="connsiteY4" fmla="*/ 6287 h 12763"/>
                    <a:gd name="connsiteX5" fmla="*/ 6381 w 12763"/>
                    <a:gd name="connsiteY5" fmla="*/ 0 h 1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63" h="12763">
                      <a:moveTo>
                        <a:pt x="6381" y="0"/>
                      </a:moveTo>
                      <a:cubicBezTo>
                        <a:pt x="2857" y="0"/>
                        <a:pt x="0" y="2858"/>
                        <a:pt x="0" y="6382"/>
                      </a:cubicBezTo>
                      <a:cubicBezTo>
                        <a:pt x="0" y="9907"/>
                        <a:pt x="2858" y="12764"/>
                        <a:pt x="6382" y="12763"/>
                      </a:cubicBezTo>
                      <a:cubicBezTo>
                        <a:pt x="9907" y="12763"/>
                        <a:pt x="12764" y="9906"/>
                        <a:pt x="12763" y="6381"/>
                      </a:cubicBezTo>
                      <a:cubicBezTo>
                        <a:pt x="12763" y="6349"/>
                        <a:pt x="12763" y="6318"/>
                        <a:pt x="12763" y="6287"/>
                      </a:cubicBezTo>
                      <a:cubicBezTo>
                        <a:pt x="12711" y="2799"/>
                        <a:pt x="9869" y="0"/>
                        <a:pt x="6381" y="0"/>
                      </a:cubicBezTo>
                      <a:close/>
                    </a:path>
                  </a:pathLst>
                </a:custGeom>
                <a:solidFill>
                  <a:srgbClr val="FFFFFF"/>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A326D86A-274F-464D-9D1A-6A2015167D00}"/>
                    </a:ext>
                  </a:extLst>
                </p:cNvPr>
                <p:cNvSpPr/>
                <p:nvPr/>
              </p:nvSpPr>
              <p:spPr>
                <a:xfrm>
                  <a:off x="5852731" y="4152328"/>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59099B3A-6788-4629-8FC9-D583C12ABB4F}"/>
                    </a:ext>
                  </a:extLst>
                </p:cNvPr>
                <p:cNvSpPr/>
                <p:nvPr/>
              </p:nvSpPr>
              <p:spPr>
                <a:xfrm>
                  <a:off x="5869115" y="4127277"/>
                  <a:ext cx="12763" cy="12763"/>
                </a:xfrm>
                <a:custGeom>
                  <a:avLst/>
                  <a:gdLst>
                    <a:gd name="connsiteX0" fmla="*/ 6381 w 12763"/>
                    <a:gd name="connsiteY0" fmla="*/ 0 h 12763"/>
                    <a:gd name="connsiteX1" fmla="*/ 0 w 12763"/>
                    <a:gd name="connsiteY1" fmla="*/ 6382 h 12763"/>
                    <a:gd name="connsiteX2" fmla="*/ 6382 w 12763"/>
                    <a:gd name="connsiteY2" fmla="*/ 12763 h 12763"/>
                    <a:gd name="connsiteX3" fmla="*/ 12763 w 12763"/>
                    <a:gd name="connsiteY3" fmla="*/ 6381 h 12763"/>
                    <a:gd name="connsiteX4" fmla="*/ 12763 w 12763"/>
                    <a:gd name="connsiteY4" fmla="*/ 6287 h 12763"/>
                    <a:gd name="connsiteX5" fmla="*/ 6381 w 12763"/>
                    <a:gd name="connsiteY5" fmla="*/ 0 h 1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63" h="12763">
                      <a:moveTo>
                        <a:pt x="6381" y="0"/>
                      </a:moveTo>
                      <a:cubicBezTo>
                        <a:pt x="2857" y="0"/>
                        <a:pt x="0" y="2858"/>
                        <a:pt x="0" y="6382"/>
                      </a:cubicBezTo>
                      <a:cubicBezTo>
                        <a:pt x="0" y="9907"/>
                        <a:pt x="2858" y="12764"/>
                        <a:pt x="6382" y="12763"/>
                      </a:cubicBezTo>
                      <a:cubicBezTo>
                        <a:pt x="9907" y="12763"/>
                        <a:pt x="12764" y="9906"/>
                        <a:pt x="12763" y="6381"/>
                      </a:cubicBezTo>
                      <a:cubicBezTo>
                        <a:pt x="12763" y="6349"/>
                        <a:pt x="12763" y="6318"/>
                        <a:pt x="12763" y="6287"/>
                      </a:cubicBezTo>
                      <a:cubicBezTo>
                        <a:pt x="12711" y="2799"/>
                        <a:pt x="9869" y="0"/>
                        <a:pt x="6381" y="0"/>
                      </a:cubicBezTo>
                      <a:close/>
                    </a:path>
                  </a:pathLst>
                </a:custGeom>
                <a:solidFill>
                  <a:srgbClr val="FFFFFF"/>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CC717E48-545E-4AB2-A268-0768E81CF833}"/>
                    </a:ext>
                  </a:extLst>
                </p:cNvPr>
                <p:cNvSpPr/>
                <p:nvPr/>
              </p:nvSpPr>
              <p:spPr>
                <a:xfrm>
                  <a:off x="5884640" y="4101559"/>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C974D74B-5AC5-4626-8D83-F68D23D5178F}"/>
                    </a:ext>
                  </a:extLst>
                </p:cNvPr>
                <p:cNvSpPr/>
                <p:nvPr/>
              </p:nvSpPr>
              <p:spPr>
                <a:xfrm>
                  <a:off x="5899118" y="4075461"/>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81DD4B01-887F-4AEA-8488-30D82AC6DE45}"/>
                    </a:ext>
                  </a:extLst>
                </p:cNvPr>
                <p:cNvSpPr/>
                <p:nvPr/>
              </p:nvSpPr>
              <p:spPr>
                <a:xfrm>
                  <a:off x="5912548" y="4048886"/>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5D4D37D4-48D0-4E7B-84C3-1CB403CB699E}"/>
                    </a:ext>
                  </a:extLst>
                </p:cNvPr>
                <p:cNvSpPr/>
                <p:nvPr/>
              </p:nvSpPr>
              <p:spPr>
                <a:xfrm>
                  <a:off x="5925026" y="4021645"/>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85DF6A2-0384-465F-8B08-8EA1144BDACB}"/>
                    </a:ext>
                  </a:extLst>
                </p:cNvPr>
                <p:cNvSpPr/>
                <p:nvPr/>
              </p:nvSpPr>
              <p:spPr>
                <a:xfrm>
                  <a:off x="5936551" y="3993927"/>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12ADC75F-897E-4124-9A40-5C133E95C065}"/>
                    </a:ext>
                  </a:extLst>
                </p:cNvPr>
                <p:cNvSpPr/>
                <p:nvPr/>
              </p:nvSpPr>
              <p:spPr>
                <a:xfrm>
                  <a:off x="5946743" y="3965828"/>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A8588599-74AE-406E-8BD6-DEB093C3AA22}"/>
                    </a:ext>
                  </a:extLst>
                </p:cNvPr>
                <p:cNvSpPr/>
                <p:nvPr/>
              </p:nvSpPr>
              <p:spPr>
                <a:xfrm>
                  <a:off x="5956268" y="3937634"/>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F84E2EBB-10A9-40CB-B91D-5003CB2F90E5}"/>
                    </a:ext>
                  </a:extLst>
                </p:cNvPr>
                <p:cNvSpPr/>
                <p:nvPr/>
              </p:nvSpPr>
              <p:spPr>
                <a:xfrm>
                  <a:off x="5964650" y="3908869"/>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21007230-228F-4CBB-AD7E-0D1BD1F5E97D}"/>
                    </a:ext>
                  </a:extLst>
                </p:cNvPr>
                <p:cNvSpPr/>
                <p:nvPr/>
              </p:nvSpPr>
              <p:spPr>
                <a:xfrm>
                  <a:off x="5971983" y="3880007"/>
                  <a:ext cx="12668" cy="12669"/>
                </a:xfrm>
                <a:custGeom>
                  <a:avLst/>
                  <a:gdLst>
                    <a:gd name="connsiteX0" fmla="*/ 6287 w 12668"/>
                    <a:gd name="connsiteY0" fmla="*/ 1 h 12669"/>
                    <a:gd name="connsiteX1" fmla="*/ 1 w 12668"/>
                    <a:gd name="connsiteY1" fmla="*/ 6095 h 12669"/>
                    <a:gd name="connsiteX2" fmla="*/ 1 w 12668"/>
                    <a:gd name="connsiteY2" fmla="*/ 6287 h 12669"/>
                    <a:gd name="connsiteX3" fmla="*/ 6191 w 12668"/>
                    <a:gd name="connsiteY3" fmla="*/ 12668 h 12669"/>
                    <a:gd name="connsiteX4" fmla="*/ 6287 w 12668"/>
                    <a:gd name="connsiteY4" fmla="*/ 12669 h 12669"/>
                    <a:gd name="connsiteX5" fmla="*/ 12669 w 12668"/>
                    <a:gd name="connsiteY5" fmla="*/ 6287 h 12669"/>
                    <a:gd name="connsiteX6" fmla="*/ 6383 w 12668"/>
                    <a:gd name="connsiteY6" fmla="*/ 0 h 12669"/>
                    <a:gd name="connsiteX7" fmla="*/ 6287 w 12668"/>
                    <a:gd name="connsiteY7" fmla="*/ 1 h 12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68" h="12669">
                      <a:moveTo>
                        <a:pt x="6287" y="1"/>
                      </a:moveTo>
                      <a:cubicBezTo>
                        <a:pt x="2868" y="-52"/>
                        <a:pt x="54" y="2676"/>
                        <a:pt x="1" y="6095"/>
                      </a:cubicBezTo>
                      <a:cubicBezTo>
                        <a:pt x="0" y="6159"/>
                        <a:pt x="0" y="6223"/>
                        <a:pt x="1" y="6287"/>
                      </a:cubicBezTo>
                      <a:cubicBezTo>
                        <a:pt x="-52" y="9759"/>
                        <a:pt x="2720" y="12616"/>
                        <a:pt x="6191" y="12668"/>
                      </a:cubicBezTo>
                      <a:cubicBezTo>
                        <a:pt x="6223" y="12669"/>
                        <a:pt x="6255" y="12669"/>
                        <a:pt x="6287" y="12669"/>
                      </a:cubicBezTo>
                      <a:cubicBezTo>
                        <a:pt x="9812" y="12669"/>
                        <a:pt x="12669" y="9812"/>
                        <a:pt x="12669" y="6287"/>
                      </a:cubicBezTo>
                      <a:cubicBezTo>
                        <a:pt x="12669" y="2815"/>
                        <a:pt x="9855" y="0"/>
                        <a:pt x="6383" y="0"/>
                      </a:cubicBezTo>
                      <a:cubicBezTo>
                        <a:pt x="6351" y="0"/>
                        <a:pt x="6319" y="0"/>
                        <a:pt x="6287" y="1"/>
                      </a:cubicBezTo>
                      <a:close/>
                    </a:path>
                  </a:pathLst>
                </a:custGeom>
                <a:solidFill>
                  <a:srgbClr val="FFFFFF"/>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1E3C4EA1-2960-46CE-B613-9B817BB5FE9B}"/>
                    </a:ext>
                  </a:extLst>
                </p:cNvPr>
                <p:cNvSpPr/>
                <p:nvPr/>
              </p:nvSpPr>
              <p:spPr>
                <a:xfrm>
                  <a:off x="5978175" y="3850671"/>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5EF2D0F1-B1F3-4B1A-B0B0-6E45709AF88A}"/>
                    </a:ext>
                  </a:extLst>
                </p:cNvPr>
                <p:cNvSpPr/>
                <p:nvPr/>
              </p:nvSpPr>
              <p:spPr>
                <a:xfrm>
                  <a:off x="5983319" y="3821238"/>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3D0B85E5-36D3-446A-9192-AE781824B5B1}"/>
                    </a:ext>
                  </a:extLst>
                </p:cNvPr>
                <p:cNvSpPr/>
                <p:nvPr/>
              </p:nvSpPr>
              <p:spPr>
                <a:xfrm>
                  <a:off x="5987415" y="3791616"/>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714CB23C-D64E-46C8-937D-35D8E4DF0621}"/>
                    </a:ext>
                  </a:extLst>
                </p:cNvPr>
                <p:cNvSpPr/>
                <p:nvPr/>
              </p:nvSpPr>
              <p:spPr>
                <a:xfrm>
                  <a:off x="5990462" y="3762088"/>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9A09AC82-7340-4B6A-A77A-9876A4CF3866}"/>
                    </a:ext>
                  </a:extLst>
                </p:cNvPr>
                <p:cNvSpPr/>
                <p:nvPr/>
              </p:nvSpPr>
              <p:spPr>
                <a:xfrm>
                  <a:off x="5992367" y="3732275"/>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E8A67AA4-1F09-4C8E-BE79-24C2C3A4A979}"/>
                    </a:ext>
                  </a:extLst>
                </p:cNvPr>
                <p:cNvSpPr/>
                <p:nvPr/>
              </p:nvSpPr>
              <p:spPr>
                <a:xfrm>
                  <a:off x="5993035" y="3702271"/>
                  <a:ext cx="12763" cy="12763"/>
                </a:xfrm>
                <a:custGeom>
                  <a:avLst/>
                  <a:gdLst>
                    <a:gd name="connsiteX0" fmla="*/ 6381 w 12763"/>
                    <a:gd name="connsiteY0" fmla="*/ 0 h 12763"/>
                    <a:gd name="connsiteX1" fmla="*/ 0 w 12763"/>
                    <a:gd name="connsiteY1" fmla="*/ 6382 h 12763"/>
                    <a:gd name="connsiteX2" fmla="*/ 6382 w 12763"/>
                    <a:gd name="connsiteY2" fmla="*/ 12763 h 12763"/>
                    <a:gd name="connsiteX3" fmla="*/ 12763 w 12763"/>
                    <a:gd name="connsiteY3" fmla="*/ 6381 h 12763"/>
                    <a:gd name="connsiteX4" fmla="*/ 12763 w 12763"/>
                    <a:gd name="connsiteY4" fmla="*/ 6287 h 12763"/>
                    <a:gd name="connsiteX5" fmla="*/ 6381 w 12763"/>
                    <a:gd name="connsiteY5" fmla="*/ 0 h 1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63" h="12763">
                      <a:moveTo>
                        <a:pt x="6381" y="0"/>
                      </a:moveTo>
                      <a:cubicBezTo>
                        <a:pt x="2857" y="0"/>
                        <a:pt x="0" y="2858"/>
                        <a:pt x="0" y="6382"/>
                      </a:cubicBezTo>
                      <a:cubicBezTo>
                        <a:pt x="0" y="9907"/>
                        <a:pt x="2858" y="12764"/>
                        <a:pt x="6382" y="12763"/>
                      </a:cubicBezTo>
                      <a:cubicBezTo>
                        <a:pt x="9907" y="12763"/>
                        <a:pt x="12764" y="9906"/>
                        <a:pt x="12763" y="6381"/>
                      </a:cubicBezTo>
                      <a:cubicBezTo>
                        <a:pt x="12763" y="6349"/>
                        <a:pt x="12763" y="6318"/>
                        <a:pt x="12763" y="6287"/>
                      </a:cubicBezTo>
                      <a:cubicBezTo>
                        <a:pt x="12711" y="2799"/>
                        <a:pt x="9869" y="0"/>
                        <a:pt x="6381" y="0"/>
                      </a:cubicBezTo>
                      <a:close/>
                    </a:path>
                  </a:pathLst>
                </a:custGeom>
                <a:solidFill>
                  <a:srgbClr val="FFFFFF"/>
                </a:soli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97B15414-92A9-40CD-A281-EA627AC328B4}"/>
                    </a:ext>
                  </a:extLst>
                </p:cNvPr>
                <p:cNvSpPr/>
                <p:nvPr/>
              </p:nvSpPr>
              <p:spPr>
                <a:xfrm>
                  <a:off x="5991176" y="3643137"/>
                  <a:ext cx="12764" cy="12764"/>
                </a:xfrm>
                <a:custGeom>
                  <a:avLst/>
                  <a:gdLst>
                    <a:gd name="connsiteX0" fmla="*/ 48 w 12764"/>
                    <a:gd name="connsiteY0" fmla="*/ 5604 h 12764"/>
                    <a:gd name="connsiteX1" fmla="*/ 5604 w 12764"/>
                    <a:gd name="connsiteY1" fmla="*/ 12717 h 12764"/>
                    <a:gd name="connsiteX2" fmla="*/ 12717 w 12764"/>
                    <a:gd name="connsiteY2" fmla="*/ 7161 h 12764"/>
                    <a:gd name="connsiteX3" fmla="*/ 12717 w 12764"/>
                    <a:gd name="connsiteY3" fmla="*/ 5604 h 12764"/>
                    <a:gd name="connsiteX4" fmla="*/ 5604 w 12764"/>
                    <a:gd name="connsiteY4" fmla="*/ 48 h 12764"/>
                    <a:gd name="connsiteX5" fmla="*/ 48 w 12764"/>
                    <a:gd name="connsiteY5" fmla="*/ 5604 h 12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64" h="12764">
                      <a:moveTo>
                        <a:pt x="48" y="5604"/>
                      </a:moveTo>
                      <a:cubicBezTo>
                        <a:pt x="-381" y="9102"/>
                        <a:pt x="2106" y="12287"/>
                        <a:pt x="5604" y="12717"/>
                      </a:cubicBezTo>
                      <a:cubicBezTo>
                        <a:pt x="9102" y="13146"/>
                        <a:pt x="12287" y="10659"/>
                        <a:pt x="12717" y="7161"/>
                      </a:cubicBezTo>
                      <a:cubicBezTo>
                        <a:pt x="12780" y="6644"/>
                        <a:pt x="12780" y="6121"/>
                        <a:pt x="12717" y="5604"/>
                      </a:cubicBezTo>
                      <a:cubicBezTo>
                        <a:pt x="12287" y="2106"/>
                        <a:pt x="9103" y="-381"/>
                        <a:pt x="5604" y="48"/>
                      </a:cubicBezTo>
                      <a:cubicBezTo>
                        <a:pt x="2697" y="406"/>
                        <a:pt x="406" y="2697"/>
                        <a:pt x="48" y="5604"/>
                      </a:cubicBezTo>
                      <a:close/>
                    </a:path>
                  </a:pathLst>
                </a:custGeom>
                <a:solidFill>
                  <a:srgbClr val="FFFFFF"/>
                </a:soli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19D408FB-6A60-4094-9354-F7620105146D}"/>
                    </a:ext>
                  </a:extLst>
                </p:cNvPr>
                <p:cNvSpPr/>
                <p:nvPr/>
              </p:nvSpPr>
              <p:spPr>
                <a:xfrm>
                  <a:off x="5992749" y="3671887"/>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1CAEECB8-4562-4F5C-A0AF-25DC04B43064}"/>
                    </a:ext>
                  </a:extLst>
                </p:cNvPr>
                <p:cNvSpPr/>
                <p:nvPr/>
              </p:nvSpPr>
              <p:spPr>
                <a:xfrm>
                  <a:off x="5989320" y="3612736"/>
                  <a:ext cx="12763" cy="12763"/>
                </a:xfrm>
                <a:custGeom>
                  <a:avLst/>
                  <a:gdLst>
                    <a:gd name="connsiteX0" fmla="*/ 0 w 12763"/>
                    <a:gd name="connsiteY0" fmla="*/ 6382 h 12763"/>
                    <a:gd name="connsiteX1" fmla="*/ 6382 w 12763"/>
                    <a:gd name="connsiteY1" fmla="*/ 12763 h 12763"/>
                    <a:gd name="connsiteX2" fmla="*/ 12763 w 12763"/>
                    <a:gd name="connsiteY2" fmla="*/ 6382 h 12763"/>
                    <a:gd name="connsiteX3" fmla="*/ 6382 w 12763"/>
                    <a:gd name="connsiteY3" fmla="*/ 0 h 12763"/>
                    <a:gd name="connsiteX4" fmla="*/ 0 w 12763"/>
                    <a:gd name="connsiteY4" fmla="*/ 6382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0" y="6382"/>
                      </a:moveTo>
                      <a:cubicBezTo>
                        <a:pt x="0" y="9906"/>
                        <a:pt x="2857" y="12763"/>
                        <a:pt x="6382" y="12763"/>
                      </a:cubicBezTo>
                      <a:cubicBezTo>
                        <a:pt x="9906" y="12763"/>
                        <a:pt x="12763" y="9906"/>
                        <a:pt x="12763" y="6382"/>
                      </a:cubicBezTo>
                      <a:cubicBezTo>
                        <a:pt x="12763" y="2857"/>
                        <a:pt x="9906" y="0"/>
                        <a:pt x="6382" y="0"/>
                      </a:cubicBezTo>
                      <a:cubicBezTo>
                        <a:pt x="2857" y="0"/>
                        <a:pt x="0" y="2857"/>
                        <a:pt x="0" y="6382"/>
                      </a:cubicBezTo>
                      <a:close/>
                    </a:path>
                  </a:pathLst>
                </a:custGeom>
                <a:solidFill>
                  <a:srgbClr val="FFFFFF"/>
                </a:solid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364B6700-1FBE-4545-B053-F1CFF3DC74FA}"/>
                    </a:ext>
                  </a:extLst>
                </p:cNvPr>
                <p:cNvSpPr/>
                <p:nvPr/>
              </p:nvSpPr>
              <p:spPr>
                <a:xfrm>
                  <a:off x="5985605" y="3582923"/>
                  <a:ext cx="12763" cy="12763"/>
                </a:xfrm>
                <a:custGeom>
                  <a:avLst/>
                  <a:gdLst>
                    <a:gd name="connsiteX0" fmla="*/ 0 w 12763"/>
                    <a:gd name="connsiteY0" fmla="*/ 6382 h 12763"/>
                    <a:gd name="connsiteX1" fmla="*/ 6382 w 12763"/>
                    <a:gd name="connsiteY1" fmla="*/ 12763 h 12763"/>
                    <a:gd name="connsiteX2" fmla="*/ 12763 w 12763"/>
                    <a:gd name="connsiteY2" fmla="*/ 6382 h 12763"/>
                    <a:gd name="connsiteX3" fmla="*/ 6382 w 12763"/>
                    <a:gd name="connsiteY3" fmla="*/ 0 h 12763"/>
                    <a:gd name="connsiteX4" fmla="*/ 0 w 12763"/>
                    <a:gd name="connsiteY4" fmla="*/ 6382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0" y="6382"/>
                      </a:moveTo>
                      <a:cubicBezTo>
                        <a:pt x="0" y="9906"/>
                        <a:pt x="2857" y="12763"/>
                        <a:pt x="6382" y="12763"/>
                      </a:cubicBezTo>
                      <a:cubicBezTo>
                        <a:pt x="9906" y="12763"/>
                        <a:pt x="12763" y="9906"/>
                        <a:pt x="12763" y="6382"/>
                      </a:cubicBezTo>
                      <a:cubicBezTo>
                        <a:pt x="12763" y="2857"/>
                        <a:pt x="9906" y="0"/>
                        <a:pt x="6382" y="0"/>
                      </a:cubicBezTo>
                      <a:cubicBezTo>
                        <a:pt x="2857" y="0"/>
                        <a:pt x="0" y="2857"/>
                        <a:pt x="0" y="6382"/>
                      </a:cubicBezTo>
                      <a:close/>
                    </a:path>
                  </a:pathLst>
                </a:custGeom>
                <a:solidFill>
                  <a:srgbClr val="FFFFFF"/>
                </a:solid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508C71AA-7DC2-4081-B409-D86D086AF1DA}"/>
                    </a:ext>
                  </a:extLst>
                </p:cNvPr>
                <p:cNvSpPr/>
                <p:nvPr/>
              </p:nvSpPr>
              <p:spPr>
                <a:xfrm>
                  <a:off x="5981128" y="3553491"/>
                  <a:ext cx="12763" cy="12763"/>
                </a:xfrm>
                <a:custGeom>
                  <a:avLst/>
                  <a:gdLst>
                    <a:gd name="connsiteX0" fmla="*/ 0 w 12763"/>
                    <a:gd name="connsiteY0" fmla="*/ 6382 h 12763"/>
                    <a:gd name="connsiteX1" fmla="*/ 6382 w 12763"/>
                    <a:gd name="connsiteY1" fmla="*/ 12763 h 12763"/>
                    <a:gd name="connsiteX2" fmla="*/ 12763 w 12763"/>
                    <a:gd name="connsiteY2" fmla="*/ 6382 h 12763"/>
                    <a:gd name="connsiteX3" fmla="*/ 6382 w 12763"/>
                    <a:gd name="connsiteY3" fmla="*/ 0 h 12763"/>
                    <a:gd name="connsiteX4" fmla="*/ 0 w 12763"/>
                    <a:gd name="connsiteY4" fmla="*/ 6382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0" y="6382"/>
                      </a:moveTo>
                      <a:cubicBezTo>
                        <a:pt x="0" y="9906"/>
                        <a:pt x="2857" y="12763"/>
                        <a:pt x="6382" y="12763"/>
                      </a:cubicBezTo>
                      <a:cubicBezTo>
                        <a:pt x="9906" y="12763"/>
                        <a:pt x="12763" y="9906"/>
                        <a:pt x="12763" y="6382"/>
                      </a:cubicBezTo>
                      <a:cubicBezTo>
                        <a:pt x="12763" y="2857"/>
                        <a:pt x="9906" y="0"/>
                        <a:pt x="6382" y="0"/>
                      </a:cubicBezTo>
                      <a:cubicBezTo>
                        <a:pt x="2857" y="0"/>
                        <a:pt x="0" y="2857"/>
                        <a:pt x="0" y="6382"/>
                      </a:cubicBezTo>
                      <a:close/>
                    </a:path>
                  </a:pathLst>
                </a:custGeom>
                <a:solidFill>
                  <a:srgbClr val="FFFFFF"/>
                </a:solid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5FCD5BB3-741F-475B-8B1C-1D973A64300B}"/>
                    </a:ext>
                  </a:extLst>
                </p:cNvPr>
                <p:cNvSpPr/>
                <p:nvPr/>
              </p:nvSpPr>
              <p:spPr>
                <a:xfrm>
                  <a:off x="5975413" y="3524154"/>
                  <a:ext cx="12763" cy="12763"/>
                </a:xfrm>
                <a:custGeom>
                  <a:avLst/>
                  <a:gdLst>
                    <a:gd name="connsiteX0" fmla="*/ 0 w 12763"/>
                    <a:gd name="connsiteY0" fmla="*/ 6382 h 12763"/>
                    <a:gd name="connsiteX1" fmla="*/ 6382 w 12763"/>
                    <a:gd name="connsiteY1" fmla="*/ 12763 h 12763"/>
                    <a:gd name="connsiteX2" fmla="*/ 12763 w 12763"/>
                    <a:gd name="connsiteY2" fmla="*/ 6382 h 12763"/>
                    <a:gd name="connsiteX3" fmla="*/ 6382 w 12763"/>
                    <a:gd name="connsiteY3" fmla="*/ 0 h 12763"/>
                    <a:gd name="connsiteX4" fmla="*/ 0 w 12763"/>
                    <a:gd name="connsiteY4" fmla="*/ 6382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0" y="6382"/>
                      </a:moveTo>
                      <a:cubicBezTo>
                        <a:pt x="0" y="9906"/>
                        <a:pt x="2857" y="12763"/>
                        <a:pt x="6382" y="12763"/>
                      </a:cubicBezTo>
                      <a:cubicBezTo>
                        <a:pt x="9906" y="12763"/>
                        <a:pt x="12763" y="9906"/>
                        <a:pt x="12763" y="6382"/>
                      </a:cubicBezTo>
                      <a:cubicBezTo>
                        <a:pt x="12763" y="2857"/>
                        <a:pt x="9906" y="0"/>
                        <a:pt x="6382" y="0"/>
                      </a:cubicBezTo>
                      <a:cubicBezTo>
                        <a:pt x="2857" y="0"/>
                        <a:pt x="0" y="2857"/>
                        <a:pt x="0" y="6382"/>
                      </a:cubicBezTo>
                      <a:close/>
                    </a:path>
                  </a:pathLst>
                </a:custGeom>
                <a:solidFill>
                  <a:srgbClr val="FFFFFF"/>
                </a:solid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53E9EE1D-AFC8-427D-969F-6D8A2AB3DD9B}"/>
                    </a:ext>
                  </a:extLst>
                </p:cNvPr>
                <p:cNvSpPr/>
                <p:nvPr/>
              </p:nvSpPr>
              <p:spPr>
                <a:xfrm>
                  <a:off x="5968745" y="3494912"/>
                  <a:ext cx="12763" cy="12763"/>
                </a:xfrm>
                <a:custGeom>
                  <a:avLst/>
                  <a:gdLst>
                    <a:gd name="connsiteX0" fmla="*/ 0 w 12763"/>
                    <a:gd name="connsiteY0" fmla="*/ 6382 h 12763"/>
                    <a:gd name="connsiteX1" fmla="*/ 6382 w 12763"/>
                    <a:gd name="connsiteY1" fmla="*/ 12763 h 12763"/>
                    <a:gd name="connsiteX2" fmla="*/ 12763 w 12763"/>
                    <a:gd name="connsiteY2" fmla="*/ 6382 h 12763"/>
                    <a:gd name="connsiteX3" fmla="*/ 6382 w 12763"/>
                    <a:gd name="connsiteY3" fmla="*/ 0 h 12763"/>
                    <a:gd name="connsiteX4" fmla="*/ 0 w 12763"/>
                    <a:gd name="connsiteY4" fmla="*/ 6382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0" y="6382"/>
                      </a:moveTo>
                      <a:cubicBezTo>
                        <a:pt x="0" y="9906"/>
                        <a:pt x="2857" y="12763"/>
                        <a:pt x="6382" y="12763"/>
                      </a:cubicBezTo>
                      <a:cubicBezTo>
                        <a:pt x="9906" y="12763"/>
                        <a:pt x="12763" y="9906"/>
                        <a:pt x="12763" y="6382"/>
                      </a:cubicBezTo>
                      <a:cubicBezTo>
                        <a:pt x="12763" y="2857"/>
                        <a:pt x="9906" y="0"/>
                        <a:pt x="6382" y="0"/>
                      </a:cubicBezTo>
                      <a:cubicBezTo>
                        <a:pt x="2857" y="0"/>
                        <a:pt x="0" y="2857"/>
                        <a:pt x="0" y="6382"/>
                      </a:cubicBezTo>
                      <a:close/>
                    </a:path>
                  </a:pathLst>
                </a:custGeom>
                <a:solidFill>
                  <a:srgbClr val="FFFFFF"/>
                </a:solid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3439944A-6EC9-472A-A5BD-E3844E0A63E7}"/>
                    </a:ext>
                  </a:extLst>
                </p:cNvPr>
                <p:cNvSpPr/>
                <p:nvPr/>
              </p:nvSpPr>
              <p:spPr>
                <a:xfrm>
                  <a:off x="5960840" y="3466051"/>
                  <a:ext cx="12763" cy="12763"/>
                </a:xfrm>
                <a:custGeom>
                  <a:avLst/>
                  <a:gdLst>
                    <a:gd name="connsiteX0" fmla="*/ 0 w 12763"/>
                    <a:gd name="connsiteY0" fmla="*/ 6382 h 12763"/>
                    <a:gd name="connsiteX1" fmla="*/ 6382 w 12763"/>
                    <a:gd name="connsiteY1" fmla="*/ 12763 h 12763"/>
                    <a:gd name="connsiteX2" fmla="*/ 12763 w 12763"/>
                    <a:gd name="connsiteY2" fmla="*/ 6382 h 12763"/>
                    <a:gd name="connsiteX3" fmla="*/ 6382 w 12763"/>
                    <a:gd name="connsiteY3" fmla="*/ 0 h 12763"/>
                    <a:gd name="connsiteX4" fmla="*/ 0 w 12763"/>
                    <a:gd name="connsiteY4" fmla="*/ 6382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0" y="6382"/>
                      </a:moveTo>
                      <a:cubicBezTo>
                        <a:pt x="0" y="9906"/>
                        <a:pt x="2857" y="12763"/>
                        <a:pt x="6382" y="12763"/>
                      </a:cubicBezTo>
                      <a:cubicBezTo>
                        <a:pt x="9906" y="12763"/>
                        <a:pt x="12763" y="9906"/>
                        <a:pt x="12763" y="6382"/>
                      </a:cubicBezTo>
                      <a:cubicBezTo>
                        <a:pt x="12763" y="2857"/>
                        <a:pt x="9906" y="0"/>
                        <a:pt x="6382" y="0"/>
                      </a:cubicBezTo>
                      <a:cubicBezTo>
                        <a:pt x="2857" y="0"/>
                        <a:pt x="0" y="2857"/>
                        <a:pt x="0" y="6382"/>
                      </a:cubicBezTo>
                      <a:close/>
                    </a:path>
                  </a:pathLst>
                </a:custGeom>
                <a:solidFill>
                  <a:srgbClr val="FFFFFF"/>
                </a:solid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6096770E-7D8E-423C-8ADD-307609301741}"/>
                    </a:ext>
                  </a:extLst>
                </p:cNvPr>
                <p:cNvSpPr/>
                <p:nvPr/>
              </p:nvSpPr>
              <p:spPr>
                <a:xfrm>
                  <a:off x="5951982" y="3437571"/>
                  <a:ext cx="12763" cy="12763"/>
                </a:xfrm>
                <a:custGeom>
                  <a:avLst/>
                  <a:gdLst>
                    <a:gd name="connsiteX0" fmla="*/ 0 w 12763"/>
                    <a:gd name="connsiteY0" fmla="*/ 6382 h 12763"/>
                    <a:gd name="connsiteX1" fmla="*/ 6382 w 12763"/>
                    <a:gd name="connsiteY1" fmla="*/ 12763 h 12763"/>
                    <a:gd name="connsiteX2" fmla="*/ 12763 w 12763"/>
                    <a:gd name="connsiteY2" fmla="*/ 6381 h 12763"/>
                    <a:gd name="connsiteX3" fmla="*/ 6381 w 12763"/>
                    <a:gd name="connsiteY3" fmla="*/ 0 h 12763"/>
                    <a:gd name="connsiteX4" fmla="*/ 6287 w 12763"/>
                    <a:gd name="connsiteY4" fmla="*/ 1 h 12763"/>
                    <a:gd name="connsiteX5" fmla="*/ 0 w 12763"/>
                    <a:gd name="connsiteY5" fmla="*/ 6382 h 1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63" h="12763">
                      <a:moveTo>
                        <a:pt x="0" y="6382"/>
                      </a:moveTo>
                      <a:cubicBezTo>
                        <a:pt x="0" y="9907"/>
                        <a:pt x="2858" y="12764"/>
                        <a:pt x="6382" y="12763"/>
                      </a:cubicBezTo>
                      <a:cubicBezTo>
                        <a:pt x="9907" y="12763"/>
                        <a:pt x="12764" y="9906"/>
                        <a:pt x="12763" y="6381"/>
                      </a:cubicBezTo>
                      <a:cubicBezTo>
                        <a:pt x="12763" y="2856"/>
                        <a:pt x="9906" y="0"/>
                        <a:pt x="6381" y="0"/>
                      </a:cubicBezTo>
                      <a:cubicBezTo>
                        <a:pt x="6349" y="0"/>
                        <a:pt x="6318" y="0"/>
                        <a:pt x="6287" y="1"/>
                      </a:cubicBezTo>
                      <a:cubicBezTo>
                        <a:pt x="2799" y="53"/>
                        <a:pt x="0" y="2895"/>
                        <a:pt x="0" y="6382"/>
                      </a:cubicBezTo>
                      <a:close/>
                    </a:path>
                  </a:pathLst>
                </a:custGeom>
                <a:solidFill>
                  <a:srgbClr val="FFFFFF"/>
                </a:solid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033DA31E-74B9-494F-9A46-936B573C8AB6}"/>
                    </a:ext>
                  </a:extLst>
                </p:cNvPr>
                <p:cNvSpPr/>
                <p:nvPr/>
              </p:nvSpPr>
              <p:spPr>
                <a:xfrm>
                  <a:off x="5941980" y="3409092"/>
                  <a:ext cx="12763" cy="12763"/>
                </a:xfrm>
                <a:custGeom>
                  <a:avLst/>
                  <a:gdLst>
                    <a:gd name="connsiteX0" fmla="*/ 6382 w 12763"/>
                    <a:gd name="connsiteY0" fmla="*/ 12763 h 12763"/>
                    <a:gd name="connsiteX1" fmla="*/ 12763 w 12763"/>
                    <a:gd name="connsiteY1" fmla="*/ 6381 h 12763"/>
                    <a:gd name="connsiteX2" fmla="*/ 6381 w 12763"/>
                    <a:gd name="connsiteY2" fmla="*/ 0 h 12763"/>
                    <a:gd name="connsiteX3" fmla="*/ 0 w 12763"/>
                    <a:gd name="connsiteY3" fmla="*/ 6382 h 12763"/>
                    <a:gd name="connsiteX4" fmla="*/ 1 w 12763"/>
                    <a:gd name="connsiteY4" fmla="*/ 6477 h 12763"/>
                    <a:gd name="connsiteX5" fmla="*/ 6382 w 12763"/>
                    <a:gd name="connsiteY5" fmla="*/ 12764 h 1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63" h="12763">
                      <a:moveTo>
                        <a:pt x="6382" y="12763"/>
                      </a:moveTo>
                      <a:cubicBezTo>
                        <a:pt x="9907" y="12763"/>
                        <a:pt x="12764" y="9906"/>
                        <a:pt x="12763" y="6381"/>
                      </a:cubicBezTo>
                      <a:cubicBezTo>
                        <a:pt x="12763" y="2856"/>
                        <a:pt x="9906" y="0"/>
                        <a:pt x="6381" y="0"/>
                      </a:cubicBezTo>
                      <a:cubicBezTo>
                        <a:pt x="2857" y="0"/>
                        <a:pt x="0" y="2858"/>
                        <a:pt x="0" y="6382"/>
                      </a:cubicBezTo>
                      <a:cubicBezTo>
                        <a:pt x="0" y="6414"/>
                        <a:pt x="0" y="6445"/>
                        <a:pt x="1" y="6477"/>
                      </a:cubicBezTo>
                      <a:cubicBezTo>
                        <a:pt x="53" y="9964"/>
                        <a:pt x="2895" y="12764"/>
                        <a:pt x="6382" y="12764"/>
                      </a:cubicBezTo>
                      <a:close/>
                    </a:path>
                  </a:pathLst>
                </a:custGeom>
                <a:solidFill>
                  <a:srgbClr val="FFFFFF"/>
                </a:solid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2B13FD7-178D-4EA3-AF2F-E487970C8C9A}"/>
                    </a:ext>
                  </a:extLst>
                </p:cNvPr>
                <p:cNvSpPr/>
                <p:nvPr/>
              </p:nvSpPr>
              <p:spPr>
                <a:xfrm>
                  <a:off x="5930931" y="3381184"/>
                  <a:ext cx="12763" cy="12763"/>
                </a:xfrm>
                <a:custGeom>
                  <a:avLst/>
                  <a:gdLst>
                    <a:gd name="connsiteX0" fmla="*/ 6382 w 12763"/>
                    <a:gd name="connsiteY0" fmla="*/ 12763 h 12763"/>
                    <a:gd name="connsiteX1" fmla="*/ 12763 w 12763"/>
                    <a:gd name="connsiteY1" fmla="*/ 6382 h 12763"/>
                    <a:gd name="connsiteX2" fmla="*/ 6382 w 12763"/>
                    <a:gd name="connsiteY2" fmla="*/ 0 h 12763"/>
                    <a:gd name="connsiteX3" fmla="*/ 0 w 12763"/>
                    <a:gd name="connsiteY3" fmla="*/ 6382 h 12763"/>
                    <a:gd name="connsiteX4" fmla="*/ 6382 w 12763"/>
                    <a:gd name="connsiteY4" fmla="*/ 12763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12763"/>
                      </a:moveTo>
                      <a:cubicBezTo>
                        <a:pt x="9906" y="12763"/>
                        <a:pt x="12763" y="9906"/>
                        <a:pt x="12763" y="6382"/>
                      </a:cubicBezTo>
                      <a:cubicBezTo>
                        <a:pt x="12763" y="2857"/>
                        <a:pt x="9906" y="0"/>
                        <a:pt x="6382" y="0"/>
                      </a:cubicBezTo>
                      <a:cubicBezTo>
                        <a:pt x="2857" y="0"/>
                        <a:pt x="0" y="2857"/>
                        <a:pt x="0" y="6382"/>
                      </a:cubicBezTo>
                      <a:cubicBezTo>
                        <a:pt x="0" y="9906"/>
                        <a:pt x="2857" y="12763"/>
                        <a:pt x="6382" y="12763"/>
                      </a:cubicBezTo>
                      <a:close/>
                    </a:path>
                  </a:pathLst>
                </a:custGeom>
                <a:solidFill>
                  <a:srgbClr val="FFFFFF"/>
                </a:solid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C0A05D85-95A9-4798-B67B-B7074B51892D}"/>
                    </a:ext>
                  </a:extLst>
                </p:cNvPr>
                <p:cNvSpPr/>
                <p:nvPr/>
              </p:nvSpPr>
              <p:spPr>
                <a:xfrm>
                  <a:off x="5919025" y="3354323"/>
                  <a:ext cx="12763" cy="12763"/>
                </a:xfrm>
                <a:custGeom>
                  <a:avLst/>
                  <a:gdLst>
                    <a:gd name="connsiteX0" fmla="*/ 6382 w 12763"/>
                    <a:gd name="connsiteY0" fmla="*/ 12763 h 12763"/>
                    <a:gd name="connsiteX1" fmla="*/ 12763 w 12763"/>
                    <a:gd name="connsiteY1" fmla="*/ 6382 h 12763"/>
                    <a:gd name="connsiteX2" fmla="*/ 6382 w 12763"/>
                    <a:gd name="connsiteY2" fmla="*/ 0 h 12763"/>
                    <a:gd name="connsiteX3" fmla="*/ 0 w 12763"/>
                    <a:gd name="connsiteY3" fmla="*/ 6382 h 12763"/>
                    <a:gd name="connsiteX4" fmla="*/ 6382 w 12763"/>
                    <a:gd name="connsiteY4" fmla="*/ 12763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12763"/>
                      </a:moveTo>
                      <a:cubicBezTo>
                        <a:pt x="9906" y="12763"/>
                        <a:pt x="12763" y="9906"/>
                        <a:pt x="12763" y="6382"/>
                      </a:cubicBezTo>
                      <a:cubicBezTo>
                        <a:pt x="12763" y="2857"/>
                        <a:pt x="9906" y="0"/>
                        <a:pt x="6382" y="0"/>
                      </a:cubicBezTo>
                      <a:cubicBezTo>
                        <a:pt x="2857" y="0"/>
                        <a:pt x="0" y="2857"/>
                        <a:pt x="0" y="6382"/>
                      </a:cubicBezTo>
                      <a:cubicBezTo>
                        <a:pt x="0" y="9906"/>
                        <a:pt x="2857" y="12763"/>
                        <a:pt x="6382" y="12763"/>
                      </a:cubicBezTo>
                      <a:close/>
                    </a:path>
                  </a:pathLst>
                </a:custGeom>
                <a:solidFill>
                  <a:srgbClr val="FFFFFF"/>
                </a:solid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E42B67E3-8208-4D6B-A4D6-82D1CEDD07F2}"/>
                    </a:ext>
                  </a:extLst>
                </p:cNvPr>
                <p:cNvSpPr/>
                <p:nvPr/>
              </p:nvSpPr>
              <p:spPr>
                <a:xfrm>
                  <a:off x="5906071" y="3326796"/>
                  <a:ext cx="12763" cy="12763"/>
                </a:xfrm>
                <a:custGeom>
                  <a:avLst/>
                  <a:gdLst>
                    <a:gd name="connsiteX0" fmla="*/ 12763 w 12763"/>
                    <a:gd name="connsiteY0" fmla="*/ 6382 h 12763"/>
                    <a:gd name="connsiteX1" fmla="*/ 6382 w 12763"/>
                    <a:gd name="connsiteY1" fmla="*/ 0 h 12763"/>
                    <a:gd name="connsiteX2" fmla="*/ 0 w 12763"/>
                    <a:gd name="connsiteY2" fmla="*/ 6382 h 12763"/>
                    <a:gd name="connsiteX3" fmla="*/ 6382 w 12763"/>
                    <a:gd name="connsiteY3" fmla="*/ 12763 h 12763"/>
                    <a:gd name="connsiteX4" fmla="*/ 12763 w 12763"/>
                    <a:gd name="connsiteY4" fmla="*/ 6382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12763" y="6382"/>
                      </a:moveTo>
                      <a:cubicBezTo>
                        <a:pt x="12763" y="2857"/>
                        <a:pt x="9906" y="0"/>
                        <a:pt x="6382" y="0"/>
                      </a:cubicBezTo>
                      <a:cubicBezTo>
                        <a:pt x="2857" y="0"/>
                        <a:pt x="0" y="2857"/>
                        <a:pt x="0" y="6382"/>
                      </a:cubicBezTo>
                      <a:cubicBezTo>
                        <a:pt x="0" y="9906"/>
                        <a:pt x="2857" y="12763"/>
                        <a:pt x="6382" y="12763"/>
                      </a:cubicBezTo>
                      <a:cubicBezTo>
                        <a:pt x="9906" y="12763"/>
                        <a:pt x="12763" y="9906"/>
                        <a:pt x="12763" y="6382"/>
                      </a:cubicBezTo>
                      <a:close/>
                    </a:path>
                  </a:pathLst>
                </a:custGeom>
                <a:solidFill>
                  <a:srgbClr val="FFFFFF"/>
                </a:solid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BBB8C06D-B8AE-48F6-BC5D-2979A91ABC82}"/>
                    </a:ext>
                  </a:extLst>
                </p:cNvPr>
                <p:cNvSpPr/>
                <p:nvPr/>
              </p:nvSpPr>
              <p:spPr>
                <a:xfrm>
                  <a:off x="5891974" y="3300316"/>
                  <a:ext cx="12763" cy="12763"/>
                </a:xfrm>
                <a:custGeom>
                  <a:avLst/>
                  <a:gdLst>
                    <a:gd name="connsiteX0" fmla="*/ 12763 w 12763"/>
                    <a:gd name="connsiteY0" fmla="*/ 6382 h 12763"/>
                    <a:gd name="connsiteX1" fmla="*/ 6382 w 12763"/>
                    <a:gd name="connsiteY1" fmla="*/ 0 h 12763"/>
                    <a:gd name="connsiteX2" fmla="*/ 0 w 12763"/>
                    <a:gd name="connsiteY2" fmla="*/ 6382 h 12763"/>
                    <a:gd name="connsiteX3" fmla="*/ 6382 w 12763"/>
                    <a:gd name="connsiteY3" fmla="*/ 12763 h 12763"/>
                    <a:gd name="connsiteX4" fmla="*/ 12763 w 12763"/>
                    <a:gd name="connsiteY4" fmla="*/ 6382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12763" y="6382"/>
                      </a:moveTo>
                      <a:cubicBezTo>
                        <a:pt x="12763" y="2857"/>
                        <a:pt x="9906" y="0"/>
                        <a:pt x="6382" y="0"/>
                      </a:cubicBezTo>
                      <a:cubicBezTo>
                        <a:pt x="2857" y="0"/>
                        <a:pt x="0" y="2857"/>
                        <a:pt x="0" y="6382"/>
                      </a:cubicBezTo>
                      <a:cubicBezTo>
                        <a:pt x="0" y="9906"/>
                        <a:pt x="2857" y="12763"/>
                        <a:pt x="6382" y="12763"/>
                      </a:cubicBezTo>
                      <a:cubicBezTo>
                        <a:pt x="9906" y="12763"/>
                        <a:pt x="12763" y="9906"/>
                        <a:pt x="12763" y="6382"/>
                      </a:cubicBezTo>
                      <a:close/>
                    </a:path>
                  </a:pathLst>
                </a:custGeom>
                <a:solidFill>
                  <a:srgbClr val="FFFFFF"/>
                </a:solid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62B8911F-4E37-4ABA-B166-85F88037C132}"/>
                    </a:ext>
                  </a:extLst>
                </p:cNvPr>
                <p:cNvSpPr/>
                <p:nvPr/>
              </p:nvSpPr>
              <p:spPr>
                <a:xfrm>
                  <a:off x="5877020" y="3274313"/>
                  <a:ext cx="12763" cy="12763"/>
                </a:xfrm>
                <a:custGeom>
                  <a:avLst/>
                  <a:gdLst>
                    <a:gd name="connsiteX0" fmla="*/ 12763 w 12763"/>
                    <a:gd name="connsiteY0" fmla="*/ 6382 h 12763"/>
                    <a:gd name="connsiteX1" fmla="*/ 6382 w 12763"/>
                    <a:gd name="connsiteY1" fmla="*/ 0 h 12763"/>
                    <a:gd name="connsiteX2" fmla="*/ 0 w 12763"/>
                    <a:gd name="connsiteY2" fmla="*/ 6382 h 12763"/>
                    <a:gd name="connsiteX3" fmla="*/ 6382 w 12763"/>
                    <a:gd name="connsiteY3" fmla="*/ 12763 h 12763"/>
                    <a:gd name="connsiteX4" fmla="*/ 12763 w 12763"/>
                    <a:gd name="connsiteY4" fmla="*/ 6382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12763" y="6382"/>
                      </a:moveTo>
                      <a:cubicBezTo>
                        <a:pt x="12763" y="2857"/>
                        <a:pt x="9906" y="0"/>
                        <a:pt x="6382" y="0"/>
                      </a:cubicBezTo>
                      <a:cubicBezTo>
                        <a:pt x="2857" y="0"/>
                        <a:pt x="0" y="2857"/>
                        <a:pt x="0" y="6382"/>
                      </a:cubicBezTo>
                      <a:cubicBezTo>
                        <a:pt x="0" y="9906"/>
                        <a:pt x="2857" y="12763"/>
                        <a:pt x="6382" y="12763"/>
                      </a:cubicBezTo>
                      <a:cubicBezTo>
                        <a:pt x="9906" y="12763"/>
                        <a:pt x="12763" y="9906"/>
                        <a:pt x="12763" y="6382"/>
                      </a:cubicBezTo>
                      <a:close/>
                    </a:path>
                  </a:pathLst>
                </a:custGeom>
                <a:solidFill>
                  <a:srgbClr val="FFFFFF"/>
                </a:solid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6B828AE8-5870-4741-B75D-54737781CAF5}"/>
                    </a:ext>
                  </a:extLst>
                </p:cNvPr>
                <p:cNvSpPr/>
                <p:nvPr/>
              </p:nvSpPr>
              <p:spPr>
                <a:xfrm>
                  <a:off x="5861304" y="3248976"/>
                  <a:ext cx="12763" cy="12763"/>
                </a:xfrm>
                <a:custGeom>
                  <a:avLst/>
                  <a:gdLst>
                    <a:gd name="connsiteX0" fmla="*/ 12763 w 12763"/>
                    <a:gd name="connsiteY0" fmla="*/ 6382 h 12763"/>
                    <a:gd name="connsiteX1" fmla="*/ 6382 w 12763"/>
                    <a:gd name="connsiteY1" fmla="*/ 0 h 12763"/>
                    <a:gd name="connsiteX2" fmla="*/ 0 w 12763"/>
                    <a:gd name="connsiteY2" fmla="*/ 6382 h 12763"/>
                    <a:gd name="connsiteX3" fmla="*/ 6382 w 12763"/>
                    <a:gd name="connsiteY3" fmla="*/ 12763 h 12763"/>
                    <a:gd name="connsiteX4" fmla="*/ 12763 w 12763"/>
                    <a:gd name="connsiteY4" fmla="*/ 6382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12763" y="6382"/>
                      </a:moveTo>
                      <a:cubicBezTo>
                        <a:pt x="12763" y="2857"/>
                        <a:pt x="9906" y="0"/>
                        <a:pt x="6382" y="0"/>
                      </a:cubicBezTo>
                      <a:cubicBezTo>
                        <a:pt x="2857" y="0"/>
                        <a:pt x="0" y="2857"/>
                        <a:pt x="0" y="6382"/>
                      </a:cubicBezTo>
                      <a:cubicBezTo>
                        <a:pt x="0" y="9906"/>
                        <a:pt x="2857" y="12763"/>
                        <a:pt x="6382" y="12763"/>
                      </a:cubicBezTo>
                      <a:cubicBezTo>
                        <a:pt x="9906" y="12763"/>
                        <a:pt x="12763" y="9906"/>
                        <a:pt x="12763" y="6382"/>
                      </a:cubicBezTo>
                      <a:close/>
                    </a:path>
                  </a:pathLst>
                </a:custGeom>
                <a:solidFill>
                  <a:srgbClr val="FFFFFF"/>
                </a:solid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443CB899-4E09-4F2B-9333-158E27D6BA3E}"/>
                    </a:ext>
                  </a:extLst>
                </p:cNvPr>
                <p:cNvSpPr/>
                <p:nvPr/>
              </p:nvSpPr>
              <p:spPr>
                <a:xfrm>
                  <a:off x="5826633" y="3200018"/>
                  <a:ext cx="12763" cy="12763"/>
                </a:xfrm>
                <a:custGeom>
                  <a:avLst/>
                  <a:gdLst>
                    <a:gd name="connsiteX0" fmla="*/ 12763 w 12763"/>
                    <a:gd name="connsiteY0" fmla="*/ 6382 h 12763"/>
                    <a:gd name="connsiteX1" fmla="*/ 6382 w 12763"/>
                    <a:gd name="connsiteY1" fmla="*/ 0 h 12763"/>
                    <a:gd name="connsiteX2" fmla="*/ 0 w 12763"/>
                    <a:gd name="connsiteY2" fmla="*/ 6382 h 12763"/>
                    <a:gd name="connsiteX3" fmla="*/ 6382 w 12763"/>
                    <a:gd name="connsiteY3" fmla="*/ 12763 h 12763"/>
                    <a:gd name="connsiteX4" fmla="*/ 12763 w 12763"/>
                    <a:gd name="connsiteY4" fmla="*/ 6382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12763" y="6382"/>
                      </a:moveTo>
                      <a:cubicBezTo>
                        <a:pt x="12763" y="2857"/>
                        <a:pt x="9906" y="0"/>
                        <a:pt x="6382" y="0"/>
                      </a:cubicBezTo>
                      <a:cubicBezTo>
                        <a:pt x="2857" y="0"/>
                        <a:pt x="0" y="2857"/>
                        <a:pt x="0" y="6382"/>
                      </a:cubicBezTo>
                      <a:cubicBezTo>
                        <a:pt x="0" y="9906"/>
                        <a:pt x="2857" y="12763"/>
                        <a:pt x="6382" y="12763"/>
                      </a:cubicBezTo>
                      <a:cubicBezTo>
                        <a:pt x="9906" y="12763"/>
                        <a:pt x="12763" y="9906"/>
                        <a:pt x="12763" y="6382"/>
                      </a:cubicBezTo>
                      <a:close/>
                    </a:path>
                  </a:pathLst>
                </a:custGeom>
                <a:solidFill>
                  <a:srgbClr val="FFFFFF"/>
                </a:solid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73A9C5DA-944C-4DBD-AC6F-A462FECD2139}"/>
                    </a:ext>
                  </a:extLst>
                </p:cNvPr>
                <p:cNvSpPr/>
                <p:nvPr/>
              </p:nvSpPr>
              <p:spPr>
                <a:xfrm>
                  <a:off x="5844444" y="3224116"/>
                  <a:ext cx="12763" cy="12763"/>
                </a:xfrm>
                <a:custGeom>
                  <a:avLst/>
                  <a:gdLst>
                    <a:gd name="connsiteX0" fmla="*/ 12763 w 12763"/>
                    <a:gd name="connsiteY0" fmla="*/ 6382 h 12763"/>
                    <a:gd name="connsiteX1" fmla="*/ 6382 w 12763"/>
                    <a:gd name="connsiteY1" fmla="*/ 0 h 12763"/>
                    <a:gd name="connsiteX2" fmla="*/ 0 w 12763"/>
                    <a:gd name="connsiteY2" fmla="*/ 6382 h 12763"/>
                    <a:gd name="connsiteX3" fmla="*/ 6382 w 12763"/>
                    <a:gd name="connsiteY3" fmla="*/ 12763 h 12763"/>
                    <a:gd name="connsiteX4" fmla="*/ 12763 w 12763"/>
                    <a:gd name="connsiteY4" fmla="*/ 6382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12763" y="6382"/>
                      </a:moveTo>
                      <a:cubicBezTo>
                        <a:pt x="12763" y="2857"/>
                        <a:pt x="9906" y="0"/>
                        <a:pt x="6382" y="0"/>
                      </a:cubicBezTo>
                      <a:cubicBezTo>
                        <a:pt x="2857" y="0"/>
                        <a:pt x="0" y="2857"/>
                        <a:pt x="0" y="6382"/>
                      </a:cubicBezTo>
                      <a:cubicBezTo>
                        <a:pt x="0" y="9906"/>
                        <a:pt x="2857" y="12763"/>
                        <a:pt x="6382" y="12763"/>
                      </a:cubicBezTo>
                      <a:cubicBezTo>
                        <a:pt x="9906" y="12763"/>
                        <a:pt x="12763" y="9906"/>
                        <a:pt x="12763" y="6382"/>
                      </a:cubicBezTo>
                      <a:close/>
                    </a:path>
                  </a:pathLst>
                </a:custGeom>
                <a:solidFill>
                  <a:srgbClr val="FFFFFF"/>
                </a:solid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B9BAC2CE-1F7C-444E-904F-64D887E9C0F4}"/>
                    </a:ext>
                  </a:extLst>
                </p:cNvPr>
                <p:cNvSpPr/>
                <p:nvPr/>
              </p:nvSpPr>
              <p:spPr>
                <a:xfrm>
                  <a:off x="5808059" y="3176491"/>
                  <a:ext cx="12763" cy="12763"/>
                </a:xfrm>
                <a:custGeom>
                  <a:avLst/>
                  <a:gdLst>
                    <a:gd name="connsiteX0" fmla="*/ 12763 w 12763"/>
                    <a:gd name="connsiteY0" fmla="*/ 6382 h 12763"/>
                    <a:gd name="connsiteX1" fmla="*/ 6382 w 12763"/>
                    <a:gd name="connsiteY1" fmla="*/ 0 h 12763"/>
                    <a:gd name="connsiteX2" fmla="*/ 0 w 12763"/>
                    <a:gd name="connsiteY2" fmla="*/ 6382 h 12763"/>
                    <a:gd name="connsiteX3" fmla="*/ 6382 w 12763"/>
                    <a:gd name="connsiteY3" fmla="*/ 12763 h 12763"/>
                    <a:gd name="connsiteX4" fmla="*/ 12763 w 12763"/>
                    <a:gd name="connsiteY4" fmla="*/ 6382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12763" y="6382"/>
                      </a:moveTo>
                      <a:cubicBezTo>
                        <a:pt x="12763" y="2857"/>
                        <a:pt x="9906" y="0"/>
                        <a:pt x="6382" y="0"/>
                      </a:cubicBezTo>
                      <a:cubicBezTo>
                        <a:pt x="2857" y="0"/>
                        <a:pt x="0" y="2857"/>
                        <a:pt x="0" y="6382"/>
                      </a:cubicBezTo>
                      <a:cubicBezTo>
                        <a:pt x="0" y="9906"/>
                        <a:pt x="2857" y="12763"/>
                        <a:pt x="6382" y="12763"/>
                      </a:cubicBezTo>
                      <a:cubicBezTo>
                        <a:pt x="9906" y="12763"/>
                        <a:pt x="12763" y="9906"/>
                        <a:pt x="12763" y="6382"/>
                      </a:cubicBezTo>
                      <a:close/>
                    </a:path>
                  </a:pathLst>
                </a:custGeom>
                <a:solidFill>
                  <a:srgbClr val="FFFFFF"/>
                </a:solid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CF7996D3-E35F-4029-9497-B3AD9E80DACD}"/>
                    </a:ext>
                  </a:extLst>
                </p:cNvPr>
                <p:cNvSpPr/>
                <p:nvPr/>
              </p:nvSpPr>
              <p:spPr>
                <a:xfrm>
                  <a:off x="5788818" y="3153822"/>
                  <a:ext cx="12763" cy="12763"/>
                </a:xfrm>
                <a:custGeom>
                  <a:avLst/>
                  <a:gdLst>
                    <a:gd name="connsiteX0" fmla="*/ 12763 w 12763"/>
                    <a:gd name="connsiteY0" fmla="*/ 6382 h 12763"/>
                    <a:gd name="connsiteX1" fmla="*/ 6382 w 12763"/>
                    <a:gd name="connsiteY1" fmla="*/ 0 h 12763"/>
                    <a:gd name="connsiteX2" fmla="*/ 0 w 12763"/>
                    <a:gd name="connsiteY2" fmla="*/ 6382 h 12763"/>
                    <a:gd name="connsiteX3" fmla="*/ 6382 w 12763"/>
                    <a:gd name="connsiteY3" fmla="*/ 12763 h 12763"/>
                    <a:gd name="connsiteX4" fmla="*/ 12763 w 12763"/>
                    <a:gd name="connsiteY4" fmla="*/ 6382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12763" y="6382"/>
                      </a:moveTo>
                      <a:cubicBezTo>
                        <a:pt x="12763" y="2857"/>
                        <a:pt x="9906" y="0"/>
                        <a:pt x="6382" y="0"/>
                      </a:cubicBezTo>
                      <a:cubicBezTo>
                        <a:pt x="2857" y="0"/>
                        <a:pt x="0" y="2857"/>
                        <a:pt x="0" y="6382"/>
                      </a:cubicBezTo>
                      <a:cubicBezTo>
                        <a:pt x="0" y="9906"/>
                        <a:pt x="2857" y="12763"/>
                        <a:pt x="6382" y="12763"/>
                      </a:cubicBezTo>
                      <a:cubicBezTo>
                        <a:pt x="9906" y="12763"/>
                        <a:pt x="12763" y="9906"/>
                        <a:pt x="12763" y="6382"/>
                      </a:cubicBezTo>
                      <a:close/>
                    </a:path>
                  </a:pathLst>
                </a:custGeom>
                <a:solidFill>
                  <a:srgbClr val="FFFFFF"/>
                </a:solid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03A2EC69-AF8B-4F6C-8124-59817D54644D}"/>
                    </a:ext>
                  </a:extLst>
                </p:cNvPr>
                <p:cNvSpPr/>
                <p:nvPr/>
              </p:nvSpPr>
              <p:spPr>
                <a:xfrm>
                  <a:off x="5747670" y="3110388"/>
                  <a:ext cx="12763" cy="12763"/>
                </a:xfrm>
                <a:custGeom>
                  <a:avLst/>
                  <a:gdLst>
                    <a:gd name="connsiteX0" fmla="*/ 12763 w 12763"/>
                    <a:gd name="connsiteY0" fmla="*/ 6382 h 12763"/>
                    <a:gd name="connsiteX1" fmla="*/ 6382 w 12763"/>
                    <a:gd name="connsiteY1" fmla="*/ 0 h 12763"/>
                    <a:gd name="connsiteX2" fmla="*/ 0 w 12763"/>
                    <a:gd name="connsiteY2" fmla="*/ 6382 h 12763"/>
                    <a:gd name="connsiteX3" fmla="*/ 6382 w 12763"/>
                    <a:gd name="connsiteY3" fmla="*/ 12763 h 12763"/>
                    <a:gd name="connsiteX4" fmla="*/ 12763 w 12763"/>
                    <a:gd name="connsiteY4" fmla="*/ 6382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12763" y="6382"/>
                      </a:moveTo>
                      <a:cubicBezTo>
                        <a:pt x="12763" y="2857"/>
                        <a:pt x="9906" y="0"/>
                        <a:pt x="6382" y="0"/>
                      </a:cubicBezTo>
                      <a:cubicBezTo>
                        <a:pt x="2857" y="0"/>
                        <a:pt x="0" y="2857"/>
                        <a:pt x="0" y="6382"/>
                      </a:cubicBezTo>
                      <a:cubicBezTo>
                        <a:pt x="0" y="9906"/>
                        <a:pt x="2857" y="12763"/>
                        <a:pt x="6382" y="12763"/>
                      </a:cubicBezTo>
                      <a:cubicBezTo>
                        <a:pt x="9906" y="12763"/>
                        <a:pt x="12763" y="9906"/>
                        <a:pt x="12763" y="6382"/>
                      </a:cubicBezTo>
                      <a:close/>
                    </a:path>
                  </a:pathLst>
                </a:custGeom>
                <a:solidFill>
                  <a:srgbClr val="FFFFFF"/>
                </a:solid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CB4D1C8F-BFC9-4D65-8124-4AF2960F9D98}"/>
                    </a:ext>
                  </a:extLst>
                </p:cNvPr>
                <p:cNvSpPr/>
                <p:nvPr/>
              </p:nvSpPr>
              <p:spPr>
                <a:xfrm>
                  <a:off x="5768911" y="3132105"/>
                  <a:ext cx="12763" cy="12763"/>
                </a:xfrm>
                <a:custGeom>
                  <a:avLst/>
                  <a:gdLst>
                    <a:gd name="connsiteX0" fmla="*/ 12763 w 12763"/>
                    <a:gd name="connsiteY0" fmla="*/ 6381 h 12763"/>
                    <a:gd name="connsiteX1" fmla="*/ 6381 w 12763"/>
                    <a:gd name="connsiteY1" fmla="*/ 0 h 12763"/>
                    <a:gd name="connsiteX2" fmla="*/ 0 w 12763"/>
                    <a:gd name="connsiteY2" fmla="*/ 6382 h 12763"/>
                    <a:gd name="connsiteX3" fmla="*/ 6382 w 12763"/>
                    <a:gd name="connsiteY3" fmla="*/ 12763 h 12763"/>
                    <a:gd name="connsiteX4" fmla="*/ 6477 w 12763"/>
                    <a:gd name="connsiteY4" fmla="*/ 12763 h 12763"/>
                    <a:gd name="connsiteX5" fmla="*/ 12763 w 12763"/>
                    <a:gd name="connsiteY5" fmla="*/ 6381 h 1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63" h="12763">
                      <a:moveTo>
                        <a:pt x="12763" y="6381"/>
                      </a:moveTo>
                      <a:cubicBezTo>
                        <a:pt x="12763" y="2856"/>
                        <a:pt x="9906" y="0"/>
                        <a:pt x="6381" y="0"/>
                      </a:cubicBezTo>
                      <a:cubicBezTo>
                        <a:pt x="2857" y="0"/>
                        <a:pt x="0" y="2858"/>
                        <a:pt x="0" y="6382"/>
                      </a:cubicBezTo>
                      <a:cubicBezTo>
                        <a:pt x="0" y="9907"/>
                        <a:pt x="2858" y="12764"/>
                        <a:pt x="6382" y="12763"/>
                      </a:cubicBezTo>
                      <a:cubicBezTo>
                        <a:pt x="6414" y="12763"/>
                        <a:pt x="6446" y="12763"/>
                        <a:pt x="6477" y="12763"/>
                      </a:cubicBezTo>
                      <a:cubicBezTo>
                        <a:pt x="9964" y="12711"/>
                        <a:pt x="12764" y="9869"/>
                        <a:pt x="12763" y="6381"/>
                      </a:cubicBezTo>
                      <a:close/>
                    </a:path>
                  </a:pathLst>
                </a:custGeom>
                <a:solidFill>
                  <a:srgbClr val="FFFFFF"/>
                </a:solid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1709914A-5F55-4504-9B4B-17E41ED838F5}"/>
                    </a:ext>
                  </a:extLst>
                </p:cNvPr>
                <p:cNvSpPr/>
                <p:nvPr/>
              </p:nvSpPr>
              <p:spPr>
                <a:xfrm>
                  <a:off x="5725953" y="3089909"/>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21738BC4-5895-42C2-A795-203983F5EFF8}"/>
                    </a:ext>
                  </a:extLst>
                </p:cNvPr>
                <p:cNvSpPr/>
                <p:nvPr/>
              </p:nvSpPr>
              <p:spPr>
                <a:xfrm>
                  <a:off x="5703379" y="3070097"/>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F7E47448-BDFB-4876-998A-AE4C3653EA38}"/>
                    </a:ext>
                  </a:extLst>
                </p:cNvPr>
                <p:cNvSpPr/>
                <p:nvPr/>
              </p:nvSpPr>
              <p:spPr>
                <a:xfrm>
                  <a:off x="5680043" y="3051237"/>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342E737-7484-4BF5-9707-C18413AB72D9}"/>
                    </a:ext>
                  </a:extLst>
                </p:cNvPr>
                <p:cNvSpPr/>
                <p:nvPr/>
              </p:nvSpPr>
              <p:spPr>
                <a:xfrm>
                  <a:off x="5656516" y="3033235"/>
                  <a:ext cx="12763" cy="12763"/>
                </a:xfrm>
                <a:custGeom>
                  <a:avLst/>
                  <a:gdLst>
                    <a:gd name="connsiteX0" fmla="*/ 12763 w 12763"/>
                    <a:gd name="connsiteY0" fmla="*/ 6382 h 12763"/>
                    <a:gd name="connsiteX1" fmla="*/ 6382 w 12763"/>
                    <a:gd name="connsiteY1" fmla="*/ 0 h 12763"/>
                    <a:gd name="connsiteX2" fmla="*/ 0 w 12763"/>
                    <a:gd name="connsiteY2" fmla="*/ 6382 h 12763"/>
                    <a:gd name="connsiteX3" fmla="*/ 6382 w 12763"/>
                    <a:gd name="connsiteY3" fmla="*/ 12763 h 12763"/>
                    <a:gd name="connsiteX4" fmla="*/ 12763 w 12763"/>
                    <a:gd name="connsiteY4" fmla="*/ 6382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12763" y="6382"/>
                      </a:moveTo>
                      <a:cubicBezTo>
                        <a:pt x="12763" y="2857"/>
                        <a:pt x="9906" y="0"/>
                        <a:pt x="6382" y="0"/>
                      </a:cubicBezTo>
                      <a:cubicBezTo>
                        <a:pt x="2857" y="0"/>
                        <a:pt x="0" y="2857"/>
                        <a:pt x="0" y="6382"/>
                      </a:cubicBezTo>
                      <a:cubicBezTo>
                        <a:pt x="0" y="9906"/>
                        <a:pt x="2857" y="12763"/>
                        <a:pt x="6382" y="12763"/>
                      </a:cubicBezTo>
                      <a:cubicBezTo>
                        <a:pt x="9906" y="12763"/>
                        <a:pt x="12763" y="9906"/>
                        <a:pt x="12763" y="6382"/>
                      </a:cubicBezTo>
                      <a:close/>
                    </a:path>
                  </a:pathLst>
                </a:custGeom>
                <a:solidFill>
                  <a:srgbClr val="FFFFFF"/>
                </a:solid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59F10E24-D9E6-44E3-972A-7ADD1325F140}"/>
                    </a:ext>
                  </a:extLst>
                </p:cNvPr>
                <p:cNvSpPr/>
                <p:nvPr/>
              </p:nvSpPr>
              <p:spPr>
                <a:xfrm>
                  <a:off x="5632418" y="3015995"/>
                  <a:ext cx="12763" cy="12763"/>
                </a:xfrm>
                <a:custGeom>
                  <a:avLst/>
                  <a:gdLst>
                    <a:gd name="connsiteX0" fmla="*/ 6382 w 12763"/>
                    <a:gd name="connsiteY0" fmla="*/ 12763 h 12763"/>
                    <a:gd name="connsiteX1" fmla="*/ 12763 w 12763"/>
                    <a:gd name="connsiteY1" fmla="*/ 6382 h 12763"/>
                    <a:gd name="connsiteX2" fmla="*/ 6382 w 12763"/>
                    <a:gd name="connsiteY2" fmla="*/ 0 h 12763"/>
                    <a:gd name="connsiteX3" fmla="*/ 0 w 12763"/>
                    <a:gd name="connsiteY3" fmla="*/ 6382 h 12763"/>
                    <a:gd name="connsiteX4" fmla="*/ 6382 w 12763"/>
                    <a:gd name="connsiteY4" fmla="*/ 12763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12763"/>
                      </a:moveTo>
                      <a:cubicBezTo>
                        <a:pt x="9906" y="12763"/>
                        <a:pt x="12763" y="9906"/>
                        <a:pt x="12763" y="6382"/>
                      </a:cubicBezTo>
                      <a:cubicBezTo>
                        <a:pt x="12763" y="2857"/>
                        <a:pt x="9906" y="0"/>
                        <a:pt x="6382" y="0"/>
                      </a:cubicBezTo>
                      <a:cubicBezTo>
                        <a:pt x="2857" y="0"/>
                        <a:pt x="0" y="2857"/>
                        <a:pt x="0" y="6382"/>
                      </a:cubicBezTo>
                      <a:cubicBezTo>
                        <a:pt x="0" y="9906"/>
                        <a:pt x="2857" y="12763"/>
                        <a:pt x="6382" y="12763"/>
                      </a:cubicBezTo>
                      <a:close/>
                    </a:path>
                  </a:pathLst>
                </a:custGeom>
                <a:solidFill>
                  <a:srgbClr val="FFFFFF"/>
                </a:solid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453660E1-43F9-4E5A-B41F-6208D0FC5E77}"/>
                    </a:ext>
                  </a:extLst>
                </p:cNvPr>
                <p:cNvSpPr/>
                <p:nvPr/>
              </p:nvSpPr>
              <p:spPr>
                <a:xfrm>
                  <a:off x="5606891" y="2999898"/>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1C58D787-9C07-4924-8B4C-6D9EED10A583}"/>
                    </a:ext>
                  </a:extLst>
                </p:cNvPr>
                <p:cNvSpPr/>
                <p:nvPr/>
              </p:nvSpPr>
              <p:spPr>
                <a:xfrm>
                  <a:off x="5581269" y="2984562"/>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1DB28350-EB5F-45D5-9E74-5E0957BB1A3A}"/>
                    </a:ext>
                  </a:extLst>
                </p:cNvPr>
                <p:cNvSpPr/>
                <p:nvPr/>
              </p:nvSpPr>
              <p:spPr>
                <a:xfrm>
                  <a:off x="5555265" y="2970275"/>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DECAAEFA-4EA5-4E5C-B566-667F09A69671}"/>
                    </a:ext>
                  </a:extLst>
                </p:cNvPr>
                <p:cNvSpPr/>
                <p:nvPr/>
              </p:nvSpPr>
              <p:spPr>
                <a:xfrm>
                  <a:off x="5528310" y="2956845"/>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93D45672-D991-435F-B02D-61B8E0818121}"/>
                    </a:ext>
                  </a:extLst>
                </p:cNvPr>
                <p:cNvSpPr/>
                <p:nvPr/>
              </p:nvSpPr>
              <p:spPr>
                <a:xfrm>
                  <a:off x="5501258" y="2944367"/>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E7282FE0-4FD1-4C8E-8070-630AD8A44A5B}"/>
                    </a:ext>
                  </a:extLst>
                </p:cNvPr>
                <p:cNvSpPr/>
                <p:nvPr/>
              </p:nvSpPr>
              <p:spPr>
                <a:xfrm>
                  <a:off x="5473636" y="2933032"/>
                  <a:ext cx="12763" cy="12763"/>
                </a:xfrm>
                <a:custGeom>
                  <a:avLst/>
                  <a:gdLst>
                    <a:gd name="connsiteX0" fmla="*/ 12763 w 12763"/>
                    <a:gd name="connsiteY0" fmla="*/ 6382 h 12763"/>
                    <a:gd name="connsiteX1" fmla="*/ 6382 w 12763"/>
                    <a:gd name="connsiteY1" fmla="*/ 0 h 12763"/>
                    <a:gd name="connsiteX2" fmla="*/ 0 w 12763"/>
                    <a:gd name="connsiteY2" fmla="*/ 6382 h 12763"/>
                    <a:gd name="connsiteX3" fmla="*/ 6382 w 12763"/>
                    <a:gd name="connsiteY3" fmla="*/ 12763 h 12763"/>
                    <a:gd name="connsiteX4" fmla="*/ 12763 w 12763"/>
                    <a:gd name="connsiteY4" fmla="*/ 6382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12763" y="6382"/>
                      </a:moveTo>
                      <a:cubicBezTo>
                        <a:pt x="12763" y="2857"/>
                        <a:pt x="9906" y="0"/>
                        <a:pt x="6382" y="0"/>
                      </a:cubicBezTo>
                      <a:cubicBezTo>
                        <a:pt x="2857" y="0"/>
                        <a:pt x="0" y="2857"/>
                        <a:pt x="0" y="6382"/>
                      </a:cubicBezTo>
                      <a:cubicBezTo>
                        <a:pt x="0" y="9906"/>
                        <a:pt x="2857" y="12763"/>
                        <a:pt x="6382" y="12763"/>
                      </a:cubicBezTo>
                      <a:cubicBezTo>
                        <a:pt x="9906" y="12763"/>
                        <a:pt x="12763" y="9906"/>
                        <a:pt x="12763" y="6382"/>
                      </a:cubicBezTo>
                      <a:close/>
                    </a:path>
                  </a:pathLst>
                </a:custGeom>
                <a:solidFill>
                  <a:srgbClr val="FFFFFF"/>
                </a:solid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36119955-D4E9-44E9-B037-23FE6A457A17}"/>
                    </a:ext>
                  </a:extLst>
                </p:cNvPr>
                <p:cNvSpPr/>
                <p:nvPr/>
              </p:nvSpPr>
              <p:spPr>
                <a:xfrm>
                  <a:off x="5445823" y="2922555"/>
                  <a:ext cx="12763" cy="12763"/>
                </a:xfrm>
                <a:custGeom>
                  <a:avLst/>
                  <a:gdLst>
                    <a:gd name="connsiteX0" fmla="*/ 12763 w 12763"/>
                    <a:gd name="connsiteY0" fmla="*/ 6382 h 12763"/>
                    <a:gd name="connsiteX1" fmla="*/ 6382 w 12763"/>
                    <a:gd name="connsiteY1" fmla="*/ 0 h 12763"/>
                    <a:gd name="connsiteX2" fmla="*/ 0 w 12763"/>
                    <a:gd name="connsiteY2" fmla="*/ 6382 h 12763"/>
                    <a:gd name="connsiteX3" fmla="*/ 6382 w 12763"/>
                    <a:gd name="connsiteY3" fmla="*/ 12763 h 12763"/>
                    <a:gd name="connsiteX4" fmla="*/ 12763 w 12763"/>
                    <a:gd name="connsiteY4" fmla="*/ 6382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12763" y="6382"/>
                      </a:moveTo>
                      <a:cubicBezTo>
                        <a:pt x="12763" y="2857"/>
                        <a:pt x="9906" y="0"/>
                        <a:pt x="6382" y="0"/>
                      </a:cubicBezTo>
                      <a:cubicBezTo>
                        <a:pt x="2857" y="0"/>
                        <a:pt x="0" y="2857"/>
                        <a:pt x="0" y="6382"/>
                      </a:cubicBezTo>
                      <a:cubicBezTo>
                        <a:pt x="0" y="9906"/>
                        <a:pt x="2857" y="12763"/>
                        <a:pt x="6382" y="12763"/>
                      </a:cubicBezTo>
                      <a:cubicBezTo>
                        <a:pt x="9906" y="12763"/>
                        <a:pt x="12763" y="9906"/>
                        <a:pt x="12763" y="6382"/>
                      </a:cubicBezTo>
                      <a:close/>
                    </a:path>
                  </a:pathLst>
                </a:custGeom>
                <a:solidFill>
                  <a:srgbClr val="FFFFFF"/>
                </a:solid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7AD7E26C-4A54-464E-9FA4-0916F366CE3A}"/>
                    </a:ext>
                  </a:extLst>
                </p:cNvPr>
                <p:cNvSpPr/>
                <p:nvPr/>
              </p:nvSpPr>
              <p:spPr>
                <a:xfrm>
                  <a:off x="5417439" y="2913030"/>
                  <a:ext cx="12668" cy="12763"/>
                </a:xfrm>
                <a:custGeom>
                  <a:avLst/>
                  <a:gdLst>
                    <a:gd name="connsiteX0" fmla="*/ 12668 w 12668"/>
                    <a:gd name="connsiteY0" fmla="*/ 6382 h 12763"/>
                    <a:gd name="connsiteX1" fmla="*/ 6478 w 12668"/>
                    <a:gd name="connsiteY1" fmla="*/ 1 h 12763"/>
                    <a:gd name="connsiteX2" fmla="*/ 6382 w 12668"/>
                    <a:gd name="connsiteY2" fmla="*/ 0 h 12763"/>
                    <a:gd name="connsiteX3" fmla="*/ 0 w 12668"/>
                    <a:gd name="connsiteY3" fmla="*/ 6382 h 12763"/>
                    <a:gd name="connsiteX4" fmla="*/ 6382 w 12668"/>
                    <a:gd name="connsiteY4" fmla="*/ 12763 h 12763"/>
                    <a:gd name="connsiteX5" fmla="*/ 12669 w 12668"/>
                    <a:gd name="connsiteY5" fmla="*/ 6478 h 12763"/>
                    <a:gd name="connsiteX6" fmla="*/ 12668 w 12668"/>
                    <a:gd name="connsiteY6" fmla="*/ 6382 h 1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68" h="12763">
                      <a:moveTo>
                        <a:pt x="12668" y="6382"/>
                      </a:moveTo>
                      <a:cubicBezTo>
                        <a:pt x="12721" y="2910"/>
                        <a:pt x="9949" y="53"/>
                        <a:pt x="6478" y="1"/>
                      </a:cubicBezTo>
                      <a:cubicBezTo>
                        <a:pt x="6446" y="0"/>
                        <a:pt x="6414" y="0"/>
                        <a:pt x="6382" y="0"/>
                      </a:cubicBezTo>
                      <a:cubicBezTo>
                        <a:pt x="2857" y="0"/>
                        <a:pt x="0" y="2857"/>
                        <a:pt x="0" y="6382"/>
                      </a:cubicBezTo>
                      <a:cubicBezTo>
                        <a:pt x="0" y="9906"/>
                        <a:pt x="2857" y="12763"/>
                        <a:pt x="6382" y="12763"/>
                      </a:cubicBezTo>
                      <a:cubicBezTo>
                        <a:pt x="9854" y="12764"/>
                        <a:pt x="12669" y="9950"/>
                        <a:pt x="12669" y="6478"/>
                      </a:cubicBezTo>
                      <a:cubicBezTo>
                        <a:pt x="12669" y="6446"/>
                        <a:pt x="12669" y="6414"/>
                        <a:pt x="12668" y="6382"/>
                      </a:cubicBezTo>
                      <a:close/>
                    </a:path>
                  </a:pathLst>
                </a:custGeom>
                <a:solidFill>
                  <a:srgbClr val="FFFFFF"/>
                </a:solid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2A147DA3-62D5-42A1-9751-0D582CB823FC}"/>
                    </a:ext>
                  </a:extLst>
                </p:cNvPr>
                <p:cNvSpPr/>
                <p:nvPr/>
              </p:nvSpPr>
              <p:spPr>
                <a:xfrm>
                  <a:off x="5388673" y="2905029"/>
                  <a:ext cx="12763" cy="12763"/>
                </a:xfrm>
                <a:custGeom>
                  <a:avLst/>
                  <a:gdLst>
                    <a:gd name="connsiteX0" fmla="*/ 12763 w 12763"/>
                    <a:gd name="connsiteY0" fmla="*/ 6382 h 12763"/>
                    <a:gd name="connsiteX1" fmla="*/ 6382 w 12763"/>
                    <a:gd name="connsiteY1" fmla="*/ 0 h 12763"/>
                    <a:gd name="connsiteX2" fmla="*/ 0 w 12763"/>
                    <a:gd name="connsiteY2" fmla="*/ 6382 h 12763"/>
                    <a:gd name="connsiteX3" fmla="*/ 6382 w 12763"/>
                    <a:gd name="connsiteY3" fmla="*/ 12763 h 12763"/>
                    <a:gd name="connsiteX4" fmla="*/ 12763 w 12763"/>
                    <a:gd name="connsiteY4" fmla="*/ 6382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12763" y="6382"/>
                      </a:moveTo>
                      <a:cubicBezTo>
                        <a:pt x="12763" y="2857"/>
                        <a:pt x="9906" y="0"/>
                        <a:pt x="6382" y="0"/>
                      </a:cubicBezTo>
                      <a:cubicBezTo>
                        <a:pt x="2857" y="0"/>
                        <a:pt x="0" y="2857"/>
                        <a:pt x="0" y="6382"/>
                      </a:cubicBezTo>
                      <a:cubicBezTo>
                        <a:pt x="0" y="9906"/>
                        <a:pt x="2857" y="12763"/>
                        <a:pt x="6382" y="12763"/>
                      </a:cubicBezTo>
                      <a:cubicBezTo>
                        <a:pt x="9906" y="12763"/>
                        <a:pt x="12763" y="9906"/>
                        <a:pt x="12763" y="6382"/>
                      </a:cubicBezTo>
                      <a:close/>
                    </a:path>
                  </a:pathLst>
                </a:custGeom>
                <a:solidFill>
                  <a:srgbClr val="FFFFFF"/>
                </a:solid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A5208AF2-C2E0-450E-AAF6-8DF9C8D5BE1B}"/>
                    </a:ext>
                  </a:extLst>
                </p:cNvPr>
                <p:cNvSpPr/>
                <p:nvPr/>
              </p:nvSpPr>
              <p:spPr>
                <a:xfrm>
                  <a:off x="5359336" y="2897790"/>
                  <a:ext cx="12763" cy="12763"/>
                </a:xfrm>
                <a:custGeom>
                  <a:avLst/>
                  <a:gdLst>
                    <a:gd name="connsiteX0" fmla="*/ 12763 w 12763"/>
                    <a:gd name="connsiteY0" fmla="*/ 6382 h 12763"/>
                    <a:gd name="connsiteX1" fmla="*/ 6382 w 12763"/>
                    <a:gd name="connsiteY1" fmla="*/ 0 h 12763"/>
                    <a:gd name="connsiteX2" fmla="*/ 0 w 12763"/>
                    <a:gd name="connsiteY2" fmla="*/ 6382 h 12763"/>
                    <a:gd name="connsiteX3" fmla="*/ 6382 w 12763"/>
                    <a:gd name="connsiteY3" fmla="*/ 12763 h 12763"/>
                    <a:gd name="connsiteX4" fmla="*/ 12763 w 12763"/>
                    <a:gd name="connsiteY4" fmla="*/ 6382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12763" y="6382"/>
                      </a:moveTo>
                      <a:cubicBezTo>
                        <a:pt x="12763" y="2857"/>
                        <a:pt x="9906" y="0"/>
                        <a:pt x="6382" y="0"/>
                      </a:cubicBezTo>
                      <a:cubicBezTo>
                        <a:pt x="2857" y="0"/>
                        <a:pt x="0" y="2857"/>
                        <a:pt x="0" y="6382"/>
                      </a:cubicBezTo>
                      <a:cubicBezTo>
                        <a:pt x="0" y="9906"/>
                        <a:pt x="2857" y="12763"/>
                        <a:pt x="6382" y="12763"/>
                      </a:cubicBezTo>
                      <a:cubicBezTo>
                        <a:pt x="9906" y="12763"/>
                        <a:pt x="12763" y="9906"/>
                        <a:pt x="12763" y="6382"/>
                      </a:cubicBezTo>
                      <a:close/>
                    </a:path>
                  </a:pathLst>
                </a:custGeom>
                <a:solidFill>
                  <a:srgbClr val="FFFFFF"/>
                </a:solid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E5A79291-1AD3-4F19-8E57-1AB8A2244BD7}"/>
                    </a:ext>
                  </a:extLst>
                </p:cNvPr>
                <p:cNvSpPr/>
                <p:nvPr/>
              </p:nvSpPr>
              <p:spPr>
                <a:xfrm>
                  <a:off x="5330761" y="2891599"/>
                  <a:ext cx="12763" cy="12763"/>
                </a:xfrm>
                <a:custGeom>
                  <a:avLst/>
                  <a:gdLst>
                    <a:gd name="connsiteX0" fmla="*/ 12763 w 12763"/>
                    <a:gd name="connsiteY0" fmla="*/ 6382 h 12763"/>
                    <a:gd name="connsiteX1" fmla="*/ 6382 w 12763"/>
                    <a:gd name="connsiteY1" fmla="*/ 0 h 12763"/>
                    <a:gd name="connsiteX2" fmla="*/ 0 w 12763"/>
                    <a:gd name="connsiteY2" fmla="*/ 6382 h 12763"/>
                    <a:gd name="connsiteX3" fmla="*/ 6382 w 12763"/>
                    <a:gd name="connsiteY3" fmla="*/ 12763 h 12763"/>
                    <a:gd name="connsiteX4" fmla="*/ 12763 w 12763"/>
                    <a:gd name="connsiteY4" fmla="*/ 6382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12763" y="6382"/>
                      </a:moveTo>
                      <a:cubicBezTo>
                        <a:pt x="12763" y="2857"/>
                        <a:pt x="9906" y="0"/>
                        <a:pt x="6382" y="0"/>
                      </a:cubicBezTo>
                      <a:cubicBezTo>
                        <a:pt x="2857" y="0"/>
                        <a:pt x="0" y="2857"/>
                        <a:pt x="0" y="6382"/>
                      </a:cubicBezTo>
                      <a:cubicBezTo>
                        <a:pt x="0" y="9906"/>
                        <a:pt x="2857" y="12763"/>
                        <a:pt x="6382" y="12763"/>
                      </a:cubicBezTo>
                      <a:cubicBezTo>
                        <a:pt x="9906" y="12763"/>
                        <a:pt x="12763" y="9906"/>
                        <a:pt x="12763" y="6382"/>
                      </a:cubicBezTo>
                      <a:close/>
                    </a:path>
                  </a:pathLst>
                </a:custGeom>
                <a:solidFill>
                  <a:srgbClr val="FFFFFF"/>
                </a:solid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DFEA0E24-2870-42FD-90DB-74CF403A4161}"/>
                    </a:ext>
                  </a:extLst>
                </p:cNvPr>
                <p:cNvSpPr/>
                <p:nvPr/>
              </p:nvSpPr>
              <p:spPr>
                <a:xfrm>
                  <a:off x="5300948" y="2886550"/>
                  <a:ext cx="12763" cy="12763"/>
                </a:xfrm>
                <a:custGeom>
                  <a:avLst/>
                  <a:gdLst>
                    <a:gd name="connsiteX0" fmla="*/ 12763 w 12763"/>
                    <a:gd name="connsiteY0" fmla="*/ 6382 h 12763"/>
                    <a:gd name="connsiteX1" fmla="*/ 6382 w 12763"/>
                    <a:gd name="connsiteY1" fmla="*/ 0 h 12763"/>
                    <a:gd name="connsiteX2" fmla="*/ 0 w 12763"/>
                    <a:gd name="connsiteY2" fmla="*/ 6382 h 12763"/>
                    <a:gd name="connsiteX3" fmla="*/ 6382 w 12763"/>
                    <a:gd name="connsiteY3" fmla="*/ 12763 h 12763"/>
                    <a:gd name="connsiteX4" fmla="*/ 12763 w 12763"/>
                    <a:gd name="connsiteY4" fmla="*/ 6382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12763" y="6382"/>
                      </a:moveTo>
                      <a:cubicBezTo>
                        <a:pt x="12763" y="2857"/>
                        <a:pt x="9906" y="0"/>
                        <a:pt x="6382" y="0"/>
                      </a:cubicBezTo>
                      <a:cubicBezTo>
                        <a:pt x="2857" y="0"/>
                        <a:pt x="0" y="2857"/>
                        <a:pt x="0" y="6382"/>
                      </a:cubicBezTo>
                      <a:cubicBezTo>
                        <a:pt x="0" y="9906"/>
                        <a:pt x="2857" y="12763"/>
                        <a:pt x="6382" y="12763"/>
                      </a:cubicBezTo>
                      <a:cubicBezTo>
                        <a:pt x="9906" y="12763"/>
                        <a:pt x="12763" y="9906"/>
                        <a:pt x="12763" y="6382"/>
                      </a:cubicBezTo>
                      <a:close/>
                    </a:path>
                  </a:pathLst>
                </a:custGeom>
                <a:solidFill>
                  <a:srgbClr val="FFFFFF"/>
                </a:solid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A787DFF4-24C2-4A9D-9D3D-B54FD58FFB87}"/>
                    </a:ext>
                  </a:extLst>
                </p:cNvPr>
                <p:cNvSpPr/>
                <p:nvPr/>
              </p:nvSpPr>
              <p:spPr>
                <a:xfrm>
                  <a:off x="5271229" y="2882454"/>
                  <a:ext cx="12763" cy="12763"/>
                </a:xfrm>
                <a:custGeom>
                  <a:avLst/>
                  <a:gdLst>
                    <a:gd name="connsiteX0" fmla="*/ 6382 w 12763"/>
                    <a:gd name="connsiteY0" fmla="*/ 12764 h 12763"/>
                    <a:gd name="connsiteX1" fmla="*/ 12763 w 12763"/>
                    <a:gd name="connsiteY1" fmla="*/ 6381 h 12763"/>
                    <a:gd name="connsiteX2" fmla="*/ 6381 w 12763"/>
                    <a:gd name="connsiteY2" fmla="*/ 0 h 12763"/>
                    <a:gd name="connsiteX3" fmla="*/ 0 w 12763"/>
                    <a:gd name="connsiteY3" fmla="*/ 6382 h 12763"/>
                    <a:gd name="connsiteX4" fmla="*/ 1 w 12763"/>
                    <a:gd name="connsiteY4" fmla="*/ 6477 h 12763"/>
                    <a:gd name="connsiteX5" fmla="*/ 6382 w 12763"/>
                    <a:gd name="connsiteY5" fmla="*/ 12764 h 1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63" h="12763">
                      <a:moveTo>
                        <a:pt x="6382" y="12764"/>
                      </a:moveTo>
                      <a:cubicBezTo>
                        <a:pt x="9907" y="12763"/>
                        <a:pt x="12764" y="9906"/>
                        <a:pt x="12763" y="6381"/>
                      </a:cubicBezTo>
                      <a:cubicBezTo>
                        <a:pt x="12763" y="2857"/>
                        <a:pt x="9906" y="0"/>
                        <a:pt x="6381" y="0"/>
                      </a:cubicBezTo>
                      <a:cubicBezTo>
                        <a:pt x="2857" y="0"/>
                        <a:pt x="0" y="2858"/>
                        <a:pt x="0" y="6382"/>
                      </a:cubicBezTo>
                      <a:cubicBezTo>
                        <a:pt x="0" y="6414"/>
                        <a:pt x="0" y="6446"/>
                        <a:pt x="1" y="6477"/>
                      </a:cubicBezTo>
                      <a:cubicBezTo>
                        <a:pt x="53" y="9964"/>
                        <a:pt x="2895" y="12764"/>
                        <a:pt x="6382" y="12764"/>
                      </a:cubicBezTo>
                      <a:close/>
                    </a:path>
                  </a:pathLst>
                </a:custGeom>
                <a:solidFill>
                  <a:srgbClr val="FFFFFF"/>
                </a:solid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523628F0-3EB7-433C-8E36-8D9202F684DB}"/>
                    </a:ext>
                  </a:extLst>
                </p:cNvPr>
                <p:cNvSpPr/>
                <p:nvPr/>
              </p:nvSpPr>
              <p:spPr>
                <a:xfrm>
                  <a:off x="5241893" y="2879502"/>
                  <a:ext cx="12763" cy="12763"/>
                </a:xfrm>
                <a:custGeom>
                  <a:avLst/>
                  <a:gdLst>
                    <a:gd name="connsiteX0" fmla="*/ 6382 w 12763"/>
                    <a:gd name="connsiteY0" fmla="*/ 12763 h 12763"/>
                    <a:gd name="connsiteX1" fmla="*/ 12763 w 12763"/>
                    <a:gd name="connsiteY1" fmla="*/ 6382 h 12763"/>
                    <a:gd name="connsiteX2" fmla="*/ 6382 w 12763"/>
                    <a:gd name="connsiteY2" fmla="*/ 0 h 12763"/>
                    <a:gd name="connsiteX3" fmla="*/ 0 w 12763"/>
                    <a:gd name="connsiteY3" fmla="*/ 6382 h 12763"/>
                    <a:gd name="connsiteX4" fmla="*/ 6382 w 12763"/>
                    <a:gd name="connsiteY4" fmla="*/ 12763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12763"/>
                      </a:moveTo>
                      <a:cubicBezTo>
                        <a:pt x="9906" y="12763"/>
                        <a:pt x="12763" y="9906"/>
                        <a:pt x="12763" y="6382"/>
                      </a:cubicBezTo>
                      <a:cubicBezTo>
                        <a:pt x="12763" y="2857"/>
                        <a:pt x="9906" y="0"/>
                        <a:pt x="6382" y="0"/>
                      </a:cubicBezTo>
                      <a:cubicBezTo>
                        <a:pt x="2857" y="0"/>
                        <a:pt x="0" y="2857"/>
                        <a:pt x="0" y="6382"/>
                      </a:cubicBezTo>
                      <a:cubicBezTo>
                        <a:pt x="0" y="9906"/>
                        <a:pt x="2857" y="12763"/>
                        <a:pt x="6382" y="12763"/>
                      </a:cubicBezTo>
                      <a:close/>
                    </a:path>
                  </a:pathLst>
                </a:custGeom>
                <a:solidFill>
                  <a:srgbClr val="FFFFFF"/>
                </a:solid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9478250F-B97A-4277-A457-E105E69A4B98}"/>
                    </a:ext>
                  </a:extLst>
                </p:cNvPr>
                <p:cNvSpPr/>
                <p:nvPr/>
              </p:nvSpPr>
              <p:spPr>
                <a:xfrm>
                  <a:off x="5211603" y="2878073"/>
                  <a:ext cx="12763" cy="12763"/>
                </a:xfrm>
                <a:custGeom>
                  <a:avLst/>
                  <a:gdLst>
                    <a:gd name="connsiteX0" fmla="*/ 6382 w 12763"/>
                    <a:gd name="connsiteY0" fmla="*/ 12763 h 12763"/>
                    <a:gd name="connsiteX1" fmla="*/ 12763 w 12763"/>
                    <a:gd name="connsiteY1" fmla="*/ 6382 h 12763"/>
                    <a:gd name="connsiteX2" fmla="*/ 6382 w 12763"/>
                    <a:gd name="connsiteY2" fmla="*/ 0 h 12763"/>
                    <a:gd name="connsiteX3" fmla="*/ 0 w 12763"/>
                    <a:gd name="connsiteY3" fmla="*/ 6382 h 12763"/>
                    <a:gd name="connsiteX4" fmla="*/ 6382 w 12763"/>
                    <a:gd name="connsiteY4" fmla="*/ 12763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12763"/>
                      </a:moveTo>
                      <a:cubicBezTo>
                        <a:pt x="9906" y="12763"/>
                        <a:pt x="12763" y="9906"/>
                        <a:pt x="12763" y="6382"/>
                      </a:cubicBezTo>
                      <a:cubicBezTo>
                        <a:pt x="12763" y="2857"/>
                        <a:pt x="9906" y="0"/>
                        <a:pt x="6382" y="0"/>
                      </a:cubicBezTo>
                      <a:cubicBezTo>
                        <a:pt x="2857" y="0"/>
                        <a:pt x="0" y="2857"/>
                        <a:pt x="0" y="6382"/>
                      </a:cubicBezTo>
                      <a:cubicBezTo>
                        <a:pt x="0" y="9906"/>
                        <a:pt x="2857" y="12763"/>
                        <a:pt x="6382" y="12763"/>
                      </a:cubicBezTo>
                      <a:close/>
                    </a:path>
                  </a:pathLst>
                </a:custGeom>
                <a:solidFill>
                  <a:srgbClr val="FFFFFF"/>
                </a:solid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CE9F6C0C-DDCB-47E4-9210-B2E07F98ABD2}"/>
                    </a:ext>
                  </a:extLst>
                </p:cNvPr>
                <p:cNvSpPr/>
                <p:nvPr/>
              </p:nvSpPr>
              <p:spPr>
                <a:xfrm>
                  <a:off x="5181504" y="2876644"/>
                  <a:ext cx="12763" cy="12763"/>
                </a:xfrm>
                <a:custGeom>
                  <a:avLst/>
                  <a:gdLst>
                    <a:gd name="connsiteX0" fmla="*/ 6382 w 12763"/>
                    <a:gd name="connsiteY0" fmla="*/ 12763 h 12763"/>
                    <a:gd name="connsiteX1" fmla="*/ 12763 w 12763"/>
                    <a:gd name="connsiteY1" fmla="*/ 6382 h 12763"/>
                    <a:gd name="connsiteX2" fmla="*/ 6382 w 12763"/>
                    <a:gd name="connsiteY2" fmla="*/ 0 h 12763"/>
                    <a:gd name="connsiteX3" fmla="*/ 0 w 12763"/>
                    <a:gd name="connsiteY3" fmla="*/ 6382 h 12763"/>
                    <a:gd name="connsiteX4" fmla="*/ 6382 w 12763"/>
                    <a:gd name="connsiteY4" fmla="*/ 12763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12763"/>
                      </a:moveTo>
                      <a:cubicBezTo>
                        <a:pt x="9906" y="12763"/>
                        <a:pt x="12763" y="9906"/>
                        <a:pt x="12763" y="6382"/>
                      </a:cubicBezTo>
                      <a:cubicBezTo>
                        <a:pt x="12763" y="2857"/>
                        <a:pt x="9906" y="0"/>
                        <a:pt x="6382" y="0"/>
                      </a:cubicBezTo>
                      <a:cubicBezTo>
                        <a:pt x="2857" y="0"/>
                        <a:pt x="0" y="2857"/>
                        <a:pt x="0" y="6382"/>
                      </a:cubicBezTo>
                      <a:cubicBezTo>
                        <a:pt x="0" y="9906"/>
                        <a:pt x="2857" y="12763"/>
                        <a:pt x="6382" y="12763"/>
                      </a:cubicBezTo>
                      <a:close/>
                    </a:path>
                  </a:pathLst>
                </a:custGeom>
                <a:solidFill>
                  <a:srgbClr val="FFFFFF"/>
                </a:solid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EA6DBEC7-5313-4924-A5A0-E26DC1660E3B}"/>
                    </a:ext>
                  </a:extLst>
                </p:cNvPr>
                <p:cNvSpPr/>
                <p:nvPr/>
              </p:nvSpPr>
              <p:spPr>
                <a:xfrm>
                  <a:off x="5151882" y="2877311"/>
                  <a:ext cx="12763" cy="12763"/>
                </a:xfrm>
                <a:custGeom>
                  <a:avLst/>
                  <a:gdLst>
                    <a:gd name="connsiteX0" fmla="*/ 6382 w 12763"/>
                    <a:gd name="connsiteY0" fmla="*/ 12763 h 12763"/>
                    <a:gd name="connsiteX1" fmla="*/ 12763 w 12763"/>
                    <a:gd name="connsiteY1" fmla="*/ 6382 h 12763"/>
                    <a:gd name="connsiteX2" fmla="*/ 6382 w 12763"/>
                    <a:gd name="connsiteY2" fmla="*/ 0 h 12763"/>
                    <a:gd name="connsiteX3" fmla="*/ 0 w 12763"/>
                    <a:gd name="connsiteY3" fmla="*/ 6382 h 12763"/>
                    <a:gd name="connsiteX4" fmla="*/ 6382 w 12763"/>
                    <a:gd name="connsiteY4" fmla="*/ 12763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12763"/>
                      </a:moveTo>
                      <a:cubicBezTo>
                        <a:pt x="9906" y="12763"/>
                        <a:pt x="12763" y="9906"/>
                        <a:pt x="12763" y="6382"/>
                      </a:cubicBezTo>
                      <a:cubicBezTo>
                        <a:pt x="12763" y="2857"/>
                        <a:pt x="9906" y="0"/>
                        <a:pt x="6382" y="0"/>
                      </a:cubicBezTo>
                      <a:cubicBezTo>
                        <a:pt x="2857" y="0"/>
                        <a:pt x="0" y="2857"/>
                        <a:pt x="0" y="6382"/>
                      </a:cubicBezTo>
                      <a:cubicBezTo>
                        <a:pt x="0" y="9906"/>
                        <a:pt x="2857" y="12763"/>
                        <a:pt x="6382" y="12763"/>
                      </a:cubicBezTo>
                      <a:close/>
                    </a:path>
                  </a:pathLst>
                </a:custGeom>
                <a:solidFill>
                  <a:srgbClr val="FFFFFF"/>
                </a:solid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5234416B-91A6-45BD-8B6B-5A2A0C1C8FBD}"/>
                    </a:ext>
                  </a:extLst>
                </p:cNvPr>
                <p:cNvSpPr/>
                <p:nvPr/>
              </p:nvSpPr>
              <p:spPr>
                <a:xfrm>
                  <a:off x="5121973" y="2878645"/>
                  <a:ext cx="12763" cy="12763"/>
                </a:xfrm>
                <a:custGeom>
                  <a:avLst/>
                  <a:gdLst>
                    <a:gd name="connsiteX0" fmla="*/ 6382 w 12763"/>
                    <a:gd name="connsiteY0" fmla="*/ 12763 h 12763"/>
                    <a:gd name="connsiteX1" fmla="*/ 12763 w 12763"/>
                    <a:gd name="connsiteY1" fmla="*/ 6382 h 12763"/>
                    <a:gd name="connsiteX2" fmla="*/ 6382 w 12763"/>
                    <a:gd name="connsiteY2" fmla="*/ 0 h 12763"/>
                    <a:gd name="connsiteX3" fmla="*/ 0 w 12763"/>
                    <a:gd name="connsiteY3" fmla="*/ 6382 h 12763"/>
                    <a:gd name="connsiteX4" fmla="*/ 6382 w 12763"/>
                    <a:gd name="connsiteY4" fmla="*/ 12763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12763"/>
                      </a:moveTo>
                      <a:cubicBezTo>
                        <a:pt x="9906" y="12763"/>
                        <a:pt x="12763" y="9906"/>
                        <a:pt x="12763" y="6382"/>
                      </a:cubicBezTo>
                      <a:cubicBezTo>
                        <a:pt x="12763" y="2857"/>
                        <a:pt x="9906" y="0"/>
                        <a:pt x="6382" y="0"/>
                      </a:cubicBezTo>
                      <a:cubicBezTo>
                        <a:pt x="2857" y="0"/>
                        <a:pt x="0" y="2857"/>
                        <a:pt x="0" y="6382"/>
                      </a:cubicBezTo>
                      <a:cubicBezTo>
                        <a:pt x="0" y="9906"/>
                        <a:pt x="2857" y="12763"/>
                        <a:pt x="6382" y="12763"/>
                      </a:cubicBezTo>
                      <a:close/>
                    </a:path>
                  </a:pathLst>
                </a:custGeom>
                <a:solidFill>
                  <a:srgbClr val="FFFFFF"/>
                </a:solid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C5E639FB-60DF-4D61-9223-1980390BEDA0}"/>
                    </a:ext>
                  </a:extLst>
                </p:cNvPr>
                <p:cNvSpPr/>
                <p:nvPr/>
              </p:nvSpPr>
              <p:spPr>
                <a:xfrm>
                  <a:off x="5092255" y="2881121"/>
                  <a:ext cx="12763" cy="12763"/>
                </a:xfrm>
                <a:custGeom>
                  <a:avLst/>
                  <a:gdLst>
                    <a:gd name="connsiteX0" fmla="*/ 6382 w 12763"/>
                    <a:gd name="connsiteY0" fmla="*/ 12763 h 12763"/>
                    <a:gd name="connsiteX1" fmla="*/ 12763 w 12763"/>
                    <a:gd name="connsiteY1" fmla="*/ 6382 h 12763"/>
                    <a:gd name="connsiteX2" fmla="*/ 6382 w 12763"/>
                    <a:gd name="connsiteY2" fmla="*/ 0 h 12763"/>
                    <a:gd name="connsiteX3" fmla="*/ 0 w 12763"/>
                    <a:gd name="connsiteY3" fmla="*/ 6382 h 12763"/>
                    <a:gd name="connsiteX4" fmla="*/ 6382 w 12763"/>
                    <a:gd name="connsiteY4" fmla="*/ 12763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12763"/>
                      </a:moveTo>
                      <a:cubicBezTo>
                        <a:pt x="9906" y="12763"/>
                        <a:pt x="12763" y="9906"/>
                        <a:pt x="12763" y="6382"/>
                      </a:cubicBezTo>
                      <a:cubicBezTo>
                        <a:pt x="12763" y="2857"/>
                        <a:pt x="9906" y="0"/>
                        <a:pt x="6382" y="0"/>
                      </a:cubicBezTo>
                      <a:cubicBezTo>
                        <a:pt x="2857" y="0"/>
                        <a:pt x="0" y="2857"/>
                        <a:pt x="0" y="6382"/>
                      </a:cubicBezTo>
                      <a:cubicBezTo>
                        <a:pt x="0" y="9906"/>
                        <a:pt x="2857" y="12763"/>
                        <a:pt x="6382" y="12763"/>
                      </a:cubicBezTo>
                      <a:close/>
                    </a:path>
                  </a:pathLst>
                </a:custGeom>
                <a:solidFill>
                  <a:srgbClr val="FFFFFF"/>
                </a:solid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C9FB506D-BE73-41AA-A6BF-F68843A1C443}"/>
                    </a:ext>
                  </a:extLst>
                </p:cNvPr>
                <p:cNvSpPr/>
                <p:nvPr/>
              </p:nvSpPr>
              <p:spPr>
                <a:xfrm>
                  <a:off x="5062537" y="2884741"/>
                  <a:ext cx="12763" cy="12763"/>
                </a:xfrm>
                <a:custGeom>
                  <a:avLst/>
                  <a:gdLst>
                    <a:gd name="connsiteX0" fmla="*/ 6382 w 12763"/>
                    <a:gd name="connsiteY0" fmla="*/ 12763 h 12763"/>
                    <a:gd name="connsiteX1" fmla="*/ 12763 w 12763"/>
                    <a:gd name="connsiteY1" fmla="*/ 6382 h 12763"/>
                    <a:gd name="connsiteX2" fmla="*/ 6382 w 12763"/>
                    <a:gd name="connsiteY2" fmla="*/ 0 h 12763"/>
                    <a:gd name="connsiteX3" fmla="*/ 0 w 12763"/>
                    <a:gd name="connsiteY3" fmla="*/ 6382 h 12763"/>
                    <a:gd name="connsiteX4" fmla="*/ 6382 w 12763"/>
                    <a:gd name="connsiteY4" fmla="*/ 12763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12763"/>
                      </a:moveTo>
                      <a:cubicBezTo>
                        <a:pt x="9906" y="12763"/>
                        <a:pt x="12763" y="9906"/>
                        <a:pt x="12763" y="6382"/>
                      </a:cubicBezTo>
                      <a:cubicBezTo>
                        <a:pt x="12763" y="2857"/>
                        <a:pt x="9906" y="0"/>
                        <a:pt x="6382" y="0"/>
                      </a:cubicBezTo>
                      <a:cubicBezTo>
                        <a:pt x="2857" y="0"/>
                        <a:pt x="0" y="2857"/>
                        <a:pt x="0" y="6382"/>
                      </a:cubicBezTo>
                      <a:cubicBezTo>
                        <a:pt x="0" y="9906"/>
                        <a:pt x="2857" y="12763"/>
                        <a:pt x="6382" y="12763"/>
                      </a:cubicBezTo>
                      <a:close/>
                    </a:path>
                  </a:pathLst>
                </a:custGeom>
                <a:solidFill>
                  <a:srgbClr val="FFFFFF"/>
                </a:solid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37A9D494-D020-4360-81B4-237832D9E131}"/>
                    </a:ext>
                  </a:extLst>
                </p:cNvPr>
                <p:cNvSpPr/>
                <p:nvPr/>
              </p:nvSpPr>
              <p:spPr>
                <a:xfrm>
                  <a:off x="5032820" y="2889408"/>
                  <a:ext cx="12763" cy="12763"/>
                </a:xfrm>
                <a:custGeom>
                  <a:avLst/>
                  <a:gdLst>
                    <a:gd name="connsiteX0" fmla="*/ 6381 w 12763"/>
                    <a:gd name="connsiteY0" fmla="*/ 0 h 12763"/>
                    <a:gd name="connsiteX1" fmla="*/ 0 w 12763"/>
                    <a:gd name="connsiteY1" fmla="*/ 6382 h 12763"/>
                    <a:gd name="connsiteX2" fmla="*/ 6382 w 12763"/>
                    <a:gd name="connsiteY2" fmla="*/ 12764 h 12763"/>
                    <a:gd name="connsiteX3" fmla="*/ 12763 w 12763"/>
                    <a:gd name="connsiteY3" fmla="*/ 6381 h 12763"/>
                    <a:gd name="connsiteX4" fmla="*/ 12763 w 12763"/>
                    <a:gd name="connsiteY4" fmla="*/ 6286 h 12763"/>
                    <a:gd name="connsiteX5" fmla="*/ 6381 w 12763"/>
                    <a:gd name="connsiteY5" fmla="*/ 0 h 1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63" h="12763">
                      <a:moveTo>
                        <a:pt x="6381" y="0"/>
                      </a:moveTo>
                      <a:cubicBezTo>
                        <a:pt x="2856" y="0"/>
                        <a:pt x="0" y="2858"/>
                        <a:pt x="0" y="6382"/>
                      </a:cubicBezTo>
                      <a:cubicBezTo>
                        <a:pt x="0" y="9907"/>
                        <a:pt x="2858" y="12764"/>
                        <a:pt x="6382" y="12764"/>
                      </a:cubicBezTo>
                      <a:cubicBezTo>
                        <a:pt x="9907" y="12763"/>
                        <a:pt x="12764" y="9906"/>
                        <a:pt x="12763" y="6381"/>
                      </a:cubicBezTo>
                      <a:cubicBezTo>
                        <a:pt x="12763" y="6350"/>
                        <a:pt x="12763" y="6318"/>
                        <a:pt x="12763" y="6286"/>
                      </a:cubicBezTo>
                      <a:cubicBezTo>
                        <a:pt x="12711" y="2799"/>
                        <a:pt x="9869" y="0"/>
                        <a:pt x="6381" y="0"/>
                      </a:cubicBezTo>
                      <a:close/>
                    </a:path>
                  </a:pathLst>
                </a:custGeom>
                <a:solidFill>
                  <a:srgbClr val="FFFFFF"/>
                </a:solid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A876CD35-ABC0-47E1-BA3A-E99BC13757F8}"/>
                    </a:ext>
                  </a:extLst>
                </p:cNvPr>
                <p:cNvSpPr/>
                <p:nvPr/>
              </p:nvSpPr>
              <p:spPr>
                <a:xfrm>
                  <a:off x="5003768" y="2895123"/>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DAEE77A5-2596-42EC-8687-2B926C175C3D}"/>
                    </a:ext>
                  </a:extLst>
                </p:cNvPr>
                <p:cNvSpPr/>
                <p:nvPr/>
              </p:nvSpPr>
              <p:spPr>
                <a:xfrm>
                  <a:off x="4974431" y="2901981"/>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D96AB5-BD67-4210-9ABD-6C5827CA58D4}"/>
                    </a:ext>
                  </a:extLst>
                </p:cNvPr>
                <p:cNvSpPr/>
                <p:nvPr/>
              </p:nvSpPr>
              <p:spPr>
                <a:xfrm>
                  <a:off x="4945665" y="2909887"/>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878037EF-8586-4D1D-ABC2-DFDBE4B11FDD}"/>
                    </a:ext>
                  </a:extLst>
                </p:cNvPr>
                <p:cNvSpPr/>
                <p:nvPr/>
              </p:nvSpPr>
              <p:spPr>
                <a:xfrm>
                  <a:off x="4917090" y="2918745"/>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7E0ED5DE-C810-4E9A-A31D-0832DC6234B8}"/>
                    </a:ext>
                  </a:extLst>
                </p:cNvPr>
                <p:cNvSpPr/>
                <p:nvPr/>
              </p:nvSpPr>
              <p:spPr>
                <a:xfrm>
                  <a:off x="4888801" y="2928936"/>
                  <a:ext cx="12763" cy="12668"/>
                </a:xfrm>
                <a:custGeom>
                  <a:avLst/>
                  <a:gdLst>
                    <a:gd name="connsiteX0" fmla="*/ 6382 w 12763"/>
                    <a:gd name="connsiteY0" fmla="*/ 1 h 12668"/>
                    <a:gd name="connsiteX1" fmla="*/ 1 w 12763"/>
                    <a:gd name="connsiteY1" fmla="*/ 6191 h 12668"/>
                    <a:gd name="connsiteX2" fmla="*/ 0 w 12763"/>
                    <a:gd name="connsiteY2" fmla="*/ 6287 h 12668"/>
                    <a:gd name="connsiteX3" fmla="*/ 6382 w 12763"/>
                    <a:gd name="connsiteY3" fmla="*/ 12669 h 12668"/>
                    <a:gd name="connsiteX4" fmla="*/ 12763 w 12763"/>
                    <a:gd name="connsiteY4" fmla="*/ 6287 h 12668"/>
                    <a:gd name="connsiteX5" fmla="*/ 6478 w 12763"/>
                    <a:gd name="connsiteY5" fmla="*/ 0 h 12668"/>
                    <a:gd name="connsiteX6" fmla="*/ 6382 w 12763"/>
                    <a:gd name="connsiteY6" fmla="*/ 1 h 12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63" h="12668">
                      <a:moveTo>
                        <a:pt x="6382" y="1"/>
                      </a:moveTo>
                      <a:cubicBezTo>
                        <a:pt x="2910" y="-52"/>
                        <a:pt x="53" y="2720"/>
                        <a:pt x="1" y="6191"/>
                      </a:cubicBezTo>
                      <a:cubicBezTo>
                        <a:pt x="0" y="6223"/>
                        <a:pt x="0" y="6255"/>
                        <a:pt x="0" y="6287"/>
                      </a:cubicBezTo>
                      <a:cubicBezTo>
                        <a:pt x="0" y="9812"/>
                        <a:pt x="2857" y="12669"/>
                        <a:pt x="6382" y="12669"/>
                      </a:cubicBezTo>
                      <a:cubicBezTo>
                        <a:pt x="9906" y="12669"/>
                        <a:pt x="12763" y="9812"/>
                        <a:pt x="12763" y="6287"/>
                      </a:cubicBezTo>
                      <a:cubicBezTo>
                        <a:pt x="12764" y="2815"/>
                        <a:pt x="9950" y="0"/>
                        <a:pt x="6478" y="0"/>
                      </a:cubicBezTo>
                      <a:cubicBezTo>
                        <a:pt x="6446" y="0"/>
                        <a:pt x="6414" y="0"/>
                        <a:pt x="6382" y="1"/>
                      </a:cubicBezTo>
                      <a:close/>
                    </a:path>
                  </a:pathLst>
                </a:custGeom>
                <a:solidFill>
                  <a:srgbClr val="FFFFFF"/>
                </a:solid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6B39457B-CF6A-414E-98B4-CD1FBC0CCACE}"/>
                    </a:ext>
                  </a:extLst>
                </p:cNvPr>
                <p:cNvSpPr/>
                <p:nvPr/>
              </p:nvSpPr>
              <p:spPr>
                <a:xfrm>
                  <a:off x="4860893" y="2939700"/>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B8DAE78B-F493-4165-88B8-BDB8D4D5FD1B}"/>
                    </a:ext>
                  </a:extLst>
                </p:cNvPr>
                <p:cNvSpPr/>
                <p:nvPr/>
              </p:nvSpPr>
              <p:spPr>
                <a:xfrm>
                  <a:off x="4833556" y="2951797"/>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B5871AE5-BB63-4A88-9B50-76E3F2B898AF}"/>
                    </a:ext>
                  </a:extLst>
                </p:cNvPr>
                <p:cNvSpPr/>
                <p:nvPr/>
              </p:nvSpPr>
              <p:spPr>
                <a:xfrm>
                  <a:off x="4806600" y="2964846"/>
                  <a:ext cx="12763" cy="12763"/>
                </a:xfrm>
                <a:custGeom>
                  <a:avLst/>
                  <a:gdLst>
                    <a:gd name="connsiteX0" fmla="*/ 6382 w 12763"/>
                    <a:gd name="connsiteY0" fmla="*/ 0 h 12763"/>
                    <a:gd name="connsiteX1" fmla="*/ 0 w 12763"/>
                    <a:gd name="connsiteY1" fmla="*/ 6382 h 12763"/>
                    <a:gd name="connsiteX2" fmla="*/ 6382 w 12763"/>
                    <a:gd name="connsiteY2" fmla="*/ 12764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4"/>
                        <a:pt x="6382" y="12764"/>
                      </a:cubicBezTo>
                      <a:cubicBezTo>
                        <a:pt x="9906" y="12764"/>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14EEADDA-E660-438D-9F73-0F8D3D0D05D4}"/>
                    </a:ext>
                  </a:extLst>
                </p:cNvPr>
                <p:cNvSpPr/>
                <p:nvPr/>
              </p:nvSpPr>
              <p:spPr>
                <a:xfrm>
                  <a:off x="4780216" y="2978847"/>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A07BB8FC-A644-4CC9-B4A9-829DBACA4E61}"/>
                    </a:ext>
                  </a:extLst>
                </p:cNvPr>
                <p:cNvSpPr/>
                <p:nvPr/>
              </p:nvSpPr>
              <p:spPr>
                <a:xfrm>
                  <a:off x="4754213" y="2993897"/>
                  <a:ext cx="12763" cy="12763"/>
                </a:xfrm>
                <a:custGeom>
                  <a:avLst/>
                  <a:gdLst>
                    <a:gd name="connsiteX0" fmla="*/ 12763 w 12763"/>
                    <a:gd name="connsiteY0" fmla="*/ 6382 h 12763"/>
                    <a:gd name="connsiteX1" fmla="*/ 6382 w 12763"/>
                    <a:gd name="connsiteY1" fmla="*/ 0 h 12763"/>
                    <a:gd name="connsiteX2" fmla="*/ 0 w 12763"/>
                    <a:gd name="connsiteY2" fmla="*/ 6382 h 12763"/>
                    <a:gd name="connsiteX3" fmla="*/ 6382 w 12763"/>
                    <a:gd name="connsiteY3" fmla="*/ 12763 h 12763"/>
                    <a:gd name="connsiteX4" fmla="*/ 12763 w 12763"/>
                    <a:gd name="connsiteY4" fmla="*/ 6382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12763" y="6382"/>
                      </a:moveTo>
                      <a:cubicBezTo>
                        <a:pt x="12763" y="2857"/>
                        <a:pt x="9906" y="0"/>
                        <a:pt x="6382" y="0"/>
                      </a:cubicBezTo>
                      <a:cubicBezTo>
                        <a:pt x="2857" y="0"/>
                        <a:pt x="0" y="2857"/>
                        <a:pt x="0" y="6382"/>
                      </a:cubicBezTo>
                      <a:cubicBezTo>
                        <a:pt x="0" y="9906"/>
                        <a:pt x="2857" y="12763"/>
                        <a:pt x="6382" y="12763"/>
                      </a:cubicBezTo>
                      <a:cubicBezTo>
                        <a:pt x="9906" y="12763"/>
                        <a:pt x="12763" y="9906"/>
                        <a:pt x="12763" y="6382"/>
                      </a:cubicBezTo>
                      <a:close/>
                    </a:path>
                  </a:pathLst>
                </a:custGeom>
                <a:solidFill>
                  <a:srgbClr val="FFFFFF"/>
                </a:solid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F1BCD29A-CAAC-403C-A959-D6D1F1195C00}"/>
                    </a:ext>
                  </a:extLst>
                </p:cNvPr>
                <p:cNvSpPr/>
                <p:nvPr/>
              </p:nvSpPr>
              <p:spPr>
                <a:xfrm>
                  <a:off x="4728876" y="3009804"/>
                  <a:ext cx="12763" cy="12763"/>
                </a:xfrm>
                <a:custGeom>
                  <a:avLst/>
                  <a:gdLst>
                    <a:gd name="connsiteX0" fmla="*/ 12763 w 12763"/>
                    <a:gd name="connsiteY0" fmla="*/ 6382 h 12763"/>
                    <a:gd name="connsiteX1" fmla="*/ 6382 w 12763"/>
                    <a:gd name="connsiteY1" fmla="*/ 0 h 12763"/>
                    <a:gd name="connsiteX2" fmla="*/ 0 w 12763"/>
                    <a:gd name="connsiteY2" fmla="*/ 6382 h 12763"/>
                    <a:gd name="connsiteX3" fmla="*/ 6382 w 12763"/>
                    <a:gd name="connsiteY3" fmla="*/ 12763 h 12763"/>
                    <a:gd name="connsiteX4" fmla="*/ 12763 w 12763"/>
                    <a:gd name="connsiteY4" fmla="*/ 6382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12763" y="6382"/>
                      </a:moveTo>
                      <a:cubicBezTo>
                        <a:pt x="12763" y="2857"/>
                        <a:pt x="9906" y="0"/>
                        <a:pt x="6382" y="0"/>
                      </a:cubicBezTo>
                      <a:cubicBezTo>
                        <a:pt x="2857" y="0"/>
                        <a:pt x="0" y="2857"/>
                        <a:pt x="0" y="6382"/>
                      </a:cubicBezTo>
                      <a:cubicBezTo>
                        <a:pt x="0" y="9906"/>
                        <a:pt x="2857" y="12763"/>
                        <a:pt x="6382" y="12763"/>
                      </a:cubicBezTo>
                      <a:cubicBezTo>
                        <a:pt x="9906" y="12763"/>
                        <a:pt x="12763" y="9906"/>
                        <a:pt x="12763" y="6382"/>
                      </a:cubicBezTo>
                      <a:close/>
                    </a:path>
                  </a:pathLst>
                </a:custGeom>
                <a:solidFill>
                  <a:srgbClr val="FFFFFF"/>
                </a:solid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2C93149D-9A38-4BBE-9BFF-D265EC5D8907}"/>
                    </a:ext>
                  </a:extLst>
                </p:cNvPr>
                <p:cNvSpPr/>
                <p:nvPr/>
              </p:nvSpPr>
              <p:spPr>
                <a:xfrm>
                  <a:off x="4704111" y="3026568"/>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692A7782-907B-427E-B410-CEC71177E863}"/>
                    </a:ext>
                  </a:extLst>
                </p:cNvPr>
                <p:cNvSpPr/>
                <p:nvPr/>
              </p:nvSpPr>
              <p:spPr>
                <a:xfrm>
                  <a:off x="4679918" y="3044379"/>
                  <a:ext cx="12763" cy="12669"/>
                </a:xfrm>
                <a:custGeom>
                  <a:avLst/>
                  <a:gdLst>
                    <a:gd name="connsiteX0" fmla="*/ 6382 w 12763"/>
                    <a:gd name="connsiteY0" fmla="*/ 1 h 12669"/>
                    <a:gd name="connsiteX1" fmla="*/ 1 w 12763"/>
                    <a:gd name="connsiteY1" fmla="*/ 6191 h 12669"/>
                    <a:gd name="connsiteX2" fmla="*/ 0 w 12763"/>
                    <a:gd name="connsiteY2" fmla="*/ 6287 h 12669"/>
                    <a:gd name="connsiteX3" fmla="*/ 6382 w 12763"/>
                    <a:gd name="connsiteY3" fmla="*/ 12669 h 12669"/>
                    <a:gd name="connsiteX4" fmla="*/ 12763 w 12763"/>
                    <a:gd name="connsiteY4" fmla="*/ 6287 h 12669"/>
                    <a:gd name="connsiteX5" fmla="*/ 6478 w 12763"/>
                    <a:gd name="connsiteY5" fmla="*/ 0 h 12669"/>
                    <a:gd name="connsiteX6" fmla="*/ 6382 w 12763"/>
                    <a:gd name="connsiteY6" fmla="*/ 1 h 12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63" h="12669">
                      <a:moveTo>
                        <a:pt x="6382" y="1"/>
                      </a:moveTo>
                      <a:cubicBezTo>
                        <a:pt x="2910" y="-52"/>
                        <a:pt x="53" y="2720"/>
                        <a:pt x="1" y="6191"/>
                      </a:cubicBezTo>
                      <a:cubicBezTo>
                        <a:pt x="0" y="6223"/>
                        <a:pt x="0" y="6255"/>
                        <a:pt x="0" y="6287"/>
                      </a:cubicBezTo>
                      <a:cubicBezTo>
                        <a:pt x="0" y="9812"/>
                        <a:pt x="2857" y="12669"/>
                        <a:pt x="6382" y="12669"/>
                      </a:cubicBezTo>
                      <a:cubicBezTo>
                        <a:pt x="9906" y="12669"/>
                        <a:pt x="12763" y="9812"/>
                        <a:pt x="12763" y="6287"/>
                      </a:cubicBezTo>
                      <a:cubicBezTo>
                        <a:pt x="12764" y="2815"/>
                        <a:pt x="9950" y="0"/>
                        <a:pt x="6478" y="0"/>
                      </a:cubicBezTo>
                      <a:cubicBezTo>
                        <a:pt x="6446" y="0"/>
                        <a:pt x="6414" y="0"/>
                        <a:pt x="6382" y="1"/>
                      </a:cubicBezTo>
                      <a:close/>
                    </a:path>
                  </a:pathLst>
                </a:custGeom>
                <a:solidFill>
                  <a:srgbClr val="FFFFFF"/>
                </a:solid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EBC069E2-1995-4981-A0D1-E01BB853FA35}"/>
                    </a:ext>
                  </a:extLst>
                </p:cNvPr>
                <p:cNvSpPr/>
                <p:nvPr/>
              </p:nvSpPr>
              <p:spPr>
                <a:xfrm>
                  <a:off x="4656582" y="3062953"/>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B7ECFC45-F5A8-4E1E-84BD-B7E61EA0EAF7}"/>
                    </a:ext>
                  </a:extLst>
                </p:cNvPr>
                <p:cNvSpPr/>
                <p:nvPr/>
              </p:nvSpPr>
              <p:spPr>
                <a:xfrm>
                  <a:off x="4633817" y="3082385"/>
                  <a:ext cx="12763" cy="12763"/>
                </a:xfrm>
                <a:custGeom>
                  <a:avLst/>
                  <a:gdLst>
                    <a:gd name="connsiteX0" fmla="*/ 12763 w 12763"/>
                    <a:gd name="connsiteY0" fmla="*/ 6381 h 12763"/>
                    <a:gd name="connsiteX1" fmla="*/ 6381 w 12763"/>
                    <a:gd name="connsiteY1" fmla="*/ 0 h 12763"/>
                    <a:gd name="connsiteX2" fmla="*/ 0 w 12763"/>
                    <a:gd name="connsiteY2" fmla="*/ 6382 h 12763"/>
                    <a:gd name="connsiteX3" fmla="*/ 6382 w 12763"/>
                    <a:gd name="connsiteY3" fmla="*/ 12763 h 12763"/>
                    <a:gd name="connsiteX4" fmla="*/ 6477 w 12763"/>
                    <a:gd name="connsiteY4" fmla="*/ 12763 h 12763"/>
                    <a:gd name="connsiteX5" fmla="*/ 12764 w 12763"/>
                    <a:gd name="connsiteY5" fmla="*/ 6381 h 1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63" h="12763">
                      <a:moveTo>
                        <a:pt x="12763" y="6381"/>
                      </a:moveTo>
                      <a:cubicBezTo>
                        <a:pt x="12763" y="2856"/>
                        <a:pt x="9906" y="0"/>
                        <a:pt x="6381" y="0"/>
                      </a:cubicBezTo>
                      <a:cubicBezTo>
                        <a:pt x="2856" y="0"/>
                        <a:pt x="0" y="2858"/>
                        <a:pt x="0" y="6382"/>
                      </a:cubicBezTo>
                      <a:cubicBezTo>
                        <a:pt x="0" y="9907"/>
                        <a:pt x="2858" y="12764"/>
                        <a:pt x="6382" y="12763"/>
                      </a:cubicBezTo>
                      <a:cubicBezTo>
                        <a:pt x="6414" y="12763"/>
                        <a:pt x="6445" y="12763"/>
                        <a:pt x="6477" y="12763"/>
                      </a:cubicBezTo>
                      <a:cubicBezTo>
                        <a:pt x="9964" y="12711"/>
                        <a:pt x="12764" y="9869"/>
                        <a:pt x="12764" y="6381"/>
                      </a:cubicBezTo>
                      <a:close/>
                    </a:path>
                  </a:pathLst>
                </a:custGeom>
                <a:solidFill>
                  <a:srgbClr val="FFFFFF"/>
                </a:solid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38284DDE-02BC-4D8A-9CE4-00B0A5D02BAB}"/>
                    </a:ext>
                  </a:extLst>
                </p:cNvPr>
                <p:cNvSpPr/>
                <p:nvPr/>
              </p:nvSpPr>
              <p:spPr>
                <a:xfrm>
                  <a:off x="4612401" y="3102720"/>
                  <a:ext cx="12764" cy="12764"/>
                </a:xfrm>
                <a:custGeom>
                  <a:avLst/>
                  <a:gdLst>
                    <a:gd name="connsiteX0" fmla="*/ 5604 w 12764"/>
                    <a:gd name="connsiteY0" fmla="*/ 48 h 12764"/>
                    <a:gd name="connsiteX1" fmla="*/ 48 w 12764"/>
                    <a:gd name="connsiteY1" fmla="*/ 7160 h 12764"/>
                    <a:gd name="connsiteX2" fmla="*/ 5604 w 12764"/>
                    <a:gd name="connsiteY2" fmla="*/ 12716 h 12764"/>
                    <a:gd name="connsiteX3" fmla="*/ 12717 w 12764"/>
                    <a:gd name="connsiteY3" fmla="*/ 7160 h 12764"/>
                    <a:gd name="connsiteX4" fmla="*/ 7161 w 12764"/>
                    <a:gd name="connsiteY4" fmla="*/ 48 h 12764"/>
                    <a:gd name="connsiteX5" fmla="*/ 5604 w 12764"/>
                    <a:gd name="connsiteY5" fmla="*/ 48 h 12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64" h="12764">
                      <a:moveTo>
                        <a:pt x="5604" y="48"/>
                      </a:moveTo>
                      <a:cubicBezTo>
                        <a:pt x="2106" y="477"/>
                        <a:pt x="-381" y="3662"/>
                        <a:pt x="48" y="7160"/>
                      </a:cubicBezTo>
                      <a:cubicBezTo>
                        <a:pt x="406" y="10068"/>
                        <a:pt x="2697" y="12359"/>
                        <a:pt x="5604" y="12716"/>
                      </a:cubicBezTo>
                      <a:cubicBezTo>
                        <a:pt x="9102" y="13146"/>
                        <a:pt x="12287" y="10658"/>
                        <a:pt x="12717" y="7160"/>
                      </a:cubicBezTo>
                      <a:cubicBezTo>
                        <a:pt x="13146" y="3662"/>
                        <a:pt x="10659" y="477"/>
                        <a:pt x="7161" y="48"/>
                      </a:cubicBezTo>
                      <a:cubicBezTo>
                        <a:pt x="6644" y="-16"/>
                        <a:pt x="6121" y="-16"/>
                        <a:pt x="5604" y="48"/>
                      </a:cubicBezTo>
                      <a:close/>
                    </a:path>
                  </a:pathLst>
                </a:custGeom>
                <a:solidFill>
                  <a:srgbClr val="FFFFFF"/>
                </a:solid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B4BF73DD-1DFB-4080-8528-2C3A45B12F45}"/>
                    </a:ext>
                  </a:extLst>
                </p:cNvPr>
                <p:cNvSpPr/>
                <p:nvPr/>
              </p:nvSpPr>
              <p:spPr>
                <a:xfrm>
                  <a:off x="4590668" y="3123628"/>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02BD5C85-BE26-46A8-BC18-F0BBC18062D2}"/>
                    </a:ext>
                  </a:extLst>
                </p:cNvPr>
                <p:cNvSpPr/>
                <p:nvPr/>
              </p:nvSpPr>
              <p:spPr>
                <a:xfrm>
                  <a:off x="4569904" y="3145630"/>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50D996F1-5ABF-40E1-AD77-2D96EF418A1D}"/>
                    </a:ext>
                  </a:extLst>
                </p:cNvPr>
                <p:cNvSpPr/>
                <p:nvPr/>
              </p:nvSpPr>
              <p:spPr>
                <a:xfrm>
                  <a:off x="4550283" y="3168109"/>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A66048D-B116-4D73-A410-C4F7C1CB1251}"/>
                    </a:ext>
                  </a:extLst>
                </p:cNvPr>
                <p:cNvSpPr/>
                <p:nvPr/>
              </p:nvSpPr>
              <p:spPr>
                <a:xfrm>
                  <a:off x="4531518" y="3191255"/>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D1A3E3BB-44BF-4674-9F1E-A1A514A59B7C}"/>
                    </a:ext>
                  </a:extLst>
                </p:cNvPr>
                <p:cNvSpPr/>
                <p:nvPr/>
              </p:nvSpPr>
              <p:spPr>
                <a:xfrm>
                  <a:off x="4513421" y="3215258"/>
                  <a:ext cx="12763" cy="12763"/>
                </a:xfrm>
                <a:custGeom>
                  <a:avLst/>
                  <a:gdLst>
                    <a:gd name="connsiteX0" fmla="*/ 6381 w 12763"/>
                    <a:gd name="connsiteY0" fmla="*/ 0 h 12763"/>
                    <a:gd name="connsiteX1" fmla="*/ 0 w 12763"/>
                    <a:gd name="connsiteY1" fmla="*/ 6383 h 12763"/>
                    <a:gd name="connsiteX2" fmla="*/ 6382 w 12763"/>
                    <a:gd name="connsiteY2" fmla="*/ 12764 h 12763"/>
                    <a:gd name="connsiteX3" fmla="*/ 12764 w 12763"/>
                    <a:gd name="connsiteY3" fmla="*/ 6381 h 12763"/>
                    <a:gd name="connsiteX4" fmla="*/ 12763 w 12763"/>
                    <a:gd name="connsiteY4" fmla="*/ 6287 h 12763"/>
                    <a:gd name="connsiteX5" fmla="*/ 6381 w 12763"/>
                    <a:gd name="connsiteY5" fmla="*/ 0 h 1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63" h="12763">
                      <a:moveTo>
                        <a:pt x="6381" y="0"/>
                      </a:moveTo>
                      <a:cubicBezTo>
                        <a:pt x="2857" y="0"/>
                        <a:pt x="0" y="2858"/>
                        <a:pt x="0" y="6383"/>
                      </a:cubicBezTo>
                      <a:cubicBezTo>
                        <a:pt x="0" y="9907"/>
                        <a:pt x="2858" y="12764"/>
                        <a:pt x="6382" y="12764"/>
                      </a:cubicBezTo>
                      <a:cubicBezTo>
                        <a:pt x="9907" y="12763"/>
                        <a:pt x="12764" y="9906"/>
                        <a:pt x="12764" y="6381"/>
                      </a:cubicBezTo>
                      <a:cubicBezTo>
                        <a:pt x="12764" y="6350"/>
                        <a:pt x="12763" y="6318"/>
                        <a:pt x="12763" y="6287"/>
                      </a:cubicBezTo>
                      <a:cubicBezTo>
                        <a:pt x="12711" y="2799"/>
                        <a:pt x="9869" y="0"/>
                        <a:pt x="6381" y="0"/>
                      </a:cubicBezTo>
                      <a:close/>
                    </a:path>
                  </a:pathLst>
                </a:custGeom>
                <a:solidFill>
                  <a:srgbClr val="FFFFFF"/>
                </a:solid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9A3C70AC-1F85-4684-B93A-29C092B979EF}"/>
                    </a:ext>
                  </a:extLst>
                </p:cNvPr>
                <p:cNvSpPr/>
                <p:nvPr/>
              </p:nvSpPr>
              <p:spPr>
                <a:xfrm>
                  <a:off x="4496371" y="3239737"/>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72F3DFDC-F768-466C-BE1A-65178E63D0E8}"/>
                    </a:ext>
                  </a:extLst>
                </p:cNvPr>
                <p:cNvSpPr/>
                <p:nvPr/>
              </p:nvSpPr>
              <p:spPr>
                <a:xfrm>
                  <a:off x="4479893" y="3264788"/>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14FEDF8B-0DC3-45EC-A2B1-F2D636B631AB}"/>
                    </a:ext>
                  </a:extLst>
                </p:cNvPr>
                <p:cNvSpPr/>
                <p:nvPr/>
              </p:nvSpPr>
              <p:spPr>
                <a:xfrm>
                  <a:off x="4465034" y="3290220"/>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1048DD96-4BE9-49E9-AA47-3157A8C6BCAB}"/>
                    </a:ext>
                  </a:extLst>
                </p:cNvPr>
                <p:cNvSpPr/>
                <p:nvPr/>
              </p:nvSpPr>
              <p:spPr>
                <a:xfrm>
                  <a:off x="4450746" y="3316223"/>
                  <a:ext cx="12763" cy="12763"/>
                </a:xfrm>
                <a:custGeom>
                  <a:avLst/>
                  <a:gdLst>
                    <a:gd name="connsiteX0" fmla="*/ 6382 w 12763"/>
                    <a:gd name="connsiteY0" fmla="*/ 12763 h 12763"/>
                    <a:gd name="connsiteX1" fmla="*/ 12763 w 12763"/>
                    <a:gd name="connsiteY1" fmla="*/ 6382 h 12763"/>
                    <a:gd name="connsiteX2" fmla="*/ 6382 w 12763"/>
                    <a:gd name="connsiteY2" fmla="*/ 0 h 12763"/>
                    <a:gd name="connsiteX3" fmla="*/ 0 w 12763"/>
                    <a:gd name="connsiteY3" fmla="*/ 6382 h 12763"/>
                    <a:gd name="connsiteX4" fmla="*/ 6382 w 12763"/>
                    <a:gd name="connsiteY4" fmla="*/ 12763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12763"/>
                      </a:moveTo>
                      <a:cubicBezTo>
                        <a:pt x="9906" y="12763"/>
                        <a:pt x="12763" y="9906"/>
                        <a:pt x="12763" y="6382"/>
                      </a:cubicBezTo>
                      <a:cubicBezTo>
                        <a:pt x="12763" y="2857"/>
                        <a:pt x="9906" y="0"/>
                        <a:pt x="6382" y="0"/>
                      </a:cubicBezTo>
                      <a:cubicBezTo>
                        <a:pt x="2857" y="0"/>
                        <a:pt x="0" y="2857"/>
                        <a:pt x="0" y="6382"/>
                      </a:cubicBezTo>
                      <a:cubicBezTo>
                        <a:pt x="0" y="9906"/>
                        <a:pt x="2857" y="12763"/>
                        <a:pt x="6382" y="12763"/>
                      </a:cubicBezTo>
                      <a:close/>
                    </a:path>
                  </a:pathLst>
                </a:custGeom>
                <a:solidFill>
                  <a:srgbClr val="FFFFFF"/>
                </a:solid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37DD2E42-E4FF-49BD-BD82-C85CE477A86C}"/>
                    </a:ext>
                  </a:extLst>
                </p:cNvPr>
                <p:cNvSpPr/>
                <p:nvPr/>
              </p:nvSpPr>
              <p:spPr>
                <a:xfrm>
                  <a:off x="4437316" y="3343274"/>
                  <a:ext cx="12763" cy="12763"/>
                </a:xfrm>
                <a:custGeom>
                  <a:avLst/>
                  <a:gdLst>
                    <a:gd name="connsiteX0" fmla="*/ 6382 w 12763"/>
                    <a:gd name="connsiteY0" fmla="*/ 12763 h 12763"/>
                    <a:gd name="connsiteX1" fmla="*/ 12763 w 12763"/>
                    <a:gd name="connsiteY1" fmla="*/ 6382 h 12763"/>
                    <a:gd name="connsiteX2" fmla="*/ 6382 w 12763"/>
                    <a:gd name="connsiteY2" fmla="*/ 0 h 12763"/>
                    <a:gd name="connsiteX3" fmla="*/ 0 w 12763"/>
                    <a:gd name="connsiteY3" fmla="*/ 6382 h 12763"/>
                    <a:gd name="connsiteX4" fmla="*/ 6382 w 12763"/>
                    <a:gd name="connsiteY4" fmla="*/ 12763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12763"/>
                      </a:moveTo>
                      <a:cubicBezTo>
                        <a:pt x="9906" y="12763"/>
                        <a:pt x="12763" y="9906"/>
                        <a:pt x="12763" y="6382"/>
                      </a:cubicBezTo>
                      <a:cubicBezTo>
                        <a:pt x="12763" y="2857"/>
                        <a:pt x="9906" y="0"/>
                        <a:pt x="6382" y="0"/>
                      </a:cubicBezTo>
                      <a:cubicBezTo>
                        <a:pt x="2857" y="0"/>
                        <a:pt x="0" y="2857"/>
                        <a:pt x="0" y="6382"/>
                      </a:cubicBezTo>
                      <a:cubicBezTo>
                        <a:pt x="0" y="9906"/>
                        <a:pt x="2857" y="12763"/>
                        <a:pt x="6382" y="12763"/>
                      </a:cubicBezTo>
                      <a:close/>
                    </a:path>
                  </a:pathLst>
                </a:custGeom>
                <a:solidFill>
                  <a:srgbClr val="FFFFFF"/>
                </a:solid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34F8539F-7E5C-40EC-B659-24D258C5931D}"/>
                    </a:ext>
                  </a:extLst>
                </p:cNvPr>
                <p:cNvSpPr/>
                <p:nvPr/>
              </p:nvSpPr>
              <p:spPr>
                <a:xfrm>
                  <a:off x="4425076" y="3369546"/>
                  <a:ext cx="12764" cy="13447"/>
                </a:xfrm>
                <a:custGeom>
                  <a:avLst/>
                  <a:gdLst>
                    <a:gd name="connsiteX0" fmla="*/ 6334 w 12764"/>
                    <a:gd name="connsiteY0" fmla="*/ 13447 h 13447"/>
                    <a:gd name="connsiteX1" fmla="*/ 12715 w 12764"/>
                    <a:gd name="connsiteY1" fmla="*/ 7257 h 13447"/>
                    <a:gd name="connsiteX2" fmla="*/ 12716 w 12764"/>
                    <a:gd name="connsiteY2" fmla="*/ 7161 h 13447"/>
                    <a:gd name="connsiteX3" fmla="*/ 7160 w 12764"/>
                    <a:gd name="connsiteY3" fmla="*/ 48 h 13447"/>
                    <a:gd name="connsiteX4" fmla="*/ 48 w 12764"/>
                    <a:gd name="connsiteY4" fmla="*/ 5604 h 13447"/>
                    <a:gd name="connsiteX5" fmla="*/ 48 w 12764"/>
                    <a:gd name="connsiteY5" fmla="*/ 7161 h 13447"/>
                    <a:gd name="connsiteX6" fmla="*/ 6334 w 12764"/>
                    <a:gd name="connsiteY6" fmla="*/ 13447 h 13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64" h="13447">
                      <a:moveTo>
                        <a:pt x="6334" y="13447"/>
                      </a:moveTo>
                      <a:cubicBezTo>
                        <a:pt x="9806" y="13500"/>
                        <a:pt x="12663" y="10728"/>
                        <a:pt x="12715" y="7257"/>
                      </a:cubicBezTo>
                      <a:cubicBezTo>
                        <a:pt x="12716" y="7225"/>
                        <a:pt x="12716" y="7193"/>
                        <a:pt x="12716" y="7161"/>
                      </a:cubicBezTo>
                      <a:cubicBezTo>
                        <a:pt x="13146" y="3662"/>
                        <a:pt x="10658" y="478"/>
                        <a:pt x="7160" y="48"/>
                      </a:cubicBezTo>
                      <a:cubicBezTo>
                        <a:pt x="3662" y="-381"/>
                        <a:pt x="477" y="2106"/>
                        <a:pt x="48" y="5604"/>
                      </a:cubicBezTo>
                      <a:cubicBezTo>
                        <a:pt x="-16" y="6121"/>
                        <a:pt x="-16" y="6644"/>
                        <a:pt x="48" y="7161"/>
                      </a:cubicBezTo>
                      <a:cubicBezTo>
                        <a:pt x="48" y="10633"/>
                        <a:pt x="2862" y="13447"/>
                        <a:pt x="6334" y="13447"/>
                      </a:cubicBezTo>
                      <a:close/>
                    </a:path>
                  </a:pathLst>
                </a:custGeom>
                <a:solidFill>
                  <a:srgbClr val="FFFFFF"/>
                </a:solid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CDE92E1F-EE57-40C3-ABEC-82938E30CDFD}"/>
                    </a:ext>
                  </a:extLst>
                </p:cNvPr>
                <p:cNvSpPr/>
                <p:nvPr/>
              </p:nvSpPr>
              <p:spPr>
                <a:xfrm>
                  <a:off x="4413694" y="3397757"/>
                  <a:ext cx="12763" cy="12763"/>
                </a:xfrm>
                <a:custGeom>
                  <a:avLst/>
                  <a:gdLst>
                    <a:gd name="connsiteX0" fmla="*/ 6382 w 12763"/>
                    <a:gd name="connsiteY0" fmla="*/ 12763 h 12763"/>
                    <a:gd name="connsiteX1" fmla="*/ 12763 w 12763"/>
                    <a:gd name="connsiteY1" fmla="*/ 6382 h 12763"/>
                    <a:gd name="connsiteX2" fmla="*/ 6382 w 12763"/>
                    <a:gd name="connsiteY2" fmla="*/ 0 h 12763"/>
                    <a:gd name="connsiteX3" fmla="*/ 0 w 12763"/>
                    <a:gd name="connsiteY3" fmla="*/ 6382 h 12763"/>
                    <a:gd name="connsiteX4" fmla="*/ 6382 w 12763"/>
                    <a:gd name="connsiteY4" fmla="*/ 12763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12763"/>
                      </a:moveTo>
                      <a:cubicBezTo>
                        <a:pt x="9906" y="12763"/>
                        <a:pt x="12763" y="9906"/>
                        <a:pt x="12763" y="6382"/>
                      </a:cubicBezTo>
                      <a:cubicBezTo>
                        <a:pt x="12763" y="2857"/>
                        <a:pt x="9906" y="0"/>
                        <a:pt x="6382" y="0"/>
                      </a:cubicBezTo>
                      <a:cubicBezTo>
                        <a:pt x="2857" y="0"/>
                        <a:pt x="0" y="2857"/>
                        <a:pt x="0" y="6382"/>
                      </a:cubicBezTo>
                      <a:cubicBezTo>
                        <a:pt x="0" y="9906"/>
                        <a:pt x="2857" y="12763"/>
                        <a:pt x="6382" y="12763"/>
                      </a:cubicBezTo>
                      <a:close/>
                    </a:path>
                  </a:pathLst>
                </a:custGeom>
                <a:solidFill>
                  <a:srgbClr val="FFFFFF"/>
                </a:solid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F922909-0229-4FFF-9736-5B37496136C4}"/>
                    </a:ext>
                  </a:extLst>
                </p:cNvPr>
                <p:cNvSpPr/>
                <p:nvPr/>
              </p:nvSpPr>
              <p:spPr>
                <a:xfrm>
                  <a:off x="4403693" y="3426046"/>
                  <a:ext cx="12763" cy="12763"/>
                </a:xfrm>
                <a:custGeom>
                  <a:avLst/>
                  <a:gdLst>
                    <a:gd name="connsiteX0" fmla="*/ 6382 w 12763"/>
                    <a:gd name="connsiteY0" fmla="*/ 12763 h 12763"/>
                    <a:gd name="connsiteX1" fmla="*/ 12763 w 12763"/>
                    <a:gd name="connsiteY1" fmla="*/ 6382 h 12763"/>
                    <a:gd name="connsiteX2" fmla="*/ 6382 w 12763"/>
                    <a:gd name="connsiteY2" fmla="*/ 0 h 12763"/>
                    <a:gd name="connsiteX3" fmla="*/ 0 w 12763"/>
                    <a:gd name="connsiteY3" fmla="*/ 6382 h 12763"/>
                    <a:gd name="connsiteX4" fmla="*/ 6382 w 12763"/>
                    <a:gd name="connsiteY4" fmla="*/ 12763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12763"/>
                      </a:moveTo>
                      <a:cubicBezTo>
                        <a:pt x="9906" y="12763"/>
                        <a:pt x="12763" y="9906"/>
                        <a:pt x="12763" y="6382"/>
                      </a:cubicBezTo>
                      <a:cubicBezTo>
                        <a:pt x="12763" y="2857"/>
                        <a:pt x="9906" y="0"/>
                        <a:pt x="6382" y="0"/>
                      </a:cubicBezTo>
                      <a:cubicBezTo>
                        <a:pt x="2857" y="0"/>
                        <a:pt x="0" y="2857"/>
                        <a:pt x="0" y="6382"/>
                      </a:cubicBezTo>
                      <a:cubicBezTo>
                        <a:pt x="0" y="9906"/>
                        <a:pt x="2857" y="12763"/>
                        <a:pt x="6382" y="12763"/>
                      </a:cubicBezTo>
                      <a:close/>
                    </a:path>
                  </a:pathLst>
                </a:custGeom>
                <a:solidFill>
                  <a:srgbClr val="FFFFFF"/>
                </a:solid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443E55FD-008E-4A0A-AE25-A0BA760385D6}"/>
                    </a:ext>
                  </a:extLst>
                </p:cNvPr>
                <p:cNvSpPr/>
                <p:nvPr/>
              </p:nvSpPr>
              <p:spPr>
                <a:xfrm>
                  <a:off x="4394168" y="3454336"/>
                  <a:ext cx="12763" cy="12763"/>
                </a:xfrm>
                <a:custGeom>
                  <a:avLst/>
                  <a:gdLst>
                    <a:gd name="connsiteX0" fmla="*/ 6382 w 12763"/>
                    <a:gd name="connsiteY0" fmla="*/ 12763 h 12763"/>
                    <a:gd name="connsiteX1" fmla="*/ 12763 w 12763"/>
                    <a:gd name="connsiteY1" fmla="*/ 6382 h 12763"/>
                    <a:gd name="connsiteX2" fmla="*/ 6382 w 12763"/>
                    <a:gd name="connsiteY2" fmla="*/ 0 h 12763"/>
                    <a:gd name="connsiteX3" fmla="*/ 0 w 12763"/>
                    <a:gd name="connsiteY3" fmla="*/ 6382 h 12763"/>
                    <a:gd name="connsiteX4" fmla="*/ 6382 w 12763"/>
                    <a:gd name="connsiteY4" fmla="*/ 12763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12763"/>
                      </a:moveTo>
                      <a:cubicBezTo>
                        <a:pt x="9906" y="12763"/>
                        <a:pt x="12763" y="9906"/>
                        <a:pt x="12763" y="6382"/>
                      </a:cubicBezTo>
                      <a:cubicBezTo>
                        <a:pt x="12763" y="2857"/>
                        <a:pt x="9906" y="0"/>
                        <a:pt x="6382" y="0"/>
                      </a:cubicBezTo>
                      <a:cubicBezTo>
                        <a:pt x="2857" y="0"/>
                        <a:pt x="0" y="2857"/>
                        <a:pt x="0" y="6382"/>
                      </a:cubicBezTo>
                      <a:cubicBezTo>
                        <a:pt x="0" y="9906"/>
                        <a:pt x="2857" y="12763"/>
                        <a:pt x="6382" y="12763"/>
                      </a:cubicBezTo>
                      <a:close/>
                    </a:path>
                  </a:pathLst>
                </a:custGeom>
                <a:solidFill>
                  <a:srgbClr val="FFFFFF"/>
                </a:solid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7BE77D7-D108-4B2C-805B-FFDC8DEE3D31}"/>
                    </a:ext>
                  </a:extLst>
                </p:cNvPr>
                <p:cNvSpPr/>
                <p:nvPr/>
              </p:nvSpPr>
              <p:spPr>
                <a:xfrm>
                  <a:off x="4385786" y="3483006"/>
                  <a:ext cx="12763" cy="12763"/>
                </a:xfrm>
                <a:custGeom>
                  <a:avLst/>
                  <a:gdLst>
                    <a:gd name="connsiteX0" fmla="*/ 12764 w 12763"/>
                    <a:gd name="connsiteY0" fmla="*/ 6382 h 12763"/>
                    <a:gd name="connsiteX1" fmla="*/ 6382 w 12763"/>
                    <a:gd name="connsiteY1" fmla="*/ 12763 h 12763"/>
                    <a:gd name="connsiteX2" fmla="*/ 0 w 12763"/>
                    <a:gd name="connsiteY2" fmla="*/ 6382 h 12763"/>
                    <a:gd name="connsiteX3" fmla="*/ 6382 w 12763"/>
                    <a:gd name="connsiteY3" fmla="*/ 0 h 12763"/>
                    <a:gd name="connsiteX4" fmla="*/ 12764 w 12763"/>
                    <a:gd name="connsiteY4" fmla="*/ 6382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12764" y="6382"/>
                      </a:moveTo>
                      <a:cubicBezTo>
                        <a:pt x="12764" y="9906"/>
                        <a:pt x="9906" y="12763"/>
                        <a:pt x="6382" y="12763"/>
                      </a:cubicBezTo>
                      <a:cubicBezTo>
                        <a:pt x="2857" y="12763"/>
                        <a:pt x="0" y="9906"/>
                        <a:pt x="0" y="6382"/>
                      </a:cubicBezTo>
                      <a:cubicBezTo>
                        <a:pt x="0" y="2857"/>
                        <a:pt x="2857" y="0"/>
                        <a:pt x="6382" y="0"/>
                      </a:cubicBezTo>
                      <a:cubicBezTo>
                        <a:pt x="9906" y="0"/>
                        <a:pt x="12764" y="2857"/>
                        <a:pt x="12764" y="6382"/>
                      </a:cubicBezTo>
                      <a:close/>
                    </a:path>
                  </a:pathLst>
                </a:custGeom>
                <a:solidFill>
                  <a:srgbClr val="FFFFFF"/>
                </a:solid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CBC98BCA-60AC-489D-9508-06CFE690FC1E}"/>
                    </a:ext>
                  </a:extLst>
                </p:cNvPr>
                <p:cNvSpPr/>
                <p:nvPr/>
              </p:nvSpPr>
              <p:spPr>
                <a:xfrm>
                  <a:off x="4378737" y="3512343"/>
                  <a:ext cx="12763" cy="12763"/>
                </a:xfrm>
                <a:custGeom>
                  <a:avLst/>
                  <a:gdLst>
                    <a:gd name="connsiteX0" fmla="*/ 6382 w 12763"/>
                    <a:gd name="connsiteY0" fmla="*/ 12763 h 12763"/>
                    <a:gd name="connsiteX1" fmla="*/ 12763 w 12763"/>
                    <a:gd name="connsiteY1" fmla="*/ 6382 h 12763"/>
                    <a:gd name="connsiteX2" fmla="*/ 6382 w 12763"/>
                    <a:gd name="connsiteY2" fmla="*/ 0 h 12763"/>
                    <a:gd name="connsiteX3" fmla="*/ 0 w 12763"/>
                    <a:gd name="connsiteY3" fmla="*/ 6382 h 12763"/>
                    <a:gd name="connsiteX4" fmla="*/ 6382 w 12763"/>
                    <a:gd name="connsiteY4" fmla="*/ 12763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12763"/>
                      </a:moveTo>
                      <a:cubicBezTo>
                        <a:pt x="9906" y="12763"/>
                        <a:pt x="12763" y="9906"/>
                        <a:pt x="12763" y="6382"/>
                      </a:cubicBezTo>
                      <a:cubicBezTo>
                        <a:pt x="12763" y="2857"/>
                        <a:pt x="9906" y="0"/>
                        <a:pt x="6382" y="0"/>
                      </a:cubicBezTo>
                      <a:cubicBezTo>
                        <a:pt x="2857" y="0"/>
                        <a:pt x="0" y="2857"/>
                        <a:pt x="0" y="6382"/>
                      </a:cubicBezTo>
                      <a:cubicBezTo>
                        <a:pt x="0" y="9906"/>
                        <a:pt x="2857" y="12763"/>
                        <a:pt x="6382" y="12763"/>
                      </a:cubicBezTo>
                      <a:close/>
                    </a:path>
                  </a:pathLst>
                </a:custGeom>
                <a:solidFill>
                  <a:srgbClr val="FFFFFF"/>
                </a:solid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E68AC4D9-44BD-4780-A02C-4F20392DFF58}"/>
                    </a:ext>
                  </a:extLst>
                </p:cNvPr>
                <p:cNvSpPr/>
                <p:nvPr/>
              </p:nvSpPr>
              <p:spPr>
                <a:xfrm>
                  <a:off x="4372451" y="3541394"/>
                  <a:ext cx="12763" cy="12763"/>
                </a:xfrm>
                <a:custGeom>
                  <a:avLst/>
                  <a:gdLst>
                    <a:gd name="connsiteX0" fmla="*/ 6382 w 12763"/>
                    <a:gd name="connsiteY0" fmla="*/ 12763 h 12763"/>
                    <a:gd name="connsiteX1" fmla="*/ 12763 w 12763"/>
                    <a:gd name="connsiteY1" fmla="*/ 6382 h 12763"/>
                    <a:gd name="connsiteX2" fmla="*/ 6382 w 12763"/>
                    <a:gd name="connsiteY2" fmla="*/ 0 h 12763"/>
                    <a:gd name="connsiteX3" fmla="*/ 0 w 12763"/>
                    <a:gd name="connsiteY3" fmla="*/ 6382 h 12763"/>
                    <a:gd name="connsiteX4" fmla="*/ 6382 w 12763"/>
                    <a:gd name="connsiteY4" fmla="*/ 12763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12763"/>
                      </a:moveTo>
                      <a:cubicBezTo>
                        <a:pt x="9906" y="12763"/>
                        <a:pt x="12763" y="9906"/>
                        <a:pt x="12763" y="6382"/>
                      </a:cubicBezTo>
                      <a:cubicBezTo>
                        <a:pt x="12763" y="2857"/>
                        <a:pt x="9906" y="0"/>
                        <a:pt x="6382" y="0"/>
                      </a:cubicBezTo>
                      <a:cubicBezTo>
                        <a:pt x="2857" y="0"/>
                        <a:pt x="0" y="2857"/>
                        <a:pt x="0" y="6382"/>
                      </a:cubicBezTo>
                      <a:cubicBezTo>
                        <a:pt x="0" y="9906"/>
                        <a:pt x="2857" y="12763"/>
                        <a:pt x="6382" y="12763"/>
                      </a:cubicBezTo>
                      <a:close/>
                    </a:path>
                  </a:pathLst>
                </a:custGeom>
                <a:solidFill>
                  <a:srgbClr val="FFFFFF"/>
                </a:solid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F6CA9D1-DE61-4781-BF09-88C09562FB42}"/>
                    </a:ext>
                  </a:extLst>
                </p:cNvPr>
                <p:cNvSpPr/>
                <p:nvPr/>
              </p:nvSpPr>
              <p:spPr>
                <a:xfrm>
                  <a:off x="4367593" y="3571017"/>
                  <a:ext cx="12763" cy="12763"/>
                </a:xfrm>
                <a:custGeom>
                  <a:avLst/>
                  <a:gdLst>
                    <a:gd name="connsiteX0" fmla="*/ 6382 w 12763"/>
                    <a:gd name="connsiteY0" fmla="*/ 12763 h 12763"/>
                    <a:gd name="connsiteX1" fmla="*/ 12763 w 12763"/>
                    <a:gd name="connsiteY1" fmla="*/ 6382 h 12763"/>
                    <a:gd name="connsiteX2" fmla="*/ 6382 w 12763"/>
                    <a:gd name="connsiteY2" fmla="*/ 0 h 12763"/>
                    <a:gd name="connsiteX3" fmla="*/ 0 w 12763"/>
                    <a:gd name="connsiteY3" fmla="*/ 6382 h 12763"/>
                    <a:gd name="connsiteX4" fmla="*/ 6382 w 12763"/>
                    <a:gd name="connsiteY4" fmla="*/ 12763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12763"/>
                      </a:moveTo>
                      <a:cubicBezTo>
                        <a:pt x="9906" y="12763"/>
                        <a:pt x="12763" y="9906"/>
                        <a:pt x="12763" y="6382"/>
                      </a:cubicBezTo>
                      <a:cubicBezTo>
                        <a:pt x="12763" y="2857"/>
                        <a:pt x="9906" y="0"/>
                        <a:pt x="6382" y="0"/>
                      </a:cubicBezTo>
                      <a:cubicBezTo>
                        <a:pt x="2857" y="0"/>
                        <a:pt x="0" y="2857"/>
                        <a:pt x="0" y="6382"/>
                      </a:cubicBezTo>
                      <a:cubicBezTo>
                        <a:pt x="0" y="9906"/>
                        <a:pt x="2857" y="12763"/>
                        <a:pt x="6382" y="12763"/>
                      </a:cubicBezTo>
                      <a:close/>
                    </a:path>
                  </a:pathLst>
                </a:custGeom>
                <a:solidFill>
                  <a:srgbClr val="FFFFFF"/>
                </a:solid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3A924AF0-1760-4612-A146-D859D55C9CF3}"/>
                    </a:ext>
                  </a:extLst>
                </p:cNvPr>
                <p:cNvSpPr/>
                <p:nvPr/>
              </p:nvSpPr>
              <p:spPr>
                <a:xfrm>
                  <a:off x="4363688" y="3600545"/>
                  <a:ext cx="12763" cy="12763"/>
                </a:xfrm>
                <a:custGeom>
                  <a:avLst/>
                  <a:gdLst>
                    <a:gd name="connsiteX0" fmla="*/ 6286 w 12763"/>
                    <a:gd name="connsiteY0" fmla="*/ 12763 h 12763"/>
                    <a:gd name="connsiteX1" fmla="*/ 12763 w 12763"/>
                    <a:gd name="connsiteY1" fmla="*/ 6477 h 12763"/>
                    <a:gd name="connsiteX2" fmla="*/ 6477 w 12763"/>
                    <a:gd name="connsiteY2" fmla="*/ 1 h 12763"/>
                    <a:gd name="connsiteX3" fmla="*/ 1 w 12763"/>
                    <a:gd name="connsiteY3" fmla="*/ 6287 h 12763"/>
                    <a:gd name="connsiteX4" fmla="*/ 0 w 12763"/>
                    <a:gd name="connsiteY4" fmla="*/ 6381 h 12763"/>
                    <a:gd name="connsiteX5" fmla="*/ 6286 w 12763"/>
                    <a:gd name="connsiteY5" fmla="*/ 12763 h 1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63" h="12763">
                      <a:moveTo>
                        <a:pt x="6286" y="12763"/>
                      </a:moveTo>
                      <a:cubicBezTo>
                        <a:pt x="9811" y="12815"/>
                        <a:pt x="12710" y="10001"/>
                        <a:pt x="12763" y="6477"/>
                      </a:cubicBezTo>
                      <a:cubicBezTo>
                        <a:pt x="12815" y="2953"/>
                        <a:pt x="10001" y="53"/>
                        <a:pt x="6477" y="1"/>
                      </a:cubicBezTo>
                      <a:cubicBezTo>
                        <a:pt x="2953" y="-52"/>
                        <a:pt x="53" y="2762"/>
                        <a:pt x="1" y="6287"/>
                      </a:cubicBezTo>
                      <a:cubicBezTo>
                        <a:pt x="0" y="6318"/>
                        <a:pt x="0" y="6350"/>
                        <a:pt x="0" y="6381"/>
                      </a:cubicBezTo>
                      <a:cubicBezTo>
                        <a:pt x="0" y="9869"/>
                        <a:pt x="2799" y="12711"/>
                        <a:pt x="6286" y="12763"/>
                      </a:cubicBezTo>
                      <a:close/>
                    </a:path>
                  </a:pathLst>
                </a:custGeom>
                <a:solidFill>
                  <a:srgbClr val="FFFFFF"/>
                </a:solid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A4AAA1B4-41EB-4088-8655-55FFAB80FD38}"/>
                    </a:ext>
                  </a:extLst>
                </p:cNvPr>
                <p:cNvSpPr/>
                <p:nvPr/>
              </p:nvSpPr>
              <p:spPr>
                <a:xfrm>
                  <a:off x="4360830" y="3630548"/>
                  <a:ext cx="12763" cy="12763"/>
                </a:xfrm>
                <a:custGeom>
                  <a:avLst/>
                  <a:gdLst>
                    <a:gd name="connsiteX0" fmla="*/ 6382 w 12763"/>
                    <a:gd name="connsiteY0" fmla="*/ 12763 h 12763"/>
                    <a:gd name="connsiteX1" fmla="*/ 12763 w 12763"/>
                    <a:gd name="connsiteY1" fmla="*/ 6382 h 12763"/>
                    <a:gd name="connsiteX2" fmla="*/ 6382 w 12763"/>
                    <a:gd name="connsiteY2" fmla="*/ 0 h 12763"/>
                    <a:gd name="connsiteX3" fmla="*/ 0 w 12763"/>
                    <a:gd name="connsiteY3" fmla="*/ 6382 h 12763"/>
                    <a:gd name="connsiteX4" fmla="*/ 6382 w 12763"/>
                    <a:gd name="connsiteY4" fmla="*/ 12763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12763"/>
                      </a:moveTo>
                      <a:cubicBezTo>
                        <a:pt x="9906" y="12763"/>
                        <a:pt x="12763" y="9906"/>
                        <a:pt x="12763" y="6382"/>
                      </a:cubicBezTo>
                      <a:cubicBezTo>
                        <a:pt x="12763" y="2857"/>
                        <a:pt x="9906" y="0"/>
                        <a:pt x="6382" y="0"/>
                      </a:cubicBezTo>
                      <a:cubicBezTo>
                        <a:pt x="2857" y="0"/>
                        <a:pt x="0" y="2857"/>
                        <a:pt x="0" y="6382"/>
                      </a:cubicBezTo>
                      <a:cubicBezTo>
                        <a:pt x="0" y="9906"/>
                        <a:pt x="2857" y="12763"/>
                        <a:pt x="6382" y="12763"/>
                      </a:cubicBezTo>
                      <a:close/>
                    </a:path>
                  </a:pathLst>
                </a:custGeom>
                <a:solidFill>
                  <a:srgbClr val="FFFFFF"/>
                </a:solid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CD192FA5-A34E-4BFC-BFEE-6D6DF23514B0}"/>
                    </a:ext>
                  </a:extLst>
                </p:cNvPr>
                <p:cNvSpPr/>
                <p:nvPr/>
              </p:nvSpPr>
              <p:spPr>
                <a:xfrm>
                  <a:off x="4359021" y="3660171"/>
                  <a:ext cx="12763" cy="12763"/>
                </a:xfrm>
                <a:custGeom>
                  <a:avLst/>
                  <a:gdLst>
                    <a:gd name="connsiteX0" fmla="*/ 6382 w 12763"/>
                    <a:gd name="connsiteY0" fmla="*/ 12763 h 12763"/>
                    <a:gd name="connsiteX1" fmla="*/ 12763 w 12763"/>
                    <a:gd name="connsiteY1" fmla="*/ 6382 h 12763"/>
                    <a:gd name="connsiteX2" fmla="*/ 6382 w 12763"/>
                    <a:gd name="connsiteY2" fmla="*/ 0 h 12763"/>
                    <a:gd name="connsiteX3" fmla="*/ 0 w 12763"/>
                    <a:gd name="connsiteY3" fmla="*/ 6382 h 12763"/>
                    <a:gd name="connsiteX4" fmla="*/ 6382 w 12763"/>
                    <a:gd name="connsiteY4" fmla="*/ 12763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12763"/>
                      </a:moveTo>
                      <a:cubicBezTo>
                        <a:pt x="9906" y="12763"/>
                        <a:pt x="12763" y="9906"/>
                        <a:pt x="12763" y="6382"/>
                      </a:cubicBezTo>
                      <a:cubicBezTo>
                        <a:pt x="12763" y="2857"/>
                        <a:pt x="9906" y="0"/>
                        <a:pt x="6382" y="0"/>
                      </a:cubicBezTo>
                      <a:cubicBezTo>
                        <a:pt x="2857" y="0"/>
                        <a:pt x="0" y="2857"/>
                        <a:pt x="0" y="6382"/>
                      </a:cubicBezTo>
                      <a:cubicBezTo>
                        <a:pt x="0" y="9906"/>
                        <a:pt x="2857" y="12763"/>
                        <a:pt x="6382" y="12763"/>
                      </a:cubicBezTo>
                      <a:close/>
                    </a:path>
                  </a:pathLst>
                </a:custGeom>
                <a:solidFill>
                  <a:srgbClr val="FFFFFF"/>
                </a:solid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43595C1B-8D1E-41CB-A97F-64CF17D9CE7E}"/>
                    </a:ext>
                  </a:extLst>
                </p:cNvPr>
                <p:cNvSpPr/>
                <p:nvPr/>
              </p:nvSpPr>
              <p:spPr>
                <a:xfrm>
                  <a:off x="4358354" y="3690270"/>
                  <a:ext cx="12763" cy="12763"/>
                </a:xfrm>
                <a:custGeom>
                  <a:avLst/>
                  <a:gdLst>
                    <a:gd name="connsiteX0" fmla="*/ 6382 w 12763"/>
                    <a:gd name="connsiteY0" fmla="*/ 12763 h 12763"/>
                    <a:gd name="connsiteX1" fmla="*/ 12763 w 12763"/>
                    <a:gd name="connsiteY1" fmla="*/ 6382 h 12763"/>
                    <a:gd name="connsiteX2" fmla="*/ 6382 w 12763"/>
                    <a:gd name="connsiteY2" fmla="*/ 0 h 12763"/>
                    <a:gd name="connsiteX3" fmla="*/ 0 w 12763"/>
                    <a:gd name="connsiteY3" fmla="*/ 6382 h 12763"/>
                    <a:gd name="connsiteX4" fmla="*/ 6382 w 12763"/>
                    <a:gd name="connsiteY4" fmla="*/ 12763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12763"/>
                      </a:moveTo>
                      <a:cubicBezTo>
                        <a:pt x="9906" y="12763"/>
                        <a:pt x="12763" y="9906"/>
                        <a:pt x="12763" y="6382"/>
                      </a:cubicBezTo>
                      <a:cubicBezTo>
                        <a:pt x="12763" y="2857"/>
                        <a:pt x="9906" y="0"/>
                        <a:pt x="6382" y="0"/>
                      </a:cubicBezTo>
                      <a:cubicBezTo>
                        <a:pt x="2857" y="0"/>
                        <a:pt x="0" y="2857"/>
                        <a:pt x="0" y="6382"/>
                      </a:cubicBezTo>
                      <a:cubicBezTo>
                        <a:pt x="0" y="9906"/>
                        <a:pt x="2857" y="12763"/>
                        <a:pt x="6382" y="12763"/>
                      </a:cubicBezTo>
                      <a:close/>
                    </a:path>
                  </a:pathLst>
                </a:custGeom>
                <a:solidFill>
                  <a:srgbClr val="FFFFFF"/>
                </a:solid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14F14FEC-CCA9-46A5-B1EC-C174EEE263FB}"/>
                    </a:ext>
                  </a:extLst>
                </p:cNvPr>
                <p:cNvSpPr/>
                <p:nvPr/>
              </p:nvSpPr>
              <p:spPr>
                <a:xfrm>
                  <a:off x="4358735" y="3720083"/>
                  <a:ext cx="12763" cy="12763"/>
                </a:xfrm>
                <a:custGeom>
                  <a:avLst/>
                  <a:gdLst>
                    <a:gd name="connsiteX0" fmla="*/ 6382 w 12763"/>
                    <a:gd name="connsiteY0" fmla="*/ 12763 h 12763"/>
                    <a:gd name="connsiteX1" fmla="*/ 12763 w 12763"/>
                    <a:gd name="connsiteY1" fmla="*/ 6382 h 12763"/>
                    <a:gd name="connsiteX2" fmla="*/ 6382 w 12763"/>
                    <a:gd name="connsiteY2" fmla="*/ 0 h 12763"/>
                    <a:gd name="connsiteX3" fmla="*/ 0 w 12763"/>
                    <a:gd name="connsiteY3" fmla="*/ 6382 h 12763"/>
                    <a:gd name="connsiteX4" fmla="*/ 6382 w 12763"/>
                    <a:gd name="connsiteY4" fmla="*/ 12763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12763"/>
                      </a:moveTo>
                      <a:cubicBezTo>
                        <a:pt x="9906" y="12763"/>
                        <a:pt x="12763" y="9906"/>
                        <a:pt x="12763" y="6382"/>
                      </a:cubicBezTo>
                      <a:cubicBezTo>
                        <a:pt x="12763" y="2857"/>
                        <a:pt x="9906" y="0"/>
                        <a:pt x="6382" y="0"/>
                      </a:cubicBezTo>
                      <a:cubicBezTo>
                        <a:pt x="2857" y="0"/>
                        <a:pt x="0" y="2857"/>
                        <a:pt x="0" y="6382"/>
                      </a:cubicBezTo>
                      <a:cubicBezTo>
                        <a:pt x="0" y="9906"/>
                        <a:pt x="2857" y="12763"/>
                        <a:pt x="6382" y="12763"/>
                      </a:cubicBezTo>
                      <a:close/>
                    </a:path>
                  </a:pathLst>
                </a:custGeom>
                <a:solidFill>
                  <a:srgbClr val="FFFFFF"/>
                </a:solid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304400EE-2C84-47A4-845A-96B5D6A77004}"/>
                    </a:ext>
                  </a:extLst>
                </p:cNvPr>
                <p:cNvSpPr/>
                <p:nvPr/>
              </p:nvSpPr>
              <p:spPr>
                <a:xfrm>
                  <a:off x="4360259" y="3749991"/>
                  <a:ext cx="12763" cy="12763"/>
                </a:xfrm>
                <a:custGeom>
                  <a:avLst/>
                  <a:gdLst>
                    <a:gd name="connsiteX0" fmla="*/ 12763 w 12763"/>
                    <a:gd name="connsiteY0" fmla="*/ 6382 h 12763"/>
                    <a:gd name="connsiteX1" fmla="*/ 6382 w 12763"/>
                    <a:gd name="connsiteY1" fmla="*/ 0 h 12763"/>
                    <a:gd name="connsiteX2" fmla="*/ 0 w 12763"/>
                    <a:gd name="connsiteY2" fmla="*/ 6382 h 12763"/>
                    <a:gd name="connsiteX3" fmla="*/ 6382 w 12763"/>
                    <a:gd name="connsiteY3" fmla="*/ 12763 h 12763"/>
                    <a:gd name="connsiteX4" fmla="*/ 12763 w 12763"/>
                    <a:gd name="connsiteY4" fmla="*/ 6382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12763" y="6382"/>
                      </a:moveTo>
                      <a:cubicBezTo>
                        <a:pt x="12763" y="2857"/>
                        <a:pt x="9906" y="0"/>
                        <a:pt x="6382" y="0"/>
                      </a:cubicBezTo>
                      <a:cubicBezTo>
                        <a:pt x="2857" y="0"/>
                        <a:pt x="0" y="2857"/>
                        <a:pt x="0" y="6382"/>
                      </a:cubicBezTo>
                      <a:cubicBezTo>
                        <a:pt x="0" y="9906"/>
                        <a:pt x="2857" y="12763"/>
                        <a:pt x="6382" y="12763"/>
                      </a:cubicBezTo>
                      <a:cubicBezTo>
                        <a:pt x="9906" y="12763"/>
                        <a:pt x="12763" y="9906"/>
                        <a:pt x="12763" y="6382"/>
                      </a:cubicBezTo>
                      <a:close/>
                    </a:path>
                  </a:pathLst>
                </a:custGeom>
                <a:solidFill>
                  <a:srgbClr val="FFFFFF"/>
                </a:solid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22609212-4ECE-4F1F-A21C-F85836577197}"/>
                    </a:ext>
                  </a:extLst>
                </p:cNvPr>
                <p:cNvSpPr/>
                <p:nvPr/>
              </p:nvSpPr>
              <p:spPr>
                <a:xfrm>
                  <a:off x="4362640" y="3779805"/>
                  <a:ext cx="12763" cy="12763"/>
                </a:xfrm>
                <a:custGeom>
                  <a:avLst/>
                  <a:gdLst>
                    <a:gd name="connsiteX0" fmla="*/ 12763 w 12763"/>
                    <a:gd name="connsiteY0" fmla="*/ 6382 h 12763"/>
                    <a:gd name="connsiteX1" fmla="*/ 6382 w 12763"/>
                    <a:gd name="connsiteY1" fmla="*/ 0 h 12763"/>
                    <a:gd name="connsiteX2" fmla="*/ 0 w 12763"/>
                    <a:gd name="connsiteY2" fmla="*/ 6382 h 12763"/>
                    <a:gd name="connsiteX3" fmla="*/ 6382 w 12763"/>
                    <a:gd name="connsiteY3" fmla="*/ 12763 h 12763"/>
                    <a:gd name="connsiteX4" fmla="*/ 12763 w 12763"/>
                    <a:gd name="connsiteY4" fmla="*/ 6382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12763" y="6382"/>
                      </a:moveTo>
                      <a:cubicBezTo>
                        <a:pt x="12763" y="2857"/>
                        <a:pt x="9906" y="0"/>
                        <a:pt x="6382" y="0"/>
                      </a:cubicBezTo>
                      <a:cubicBezTo>
                        <a:pt x="2857" y="0"/>
                        <a:pt x="0" y="2857"/>
                        <a:pt x="0" y="6382"/>
                      </a:cubicBezTo>
                      <a:cubicBezTo>
                        <a:pt x="0" y="9906"/>
                        <a:pt x="2857" y="12763"/>
                        <a:pt x="6382" y="12763"/>
                      </a:cubicBezTo>
                      <a:cubicBezTo>
                        <a:pt x="9906" y="12763"/>
                        <a:pt x="12763" y="9906"/>
                        <a:pt x="12763" y="6382"/>
                      </a:cubicBezTo>
                      <a:close/>
                    </a:path>
                  </a:pathLst>
                </a:custGeom>
                <a:solidFill>
                  <a:srgbClr val="FFFFFF"/>
                </a:solid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39CBDB7D-70A4-4A0F-B351-798C4B521B83}"/>
                    </a:ext>
                  </a:extLst>
                </p:cNvPr>
                <p:cNvSpPr/>
                <p:nvPr/>
              </p:nvSpPr>
              <p:spPr>
                <a:xfrm>
                  <a:off x="4366355" y="3809428"/>
                  <a:ext cx="12763" cy="12763"/>
                </a:xfrm>
                <a:custGeom>
                  <a:avLst/>
                  <a:gdLst>
                    <a:gd name="connsiteX0" fmla="*/ 12763 w 12763"/>
                    <a:gd name="connsiteY0" fmla="*/ 6382 h 12763"/>
                    <a:gd name="connsiteX1" fmla="*/ 6382 w 12763"/>
                    <a:gd name="connsiteY1" fmla="*/ 0 h 12763"/>
                    <a:gd name="connsiteX2" fmla="*/ 0 w 12763"/>
                    <a:gd name="connsiteY2" fmla="*/ 6382 h 12763"/>
                    <a:gd name="connsiteX3" fmla="*/ 6382 w 12763"/>
                    <a:gd name="connsiteY3" fmla="*/ 12763 h 12763"/>
                    <a:gd name="connsiteX4" fmla="*/ 12763 w 12763"/>
                    <a:gd name="connsiteY4" fmla="*/ 6382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12763" y="6382"/>
                      </a:moveTo>
                      <a:cubicBezTo>
                        <a:pt x="12763" y="2857"/>
                        <a:pt x="9906" y="0"/>
                        <a:pt x="6382" y="0"/>
                      </a:cubicBezTo>
                      <a:cubicBezTo>
                        <a:pt x="2857" y="0"/>
                        <a:pt x="0" y="2857"/>
                        <a:pt x="0" y="6382"/>
                      </a:cubicBezTo>
                      <a:cubicBezTo>
                        <a:pt x="0" y="9906"/>
                        <a:pt x="2857" y="12763"/>
                        <a:pt x="6382" y="12763"/>
                      </a:cubicBezTo>
                      <a:cubicBezTo>
                        <a:pt x="9906" y="12763"/>
                        <a:pt x="12763" y="9906"/>
                        <a:pt x="12763" y="6382"/>
                      </a:cubicBezTo>
                      <a:close/>
                    </a:path>
                  </a:pathLst>
                </a:custGeom>
                <a:solidFill>
                  <a:srgbClr val="FFFFFF"/>
                </a:solid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9D74D670-666B-47FC-B602-0D1307571F4B}"/>
                    </a:ext>
                  </a:extLst>
                </p:cNvPr>
                <p:cNvSpPr/>
                <p:nvPr/>
              </p:nvSpPr>
              <p:spPr>
                <a:xfrm>
                  <a:off x="4370927" y="3839050"/>
                  <a:ext cx="12763" cy="12763"/>
                </a:xfrm>
                <a:custGeom>
                  <a:avLst/>
                  <a:gdLst>
                    <a:gd name="connsiteX0" fmla="*/ 12763 w 12763"/>
                    <a:gd name="connsiteY0" fmla="*/ 6382 h 12763"/>
                    <a:gd name="connsiteX1" fmla="*/ 6382 w 12763"/>
                    <a:gd name="connsiteY1" fmla="*/ 0 h 12763"/>
                    <a:gd name="connsiteX2" fmla="*/ 0 w 12763"/>
                    <a:gd name="connsiteY2" fmla="*/ 6382 h 12763"/>
                    <a:gd name="connsiteX3" fmla="*/ 6382 w 12763"/>
                    <a:gd name="connsiteY3" fmla="*/ 12763 h 12763"/>
                    <a:gd name="connsiteX4" fmla="*/ 12763 w 12763"/>
                    <a:gd name="connsiteY4" fmla="*/ 6382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12763" y="6382"/>
                      </a:moveTo>
                      <a:cubicBezTo>
                        <a:pt x="12763" y="2857"/>
                        <a:pt x="9906" y="0"/>
                        <a:pt x="6382" y="0"/>
                      </a:cubicBezTo>
                      <a:cubicBezTo>
                        <a:pt x="2857" y="0"/>
                        <a:pt x="0" y="2857"/>
                        <a:pt x="0" y="6382"/>
                      </a:cubicBezTo>
                      <a:cubicBezTo>
                        <a:pt x="0" y="9906"/>
                        <a:pt x="2857" y="12763"/>
                        <a:pt x="6382" y="12763"/>
                      </a:cubicBezTo>
                      <a:cubicBezTo>
                        <a:pt x="9906" y="12763"/>
                        <a:pt x="12763" y="9906"/>
                        <a:pt x="12763" y="6382"/>
                      </a:cubicBezTo>
                      <a:close/>
                    </a:path>
                  </a:pathLst>
                </a:custGeom>
                <a:solidFill>
                  <a:srgbClr val="FFFFFF"/>
                </a:solid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6C72DA1F-1C96-4B2C-AFD0-381DCDE9EF9B}"/>
                    </a:ext>
                  </a:extLst>
                </p:cNvPr>
                <p:cNvSpPr/>
                <p:nvPr/>
              </p:nvSpPr>
              <p:spPr>
                <a:xfrm>
                  <a:off x="4376928" y="3868482"/>
                  <a:ext cx="12763" cy="12763"/>
                </a:xfrm>
                <a:custGeom>
                  <a:avLst/>
                  <a:gdLst>
                    <a:gd name="connsiteX0" fmla="*/ 12763 w 12763"/>
                    <a:gd name="connsiteY0" fmla="*/ 6382 h 12763"/>
                    <a:gd name="connsiteX1" fmla="*/ 6382 w 12763"/>
                    <a:gd name="connsiteY1" fmla="*/ 0 h 12763"/>
                    <a:gd name="connsiteX2" fmla="*/ 0 w 12763"/>
                    <a:gd name="connsiteY2" fmla="*/ 6382 h 12763"/>
                    <a:gd name="connsiteX3" fmla="*/ 6382 w 12763"/>
                    <a:gd name="connsiteY3" fmla="*/ 12763 h 12763"/>
                    <a:gd name="connsiteX4" fmla="*/ 12763 w 12763"/>
                    <a:gd name="connsiteY4" fmla="*/ 6382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12763" y="6382"/>
                      </a:moveTo>
                      <a:cubicBezTo>
                        <a:pt x="12763" y="2857"/>
                        <a:pt x="9906" y="0"/>
                        <a:pt x="6382" y="0"/>
                      </a:cubicBezTo>
                      <a:cubicBezTo>
                        <a:pt x="2857" y="0"/>
                        <a:pt x="0" y="2857"/>
                        <a:pt x="0" y="6382"/>
                      </a:cubicBezTo>
                      <a:cubicBezTo>
                        <a:pt x="0" y="9906"/>
                        <a:pt x="2857" y="12763"/>
                        <a:pt x="6382" y="12763"/>
                      </a:cubicBezTo>
                      <a:cubicBezTo>
                        <a:pt x="9906" y="12763"/>
                        <a:pt x="12763" y="9906"/>
                        <a:pt x="12763" y="6382"/>
                      </a:cubicBezTo>
                      <a:close/>
                    </a:path>
                  </a:pathLst>
                </a:custGeom>
                <a:solidFill>
                  <a:srgbClr val="FFFFFF"/>
                </a:solid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9CAEF982-6872-49CE-A5FF-8918FCC7DD43}"/>
                    </a:ext>
                  </a:extLst>
                </p:cNvPr>
                <p:cNvSpPr/>
                <p:nvPr/>
              </p:nvSpPr>
              <p:spPr>
                <a:xfrm>
                  <a:off x="4383786" y="3897534"/>
                  <a:ext cx="12763" cy="12763"/>
                </a:xfrm>
                <a:custGeom>
                  <a:avLst/>
                  <a:gdLst>
                    <a:gd name="connsiteX0" fmla="*/ 12763 w 12763"/>
                    <a:gd name="connsiteY0" fmla="*/ 6382 h 12763"/>
                    <a:gd name="connsiteX1" fmla="*/ 6382 w 12763"/>
                    <a:gd name="connsiteY1" fmla="*/ 0 h 12763"/>
                    <a:gd name="connsiteX2" fmla="*/ 0 w 12763"/>
                    <a:gd name="connsiteY2" fmla="*/ 6382 h 12763"/>
                    <a:gd name="connsiteX3" fmla="*/ 6382 w 12763"/>
                    <a:gd name="connsiteY3" fmla="*/ 12763 h 12763"/>
                    <a:gd name="connsiteX4" fmla="*/ 12763 w 12763"/>
                    <a:gd name="connsiteY4" fmla="*/ 6382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12763" y="6382"/>
                      </a:moveTo>
                      <a:cubicBezTo>
                        <a:pt x="12763" y="2857"/>
                        <a:pt x="9906" y="0"/>
                        <a:pt x="6382" y="0"/>
                      </a:cubicBezTo>
                      <a:cubicBezTo>
                        <a:pt x="2857" y="0"/>
                        <a:pt x="0" y="2857"/>
                        <a:pt x="0" y="6382"/>
                      </a:cubicBezTo>
                      <a:cubicBezTo>
                        <a:pt x="0" y="9906"/>
                        <a:pt x="2857" y="12763"/>
                        <a:pt x="6382" y="12763"/>
                      </a:cubicBezTo>
                      <a:cubicBezTo>
                        <a:pt x="9906" y="12763"/>
                        <a:pt x="12763" y="9906"/>
                        <a:pt x="12763" y="6382"/>
                      </a:cubicBezTo>
                      <a:close/>
                    </a:path>
                  </a:pathLst>
                </a:custGeom>
                <a:solidFill>
                  <a:srgbClr val="FFFFFF"/>
                </a:solid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5A4263E5-2E74-4EDF-92B9-1EACF5B77666}"/>
                    </a:ext>
                  </a:extLst>
                </p:cNvPr>
                <p:cNvSpPr/>
                <p:nvPr/>
              </p:nvSpPr>
              <p:spPr>
                <a:xfrm>
                  <a:off x="4391787" y="3926395"/>
                  <a:ext cx="12668" cy="12763"/>
                </a:xfrm>
                <a:custGeom>
                  <a:avLst/>
                  <a:gdLst>
                    <a:gd name="connsiteX0" fmla="*/ 12668 w 12668"/>
                    <a:gd name="connsiteY0" fmla="*/ 6382 h 12763"/>
                    <a:gd name="connsiteX1" fmla="*/ 6478 w 12668"/>
                    <a:gd name="connsiteY1" fmla="*/ 1 h 12763"/>
                    <a:gd name="connsiteX2" fmla="*/ 6382 w 12668"/>
                    <a:gd name="connsiteY2" fmla="*/ 0 h 12763"/>
                    <a:gd name="connsiteX3" fmla="*/ 0 w 12668"/>
                    <a:gd name="connsiteY3" fmla="*/ 6382 h 12763"/>
                    <a:gd name="connsiteX4" fmla="*/ 6382 w 12668"/>
                    <a:gd name="connsiteY4" fmla="*/ 12763 h 12763"/>
                    <a:gd name="connsiteX5" fmla="*/ 12669 w 12668"/>
                    <a:gd name="connsiteY5" fmla="*/ 6478 h 12763"/>
                    <a:gd name="connsiteX6" fmla="*/ 12668 w 12668"/>
                    <a:gd name="connsiteY6" fmla="*/ 6382 h 1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68" h="12763">
                      <a:moveTo>
                        <a:pt x="12668" y="6382"/>
                      </a:moveTo>
                      <a:cubicBezTo>
                        <a:pt x="12721" y="2910"/>
                        <a:pt x="9949" y="53"/>
                        <a:pt x="6478" y="1"/>
                      </a:cubicBezTo>
                      <a:cubicBezTo>
                        <a:pt x="6446" y="0"/>
                        <a:pt x="6414" y="0"/>
                        <a:pt x="6382" y="0"/>
                      </a:cubicBezTo>
                      <a:cubicBezTo>
                        <a:pt x="2857" y="0"/>
                        <a:pt x="0" y="2857"/>
                        <a:pt x="0" y="6382"/>
                      </a:cubicBezTo>
                      <a:cubicBezTo>
                        <a:pt x="0" y="9906"/>
                        <a:pt x="2857" y="12763"/>
                        <a:pt x="6382" y="12763"/>
                      </a:cubicBezTo>
                      <a:cubicBezTo>
                        <a:pt x="9854" y="12764"/>
                        <a:pt x="12669" y="9950"/>
                        <a:pt x="12669" y="6478"/>
                      </a:cubicBezTo>
                      <a:cubicBezTo>
                        <a:pt x="12669" y="6446"/>
                        <a:pt x="12669" y="6414"/>
                        <a:pt x="12668" y="6382"/>
                      </a:cubicBezTo>
                      <a:close/>
                    </a:path>
                  </a:pathLst>
                </a:custGeom>
                <a:solidFill>
                  <a:srgbClr val="FFFFFF"/>
                </a:solid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951AEDD6-A7BF-4F6C-A436-930BC4C554B7}"/>
                    </a:ext>
                  </a:extLst>
                </p:cNvPr>
                <p:cNvSpPr/>
                <p:nvPr/>
              </p:nvSpPr>
              <p:spPr>
                <a:xfrm>
                  <a:off x="4400835" y="3954970"/>
                  <a:ext cx="12763" cy="12763"/>
                </a:xfrm>
                <a:custGeom>
                  <a:avLst/>
                  <a:gdLst>
                    <a:gd name="connsiteX0" fmla="*/ 12763 w 12763"/>
                    <a:gd name="connsiteY0" fmla="*/ 6382 h 12763"/>
                    <a:gd name="connsiteX1" fmla="*/ 6382 w 12763"/>
                    <a:gd name="connsiteY1" fmla="*/ 0 h 12763"/>
                    <a:gd name="connsiteX2" fmla="*/ 0 w 12763"/>
                    <a:gd name="connsiteY2" fmla="*/ 6382 h 12763"/>
                    <a:gd name="connsiteX3" fmla="*/ 6382 w 12763"/>
                    <a:gd name="connsiteY3" fmla="*/ 12763 h 12763"/>
                    <a:gd name="connsiteX4" fmla="*/ 12763 w 12763"/>
                    <a:gd name="connsiteY4" fmla="*/ 6382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12763" y="6382"/>
                      </a:moveTo>
                      <a:cubicBezTo>
                        <a:pt x="12763" y="2857"/>
                        <a:pt x="9906" y="0"/>
                        <a:pt x="6382" y="0"/>
                      </a:cubicBezTo>
                      <a:cubicBezTo>
                        <a:pt x="2857" y="0"/>
                        <a:pt x="0" y="2857"/>
                        <a:pt x="0" y="6382"/>
                      </a:cubicBezTo>
                      <a:cubicBezTo>
                        <a:pt x="0" y="9906"/>
                        <a:pt x="2857" y="12763"/>
                        <a:pt x="6382" y="12763"/>
                      </a:cubicBezTo>
                      <a:cubicBezTo>
                        <a:pt x="9906" y="12763"/>
                        <a:pt x="12763" y="9906"/>
                        <a:pt x="12763" y="6382"/>
                      </a:cubicBezTo>
                      <a:close/>
                    </a:path>
                  </a:pathLst>
                </a:custGeom>
                <a:solidFill>
                  <a:srgbClr val="FFFFFF"/>
                </a:solid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7466E465-E107-4596-AFC7-71049A6F98D4}"/>
                    </a:ext>
                  </a:extLst>
                </p:cNvPr>
                <p:cNvSpPr/>
                <p:nvPr/>
              </p:nvSpPr>
              <p:spPr>
                <a:xfrm>
                  <a:off x="4410742" y="3983163"/>
                  <a:ext cx="12763" cy="12763"/>
                </a:xfrm>
                <a:custGeom>
                  <a:avLst/>
                  <a:gdLst>
                    <a:gd name="connsiteX0" fmla="*/ 6381 w 12763"/>
                    <a:gd name="connsiteY0" fmla="*/ 0 h 12763"/>
                    <a:gd name="connsiteX1" fmla="*/ 0 w 12763"/>
                    <a:gd name="connsiteY1" fmla="*/ 6382 h 12763"/>
                    <a:gd name="connsiteX2" fmla="*/ 6382 w 12763"/>
                    <a:gd name="connsiteY2" fmla="*/ 12763 h 12763"/>
                    <a:gd name="connsiteX3" fmla="*/ 12764 w 12763"/>
                    <a:gd name="connsiteY3" fmla="*/ 6381 h 12763"/>
                    <a:gd name="connsiteX4" fmla="*/ 12763 w 12763"/>
                    <a:gd name="connsiteY4" fmla="*/ 6287 h 12763"/>
                    <a:gd name="connsiteX5" fmla="*/ 6381 w 12763"/>
                    <a:gd name="connsiteY5" fmla="*/ 0 h 1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63" h="12763">
                      <a:moveTo>
                        <a:pt x="6381" y="0"/>
                      </a:moveTo>
                      <a:cubicBezTo>
                        <a:pt x="2857" y="0"/>
                        <a:pt x="0" y="2858"/>
                        <a:pt x="0" y="6382"/>
                      </a:cubicBezTo>
                      <a:cubicBezTo>
                        <a:pt x="0" y="9907"/>
                        <a:pt x="2858" y="12764"/>
                        <a:pt x="6382" y="12763"/>
                      </a:cubicBezTo>
                      <a:cubicBezTo>
                        <a:pt x="9907" y="12763"/>
                        <a:pt x="12764" y="9906"/>
                        <a:pt x="12764" y="6381"/>
                      </a:cubicBezTo>
                      <a:cubicBezTo>
                        <a:pt x="12764" y="6349"/>
                        <a:pt x="12763" y="6318"/>
                        <a:pt x="12763" y="6287"/>
                      </a:cubicBezTo>
                      <a:cubicBezTo>
                        <a:pt x="12711" y="2799"/>
                        <a:pt x="9869" y="0"/>
                        <a:pt x="6381" y="0"/>
                      </a:cubicBezTo>
                      <a:close/>
                    </a:path>
                  </a:pathLst>
                </a:custGeom>
                <a:solidFill>
                  <a:srgbClr val="FFFFFF"/>
                </a:solid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16227737-7CBC-4334-B2BB-1573621393E8}"/>
                    </a:ext>
                  </a:extLst>
                </p:cNvPr>
                <p:cNvSpPr/>
                <p:nvPr/>
              </p:nvSpPr>
              <p:spPr>
                <a:xfrm>
                  <a:off x="4421790" y="4010786"/>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9FFB5177-6EC1-4BD0-B60D-44BD3D2EA038}"/>
                    </a:ext>
                  </a:extLst>
                </p:cNvPr>
                <p:cNvSpPr/>
                <p:nvPr/>
              </p:nvSpPr>
              <p:spPr>
                <a:xfrm>
                  <a:off x="4434078" y="4038408"/>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0CD3C6F4-08BD-4A4C-BA20-2C56E3825602}"/>
                    </a:ext>
                  </a:extLst>
                </p:cNvPr>
                <p:cNvSpPr/>
                <p:nvPr/>
              </p:nvSpPr>
              <p:spPr>
                <a:xfrm>
                  <a:off x="4447127" y="4065269"/>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59AB9FF3-F3AC-4A86-B5C2-5F2496572D20}"/>
                    </a:ext>
                  </a:extLst>
                </p:cNvPr>
                <p:cNvSpPr/>
                <p:nvPr/>
              </p:nvSpPr>
              <p:spPr>
                <a:xfrm>
                  <a:off x="4460843" y="4091558"/>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56395280-2ECE-4A41-A74C-2D163EF3285D}"/>
                    </a:ext>
                  </a:extLst>
                </p:cNvPr>
                <p:cNvSpPr/>
                <p:nvPr/>
              </p:nvSpPr>
              <p:spPr>
                <a:xfrm>
                  <a:off x="4476273" y="4117561"/>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B3F18C53-D878-4CE2-B5D3-A8E271206971}"/>
                    </a:ext>
                  </a:extLst>
                </p:cNvPr>
                <p:cNvSpPr/>
                <p:nvPr/>
              </p:nvSpPr>
              <p:spPr>
                <a:xfrm>
                  <a:off x="4492085" y="4142706"/>
                  <a:ext cx="12763" cy="12763"/>
                </a:xfrm>
                <a:custGeom>
                  <a:avLst/>
                  <a:gdLst>
                    <a:gd name="connsiteX0" fmla="*/ 6477 w 12763"/>
                    <a:gd name="connsiteY0" fmla="*/ 1 h 12763"/>
                    <a:gd name="connsiteX1" fmla="*/ 1 w 12763"/>
                    <a:gd name="connsiteY1" fmla="*/ 6287 h 12763"/>
                    <a:gd name="connsiteX2" fmla="*/ 6286 w 12763"/>
                    <a:gd name="connsiteY2" fmla="*/ 12763 h 12763"/>
                    <a:gd name="connsiteX3" fmla="*/ 12763 w 12763"/>
                    <a:gd name="connsiteY3" fmla="*/ 6477 h 12763"/>
                    <a:gd name="connsiteX4" fmla="*/ 12764 w 12763"/>
                    <a:gd name="connsiteY4" fmla="*/ 6383 h 12763"/>
                    <a:gd name="connsiteX5" fmla="*/ 6477 w 12763"/>
                    <a:gd name="connsiteY5" fmla="*/ 1 h 1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63" h="12763">
                      <a:moveTo>
                        <a:pt x="6477" y="1"/>
                      </a:moveTo>
                      <a:cubicBezTo>
                        <a:pt x="2953" y="-52"/>
                        <a:pt x="53" y="2762"/>
                        <a:pt x="1" y="6287"/>
                      </a:cubicBezTo>
                      <a:cubicBezTo>
                        <a:pt x="-52" y="9811"/>
                        <a:pt x="2762" y="12710"/>
                        <a:pt x="6286" y="12763"/>
                      </a:cubicBezTo>
                      <a:cubicBezTo>
                        <a:pt x="9811" y="12815"/>
                        <a:pt x="12710" y="10001"/>
                        <a:pt x="12763" y="6477"/>
                      </a:cubicBezTo>
                      <a:cubicBezTo>
                        <a:pt x="12763" y="6446"/>
                        <a:pt x="12763" y="6414"/>
                        <a:pt x="12764" y="6383"/>
                      </a:cubicBezTo>
                      <a:cubicBezTo>
                        <a:pt x="12764" y="2895"/>
                        <a:pt x="9964" y="53"/>
                        <a:pt x="6477" y="1"/>
                      </a:cubicBezTo>
                      <a:close/>
                    </a:path>
                  </a:pathLst>
                </a:custGeom>
                <a:solidFill>
                  <a:srgbClr val="FFFFFF"/>
                </a:solid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87898993-5FB3-43D7-8138-FBF305741617}"/>
                    </a:ext>
                  </a:extLst>
                </p:cNvPr>
                <p:cNvSpPr/>
                <p:nvPr/>
              </p:nvSpPr>
              <p:spPr>
                <a:xfrm>
                  <a:off x="4509135" y="4167472"/>
                  <a:ext cx="12763" cy="12763"/>
                </a:xfrm>
                <a:custGeom>
                  <a:avLst/>
                  <a:gdLst>
                    <a:gd name="connsiteX0" fmla="*/ 12764 w 12763"/>
                    <a:gd name="connsiteY0" fmla="*/ 6382 h 12763"/>
                    <a:gd name="connsiteX1" fmla="*/ 6382 w 12763"/>
                    <a:gd name="connsiteY1" fmla="*/ 12763 h 12763"/>
                    <a:gd name="connsiteX2" fmla="*/ 0 w 12763"/>
                    <a:gd name="connsiteY2" fmla="*/ 6382 h 12763"/>
                    <a:gd name="connsiteX3" fmla="*/ 6382 w 12763"/>
                    <a:gd name="connsiteY3" fmla="*/ 0 h 12763"/>
                    <a:gd name="connsiteX4" fmla="*/ 12764 w 12763"/>
                    <a:gd name="connsiteY4" fmla="*/ 6382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12764" y="6382"/>
                      </a:moveTo>
                      <a:cubicBezTo>
                        <a:pt x="12764" y="9906"/>
                        <a:pt x="9906" y="12763"/>
                        <a:pt x="6382" y="12763"/>
                      </a:cubicBezTo>
                      <a:cubicBezTo>
                        <a:pt x="2857" y="12763"/>
                        <a:pt x="0" y="9906"/>
                        <a:pt x="0" y="6382"/>
                      </a:cubicBezTo>
                      <a:cubicBezTo>
                        <a:pt x="0" y="2857"/>
                        <a:pt x="2857" y="0"/>
                        <a:pt x="6382" y="0"/>
                      </a:cubicBezTo>
                      <a:cubicBezTo>
                        <a:pt x="9906" y="0"/>
                        <a:pt x="12764" y="2857"/>
                        <a:pt x="12764" y="6382"/>
                      </a:cubicBezTo>
                      <a:close/>
                    </a:path>
                  </a:pathLst>
                </a:custGeom>
                <a:solidFill>
                  <a:srgbClr val="FFFFFF"/>
                </a:solid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9C8EBCC8-70AB-44FC-9E78-086160D5B8AF}"/>
                    </a:ext>
                  </a:extLst>
                </p:cNvPr>
                <p:cNvSpPr/>
                <p:nvPr/>
              </p:nvSpPr>
              <p:spPr>
                <a:xfrm>
                  <a:off x="4526946" y="4191666"/>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CF4E83F3-4AAC-4E7F-9813-76FDA3476C2C}"/>
                    </a:ext>
                  </a:extLst>
                </p:cNvPr>
                <p:cNvSpPr/>
                <p:nvPr/>
              </p:nvSpPr>
              <p:spPr>
                <a:xfrm>
                  <a:off x="4545615" y="4214812"/>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3EC0A990-B09A-411D-8BE9-F27F9B279C1D}"/>
                    </a:ext>
                  </a:extLst>
                </p:cNvPr>
                <p:cNvSpPr/>
                <p:nvPr/>
              </p:nvSpPr>
              <p:spPr>
                <a:xfrm>
                  <a:off x="4564951" y="4237576"/>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34801F55-B88F-4535-BD92-C2E6EBE524D5}"/>
                    </a:ext>
                  </a:extLst>
                </p:cNvPr>
                <p:cNvSpPr/>
                <p:nvPr/>
              </p:nvSpPr>
              <p:spPr>
                <a:xfrm>
                  <a:off x="4585239" y="4259484"/>
                  <a:ext cx="12763" cy="12763"/>
                </a:xfrm>
                <a:custGeom>
                  <a:avLst/>
                  <a:gdLst>
                    <a:gd name="connsiteX0" fmla="*/ 6382 w 12763"/>
                    <a:gd name="connsiteY0" fmla="*/ 0 h 12763"/>
                    <a:gd name="connsiteX1" fmla="*/ 0 w 12763"/>
                    <a:gd name="connsiteY1" fmla="*/ 6382 h 12763"/>
                    <a:gd name="connsiteX2" fmla="*/ 6382 w 12763"/>
                    <a:gd name="connsiteY2" fmla="*/ 12763 h 12763"/>
                    <a:gd name="connsiteX3" fmla="*/ 12763 w 12763"/>
                    <a:gd name="connsiteY3" fmla="*/ 6382 h 12763"/>
                    <a:gd name="connsiteX4" fmla="*/ 6382 w 12763"/>
                    <a:gd name="connsiteY4" fmla="*/ 0 h 1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 h="12763">
                      <a:moveTo>
                        <a:pt x="6382" y="0"/>
                      </a:moveTo>
                      <a:cubicBezTo>
                        <a:pt x="2857" y="0"/>
                        <a:pt x="0" y="2857"/>
                        <a:pt x="0" y="6382"/>
                      </a:cubicBezTo>
                      <a:cubicBezTo>
                        <a:pt x="0" y="9906"/>
                        <a:pt x="2857" y="12763"/>
                        <a:pt x="6382" y="12763"/>
                      </a:cubicBezTo>
                      <a:cubicBezTo>
                        <a:pt x="9906" y="12763"/>
                        <a:pt x="12763" y="9906"/>
                        <a:pt x="12763" y="6382"/>
                      </a:cubicBezTo>
                      <a:cubicBezTo>
                        <a:pt x="12763" y="2857"/>
                        <a:pt x="9906" y="0"/>
                        <a:pt x="6382" y="0"/>
                      </a:cubicBezTo>
                      <a:close/>
                    </a:path>
                  </a:pathLst>
                </a:custGeom>
                <a:solidFill>
                  <a:srgbClr val="FFFFFF"/>
                </a:solidFill>
                <a:ln w="9525" cap="flat">
                  <a:noFill/>
                  <a:prstDash val="solid"/>
                  <a:miter/>
                </a:ln>
              </p:spPr>
              <p:txBody>
                <a:bodyPr rtlCol="0" anchor="ctr"/>
                <a:lstStyle/>
                <a:p>
                  <a:endParaRPr lang="en-US"/>
                </a:p>
              </p:txBody>
            </p:sp>
          </p:grpSp>
          <p:sp>
            <p:nvSpPr>
              <p:cNvPr id="181" name="Freeform: Shape 180">
                <a:extLst>
                  <a:ext uri="{FF2B5EF4-FFF2-40B4-BE49-F238E27FC236}">
                    <a16:creationId xmlns:a16="http://schemas.microsoft.com/office/drawing/2014/main" id="{4C07BD95-87A0-417F-9195-C19EBBA0BF6A}"/>
                  </a:ext>
                </a:extLst>
              </p:cNvPr>
              <p:cNvSpPr/>
              <p:nvPr/>
            </p:nvSpPr>
            <p:spPr>
              <a:xfrm>
                <a:off x="1139864" y="2211693"/>
                <a:ext cx="4322647" cy="3630235"/>
              </a:xfrm>
              <a:custGeom>
                <a:avLst/>
                <a:gdLst>
                  <a:gd name="connsiteX0" fmla="*/ 1292400 w 1491046"/>
                  <a:gd name="connsiteY0" fmla="*/ 1252208 h 1252207"/>
                  <a:gd name="connsiteX1" fmla="*/ 1252204 w 1491046"/>
                  <a:gd name="connsiteY1" fmla="*/ 198647 h 1252207"/>
                  <a:gd name="connsiteX2" fmla="*/ 198644 w 1491046"/>
                  <a:gd name="connsiteY2" fmla="*/ 238843 h 1252207"/>
                  <a:gd name="connsiteX3" fmla="*/ 198644 w 1491046"/>
                  <a:gd name="connsiteY3" fmla="*/ 1252208 h 1252207"/>
                </a:gdLst>
                <a:ahLst/>
                <a:cxnLst>
                  <a:cxn ang="0">
                    <a:pos x="connsiteX0" y="connsiteY0"/>
                  </a:cxn>
                  <a:cxn ang="0">
                    <a:pos x="connsiteX1" y="connsiteY1"/>
                  </a:cxn>
                  <a:cxn ang="0">
                    <a:pos x="connsiteX2" y="connsiteY2"/>
                  </a:cxn>
                  <a:cxn ang="0">
                    <a:pos x="connsiteX3" y="connsiteY3"/>
                  </a:cxn>
                </a:cxnLst>
                <a:rect l="l" t="t" r="r" b="b"/>
                <a:pathLst>
                  <a:path w="1491046" h="1252207">
                    <a:moveTo>
                      <a:pt x="1292400" y="1252208"/>
                    </a:moveTo>
                    <a:cubicBezTo>
                      <a:pt x="1572233" y="950175"/>
                      <a:pt x="1554237" y="478480"/>
                      <a:pt x="1252204" y="198647"/>
                    </a:cubicBezTo>
                    <a:cubicBezTo>
                      <a:pt x="950172" y="-81186"/>
                      <a:pt x="478477" y="-63190"/>
                      <a:pt x="198644" y="238843"/>
                    </a:cubicBezTo>
                    <a:cubicBezTo>
                      <a:pt x="-66215" y="524712"/>
                      <a:pt x="-66215" y="966338"/>
                      <a:pt x="198644" y="1252208"/>
                    </a:cubicBezTo>
                    <a:close/>
                  </a:path>
                </a:pathLst>
              </a:custGeom>
              <a:solidFill>
                <a:srgbClr val="808080">
                  <a:alpha val="39000"/>
                </a:srgbClr>
              </a:solid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B14E29E1-6C2A-4A9A-8F1C-17D36CF924FE}"/>
                  </a:ext>
                </a:extLst>
              </p:cNvPr>
              <p:cNvSpPr/>
              <p:nvPr/>
            </p:nvSpPr>
            <p:spPr>
              <a:xfrm>
                <a:off x="1928095" y="2773225"/>
                <a:ext cx="2853317" cy="3068703"/>
              </a:xfrm>
              <a:custGeom>
                <a:avLst/>
                <a:gdLst>
                  <a:gd name="connsiteX0" fmla="*/ 956024 w 984218"/>
                  <a:gd name="connsiteY0" fmla="*/ 986504 h 1058513"/>
                  <a:gd name="connsiteX1" fmla="*/ 916877 w 984218"/>
                  <a:gd name="connsiteY1" fmla="*/ 960406 h 1058513"/>
                  <a:gd name="connsiteX2" fmla="*/ 670846 w 984218"/>
                  <a:gd name="connsiteY2" fmla="*/ 849344 h 1058513"/>
                  <a:gd name="connsiteX3" fmla="*/ 668465 w 984218"/>
                  <a:gd name="connsiteY3" fmla="*/ 858869 h 1058513"/>
                  <a:gd name="connsiteX4" fmla="*/ 670846 w 984218"/>
                  <a:gd name="connsiteY4" fmla="*/ 849344 h 1058513"/>
                  <a:gd name="connsiteX5" fmla="*/ 668465 w 984218"/>
                  <a:gd name="connsiteY5" fmla="*/ 848487 h 1058513"/>
                  <a:gd name="connsiteX6" fmla="*/ 668465 w 984218"/>
                  <a:gd name="connsiteY6" fmla="*/ 712946 h 1058513"/>
                  <a:gd name="connsiteX7" fmla="*/ 762762 w 984218"/>
                  <a:gd name="connsiteY7" fmla="*/ 548640 h 1058513"/>
                  <a:gd name="connsiteX8" fmla="*/ 812864 w 984218"/>
                  <a:gd name="connsiteY8" fmla="*/ 400812 h 1058513"/>
                  <a:gd name="connsiteX9" fmla="*/ 792575 w 984218"/>
                  <a:gd name="connsiteY9" fmla="*/ 346710 h 1058513"/>
                  <a:gd name="connsiteX10" fmla="*/ 783908 w 984218"/>
                  <a:gd name="connsiteY10" fmla="*/ 351187 h 1058513"/>
                  <a:gd name="connsiteX11" fmla="*/ 735235 w 984218"/>
                  <a:gd name="connsiteY11" fmla="*/ 124206 h 1058513"/>
                  <a:gd name="connsiteX12" fmla="*/ 611410 w 984218"/>
                  <a:gd name="connsiteY12" fmla="*/ 41339 h 1058513"/>
                  <a:gd name="connsiteX13" fmla="*/ 611410 w 984218"/>
                  <a:gd name="connsiteY13" fmla="*/ 39910 h 1058513"/>
                  <a:gd name="connsiteX14" fmla="*/ 488347 w 984218"/>
                  <a:gd name="connsiteY14" fmla="*/ 0 h 1058513"/>
                  <a:gd name="connsiteX15" fmla="*/ 340233 w 984218"/>
                  <a:gd name="connsiteY15" fmla="*/ 48958 h 1058513"/>
                  <a:gd name="connsiteX16" fmla="*/ 203454 w 984218"/>
                  <a:gd name="connsiteY16" fmla="*/ 312230 h 1058513"/>
                  <a:gd name="connsiteX17" fmla="*/ 209074 w 984218"/>
                  <a:gd name="connsiteY17" fmla="*/ 346901 h 1058513"/>
                  <a:gd name="connsiteX18" fmla="*/ 190881 w 984218"/>
                  <a:gd name="connsiteY18" fmla="*/ 400812 h 1058513"/>
                  <a:gd name="connsiteX19" fmla="*/ 239935 w 984218"/>
                  <a:gd name="connsiteY19" fmla="*/ 548545 h 1058513"/>
                  <a:gd name="connsiteX20" fmla="*/ 332327 w 984218"/>
                  <a:gd name="connsiteY20" fmla="*/ 711137 h 1058513"/>
                  <a:gd name="connsiteX21" fmla="*/ 331661 w 984218"/>
                  <a:gd name="connsiteY21" fmla="*/ 711137 h 1058513"/>
                  <a:gd name="connsiteX22" fmla="*/ 331661 w 984218"/>
                  <a:gd name="connsiteY22" fmla="*/ 848487 h 1058513"/>
                  <a:gd name="connsiteX23" fmla="*/ 329279 w 984218"/>
                  <a:gd name="connsiteY23" fmla="*/ 849344 h 1058513"/>
                  <a:gd name="connsiteX24" fmla="*/ 67342 w 984218"/>
                  <a:gd name="connsiteY24" fmla="*/ 960406 h 1058513"/>
                  <a:gd name="connsiteX25" fmla="*/ 0 w 984218"/>
                  <a:gd name="connsiteY25" fmla="*/ 1057847 h 1058513"/>
                  <a:gd name="connsiteX26" fmla="*/ 0 w 984218"/>
                  <a:gd name="connsiteY26" fmla="*/ 1058513 h 1058513"/>
                  <a:gd name="connsiteX27" fmla="*/ 984218 w 984218"/>
                  <a:gd name="connsiteY27" fmla="*/ 1058513 h 1058513"/>
                  <a:gd name="connsiteX28" fmla="*/ 984218 w 984218"/>
                  <a:gd name="connsiteY28" fmla="*/ 1057847 h 1058513"/>
                  <a:gd name="connsiteX29" fmla="*/ 956024 w 984218"/>
                  <a:gd name="connsiteY29" fmla="*/ 986504 h 1058513"/>
                  <a:gd name="connsiteX30" fmla="*/ 532733 w 984218"/>
                  <a:gd name="connsiteY30" fmla="*/ 980504 h 1058513"/>
                  <a:gd name="connsiteX31" fmla="*/ 583978 w 984218"/>
                  <a:gd name="connsiteY31" fmla="*/ 963359 h 1058513"/>
                  <a:gd name="connsiteX32" fmla="*/ 643319 w 984218"/>
                  <a:gd name="connsiteY32" fmla="*/ 912019 h 1058513"/>
                  <a:gd name="connsiteX33" fmla="*/ 532733 w 984218"/>
                  <a:gd name="connsiteY33" fmla="*/ 980504 h 1058513"/>
                  <a:gd name="connsiteX34" fmla="*/ 500158 w 984218"/>
                  <a:gd name="connsiteY34" fmla="*/ 983361 h 1058513"/>
                  <a:gd name="connsiteX35" fmla="*/ 509683 w 984218"/>
                  <a:gd name="connsiteY35" fmla="*/ 983361 h 1058513"/>
                  <a:gd name="connsiteX36" fmla="*/ 511969 w 984218"/>
                  <a:gd name="connsiteY36" fmla="*/ 983361 h 1058513"/>
                  <a:gd name="connsiteX37" fmla="*/ 532352 w 984218"/>
                  <a:gd name="connsiteY37" fmla="*/ 980980 h 1058513"/>
                  <a:gd name="connsiteX38" fmla="*/ 511969 w 984218"/>
                  <a:gd name="connsiteY38" fmla="*/ 982980 h 1058513"/>
                  <a:gd name="connsiteX39" fmla="*/ 667607 w 984218"/>
                  <a:gd name="connsiteY39" fmla="*/ 861917 h 1058513"/>
                  <a:gd name="connsiteX40" fmla="*/ 665702 w 984218"/>
                  <a:gd name="connsiteY40" fmla="*/ 868109 h 1058513"/>
                  <a:gd name="connsiteX41" fmla="*/ 667607 w 984218"/>
                  <a:gd name="connsiteY41" fmla="*/ 861536 h 1058513"/>
                  <a:gd name="connsiteX42" fmla="*/ 664655 w 984218"/>
                  <a:gd name="connsiteY42" fmla="*/ 871442 h 1058513"/>
                  <a:gd name="connsiteX43" fmla="*/ 662369 w 984218"/>
                  <a:gd name="connsiteY43" fmla="*/ 877443 h 1058513"/>
                  <a:gd name="connsiteX44" fmla="*/ 661321 w 984218"/>
                  <a:gd name="connsiteY44" fmla="*/ 880015 h 1058513"/>
                  <a:gd name="connsiteX45" fmla="*/ 658082 w 984218"/>
                  <a:gd name="connsiteY45" fmla="*/ 887444 h 1058513"/>
                  <a:gd name="connsiteX46" fmla="*/ 661321 w 984218"/>
                  <a:gd name="connsiteY46" fmla="*/ 879348 h 1058513"/>
                  <a:gd name="connsiteX47" fmla="*/ 657701 w 984218"/>
                  <a:gd name="connsiteY47" fmla="*/ 888111 h 1058513"/>
                  <a:gd name="connsiteX48" fmla="*/ 653510 w 984218"/>
                  <a:gd name="connsiteY48" fmla="*/ 896398 h 1058513"/>
                  <a:gd name="connsiteX49" fmla="*/ 657701 w 984218"/>
                  <a:gd name="connsiteY49" fmla="*/ 887444 h 1058513"/>
                  <a:gd name="connsiteX50" fmla="*/ 653129 w 984218"/>
                  <a:gd name="connsiteY50" fmla="*/ 897065 h 1058513"/>
                  <a:gd name="connsiteX51" fmla="*/ 649034 w 984218"/>
                  <a:gd name="connsiteY51" fmla="*/ 904113 h 1058513"/>
                  <a:gd name="connsiteX52" fmla="*/ 653129 w 984218"/>
                  <a:gd name="connsiteY52" fmla="*/ 896398 h 1058513"/>
                  <a:gd name="connsiteX53" fmla="*/ 648272 w 984218"/>
                  <a:gd name="connsiteY53" fmla="*/ 905447 h 1058513"/>
                  <a:gd name="connsiteX54" fmla="*/ 643985 w 984218"/>
                  <a:gd name="connsiteY54" fmla="*/ 911828 h 105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84218" h="1058513">
                    <a:moveTo>
                      <a:pt x="956024" y="986504"/>
                    </a:moveTo>
                    <a:cubicBezTo>
                      <a:pt x="945149" y="974918"/>
                      <a:pt x="931754" y="965989"/>
                      <a:pt x="916877" y="960406"/>
                    </a:cubicBezTo>
                    <a:lnTo>
                      <a:pt x="670846" y="849344"/>
                    </a:lnTo>
                    <a:cubicBezTo>
                      <a:pt x="670179" y="852583"/>
                      <a:pt x="669322" y="855631"/>
                      <a:pt x="668465" y="858869"/>
                    </a:cubicBezTo>
                    <a:cubicBezTo>
                      <a:pt x="669322" y="855821"/>
                      <a:pt x="670179" y="852773"/>
                      <a:pt x="670846" y="849344"/>
                    </a:cubicBezTo>
                    <a:lnTo>
                      <a:pt x="668465" y="848487"/>
                    </a:lnTo>
                    <a:lnTo>
                      <a:pt x="668465" y="712946"/>
                    </a:lnTo>
                    <a:cubicBezTo>
                      <a:pt x="715706" y="668908"/>
                      <a:pt x="748569" y="611646"/>
                      <a:pt x="762762" y="548640"/>
                    </a:cubicBezTo>
                    <a:cubicBezTo>
                      <a:pt x="790480" y="549593"/>
                      <a:pt x="802767" y="436245"/>
                      <a:pt x="812864" y="400812"/>
                    </a:cubicBezTo>
                    <a:cubicBezTo>
                      <a:pt x="822960" y="365379"/>
                      <a:pt x="804196" y="346710"/>
                      <a:pt x="792575" y="346710"/>
                    </a:cubicBezTo>
                    <a:cubicBezTo>
                      <a:pt x="789248" y="347131"/>
                      <a:pt x="786177" y="348717"/>
                      <a:pt x="783908" y="351187"/>
                    </a:cubicBezTo>
                    <a:cubicBezTo>
                      <a:pt x="786384" y="273653"/>
                      <a:pt x="779145" y="176403"/>
                      <a:pt x="735235" y="124206"/>
                    </a:cubicBezTo>
                    <a:cubicBezTo>
                      <a:pt x="703136" y="86106"/>
                      <a:pt x="644652" y="56198"/>
                      <a:pt x="611410" y="41339"/>
                    </a:cubicBezTo>
                    <a:cubicBezTo>
                      <a:pt x="611452" y="40863"/>
                      <a:pt x="611452" y="40385"/>
                      <a:pt x="611410" y="39910"/>
                    </a:cubicBezTo>
                    <a:cubicBezTo>
                      <a:pt x="609600" y="37719"/>
                      <a:pt x="571500" y="0"/>
                      <a:pt x="488347" y="0"/>
                    </a:cubicBezTo>
                    <a:cubicBezTo>
                      <a:pt x="441293" y="0"/>
                      <a:pt x="391478" y="16478"/>
                      <a:pt x="340233" y="48958"/>
                    </a:cubicBezTo>
                    <a:cubicBezTo>
                      <a:pt x="178880" y="151162"/>
                      <a:pt x="202978" y="310610"/>
                      <a:pt x="203454" y="312230"/>
                    </a:cubicBezTo>
                    <a:lnTo>
                      <a:pt x="209074" y="346901"/>
                    </a:lnTo>
                    <a:cubicBezTo>
                      <a:pt x="197453" y="348901"/>
                      <a:pt x="181261" y="367284"/>
                      <a:pt x="190881" y="400812"/>
                    </a:cubicBezTo>
                    <a:cubicBezTo>
                      <a:pt x="200406" y="435769"/>
                      <a:pt x="212884" y="546640"/>
                      <a:pt x="239935" y="548545"/>
                    </a:cubicBezTo>
                    <a:cubicBezTo>
                      <a:pt x="253918" y="610709"/>
                      <a:pt x="286080" y="667307"/>
                      <a:pt x="332327" y="711137"/>
                    </a:cubicBezTo>
                    <a:lnTo>
                      <a:pt x="331661" y="711137"/>
                    </a:lnTo>
                    <a:lnTo>
                      <a:pt x="331661" y="848487"/>
                    </a:lnTo>
                    <a:lnTo>
                      <a:pt x="329279" y="849344"/>
                    </a:lnTo>
                    <a:lnTo>
                      <a:pt x="67342" y="960406"/>
                    </a:lnTo>
                    <a:cubicBezTo>
                      <a:pt x="26769" y="975662"/>
                      <a:pt x="-72" y="1014500"/>
                      <a:pt x="0" y="1057847"/>
                    </a:cubicBezTo>
                    <a:lnTo>
                      <a:pt x="0" y="1058513"/>
                    </a:lnTo>
                    <a:lnTo>
                      <a:pt x="984218" y="1058513"/>
                    </a:lnTo>
                    <a:lnTo>
                      <a:pt x="984218" y="1057847"/>
                    </a:lnTo>
                    <a:cubicBezTo>
                      <a:pt x="984177" y="1031357"/>
                      <a:pt x="974103" y="1005866"/>
                      <a:pt x="956024" y="986504"/>
                    </a:cubicBezTo>
                    <a:close/>
                    <a:moveTo>
                      <a:pt x="532733" y="980504"/>
                    </a:moveTo>
                    <a:cubicBezTo>
                      <a:pt x="550577" y="977385"/>
                      <a:pt x="567851" y="971606"/>
                      <a:pt x="583978" y="963359"/>
                    </a:cubicBezTo>
                    <a:cubicBezTo>
                      <a:pt x="607631" y="951314"/>
                      <a:pt x="627998" y="933694"/>
                      <a:pt x="643319" y="912019"/>
                    </a:cubicBezTo>
                    <a:cubicBezTo>
                      <a:pt x="617043" y="948657"/>
                      <a:pt x="577242" y="973306"/>
                      <a:pt x="532733" y="980504"/>
                    </a:cubicBezTo>
                    <a:close/>
                    <a:moveTo>
                      <a:pt x="500158" y="983361"/>
                    </a:moveTo>
                    <a:lnTo>
                      <a:pt x="509683" y="983361"/>
                    </a:lnTo>
                    <a:close/>
                    <a:moveTo>
                      <a:pt x="511969" y="983361"/>
                    </a:moveTo>
                    <a:cubicBezTo>
                      <a:pt x="518802" y="982944"/>
                      <a:pt x="525607" y="982149"/>
                      <a:pt x="532352" y="980980"/>
                    </a:cubicBezTo>
                    <a:cubicBezTo>
                      <a:pt x="525600" y="982021"/>
                      <a:pt x="518795" y="982689"/>
                      <a:pt x="511969" y="982980"/>
                    </a:cubicBezTo>
                    <a:close/>
                    <a:moveTo>
                      <a:pt x="667607" y="861917"/>
                    </a:moveTo>
                    <a:cubicBezTo>
                      <a:pt x="667036" y="864013"/>
                      <a:pt x="666369" y="866108"/>
                      <a:pt x="665702" y="868109"/>
                    </a:cubicBezTo>
                    <a:cubicBezTo>
                      <a:pt x="666369" y="866204"/>
                      <a:pt x="667036" y="863632"/>
                      <a:pt x="667607" y="861536"/>
                    </a:cubicBezTo>
                    <a:close/>
                    <a:moveTo>
                      <a:pt x="664655" y="871442"/>
                    </a:moveTo>
                    <a:lnTo>
                      <a:pt x="662369" y="877443"/>
                    </a:lnTo>
                    <a:close/>
                    <a:moveTo>
                      <a:pt x="661321" y="880015"/>
                    </a:moveTo>
                    <a:cubicBezTo>
                      <a:pt x="660273" y="882491"/>
                      <a:pt x="659225" y="884968"/>
                      <a:pt x="658082" y="887444"/>
                    </a:cubicBezTo>
                    <a:cubicBezTo>
                      <a:pt x="659225" y="884301"/>
                      <a:pt x="660273" y="881825"/>
                      <a:pt x="661321" y="879348"/>
                    </a:cubicBezTo>
                    <a:close/>
                    <a:moveTo>
                      <a:pt x="657701" y="888111"/>
                    </a:moveTo>
                    <a:cubicBezTo>
                      <a:pt x="656368" y="890969"/>
                      <a:pt x="655034" y="893731"/>
                      <a:pt x="653510" y="896398"/>
                    </a:cubicBezTo>
                    <a:cubicBezTo>
                      <a:pt x="655034" y="893064"/>
                      <a:pt x="656368" y="890302"/>
                      <a:pt x="657701" y="887444"/>
                    </a:cubicBezTo>
                    <a:close/>
                    <a:moveTo>
                      <a:pt x="653129" y="897065"/>
                    </a:moveTo>
                    <a:cubicBezTo>
                      <a:pt x="651796" y="899446"/>
                      <a:pt x="650462" y="901827"/>
                      <a:pt x="649034" y="904113"/>
                    </a:cubicBezTo>
                    <a:cubicBezTo>
                      <a:pt x="650462" y="901160"/>
                      <a:pt x="651796" y="898779"/>
                      <a:pt x="653129" y="896398"/>
                    </a:cubicBezTo>
                    <a:close/>
                    <a:moveTo>
                      <a:pt x="648272" y="905447"/>
                    </a:moveTo>
                    <a:lnTo>
                      <a:pt x="643985" y="911828"/>
                    </a:lnTo>
                    <a:close/>
                  </a:path>
                </a:pathLst>
              </a:custGeom>
              <a:solidFill>
                <a:srgbClr val="808080">
                  <a:alpha val="50000"/>
                </a:srgbClr>
              </a:solid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4B6AA845-C65D-4B4E-AC70-9E2137912694}"/>
                  </a:ext>
                </a:extLst>
              </p:cNvPr>
              <p:cNvSpPr/>
              <p:nvPr/>
            </p:nvSpPr>
            <p:spPr>
              <a:xfrm>
                <a:off x="4079640" y="3747434"/>
                <a:ext cx="186851" cy="585432"/>
              </a:xfrm>
              <a:custGeom>
                <a:avLst/>
                <a:gdLst>
                  <a:gd name="connsiteX0" fmla="*/ 14992 w 64452"/>
                  <a:gd name="connsiteY0" fmla="*/ 30290 h 201938"/>
                  <a:gd name="connsiteX1" fmla="*/ 41376 w 64452"/>
                  <a:gd name="connsiteY1" fmla="*/ 0 h 201938"/>
                  <a:gd name="connsiteX2" fmla="*/ 61569 w 64452"/>
                  <a:gd name="connsiteY2" fmla="*/ 54102 h 201938"/>
                  <a:gd name="connsiteX3" fmla="*/ 11467 w 64452"/>
                  <a:gd name="connsiteY3" fmla="*/ 201930 h 201938"/>
                  <a:gd name="connsiteX4" fmla="*/ 14992 w 64452"/>
                  <a:gd name="connsiteY4" fmla="*/ 30290 h 20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52" h="201938">
                    <a:moveTo>
                      <a:pt x="14992" y="30290"/>
                    </a:moveTo>
                    <a:cubicBezTo>
                      <a:pt x="14992" y="30290"/>
                      <a:pt x="29851" y="0"/>
                      <a:pt x="41376" y="0"/>
                    </a:cubicBezTo>
                    <a:cubicBezTo>
                      <a:pt x="52901" y="0"/>
                      <a:pt x="71665" y="19050"/>
                      <a:pt x="61569" y="54102"/>
                    </a:cubicBezTo>
                    <a:cubicBezTo>
                      <a:pt x="51472" y="89154"/>
                      <a:pt x="39185" y="203073"/>
                      <a:pt x="11467" y="201930"/>
                    </a:cubicBezTo>
                    <a:cubicBezTo>
                      <a:pt x="-16250" y="200787"/>
                      <a:pt x="14992" y="30290"/>
                      <a:pt x="14992" y="30290"/>
                    </a:cubicBezTo>
                    <a:close/>
                  </a:path>
                </a:pathLst>
              </a:custGeom>
              <a:solidFill>
                <a:srgbClr val="FFE1B9"/>
              </a:solid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BF7B83BE-7BB5-4BB1-95A7-28813123C0BA}"/>
                  </a:ext>
                </a:extLst>
              </p:cNvPr>
              <p:cNvSpPr/>
              <p:nvPr/>
            </p:nvSpPr>
            <p:spPr>
              <a:xfrm>
                <a:off x="2446852" y="3747434"/>
                <a:ext cx="187274" cy="585432"/>
              </a:xfrm>
              <a:custGeom>
                <a:avLst/>
                <a:gdLst>
                  <a:gd name="connsiteX0" fmla="*/ 49565 w 64598"/>
                  <a:gd name="connsiteY0" fmla="*/ 30290 h 201938"/>
                  <a:gd name="connsiteX1" fmla="*/ 23086 w 64598"/>
                  <a:gd name="connsiteY1" fmla="*/ 0 h 201938"/>
                  <a:gd name="connsiteX2" fmla="*/ 2893 w 64598"/>
                  <a:gd name="connsiteY2" fmla="*/ 54102 h 201938"/>
                  <a:gd name="connsiteX3" fmla="*/ 53089 w 64598"/>
                  <a:gd name="connsiteY3" fmla="*/ 201930 h 201938"/>
                  <a:gd name="connsiteX4" fmla="*/ 49565 w 64598"/>
                  <a:gd name="connsiteY4" fmla="*/ 30290 h 20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598" h="201938">
                    <a:moveTo>
                      <a:pt x="49565" y="30290"/>
                    </a:moveTo>
                    <a:cubicBezTo>
                      <a:pt x="49565" y="30290"/>
                      <a:pt x="34706" y="0"/>
                      <a:pt x="23086" y="0"/>
                    </a:cubicBezTo>
                    <a:cubicBezTo>
                      <a:pt x="11465" y="0"/>
                      <a:pt x="-7204" y="19050"/>
                      <a:pt x="2893" y="54102"/>
                    </a:cubicBezTo>
                    <a:cubicBezTo>
                      <a:pt x="12989" y="89154"/>
                      <a:pt x="25276" y="203073"/>
                      <a:pt x="53089" y="201930"/>
                    </a:cubicBezTo>
                    <a:cubicBezTo>
                      <a:pt x="80902" y="200787"/>
                      <a:pt x="49565" y="30290"/>
                      <a:pt x="49565" y="30290"/>
                    </a:cubicBezTo>
                    <a:close/>
                  </a:path>
                </a:pathLst>
              </a:custGeom>
              <a:solidFill>
                <a:srgbClr val="FFE1B9"/>
              </a:solid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7F765EE9-D66A-4279-AF42-580F07210EE0}"/>
                  </a:ext>
                </a:extLst>
              </p:cNvPr>
              <p:cNvSpPr/>
              <p:nvPr/>
            </p:nvSpPr>
            <p:spPr>
              <a:xfrm>
                <a:off x="2856740" y="4803934"/>
                <a:ext cx="738112" cy="788646"/>
              </a:xfrm>
              <a:custGeom>
                <a:avLst/>
                <a:gdLst>
                  <a:gd name="connsiteX0" fmla="*/ 2381 w 254603"/>
                  <a:gd name="connsiteY0" fmla="*/ 137160 h 272034"/>
                  <a:gd name="connsiteX1" fmla="*/ 0 w 254603"/>
                  <a:gd name="connsiteY1" fmla="*/ 138017 h 272034"/>
                  <a:gd name="connsiteX2" fmla="*/ 170688 w 254603"/>
                  <a:gd name="connsiteY2" fmla="*/ 272034 h 272034"/>
                  <a:gd name="connsiteX3" fmla="*/ 254603 w 254603"/>
                  <a:gd name="connsiteY3" fmla="*/ 252031 h 272034"/>
                  <a:gd name="connsiteX4" fmla="*/ 2381 w 254603"/>
                  <a:gd name="connsiteY4" fmla="*/ 0 h 272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603" h="272034">
                    <a:moveTo>
                      <a:pt x="2381" y="137160"/>
                    </a:moveTo>
                    <a:lnTo>
                      <a:pt x="0" y="138017"/>
                    </a:lnTo>
                    <a:cubicBezTo>
                      <a:pt x="20383" y="227362"/>
                      <a:pt x="95250" y="272034"/>
                      <a:pt x="170688" y="272034"/>
                    </a:cubicBezTo>
                    <a:cubicBezTo>
                      <a:pt x="199846" y="272077"/>
                      <a:pt x="228600" y="265223"/>
                      <a:pt x="254603" y="252031"/>
                    </a:cubicBezTo>
                    <a:lnTo>
                      <a:pt x="2381" y="0"/>
                    </a:lnTo>
                    <a:close/>
                  </a:path>
                </a:pathLst>
              </a:custGeom>
              <a:solidFill>
                <a:srgbClr val="FFE1B9"/>
              </a:solid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1590C69D-915C-43AB-B79D-264A8E537BC3}"/>
                  </a:ext>
                </a:extLst>
              </p:cNvPr>
              <p:cNvSpPr/>
              <p:nvPr/>
            </p:nvSpPr>
            <p:spPr>
              <a:xfrm>
                <a:off x="2863645" y="4803934"/>
                <a:ext cx="983043" cy="731206"/>
              </a:xfrm>
              <a:custGeom>
                <a:avLst/>
                <a:gdLst>
                  <a:gd name="connsiteX0" fmla="*/ 339090 w 339089"/>
                  <a:gd name="connsiteY0" fmla="*/ 138208 h 252221"/>
                  <a:gd name="connsiteX1" fmla="*/ 336709 w 339089"/>
                  <a:gd name="connsiteY1" fmla="*/ 137350 h 252221"/>
                  <a:gd name="connsiteX2" fmla="*/ 336709 w 339089"/>
                  <a:gd name="connsiteY2" fmla="*/ 0 h 252221"/>
                  <a:gd name="connsiteX3" fmla="*/ 0 w 339089"/>
                  <a:gd name="connsiteY3" fmla="*/ 0 h 252221"/>
                  <a:gd name="connsiteX4" fmla="*/ 252222 w 339089"/>
                  <a:gd name="connsiteY4" fmla="*/ 252222 h 252221"/>
                  <a:gd name="connsiteX5" fmla="*/ 339090 w 339089"/>
                  <a:gd name="connsiteY5" fmla="*/ 138208 h 25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9089" h="252221">
                    <a:moveTo>
                      <a:pt x="339090" y="138208"/>
                    </a:moveTo>
                    <a:lnTo>
                      <a:pt x="336709" y="137350"/>
                    </a:lnTo>
                    <a:lnTo>
                      <a:pt x="336709" y="0"/>
                    </a:lnTo>
                    <a:lnTo>
                      <a:pt x="0" y="0"/>
                    </a:lnTo>
                    <a:lnTo>
                      <a:pt x="252222" y="252222"/>
                    </a:lnTo>
                    <a:cubicBezTo>
                      <a:pt x="296928" y="229308"/>
                      <a:pt x="328864" y="187393"/>
                      <a:pt x="339090" y="138208"/>
                    </a:cubicBezTo>
                    <a:close/>
                  </a:path>
                </a:pathLst>
              </a:custGeom>
              <a:solidFill>
                <a:srgbClr val="F2CDA2"/>
              </a:solid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ED63E927-1188-4324-8D45-86CC9C8F4628}"/>
                  </a:ext>
                </a:extLst>
              </p:cNvPr>
              <p:cNvSpPr/>
              <p:nvPr/>
            </p:nvSpPr>
            <p:spPr>
              <a:xfrm>
                <a:off x="3351579" y="5204606"/>
                <a:ext cx="1403599" cy="606396"/>
              </a:xfrm>
              <a:custGeom>
                <a:avLst/>
                <a:gdLst>
                  <a:gd name="connsiteX0" fmla="*/ 484156 w 484155"/>
                  <a:gd name="connsiteY0" fmla="*/ 208502 h 209169"/>
                  <a:gd name="connsiteX1" fmla="*/ 416814 w 484155"/>
                  <a:gd name="connsiteY1" fmla="*/ 111062 h 209169"/>
                  <a:gd name="connsiteX2" fmla="*/ 170783 w 484155"/>
                  <a:gd name="connsiteY2" fmla="*/ 0 h 209169"/>
                  <a:gd name="connsiteX3" fmla="*/ 0 w 484155"/>
                  <a:gd name="connsiteY3" fmla="*/ 134017 h 209169"/>
                  <a:gd name="connsiteX4" fmla="*/ 0 w 484155"/>
                  <a:gd name="connsiteY4" fmla="*/ 209169 h 209169"/>
                  <a:gd name="connsiteX5" fmla="*/ 484156 w 484155"/>
                  <a:gd name="connsiteY5" fmla="*/ 209169 h 209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4155" h="209169">
                    <a:moveTo>
                      <a:pt x="484156" y="208502"/>
                    </a:moveTo>
                    <a:cubicBezTo>
                      <a:pt x="484118" y="165190"/>
                      <a:pt x="457316" y="126409"/>
                      <a:pt x="416814" y="111062"/>
                    </a:cubicBezTo>
                    <a:lnTo>
                      <a:pt x="170783" y="0"/>
                    </a:lnTo>
                    <a:cubicBezTo>
                      <a:pt x="150400" y="89345"/>
                      <a:pt x="75533" y="134017"/>
                      <a:pt x="0" y="134017"/>
                    </a:cubicBezTo>
                    <a:lnTo>
                      <a:pt x="0" y="209169"/>
                    </a:lnTo>
                    <a:lnTo>
                      <a:pt x="484156" y="209169"/>
                    </a:lnTo>
                    <a:close/>
                  </a:path>
                </a:pathLst>
              </a:custGeom>
              <a:solidFill>
                <a:srgbClr val="CB0100"/>
              </a:solid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6E70EE3F-55C6-4C41-917E-79FDDB2DAED7}"/>
                  </a:ext>
                </a:extLst>
              </p:cNvPr>
              <p:cNvSpPr/>
              <p:nvPr/>
            </p:nvSpPr>
            <p:spPr>
              <a:xfrm>
                <a:off x="1901861" y="5204606"/>
                <a:ext cx="1449715" cy="606396"/>
              </a:xfrm>
              <a:custGeom>
                <a:avLst/>
                <a:gdLst>
                  <a:gd name="connsiteX0" fmla="*/ 329756 w 500062"/>
                  <a:gd name="connsiteY0" fmla="*/ 0 h 209169"/>
                  <a:gd name="connsiteX1" fmla="*/ 67342 w 500062"/>
                  <a:gd name="connsiteY1" fmla="*/ 111062 h 209169"/>
                  <a:gd name="connsiteX2" fmla="*/ 0 w 500062"/>
                  <a:gd name="connsiteY2" fmla="*/ 208502 h 209169"/>
                  <a:gd name="connsiteX3" fmla="*/ 0 w 500062"/>
                  <a:gd name="connsiteY3" fmla="*/ 209169 h 209169"/>
                  <a:gd name="connsiteX4" fmla="*/ 500063 w 500062"/>
                  <a:gd name="connsiteY4" fmla="*/ 209169 h 209169"/>
                  <a:gd name="connsiteX5" fmla="*/ 500063 w 500062"/>
                  <a:gd name="connsiteY5" fmla="*/ 134017 h 209169"/>
                  <a:gd name="connsiteX6" fmla="*/ 329756 w 500062"/>
                  <a:gd name="connsiteY6" fmla="*/ 0 h 209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0062" h="209169">
                    <a:moveTo>
                      <a:pt x="329756" y="0"/>
                    </a:moveTo>
                    <a:lnTo>
                      <a:pt x="67342" y="111062"/>
                    </a:lnTo>
                    <a:cubicBezTo>
                      <a:pt x="26769" y="126318"/>
                      <a:pt x="-72" y="165156"/>
                      <a:pt x="0" y="208502"/>
                    </a:cubicBezTo>
                    <a:lnTo>
                      <a:pt x="0" y="209169"/>
                    </a:lnTo>
                    <a:lnTo>
                      <a:pt x="500063" y="209169"/>
                    </a:lnTo>
                    <a:lnTo>
                      <a:pt x="500063" y="134017"/>
                    </a:lnTo>
                    <a:cubicBezTo>
                      <a:pt x="425006" y="134017"/>
                      <a:pt x="349758" y="89345"/>
                      <a:pt x="329756" y="0"/>
                    </a:cubicBezTo>
                    <a:close/>
                  </a:path>
                </a:pathLst>
              </a:custGeom>
              <a:solidFill>
                <a:srgbClr val="E71508"/>
              </a:solid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0E0DC147-27AE-415F-9006-ADEA379C7F27}"/>
                  </a:ext>
                </a:extLst>
              </p:cNvPr>
              <p:cNvSpPr/>
              <p:nvPr/>
            </p:nvSpPr>
            <p:spPr>
              <a:xfrm>
                <a:off x="2540387" y="2808017"/>
                <a:ext cx="810084" cy="2191415"/>
              </a:xfrm>
              <a:custGeom>
                <a:avLst/>
                <a:gdLst>
                  <a:gd name="connsiteX0" fmla="*/ 268666 w 279429"/>
                  <a:gd name="connsiteY0" fmla="*/ 0 h 755903"/>
                  <a:gd name="connsiteX1" fmla="*/ 1109 w 279429"/>
                  <a:gd name="connsiteY1" fmla="*/ 342900 h 755903"/>
                  <a:gd name="connsiteX2" fmla="*/ 10634 w 279429"/>
                  <a:gd name="connsiteY2" fmla="*/ 470154 h 755903"/>
                  <a:gd name="connsiteX3" fmla="*/ 278191 w 279429"/>
                  <a:gd name="connsiteY3" fmla="*/ 755904 h 755903"/>
                  <a:gd name="connsiteX4" fmla="*/ 279430 w 279429"/>
                  <a:gd name="connsiteY4" fmla="*/ 755904 h 755903"/>
                  <a:gd name="connsiteX5" fmla="*/ 279430 w 279429"/>
                  <a:gd name="connsiteY5" fmla="*/ 0 h 755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9429" h="755903">
                    <a:moveTo>
                      <a:pt x="268666" y="0"/>
                    </a:moveTo>
                    <a:cubicBezTo>
                      <a:pt x="110742" y="0"/>
                      <a:pt x="-13083" y="158687"/>
                      <a:pt x="1109" y="342900"/>
                    </a:cubicBezTo>
                    <a:lnTo>
                      <a:pt x="10634" y="470154"/>
                    </a:lnTo>
                    <a:cubicBezTo>
                      <a:pt x="23207" y="632079"/>
                      <a:pt x="139222" y="755904"/>
                      <a:pt x="278191" y="755904"/>
                    </a:cubicBezTo>
                    <a:lnTo>
                      <a:pt x="279430" y="755904"/>
                    </a:lnTo>
                    <a:lnTo>
                      <a:pt x="279430" y="0"/>
                    </a:lnTo>
                    <a:close/>
                  </a:path>
                </a:pathLst>
              </a:custGeom>
              <a:solidFill>
                <a:srgbClr val="FFE1B9"/>
              </a:solid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C1966907-D465-4CCE-9AD7-4FD9932D9657}"/>
                  </a:ext>
                </a:extLst>
              </p:cNvPr>
              <p:cNvSpPr/>
              <p:nvPr/>
            </p:nvSpPr>
            <p:spPr>
              <a:xfrm>
                <a:off x="3351579" y="2808017"/>
                <a:ext cx="811192" cy="2192245"/>
              </a:xfrm>
              <a:custGeom>
                <a:avLst/>
                <a:gdLst>
                  <a:gd name="connsiteX0" fmla="*/ 11144 w 279811"/>
                  <a:gd name="connsiteY0" fmla="*/ 0 h 756189"/>
                  <a:gd name="connsiteX1" fmla="*/ 0 w 279811"/>
                  <a:gd name="connsiteY1" fmla="*/ 0 h 756189"/>
                  <a:gd name="connsiteX2" fmla="*/ 0 w 279811"/>
                  <a:gd name="connsiteY2" fmla="*/ 756190 h 756189"/>
                  <a:gd name="connsiteX3" fmla="*/ 3810 w 279811"/>
                  <a:gd name="connsiteY3" fmla="*/ 756190 h 756189"/>
                  <a:gd name="connsiteX4" fmla="*/ 271843 w 279811"/>
                  <a:gd name="connsiteY4" fmla="*/ 463106 h 756189"/>
                  <a:gd name="connsiteX5" fmla="*/ 279178 w 279811"/>
                  <a:gd name="connsiteY5" fmla="*/ 335852 h 756189"/>
                  <a:gd name="connsiteX6" fmla="*/ 11144 w 279811"/>
                  <a:gd name="connsiteY6" fmla="*/ 0 h 756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9811" h="756189">
                    <a:moveTo>
                      <a:pt x="11144" y="0"/>
                    </a:moveTo>
                    <a:lnTo>
                      <a:pt x="0" y="0"/>
                    </a:lnTo>
                    <a:lnTo>
                      <a:pt x="0" y="756190"/>
                    </a:lnTo>
                    <a:lnTo>
                      <a:pt x="3810" y="756190"/>
                    </a:lnTo>
                    <a:cubicBezTo>
                      <a:pt x="145066" y="756190"/>
                      <a:pt x="262223" y="628078"/>
                      <a:pt x="271843" y="463106"/>
                    </a:cubicBezTo>
                    <a:lnTo>
                      <a:pt x="279178" y="335852"/>
                    </a:lnTo>
                    <a:cubicBezTo>
                      <a:pt x="289750" y="154115"/>
                      <a:pt x="166688" y="0"/>
                      <a:pt x="11144" y="0"/>
                    </a:cubicBezTo>
                    <a:close/>
                  </a:path>
                </a:pathLst>
              </a:custGeom>
              <a:solidFill>
                <a:srgbClr val="FED9AE"/>
              </a:solid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3C550F9E-0F10-4E37-9DA0-7BB194A590DB}"/>
                  </a:ext>
                </a:extLst>
              </p:cNvPr>
              <p:cNvSpPr/>
              <p:nvPr/>
            </p:nvSpPr>
            <p:spPr>
              <a:xfrm>
                <a:off x="3872095" y="3721755"/>
                <a:ext cx="289113" cy="165682"/>
              </a:xfrm>
              <a:custGeom>
                <a:avLst/>
                <a:gdLst>
                  <a:gd name="connsiteX0" fmla="*/ 6667 w 99726"/>
                  <a:gd name="connsiteY0" fmla="*/ 57150 h 57150"/>
                  <a:gd name="connsiteX1" fmla="*/ 99727 w 99726"/>
                  <a:gd name="connsiteY1" fmla="*/ 19050 h 57150"/>
                  <a:gd name="connsiteX2" fmla="*/ 99727 w 99726"/>
                  <a:gd name="connsiteY2" fmla="*/ 0 h 57150"/>
                  <a:gd name="connsiteX3" fmla="*/ 0 w 99726"/>
                  <a:gd name="connsiteY3" fmla="*/ 40576 h 57150"/>
                </a:gdLst>
                <a:ahLst/>
                <a:cxnLst>
                  <a:cxn ang="0">
                    <a:pos x="connsiteX0" y="connsiteY0"/>
                  </a:cxn>
                  <a:cxn ang="0">
                    <a:pos x="connsiteX1" y="connsiteY1"/>
                  </a:cxn>
                  <a:cxn ang="0">
                    <a:pos x="connsiteX2" y="connsiteY2"/>
                  </a:cxn>
                  <a:cxn ang="0">
                    <a:pos x="connsiteX3" y="connsiteY3"/>
                  </a:cxn>
                </a:cxnLst>
                <a:rect l="l" t="t" r="r" b="b"/>
                <a:pathLst>
                  <a:path w="99726" h="57150">
                    <a:moveTo>
                      <a:pt x="6667" y="57150"/>
                    </a:moveTo>
                    <a:lnTo>
                      <a:pt x="99727" y="19050"/>
                    </a:lnTo>
                    <a:cubicBezTo>
                      <a:pt x="99727" y="12763"/>
                      <a:pt x="99727" y="6477"/>
                      <a:pt x="99727" y="0"/>
                    </a:cubicBezTo>
                    <a:lnTo>
                      <a:pt x="0" y="40576"/>
                    </a:lnTo>
                    <a:close/>
                  </a:path>
                </a:pathLst>
              </a:custGeom>
              <a:solidFill>
                <a:srgbClr val="A1A1A1"/>
              </a:solid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F993EDFB-20D6-4961-976E-59E9BBF1F29A}"/>
                  </a:ext>
                </a:extLst>
              </p:cNvPr>
              <p:cNvSpPr/>
              <p:nvPr/>
            </p:nvSpPr>
            <p:spPr>
              <a:xfrm>
                <a:off x="3824325" y="4332844"/>
                <a:ext cx="288562" cy="355110"/>
              </a:xfrm>
              <a:custGeom>
                <a:avLst/>
                <a:gdLst>
                  <a:gd name="connsiteX0" fmla="*/ 13145 w 99536"/>
                  <a:gd name="connsiteY0" fmla="*/ 122492 h 122491"/>
                  <a:gd name="connsiteX1" fmla="*/ 87535 w 99536"/>
                  <a:gd name="connsiteY1" fmla="*/ 39338 h 122491"/>
                  <a:gd name="connsiteX2" fmla="*/ 99536 w 99536"/>
                  <a:gd name="connsiteY2" fmla="*/ 0 h 122491"/>
                  <a:gd name="connsiteX3" fmla="*/ 0 w 99536"/>
                  <a:gd name="connsiteY3" fmla="*/ 110966 h 122491"/>
                </a:gdLst>
                <a:ahLst/>
                <a:cxnLst>
                  <a:cxn ang="0">
                    <a:pos x="connsiteX0" y="connsiteY0"/>
                  </a:cxn>
                  <a:cxn ang="0">
                    <a:pos x="connsiteX1" y="connsiteY1"/>
                  </a:cxn>
                  <a:cxn ang="0">
                    <a:pos x="connsiteX2" y="connsiteY2"/>
                  </a:cxn>
                  <a:cxn ang="0">
                    <a:pos x="connsiteX3" y="connsiteY3"/>
                  </a:cxn>
                </a:cxnLst>
                <a:rect l="l" t="t" r="r" b="b"/>
                <a:pathLst>
                  <a:path w="99536" h="122491">
                    <a:moveTo>
                      <a:pt x="13145" y="122492"/>
                    </a:moveTo>
                    <a:lnTo>
                      <a:pt x="87535" y="39338"/>
                    </a:lnTo>
                    <a:cubicBezTo>
                      <a:pt x="92249" y="26454"/>
                      <a:pt x="96255" y="13322"/>
                      <a:pt x="99536" y="0"/>
                    </a:cubicBezTo>
                    <a:lnTo>
                      <a:pt x="0" y="110966"/>
                    </a:lnTo>
                    <a:close/>
                  </a:path>
                </a:pathLst>
              </a:custGeom>
              <a:solidFill>
                <a:srgbClr val="A1A1A1"/>
              </a:solid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0C2F97C1-E2DB-413A-A3CA-BF42C85C9E53}"/>
                  </a:ext>
                </a:extLst>
              </p:cNvPr>
              <p:cNvSpPr/>
              <p:nvPr/>
            </p:nvSpPr>
            <p:spPr>
              <a:xfrm>
                <a:off x="2541118" y="3722859"/>
                <a:ext cx="331364" cy="165682"/>
              </a:xfrm>
              <a:custGeom>
                <a:avLst/>
                <a:gdLst>
                  <a:gd name="connsiteX0" fmla="*/ 114300 w 114300"/>
                  <a:gd name="connsiteY0" fmla="*/ 46768 h 57150"/>
                  <a:gd name="connsiteX1" fmla="*/ 0 w 114300"/>
                  <a:gd name="connsiteY1" fmla="*/ 0 h 57150"/>
                  <a:gd name="connsiteX2" fmla="*/ 667 w 114300"/>
                  <a:gd name="connsiteY2" fmla="*/ 19050 h 57150"/>
                  <a:gd name="connsiteX3" fmla="*/ 93345 w 114300"/>
                  <a:gd name="connsiteY3" fmla="*/ 57150 h 57150"/>
                </a:gdLst>
                <a:ahLst/>
                <a:cxnLst>
                  <a:cxn ang="0">
                    <a:pos x="connsiteX0" y="connsiteY0"/>
                  </a:cxn>
                  <a:cxn ang="0">
                    <a:pos x="connsiteX1" y="connsiteY1"/>
                  </a:cxn>
                  <a:cxn ang="0">
                    <a:pos x="connsiteX2" y="connsiteY2"/>
                  </a:cxn>
                  <a:cxn ang="0">
                    <a:pos x="connsiteX3" y="connsiteY3"/>
                  </a:cxn>
                </a:cxnLst>
                <a:rect l="l" t="t" r="r" b="b"/>
                <a:pathLst>
                  <a:path w="114300" h="57150">
                    <a:moveTo>
                      <a:pt x="114300" y="46768"/>
                    </a:moveTo>
                    <a:lnTo>
                      <a:pt x="0" y="0"/>
                    </a:lnTo>
                    <a:cubicBezTo>
                      <a:pt x="0" y="6287"/>
                      <a:pt x="0" y="12668"/>
                      <a:pt x="667" y="19050"/>
                    </a:cubicBezTo>
                    <a:lnTo>
                      <a:pt x="93345" y="57150"/>
                    </a:lnTo>
                    <a:close/>
                  </a:path>
                </a:pathLst>
              </a:custGeom>
              <a:solidFill>
                <a:srgbClr val="A1A1A1"/>
              </a:solid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AC5F91F5-EB63-480F-A7CB-99279F2D8FE0}"/>
                  </a:ext>
                </a:extLst>
              </p:cNvPr>
              <p:cNvSpPr/>
              <p:nvPr/>
            </p:nvSpPr>
            <p:spPr>
              <a:xfrm>
                <a:off x="2600210" y="4343335"/>
                <a:ext cx="278067" cy="344615"/>
              </a:xfrm>
              <a:custGeom>
                <a:avLst/>
                <a:gdLst>
                  <a:gd name="connsiteX0" fmla="*/ 95917 w 95916"/>
                  <a:gd name="connsiteY0" fmla="*/ 107347 h 118871"/>
                  <a:gd name="connsiteX1" fmla="*/ 0 w 95916"/>
                  <a:gd name="connsiteY1" fmla="*/ 0 h 118871"/>
                  <a:gd name="connsiteX2" fmla="*/ 12954 w 95916"/>
                  <a:gd name="connsiteY2" fmla="*/ 40481 h 118871"/>
                  <a:gd name="connsiteX3" fmla="*/ 83058 w 95916"/>
                  <a:gd name="connsiteY3" fmla="*/ 118872 h 118871"/>
                </a:gdLst>
                <a:ahLst/>
                <a:cxnLst>
                  <a:cxn ang="0">
                    <a:pos x="connsiteX0" y="connsiteY0"/>
                  </a:cxn>
                  <a:cxn ang="0">
                    <a:pos x="connsiteX1" y="connsiteY1"/>
                  </a:cxn>
                  <a:cxn ang="0">
                    <a:pos x="connsiteX2" y="connsiteY2"/>
                  </a:cxn>
                  <a:cxn ang="0">
                    <a:pos x="connsiteX3" y="connsiteY3"/>
                  </a:cxn>
                </a:cxnLst>
                <a:rect l="l" t="t" r="r" b="b"/>
                <a:pathLst>
                  <a:path w="95916" h="118871">
                    <a:moveTo>
                      <a:pt x="95917" y="107347"/>
                    </a:moveTo>
                    <a:lnTo>
                      <a:pt x="0" y="0"/>
                    </a:lnTo>
                    <a:cubicBezTo>
                      <a:pt x="3441" y="13759"/>
                      <a:pt x="7768" y="27281"/>
                      <a:pt x="12954" y="40481"/>
                    </a:cubicBezTo>
                    <a:lnTo>
                      <a:pt x="83058" y="118872"/>
                    </a:lnTo>
                    <a:close/>
                  </a:path>
                </a:pathLst>
              </a:custGeom>
              <a:solidFill>
                <a:srgbClr val="A1A1A1"/>
              </a:solid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9ABF969C-ABD6-4051-AC74-2D3837B797E5}"/>
                  </a:ext>
                </a:extLst>
              </p:cNvPr>
              <p:cNvSpPr/>
              <p:nvPr/>
            </p:nvSpPr>
            <p:spPr>
              <a:xfrm>
                <a:off x="2966919" y="3647472"/>
                <a:ext cx="146905" cy="146902"/>
              </a:xfrm>
              <a:custGeom>
                <a:avLst/>
                <a:gdLst>
                  <a:gd name="connsiteX0" fmla="*/ 50673 w 50673"/>
                  <a:gd name="connsiteY0" fmla="*/ 25337 h 50672"/>
                  <a:gd name="connsiteX1" fmla="*/ 25336 w 50673"/>
                  <a:gd name="connsiteY1" fmla="*/ 50673 h 50672"/>
                  <a:gd name="connsiteX2" fmla="*/ 0 w 50673"/>
                  <a:gd name="connsiteY2" fmla="*/ 25336 h 50672"/>
                  <a:gd name="connsiteX3" fmla="*/ 25337 w 50673"/>
                  <a:gd name="connsiteY3" fmla="*/ 0 h 50672"/>
                  <a:gd name="connsiteX4" fmla="*/ 25432 w 50673"/>
                  <a:gd name="connsiteY4" fmla="*/ 0 h 50672"/>
                  <a:gd name="connsiteX5" fmla="*/ 50673 w 50673"/>
                  <a:gd name="connsiteY5" fmla="*/ 25241 h 50672"/>
                  <a:gd name="connsiteX6" fmla="*/ 50673 w 50673"/>
                  <a:gd name="connsiteY6" fmla="*/ 25337 h 5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73" h="50672">
                    <a:moveTo>
                      <a:pt x="50673" y="25337"/>
                    </a:moveTo>
                    <a:cubicBezTo>
                      <a:pt x="50673" y="39330"/>
                      <a:pt x="39329" y="50673"/>
                      <a:pt x="25336" y="50673"/>
                    </a:cubicBezTo>
                    <a:cubicBezTo>
                      <a:pt x="11343" y="50673"/>
                      <a:pt x="0" y="39329"/>
                      <a:pt x="0" y="25336"/>
                    </a:cubicBezTo>
                    <a:cubicBezTo>
                      <a:pt x="0" y="11343"/>
                      <a:pt x="11344" y="0"/>
                      <a:pt x="25337" y="0"/>
                    </a:cubicBezTo>
                    <a:cubicBezTo>
                      <a:pt x="25368" y="0"/>
                      <a:pt x="25400" y="0"/>
                      <a:pt x="25432" y="0"/>
                    </a:cubicBezTo>
                    <a:cubicBezTo>
                      <a:pt x="39372" y="0"/>
                      <a:pt x="50673" y="11301"/>
                      <a:pt x="50673" y="25241"/>
                    </a:cubicBezTo>
                    <a:cubicBezTo>
                      <a:pt x="50673" y="25273"/>
                      <a:pt x="50673" y="25305"/>
                      <a:pt x="50673" y="25337"/>
                    </a:cubicBezTo>
                    <a:close/>
                  </a:path>
                </a:pathLst>
              </a:custGeom>
              <a:solidFill>
                <a:srgbClr val="22313F"/>
              </a:solid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A3FDBCD6-3FDA-428B-9795-45ED3FEC7E56}"/>
                  </a:ext>
                </a:extLst>
              </p:cNvPr>
              <p:cNvSpPr/>
              <p:nvPr/>
            </p:nvSpPr>
            <p:spPr>
              <a:xfrm>
                <a:off x="3601203" y="3647472"/>
                <a:ext cx="146905" cy="146905"/>
              </a:xfrm>
              <a:custGeom>
                <a:avLst/>
                <a:gdLst>
                  <a:gd name="connsiteX0" fmla="*/ 50673 w 50673"/>
                  <a:gd name="connsiteY0" fmla="*/ 25337 h 50673"/>
                  <a:gd name="connsiteX1" fmla="*/ 25337 w 50673"/>
                  <a:gd name="connsiteY1" fmla="*/ 50673 h 50673"/>
                  <a:gd name="connsiteX2" fmla="*/ 0 w 50673"/>
                  <a:gd name="connsiteY2" fmla="*/ 25337 h 50673"/>
                  <a:gd name="connsiteX3" fmla="*/ 25337 w 50673"/>
                  <a:gd name="connsiteY3" fmla="*/ 0 h 50673"/>
                  <a:gd name="connsiteX4" fmla="*/ 50673 w 50673"/>
                  <a:gd name="connsiteY4" fmla="*/ 25337 h 5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673" h="50673">
                    <a:moveTo>
                      <a:pt x="50673" y="25337"/>
                    </a:moveTo>
                    <a:cubicBezTo>
                      <a:pt x="50673" y="39330"/>
                      <a:pt x="39330" y="50673"/>
                      <a:pt x="25337" y="50673"/>
                    </a:cubicBezTo>
                    <a:cubicBezTo>
                      <a:pt x="11344" y="50673"/>
                      <a:pt x="0" y="39330"/>
                      <a:pt x="0" y="25337"/>
                    </a:cubicBezTo>
                    <a:cubicBezTo>
                      <a:pt x="0" y="11344"/>
                      <a:pt x="11343" y="0"/>
                      <a:pt x="25337" y="0"/>
                    </a:cubicBezTo>
                    <a:cubicBezTo>
                      <a:pt x="39329" y="0"/>
                      <a:pt x="50673" y="11344"/>
                      <a:pt x="50673" y="25337"/>
                    </a:cubicBezTo>
                    <a:close/>
                  </a:path>
                </a:pathLst>
              </a:custGeom>
              <a:solidFill>
                <a:srgbClr val="22313F"/>
              </a:solid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3EF675B8-80E1-4894-8CBB-B67178F286BB}"/>
                  </a:ext>
                </a:extLst>
              </p:cNvPr>
              <p:cNvSpPr/>
              <p:nvPr/>
            </p:nvSpPr>
            <p:spPr>
              <a:xfrm>
                <a:off x="2853217" y="3500558"/>
                <a:ext cx="371774" cy="108866"/>
              </a:xfrm>
              <a:custGeom>
                <a:avLst/>
                <a:gdLst>
                  <a:gd name="connsiteX0" fmla="*/ 6835 w 128239"/>
                  <a:gd name="connsiteY0" fmla="*/ 37532 h 37552"/>
                  <a:gd name="connsiteX1" fmla="*/ 1787 w 128239"/>
                  <a:gd name="connsiteY1" fmla="*/ 35532 h 37552"/>
                  <a:gd name="connsiteX2" fmla="*/ 1787 w 128239"/>
                  <a:gd name="connsiteY2" fmla="*/ 26007 h 37552"/>
                  <a:gd name="connsiteX3" fmla="*/ 127422 w 128239"/>
                  <a:gd name="connsiteY3" fmla="*/ 26007 h 37552"/>
                  <a:gd name="connsiteX4" fmla="*/ 124483 w 128239"/>
                  <a:gd name="connsiteY4" fmla="*/ 35532 h 37552"/>
                  <a:gd name="connsiteX5" fmla="*/ 117897 w 128239"/>
                  <a:gd name="connsiteY5" fmla="*/ 35532 h 37552"/>
                  <a:gd name="connsiteX6" fmla="*/ 12424 w 128239"/>
                  <a:gd name="connsiteY6" fmla="*/ 35373 h 37552"/>
                  <a:gd name="connsiteX7" fmla="*/ 12265 w 128239"/>
                  <a:gd name="connsiteY7" fmla="*/ 35532 h 37552"/>
                  <a:gd name="connsiteX8" fmla="*/ 6835 w 128239"/>
                  <a:gd name="connsiteY8" fmla="*/ 37532 h 37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239" h="37552">
                    <a:moveTo>
                      <a:pt x="6835" y="37532"/>
                    </a:moveTo>
                    <a:cubicBezTo>
                      <a:pt x="4959" y="37536"/>
                      <a:pt x="3152" y="36820"/>
                      <a:pt x="1787" y="35532"/>
                    </a:cubicBezTo>
                    <a:cubicBezTo>
                      <a:pt x="-596" y="32804"/>
                      <a:pt x="-596" y="28735"/>
                      <a:pt x="1787" y="26007"/>
                    </a:cubicBezTo>
                    <a:cubicBezTo>
                      <a:pt x="36487" y="-8669"/>
                      <a:pt x="92722" y="-8669"/>
                      <a:pt x="127422" y="26007"/>
                    </a:cubicBezTo>
                    <a:cubicBezTo>
                      <a:pt x="129241" y="29449"/>
                      <a:pt x="127925" y="33713"/>
                      <a:pt x="124483" y="35532"/>
                    </a:cubicBezTo>
                    <a:cubicBezTo>
                      <a:pt x="122423" y="36621"/>
                      <a:pt x="119957" y="36621"/>
                      <a:pt x="117897" y="35532"/>
                    </a:cubicBezTo>
                    <a:cubicBezTo>
                      <a:pt x="88815" y="6362"/>
                      <a:pt x="41594" y="6291"/>
                      <a:pt x="12424" y="35373"/>
                    </a:cubicBezTo>
                    <a:cubicBezTo>
                      <a:pt x="12371" y="35426"/>
                      <a:pt x="12318" y="35479"/>
                      <a:pt x="12265" y="35532"/>
                    </a:cubicBezTo>
                    <a:cubicBezTo>
                      <a:pt x="10832" y="36956"/>
                      <a:pt x="8850" y="37686"/>
                      <a:pt x="6835" y="37532"/>
                    </a:cubicBezTo>
                    <a:close/>
                  </a:path>
                </a:pathLst>
              </a:custGeom>
              <a:solidFill>
                <a:srgbClr val="865E2D"/>
              </a:solid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BD70F1F8-C3A0-4218-81DD-44E6B6D67311}"/>
                  </a:ext>
                </a:extLst>
              </p:cNvPr>
              <p:cNvSpPr/>
              <p:nvPr/>
            </p:nvSpPr>
            <p:spPr>
              <a:xfrm>
                <a:off x="3488418" y="3500582"/>
                <a:ext cx="374687" cy="108822"/>
              </a:xfrm>
              <a:custGeom>
                <a:avLst/>
                <a:gdLst>
                  <a:gd name="connsiteX0" fmla="*/ 122058 w 129244"/>
                  <a:gd name="connsiteY0" fmla="*/ 37524 h 37537"/>
                  <a:gd name="connsiteX1" fmla="*/ 117010 w 129244"/>
                  <a:gd name="connsiteY1" fmla="*/ 35524 h 37537"/>
                  <a:gd name="connsiteX2" fmla="*/ 11377 w 129244"/>
                  <a:gd name="connsiteY2" fmla="*/ 35524 h 37537"/>
                  <a:gd name="connsiteX3" fmla="*/ 1852 w 129244"/>
                  <a:gd name="connsiteY3" fmla="*/ 35524 h 37537"/>
                  <a:gd name="connsiteX4" fmla="*/ 1852 w 129244"/>
                  <a:gd name="connsiteY4" fmla="*/ 25999 h 37537"/>
                  <a:gd name="connsiteX5" fmla="*/ 127392 w 129244"/>
                  <a:gd name="connsiteY5" fmla="*/ 25999 h 37537"/>
                  <a:gd name="connsiteX6" fmla="*/ 127392 w 129244"/>
                  <a:gd name="connsiteY6" fmla="*/ 35524 h 37537"/>
                  <a:gd name="connsiteX7" fmla="*/ 122058 w 129244"/>
                  <a:gd name="connsiteY7" fmla="*/ 37524 h 37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244" h="37537">
                    <a:moveTo>
                      <a:pt x="122058" y="37524"/>
                    </a:moveTo>
                    <a:cubicBezTo>
                      <a:pt x="120181" y="37528"/>
                      <a:pt x="118374" y="36812"/>
                      <a:pt x="117010" y="35524"/>
                    </a:cubicBezTo>
                    <a:cubicBezTo>
                      <a:pt x="87822" y="6397"/>
                      <a:pt x="40565" y="6397"/>
                      <a:pt x="11377" y="35524"/>
                    </a:cubicBezTo>
                    <a:cubicBezTo>
                      <a:pt x="8701" y="38040"/>
                      <a:pt x="4529" y="38040"/>
                      <a:pt x="1852" y="35524"/>
                    </a:cubicBezTo>
                    <a:cubicBezTo>
                      <a:pt x="-617" y="32829"/>
                      <a:pt x="-617" y="28693"/>
                      <a:pt x="1852" y="25999"/>
                    </a:cubicBezTo>
                    <a:cubicBezTo>
                      <a:pt x="36520" y="-8666"/>
                      <a:pt x="92724" y="-8666"/>
                      <a:pt x="127392" y="25999"/>
                    </a:cubicBezTo>
                    <a:cubicBezTo>
                      <a:pt x="129862" y="28693"/>
                      <a:pt x="129862" y="32829"/>
                      <a:pt x="127392" y="35524"/>
                    </a:cubicBezTo>
                    <a:cubicBezTo>
                      <a:pt x="125981" y="36922"/>
                      <a:pt x="124040" y="37650"/>
                      <a:pt x="122058" y="37524"/>
                    </a:cubicBezTo>
                    <a:close/>
                  </a:path>
                </a:pathLst>
              </a:custGeom>
              <a:solidFill>
                <a:srgbClr val="6D481D"/>
              </a:solid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ECC83DAF-0450-4E31-9A64-27AC25D2BB7A}"/>
                  </a:ext>
                </a:extLst>
              </p:cNvPr>
              <p:cNvSpPr/>
              <p:nvPr/>
            </p:nvSpPr>
            <p:spPr>
              <a:xfrm>
                <a:off x="3592121" y="2831766"/>
                <a:ext cx="583284" cy="1263322"/>
              </a:xfrm>
              <a:custGeom>
                <a:avLst/>
                <a:gdLst>
                  <a:gd name="connsiteX0" fmla="*/ 3134 w 201197"/>
                  <a:gd name="connsiteY0" fmla="*/ 0 h 435768"/>
                  <a:gd name="connsiteX1" fmla="*/ 80382 w 201197"/>
                  <a:gd name="connsiteY1" fmla="*/ 184499 h 435768"/>
                  <a:gd name="connsiteX2" fmla="*/ 189919 w 201197"/>
                  <a:gd name="connsiteY2" fmla="*/ 435769 h 435768"/>
                  <a:gd name="connsiteX3" fmla="*/ 152200 w 201197"/>
                  <a:gd name="connsiteY3" fmla="*/ 93536 h 435768"/>
                  <a:gd name="connsiteX4" fmla="*/ 3134 w 201197"/>
                  <a:gd name="connsiteY4" fmla="*/ 0 h 435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97" h="435768">
                    <a:moveTo>
                      <a:pt x="3134" y="0"/>
                    </a:moveTo>
                    <a:cubicBezTo>
                      <a:pt x="3134" y="0"/>
                      <a:pt x="-23822" y="97536"/>
                      <a:pt x="80382" y="184499"/>
                    </a:cubicBezTo>
                    <a:cubicBezTo>
                      <a:pt x="169155" y="258509"/>
                      <a:pt x="189919" y="435769"/>
                      <a:pt x="189919" y="435769"/>
                    </a:cubicBezTo>
                    <a:cubicBezTo>
                      <a:pt x="189919" y="435769"/>
                      <a:pt x="232496" y="188786"/>
                      <a:pt x="152200" y="93536"/>
                    </a:cubicBezTo>
                    <a:cubicBezTo>
                      <a:pt x="105432" y="37814"/>
                      <a:pt x="3134" y="0"/>
                      <a:pt x="3134" y="0"/>
                    </a:cubicBezTo>
                    <a:close/>
                  </a:path>
                </a:pathLst>
              </a:custGeom>
              <a:solidFill>
                <a:srgbClr val="6D481D"/>
              </a:solid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BFEB0192-7E4B-4B87-A4CF-F8DA31365BFE}"/>
                  </a:ext>
                </a:extLst>
              </p:cNvPr>
              <p:cNvSpPr/>
              <p:nvPr/>
            </p:nvSpPr>
            <p:spPr>
              <a:xfrm>
                <a:off x="2487384" y="2742023"/>
                <a:ext cx="1187271" cy="1377919"/>
              </a:xfrm>
              <a:custGeom>
                <a:avLst/>
                <a:gdLst>
                  <a:gd name="connsiteX0" fmla="*/ 409536 w 409535"/>
                  <a:gd name="connsiteY0" fmla="*/ 40005 h 475297"/>
                  <a:gd name="connsiteX1" fmla="*/ 286473 w 409535"/>
                  <a:gd name="connsiteY1" fmla="*/ 0 h 475297"/>
                  <a:gd name="connsiteX2" fmla="*/ 138264 w 409535"/>
                  <a:gd name="connsiteY2" fmla="*/ 48958 h 475297"/>
                  <a:gd name="connsiteX3" fmla="*/ 1485 w 409535"/>
                  <a:gd name="connsiteY3" fmla="*/ 312325 h 475297"/>
                  <a:gd name="connsiteX4" fmla="*/ 27964 w 409535"/>
                  <a:gd name="connsiteY4" fmla="*/ 475298 h 475297"/>
                  <a:gd name="connsiteX5" fmla="*/ 75589 w 409535"/>
                  <a:gd name="connsiteY5" fmla="*/ 312325 h 475297"/>
                  <a:gd name="connsiteX6" fmla="*/ 234371 w 409535"/>
                  <a:gd name="connsiteY6" fmla="*/ 204216 h 475297"/>
                  <a:gd name="connsiteX7" fmla="*/ 409536 w 409535"/>
                  <a:gd name="connsiteY7" fmla="*/ 40005 h 475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9535" h="475297">
                    <a:moveTo>
                      <a:pt x="409536" y="40005"/>
                    </a:moveTo>
                    <a:cubicBezTo>
                      <a:pt x="407631" y="37814"/>
                      <a:pt x="369626" y="0"/>
                      <a:pt x="286473" y="0"/>
                    </a:cubicBezTo>
                    <a:cubicBezTo>
                      <a:pt x="239419" y="0"/>
                      <a:pt x="189603" y="16478"/>
                      <a:pt x="138264" y="48958"/>
                    </a:cubicBezTo>
                    <a:cubicBezTo>
                      <a:pt x="-22995" y="151257"/>
                      <a:pt x="1104" y="310706"/>
                      <a:pt x="1485" y="312325"/>
                    </a:cubicBezTo>
                    <a:lnTo>
                      <a:pt x="27964" y="475298"/>
                    </a:lnTo>
                    <a:lnTo>
                      <a:pt x="75589" y="312325"/>
                    </a:lnTo>
                    <a:cubicBezTo>
                      <a:pt x="76446" y="311658"/>
                      <a:pt x="106069" y="236125"/>
                      <a:pt x="234371" y="204216"/>
                    </a:cubicBezTo>
                    <a:cubicBezTo>
                      <a:pt x="392772" y="164211"/>
                      <a:pt x="409536" y="40005"/>
                      <a:pt x="409536" y="40005"/>
                    </a:cubicBezTo>
                    <a:close/>
                  </a:path>
                </a:pathLst>
              </a:custGeom>
              <a:solidFill>
                <a:srgbClr val="865E2D"/>
              </a:solid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B9723266-160F-47C9-B426-6416C44ECF9B}"/>
                  </a:ext>
                </a:extLst>
              </p:cNvPr>
              <p:cNvSpPr/>
              <p:nvPr/>
            </p:nvSpPr>
            <p:spPr>
              <a:xfrm>
                <a:off x="2775557" y="3831745"/>
                <a:ext cx="576019" cy="1089821"/>
              </a:xfrm>
              <a:custGeom>
                <a:avLst/>
                <a:gdLst>
                  <a:gd name="connsiteX0" fmla="*/ 49816 w 198691"/>
                  <a:gd name="connsiteY0" fmla="*/ 1208 h 375921"/>
                  <a:gd name="connsiteX1" fmla="*/ 0 w 198691"/>
                  <a:gd name="connsiteY1" fmla="*/ 51214 h 375921"/>
                  <a:gd name="connsiteX2" fmla="*/ 0 w 198691"/>
                  <a:gd name="connsiteY2" fmla="*/ 245905 h 375921"/>
                  <a:gd name="connsiteX3" fmla="*/ 48959 w 198691"/>
                  <a:gd name="connsiteY3" fmla="*/ 337821 h 375921"/>
                  <a:gd name="connsiteX4" fmla="*/ 198692 w 198691"/>
                  <a:gd name="connsiteY4" fmla="*/ 375921 h 375921"/>
                  <a:gd name="connsiteX5" fmla="*/ 198692 w 198691"/>
                  <a:gd name="connsiteY5" fmla="*/ 20925 h 375921"/>
                  <a:gd name="connsiteX6" fmla="*/ 49816 w 198691"/>
                  <a:gd name="connsiteY6" fmla="*/ 1208 h 375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691" h="375921">
                    <a:moveTo>
                      <a:pt x="49816" y="1208"/>
                    </a:moveTo>
                    <a:cubicBezTo>
                      <a:pt x="22003" y="-5460"/>
                      <a:pt x="-95" y="16067"/>
                      <a:pt x="0" y="51214"/>
                    </a:cubicBezTo>
                    <a:lnTo>
                      <a:pt x="0" y="245905"/>
                    </a:lnTo>
                    <a:cubicBezTo>
                      <a:pt x="0" y="280862"/>
                      <a:pt x="21432" y="324010"/>
                      <a:pt x="48959" y="337821"/>
                    </a:cubicBezTo>
                    <a:cubicBezTo>
                      <a:pt x="95279" y="361858"/>
                      <a:pt x="146516" y="374896"/>
                      <a:pt x="198692" y="375921"/>
                    </a:cubicBezTo>
                    <a:lnTo>
                      <a:pt x="198692" y="20925"/>
                    </a:lnTo>
                    <a:cubicBezTo>
                      <a:pt x="148432" y="20678"/>
                      <a:pt x="98407" y="14053"/>
                      <a:pt x="49816" y="1208"/>
                    </a:cubicBezTo>
                    <a:close/>
                  </a:path>
                </a:pathLst>
              </a:custGeom>
              <a:solidFill>
                <a:srgbClr val="FFFFFF"/>
              </a:solid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1FF0953-B9AF-46AE-904F-E8CB0FD7BA44}"/>
                  </a:ext>
                </a:extLst>
              </p:cNvPr>
              <p:cNvSpPr/>
              <p:nvPr/>
            </p:nvSpPr>
            <p:spPr>
              <a:xfrm>
                <a:off x="3351579" y="3831745"/>
                <a:ext cx="599768" cy="1089012"/>
              </a:xfrm>
              <a:custGeom>
                <a:avLst/>
                <a:gdLst>
                  <a:gd name="connsiteX0" fmla="*/ 156972 w 206883"/>
                  <a:gd name="connsiteY0" fmla="*/ 1208 h 375642"/>
                  <a:gd name="connsiteX1" fmla="*/ 0 w 206883"/>
                  <a:gd name="connsiteY1" fmla="*/ 20925 h 375642"/>
                  <a:gd name="connsiteX2" fmla="*/ 0 w 206883"/>
                  <a:gd name="connsiteY2" fmla="*/ 375636 h 375642"/>
                  <a:gd name="connsiteX3" fmla="*/ 157829 w 206883"/>
                  <a:gd name="connsiteY3" fmla="*/ 337536 h 375642"/>
                  <a:gd name="connsiteX4" fmla="*/ 206883 w 206883"/>
                  <a:gd name="connsiteY4" fmla="*/ 245619 h 375642"/>
                  <a:gd name="connsiteX5" fmla="*/ 206883 w 206883"/>
                  <a:gd name="connsiteY5" fmla="*/ 51214 h 375642"/>
                  <a:gd name="connsiteX6" fmla="*/ 156972 w 206883"/>
                  <a:gd name="connsiteY6" fmla="*/ 1208 h 3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883" h="375642">
                    <a:moveTo>
                      <a:pt x="156972" y="1208"/>
                    </a:moveTo>
                    <a:cubicBezTo>
                      <a:pt x="105756" y="14725"/>
                      <a:pt x="52968" y="21356"/>
                      <a:pt x="0" y="20925"/>
                    </a:cubicBezTo>
                    <a:lnTo>
                      <a:pt x="0" y="375636"/>
                    </a:lnTo>
                    <a:cubicBezTo>
                      <a:pt x="54928" y="375981"/>
                      <a:pt x="109108" y="362902"/>
                      <a:pt x="157829" y="337536"/>
                    </a:cubicBezTo>
                    <a:cubicBezTo>
                      <a:pt x="185356" y="323724"/>
                      <a:pt x="206883" y="280386"/>
                      <a:pt x="206883" y="245619"/>
                    </a:cubicBezTo>
                    <a:lnTo>
                      <a:pt x="206883" y="51214"/>
                    </a:lnTo>
                    <a:cubicBezTo>
                      <a:pt x="206883" y="16067"/>
                      <a:pt x="184785" y="-5460"/>
                      <a:pt x="156972" y="1208"/>
                    </a:cubicBezTo>
                    <a:close/>
                  </a:path>
                </a:pathLst>
              </a:custGeom>
              <a:solidFill>
                <a:srgbClr val="DCDCDC"/>
              </a:solid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42478A10-D61E-40C6-A291-9729F7F368A7}"/>
                  </a:ext>
                </a:extLst>
              </p:cNvPr>
              <p:cNvSpPr/>
              <p:nvPr/>
            </p:nvSpPr>
            <p:spPr>
              <a:xfrm>
                <a:off x="2833269" y="3965030"/>
                <a:ext cx="25955" cy="130887"/>
              </a:xfrm>
              <a:custGeom>
                <a:avLst/>
                <a:gdLst>
                  <a:gd name="connsiteX0" fmla="*/ 1905 w 8953"/>
                  <a:gd name="connsiteY0" fmla="*/ 45149 h 45148"/>
                  <a:gd name="connsiteX1" fmla="*/ 0 w 8953"/>
                  <a:gd name="connsiteY1" fmla="*/ 0 h 45148"/>
                  <a:gd name="connsiteX2" fmla="*/ 8954 w 8953"/>
                  <a:gd name="connsiteY2" fmla="*/ 44291 h 45148"/>
                  <a:gd name="connsiteX3" fmla="*/ 1905 w 8953"/>
                  <a:gd name="connsiteY3" fmla="*/ 45149 h 45148"/>
                </a:gdLst>
                <a:ahLst/>
                <a:cxnLst>
                  <a:cxn ang="0">
                    <a:pos x="connsiteX0" y="connsiteY0"/>
                  </a:cxn>
                  <a:cxn ang="0">
                    <a:pos x="connsiteX1" y="connsiteY1"/>
                  </a:cxn>
                  <a:cxn ang="0">
                    <a:pos x="connsiteX2" y="connsiteY2"/>
                  </a:cxn>
                  <a:cxn ang="0">
                    <a:pos x="connsiteX3" y="connsiteY3"/>
                  </a:cxn>
                </a:cxnLst>
                <a:rect l="l" t="t" r="r" b="b"/>
                <a:pathLst>
                  <a:path w="8953" h="45148">
                    <a:moveTo>
                      <a:pt x="1905" y="45149"/>
                    </a:moveTo>
                    <a:lnTo>
                      <a:pt x="0" y="0"/>
                    </a:lnTo>
                    <a:lnTo>
                      <a:pt x="8954" y="44291"/>
                    </a:lnTo>
                    <a:lnTo>
                      <a:pt x="1905" y="45149"/>
                    </a:lnTo>
                    <a:close/>
                  </a:path>
                </a:pathLst>
              </a:custGeom>
              <a:solidFill>
                <a:srgbClr val="807F83"/>
              </a:solid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5DBD4E43-36C8-42AA-AE2E-23784C342E09}"/>
                  </a:ext>
                </a:extLst>
              </p:cNvPr>
              <p:cNvSpPr/>
              <p:nvPr/>
            </p:nvSpPr>
            <p:spPr>
              <a:xfrm>
                <a:off x="2838791" y="3919744"/>
                <a:ext cx="75385" cy="113765"/>
              </a:xfrm>
              <a:custGeom>
                <a:avLst/>
                <a:gdLst>
                  <a:gd name="connsiteX0" fmla="*/ 20003 w 26003"/>
                  <a:gd name="connsiteY0" fmla="*/ 39243 h 39242"/>
                  <a:gd name="connsiteX1" fmla="*/ 0 w 26003"/>
                  <a:gd name="connsiteY1" fmla="*/ 0 h 39242"/>
                  <a:gd name="connsiteX2" fmla="*/ 26003 w 26003"/>
                  <a:gd name="connsiteY2" fmla="*/ 35528 h 39242"/>
                  <a:gd name="connsiteX3" fmla="*/ 20003 w 26003"/>
                  <a:gd name="connsiteY3" fmla="*/ 39243 h 39242"/>
                </a:gdLst>
                <a:ahLst/>
                <a:cxnLst>
                  <a:cxn ang="0">
                    <a:pos x="connsiteX0" y="connsiteY0"/>
                  </a:cxn>
                  <a:cxn ang="0">
                    <a:pos x="connsiteX1" y="connsiteY1"/>
                  </a:cxn>
                  <a:cxn ang="0">
                    <a:pos x="connsiteX2" y="connsiteY2"/>
                  </a:cxn>
                  <a:cxn ang="0">
                    <a:pos x="connsiteX3" y="connsiteY3"/>
                  </a:cxn>
                </a:cxnLst>
                <a:rect l="l" t="t" r="r" b="b"/>
                <a:pathLst>
                  <a:path w="26003" h="39242">
                    <a:moveTo>
                      <a:pt x="20003" y="39243"/>
                    </a:moveTo>
                    <a:lnTo>
                      <a:pt x="0" y="0"/>
                    </a:lnTo>
                    <a:lnTo>
                      <a:pt x="26003" y="35528"/>
                    </a:lnTo>
                    <a:lnTo>
                      <a:pt x="20003" y="39243"/>
                    </a:lnTo>
                    <a:close/>
                  </a:path>
                </a:pathLst>
              </a:custGeom>
              <a:solidFill>
                <a:srgbClr val="807F83"/>
              </a:solid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9C1534EF-1F84-4131-9B3C-C0CE39B0E6F7}"/>
                  </a:ext>
                </a:extLst>
              </p:cNvPr>
              <p:cNvSpPr/>
              <p:nvPr/>
            </p:nvSpPr>
            <p:spPr>
              <a:xfrm>
                <a:off x="2842659" y="3887436"/>
                <a:ext cx="111835" cy="67099"/>
              </a:xfrm>
              <a:custGeom>
                <a:avLst/>
                <a:gdLst>
                  <a:gd name="connsiteX0" fmla="*/ 35243 w 38576"/>
                  <a:gd name="connsiteY0" fmla="*/ 23146 h 23145"/>
                  <a:gd name="connsiteX1" fmla="*/ 0 w 38576"/>
                  <a:gd name="connsiteY1" fmla="*/ 0 h 23145"/>
                  <a:gd name="connsiteX2" fmla="*/ 38576 w 38576"/>
                  <a:gd name="connsiteY2" fmla="*/ 16954 h 23145"/>
                  <a:gd name="connsiteX3" fmla="*/ 35243 w 38576"/>
                  <a:gd name="connsiteY3" fmla="*/ 23146 h 23145"/>
                </a:gdLst>
                <a:ahLst/>
                <a:cxnLst>
                  <a:cxn ang="0">
                    <a:pos x="connsiteX0" y="connsiteY0"/>
                  </a:cxn>
                  <a:cxn ang="0">
                    <a:pos x="connsiteX1" y="connsiteY1"/>
                  </a:cxn>
                  <a:cxn ang="0">
                    <a:pos x="connsiteX2" y="connsiteY2"/>
                  </a:cxn>
                  <a:cxn ang="0">
                    <a:pos x="connsiteX3" y="connsiteY3"/>
                  </a:cxn>
                </a:cxnLst>
                <a:rect l="l" t="t" r="r" b="b"/>
                <a:pathLst>
                  <a:path w="38576" h="23145">
                    <a:moveTo>
                      <a:pt x="35243" y="23146"/>
                    </a:moveTo>
                    <a:lnTo>
                      <a:pt x="0" y="0"/>
                    </a:lnTo>
                    <a:lnTo>
                      <a:pt x="38576" y="16954"/>
                    </a:lnTo>
                    <a:lnTo>
                      <a:pt x="35243" y="23146"/>
                    </a:lnTo>
                    <a:close/>
                  </a:path>
                </a:pathLst>
              </a:custGeom>
              <a:solidFill>
                <a:srgbClr val="807F83"/>
              </a:solid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E8C29111-3BEB-4A34-BEA8-8D89B9CACD9D}"/>
                  </a:ext>
                </a:extLst>
              </p:cNvPr>
              <p:cNvSpPr/>
              <p:nvPr/>
            </p:nvSpPr>
            <p:spPr>
              <a:xfrm>
                <a:off x="3857183" y="3965030"/>
                <a:ext cx="25955" cy="130887"/>
              </a:xfrm>
              <a:custGeom>
                <a:avLst/>
                <a:gdLst>
                  <a:gd name="connsiteX0" fmla="*/ 0 w 8953"/>
                  <a:gd name="connsiteY0" fmla="*/ 44291 h 45148"/>
                  <a:gd name="connsiteX1" fmla="*/ 8954 w 8953"/>
                  <a:gd name="connsiteY1" fmla="*/ 0 h 45148"/>
                  <a:gd name="connsiteX2" fmla="*/ 7048 w 8953"/>
                  <a:gd name="connsiteY2" fmla="*/ 45149 h 45148"/>
                  <a:gd name="connsiteX3" fmla="*/ 0 w 8953"/>
                  <a:gd name="connsiteY3" fmla="*/ 44291 h 45148"/>
                </a:gdLst>
                <a:ahLst/>
                <a:cxnLst>
                  <a:cxn ang="0">
                    <a:pos x="connsiteX0" y="connsiteY0"/>
                  </a:cxn>
                  <a:cxn ang="0">
                    <a:pos x="connsiteX1" y="connsiteY1"/>
                  </a:cxn>
                  <a:cxn ang="0">
                    <a:pos x="connsiteX2" y="connsiteY2"/>
                  </a:cxn>
                  <a:cxn ang="0">
                    <a:pos x="connsiteX3" y="connsiteY3"/>
                  </a:cxn>
                </a:cxnLst>
                <a:rect l="l" t="t" r="r" b="b"/>
                <a:pathLst>
                  <a:path w="8953" h="45148">
                    <a:moveTo>
                      <a:pt x="0" y="44291"/>
                    </a:moveTo>
                    <a:lnTo>
                      <a:pt x="8954" y="0"/>
                    </a:lnTo>
                    <a:lnTo>
                      <a:pt x="7048" y="45149"/>
                    </a:lnTo>
                    <a:lnTo>
                      <a:pt x="0" y="44291"/>
                    </a:lnTo>
                    <a:close/>
                  </a:path>
                </a:pathLst>
              </a:custGeom>
              <a:solidFill>
                <a:srgbClr val="807F83"/>
              </a:solid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CE6349B3-2B09-4C67-837F-0BB80310DED1}"/>
                  </a:ext>
                </a:extLst>
              </p:cNvPr>
              <p:cNvSpPr/>
              <p:nvPr/>
            </p:nvSpPr>
            <p:spPr>
              <a:xfrm>
                <a:off x="3802231" y="3919744"/>
                <a:ext cx="75385" cy="113765"/>
              </a:xfrm>
              <a:custGeom>
                <a:avLst/>
                <a:gdLst>
                  <a:gd name="connsiteX0" fmla="*/ 0 w 26003"/>
                  <a:gd name="connsiteY0" fmla="*/ 35528 h 39242"/>
                  <a:gd name="connsiteX1" fmla="*/ 26003 w 26003"/>
                  <a:gd name="connsiteY1" fmla="*/ 0 h 39242"/>
                  <a:gd name="connsiteX2" fmla="*/ 6001 w 26003"/>
                  <a:gd name="connsiteY2" fmla="*/ 39243 h 39242"/>
                  <a:gd name="connsiteX3" fmla="*/ 0 w 26003"/>
                  <a:gd name="connsiteY3" fmla="*/ 35528 h 39242"/>
                </a:gdLst>
                <a:ahLst/>
                <a:cxnLst>
                  <a:cxn ang="0">
                    <a:pos x="connsiteX0" y="connsiteY0"/>
                  </a:cxn>
                  <a:cxn ang="0">
                    <a:pos x="connsiteX1" y="connsiteY1"/>
                  </a:cxn>
                  <a:cxn ang="0">
                    <a:pos x="connsiteX2" y="connsiteY2"/>
                  </a:cxn>
                  <a:cxn ang="0">
                    <a:pos x="connsiteX3" y="connsiteY3"/>
                  </a:cxn>
                </a:cxnLst>
                <a:rect l="l" t="t" r="r" b="b"/>
                <a:pathLst>
                  <a:path w="26003" h="39242">
                    <a:moveTo>
                      <a:pt x="0" y="35528"/>
                    </a:moveTo>
                    <a:lnTo>
                      <a:pt x="26003" y="0"/>
                    </a:lnTo>
                    <a:lnTo>
                      <a:pt x="6001" y="39243"/>
                    </a:lnTo>
                    <a:lnTo>
                      <a:pt x="0" y="35528"/>
                    </a:lnTo>
                    <a:close/>
                  </a:path>
                </a:pathLst>
              </a:custGeom>
              <a:solidFill>
                <a:srgbClr val="807F83"/>
              </a:solid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CD795B58-0EAF-44F5-8F79-B5821B530FE5}"/>
                  </a:ext>
                </a:extLst>
              </p:cNvPr>
              <p:cNvSpPr/>
              <p:nvPr/>
            </p:nvSpPr>
            <p:spPr>
              <a:xfrm>
                <a:off x="3761916" y="3887436"/>
                <a:ext cx="111835" cy="67099"/>
              </a:xfrm>
              <a:custGeom>
                <a:avLst/>
                <a:gdLst>
                  <a:gd name="connsiteX0" fmla="*/ 0 w 38576"/>
                  <a:gd name="connsiteY0" fmla="*/ 16954 h 23145"/>
                  <a:gd name="connsiteX1" fmla="*/ 38576 w 38576"/>
                  <a:gd name="connsiteY1" fmla="*/ 0 h 23145"/>
                  <a:gd name="connsiteX2" fmla="*/ 3334 w 38576"/>
                  <a:gd name="connsiteY2" fmla="*/ 23146 h 23145"/>
                  <a:gd name="connsiteX3" fmla="*/ 0 w 38576"/>
                  <a:gd name="connsiteY3" fmla="*/ 16954 h 23145"/>
                </a:gdLst>
                <a:ahLst/>
                <a:cxnLst>
                  <a:cxn ang="0">
                    <a:pos x="connsiteX0" y="connsiteY0"/>
                  </a:cxn>
                  <a:cxn ang="0">
                    <a:pos x="connsiteX1" y="connsiteY1"/>
                  </a:cxn>
                  <a:cxn ang="0">
                    <a:pos x="connsiteX2" y="connsiteY2"/>
                  </a:cxn>
                  <a:cxn ang="0">
                    <a:pos x="connsiteX3" y="connsiteY3"/>
                  </a:cxn>
                </a:cxnLst>
                <a:rect l="l" t="t" r="r" b="b"/>
                <a:pathLst>
                  <a:path w="38576" h="23145">
                    <a:moveTo>
                      <a:pt x="0" y="16954"/>
                    </a:moveTo>
                    <a:lnTo>
                      <a:pt x="38576" y="0"/>
                    </a:lnTo>
                    <a:lnTo>
                      <a:pt x="3334" y="23146"/>
                    </a:lnTo>
                    <a:lnTo>
                      <a:pt x="0" y="16954"/>
                    </a:lnTo>
                    <a:close/>
                  </a:path>
                </a:pathLst>
              </a:custGeom>
              <a:solidFill>
                <a:srgbClr val="807F83"/>
              </a:solidFill>
              <a:ln w="9525" cap="flat">
                <a:noFill/>
                <a:prstDash val="solid"/>
                <a:miter/>
              </a:ln>
            </p:spPr>
            <p:txBody>
              <a:bodyPr rtlCol="0" anchor="ctr"/>
              <a:lstStyle/>
              <a:p>
                <a:endParaRPr lang="en-US"/>
              </a:p>
            </p:txBody>
          </p:sp>
          <p:grpSp>
            <p:nvGrpSpPr>
              <p:cNvPr id="209" name="Graphic 9">
                <a:extLst>
                  <a:ext uri="{FF2B5EF4-FFF2-40B4-BE49-F238E27FC236}">
                    <a16:creationId xmlns:a16="http://schemas.microsoft.com/office/drawing/2014/main" id="{3AAE8CAE-2F20-4BAB-928D-731917FF8575}"/>
                  </a:ext>
                </a:extLst>
              </p:cNvPr>
              <p:cNvGrpSpPr/>
              <p:nvPr/>
            </p:nvGrpSpPr>
            <p:grpSpPr>
              <a:xfrm>
                <a:off x="4662950" y="4560934"/>
                <a:ext cx="1733308" cy="1574528"/>
                <a:chOff x="5651849" y="3765232"/>
                <a:chExt cx="597884" cy="543115"/>
              </a:xfrm>
              <a:solidFill>
                <a:srgbClr val="808080"/>
              </a:solidFill>
            </p:grpSpPr>
            <p:sp>
              <p:nvSpPr>
                <p:cNvPr id="210" name="Freeform: Shape 209">
                  <a:extLst>
                    <a:ext uri="{FF2B5EF4-FFF2-40B4-BE49-F238E27FC236}">
                      <a16:creationId xmlns:a16="http://schemas.microsoft.com/office/drawing/2014/main" id="{0EE49651-22E5-49A7-8823-EEF9FBA6BEB9}"/>
                    </a:ext>
                  </a:extLst>
                </p:cNvPr>
                <p:cNvSpPr/>
                <p:nvPr/>
              </p:nvSpPr>
              <p:spPr>
                <a:xfrm>
                  <a:off x="5773547" y="3765232"/>
                  <a:ext cx="19441" cy="102679"/>
                </a:xfrm>
                <a:custGeom>
                  <a:avLst/>
                  <a:gdLst>
                    <a:gd name="connsiteX0" fmla="*/ 3080 w 19441"/>
                    <a:gd name="connsiteY0" fmla="*/ 42767 h 102679"/>
                    <a:gd name="connsiteX1" fmla="*/ 6223 w 19441"/>
                    <a:gd name="connsiteY1" fmla="*/ 52292 h 102679"/>
                    <a:gd name="connsiteX2" fmla="*/ 9747 w 19441"/>
                    <a:gd name="connsiteY2" fmla="*/ 62293 h 102679"/>
                    <a:gd name="connsiteX3" fmla="*/ 9747 w 19441"/>
                    <a:gd name="connsiteY3" fmla="*/ 102679 h 102679"/>
                    <a:gd name="connsiteX4" fmla="*/ 12795 w 19441"/>
                    <a:gd name="connsiteY4" fmla="*/ 99060 h 102679"/>
                    <a:gd name="connsiteX5" fmla="*/ 15653 w 19441"/>
                    <a:gd name="connsiteY5" fmla="*/ 94488 h 102679"/>
                    <a:gd name="connsiteX6" fmla="*/ 18320 w 19441"/>
                    <a:gd name="connsiteY6" fmla="*/ 87630 h 102679"/>
                    <a:gd name="connsiteX7" fmla="*/ 19272 w 19441"/>
                    <a:gd name="connsiteY7" fmla="*/ 83439 h 102679"/>
                    <a:gd name="connsiteX8" fmla="*/ 19272 w 19441"/>
                    <a:gd name="connsiteY8" fmla="*/ 78962 h 102679"/>
                    <a:gd name="connsiteX9" fmla="*/ 18605 w 19441"/>
                    <a:gd name="connsiteY9" fmla="*/ 69437 h 102679"/>
                    <a:gd name="connsiteX10" fmla="*/ 16224 w 19441"/>
                    <a:gd name="connsiteY10" fmla="*/ 59912 h 102679"/>
                    <a:gd name="connsiteX11" fmla="*/ 13081 w 19441"/>
                    <a:gd name="connsiteY11" fmla="*/ 50387 h 102679"/>
                    <a:gd name="connsiteX12" fmla="*/ 9557 w 19441"/>
                    <a:gd name="connsiteY12" fmla="*/ 40291 h 102679"/>
                    <a:gd name="connsiteX13" fmla="*/ 9557 w 19441"/>
                    <a:gd name="connsiteY13" fmla="*/ 0 h 102679"/>
                    <a:gd name="connsiteX14" fmla="*/ 6604 w 19441"/>
                    <a:gd name="connsiteY14" fmla="*/ 3619 h 102679"/>
                    <a:gd name="connsiteX15" fmla="*/ 3651 w 19441"/>
                    <a:gd name="connsiteY15" fmla="*/ 8287 h 102679"/>
                    <a:gd name="connsiteX16" fmla="*/ 1079 w 19441"/>
                    <a:gd name="connsiteY16" fmla="*/ 15050 h 102679"/>
                    <a:gd name="connsiteX17" fmla="*/ 127 w 19441"/>
                    <a:gd name="connsiteY17" fmla="*/ 19241 h 102679"/>
                    <a:gd name="connsiteX18" fmla="*/ 127 w 19441"/>
                    <a:gd name="connsiteY18" fmla="*/ 23717 h 102679"/>
                    <a:gd name="connsiteX19" fmla="*/ 794 w 19441"/>
                    <a:gd name="connsiteY19" fmla="*/ 33242 h 102679"/>
                    <a:gd name="connsiteX20" fmla="*/ 3080 w 19441"/>
                    <a:gd name="connsiteY20" fmla="*/ 42767 h 10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441" h="102679">
                      <a:moveTo>
                        <a:pt x="3080" y="42767"/>
                      </a:moveTo>
                      <a:cubicBezTo>
                        <a:pt x="4032" y="46101"/>
                        <a:pt x="5175" y="49244"/>
                        <a:pt x="6223" y="52292"/>
                      </a:cubicBezTo>
                      <a:cubicBezTo>
                        <a:pt x="7271" y="55340"/>
                        <a:pt x="8699" y="59055"/>
                        <a:pt x="9747" y="62293"/>
                      </a:cubicBezTo>
                      <a:lnTo>
                        <a:pt x="9747" y="102679"/>
                      </a:lnTo>
                      <a:lnTo>
                        <a:pt x="12795" y="99060"/>
                      </a:lnTo>
                      <a:cubicBezTo>
                        <a:pt x="13972" y="97688"/>
                        <a:pt x="14935" y="96147"/>
                        <a:pt x="15653" y="94488"/>
                      </a:cubicBezTo>
                      <a:cubicBezTo>
                        <a:pt x="16842" y="92330"/>
                        <a:pt x="17738" y="90024"/>
                        <a:pt x="18320" y="87630"/>
                      </a:cubicBezTo>
                      <a:cubicBezTo>
                        <a:pt x="18320" y="86296"/>
                        <a:pt x="18891" y="84868"/>
                        <a:pt x="19272" y="83439"/>
                      </a:cubicBezTo>
                      <a:cubicBezTo>
                        <a:pt x="19653" y="82010"/>
                        <a:pt x="19272" y="80486"/>
                        <a:pt x="19272" y="78962"/>
                      </a:cubicBezTo>
                      <a:cubicBezTo>
                        <a:pt x="19370" y="75773"/>
                        <a:pt x="19146" y="72582"/>
                        <a:pt x="18605" y="69437"/>
                      </a:cubicBezTo>
                      <a:cubicBezTo>
                        <a:pt x="18014" y="66215"/>
                        <a:pt x="17219" y="63034"/>
                        <a:pt x="16224" y="59912"/>
                      </a:cubicBezTo>
                      <a:cubicBezTo>
                        <a:pt x="15272" y="56579"/>
                        <a:pt x="14224" y="53435"/>
                        <a:pt x="13081" y="50387"/>
                      </a:cubicBezTo>
                      <a:cubicBezTo>
                        <a:pt x="11938" y="47339"/>
                        <a:pt x="10700" y="43625"/>
                        <a:pt x="9557" y="40291"/>
                      </a:cubicBezTo>
                      <a:lnTo>
                        <a:pt x="9557" y="0"/>
                      </a:lnTo>
                      <a:lnTo>
                        <a:pt x="6604" y="3619"/>
                      </a:lnTo>
                      <a:cubicBezTo>
                        <a:pt x="5416" y="5037"/>
                        <a:pt x="4423" y="6606"/>
                        <a:pt x="3651" y="8287"/>
                      </a:cubicBezTo>
                      <a:cubicBezTo>
                        <a:pt x="2478" y="10408"/>
                        <a:pt x="1613" y="12685"/>
                        <a:pt x="1079" y="15050"/>
                      </a:cubicBezTo>
                      <a:cubicBezTo>
                        <a:pt x="1079" y="16383"/>
                        <a:pt x="413" y="17812"/>
                        <a:pt x="127" y="19241"/>
                      </a:cubicBezTo>
                      <a:cubicBezTo>
                        <a:pt x="-159" y="20669"/>
                        <a:pt x="127" y="22193"/>
                        <a:pt x="127" y="23717"/>
                      </a:cubicBezTo>
                      <a:cubicBezTo>
                        <a:pt x="-17" y="26907"/>
                        <a:pt x="207" y="30103"/>
                        <a:pt x="794" y="33242"/>
                      </a:cubicBezTo>
                      <a:cubicBezTo>
                        <a:pt x="1395" y="36454"/>
                        <a:pt x="2158" y="39633"/>
                        <a:pt x="3080" y="42767"/>
                      </a:cubicBezTo>
                      <a:close/>
                    </a:path>
                  </a:pathLst>
                </a:custGeom>
                <a:solidFill>
                  <a:srgbClr val="808080"/>
                </a:solid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1562867B-FA5B-4433-AD8B-DD1DC4D940DC}"/>
                    </a:ext>
                  </a:extLst>
                </p:cNvPr>
                <p:cNvSpPr/>
                <p:nvPr/>
              </p:nvSpPr>
              <p:spPr>
                <a:xfrm>
                  <a:off x="5805169" y="3765232"/>
                  <a:ext cx="19441" cy="102679"/>
                </a:xfrm>
                <a:custGeom>
                  <a:avLst/>
                  <a:gdLst>
                    <a:gd name="connsiteX0" fmla="*/ 3080 w 19441"/>
                    <a:gd name="connsiteY0" fmla="*/ 42767 h 102679"/>
                    <a:gd name="connsiteX1" fmla="*/ 6223 w 19441"/>
                    <a:gd name="connsiteY1" fmla="*/ 52292 h 102679"/>
                    <a:gd name="connsiteX2" fmla="*/ 9747 w 19441"/>
                    <a:gd name="connsiteY2" fmla="*/ 62389 h 102679"/>
                    <a:gd name="connsiteX3" fmla="*/ 9747 w 19441"/>
                    <a:gd name="connsiteY3" fmla="*/ 102679 h 102679"/>
                    <a:gd name="connsiteX4" fmla="*/ 12795 w 19441"/>
                    <a:gd name="connsiteY4" fmla="*/ 99060 h 102679"/>
                    <a:gd name="connsiteX5" fmla="*/ 15653 w 19441"/>
                    <a:gd name="connsiteY5" fmla="*/ 94393 h 102679"/>
                    <a:gd name="connsiteX6" fmla="*/ 18225 w 19441"/>
                    <a:gd name="connsiteY6" fmla="*/ 87630 h 102679"/>
                    <a:gd name="connsiteX7" fmla="*/ 19272 w 19441"/>
                    <a:gd name="connsiteY7" fmla="*/ 83439 h 102679"/>
                    <a:gd name="connsiteX8" fmla="*/ 19272 w 19441"/>
                    <a:gd name="connsiteY8" fmla="*/ 78962 h 102679"/>
                    <a:gd name="connsiteX9" fmla="*/ 18606 w 19441"/>
                    <a:gd name="connsiteY9" fmla="*/ 69437 h 102679"/>
                    <a:gd name="connsiteX10" fmla="*/ 16224 w 19441"/>
                    <a:gd name="connsiteY10" fmla="*/ 59912 h 102679"/>
                    <a:gd name="connsiteX11" fmla="*/ 13081 w 19441"/>
                    <a:gd name="connsiteY11" fmla="*/ 50387 h 102679"/>
                    <a:gd name="connsiteX12" fmla="*/ 9557 w 19441"/>
                    <a:gd name="connsiteY12" fmla="*/ 40386 h 102679"/>
                    <a:gd name="connsiteX13" fmla="*/ 9557 w 19441"/>
                    <a:gd name="connsiteY13" fmla="*/ 0 h 102679"/>
                    <a:gd name="connsiteX14" fmla="*/ 6604 w 19441"/>
                    <a:gd name="connsiteY14" fmla="*/ 3619 h 102679"/>
                    <a:gd name="connsiteX15" fmla="*/ 3651 w 19441"/>
                    <a:gd name="connsiteY15" fmla="*/ 8191 h 102679"/>
                    <a:gd name="connsiteX16" fmla="*/ 1080 w 19441"/>
                    <a:gd name="connsiteY16" fmla="*/ 15049 h 102679"/>
                    <a:gd name="connsiteX17" fmla="*/ 127 w 19441"/>
                    <a:gd name="connsiteY17" fmla="*/ 19241 h 102679"/>
                    <a:gd name="connsiteX18" fmla="*/ 127 w 19441"/>
                    <a:gd name="connsiteY18" fmla="*/ 23717 h 102679"/>
                    <a:gd name="connsiteX19" fmla="*/ 794 w 19441"/>
                    <a:gd name="connsiteY19" fmla="*/ 33242 h 102679"/>
                    <a:gd name="connsiteX20" fmla="*/ 3080 w 19441"/>
                    <a:gd name="connsiteY20" fmla="*/ 42767 h 10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441" h="102679">
                      <a:moveTo>
                        <a:pt x="3080" y="42767"/>
                      </a:moveTo>
                      <a:cubicBezTo>
                        <a:pt x="4032" y="46101"/>
                        <a:pt x="5175" y="49244"/>
                        <a:pt x="6223" y="52292"/>
                      </a:cubicBezTo>
                      <a:cubicBezTo>
                        <a:pt x="7271" y="55340"/>
                        <a:pt x="8700" y="59055"/>
                        <a:pt x="9747" y="62389"/>
                      </a:cubicBezTo>
                      <a:lnTo>
                        <a:pt x="9747" y="102679"/>
                      </a:lnTo>
                      <a:lnTo>
                        <a:pt x="12795" y="99060"/>
                      </a:lnTo>
                      <a:cubicBezTo>
                        <a:pt x="13983" y="97661"/>
                        <a:pt x="14946" y="96086"/>
                        <a:pt x="15653" y="94393"/>
                      </a:cubicBezTo>
                      <a:cubicBezTo>
                        <a:pt x="16865" y="92290"/>
                        <a:pt x="17733" y="90007"/>
                        <a:pt x="18225" y="87630"/>
                      </a:cubicBezTo>
                      <a:cubicBezTo>
                        <a:pt x="18225" y="86296"/>
                        <a:pt x="18891" y="84868"/>
                        <a:pt x="19272" y="83439"/>
                      </a:cubicBezTo>
                      <a:cubicBezTo>
                        <a:pt x="19653" y="82010"/>
                        <a:pt x="19272" y="80486"/>
                        <a:pt x="19272" y="78962"/>
                      </a:cubicBezTo>
                      <a:cubicBezTo>
                        <a:pt x="19370" y="75773"/>
                        <a:pt x="19146" y="72582"/>
                        <a:pt x="18606" y="69437"/>
                      </a:cubicBezTo>
                      <a:cubicBezTo>
                        <a:pt x="17972" y="66224"/>
                        <a:pt x="17177" y="63045"/>
                        <a:pt x="16224" y="59912"/>
                      </a:cubicBezTo>
                      <a:cubicBezTo>
                        <a:pt x="15272" y="56579"/>
                        <a:pt x="14129" y="53435"/>
                        <a:pt x="13081" y="50387"/>
                      </a:cubicBezTo>
                      <a:lnTo>
                        <a:pt x="9557" y="40386"/>
                      </a:lnTo>
                      <a:lnTo>
                        <a:pt x="9557" y="0"/>
                      </a:lnTo>
                      <a:lnTo>
                        <a:pt x="6604" y="3619"/>
                      </a:lnTo>
                      <a:cubicBezTo>
                        <a:pt x="5395" y="4986"/>
                        <a:pt x="4399" y="6527"/>
                        <a:pt x="3651" y="8191"/>
                      </a:cubicBezTo>
                      <a:cubicBezTo>
                        <a:pt x="2494" y="10354"/>
                        <a:pt x="1630" y="12660"/>
                        <a:pt x="1080" y="15049"/>
                      </a:cubicBezTo>
                      <a:cubicBezTo>
                        <a:pt x="1080" y="16383"/>
                        <a:pt x="413" y="17812"/>
                        <a:pt x="127" y="19241"/>
                      </a:cubicBezTo>
                      <a:cubicBezTo>
                        <a:pt x="-159" y="20669"/>
                        <a:pt x="127" y="22193"/>
                        <a:pt x="127" y="23717"/>
                      </a:cubicBezTo>
                      <a:cubicBezTo>
                        <a:pt x="-17" y="26907"/>
                        <a:pt x="207" y="30103"/>
                        <a:pt x="794" y="33242"/>
                      </a:cubicBezTo>
                      <a:cubicBezTo>
                        <a:pt x="1395" y="36454"/>
                        <a:pt x="2158" y="39633"/>
                        <a:pt x="3080" y="42767"/>
                      </a:cubicBezTo>
                      <a:close/>
                    </a:path>
                  </a:pathLst>
                </a:custGeom>
                <a:solidFill>
                  <a:srgbClr val="808080"/>
                </a:solid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9B9306FF-17A6-4E72-901E-4AF3F3F1B76C}"/>
                    </a:ext>
                  </a:extLst>
                </p:cNvPr>
                <p:cNvSpPr/>
                <p:nvPr/>
              </p:nvSpPr>
              <p:spPr>
                <a:xfrm>
                  <a:off x="5836802" y="3765232"/>
                  <a:ext cx="19174" cy="102679"/>
                </a:xfrm>
                <a:custGeom>
                  <a:avLst/>
                  <a:gdLst>
                    <a:gd name="connsiteX0" fmla="*/ 3070 w 19174"/>
                    <a:gd name="connsiteY0" fmla="*/ 42767 h 102679"/>
                    <a:gd name="connsiteX1" fmla="*/ 6214 w 19174"/>
                    <a:gd name="connsiteY1" fmla="*/ 52292 h 102679"/>
                    <a:gd name="connsiteX2" fmla="*/ 9738 w 19174"/>
                    <a:gd name="connsiteY2" fmla="*/ 62293 h 102679"/>
                    <a:gd name="connsiteX3" fmla="*/ 9738 w 19174"/>
                    <a:gd name="connsiteY3" fmla="*/ 102679 h 102679"/>
                    <a:gd name="connsiteX4" fmla="*/ 12690 w 19174"/>
                    <a:gd name="connsiteY4" fmla="*/ 99060 h 102679"/>
                    <a:gd name="connsiteX5" fmla="*/ 15643 w 19174"/>
                    <a:gd name="connsiteY5" fmla="*/ 94488 h 102679"/>
                    <a:gd name="connsiteX6" fmla="*/ 18215 w 19174"/>
                    <a:gd name="connsiteY6" fmla="*/ 87630 h 102679"/>
                    <a:gd name="connsiteX7" fmla="*/ 19168 w 19174"/>
                    <a:gd name="connsiteY7" fmla="*/ 83439 h 102679"/>
                    <a:gd name="connsiteX8" fmla="*/ 19168 w 19174"/>
                    <a:gd name="connsiteY8" fmla="*/ 78962 h 102679"/>
                    <a:gd name="connsiteX9" fmla="*/ 18501 w 19174"/>
                    <a:gd name="connsiteY9" fmla="*/ 69437 h 102679"/>
                    <a:gd name="connsiteX10" fmla="*/ 16119 w 19174"/>
                    <a:gd name="connsiteY10" fmla="*/ 59912 h 102679"/>
                    <a:gd name="connsiteX11" fmla="*/ 12976 w 19174"/>
                    <a:gd name="connsiteY11" fmla="*/ 50387 h 102679"/>
                    <a:gd name="connsiteX12" fmla="*/ 9452 w 19174"/>
                    <a:gd name="connsiteY12" fmla="*/ 40291 h 102679"/>
                    <a:gd name="connsiteX13" fmla="*/ 9452 w 19174"/>
                    <a:gd name="connsiteY13" fmla="*/ 0 h 102679"/>
                    <a:gd name="connsiteX14" fmla="*/ 6499 w 19174"/>
                    <a:gd name="connsiteY14" fmla="*/ 3619 h 102679"/>
                    <a:gd name="connsiteX15" fmla="*/ 3547 w 19174"/>
                    <a:gd name="connsiteY15" fmla="*/ 8287 h 102679"/>
                    <a:gd name="connsiteX16" fmla="*/ 975 w 19174"/>
                    <a:gd name="connsiteY16" fmla="*/ 15050 h 102679"/>
                    <a:gd name="connsiteX17" fmla="*/ 22 w 19174"/>
                    <a:gd name="connsiteY17" fmla="*/ 19241 h 102679"/>
                    <a:gd name="connsiteX18" fmla="*/ 22 w 19174"/>
                    <a:gd name="connsiteY18" fmla="*/ 23717 h 102679"/>
                    <a:gd name="connsiteX19" fmla="*/ 689 w 19174"/>
                    <a:gd name="connsiteY19" fmla="*/ 33242 h 102679"/>
                    <a:gd name="connsiteX20" fmla="*/ 3070 w 19174"/>
                    <a:gd name="connsiteY20" fmla="*/ 42767 h 10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174" h="102679">
                      <a:moveTo>
                        <a:pt x="3070" y="42767"/>
                      </a:moveTo>
                      <a:cubicBezTo>
                        <a:pt x="4023" y="46101"/>
                        <a:pt x="5166" y="49244"/>
                        <a:pt x="6214" y="52292"/>
                      </a:cubicBezTo>
                      <a:cubicBezTo>
                        <a:pt x="7261" y="55340"/>
                        <a:pt x="8690" y="59055"/>
                        <a:pt x="9738" y="62293"/>
                      </a:cubicBezTo>
                      <a:lnTo>
                        <a:pt x="9738" y="102679"/>
                      </a:lnTo>
                      <a:lnTo>
                        <a:pt x="12690" y="99060"/>
                      </a:lnTo>
                      <a:cubicBezTo>
                        <a:pt x="13900" y="97693"/>
                        <a:pt x="14895" y="96152"/>
                        <a:pt x="15643" y="94488"/>
                      </a:cubicBezTo>
                      <a:cubicBezTo>
                        <a:pt x="16800" y="92326"/>
                        <a:pt x="17665" y="90020"/>
                        <a:pt x="18215" y="87630"/>
                      </a:cubicBezTo>
                      <a:cubicBezTo>
                        <a:pt x="18215" y="86296"/>
                        <a:pt x="18882" y="84868"/>
                        <a:pt x="19168" y="83439"/>
                      </a:cubicBezTo>
                      <a:lnTo>
                        <a:pt x="19168" y="78962"/>
                      </a:lnTo>
                      <a:cubicBezTo>
                        <a:pt x="19218" y="75774"/>
                        <a:pt x="18995" y="72587"/>
                        <a:pt x="18501" y="69437"/>
                      </a:cubicBezTo>
                      <a:cubicBezTo>
                        <a:pt x="17739" y="66294"/>
                        <a:pt x="17167" y="62865"/>
                        <a:pt x="16119" y="59912"/>
                      </a:cubicBezTo>
                      <a:cubicBezTo>
                        <a:pt x="15072" y="56959"/>
                        <a:pt x="14024" y="53435"/>
                        <a:pt x="12976" y="50387"/>
                      </a:cubicBezTo>
                      <a:cubicBezTo>
                        <a:pt x="11928" y="47339"/>
                        <a:pt x="10500" y="43625"/>
                        <a:pt x="9452" y="40291"/>
                      </a:cubicBezTo>
                      <a:lnTo>
                        <a:pt x="9452" y="0"/>
                      </a:lnTo>
                      <a:lnTo>
                        <a:pt x="6499" y="3619"/>
                      </a:lnTo>
                      <a:cubicBezTo>
                        <a:pt x="5247" y="4989"/>
                        <a:pt x="4248" y="6569"/>
                        <a:pt x="3547" y="8287"/>
                      </a:cubicBezTo>
                      <a:cubicBezTo>
                        <a:pt x="2334" y="10389"/>
                        <a:pt x="1466" y="12672"/>
                        <a:pt x="975" y="15050"/>
                      </a:cubicBezTo>
                      <a:cubicBezTo>
                        <a:pt x="975" y="16383"/>
                        <a:pt x="308" y="17812"/>
                        <a:pt x="22" y="19241"/>
                      </a:cubicBezTo>
                      <a:lnTo>
                        <a:pt x="22" y="23717"/>
                      </a:lnTo>
                      <a:cubicBezTo>
                        <a:pt x="-75" y="26906"/>
                        <a:pt x="148" y="30098"/>
                        <a:pt x="689" y="33242"/>
                      </a:cubicBezTo>
                      <a:cubicBezTo>
                        <a:pt x="1323" y="36455"/>
                        <a:pt x="2117" y="39634"/>
                        <a:pt x="3070" y="42767"/>
                      </a:cubicBezTo>
                      <a:close/>
                    </a:path>
                  </a:pathLst>
                </a:custGeom>
                <a:solidFill>
                  <a:srgbClr val="808080"/>
                </a:solid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36CE9983-15F3-4ECD-B8C3-4DC37979A25A}"/>
                    </a:ext>
                  </a:extLst>
                </p:cNvPr>
                <p:cNvSpPr/>
                <p:nvPr/>
              </p:nvSpPr>
              <p:spPr>
                <a:xfrm>
                  <a:off x="5868330" y="3765232"/>
                  <a:ext cx="19199" cy="102679"/>
                </a:xfrm>
                <a:custGeom>
                  <a:avLst/>
                  <a:gdLst>
                    <a:gd name="connsiteX0" fmla="*/ 3165 w 19199"/>
                    <a:gd name="connsiteY0" fmla="*/ 42767 h 102679"/>
                    <a:gd name="connsiteX1" fmla="*/ 6309 w 19199"/>
                    <a:gd name="connsiteY1" fmla="*/ 52292 h 102679"/>
                    <a:gd name="connsiteX2" fmla="*/ 9833 w 19199"/>
                    <a:gd name="connsiteY2" fmla="*/ 62389 h 102679"/>
                    <a:gd name="connsiteX3" fmla="*/ 9833 w 19199"/>
                    <a:gd name="connsiteY3" fmla="*/ 102679 h 102679"/>
                    <a:gd name="connsiteX4" fmla="*/ 12786 w 19199"/>
                    <a:gd name="connsiteY4" fmla="*/ 99060 h 102679"/>
                    <a:gd name="connsiteX5" fmla="*/ 15738 w 19199"/>
                    <a:gd name="connsiteY5" fmla="*/ 94393 h 102679"/>
                    <a:gd name="connsiteX6" fmla="*/ 18120 w 19199"/>
                    <a:gd name="connsiteY6" fmla="*/ 87630 h 102679"/>
                    <a:gd name="connsiteX7" fmla="*/ 19072 w 19199"/>
                    <a:gd name="connsiteY7" fmla="*/ 83439 h 102679"/>
                    <a:gd name="connsiteX8" fmla="*/ 19072 w 19199"/>
                    <a:gd name="connsiteY8" fmla="*/ 78962 h 102679"/>
                    <a:gd name="connsiteX9" fmla="*/ 18405 w 19199"/>
                    <a:gd name="connsiteY9" fmla="*/ 69437 h 102679"/>
                    <a:gd name="connsiteX10" fmla="*/ 16119 w 19199"/>
                    <a:gd name="connsiteY10" fmla="*/ 59912 h 102679"/>
                    <a:gd name="connsiteX11" fmla="*/ 12976 w 19199"/>
                    <a:gd name="connsiteY11" fmla="*/ 50387 h 102679"/>
                    <a:gd name="connsiteX12" fmla="*/ 9452 w 19199"/>
                    <a:gd name="connsiteY12" fmla="*/ 40386 h 102679"/>
                    <a:gd name="connsiteX13" fmla="*/ 9452 w 19199"/>
                    <a:gd name="connsiteY13" fmla="*/ 0 h 102679"/>
                    <a:gd name="connsiteX14" fmla="*/ 6499 w 19199"/>
                    <a:gd name="connsiteY14" fmla="*/ 3619 h 102679"/>
                    <a:gd name="connsiteX15" fmla="*/ 3546 w 19199"/>
                    <a:gd name="connsiteY15" fmla="*/ 8191 h 102679"/>
                    <a:gd name="connsiteX16" fmla="*/ 975 w 19199"/>
                    <a:gd name="connsiteY16" fmla="*/ 15049 h 102679"/>
                    <a:gd name="connsiteX17" fmla="*/ 22 w 19199"/>
                    <a:gd name="connsiteY17" fmla="*/ 19241 h 102679"/>
                    <a:gd name="connsiteX18" fmla="*/ 22 w 19199"/>
                    <a:gd name="connsiteY18" fmla="*/ 23717 h 102679"/>
                    <a:gd name="connsiteX19" fmla="*/ 689 w 19199"/>
                    <a:gd name="connsiteY19" fmla="*/ 33242 h 102679"/>
                    <a:gd name="connsiteX20" fmla="*/ 3165 w 19199"/>
                    <a:gd name="connsiteY20" fmla="*/ 42767 h 10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199" h="102679">
                      <a:moveTo>
                        <a:pt x="3165" y="42767"/>
                      </a:moveTo>
                      <a:cubicBezTo>
                        <a:pt x="4118" y="46101"/>
                        <a:pt x="5261" y="49244"/>
                        <a:pt x="6309" y="52292"/>
                      </a:cubicBezTo>
                      <a:cubicBezTo>
                        <a:pt x="7356" y="55340"/>
                        <a:pt x="8690" y="59055"/>
                        <a:pt x="9833" y="62389"/>
                      </a:cubicBezTo>
                      <a:lnTo>
                        <a:pt x="9833" y="102679"/>
                      </a:lnTo>
                      <a:lnTo>
                        <a:pt x="12786" y="99060"/>
                      </a:lnTo>
                      <a:cubicBezTo>
                        <a:pt x="14005" y="97666"/>
                        <a:pt x="15001" y="96092"/>
                        <a:pt x="15738" y="94393"/>
                      </a:cubicBezTo>
                      <a:cubicBezTo>
                        <a:pt x="16845" y="92261"/>
                        <a:pt x="17647" y="89985"/>
                        <a:pt x="18120" y="87630"/>
                      </a:cubicBezTo>
                      <a:cubicBezTo>
                        <a:pt x="18120" y="86296"/>
                        <a:pt x="18786" y="84868"/>
                        <a:pt x="19072" y="83439"/>
                      </a:cubicBezTo>
                      <a:cubicBezTo>
                        <a:pt x="19358" y="82010"/>
                        <a:pt x="19072" y="80486"/>
                        <a:pt x="19072" y="78962"/>
                      </a:cubicBezTo>
                      <a:cubicBezTo>
                        <a:pt x="19216" y="75772"/>
                        <a:pt x="18992" y="72576"/>
                        <a:pt x="18405" y="69437"/>
                      </a:cubicBezTo>
                      <a:cubicBezTo>
                        <a:pt x="17805" y="66226"/>
                        <a:pt x="17041" y="63047"/>
                        <a:pt x="16119" y="59912"/>
                      </a:cubicBezTo>
                      <a:cubicBezTo>
                        <a:pt x="15167" y="56579"/>
                        <a:pt x="14024" y="53435"/>
                        <a:pt x="12976" y="50387"/>
                      </a:cubicBezTo>
                      <a:cubicBezTo>
                        <a:pt x="11928" y="47339"/>
                        <a:pt x="10500" y="43625"/>
                        <a:pt x="9452" y="40386"/>
                      </a:cubicBezTo>
                      <a:lnTo>
                        <a:pt x="9452" y="0"/>
                      </a:lnTo>
                      <a:lnTo>
                        <a:pt x="6499" y="3619"/>
                      </a:lnTo>
                      <a:cubicBezTo>
                        <a:pt x="5290" y="4986"/>
                        <a:pt x="4294" y="6527"/>
                        <a:pt x="3546" y="8191"/>
                      </a:cubicBezTo>
                      <a:cubicBezTo>
                        <a:pt x="2349" y="10335"/>
                        <a:pt x="1482" y="12647"/>
                        <a:pt x="975" y="15049"/>
                      </a:cubicBezTo>
                      <a:cubicBezTo>
                        <a:pt x="975" y="16383"/>
                        <a:pt x="308" y="17812"/>
                        <a:pt x="22" y="19241"/>
                      </a:cubicBezTo>
                      <a:lnTo>
                        <a:pt x="22" y="23717"/>
                      </a:lnTo>
                      <a:cubicBezTo>
                        <a:pt x="-75" y="26906"/>
                        <a:pt x="148" y="30098"/>
                        <a:pt x="689" y="33242"/>
                      </a:cubicBezTo>
                      <a:cubicBezTo>
                        <a:pt x="1354" y="36457"/>
                        <a:pt x="2180" y="39636"/>
                        <a:pt x="3165" y="42767"/>
                      </a:cubicBezTo>
                      <a:close/>
                    </a:path>
                  </a:pathLst>
                </a:custGeom>
                <a:solidFill>
                  <a:srgbClr val="808080"/>
                </a:solid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EA4AEEB9-B797-4CD0-ACA5-5DFC53FBA4BC}"/>
                    </a:ext>
                  </a:extLst>
                </p:cNvPr>
                <p:cNvSpPr/>
                <p:nvPr/>
              </p:nvSpPr>
              <p:spPr>
                <a:xfrm>
                  <a:off x="6004485" y="3769137"/>
                  <a:ext cx="19483" cy="102679"/>
                </a:xfrm>
                <a:custGeom>
                  <a:avLst/>
                  <a:gdLst>
                    <a:gd name="connsiteX0" fmla="*/ 3122 w 19483"/>
                    <a:gd name="connsiteY0" fmla="*/ 43243 h 102679"/>
                    <a:gd name="connsiteX1" fmla="*/ 6265 w 19483"/>
                    <a:gd name="connsiteY1" fmla="*/ 52768 h 102679"/>
                    <a:gd name="connsiteX2" fmla="*/ 9790 w 19483"/>
                    <a:gd name="connsiteY2" fmla="*/ 62293 h 102679"/>
                    <a:gd name="connsiteX3" fmla="*/ 9790 w 19483"/>
                    <a:gd name="connsiteY3" fmla="*/ 102679 h 102679"/>
                    <a:gd name="connsiteX4" fmla="*/ 12838 w 19483"/>
                    <a:gd name="connsiteY4" fmla="*/ 99060 h 102679"/>
                    <a:gd name="connsiteX5" fmla="*/ 15695 w 19483"/>
                    <a:gd name="connsiteY5" fmla="*/ 94488 h 102679"/>
                    <a:gd name="connsiteX6" fmla="*/ 18362 w 19483"/>
                    <a:gd name="connsiteY6" fmla="*/ 87535 h 102679"/>
                    <a:gd name="connsiteX7" fmla="*/ 19315 w 19483"/>
                    <a:gd name="connsiteY7" fmla="*/ 83439 h 102679"/>
                    <a:gd name="connsiteX8" fmla="*/ 19315 w 19483"/>
                    <a:gd name="connsiteY8" fmla="*/ 78962 h 102679"/>
                    <a:gd name="connsiteX9" fmla="*/ 18648 w 19483"/>
                    <a:gd name="connsiteY9" fmla="*/ 69437 h 102679"/>
                    <a:gd name="connsiteX10" fmla="*/ 16266 w 19483"/>
                    <a:gd name="connsiteY10" fmla="*/ 59912 h 102679"/>
                    <a:gd name="connsiteX11" fmla="*/ 13123 w 19483"/>
                    <a:gd name="connsiteY11" fmla="*/ 50387 h 102679"/>
                    <a:gd name="connsiteX12" fmla="*/ 9599 w 19483"/>
                    <a:gd name="connsiteY12" fmla="*/ 40291 h 102679"/>
                    <a:gd name="connsiteX13" fmla="*/ 9599 w 19483"/>
                    <a:gd name="connsiteY13" fmla="*/ 0 h 102679"/>
                    <a:gd name="connsiteX14" fmla="*/ 6646 w 19483"/>
                    <a:gd name="connsiteY14" fmla="*/ 3619 h 102679"/>
                    <a:gd name="connsiteX15" fmla="*/ 3694 w 19483"/>
                    <a:gd name="connsiteY15" fmla="*/ 8287 h 102679"/>
                    <a:gd name="connsiteX16" fmla="*/ 1122 w 19483"/>
                    <a:gd name="connsiteY16" fmla="*/ 15050 h 102679"/>
                    <a:gd name="connsiteX17" fmla="*/ 169 w 19483"/>
                    <a:gd name="connsiteY17" fmla="*/ 19240 h 102679"/>
                    <a:gd name="connsiteX18" fmla="*/ 169 w 19483"/>
                    <a:gd name="connsiteY18" fmla="*/ 23717 h 102679"/>
                    <a:gd name="connsiteX19" fmla="*/ 836 w 19483"/>
                    <a:gd name="connsiteY19" fmla="*/ 33242 h 102679"/>
                    <a:gd name="connsiteX20" fmla="*/ 3122 w 19483"/>
                    <a:gd name="connsiteY20" fmla="*/ 43243 h 10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483" h="102679">
                      <a:moveTo>
                        <a:pt x="3122" y="43243"/>
                      </a:moveTo>
                      <a:cubicBezTo>
                        <a:pt x="4075" y="46577"/>
                        <a:pt x="5218" y="49720"/>
                        <a:pt x="6265" y="52768"/>
                      </a:cubicBezTo>
                      <a:cubicBezTo>
                        <a:pt x="7313" y="55817"/>
                        <a:pt x="8742" y="59531"/>
                        <a:pt x="9790" y="62293"/>
                      </a:cubicBezTo>
                      <a:lnTo>
                        <a:pt x="9790" y="102679"/>
                      </a:lnTo>
                      <a:lnTo>
                        <a:pt x="12838" y="99060"/>
                      </a:lnTo>
                      <a:cubicBezTo>
                        <a:pt x="14046" y="97712"/>
                        <a:pt x="15013" y="96165"/>
                        <a:pt x="15695" y="94488"/>
                      </a:cubicBezTo>
                      <a:cubicBezTo>
                        <a:pt x="16899" y="92304"/>
                        <a:pt x="17797" y="89964"/>
                        <a:pt x="18362" y="87535"/>
                      </a:cubicBezTo>
                      <a:cubicBezTo>
                        <a:pt x="18362" y="86296"/>
                        <a:pt x="18934" y="84868"/>
                        <a:pt x="19315" y="83439"/>
                      </a:cubicBezTo>
                      <a:cubicBezTo>
                        <a:pt x="19696" y="82010"/>
                        <a:pt x="19315" y="80486"/>
                        <a:pt x="19315" y="78962"/>
                      </a:cubicBezTo>
                      <a:cubicBezTo>
                        <a:pt x="19412" y="75773"/>
                        <a:pt x="19189" y="72582"/>
                        <a:pt x="18648" y="69437"/>
                      </a:cubicBezTo>
                      <a:cubicBezTo>
                        <a:pt x="18067" y="66213"/>
                        <a:pt x="17272" y="63031"/>
                        <a:pt x="16266" y="59912"/>
                      </a:cubicBezTo>
                      <a:cubicBezTo>
                        <a:pt x="15314" y="56578"/>
                        <a:pt x="14266" y="53435"/>
                        <a:pt x="13123" y="50387"/>
                      </a:cubicBezTo>
                      <a:cubicBezTo>
                        <a:pt x="11980" y="47339"/>
                        <a:pt x="10742" y="43624"/>
                        <a:pt x="9599" y="40291"/>
                      </a:cubicBezTo>
                      <a:lnTo>
                        <a:pt x="9599" y="0"/>
                      </a:lnTo>
                      <a:lnTo>
                        <a:pt x="6646" y="3619"/>
                      </a:lnTo>
                      <a:cubicBezTo>
                        <a:pt x="5441" y="5024"/>
                        <a:pt x="4446" y="6596"/>
                        <a:pt x="3694" y="8287"/>
                      </a:cubicBezTo>
                      <a:cubicBezTo>
                        <a:pt x="2505" y="10401"/>
                        <a:pt x="1638" y="12680"/>
                        <a:pt x="1122" y="15050"/>
                      </a:cubicBezTo>
                      <a:cubicBezTo>
                        <a:pt x="1122" y="16383"/>
                        <a:pt x="550" y="17812"/>
                        <a:pt x="169" y="19240"/>
                      </a:cubicBezTo>
                      <a:cubicBezTo>
                        <a:pt x="-212" y="20669"/>
                        <a:pt x="169" y="22193"/>
                        <a:pt x="169" y="23717"/>
                      </a:cubicBezTo>
                      <a:cubicBezTo>
                        <a:pt x="25" y="26907"/>
                        <a:pt x="249" y="30103"/>
                        <a:pt x="836" y="33242"/>
                      </a:cubicBezTo>
                      <a:cubicBezTo>
                        <a:pt x="1421" y="36614"/>
                        <a:pt x="2184" y="39952"/>
                        <a:pt x="3122" y="43243"/>
                      </a:cubicBezTo>
                      <a:close/>
                    </a:path>
                  </a:pathLst>
                </a:custGeom>
                <a:solidFill>
                  <a:srgbClr val="808080"/>
                </a:solid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D132E5E2-49D9-4682-97F9-5C637EA5D83C}"/>
                    </a:ext>
                  </a:extLst>
                </p:cNvPr>
                <p:cNvSpPr/>
                <p:nvPr/>
              </p:nvSpPr>
              <p:spPr>
                <a:xfrm>
                  <a:off x="6035770" y="3769613"/>
                  <a:ext cx="19441" cy="102203"/>
                </a:xfrm>
                <a:custGeom>
                  <a:avLst/>
                  <a:gdLst>
                    <a:gd name="connsiteX0" fmla="*/ 3080 w 19441"/>
                    <a:gd name="connsiteY0" fmla="*/ 42767 h 102203"/>
                    <a:gd name="connsiteX1" fmla="*/ 6223 w 19441"/>
                    <a:gd name="connsiteY1" fmla="*/ 52292 h 102203"/>
                    <a:gd name="connsiteX2" fmla="*/ 9747 w 19441"/>
                    <a:gd name="connsiteY2" fmla="*/ 61817 h 102203"/>
                    <a:gd name="connsiteX3" fmla="*/ 9747 w 19441"/>
                    <a:gd name="connsiteY3" fmla="*/ 102203 h 102203"/>
                    <a:gd name="connsiteX4" fmla="*/ 12795 w 19441"/>
                    <a:gd name="connsiteY4" fmla="*/ 98584 h 102203"/>
                    <a:gd name="connsiteX5" fmla="*/ 15653 w 19441"/>
                    <a:gd name="connsiteY5" fmla="*/ 93917 h 102203"/>
                    <a:gd name="connsiteX6" fmla="*/ 18320 w 19441"/>
                    <a:gd name="connsiteY6" fmla="*/ 87058 h 102203"/>
                    <a:gd name="connsiteX7" fmla="*/ 19272 w 19441"/>
                    <a:gd name="connsiteY7" fmla="*/ 82963 h 102203"/>
                    <a:gd name="connsiteX8" fmla="*/ 19272 w 19441"/>
                    <a:gd name="connsiteY8" fmla="*/ 78486 h 102203"/>
                    <a:gd name="connsiteX9" fmla="*/ 18605 w 19441"/>
                    <a:gd name="connsiteY9" fmla="*/ 68961 h 102203"/>
                    <a:gd name="connsiteX10" fmla="*/ 16224 w 19441"/>
                    <a:gd name="connsiteY10" fmla="*/ 59436 h 102203"/>
                    <a:gd name="connsiteX11" fmla="*/ 13081 w 19441"/>
                    <a:gd name="connsiteY11" fmla="*/ 49911 h 102203"/>
                    <a:gd name="connsiteX12" fmla="*/ 9557 w 19441"/>
                    <a:gd name="connsiteY12" fmla="*/ 40386 h 102203"/>
                    <a:gd name="connsiteX13" fmla="*/ 9557 w 19441"/>
                    <a:gd name="connsiteY13" fmla="*/ 0 h 102203"/>
                    <a:gd name="connsiteX14" fmla="*/ 6604 w 19441"/>
                    <a:gd name="connsiteY14" fmla="*/ 3620 h 102203"/>
                    <a:gd name="connsiteX15" fmla="*/ 3651 w 19441"/>
                    <a:gd name="connsiteY15" fmla="*/ 8192 h 102203"/>
                    <a:gd name="connsiteX16" fmla="*/ 1079 w 19441"/>
                    <a:gd name="connsiteY16" fmla="*/ 15050 h 102203"/>
                    <a:gd name="connsiteX17" fmla="*/ 127 w 19441"/>
                    <a:gd name="connsiteY17" fmla="*/ 19241 h 102203"/>
                    <a:gd name="connsiteX18" fmla="*/ 127 w 19441"/>
                    <a:gd name="connsiteY18" fmla="*/ 23717 h 102203"/>
                    <a:gd name="connsiteX19" fmla="*/ 794 w 19441"/>
                    <a:gd name="connsiteY19" fmla="*/ 33242 h 102203"/>
                    <a:gd name="connsiteX20" fmla="*/ 3080 w 19441"/>
                    <a:gd name="connsiteY20" fmla="*/ 42767 h 10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441" h="102203">
                      <a:moveTo>
                        <a:pt x="3080" y="42767"/>
                      </a:moveTo>
                      <a:cubicBezTo>
                        <a:pt x="4032" y="46101"/>
                        <a:pt x="5175" y="49244"/>
                        <a:pt x="6223" y="52292"/>
                      </a:cubicBezTo>
                      <a:cubicBezTo>
                        <a:pt x="7271" y="55340"/>
                        <a:pt x="8699" y="59055"/>
                        <a:pt x="9747" y="61817"/>
                      </a:cubicBezTo>
                      <a:lnTo>
                        <a:pt x="9747" y="102203"/>
                      </a:lnTo>
                      <a:lnTo>
                        <a:pt x="12795" y="98584"/>
                      </a:lnTo>
                      <a:cubicBezTo>
                        <a:pt x="13983" y="97184"/>
                        <a:pt x="14946" y="95610"/>
                        <a:pt x="15653" y="93917"/>
                      </a:cubicBezTo>
                      <a:cubicBezTo>
                        <a:pt x="16858" y="91766"/>
                        <a:pt x="17755" y="89458"/>
                        <a:pt x="18320" y="87058"/>
                      </a:cubicBezTo>
                      <a:cubicBezTo>
                        <a:pt x="18320" y="85820"/>
                        <a:pt x="18891" y="84392"/>
                        <a:pt x="19272" y="82963"/>
                      </a:cubicBezTo>
                      <a:cubicBezTo>
                        <a:pt x="19653" y="81534"/>
                        <a:pt x="19272" y="80010"/>
                        <a:pt x="19272" y="78486"/>
                      </a:cubicBezTo>
                      <a:cubicBezTo>
                        <a:pt x="19370" y="75297"/>
                        <a:pt x="19146" y="72106"/>
                        <a:pt x="18605" y="68961"/>
                      </a:cubicBezTo>
                      <a:cubicBezTo>
                        <a:pt x="18025" y="65737"/>
                        <a:pt x="17229" y="62554"/>
                        <a:pt x="16224" y="59436"/>
                      </a:cubicBezTo>
                      <a:cubicBezTo>
                        <a:pt x="15272" y="56102"/>
                        <a:pt x="14224" y="52959"/>
                        <a:pt x="13081" y="49911"/>
                      </a:cubicBezTo>
                      <a:lnTo>
                        <a:pt x="9557" y="40386"/>
                      </a:lnTo>
                      <a:lnTo>
                        <a:pt x="9557" y="0"/>
                      </a:lnTo>
                      <a:lnTo>
                        <a:pt x="6604" y="3620"/>
                      </a:lnTo>
                      <a:cubicBezTo>
                        <a:pt x="5395" y="4986"/>
                        <a:pt x="4399" y="6527"/>
                        <a:pt x="3651" y="8192"/>
                      </a:cubicBezTo>
                      <a:cubicBezTo>
                        <a:pt x="2494" y="10354"/>
                        <a:pt x="1630" y="12660"/>
                        <a:pt x="1079" y="15050"/>
                      </a:cubicBezTo>
                      <a:cubicBezTo>
                        <a:pt x="1079" y="16383"/>
                        <a:pt x="413" y="17812"/>
                        <a:pt x="127" y="19241"/>
                      </a:cubicBezTo>
                      <a:cubicBezTo>
                        <a:pt x="-159" y="20669"/>
                        <a:pt x="127" y="22193"/>
                        <a:pt x="127" y="23717"/>
                      </a:cubicBezTo>
                      <a:cubicBezTo>
                        <a:pt x="-17" y="26907"/>
                        <a:pt x="207" y="30103"/>
                        <a:pt x="794" y="33242"/>
                      </a:cubicBezTo>
                      <a:cubicBezTo>
                        <a:pt x="1395" y="36454"/>
                        <a:pt x="2158" y="39633"/>
                        <a:pt x="3080" y="42767"/>
                      </a:cubicBezTo>
                      <a:close/>
                    </a:path>
                  </a:pathLst>
                </a:custGeom>
                <a:solidFill>
                  <a:srgbClr val="808080"/>
                </a:solid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25A92421-D3D2-495D-B0F7-4811DC68C4B8}"/>
                    </a:ext>
                  </a:extLst>
                </p:cNvPr>
                <p:cNvSpPr/>
                <p:nvPr/>
              </p:nvSpPr>
              <p:spPr>
                <a:xfrm>
                  <a:off x="6067798" y="3769137"/>
                  <a:ext cx="19159" cy="102679"/>
                </a:xfrm>
                <a:custGeom>
                  <a:avLst/>
                  <a:gdLst>
                    <a:gd name="connsiteX0" fmla="*/ 3055 w 19159"/>
                    <a:gd name="connsiteY0" fmla="*/ 43243 h 102679"/>
                    <a:gd name="connsiteX1" fmla="*/ 6198 w 19159"/>
                    <a:gd name="connsiteY1" fmla="*/ 52768 h 102679"/>
                    <a:gd name="connsiteX2" fmla="*/ 9723 w 19159"/>
                    <a:gd name="connsiteY2" fmla="*/ 62293 h 102679"/>
                    <a:gd name="connsiteX3" fmla="*/ 9723 w 19159"/>
                    <a:gd name="connsiteY3" fmla="*/ 102679 h 102679"/>
                    <a:gd name="connsiteX4" fmla="*/ 12675 w 19159"/>
                    <a:gd name="connsiteY4" fmla="*/ 99060 h 102679"/>
                    <a:gd name="connsiteX5" fmla="*/ 15628 w 19159"/>
                    <a:gd name="connsiteY5" fmla="*/ 94488 h 102679"/>
                    <a:gd name="connsiteX6" fmla="*/ 18200 w 19159"/>
                    <a:gd name="connsiteY6" fmla="*/ 87535 h 102679"/>
                    <a:gd name="connsiteX7" fmla="*/ 19152 w 19159"/>
                    <a:gd name="connsiteY7" fmla="*/ 83439 h 102679"/>
                    <a:gd name="connsiteX8" fmla="*/ 19152 w 19159"/>
                    <a:gd name="connsiteY8" fmla="*/ 78962 h 102679"/>
                    <a:gd name="connsiteX9" fmla="*/ 18486 w 19159"/>
                    <a:gd name="connsiteY9" fmla="*/ 69437 h 102679"/>
                    <a:gd name="connsiteX10" fmla="*/ 16104 w 19159"/>
                    <a:gd name="connsiteY10" fmla="*/ 59912 h 102679"/>
                    <a:gd name="connsiteX11" fmla="*/ 12961 w 19159"/>
                    <a:gd name="connsiteY11" fmla="*/ 50387 h 102679"/>
                    <a:gd name="connsiteX12" fmla="*/ 9437 w 19159"/>
                    <a:gd name="connsiteY12" fmla="*/ 40291 h 102679"/>
                    <a:gd name="connsiteX13" fmla="*/ 9437 w 19159"/>
                    <a:gd name="connsiteY13" fmla="*/ 0 h 102679"/>
                    <a:gd name="connsiteX14" fmla="*/ 6484 w 19159"/>
                    <a:gd name="connsiteY14" fmla="*/ 3619 h 102679"/>
                    <a:gd name="connsiteX15" fmla="*/ 3531 w 19159"/>
                    <a:gd name="connsiteY15" fmla="*/ 8287 h 102679"/>
                    <a:gd name="connsiteX16" fmla="*/ 960 w 19159"/>
                    <a:gd name="connsiteY16" fmla="*/ 15050 h 102679"/>
                    <a:gd name="connsiteX17" fmla="*/ 7 w 19159"/>
                    <a:gd name="connsiteY17" fmla="*/ 19240 h 102679"/>
                    <a:gd name="connsiteX18" fmla="*/ 7 w 19159"/>
                    <a:gd name="connsiteY18" fmla="*/ 23717 h 102679"/>
                    <a:gd name="connsiteX19" fmla="*/ 674 w 19159"/>
                    <a:gd name="connsiteY19" fmla="*/ 33242 h 102679"/>
                    <a:gd name="connsiteX20" fmla="*/ 3055 w 19159"/>
                    <a:gd name="connsiteY20" fmla="*/ 43243 h 10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159" h="102679">
                      <a:moveTo>
                        <a:pt x="3055" y="43243"/>
                      </a:moveTo>
                      <a:cubicBezTo>
                        <a:pt x="4008" y="46577"/>
                        <a:pt x="5151" y="49720"/>
                        <a:pt x="6198" y="52768"/>
                      </a:cubicBezTo>
                      <a:cubicBezTo>
                        <a:pt x="7246" y="55817"/>
                        <a:pt x="8675" y="59531"/>
                        <a:pt x="9723" y="62293"/>
                      </a:cubicBezTo>
                      <a:lnTo>
                        <a:pt x="9723" y="102679"/>
                      </a:lnTo>
                      <a:lnTo>
                        <a:pt x="12675" y="99060"/>
                      </a:lnTo>
                      <a:cubicBezTo>
                        <a:pt x="13884" y="97693"/>
                        <a:pt x="14880" y="96152"/>
                        <a:pt x="15628" y="94488"/>
                      </a:cubicBezTo>
                      <a:cubicBezTo>
                        <a:pt x="16800" y="92299"/>
                        <a:pt x="17666" y="89959"/>
                        <a:pt x="18200" y="87535"/>
                      </a:cubicBezTo>
                      <a:cubicBezTo>
                        <a:pt x="18200" y="86296"/>
                        <a:pt x="18867" y="84868"/>
                        <a:pt x="19152" y="83439"/>
                      </a:cubicBezTo>
                      <a:lnTo>
                        <a:pt x="19152" y="78962"/>
                      </a:lnTo>
                      <a:cubicBezTo>
                        <a:pt x="19203" y="75774"/>
                        <a:pt x="18980" y="72587"/>
                        <a:pt x="18486" y="69437"/>
                      </a:cubicBezTo>
                      <a:cubicBezTo>
                        <a:pt x="17724" y="66199"/>
                        <a:pt x="17152" y="62865"/>
                        <a:pt x="16104" y="59912"/>
                      </a:cubicBezTo>
                      <a:cubicBezTo>
                        <a:pt x="15057" y="56959"/>
                        <a:pt x="14009" y="53435"/>
                        <a:pt x="12961" y="50387"/>
                      </a:cubicBezTo>
                      <a:cubicBezTo>
                        <a:pt x="11913" y="47339"/>
                        <a:pt x="10580" y="43624"/>
                        <a:pt x="9437" y="40291"/>
                      </a:cubicBezTo>
                      <a:lnTo>
                        <a:pt x="9437" y="0"/>
                      </a:lnTo>
                      <a:lnTo>
                        <a:pt x="6484" y="3619"/>
                      </a:lnTo>
                      <a:cubicBezTo>
                        <a:pt x="5211" y="4973"/>
                        <a:pt x="4209" y="6557"/>
                        <a:pt x="3531" y="8287"/>
                      </a:cubicBezTo>
                      <a:cubicBezTo>
                        <a:pt x="2304" y="10382"/>
                        <a:pt x="1434" y="12668"/>
                        <a:pt x="960" y="15050"/>
                      </a:cubicBezTo>
                      <a:cubicBezTo>
                        <a:pt x="960" y="16383"/>
                        <a:pt x="293" y="17812"/>
                        <a:pt x="7" y="19240"/>
                      </a:cubicBezTo>
                      <a:lnTo>
                        <a:pt x="7" y="23717"/>
                      </a:lnTo>
                      <a:cubicBezTo>
                        <a:pt x="-44" y="26905"/>
                        <a:pt x="179" y="30092"/>
                        <a:pt x="674" y="33242"/>
                      </a:cubicBezTo>
                      <a:cubicBezTo>
                        <a:pt x="1292" y="36615"/>
                        <a:pt x="2086" y="39954"/>
                        <a:pt x="3055" y="43243"/>
                      </a:cubicBezTo>
                      <a:close/>
                    </a:path>
                  </a:pathLst>
                </a:custGeom>
                <a:solidFill>
                  <a:srgbClr val="808080"/>
                </a:solid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6119FE0E-84D4-4E16-A8F5-85CD8A2231FE}"/>
                    </a:ext>
                  </a:extLst>
                </p:cNvPr>
                <p:cNvSpPr/>
                <p:nvPr/>
              </p:nvSpPr>
              <p:spPr>
                <a:xfrm>
                  <a:off x="6099406" y="3769613"/>
                  <a:ext cx="19174" cy="102203"/>
                </a:xfrm>
                <a:custGeom>
                  <a:avLst/>
                  <a:gdLst>
                    <a:gd name="connsiteX0" fmla="*/ 3070 w 19174"/>
                    <a:gd name="connsiteY0" fmla="*/ 42767 h 102203"/>
                    <a:gd name="connsiteX1" fmla="*/ 6213 w 19174"/>
                    <a:gd name="connsiteY1" fmla="*/ 52292 h 102203"/>
                    <a:gd name="connsiteX2" fmla="*/ 9738 w 19174"/>
                    <a:gd name="connsiteY2" fmla="*/ 61817 h 102203"/>
                    <a:gd name="connsiteX3" fmla="*/ 9738 w 19174"/>
                    <a:gd name="connsiteY3" fmla="*/ 102203 h 102203"/>
                    <a:gd name="connsiteX4" fmla="*/ 12690 w 19174"/>
                    <a:gd name="connsiteY4" fmla="*/ 98584 h 102203"/>
                    <a:gd name="connsiteX5" fmla="*/ 15643 w 19174"/>
                    <a:gd name="connsiteY5" fmla="*/ 93917 h 102203"/>
                    <a:gd name="connsiteX6" fmla="*/ 18215 w 19174"/>
                    <a:gd name="connsiteY6" fmla="*/ 87058 h 102203"/>
                    <a:gd name="connsiteX7" fmla="*/ 19167 w 19174"/>
                    <a:gd name="connsiteY7" fmla="*/ 82963 h 102203"/>
                    <a:gd name="connsiteX8" fmla="*/ 19167 w 19174"/>
                    <a:gd name="connsiteY8" fmla="*/ 78486 h 102203"/>
                    <a:gd name="connsiteX9" fmla="*/ 18501 w 19174"/>
                    <a:gd name="connsiteY9" fmla="*/ 68961 h 102203"/>
                    <a:gd name="connsiteX10" fmla="*/ 16119 w 19174"/>
                    <a:gd name="connsiteY10" fmla="*/ 59436 h 102203"/>
                    <a:gd name="connsiteX11" fmla="*/ 12976 w 19174"/>
                    <a:gd name="connsiteY11" fmla="*/ 49911 h 102203"/>
                    <a:gd name="connsiteX12" fmla="*/ 9452 w 19174"/>
                    <a:gd name="connsiteY12" fmla="*/ 40386 h 102203"/>
                    <a:gd name="connsiteX13" fmla="*/ 9452 w 19174"/>
                    <a:gd name="connsiteY13" fmla="*/ 0 h 102203"/>
                    <a:gd name="connsiteX14" fmla="*/ 6499 w 19174"/>
                    <a:gd name="connsiteY14" fmla="*/ 3620 h 102203"/>
                    <a:gd name="connsiteX15" fmla="*/ 3546 w 19174"/>
                    <a:gd name="connsiteY15" fmla="*/ 8192 h 102203"/>
                    <a:gd name="connsiteX16" fmla="*/ 975 w 19174"/>
                    <a:gd name="connsiteY16" fmla="*/ 15050 h 102203"/>
                    <a:gd name="connsiteX17" fmla="*/ 22 w 19174"/>
                    <a:gd name="connsiteY17" fmla="*/ 19241 h 102203"/>
                    <a:gd name="connsiteX18" fmla="*/ 22 w 19174"/>
                    <a:gd name="connsiteY18" fmla="*/ 23717 h 102203"/>
                    <a:gd name="connsiteX19" fmla="*/ 689 w 19174"/>
                    <a:gd name="connsiteY19" fmla="*/ 33242 h 102203"/>
                    <a:gd name="connsiteX20" fmla="*/ 3070 w 19174"/>
                    <a:gd name="connsiteY20" fmla="*/ 42767 h 10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174" h="102203">
                      <a:moveTo>
                        <a:pt x="3070" y="42767"/>
                      </a:moveTo>
                      <a:cubicBezTo>
                        <a:pt x="4023" y="46101"/>
                        <a:pt x="5166" y="49244"/>
                        <a:pt x="6213" y="52292"/>
                      </a:cubicBezTo>
                      <a:lnTo>
                        <a:pt x="9738" y="61817"/>
                      </a:lnTo>
                      <a:lnTo>
                        <a:pt x="9738" y="102203"/>
                      </a:lnTo>
                      <a:lnTo>
                        <a:pt x="12690" y="98584"/>
                      </a:lnTo>
                      <a:cubicBezTo>
                        <a:pt x="13910" y="97190"/>
                        <a:pt x="14906" y="95616"/>
                        <a:pt x="15643" y="93917"/>
                      </a:cubicBezTo>
                      <a:cubicBezTo>
                        <a:pt x="16815" y="91761"/>
                        <a:pt x="17681" y="89453"/>
                        <a:pt x="18215" y="87058"/>
                      </a:cubicBezTo>
                      <a:cubicBezTo>
                        <a:pt x="18215" y="85820"/>
                        <a:pt x="18882" y="84392"/>
                        <a:pt x="19167" y="82963"/>
                      </a:cubicBezTo>
                      <a:lnTo>
                        <a:pt x="19167" y="78486"/>
                      </a:lnTo>
                      <a:cubicBezTo>
                        <a:pt x="19218" y="75298"/>
                        <a:pt x="18995" y="72111"/>
                        <a:pt x="18501" y="68961"/>
                      </a:cubicBezTo>
                      <a:cubicBezTo>
                        <a:pt x="17739" y="65723"/>
                        <a:pt x="17167" y="62389"/>
                        <a:pt x="16119" y="59436"/>
                      </a:cubicBezTo>
                      <a:cubicBezTo>
                        <a:pt x="15072" y="56483"/>
                        <a:pt x="14024" y="52959"/>
                        <a:pt x="12976" y="49911"/>
                      </a:cubicBezTo>
                      <a:cubicBezTo>
                        <a:pt x="11928" y="46863"/>
                        <a:pt x="10500" y="43148"/>
                        <a:pt x="9452" y="40386"/>
                      </a:cubicBezTo>
                      <a:lnTo>
                        <a:pt x="9452" y="0"/>
                      </a:lnTo>
                      <a:lnTo>
                        <a:pt x="6499" y="3620"/>
                      </a:lnTo>
                      <a:cubicBezTo>
                        <a:pt x="5290" y="4986"/>
                        <a:pt x="4294" y="6527"/>
                        <a:pt x="3546" y="8192"/>
                      </a:cubicBezTo>
                      <a:cubicBezTo>
                        <a:pt x="2389" y="10354"/>
                        <a:pt x="1525" y="12660"/>
                        <a:pt x="975" y="15050"/>
                      </a:cubicBezTo>
                      <a:cubicBezTo>
                        <a:pt x="975" y="16383"/>
                        <a:pt x="308" y="17812"/>
                        <a:pt x="22" y="19241"/>
                      </a:cubicBezTo>
                      <a:lnTo>
                        <a:pt x="22" y="23717"/>
                      </a:lnTo>
                      <a:cubicBezTo>
                        <a:pt x="-75" y="26907"/>
                        <a:pt x="148" y="30098"/>
                        <a:pt x="689" y="33242"/>
                      </a:cubicBezTo>
                      <a:cubicBezTo>
                        <a:pt x="1323" y="36455"/>
                        <a:pt x="2117" y="39634"/>
                        <a:pt x="3070" y="42767"/>
                      </a:cubicBezTo>
                      <a:close/>
                    </a:path>
                  </a:pathLst>
                </a:custGeom>
                <a:solidFill>
                  <a:srgbClr val="808080"/>
                </a:solid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3EE9A4D4-340B-4A54-A1A8-2077C71FB59A}"/>
                    </a:ext>
                  </a:extLst>
                </p:cNvPr>
                <p:cNvSpPr/>
                <p:nvPr/>
              </p:nvSpPr>
              <p:spPr>
                <a:xfrm>
                  <a:off x="5651849" y="3896200"/>
                  <a:ext cx="597884" cy="412146"/>
                </a:xfrm>
                <a:custGeom>
                  <a:avLst/>
                  <a:gdLst>
                    <a:gd name="connsiteX0" fmla="*/ 527114 w 597884"/>
                    <a:gd name="connsiteY0" fmla="*/ 326422 h 412146"/>
                    <a:gd name="connsiteX1" fmla="*/ 482727 w 597884"/>
                    <a:gd name="connsiteY1" fmla="*/ 81915 h 412146"/>
                    <a:gd name="connsiteX2" fmla="*/ 482727 w 597884"/>
                    <a:gd name="connsiteY2" fmla="*/ 81915 h 412146"/>
                    <a:gd name="connsiteX3" fmla="*/ 482727 w 597884"/>
                    <a:gd name="connsiteY3" fmla="*/ 0 h 412146"/>
                    <a:gd name="connsiteX4" fmla="*/ 347186 w 597884"/>
                    <a:gd name="connsiteY4" fmla="*/ 0 h 412146"/>
                    <a:gd name="connsiteX5" fmla="*/ 347186 w 597884"/>
                    <a:gd name="connsiteY5" fmla="*/ 81915 h 412146"/>
                    <a:gd name="connsiteX6" fmla="*/ 300133 w 597884"/>
                    <a:gd name="connsiteY6" fmla="*/ 326422 h 412146"/>
                    <a:gd name="connsiteX7" fmla="*/ 298037 w 597884"/>
                    <a:gd name="connsiteY7" fmla="*/ 326422 h 412146"/>
                    <a:gd name="connsiteX8" fmla="*/ 253746 w 597884"/>
                    <a:gd name="connsiteY8" fmla="*/ 81915 h 412146"/>
                    <a:gd name="connsiteX9" fmla="*/ 253746 w 597884"/>
                    <a:gd name="connsiteY9" fmla="*/ 81915 h 412146"/>
                    <a:gd name="connsiteX10" fmla="*/ 253746 w 597884"/>
                    <a:gd name="connsiteY10" fmla="*/ 0 h 412146"/>
                    <a:gd name="connsiteX11" fmla="*/ 118205 w 597884"/>
                    <a:gd name="connsiteY11" fmla="*/ 0 h 412146"/>
                    <a:gd name="connsiteX12" fmla="*/ 118205 w 597884"/>
                    <a:gd name="connsiteY12" fmla="*/ 81915 h 412146"/>
                    <a:gd name="connsiteX13" fmla="*/ 71057 w 597884"/>
                    <a:gd name="connsiteY13" fmla="*/ 326422 h 412146"/>
                    <a:gd name="connsiteX14" fmla="*/ 0 w 597884"/>
                    <a:gd name="connsiteY14" fmla="*/ 326422 h 412146"/>
                    <a:gd name="connsiteX15" fmla="*/ 0 w 597884"/>
                    <a:gd name="connsiteY15" fmla="*/ 412147 h 412146"/>
                    <a:gd name="connsiteX16" fmla="*/ 597884 w 597884"/>
                    <a:gd name="connsiteY16" fmla="*/ 412147 h 412146"/>
                    <a:gd name="connsiteX17" fmla="*/ 597884 w 597884"/>
                    <a:gd name="connsiteY17" fmla="*/ 326422 h 412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97884" h="412146">
                      <a:moveTo>
                        <a:pt x="527114" y="326422"/>
                      </a:moveTo>
                      <a:cubicBezTo>
                        <a:pt x="508064" y="245554"/>
                        <a:pt x="486823" y="163925"/>
                        <a:pt x="482727" y="81915"/>
                      </a:cubicBezTo>
                      <a:lnTo>
                        <a:pt x="482727" y="81915"/>
                      </a:lnTo>
                      <a:lnTo>
                        <a:pt x="482727" y="0"/>
                      </a:lnTo>
                      <a:lnTo>
                        <a:pt x="347186" y="0"/>
                      </a:lnTo>
                      <a:lnTo>
                        <a:pt x="347186" y="81915"/>
                      </a:lnTo>
                      <a:cubicBezTo>
                        <a:pt x="342329" y="163830"/>
                        <a:pt x="320040" y="245650"/>
                        <a:pt x="300133" y="326422"/>
                      </a:cubicBezTo>
                      <a:lnTo>
                        <a:pt x="298037" y="326422"/>
                      </a:lnTo>
                      <a:cubicBezTo>
                        <a:pt x="279464" y="245554"/>
                        <a:pt x="257746" y="163925"/>
                        <a:pt x="253746" y="81915"/>
                      </a:cubicBezTo>
                      <a:lnTo>
                        <a:pt x="253746" y="81915"/>
                      </a:lnTo>
                      <a:lnTo>
                        <a:pt x="253746" y="0"/>
                      </a:lnTo>
                      <a:lnTo>
                        <a:pt x="118205" y="0"/>
                      </a:lnTo>
                      <a:lnTo>
                        <a:pt x="118205" y="81915"/>
                      </a:lnTo>
                      <a:cubicBezTo>
                        <a:pt x="113348" y="163830"/>
                        <a:pt x="91059" y="245650"/>
                        <a:pt x="71057" y="326422"/>
                      </a:cubicBezTo>
                      <a:lnTo>
                        <a:pt x="0" y="326422"/>
                      </a:lnTo>
                      <a:lnTo>
                        <a:pt x="0" y="412147"/>
                      </a:lnTo>
                      <a:lnTo>
                        <a:pt x="597884" y="412147"/>
                      </a:lnTo>
                      <a:lnTo>
                        <a:pt x="597884" y="326422"/>
                      </a:lnTo>
                      <a:close/>
                    </a:path>
                  </a:pathLst>
                </a:custGeom>
                <a:solidFill>
                  <a:srgbClr val="808080"/>
                </a:solidFill>
                <a:ln w="9525" cap="flat">
                  <a:noFill/>
                  <a:prstDash val="solid"/>
                  <a:miter/>
                </a:ln>
              </p:spPr>
              <p:txBody>
                <a:bodyPr rtlCol="0" anchor="ctr"/>
                <a:lstStyle/>
                <a:p>
                  <a:endParaRPr lang="en-US"/>
                </a:p>
              </p:txBody>
            </p:sp>
          </p:grpSp>
          <p:sp>
            <p:nvSpPr>
              <p:cNvPr id="219" name="Freeform: Shape 218">
                <a:extLst>
                  <a:ext uri="{FF2B5EF4-FFF2-40B4-BE49-F238E27FC236}">
                    <a16:creationId xmlns:a16="http://schemas.microsoft.com/office/drawing/2014/main" id="{956B9844-E7AC-4225-91F2-D976315EE142}"/>
                  </a:ext>
                </a:extLst>
              </p:cNvPr>
              <p:cNvSpPr/>
              <p:nvPr/>
            </p:nvSpPr>
            <p:spPr>
              <a:xfrm>
                <a:off x="5491635" y="4911350"/>
                <a:ext cx="344894" cy="1035510"/>
              </a:xfrm>
              <a:custGeom>
                <a:avLst/>
                <a:gdLst>
                  <a:gd name="connsiteX0" fmla="*/ 52673 w 118967"/>
                  <a:gd name="connsiteY0" fmla="*/ 0 h 357187"/>
                  <a:gd name="connsiteX1" fmla="*/ 52673 w 118967"/>
                  <a:gd name="connsiteY1" fmla="*/ 81915 h 357187"/>
                  <a:gd name="connsiteX2" fmla="*/ 0 w 118967"/>
                  <a:gd name="connsiteY2" fmla="*/ 349663 h 357187"/>
                  <a:gd name="connsiteX3" fmla="*/ 118967 w 118967"/>
                  <a:gd name="connsiteY3" fmla="*/ 357187 h 357187"/>
                  <a:gd name="connsiteX4" fmla="*/ 118967 w 118967"/>
                  <a:gd name="connsiteY4" fmla="*/ 0 h 357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67" h="357187">
                    <a:moveTo>
                      <a:pt x="52673" y="0"/>
                    </a:moveTo>
                    <a:lnTo>
                      <a:pt x="52673" y="81915"/>
                    </a:lnTo>
                    <a:cubicBezTo>
                      <a:pt x="47339" y="171736"/>
                      <a:pt x="21146" y="261366"/>
                      <a:pt x="0" y="349663"/>
                    </a:cubicBezTo>
                    <a:cubicBezTo>
                      <a:pt x="39460" y="354647"/>
                      <a:pt x="79193" y="357160"/>
                      <a:pt x="118967" y="357187"/>
                    </a:cubicBezTo>
                    <a:lnTo>
                      <a:pt x="118967" y="0"/>
                    </a:lnTo>
                    <a:close/>
                  </a:path>
                </a:pathLst>
              </a:custGeom>
              <a:solidFill>
                <a:srgbClr val="E6E6E6"/>
              </a:solid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D5663023-C3D0-4648-AA4E-E99535963EB1}"/>
                  </a:ext>
                </a:extLst>
              </p:cNvPr>
              <p:cNvSpPr/>
              <p:nvPr/>
            </p:nvSpPr>
            <p:spPr>
              <a:xfrm>
                <a:off x="5836807" y="4911350"/>
                <a:ext cx="344615" cy="1035785"/>
              </a:xfrm>
              <a:custGeom>
                <a:avLst/>
                <a:gdLst>
                  <a:gd name="connsiteX0" fmla="*/ 69247 w 118871"/>
                  <a:gd name="connsiteY0" fmla="*/ 81915 h 357282"/>
                  <a:gd name="connsiteX1" fmla="*/ 69247 w 118871"/>
                  <a:gd name="connsiteY1" fmla="*/ 81915 h 357282"/>
                  <a:gd name="connsiteX2" fmla="*/ 69247 w 118871"/>
                  <a:gd name="connsiteY2" fmla="*/ 0 h 357282"/>
                  <a:gd name="connsiteX3" fmla="*/ 0 w 118871"/>
                  <a:gd name="connsiteY3" fmla="*/ 0 h 357282"/>
                  <a:gd name="connsiteX4" fmla="*/ 0 w 118871"/>
                  <a:gd name="connsiteY4" fmla="*/ 357283 h 357282"/>
                  <a:gd name="connsiteX5" fmla="*/ 118872 w 118871"/>
                  <a:gd name="connsiteY5" fmla="*/ 349758 h 357282"/>
                  <a:gd name="connsiteX6" fmla="*/ 69247 w 118871"/>
                  <a:gd name="connsiteY6" fmla="*/ 81915 h 357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871" h="357282">
                    <a:moveTo>
                      <a:pt x="69247" y="81915"/>
                    </a:moveTo>
                    <a:lnTo>
                      <a:pt x="69247" y="81915"/>
                    </a:lnTo>
                    <a:lnTo>
                      <a:pt x="69247" y="0"/>
                    </a:lnTo>
                    <a:lnTo>
                      <a:pt x="0" y="0"/>
                    </a:lnTo>
                    <a:lnTo>
                      <a:pt x="0" y="357283"/>
                    </a:lnTo>
                    <a:cubicBezTo>
                      <a:pt x="39742" y="357253"/>
                      <a:pt x="79443" y="354739"/>
                      <a:pt x="118872" y="349758"/>
                    </a:cubicBezTo>
                    <a:cubicBezTo>
                      <a:pt x="99250" y="261175"/>
                      <a:pt x="73628" y="171736"/>
                      <a:pt x="69247" y="81915"/>
                    </a:cubicBezTo>
                    <a:close/>
                  </a:path>
                </a:pathLst>
              </a:custGeom>
              <a:solidFill>
                <a:srgbClr val="B6B6B6"/>
              </a:solid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4B0D5606-EC28-4ED7-A0A2-B84FC92806CF}"/>
                  </a:ext>
                </a:extLst>
              </p:cNvPr>
              <p:cNvSpPr/>
              <p:nvPr/>
            </p:nvSpPr>
            <p:spPr>
              <a:xfrm>
                <a:off x="4827527" y="4911350"/>
                <a:ext cx="344894" cy="1035510"/>
              </a:xfrm>
              <a:custGeom>
                <a:avLst/>
                <a:gdLst>
                  <a:gd name="connsiteX0" fmla="*/ 52768 w 118967"/>
                  <a:gd name="connsiteY0" fmla="*/ 0 h 357187"/>
                  <a:gd name="connsiteX1" fmla="*/ 52768 w 118967"/>
                  <a:gd name="connsiteY1" fmla="*/ 81915 h 357187"/>
                  <a:gd name="connsiteX2" fmla="*/ 0 w 118967"/>
                  <a:gd name="connsiteY2" fmla="*/ 349663 h 357187"/>
                  <a:gd name="connsiteX3" fmla="*/ 118967 w 118967"/>
                  <a:gd name="connsiteY3" fmla="*/ 357187 h 357187"/>
                  <a:gd name="connsiteX4" fmla="*/ 118967 w 118967"/>
                  <a:gd name="connsiteY4" fmla="*/ 0 h 357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67" h="357187">
                    <a:moveTo>
                      <a:pt x="52768" y="0"/>
                    </a:moveTo>
                    <a:lnTo>
                      <a:pt x="52768" y="81915"/>
                    </a:lnTo>
                    <a:cubicBezTo>
                      <a:pt x="47434" y="171736"/>
                      <a:pt x="21241" y="261366"/>
                      <a:pt x="0" y="349663"/>
                    </a:cubicBezTo>
                    <a:cubicBezTo>
                      <a:pt x="39461" y="354641"/>
                      <a:pt x="79194" y="357154"/>
                      <a:pt x="118967" y="357187"/>
                    </a:cubicBezTo>
                    <a:lnTo>
                      <a:pt x="118967" y="0"/>
                    </a:lnTo>
                    <a:close/>
                  </a:path>
                </a:pathLst>
              </a:custGeom>
              <a:solidFill>
                <a:srgbClr val="E6E6E6"/>
              </a:solid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EB1D2F9C-F5A6-49A5-8F09-E4EAD3EBD2C7}"/>
                  </a:ext>
                </a:extLst>
              </p:cNvPr>
              <p:cNvSpPr/>
              <p:nvPr/>
            </p:nvSpPr>
            <p:spPr>
              <a:xfrm>
                <a:off x="5172697" y="4911350"/>
                <a:ext cx="344894" cy="1035785"/>
              </a:xfrm>
              <a:custGeom>
                <a:avLst/>
                <a:gdLst>
                  <a:gd name="connsiteX0" fmla="*/ 69247 w 118967"/>
                  <a:gd name="connsiteY0" fmla="*/ 81915 h 357282"/>
                  <a:gd name="connsiteX1" fmla="*/ 69247 w 118967"/>
                  <a:gd name="connsiteY1" fmla="*/ 81915 h 357282"/>
                  <a:gd name="connsiteX2" fmla="*/ 69247 w 118967"/>
                  <a:gd name="connsiteY2" fmla="*/ 0 h 357282"/>
                  <a:gd name="connsiteX3" fmla="*/ 0 w 118967"/>
                  <a:gd name="connsiteY3" fmla="*/ 0 h 357282"/>
                  <a:gd name="connsiteX4" fmla="*/ 0 w 118967"/>
                  <a:gd name="connsiteY4" fmla="*/ 357283 h 357282"/>
                  <a:gd name="connsiteX5" fmla="*/ 118967 w 118967"/>
                  <a:gd name="connsiteY5" fmla="*/ 349758 h 357282"/>
                  <a:gd name="connsiteX6" fmla="*/ 69247 w 118967"/>
                  <a:gd name="connsiteY6" fmla="*/ 81915 h 357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67" h="357282">
                    <a:moveTo>
                      <a:pt x="69247" y="81915"/>
                    </a:moveTo>
                    <a:lnTo>
                      <a:pt x="69247" y="81915"/>
                    </a:lnTo>
                    <a:lnTo>
                      <a:pt x="69247" y="0"/>
                    </a:lnTo>
                    <a:lnTo>
                      <a:pt x="0" y="0"/>
                    </a:lnTo>
                    <a:lnTo>
                      <a:pt x="0" y="357283"/>
                    </a:lnTo>
                    <a:cubicBezTo>
                      <a:pt x="39774" y="357250"/>
                      <a:pt x="79506" y="354737"/>
                      <a:pt x="118967" y="349758"/>
                    </a:cubicBezTo>
                    <a:cubicBezTo>
                      <a:pt x="99346" y="261175"/>
                      <a:pt x="73724" y="171736"/>
                      <a:pt x="69247" y="81915"/>
                    </a:cubicBezTo>
                    <a:close/>
                  </a:path>
                </a:pathLst>
              </a:custGeom>
              <a:solidFill>
                <a:srgbClr val="B6B6B6"/>
              </a:solid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9DB9187A-BD0D-45CA-A028-2123B7485536}"/>
                  </a:ext>
                </a:extLst>
              </p:cNvPr>
              <p:cNvSpPr/>
              <p:nvPr/>
            </p:nvSpPr>
            <p:spPr>
              <a:xfrm>
                <a:off x="5155299" y="5477704"/>
                <a:ext cx="17119" cy="33412"/>
              </a:xfrm>
              <a:custGeom>
                <a:avLst/>
                <a:gdLst>
                  <a:gd name="connsiteX0" fmla="*/ 0 w 5905"/>
                  <a:gd name="connsiteY0" fmla="*/ 5620 h 11525"/>
                  <a:gd name="connsiteX1" fmla="*/ 5905 w 5905"/>
                  <a:gd name="connsiteY1" fmla="*/ 11525 h 11525"/>
                  <a:gd name="connsiteX2" fmla="*/ 5906 w 5905"/>
                  <a:gd name="connsiteY2" fmla="*/ 0 h 11525"/>
                  <a:gd name="connsiteX3" fmla="*/ 0 w 5905"/>
                  <a:gd name="connsiteY3" fmla="*/ 5620 h 11525"/>
                </a:gdLst>
                <a:ahLst/>
                <a:cxnLst>
                  <a:cxn ang="0">
                    <a:pos x="connsiteX0" y="connsiteY0"/>
                  </a:cxn>
                  <a:cxn ang="0">
                    <a:pos x="connsiteX1" y="connsiteY1"/>
                  </a:cxn>
                  <a:cxn ang="0">
                    <a:pos x="connsiteX2" y="connsiteY2"/>
                  </a:cxn>
                  <a:cxn ang="0">
                    <a:pos x="connsiteX3" y="connsiteY3"/>
                  </a:cxn>
                </a:cxnLst>
                <a:rect l="l" t="t" r="r" b="b"/>
                <a:pathLst>
                  <a:path w="5905" h="11525">
                    <a:moveTo>
                      <a:pt x="0" y="5620"/>
                    </a:moveTo>
                    <a:cubicBezTo>
                      <a:pt x="0" y="8881"/>
                      <a:pt x="2644" y="11525"/>
                      <a:pt x="5905" y="11525"/>
                    </a:cubicBezTo>
                    <a:lnTo>
                      <a:pt x="5906" y="0"/>
                    </a:lnTo>
                    <a:cubicBezTo>
                      <a:pt x="2752" y="-4"/>
                      <a:pt x="153" y="2470"/>
                      <a:pt x="0" y="5620"/>
                    </a:cubicBezTo>
                    <a:close/>
                  </a:path>
                </a:pathLst>
              </a:custGeom>
              <a:solidFill>
                <a:srgbClr val="E71508"/>
              </a:solid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A2686BE1-8ED3-4BDA-8F08-35C7DA5A4376}"/>
                  </a:ext>
                </a:extLst>
              </p:cNvPr>
              <p:cNvSpPr/>
              <p:nvPr/>
            </p:nvSpPr>
            <p:spPr>
              <a:xfrm>
                <a:off x="5172421" y="5476877"/>
                <a:ext cx="17119" cy="34241"/>
              </a:xfrm>
              <a:custGeom>
                <a:avLst/>
                <a:gdLst>
                  <a:gd name="connsiteX0" fmla="*/ 5905 w 5905"/>
                  <a:gd name="connsiteY0" fmla="*/ 5905 h 11811"/>
                  <a:gd name="connsiteX1" fmla="*/ 0 w 5905"/>
                  <a:gd name="connsiteY1" fmla="*/ 0 h 11811"/>
                  <a:gd name="connsiteX2" fmla="*/ 0 w 5905"/>
                  <a:gd name="connsiteY2" fmla="*/ 11811 h 11811"/>
                  <a:gd name="connsiteX3" fmla="*/ 5905 w 5905"/>
                  <a:gd name="connsiteY3" fmla="*/ 5906 h 11811"/>
                </a:gdLst>
                <a:ahLst/>
                <a:cxnLst>
                  <a:cxn ang="0">
                    <a:pos x="connsiteX0" y="connsiteY0"/>
                  </a:cxn>
                  <a:cxn ang="0">
                    <a:pos x="connsiteX1" y="connsiteY1"/>
                  </a:cxn>
                  <a:cxn ang="0">
                    <a:pos x="connsiteX2" y="connsiteY2"/>
                  </a:cxn>
                  <a:cxn ang="0">
                    <a:pos x="connsiteX3" y="connsiteY3"/>
                  </a:cxn>
                </a:cxnLst>
                <a:rect l="l" t="t" r="r" b="b"/>
                <a:pathLst>
                  <a:path w="5905" h="11811">
                    <a:moveTo>
                      <a:pt x="5905" y="5905"/>
                    </a:moveTo>
                    <a:cubicBezTo>
                      <a:pt x="5905" y="2644"/>
                      <a:pt x="3261" y="0"/>
                      <a:pt x="0" y="0"/>
                    </a:cubicBezTo>
                    <a:lnTo>
                      <a:pt x="0" y="11811"/>
                    </a:lnTo>
                    <a:cubicBezTo>
                      <a:pt x="3262" y="11811"/>
                      <a:pt x="5905" y="9167"/>
                      <a:pt x="5905" y="5906"/>
                    </a:cubicBezTo>
                    <a:close/>
                  </a:path>
                </a:pathLst>
              </a:custGeom>
              <a:solidFill>
                <a:srgbClr val="A90600"/>
              </a:solid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639E05D9-1082-4988-9DD4-42D329F3DD00}"/>
                  </a:ext>
                </a:extLst>
              </p:cNvPr>
              <p:cNvSpPr/>
              <p:nvPr/>
            </p:nvSpPr>
            <p:spPr>
              <a:xfrm>
                <a:off x="5001217" y="5346266"/>
                <a:ext cx="157947" cy="147731"/>
              </a:xfrm>
              <a:custGeom>
                <a:avLst/>
                <a:gdLst>
                  <a:gd name="connsiteX0" fmla="*/ 51244 w 54482"/>
                  <a:gd name="connsiteY0" fmla="*/ 46577 h 50958"/>
                  <a:gd name="connsiteX1" fmla="*/ 54483 w 54482"/>
                  <a:gd name="connsiteY1" fmla="*/ 43339 h 50958"/>
                  <a:gd name="connsiteX2" fmla="*/ 29432 w 54482"/>
                  <a:gd name="connsiteY2" fmla="*/ 0 h 50958"/>
                  <a:gd name="connsiteX3" fmla="*/ 0 w 54482"/>
                  <a:gd name="connsiteY3" fmla="*/ 50959 h 50958"/>
                  <a:gd name="connsiteX4" fmla="*/ 50006 w 54482"/>
                  <a:gd name="connsiteY4" fmla="*/ 50959 h 50958"/>
                  <a:gd name="connsiteX5" fmla="*/ 51244 w 54482"/>
                  <a:gd name="connsiteY5" fmla="*/ 46577 h 50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482" h="50958">
                    <a:moveTo>
                      <a:pt x="51244" y="46577"/>
                    </a:moveTo>
                    <a:cubicBezTo>
                      <a:pt x="52018" y="45230"/>
                      <a:pt x="53135" y="44112"/>
                      <a:pt x="54483" y="43339"/>
                    </a:cubicBezTo>
                    <a:lnTo>
                      <a:pt x="29432" y="0"/>
                    </a:lnTo>
                    <a:cubicBezTo>
                      <a:pt x="11225" y="10512"/>
                      <a:pt x="7" y="29935"/>
                      <a:pt x="0" y="50959"/>
                    </a:cubicBezTo>
                    <a:lnTo>
                      <a:pt x="50006" y="50959"/>
                    </a:lnTo>
                    <a:cubicBezTo>
                      <a:pt x="50007" y="49412"/>
                      <a:pt x="50435" y="47895"/>
                      <a:pt x="51244" y="46577"/>
                    </a:cubicBezTo>
                    <a:close/>
                  </a:path>
                </a:pathLst>
              </a:custGeom>
              <a:solidFill>
                <a:srgbClr val="E71508"/>
              </a:solid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D0BB2687-7E8D-4183-91B2-737ED7AB2DBE}"/>
                  </a:ext>
                </a:extLst>
              </p:cNvPr>
              <p:cNvSpPr/>
              <p:nvPr/>
            </p:nvSpPr>
            <p:spPr>
              <a:xfrm>
                <a:off x="5087096" y="5516087"/>
                <a:ext cx="85325" cy="148560"/>
              </a:xfrm>
              <a:custGeom>
                <a:avLst/>
                <a:gdLst>
                  <a:gd name="connsiteX0" fmla="*/ 25051 w 29432"/>
                  <a:gd name="connsiteY0" fmla="*/ 0 h 51244"/>
                  <a:gd name="connsiteX1" fmla="*/ 0 w 29432"/>
                  <a:gd name="connsiteY1" fmla="*/ 43339 h 51244"/>
                  <a:gd name="connsiteX2" fmla="*/ 29432 w 29432"/>
                  <a:gd name="connsiteY2" fmla="*/ 51245 h 51244"/>
                  <a:gd name="connsiteX3" fmla="*/ 29432 w 29432"/>
                  <a:gd name="connsiteY3" fmla="*/ 1238 h 51244"/>
                  <a:gd name="connsiteX4" fmla="*/ 25051 w 29432"/>
                  <a:gd name="connsiteY4" fmla="*/ 0 h 51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32" h="51244">
                    <a:moveTo>
                      <a:pt x="25051" y="0"/>
                    </a:moveTo>
                    <a:lnTo>
                      <a:pt x="0" y="43339"/>
                    </a:lnTo>
                    <a:cubicBezTo>
                      <a:pt x="8938" y="48533"/>
                      <a:pt x="19095" y="51261"/>
                      <a:pt x="29432" y="51245"/>
                    </a:cubicBezTo>
                    <a:lnTo>
                      <a:pt x="29432" y="1238"/>
                    </a:lnTo>
                    <a:cubicBezTo>
                      <a:pt x="27886" y="1238"/>
                      <a:pt x="26369" y="809"/>
                      <a:pt x="25051" y="0"/>
                    </a:cubicBezTo>
                    <a:close/>
                  </a:path>
                </a:pathLst>
              </a:custGeom>
              <a:solidFill>
                <a:srgbClr val="E71508"/>
              </a:solid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DF95E57B-AD5A-49BF-B724-6BF37102680B}"/>
                  </a:ext>
                </a:extLst>
              </p:cNvPr>
              <p:cNvSpPr/>
              <p:nvPr/>
            </p:nvSpPr>
            <p:spPr>
              <a:xfrm>
                <a:off x="5172421" y="5516087"/>
                <a:ext cx="85325" cy="148560"/>
              </a:xfrm>
              <a:custGeom>
                <a:avLst/>
                <a:gdLst>
                  <a:gd name="connsiteX0" fmla="*/ 0 w 29432"/>
                  <a:gd name="connsiteY0" fmla="*/ 1238 h 51244"/>
                  <a:gd name="connsiteX1" fmla="*/ 0 w 29432"/>
                  <a:gd name="connsiteY1" fmla="*/ 51245 h 51244"/>
                  <a:gd name="connsiteX2" fmla="*/ 29432 w 29432"/>
                  <a:gd name="connsiteY2" fmla="*/ 43339 h 51244"/>
                  <a:gd name="connsiteX3" fmla="*/ 4382 w 29432"/>
                  <a:gd name="connsiteY3" fmla="*/ 0 h 51244"/>
                  <a:gd name="connsiteX4" fmla="*/ 0 w 29432"/>
                  <a:gd name="connsiteY4" fmla="*/ 1238 h 51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32" h="51244">
                    <a:moveTo>
                      <a:pt x="0" y="1238"/>
                    </a:moveTo>
                    <a:lnTo>
                      <a:pt x="0" y="51245"/>
                    </a:lnTo>
                    <a:cubicBezTo>
                      <a:pt x="10340" y="51275"/>
                      <a:pt x="20500" y="48546"/>
                      <a:pt x="29432" y="43339"/>
                    </a:cubicBezTo>
                    <a:lnTo>
                      <a:pt x="4382" y="0"/>
                    </a:lnTo>
                    <a:cubicBezTo>
                      <a:pt x="3063" y="809"/>
                      <a:pt x="1547" y="1238"/>
                      <a:pt x="0" y="1238"/>
                    </a:cubicBezTo>
                    <a:close/>
                  </a:path>
                </a:pathLst>
              </a:custGeom>
              <a:solidFill>
                <a:srgbClr val="A90600"/>
              </a:solid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8557BBD4-043E-4B6F-ACEF-F1F42D6ED859}"/>
                  </a:ext>
                </a:extLst>
              </p:cNvPr>
              <p:cNvSpPr/>
              <p:nvPr/>
            </p:nvSpPr>
            <p:spPr>
              <a:xfrm>
                <a:off x="5185122" y="5346263"/>
                <a:ext cx="157950" cy="147731"/>
              </a:xfrm>
              <a:custGeom>
                <a:avLst/>
                <a:gdLst>
                  <a:gd name="connsiteX0" fmla="*/ 4477 w 54483"/>
                  <a:gd name="connsiteY0" fmla="*/ 50959 h 50958"/>
                  <a:gd name="connsiteX1" fmla="*/ 54483 w 54483"/>
                  <a:gd name="connsiteY1" fmla="*/ 50959 h 50958"/>
                  <a:gd name="connsiteX2" fmla="*/ 25051 w 54483"/>
                  <a:gd name="connsiteY2" fmla="*/ 0 h 50958"/>
                  <a:gd name="connsiteX3" fmla="*/ 0 w 54483"/>
                  <a:gd name="connsiteY3" fmla="*/ 43339 h 50958"/>
                  <a:gd name="connsiteX4" fmla="*/ 3238 w 54483"/>
                  <a:gd name="connsiteY4" fmla="*/ 46577 h 50958"/>
                  <a:gd name="connsiteX5" fmla="*/ 4477 w 54483"/>
                  <a:gd name="connsiteY5" fmla="*/ 50959 h 50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483" h="50958">
                    <a:moveTo>
                      <a:pt x="4477" y="50959"/>
                    </a:moveTo>
                    <a:lnTo>
                      <a:pt x="54483" y="50959"/>
                    </a:lnTo>
                    <a:cubicBezTo>
                      <a:pt x="54476" y="29936"/>
                      <a:pt x="43258" y="10512"/>
                      <a:pt x="25051" y="0"/>
                    </a:cubicBezTo>
                    <a:lnTo>
                      <a:pt x="0" y="43339"/>
                    </a:lnTo>
                    <a:cubicBezTo>
                      <a:pt x="1347" y="44112"/>
                      <a:pt x="2465" y="45230"/>
                      <a:pt x="3238" y="46577"/>
                    </a:cubicBezTo>
                    <a:cubicBezTo>
                      <a:pt x="4048" y="47895"/>
                      <a:pt x="4476" y="49412"/>
                      <a:pt x="4477" y="50959"/>
                    </a:cubicBezTo>
                    <a:close/>
                  </a:path>
                </a:pathLst>
              </a:custGeom>
              <a:solidFill>
                <a:srgbClr val="A90600"/>
              </a:solid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78DEEC5C-B175-4CC8-BE34-63AA09801C3F}"/>
                  </a:ext>
                </a:extLst>
              </p:cNvPr>
              <p:cNvSpPr/>
              <p:nvPr/>
            </p:nvSpPr>
            <p:spPr>
              <a:xfrm>
                <a:off x="5820227" y="5477704"/>
                <a:ext cx="16299" cy="33136"/>
              </a:xfrm>
              <a:custGeom>
                <a:avLst/>
                <a:gdLst>
                  <a:gd name="connsiteX0" fmla="*/ 3 w 5622"/>
                  <a:gd name="connsiteY0" fmla="*/ 5810 h 11430"/>
                  <a:gd name="connsiteX1" fmla="*/ 5431 w 5622"/>
                  <a:gd name="connsiteY1" fmla="*/ 11430 h 11430"/>
                  <a:gd name="connsiteX2" fmla="*/ 5623 w 5622"/>
                  <a:gd name="connsiteY2" fmla="*/ 11430 h 11430"/>
                  <a:gd name="connsiteX3" fmla="*/ 5623 w 5622"/>
                  <a:gd name="connsiteY3" fmla="*/ 0 h 11430"/>
                  <a:gd name="connsiteX4" fmla="*/ 0 w 5622"/>
                  <a:gd name="connsiteY4" fmla="*/ 5617 h 11430"/>
                  <a:gd name="connsiteX5" fmla="*/ 3 w 5622"/>
                  <a:gd name="connsiteY5" fmla="*/ 5810 h 11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22" h="11430">
                    <a:moveTo>
                      <a:pt x="3" y="5810"/>
                    </a:moveTo>
                    <a:cubicBezTo>
                      <a:pt x="-50" y="8861"/>
                      <a:pt x="2380" y="11377"/>
                      <a:pt x="5431" y="11430"/>
                    </a:cubicBezTo>
                    <a:cubicBezTo>
                      <a:pt x="5495" y="11431"/>
                      <a:pt x="5559" y="11431"/>
                      <a:pt x="5623" y="11430"/>
                    </a:cubicBezTo>
                    <a:lnTo>
                      <a:pt x="5623" y="0"/>
                    </a:lnTo>
                    <a:cubicBezTo>
                      <a:pt x="2519" y="-2"/>
                      <a:pt x="2" y="2513"/>
                      <a:pt x="0" y="5617"/>
                    </a:cubicBezTo>
                    <a:cubicBezTo>
                      <a:pt x="0" y="5681"/>
                      <a:pt x="1" y="5746"/>
                      <a:pt x="3" y="5810"/>
                    </a:cubicBezTo>
                    <a:close/>
                  </a:path>
                </a:pathLst>
              </a:custGeom>
              <a:solidFill>
                <a:srgbClr val="E71508"/>
              </a:solid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C5BF5AAF-B4E3-491D-9AA3-74DCB252FCE0}"/>
                  </a:ext>
                </a:extLst>
              </p:cNvPr>
              <p:cNvSpPr/>
              <p:nvPr/>
            </p:nvSpPr>
            <p:spPr>
              <a:xfrm>
                <a:off x="5836528" y="5478257"/>
                <a:ext cx="16017" cy="32583"/>
              </a:xfrm>
              <a:custGeom>
                <a:avLst/>
                <a:gdLst>
                  <a:gd name="connsiteX0" fmla="*/ 5525 w 5525"/>
                  <a:gd name="connsiteY0" fmla="*/ 5620 h 11239"/>
                  <a:gd name="connsiteX1" fmla="*/ 0 w 5525"/>
                  <a:gd name="connsiteY1" fmla="*/ 0 h 11239"/>
                  <a:gd name="connsiteX2" fmla="*/ 0 w 5525"/>
                  <a:gd name="connsiteY2" fmla="*/ 11239 h 11239"/>
                  <a:gd name="connsiteX3" fmla="*/ 5525 w 5525"/>
                  <a:gd name="connsiteY3" fmla="*/ 5716 h 11239"/>
                  <a:gd name="connsiteX4" fmla="*/ 5525 w 5525"/>
                  <a:gd name="connsiteY4" fmla="*/ 5620 h 11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25" h="11239">
                    <a:moveTo>
                      <a:pt x="5525" y="5620"/>
                    </a:moveTo>
                    <a:cubicBezTo>
                      <a:pt x="5525" y="2553"/>
                      <a:pt x="3067" y="52"/>
                      <a:pt x="0" y="0"/>
                    </a:cubicBezTo>
                    <a:lnTo>
                      <a:pt x="0" y="11239"/>
                    </a:lnTo>
                    <a:cubicBezTo>
                      <a:pt x="3051" y="11240"/>
                      <a:pt x="5525" y="8767"/>
                      <a:pt x="5525" y="5716"/>
                    </a:cubicBezTo>
                    <a:cubicBezTo>
                      <a:pt x="5525" y="5684"/>
                      <a:pt x="5525" y="5652"/>
                      <a:pt x="5525" y="5620"/>
                    </a:cubicBezTo>
                    <a:close/>
                  </a:path>
                </a:pathLst>
              </a:custGeom>
              <a:solidFill>
                <a:srgbClr val="A90600"/>
              </a:solid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79D1F0E9-F8CF-47BB-843E-F5F4E4E46B20}"/>
                  </a:ext>
                </a:extLst>
              </p:cNvPr>
              <p:cNvSpPr/>
              <p:nvPr/>
            </p:nvSpPr>
            <p:spPr>
              <a:xfrm>
                <a:off x="5673885" y="5353719"/>
                <a:ext cx="150218" cy="140828"/>
              </a:xfrm>
              <a:custGeom>
                <a:avLst/>
                <a:gdLst>
                  <a:gd name="connsiteX0" fmla="*/ 48768 w 51816"/>
                  <a:gd name="connsiteY0" fmla="*/ 44387 h 48577"/>
                  <a:gd name="connsiteX1" fmla="*/ 51816 w 51816"/>
                  <a:gd name="connsiteY1" fmla="*/ 41338 h 48577"/>
                  <a:gd name="connsiteX2" fmla="*/ 28003 w 51816"/>
                  <a:gd name="connsiteY2" fmla="*/ 0 h 48577"/>
                  <a:gd name="connsiteX3" fmla="*/ 7525 w 51816"/>
                  <a:gd name="connsiteY3" fmla="*/ 20574 h 48577"/>
                  <a:gd name="connsiteX4" fmla="*/ 0 w 51816"/>
                  <a:gd name="connsiteY4" fmla="*/ 48578 h 48577"/>
                  <a:gd name="connsiteX5" fmla="*/ 47625 w 51816"/>
                  <a:gd name="connsiteY5" fmla="*/ 48578 h 48577"/>
                  <a:gd name="connsiteX6" fmla="*/ 48768 w 51816"/>
                  <a:gd name="connsiteY6" fmla="*/ 44387 h 48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816" h="48577">
                    <a:moveTo>
                      <a:pt x="48768" y="44387"/>
                    </a:moveTo>
                    <a:cubicBezTo>
                      <a:pt x="49504" y="43125"/>
                      <a:pt x="50554" y="42075"/>
                      <a:pt x="51816" y="41338"/>
                    </a:cubicBezTo>
                    <a:lnTo>
                      <a:pt x="28003" y="0"/>
                    </a:lnTo>
                    <a:cubicBezTo>
                      <a:pt x="19504" y="4960"/>
                      <a:pt x="12445" y="12052"/>
                      <a:pt x="7525" y="20574"/>
                    </a:cubicBezTo>
                    <a:cubicBezTo>
                      <a:pt x="2589" y="29081"/>
                      <a:pt x="-7" y="38743"/>
                      <a:pt x="0" y="48578"/>
                    </a:cubicBezTo>
                    <a:lnTo>
                      <a:pt x="47625" y="48578"/>
                    </a:lnTo>
                    <a:cubicBezTo>
                      <a:pt x="47652" y="47107"/>
                      <a:pt x="48045" y="45667"/>
                      <a:pt x="48768" y="44387"/>
                    </a:cubicBezTo>
                    <a:close/>
                  </a:path>
                </a:pathLst>
              </a:custGeom>
              <a:solidFill>
                <a:srgbClr val="E71508"/>
              </a:solid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336D17B1-B939-4CA2-976C-4AA25730ACAB}"/>
                  </a:ext>
                </a:extLst>
              </p:cNvPr>
              <p:cNvSpPr/>
              <p:nvPr/>
            </p:nvSpPr>
            <p:spPr>
              <a:xfrm>
                <a:off x="5755068" y="5515537"/>
                <a:ext cx="82841" cy="141663"/>
              </a:xfrm>
              <a:custGeom>
                <a:avLst/>
                <a:gdLst>
                  <a:gd name="connsiteX0" fmla="*/ 23813 w 28575"/>
                  <a:gd name="connsiteY0" fmla="*/ 0 h 48865"/>
                  <a:gd name="connsiteX1" fmla="*/ 0 w 28575"/>
                  <a:gd name="connsiteY1" fmla="*/ 41339 h 48865"/>
                  <a:gd name="connsiteX2" fmla="*/ 28575 w 28575"/>
                  <a:gd name="connsiteY2" fmla="*/ 48863 h 48865"/>
                  <a:gd name="connsiteX3" fmla="*/ 28575 w 28575"/>
                  <a:gd name="connsiteY3" fmla="*/ 1238 h 48865"/>
                  <a:gd name="connsiteX4" fmla="*/ 23813 w 28575"/>
                  <a:gd name="connsiteY4" fmla="*/ 0 h 4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48865">
                    <a:moveTo>
                      <a:pt x="23813" y="0"/>
                    </a:moveTo>
                    <a:lnTo>
                      <a:pt x="0" y="41339"/>
                    </a:lnTo>
                    <a:cubicBezTo>
                      <a:pt x="8680" y="46360"/>
                      <a:pt x="18548" y="48958"/>
                      <a:pt x="28575" y="48863"/>
                    </a:cubicBezTo>
                    <a:lnTo>
                      <a:pt x="28575" y="1238"/>
                    </a:lnTo>
                    <a:cubicBezTo>
                      <a:pt x="26897" y="1336"/>
                      <a:pt x="25230" y="903"/>
                      <a:pt x="23813" y="0"/>
                    </a:cubicBezTo>
                    <a:close/>
                  </a:path>
                </a:pathLst>
              </a:custGeom>
              <a:solidFill>
                <a:srgbClr val="E71508"/>
              </a:solid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899B885F-64C2-41CC-9505-783A3C4E3E74}"/>
                  </a:ext>
                </a:extLst>
              </p:cNvPr>
              <p:cNvSpPr/>
              <p:nvPr/>
            </p:nvSpPr>
            <p:spPr>
              <a:xfrm>
                <a:off x="5836528" y="5515261"/>
                <a:ext cx="81183" cy="141657"/>
              </a:xfrm>
              <a:custGeom>
                <a:avLst/>
                <a:gdLst>
                  <a:gd name="connsiteX0" fmla="*/ 0 w 28003"/>
                  <a:gd name="connsiteY0" fmla="*/ 1238 h 48863"/>
                  <a:gd name="connsiteX1" fmla="*/ 0 w 28003"/>
                  <a:gd name="connsiteY1" fmla="*/ 48863 h 48863"/>
                  <a:gd name="connsiteX2" fmla="*/ 28004 w 28003"/>
                  <a:gd name="connsiteY2" fmla="*/ 41339 h 48863"/>
                  <a:gd name="connsiteX3" fmla="*/ 4191 w 28003"/>
                  <a:gd name="connsiteY3" fmla="*/ 0 h 48863"/>
                  <a:gd name="connsiteX4" fmla="*/ 0 w 28003"/>
                  <a:gd name="connsiteY4" fmla="*/ 1238 h 48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3" h="48863">
                    <a:moveTo>
                      <a:pt x="0" y="1238"/>
                    </a:moveTo>
                    <a:lnTo>
                      <a:pt x="0" y="48863"/>
                    </a:lnTo>
                    <a:cubicBezTo>
                      <a:pt x="9833" y="48857"/>
                      <a:pt x="19491" y="46262"/>
                      <a:pt x="28004" y="41339"/>
                    </a:cubicBezTo>
                    <a:lnTo>
                      <a:pt x="4191" y="0"/>
                    </a:lnTo>
                    <a:cubicBezTo>
                      <a:pt x="2938" y="798"/>
                      <a:pt x="1486" y="1228"/>
                      <a:pt x="0" y="1238"/>
                    </a:cubicBezTo>
                    <a:close/>
                  </a:path>
                </a:pathLst>
              </a:custGeom>
              <a:solidFill>
                <a:srgbClr val="A90600"/>
              </a:solid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8204C3C7-423A-47CD-8D19-2C1C7CB82DE4}"/>
                  </a:ext>
                </a:extLst>
              </p:cNvPr>
              <p:cNvSpPr/>
              <p:nvPr/>
            </p:nvSpPr>
            <p:spPr>
              <a:xfrm>
                <a:off x="5848678" y="5353719"/>
                <a:ext cx="150218" cy="140828"/>
              </a:xfrm>
              <a:custGeom>
                <a:avLst/>
                <a:gdLst>
                  <a:gd name="connsiteX0" fmla="*/ 4191 w 51816"/>
                  <a:gd name="connsiteY0" fmla="*/ 48578 h 48577"/>
                  <a:gd name="connsiteX1" fmla="*/ 51816 w 51816"/>
                  <a:gd name="connsiteY1" fmla="*/ 48578 h 48577"/>
                  <a:gd name="connsiteX2" fmla="*/ 44291 w 51816"/>
                  <a:gd name="connsiteY2" fmla="*/ 20574 h 48577"/>
                  <a:gd name="connsiteX3" fmla="*/ 23813 w 51816"/>
                  <a:gd name="connsiteY3" fmla="*/ 0 h 48577"/>
                  <a:gd name="connsiteX4" fmla="*/ 0 w 51816"/>
                  <a:gd name="connsiteY4" fmla="*/ 41339 h 48577"/>
                  <a:gd name="connsiteX5" fmla="*/ 3048 w 51816"/>
                  <a:gd name="connsiteY5" fmla="*/ 44387 h 48577"/>
                  <a:gd name="connsiteX6" fmla="*/ 4191 w 51816"/>
                  <a:gd name="connsiteY6" fmla="*/ 48578 h 48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816" h="48577">
                    <a:moveTo>
                      <a:pt x="4191" y="48578"/>
                    </a:moveTo>
                    <a:lnTo>
                      <a:pt x="51816" y="48578"/>
                    </a:lnTo>
                    <a:cubicBezTo>
                      <a:pt x="51823" y="38743"/>
                      <a:pt x="49227" y="29081"/>
                      <a:pt x="44291" y="20574"/>
                    </a:cubicBezTo>
                    <a:cubicBezTo>
                      <a:pt x="39371" y="12052"/>
                      <a:pt x="32312" y="4960"/>
                      <a:pt x="23813" y="0"/>
                    </a:cubicBezTo>
                    <a:lnTo>
                      <a:pt x="0" y="41339"/>
                    </a:lnTo>
                    <a:cubicBezTo>
                      <a:pt x="1262" y="42075"/>
                      <a:pt x="2312" y="43125"/>
                      <a:pt x="3048" y="44387"/>
                    </a:cubicBezTo>
                    <a:cubicBezTo>
                      <a:pt x="3771" y="45667"/>
                      <a:pt x="4164" y="47107"/>
                      <a:pt x="4191" y="48578"/>
                    </a:cubicBezTo>
                    <a:close/>
                  </a:path>
                </a:pathLst>
              </a:custGeom>
              <a:solidFill>
                <a:srgbClr val="A90600"/>
              </a:solid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7B4B3863-2E19-4C5B-9D72-26F69294A1D9}"/>
                  </a:ext>
                </a:extLst>
              </p:cNvPr>
              <p:cNvSpPr/>
              <p:nvPr/>
            </p:nvSpPr>
            <p:spPr>
              <a:xfrm>
                <a:off x="4998651" y="4530282"/>
                <a:ext cx="40891" cy="299607"/>
              </a:xfrm>
              <a:custGeom>
                <a:avLst/>
                <a:gdLst>
                  <a:gd name="connsiteX0" fmla="*/ 7077 w 14105"/>
                  <a:gd name="connsiteY0" fmla="*/ 103346 h 103346"/>
                  <a:gd name="connsiteX1" fmla="*/ 7077 w 14105"/>
                  <a:gd name="connsiteY1" fmla="*/ 0 h 103346"/>
                </a:gdLst>
                <a:ahLst/>
                <a:cxnLst>
                  <a:cxn ang="0">
                    <a:pos x="connsiteX0" y="connsiteY0"/>
                  </a:cxn>
                  <a:cxn ang="0">
                    <a:pos x="connsiteX1" y="connsiteY1"/>
                  </a:cxn>
                </a:cxnLst>
                <a:rect l="l" t="t" r="r" b="b"/>
                <a:pathLst>
                  <a:path w="14105" h="103346">
                    <a:moveTo>
                      <a:pt x="7077" y="103346"/>
                    </a:moveTo>
                    <a:cubicBezTo>
                      <a:pt x="31461" y="68866"/>
                      <a:pt x="-17403" y="34480"/>
                      <a:pt x="7077" y="0"/>
                    </a:cubicBezTo>
                    <a:close/>
                  </a:path>
                </a:pathLst>
              </a:custGeom>
              <a:solidFill>
                <a:srgbClr val="C5C4C6"/>
              </a:solid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175B702B-CB62-42DC-8EE3-3B5AFDC310EE}"/>
                  </a:ext>
                </a:extLst>
              </p:cNvPr>
              <p:cNvSpPr/>
              <p:nvPr/>
            </p:nvSpPr>
            <p:spPr>
              <a:xfrm>
                <a:off x="4991487" y="4532213"/>
                <a:ext cx="55137" cy="297674"/>
              </a:xfrm>
              <a:custGeom>
                <a:avLst/>
                <a:gdLst>
                  <a:gd name="connsiteX0" fmla="*/ 9547 w 19019"/>
                  <a:gd name="connsiteY0" fmla="*/ 102679 h 102679"/>
                  <a:gd name="connsiteX1" fmla="*/ 11262 w 19019"/>
                  <a:gd name="connsiteY1" fmla="*/ 98298 h 102679"/>
                  <a:gd name="connsiteX2" fmla="*/ 12786 w 19019"/>
                  <a:gd name="connsiteY2" fmla="*/ 93250 h 102679"/>
                  <a:gd name="connsiteX3" fmla="*/ 13834 w 19019"/>
                  <a:gd name="connsiteY3" fmla="*/ 86773 h 102679"/>
                  <a:gd name="connsiteX4" fmla="*/ 13834 w 19019"/>
                  <a:gd name="connsiteY4" fmla="*/ 83153 h 102679"/>
                  <a:gd name="connsiteX5" fmla="*/ 13834 w 19019"/>
                  <a:gd name="connsiteY5" fmla="*/ 79153 h 102679"/>
                  <a:gd name="connsiteX6" fmla="*/ 12310 w 19019"/>
                  <a:gd name="connsiteY6" fmla="*/ 70676 h 102679"/>
                  <a:gd name="connsiteX7" fmla="*/ 6214 w 19019"/>
                  <a:gd name="connsiteY7" fmla="*/ 52292 h 102679"/>
                  <a:gd name="connsiteX8" fmla="*/ 3070 w 19019"/>
                  <a:gd name="connsiteY8" fmla="*/ 42767 h 102679"/>
                  <a:gd name="connsiteX9" fmla="*/ 689 w 19019"/>
                  <a:gd name="connsiteY9" fmla="*/ 33242 h 102679"/>
                  <a:gd name="connsiteX10" fmla="*/ 22 w 19019"/>
                  <a:gd name="connsiteY10" fmla="*/ 23717 h 102679"/>
                  <a:gd name="connsiteX11" fmla="*/ 22 w 19019"/>
                  <a:gd name="connsiteY11" fmla="*/ 19241 h 102679"/>
                  <a:gd name="connsiteX12" fmla="*/ 975 w 19019"/>
                  <a:gd name="connsiteY12" fmla="*/ 15145 h 102679"/>
                  <a:gd name="connsiteX13" fmla="*/ 3642 w 19019"/>
                  <a:gd name="connsiteY13" fmla="*/ 8382 h 102679"/>
                  <a:gd name="connsiteX14" fmla="*/ 6499 w 19019"/>
                  <a:gd name="connsiteY14" fmla="*/ 3715 h 102679"/>
                  <a:gd name="connsiteX15" fmla="*/ 9547 w 19019"/>
                  <a:gd name="connsiteY15" fmla="*/ 0 h 102679"/>
                  <a:gd name="connsiteX16" fmla="*/ 7833 w 19019"/>
                  <a:gd name="connsiteY16" fmla="*/ 4382 h 102679"/>
                  <a:gd name="connsiteX17" fmla="*/ 6309 w 19019"/>
                  <a:gd name="connsiteY17" fmla="*/ 9335 h 102679"/>
                  <a:gd name="connsiteX18" fmla="*/ 5261 w 19019"/>
                  <a:gd name="connsiteY18" fmla="*/ 15812 h 102679"/>
                  <a:gd name="connsiteX19" fmla="*/ 5261 w 19019"/>
                  <a:gd name="connsiteY19" fmla="*/ 19526 h 102679"/>
                  <a:gd name="connsiteX20" fmla="*/ 5261 w 19019"/>
                  <a:gd name="connsiteY20" fmla="*/ 23527 h 102679"/>
                  <a:gd name="connsiteX21" fmla="*/ 6785 w 19019"/>
                  <a:gd name="connsiteY21" fmla="*/ 32004 h 102679"/>
                  <a:gd name="connsiteX22" fmla="*/ 12881 w 19019"/>
                  <a:gd name="connsiteY22" fmla="*/ 50387 h 102679"/>
                  <a:gd name="connsiteX23" fmla="*/ 16024 w 19019"/>
                  <a:gd name="connsiteY23" fmla="*/ 59912 h 102679"/>
                  <a:gd name="connsiteX24" fmla="*/ 18310 w 19019"/>
                  <a:gd name="connsiteY24" fmla="*/ 69437 h 102679"/>
                  <a:gd name="connsiteX25" fmla="*/ 18977 w 19019"/>
                  <a:gd name="connsiteY25" fmla="*/ 78962 h 102679"/>
                  <a:gd name="connsiteX26" fmla="*/ 18977 w 19019"/>
                  <a:gd name="connsiteY26" fmla="*/ 83439 h 102679"/>
                  <a:gd name="connsiteX27" fmla="*/ 18025 w 19019"/>
                  <a:gd name="connsiteY27" fmla="*/ 87535 h 102679"/>
                  <a:gd name="connsiteX28" fmla="*/ 15453 w 19019"/>
                  <a:gd name="connsiteY28" fmla="*/ 94393 h 102679"/>
                  <a:gd name="connsiteX29" fmla="*/ 12500 w 19019"/>
                  <a:gd name="connsiteY29" fmla="*/ 98965 h 10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9019" h="102679">
                    <a:moveTo>
                      <a:pt x="9547" y="102679"/>
                    </a:moveTo>
                    <a:cubicBezTo>
                      <a:pt x="9547" y="102679"/>
                      <a:pt x="10119" y="101060"/>
                      <a:pt x="11262" y="98298"/>
                    </a:cubicBezTo>
                    <a:cubicBezTo>
                      <a:pt x="11965" y="96681"/>
                      <a:pt x="12477" y="94986"/>
                      <a:pt x="12786" y="93250"/>
                    </a:cubicBezTo>
                    <a:cubicBezTo>
                      <a:pt x="13366" y="91135"/>
                      <a:pt x="13717" y="88963"/>
                      <a:pt x="13834" y="86773"/>
                    </a:cubicBezTo>
                    <a:cubicBezTo>
                      <a:pt x="13834" y="85630"/>
                      <a:pt x="13834" y="84392"/>
                      <a:pt x="13834" y="83153"/>
                    </a:cubicBezTo>
                    <a:cubicBezTo>
                      <a:pt x="13834" y="81915"/>
                      <a:pt x="13834" y="80486"/>
                      <a:pt x="13834" y="79153"/>
                    </a:cubicBezTo>
                    <a:cubicBezTo>
                      <a:pt x="13540" y="76293"/>
                      <a:pt x="13030" y="73459"/>
                      <a:pt x="12310" y="70676"/>
                    </a:cubicBezTo>
                    <a:cubicBezTo>
                      <a:pt x="10690" y="64770"/>
                      <a:pt x="8500" y="58579"/>
                      <a:pt x="6214" y="52292"/>
                    </a:cubicBezTo>
                    <a:cubicBezTo>
                      <a:pt x="5166" y="48958"/>
                      <a:pt x="4023" y="45815"/>
                      <a:pt x="3070" y="42767"/>
                    </a:cubicBezTo>
                    <a:cubicBezTo>
                      <a:pt x="2097" y="39640"/>
                      <a:pt x="1302" y="36460"/>
                      <a:pt x="689" y="33242"/>
                    </a:cubicBezTo>
                    <a:cubicBezTo>
                      <a:pt x="148" y="30098"/>
                      <a:pt x="-75" y="26907"/>
                      <a:pt x="22" y="23717"/>
                    </a:cubicBezTo>
                    <a:cubicBezTo>
                      <a:pt x="22" y="22193"/>
                      <a:pt x="22" y="20669"/>
                      <a:pt x="22" y="19241"/>
                    </a:cubicBezTo>
                    <a:cubicBezTo>
                      <a:pt x="22" y="17812"/>
                      <a:pt x="689" y="16478"/>
                      <a:pt x="975" y="15145"/>
                    </a:cubicBezTo>
                    <a:cubicBezTo>
                      <a:pt x="1522" y="12770"/>
                      <a:pt x="2421" y="10491"/>
                      <a:pt x="3642" y="8382"/>
                    </a:cubicBezTo>
                    <a:cubicBezTo>
                      <a:pt x="4303" y="6666"/>
                      <a:pt x="5271" y="5084"/>
                      <a:pt x="6499" y="3715"/>
                    </a:cubicBezTo>
                    <a:lnTo>
                      <a:pt x="9547" y="0"/>
                    </a:lnTo>
                    <a:lnTo>
                      <a:pt x="7833" y="4382"/>
                    </a:lnTo>
                    <a:cubicBezTo>
                      <a:pt x="7102" y="5955"/>
                      <a:pt x="6589" y="7622"/>
                      <a:pt x="6309" y="9335"/>
                    </a:cubicBezTo>
                    <a:cubicBezTo>
                      <a:pt x="5698" y="11443"/>
                      <a:pt x="5346" y="13618"/>
                      <a:pt x="5261" y="15812"/>
                    </a:cubicBezTo>
                    <a:cubicBezTo>
                      <a:pt x="5261" y="17050"/>
                      <a:pt x="5261" y="18288"/>
                      <a:pt x="5261" y="19526"/>
                    </a:cubicBezTo>
                    <a:lnTo>
                      <a:pt x="5261" y="23527"/>
                    </a:lnTo>
                    <a:cubicBezTo>
                      <a:pt x="5562" y="26386"/>
                      <a:pt x="6072" y="29219"/>
                      <a:pt x="6785" y="32004"/>
                    </a:cubicBezTo>
                    <a:cubicBezTo>
                      <a:pt x="8404" y="37814"/>
                      <a:pt x="10500" y="44101"/>
                      <a:pt x="12881" y="50387"/>
                    </a:cubicBezTo>
                    <a:cubicBezTo>
                      <a:pt x="13929" y="53626"/>
                      <a:pt x="15072" y="56864"/>
                      <a:pt x="16024" y="59912"/>
                    </a:cubicBezTo>
                    <a:cubicBezTo>
                      <a:pt x="16953" y="63045"/>
                      <a:pt x="17716" y="66224"/>
                      <a:pt x="18310" y="69437"/>
                    </a:cubicBezTo>
                    <a:cubicBezTo>
                      <a:pt x="18897" y="72576"/>
                      <a:pt x="19121" y="75772"/>
                      <a:pt x="18977" y="78962"/>
                    </a:cubicBezTo>
                    <a:cubicBezTo>
                      <a:pt x="18977" y="80486"/>
                      <a:pt x="18977" y="82010"/>
                      <a:pt x="18977" y="83439"/>
                    </a:cubicBezTo>
                    <a:cubicBezTo>
                      <a:pt x="18977" y="84868"/>
                      <a:pt x="18310" y="86201"/>
                      <a:pt x="18025" y="87535"/>
                    </a:cubicBezTo>
                    <a:cubicBezTo>
                      <a:pt x="17507" y="89934"/>
                      <a:pt x="16640" y="92245"/>
                      <a:pt x="15453" y="94393"/>
                    </a:cubicBezTo>
                    <a:cubicBezTo>
                      <a:pt x="14729" y="96070"/>
                      <a:pt x="13731" y="97615"/>
                      <a:pt x="12500" y="98965"/>
                    </a:cubicBezTo>
                    <a:close/>
                  </a:path>
                </a:pathLst>
              </a:custGeom>
              <a:solidFill>
                <a:srgbClr val="FFFFFF"/>
              </a:solid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2F163D02-83A4-4CC7-B6F6-6EC40B5318F2}"/>
                  </a:ext>
                </a:extLst>
              </p:cNvPr>
              <p:cNvSpPr/>
              <p:nvPr/>
            </p:nvSpPr>
            <p:spPr>
              <a:xfrm>
                <a:off x="5090328" y="4530282"/>
                <a:ext cx="40891" cy="299607"/>
              </a:xfrm>
              <a:custGeom>
                <a:avLst/>
                <a:gdLst>
                  <a:gd name="connsiteX0" fmla="*/ 7077 w 14105"/>
                  <a:gd name="connsiteY0" fmla="*/ 0 h 103346"/>
                  <a:gd name="connsiteX1" fmla="*/ 7077 w 14105"/>
                  <a:gd name="connsiteY1" fmla="*/ 103346 h 103346"/>
                </a:gdLst>
                <a:ahLst/>
                <a:cxnLst>
                  <a:cxn ang="0">
                    <a:pos x="connsiteX0" y="connsiteY0"/>
                  </a:cxn>
                  <a:cxn ang="0">
                    <a:pos x="connsiteX1" y="connsiteY1"/>
                  </a:cxn>
                </a:cxnLst>
                <a:rect l="l" t="t" r="r" b="b"/>
                <a:pathLst>
                  <a:path w="14105" h="103346">
                    <a:moveTo>
                      <a:pt x="7077" y="0"/>
                    </a:moveTo>
                    <a:cubicBezTo>
                      <a:pt x="-17403" y="34480"/>
                      <a:pt x="31461" y="68866"/>
                      <a:pt x="7077" y="103346"/>
                    </a:cubicBezTo>
                    <a:close/>
                  </a:path>
                </a:pathLst>
              </a:custGeom>
              <a:solidFill>
                <a:srgbClr val="C5C4C6"/>
              </a:solid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2A796C39-8EB6-40BE-9A68-2E9DAB0E375F}"/>
                  </a:ext>
                </a:extLst>
              </p:cNvPr>
              <p:cNvSpPr/>
              <p:nvPr/>
            </p:nvSpPr>
            <p:spPr>
              <a:xfrm>
                <a:off x="5083165" y="4530282"/>
                <a:ext cx="55413" cy="297674"/>
              </a:xfrm>
              <a:custGeom>
                <a:avLst/>
                <a:gdLst>
                  <a:gd name="connsiteX0" fmla="*/ 9547 w 19114"/>
                  <a:gd name="connsiteY0" fmla="*/ 0 h 102679"/>
                  <a:gd name="connsiteX1" fmla="*/ 7833 w 19114"/>
                  <a:gd name="connsiteY1" fmla="*/ 4381 h 102679"/>
                  <a:gd name="connsiteX2" fmla="*/ 6214 w 19114"/>
                  <a:gd name="connsiteY2" fmla="*/ 9430 h 102679"/>
                  <a:gd name="connsiteX3" fmla="*/ 5261 w 19114"/>
                  <a:gd name="connsiteY3" fmla="*/ 15811 h 102679"/>
                  <a:gd name="connsiteX4" fmla="*/ 5261 w 19114"/>
                  <a:gd name="connsiteY4" fmla="*/ 19526 h 102679"/>
                  <a:gd name="connsiteX5" fmla="*/ 5261 w 19114"/>
                  <a:gd name="connsiteY5" fmla="*/ 23527 h 102679"/>
                  <a:gd name="connsiteX6" fmla="*/ 6785 w 19114"/>
                  <a:gd name="connsiteY6" fmla="*/ 32004 h 102679"/>
                  <a:gd name="connsiteX7" fmla="*/ 12976 w 19114"/>
                  <a:gd name="connsiteY7" fmla="*/ 50387 h 102679"/>
                  <a:gd name="connsiteX8" fmla="*/ 16119 w 19114"/>
                  <a:gd name="connsiteY8" fmla="*/ 59912 h 102679"/>
                  <a:gd name="connsiteX9" fmla="*/ 18406 w 19114"/>
                  <a:gd name="connsiteY9" fmla="*/ 69437 h 102679"/>
                  <a:gd name="connsiteX10" fmla="*/ 19072 w 19114"/>
                  <a:gd name="connsiteY10" fmla="*/ 78962 h 102679"/>
                  <a:gd name="connsiteX11" fmla="*/ 19072 w 19114"/>
                  <a:gd name="connsiteY11" fmla="*/ 83439 h 102679"/>
                  <a:gd name="connsiteX12" fmla="*/ 18120 w 19114"/>
                  <a:gd name="connsiteY12" fmla="*/ 87535 h 102679"/>
                  <a:gd name="connsiteX13" fmla="*/ 15548 w 19114"/>
                  <a:gd name="connsiteY13" fmla="*/ 94298 h 102679"/>
                  <a:gd name="connsiteX14" fmla="*/ 12595 w 19114"/>
                  <a:gd name="connsiteY14" fmla="*/ 98965 h 102679"/>
                  <a:gd name="connsiteX15" fmla="*/ 9643 w 19114"/>
                  <a:gd name="connsiteY15" fmla="*/ 102679 h 102679"/>
                  <a:gd name="connsiteX16" fmla="*/ 11262 w 19114"/>
                  <a:gd name="connsiteY16" fmla="*/ 98298 h 102679"/>
                  <a:gd name="connsiteX17" fmla="*/ 12881 w 19114"/>
                  <a:gd name="connsiteY17" fmla="*/ 93345 h 102679"/>
                  <a:gd name="connsiteX18" fmla="*/ 13834 w 19114"/>
                  <a:gd name="connsiteY18" fmla="*/ 86773 h 102679"/>
                  <a:gd name="connsiteX19" fmla="*/ 13833 w 19114"/>
                  <a:gd name="connsiteY19" fmla="*/ 83153 h 102679"/>
                  <a:gd name="connsiteX20" fmla="*/ 13833 w 19114"/>
                  <a:gd name="connsiteY20" fmla="*/ 79153 h 102679"/>
                  <a:gd name="connsiteX21" fmla="*/ 12309 w 19114"/>
                  <a:gd name="connsiteY21" fmla="*/ 70675 h 102679"/>
                  <a:gd name="connsiteX22" fmla="*/ 6214 w 19114"/>
                  <a:gd name="connsiteY22" fmla="*/ 52292 h 102679"/>
                  <a:gd name="connsiteX23" fmla="*/ 3070 w 19114"/>
                  <a:gd name="connsiteY23" fmla="*/ 42767 h 102679"/>
                  <a:gd name="connsiteX24" fmla="*/ 689 w 19114"/>
                  <a:gd name="connsiteY24" fmla="*/ 33242 h 102679"/>
                  <a:gd name="connsiteX25" fmla="*/ 22 w 19114"/>
                  <a:gd name="connsiteY25" fmla="*/ 23717 h 102679"/>
                  <a:gd name="connsiteX26" fmla="*/ 22 w 19114"/>
                  <a:gd name="connsiteY26" fmla="*/ 19241 h 102679"/>
                  <a:gd name="connsiteX27" fmla="*/ 975 w 19114"/>
                  <a:gd name="connsiteY27" fmla="*/ 15145 h 102679"/>
                  <a:gd name="connsiteX28" fmla="*/ 3642 w 19114"/>
                  <a:gd name="connsiteY28" fmla="*/ 8287 h 102679"/>
                  <a:gd name="connsiteX29" fmla="*/ 6499 w 19114"/>
                  <a:gd name="connsiteY29" fmla="*/ 3619 h 10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9114" h="102679">
                    <a:moveTo>
                      <a:pt x="9547" y="0"/>
                    </a:moveTo>
                    <a:lnTo>
                      <a:pt x="7833" y="4381"/>
                    </a:lnTo>
                    <a:cubicBezTo>
                      <a:pt x="7026" y="5966"/>
                      <a:pt x="6479" y="7671"/>
                      <a:pt x="6214" y="9430"/>
                    </a:cubicBezTo>
                    <a:cubicBezTo>
                      <a:pt x="5629" y="11508"/>
                      <a:pt x="5309" y="13653"/>
                      <a:pt x="5261" y="15811"/>
                    </a:cubicBezTo>
                    <a:lnTo>
                      <a:pt x="5261" y="19526"/>
                    </a:lnTo>
                    <a:cubicBezTo>
                      <a:pt x="5261" y="20860"/>
                      <a:pt x="5261" y="22193"/>
                      <a:pt x="5261" y="23527"/>
                    </a:cubicBezTo>
                    <a:cubicBezTo>
                      <a:pt x="5609" y="26379"/>
                      <a:pt x="6118" y="29209"/>
                      <a:pt x="6785" y="32004"/>
                    </a:cubicBezTo>
                    <a:cubicBezTo>
                      <a:pt x="8404" y="37814"/>
                      <a:pt x="10595" y="44101"/>
                      <a:pt x="12976" y="50387"/>
                    </a:cubicBezTo>
                    <a:cubicBezTo>
                      <a:pt x="14024" y="53626"/>
                      <a:pt x="15167" y="56864"/>
                      <a:pt x="16119" y="59912"/>
                    </a:cubicBezTo>
                    <a:cubicBezTo>
                      <a:pt x="17048" y="63045"/>
                      <a:pt x="17812" y="66224"/>
                      <a:pt x="18406" y="69437"/>
                    </a:cubicBezTo>
                    <a:cubicBezTo>
                      <a:pt x="18992" y="72576"/>
                      <a:pt x="19216" y="75772"/>
                      <a:pt x="19072" y="78962"/>
                    </a:cubicBezTo>
                    <a:cubicBezTo>
                      <a:pt x="19072" y="80486"/>
                      <a:pt x="19072" y="82010"/>
                      <a:pt x="19072" y="83439"/>
                    </a:cubicBezTo>
                    <a:cubicBezTo>
                      <a:pt x="19072" y="84868"/>
                      <a:pt x="18406" y="86201"/>
                      <a:pt x="18120" y="87535"/>
                    </a:cubicBezTo>
                    <a:cubicBezTo>
                      <a:pt x="17604" y="89904"/>
                      <a:pt x="16737" y="92184"/>
                      <a:pt x="15548" y="94298"/>
                    </a:cubicBezTo>
                    <a:cubicBezTo>
                      <a:pt x="14796" y="95988"/>
                      <a:pt x="13801" y="97561"/>
                      <a:pt x="12595" y="98965"/>
                    </a:cubicBezTo>
                    <a:lnTo>
                      <a:pt x="9643" y="102679"/>
                    </a:lnTo>
                    <a:lnTo>
                      <a:pt x="11262" y="98298"/>
                    </a:lnTo>
                    <a:cubicBezTo>
                      <a:pt x="12026" y="96729"/>
                      <a:pt x="12571" y="95062"/>
                      <a:pt x="12881" y="93345"/>
                    </a:cubicBezTo>
                    <a:cubicBezTo>
                      <a:pt x="13465" y="91201"/>
                      <a:pt x="13785" y="88994"/>
                      <a:pt x="13834" y="86773"/>
                    </a:cubicBezTo>
                    <a:lnTo>
                      <a:pt x="13833" y="83153"/>
                    </a:lnTo>
                    <a:lnTo>
                      <a:pt x="13833" y="79153"/>
                    </a:lnTo>
                    <a:cubicBezTo>
                      <a:pt x="13494" y="76299"/>
                      <a:pt x="12985" y="73468"/>
                      <a:pt x="12309" y="70675"/>
                    </a:cubicBezTo>
                    <a:cubicBezTo>
                      <a:pt x="10690" y="64770"/>
                      <a:pt x="8499" y="58579"/>
                      <a:pt x="6214" y="52292"/>
                    </a:cubicBezTo>
                    <a:cubicBezTo>
                      <a:pt x="5070" y="48958"/>
                      <a:pt x="4023" y="45815"/>
                      <a:pt x="3070" y="42767"/>
                    </a:cubicBezTo>
                    <a:cubicBezTo>
                      <a:pt x="2055" y="39652"/>
                      <a:pt x="1259" y="36469"/>
                      <a:pt x="689" y="33242"/>
                    </a:cubicBezTo>
                    <a:cubicBezTo>
                      <a:pt x="148" y="30098"/>
                      <a:pt x="-75" y="26906"/>
                      <a:pt x="22" y="23717"/>
                    </a:cubicBezTo>
                    <a:cubicBezTo>
                      <a:pt x="22" y="22193"/>
                      <a:pt x="22" y="20669"/>
                      <a:pt x="22" y="19241"/>
                    </a:cubicBezTo>
                    <a:cubicBezTo>
                      <a:pt x="22" y="17812"/>
                      <a:pt x="689" y="16478"/>
                      <a:pt x="975" y="15145"/>
                    </a:cubicBezTo>
                    <a:cubicBezTo>
                      <a:pt x="1523" y="12740"/>
                      <a:pt x="2421" y="10430"/>
                      <a:pt x="3642" y="8287"/>
                    </a:cubicBezTo>
                    <a:cubicBezTo>
                      <a:pt x="4326" y="6582"/>
                      <a:pt x="5292" y="5004"/>
                      <a:pt x="6499" y="3619"/>
                    </a:cubicBezTo>
                    <a:close/>
                  </a:path>
                </a:pathLst>
              </a:custGeom>
              <a:solidFill>
                <a:srgbClr val="FFFFFF"/>
              </a:solid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2F839388-F0D6-4A8C-AAB7-8C0D5B7E0D3C}"/>
                  </a:ext>
                </a:extLst>
              </p:cNvPr>
              <p:cNvSpPr/>
              <p:nvPr/>
            </p:nvSpPr>
            <p:spPr>
              <a:xfrm>
                <a:off x="5181866" y="4530282"/>
                <a:ext cx="40891" cy="299607"/>
              </a:xfrm>
              <a:custGeom>
                <a:avLst/>
                <a:gdLst>
                  <a:gd name="connsiteX0" fmla="*/ 7029 w 14105"/>
                  <a:gd name="connsiteY0" fmla="*/ 103346 h 103346"/>
                  <a:gd name="connsiteX1" fmla="*/ 7029 w 14105"/>
                  <a:gd name="connsiteY1" fmla="*/ 0 h 103346"/>
                </a:gdLst>
                <a:ahLst/>
                <a:cxnLst>
                  <a:cxn ang="0">
                    <a:pos x="connsiteX0" y="connsiteY0"/>
                  </a:cxn>
                  <a:cxn ang="0">
                    <a:pos x="connsiteX1" y="connsiteY1"/>
                  </a:cxn>
                </a:cxnLst>
                <a:rect l="l" t="t" r="r" b="b"/>
                <a:pathLst>
                  <a:path w="14105" h="103346">
                    <a:moveTo>
                      <a:pt x="7029" y="103346"/>
                    </a:moveTo>
                    <a:cubicBezTo>
                      <a:pt x="31508" y="68866"/>
                      <a:pt x="-17355" y="34480"/>
                      <a:pt x="7029" y="0"/>
                    </a:cubicBezTo>
                    <a:close/>
                  </a:path>
                </a:pathLst>
              </a:custGeom>
              <a:solidFill>
                <a:srgbClr val="C5C4C6"/>
              </a:solid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47A5DD19-121C-4643-8152-3F9F985CEB45}"/>
                  </a:ext>
                </a:extLst>
              </p:cNvPr>
              <p:cNvSpPr/>
              <p:nvPr/>
            </p:nvSpPr>
            <p:spPr>
              <a:xfrm>
                <a:off x="5174508" y="4532213"/>
                <a:ext cx="55137" cy="297674"/>
              </a:xfrm>
              <a:custGeom>
                <a:avLst/>
                <a:gdLst>
                  <a:gd name="connsiteX0" fmla="*/ 9567 w 19019"/>
                  <a:gd name="connsiteY0" fmla="*/ 102679 h 102679"/>
                  <a:gd name="connsiteX1" fmla="*/ 11282 w 19019"/>
                  <a:gd name="connsiteY1" fmla="*/ 98298 h 102679"/>
                  <a:gd name="connsiteX2" fmla="*/ 12901 w 19019"/>
                  <a:gd name="connsiteY2" fmla="*/ 93250 h 102679"/>
                  <a:gd name="connsiteX3" fmla="*/ 13854 w 19019"/>
                  <a:gd name="connsiteY3" fmla="*/ 86773 h 102679"/>
                  <a:gd name="connsiteX4" fmla="*/ 13854 w 19019"/>
                  <a:gd name="connsiteY4" fmla="*/ 83153 h 102679"/>
                  <a:gd name="connsiteX5" fmla="*/ 13854 w 19019"/>
                  <a:gd name="connsiteY5" fmla="*/ 79153 h 102679"/>
                  <a:gd name="connsiteX6" fmla="*/ 12330 w 19019"/>
                  <a:gd name="connsiteY6" fmla="*/ 70676 h 102679"/>
                  <a:gd name="connsiteX7" fmla="*/ 6138 w 19019"/>
                  <a:gd name="connsiteY7" fmla="*/ 52292 h 102679"/>
                  <a:gd name="connsiteX8" fmla="*/ 2995 w 19019"/>
                  <a:gd name="connsiteY8" fmla="*/ 42767 h 102679"/>
                  <a:gd name="connsiteX9" fmla="*/ 709 w 19019"/>
                  <a:gd name="connsiteY9" fmla="*/ 33242 h 102679"/>
                  <a:gd name="connsiteX10" fmla="*/ 42 w 19019"/>
                  <a:gd name="connsiteY10" fmla="*/ 23717 h 102679"/>
                  <a:gd name="connsiteX11" fmla="*/ 42 w 19019"/>
                  <a:gd name="connsiteY11" fmla="*/ 19241 h 102679"/>
                  <a:gd name="connsiteX12" fmla="*/ 995 w 19019"/>
                  <a:gd name="connsiteY12" fmla="*/ 15145 h 102679"/>
                  <a:gd name="connsiteX13" fmla="*/ 3567 w 19019"/>
                  <a:gd name="connsiteY13" fmla="*/ 8382 h 102679"/>
                  <a:gd name="connsiteX14" fmla="*/ 6519 w 19019"/>
                  <a:gd name="connsiteY14" fmla="*/ 3715 h 102679"/>
                  <a:gd name="connsiteX15" fmla="*/ 9472 w 19019"/>
                  <a:gd name="connsiteY15" fmla="*/ 0 h 102679"/>
                  <a:gd name="connsiteX16" fmla="*/ 7853 w 19019"/>
                  <a:gd name="connsiteY16" fmla="*/ 4382 h 102679"/>
                  <a:gd name="connsiteX17" fmla="*/ 6234 w 19019"/>
                  <a:gd name="connsiteY17" fmla="*/ 9335 h 102679"/>
                  <a:gd name="connsiteX18" fmla="*/ 5186 w 19019"/>
                  <a:gd name="connsiteY18" fmla="*/ 15812 h 102679"/>
                  <a:gd name="connsiteX19" fmla="*/ 5186 w 19019"/>
                  <a:gd name="connsiteY19" fmla="*/ 19526 h 102679"/>
                  <a:gd name="connsiteX20" fmla="*/ 5186 w 19019"/>
                  <a:gd name="connsiteY20" fmla="*/ 23527 h 102679"/>
                  <a:gd name="connsiteX21" fmla="*/ 6710 w 19019"/>
                  <a:gd name="connsiteY21" fmla="*/ 32004 h 102679"/>
                  <a:gd name="connsiteX22" fmla="*/ 12806 w 19019"/>
                  <a:gd name="connsiteY22" fmla="*/ 50387 h 102679"/>
                  <a:gd name="connsiteX23" fmla="*/ 15949 w 19019"/>
                  <a:gd name="connsiteY23" fmla="*/ 59912 h 102679"/>
                  <a:gd name="connsiteX24" fmla="*/ 18330 w 19019"/>
                  <a:gd name="connsiteY24" fmla="*/ 69437 h 102679"/>
                  <a:gd name="connsiteX25" fmla="*/ 18997 w 19019"/>
                  <a:gd name="connsiteY25" fmla="*/ 78962 h 102679"/>
                  <a:gd name="connsiteX26" fmla="*/ 18997 w 19019"/>
                  <a:gd name="connsiteY26" fmla="*/ 83439 h 102679"/>
                  <a:gd name="connsiteX27" fmla="*/ 18044 w 19019"/>
                  <a:gd name="connsiteY27" fmla="*/ 87535 h 102679"/>
                  <a:gd name="connsiteX28" fmla="*/ 15377 w 19019"/>
                  <a:gd name="connsiteY28" fmla="*/ 94393 h 102679"/>
                  <a:gd name="connsiteX29" fmla="*/ 12520 w 19019"/>
                  <a:gd name="connsiteY29" fmla="*/ 98965 h 10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9019" h="102679">
                    <a:moveTo>
                      <a:pt x="9567" y="102679"/>
                    </a:moveTo>
                    <a:lnTo>
                      <a:pt x="11282" y="98298"/>
                    </a:lnTo>
                    <a:cubicBezTo>
                      <a:pt x="12061" y="96702"/>
                      <a:pt x="12607" y="95002"/>
                      <a:pt x="12901" y="93250"/>
                    </a:cubicBezTo>
                    <a:cubicBezTo>
                      <a:pt x="13492" y="91140"/>
                      <a:pt x="13812" y="88963"/>
                      <a:pt x="13854" y="86773"/>
                    </a:cubicBezTo>
                    <a:lnTo>
                      <a:pt x="13854" y="83153"/>
                    </a:lnTo>
                    <a:lnTo>
                      <a:pt x="13854" y="79153"/>
                    </a:lnTo>
                    <a:cubicBezTo>
                      <a:pt x="13514" y="76299"/>
                      <a:pt x="13005" y="73469"/>
                      <a:pt x="12330" y="70676"/>
                    </a:cubicBezTo>
                    <a:cubicBezTo>
                      <a:pt x="10710" y="64770"/>
                      <a:pt x="8519" y="58579"/>
                      <a:pt x="6138" y="52292"/>
                    </a:cubicBezTo>
                    <a:cubicBezTo>
                      <a:pt x="5090" y="48958"/>
                      <a:pt x="3947" y="45815"/>
                      <a:pt x="2995" y="42767"/>
                    </a:cubicBezTo>
                    <a:cubicBezTo>
                      <a:pt x="2053" y="39638"/>
                      <a:pt x="1290" y="36458"/>
                      <a:pt x="709" y="33242"/>
                    </a:cubicBezTo>
                    <a:cubicBezTo>
                      <a:pt x="122" y="30103"/>
                      <a:pt x="-102" y="26907"/>
                      <a:pt x="42" y="23717"/>
                    </a:cubicBezTo>
                    <a:cubicBezTo>
                      <a:pt x="42" y="22193"/>
                      <a:pt x="42" y="20669"/>
                      <a:pt x="42" y="19241"/>
                    </a:cubicBezTo>
                    <a:cubicBezTo>
                      <a:pt x="42" y="17812"/>
                      <a:pt x="709" y="16478"/>
                      <a:pt x="995" y="15145"/>
                    </a:cubicBezTo>
                    <a:cubicBezTo>
                      <a:pt x="1511" y="12775"/>
                      <a:pt x="2378" y="10496"/>
                      <a:pt x="3567" y="8382"/>
                    </a:cubicBezTo>
                    <a:cubicBezTo>
                      <a:pt x="4292" y="6677"/>
                      <a:pt x="5289" y="5101"/>
                      <a:pt x="6519" y="3715"/>
                    </a:cubicBezTo>
                    <a:lnTo>
                      <a:pt x="9472" y="0"/>
                    </a:lnTo>
                    <a:lnTo>
                      <a:pt x="7853" y="4382"/>
                    </a:lnTo>
                    <a:cubicBezTo>
                      <a:pt x="7089" y="5951"/>
                      <a:pt x="6544" y="7617"/>
                      <a:pt x="6234" y="9335"/>
                    </a:cubicBezTo>
                    <a:cubicBezTo>
                      <a:pt x="5669" y="11453"/>
                      <a:pt x="5318" y="13623"/>
                      <a:pt x="5186" y="15812"/>
                    </a:cubicBezTo>
                    <a:cubicBezTo>
                      <a:pt x="5186" y="17050"/>
                      <a:pt x="5186" y="18288"/>
                      <a:pt x="5186" y="19526"/>
                    </a:cubicBezTo>
                    <a:lnTo>
                      <a:pt x="5186" y="23527"/>
                    </a:lnTo>
                    <a:cubicBezTo>
                      <a:pt x="5534" y="26379"/>
                      <a:pt x="6042" y="29209"/>
                      <a:pt x="6710" y="32004"/>
                    </a:cubicBezTo>
                    <a:cubicBezTo>
                      <a:pt x="8329" y="37814"/>
                      <a:pt x="10520" y="44101"/>
                      <a:pt x="12806" y="50387"/>
                    </a:cubicBezTo>
                    <a:cubicBezTo>
                      <a:pt x="13949" y="53626"/>
                      <a:pt x="14997" y="56801"/>
                      <a:pt x="15949" y="59912"/>
                    </a:cubicBezTo>
                    <a:cubicBezTo>
                      <a:pt x="16951" y="63032"/>
                      <a:pt x="17746" y="66214"/>
                      <a:pt x="18330" y="69437"/>
                    </a:cubicBezTo>
                    <a:cubicBezTo>
                      <a:pt x="18871" y="72582"/>
                      <a:pt x="19095" y="75773"/>
                      <a:pt x="18997" y="78962"/>
                    </a:cubicBezTo>
                    <a:cubicBezTo>
                      <a:pt x="18997" y="80486"/>
                      <a:pt x="18997" y="82010"/>
                      <a:pt x="18997" y="83439"/>
                    </a:cubicBezTo>
                    <a:cubicBezTo>
                      <a:pt x="18997" y="84868"/>
                      <a:pt x="18330" y="86201"/>
                      <a:pt x="18044" y="87535"/>
                    </a:cubicBezTo>
                    <a:cubicBezTo>
                      <a:pt x="17497" y="89939"/>
                      <a:pt x="16598" y="92250"/>
                      <a:pt x="15377" y="94393"/>
                    </a:cubicBezTo>
                    <a:cubicBezTo>
                      <a:pt x="14718" y="96081"/>
                      <a:pt x="13748" y="97632"/>
                      <a:pt x="12520" y="98965"/>
                    </a:cubicBezTo>
                    <a:close/>
                  </a:path>
                </a:pathLst>
              </a:custGeom>
              <a:solidFill>
                <a:srgbClr val="FFFFFF"/>
              </a:solid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14B3E58D-E7DC-4AEF-B95A-97094D947A21}"/>
                  </a:ext>
                </a:extLst>
              </p:cNvPr>
              <p:cNvSpPr/>
              <p:nvPr/>
            </p:nvSpPr>
            <p:spPr>
              <a:xfrm>
                <a:off x="5273515" y="4530282"/>
                <a:ext cx="40813" cy="299607"/>
              </a:xfrm>
              <a:custGeom>
                <a:avLst/>
                <a:gdLst>
                  <a:gd name="connsiteX0" fmla="*/ 7039 w 14078"/>
                  <a:gd name="connsiteY0" fmla="*/ 0 h 103346"/>
                  <a:gd name="connsiteX1" fmla="*/ 7039 w 14078"/>
                  <a:gd name="connsiteY1" fmla="*/ 103346 h 103346"/>
                </a:gdLst>
                <a:ahLst/>
                <a:cxnLst>
                  <a:cxn ang="0">
                    <a:pos x="connsiteX0" y="connsiteY0"/>
                  </a:cxn>
                  <a:cxn ang="0">
                    <a:pos x="connsiteX1" y="connsiteY1"/>
                  </a:cxn>
                </a:cxnLst>
                <a:rect l="l" t="t" r="r" b="b"/>
                <a:pathLst>
                  <a:path w="14078" h="103346">
                    <a:moveTo>
                      <a:pt x="7039" y="0"/>
                    </a:moveTo>
                    <a:cubicBezTo>
                      <a:pt x="-17345" y="34480"/>
                      <a:pt x="31423" y="68866"/>
                      <a:pt x="7039" y="103346"/>
                    </a:cubicBezTo>
                    <a:close/>
                  </a:path>
                </a:pathLst>
              </a:custGeom>
              <a:solidFill>
                <a:srgbClr val="C5C4C6"/>
              </a:solid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9884089B-DB61-45FF-80AA-6B5A9A021C32}"/>
                  </a:ext>
                </a:extLst>
              </p:cNvPr>
              <p:cNvSpPr/>
              <p:nvPr/>
            </p:nvSpPr>
            <p:spPr>
              <a:xfrm>
                <a:off x="5266461" y="4530282"/>
                <a:ext cx="55137" cy="297674"/>
              </a:xfrm>
              <a:custGeom>
                <a:avLst/>
                <a:gdLst>
                  <a:gd name="connsiteX0" fmla="*/ 9472 w 19019"/>
                  <a:gd name="connsiteY0" fmla="*/ 0 h 102679"/>
                  <a:gd name="connsiteX1" fmla="*/ 7758 w 19019"/>
                  <a:gd name="connsiteY1" fmla="*/ 4381 h 102679"/>
                  <a:gd name="connsiteX2" fmla="*/ 6234 w 19019"/>
                  <a:gd name="connsiteY2" fmla="*/ 9430 h 102679"/>
                  <a:gd name="connsiteX3" fmla="*/ 5186 w 19019"/>
                  <a:gd name="connsiteY3" fmla="*/ 15811 h 102679"/>
                  <a:gd name="connsiteX4" fmla="*/ 5186 w 19019"/>
                  <a:gd name="connsiteY4" fmla="*/ 19526 h 102679"/>
                  <a:gd name="connsiteX5" fmla="*/ 5186 w 19019"/>
                  <a:gd name="connsiteY5" fmla="*/ 23527 h 102679"/>
                  <a:gd name="connsiteX6" fmla="*/ 6710 w 19019"/>
                  <a:gd name="connsiteY6" fmla="*/ 32004 h 102679"/>
                  <a:gd name="connsiteX7" fmla="*/ 12806 w 19019"/>
                  <a:gd name="connsiteY7" fmla="*/ 50387 h 102679"/>
                  <a:gd name="connsiteX8" fmla="*/ 15949 w 19019"/>
                  <a:gd name="connsiteY8" fmla="*/ 59912 h 102679"/>
                  <a:gd name="connsiteX9" fmla="*/ 18330 w 19019"/>
                  <a:gd name="connsiteY9" fmla="*/ 69437 h 102679"/>
                  <a:gd name="connsiteX10" fmla="*/ 18997 w 19019"/>
                  <a:gd name="connsiteY10" fmla="*/ 78962 h 102679"/>
                  <a:gd name="connsiteX11" fmla="*/ 18997 w 19019"/>
                  <a:gd name="connsiteY11" fmla="*/ 83439 h 102679"/>
                  <a:gd name="connsiteX12" fmla="*/ 18045 w 19019"/>
                  <a:gd name="connsiteY12" fmla="*/ 87535 h 102679"/>
                  <a:gd name="connsiteX13" fmla="*/ 15378 w 19019"/>
                  <a:gd name="connsiteY13" fmla="*/ 94298 h 102679"/>
                  <a:gd name="connsiteX14" fmla="*/ 12520 w 19019"/>
                  <a:gd name="connsiteY14" fmla="*/ 98965 h 102679"/>
                  <a:gd name="connsiteX15" fmla="*/ 9472 w 19019"/>
                  <a:gd name="connsiteY15" fmla="*/ 102679 h 102679"/>
                  <a:gd name="connsiteX16" fmla="*/ 11187 w 19019"/>
                  <a:gd name="connsiteY16" fmla="*/ 98298 h 102679"/>
                  <a:gd name="connsiteX17" fmla="*/ 12711 w 19019"/>
                  <a:gd name="connsiteY17" fmla="*/ 93345 h 102679"/>
                  <a:gd name="connsiteX18" fmla="*/ 13758 w 19019"/>
                  <a:gd name="connsiteY18" fmla="*/ 86773 h 102679"/>
                  <a:gd name="connsiteX19" fmla="*/ 13758 w 19019"/>
                  <a:gd name="connsiteY19" fmla="*/ 83153 h 102679"/>
                  <a:gd name="connsiteX20" fmla="*/ 13758 w 19019"/>
                  <a:gd name="connsiteY20" fmla="*/ 79153 h 102679"/>
                  <a:gd name="connsiteX21" fmla="*/ 12234 w 19019"/>
                  <a:gd name="connsiteY21" fmla="*/ 70675 h 102679"/>
                  <a:gd name="connsiteX22" fmla="*/ 6138 w 19019"/>
                  <a:gd name="connsiteY22" fmla="*/ 52292 h 102679"/>
                  <a:gd name="connsiteX23" fmla="*/ 2995 w 19019"/>
                  <a:gd name="connsiteY23" fmla="*/ 42767 h 102679"/>
                  <a:gd name="connsiteX24" fmla="*/ 709 w 19019"/>
                  <a:gd name="connsiteY24" fmla="*/ 33242 h 102679"/>
                  <a:gd name="connsiteX25" fmla="*/ 42 w 19019"/>
                  <a:gd name="connsiteY25" fmla="*/ 23717 h 102679"/>
                  <a:gd name="connsiteX26" fmla="*/ 42 w 19019"/>
                  <a:gd name="connsiteY26" fmla="*/ 19241 h 102679"/>
                  <a:gd name="connsiteX27" fmla="*/ 995 w 19019"/>
                  <a:gd name="connsiteY27" fmla="*/ 15145 h 102679"/>
                  <a:gd name="connsiteX28" fmla="*/ 3567 w 19019"/>
                  <a:gd name="connsiteY28" fmla="*/ 8287 h 102679"/>
                  <a:gd name="connsiteX29" fmla="*/ 6519 w 19019"/>
                  <a:gd name="connsiteY29" fmla="*/ 3619 h 10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9019" h="102679">
                    <a:moveTo>
                      <a:pt x="9472" y="0"/>
                    </a:moveTo>
                    <a:lnTo>
                      <a:pt x="7758" y="4381"/>
                    </a:lnTo>
                    <a:cubicBezTo>
                      <a:pt x="7027" y="5989"/>
                      <a:pt x="6514" y="7687"/>
                      <a:pt x="6234" y="9430"/>
                    </a:cubicBezTo>
                    <a:cubicBezTo>
                      <a:pt x="5661" y="11514"/>
                      <a:pt x="5310" y="13653"/>
                      <a:pt x="5186" y="15811"/>
                    </a:cubicBezTo>
                    <a:cubicBezTo>
                      <a:pt x="5186" y="17050"/>
                      <a:pt x="5186" y="18288"/>
                      <a:pt x="5186" y="19526"/>
                    </a:cubicBezTo>
                    <a:cubicBezTo>
                      <a:pt x="5186" y="20764"/>
                      <a:pt x="5186" y="22193"/>
                      <a:pt x="5186" y="23527"/>
                    </a:cubicBezTo>
                    <a:cubicBezTo>
                      <a:pt x="5487" y="26386"/>
                      <a:pt x="5997" y="29219"/>
                      <a:pt x="6710" y="32004"/>
                    </a:cubicBezTo>
                    <a:cubicBezTo>
                      <a:pt x="8329" y="37814"/>
                      <a:pt x="10520" y="44101"/>
                      <a:pt x="12806" y="50387"/>
                    </a:cubicBezTo>
                    <a:cubicBezTo>
                      <a:pt x="13854" y="53626"/>
                      <a:pt x="14997" y="56864"/>
                      <a:pt x="15949" y="59912"/>
                    </a:cubicBezTo>
                    <a:cubicBezTo>
                      <a:pt x="16951" y="63032"/>
                      <a:pt x="17746" y="66213"/>
                      <a:pt x="18330" y="69437"/>
                    </a:cubicBezTo>
                    <a:cubicBezTo>
                      <a:pt x="18871" y="72582"/>
                      <a:pt x="19095" y="75773"/>
                      <a:pt x="18997" y="78962"/>
                    </a:cubicBezTo>
                    <a:cubicBezTo>
                      <a:pt x="18997" y="80486"/>
                      <a:pt x="18997" y="82010"/>
                      <a:pt x="18997" y="83439"/>
                    </a:cubicBezTo>
                    <a:cubicBezTo>
                      <a:pt x="18997" y="84868"/>
                      <a:pt x="18330" y="86201"/>
                      <a:pt x="18045" y="87535"/>
                    </a:cubicBezTo>
                    <a:cubicBezTo>
                      <a:pt x="17497" y="89909"/>
                      <a:pt x="16598" y="92189"/>
                      <a:pt x="15378" y="94298"/>
                    </a:cubicBezTo>
                    <a:cubicBezTo>
                      <a:pt x="14693" y="96003"/>
                      <a:pt x="13728" y="97580"/>
                      <a:pt x="12520" y="98965"/>
                    </a:cubicBezTo>
                    <a:lnTo>
                      <a:pt x="9472" y="102679"/>
                    </a:lnTo>
                    <a:lnTo>
                      <a:pt x="11187" y="98298"/>
                    </a:lnTo>
                    <a:cubicBezTo>
                      <a:pt x="11918" y="96724"/>
                      <a:pt x="12431" y="95058"/>
                      <a:pt x="12711" y="93345"/>
                    </a:cubicBezTo>
                    <a:cubicBezTo>
                      <a:pt x="13328" y="91205"/>
                      <a:pt x="13680" y="88998"/>
                      <a:pt x="13758" y="86773"/>
                    </a:cubicBezTo>
                    <a:cubicBezTo>
                      <a:pt x="13758" y="85630"/>
                      <a:pt x="13758" y="84392"/>
                      <a:pt x="13758" y="83153"/>
                    </a:cubicBezTo>
                    <a:cubicBezTo>
                      <a:pt x="13758" y="81915"/>
                      <a:pt x="13758" y="80486"/>
                      <a:pt x="13758" y="79153"/>
                    </a:cubicBezTo>
                    <a:cubicBezTo>
                      <a:pt x="13464" y="76293"/>
                      <a:pt x="12955" y="73459"/>
                      <a:pt x="12234" y="70675"/>
                    </a:cubicBezTo>
                    <a:cubicBezTo>
                      <a:pt x="10615" y="64770"/>
                      <a:pt x="8520" y="58579"/>
                      <a:pt x="6138" y="52292"/>
                    </a:cubicBezTo>
                    <a:cubicBezTo>
                      <a:pt x="5091" y="48958"/>
                      <a:pt x="3948" y="45815"/>
                      <a:pt x="2995" y="42767"/>
                    </a:cubicBezTo>
                    <a:cubicBezTo>
                      <a:pt x="2053" y="39638"/>
                      <a:pt x="1290" y="36458"/>
                      <a:pt x="709" y="33242"/>
                    </a:cubicBezTo>
                    <a:cubicBezTo>
                      <a:pt x="122" y="30103"/>
                      <a:pt x="-102" y="26907"/>
                      <a:pt x="42" y="23717"/>
                    </a:cubicBezTo>
                    <a:cubicBezTo>
                      <a:pt x="42" y="22193"/>
                      <a:pt x="42" y="20669"/>
                      <a:pt x="42" y="19241"/>
                    </a:cubicBezTo>
                    <a:cubicBezTo>
                      <a:pt x="42" y="17812"/>
                      <a:pt x="709" y="16478"/>
                      <a:pt x="995" y="15145"/>
                    </a:cubicBezTo>
                    <a:cubicBezTo>
                      <a:pt x="1513" y="12745"/>
                      <a:pt x="2379" y="10435"/>
                      <a:pt x="3567" y="8287"/>
                    </a:cubicBezTo>
                    <a:cubicBezTo>
                      <a:pt x="4319" y="6596"/>
                      <a:pt x="5314" y="5024"/>
                      <a:pt x="6519" y="3619"/>
                    </a:cubicBezTo>
                    <a:close/>
                  </a:path>
                </a:pathLst>
              </a:custGeom>
              <a:solidFill>
                <a:srgbClr val="FFFFFF"/>
              </a:solid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588C61A8-4A36-43F5-BBDD-B99DEB2D5963}"/>
                  </a:ext>
                </a:extLst>
              </p:cNvPr>
              <p:cNvSpPr/>
              <p:nvPr/>
            </p:nvSpPr>
            <p:spPr>
              <a:xfrm>
                <a:off x="5668388" y="4542983"/>
                <a:ext cx="40813" cy="299607"/>
              </a:xfrm>
              <a:custGeom>
                <a:avLst/>
                <a:gdLst>
                  <a:gd name="connsiteX0" fmla="*/ 7039 w 14078"/>
                  <a:gd name="connsiteY0" fmla="*/ 103346 h 103346"/>
                  <a:gd name="connsiteX1" fmla="*/ 7039 w 14078"/>
                  <a:gd name="connsiteY1" fmla="*/ 0 h 103346"/>
                </a:gdLst>
                <a:ahLst/>
                <a:cxnLst>
                  <a:cxn ang="0">
                    <a:pos x="connsiteX0" y="connsiteY0"/>
                  </a:cxn>
                  <a:cxn ang="0">
                    <a:pos x="connsiteX1" y="connsiteY1"/>
                  </a:cxn>
                </a:cxnLst>
                <a:rect l="l" t="t" r="r" b="b"/>
                <a:pathLst>
                  <a:path w="14078" h="103346">
                    <a:moveTo>
                      <a:pt x="7039" y="103346"/>
                    </a:moveTo>
                    <a:cubicBezTo>
                      <a:pt x="31423" y="68866"/>
                      <a:pt x="-17345" y="34481"/>
                      <a:pt x="7039" y="0"/>
                    </a:cubicBezTo>
                    <a:close/>
                  </a:path>
                </a:pathLst>
              </a:custGeom>
              <a:solidFill>
                <a:srgbClr val="C5C4C6"/>
              </a:solid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41B80540-8C0E-4677-A5F3-5CEAC8236D8C}"/>
                  </a:ext>
                </a:extLst>
              </p:cNvPr>
              <p:cNvSpPr/>
              <p:nvPr/>
            </p:nvSpPr>
            <p:spPr>
              <a:xfrm>
                <a:off x="5661117" y="4544641"/>
                <a:ext cx="55140" cy="297949"/>
              </a:xfrm>
              <a:custGeom>
                <a:avLst/>
                <a:gdLst>
                  <a:gd name="connsiteX0" fmla="*/ 9547 w 19020"/>
                  <a:gd name="connsiteY0" fmla="*/ 102775 h 102774"/>
                  <a:gd name="connsiteX1" fmla="*/ 11262 w 19020"/>
                  <a:gd name="connsiteY1" fmla="*/ 98393 h 102774"/>
                  <a:gd name="connsiteX2" fmla="*/ 12786 w 19020"/>
                  <a:gd name="connsiteY2" fmla="*/ 93345 h 102774"/>
                  <a:gd name="connsiteX3" fmla="*/ 13834 w 19020"/>
                  <a:gd name="connsiteY3" fmla="*/ 86868 h 102774"/>
                  <a:gd name="connsiteX4" fmla="*/ 13834 w 19020"/>
                  <a:gd name="connsiteY4" fmla="*/ 83153 h 102774"/>
                  <a:gd name="connsiteX5" fmla="*/ 13834 w 19020"/>
                  <a:gd name="connsiteY5" fmla="*/ 79248 h 102774"/>
                  <a:gd name="connsiteX6" fmla="*/ 12310 w 19020"/>
                  <a:gd name="connsiteY6" fmla="*/ 70771 h 102774"/>
                  <a:gd name="connsiteX7" fmla="*/ 6214 w 19020"/>
                  <a:gd name="connsiteY7" fmla="*/ 52292 h 102774"/>
                  <a:gd name="connsiteX8" fmla="*/ 3070 w 19020"/>
                  <a:gd name="connsiteY8" fmla="*/ 42767 h 102774"/>
                  <a:gd name="connsiteX9" fmla="*/ 689 w 19020"/>
                  <a:gd name="connsiteY9" fmla="*/ 33242 h 102774"/>
                  <a:gd name="connsiteX10" fmla="*/ 22 w 19020"/>
                  <a:gd name="connsiteY10" fmla="*/ 23717 h 102774"/>
                  <a:gd name="connsiteX11" fmla="*/ 22 w 19020"/>
                  <a:gd name="connsiteY11" fmla="*/ 19240 h 102774"/>
                  <a:gd name="connsiteX12" fmla="*/ 1070 w 19020"/>
                  <a:gd name="connsiteY12" fmla="*/ 15145 h 102774"/>
                  <a:gd name="connsiteX13" fmla="*/ 3642 w 19020"/>
                  <a:gd name="connsiteY13" fmla="*/ 8287 h 102774"/>
                  <a:gd name="connsiteX14" fmla="*/ 6499 w 19020"/>
                  <a:gd name="connsiteY14" fmla="*/ 3619 h 102774"/>
                  <a:gd name="connsiteX15" fmla="*/ 9547 w 19020"/>
                  <a:gd name="connsiteY15" fmla="*/ 0 h 102774"/>
                  <a:gd name="connsiteX16" fmla="*/ 7833 w 19020"/>
                  <a:gd name="connsiteY16" fmla="*/ 4381 h 102774"/>
                  <a:gd name="connsiteX17" fmla="*/ 6309 w 19020"/>
                  <a:gd name="connsiteY17" fmla="*/ 9334 h 102774"/>
                  <a:gd name="connsiteX18" fmla="*/ 5261 w 19020"/>
                  <a:gd name="connsiteY18" fmla="*/ 15811 h 102774"/>
                  <a:gd name="connsiteX19" fmla="*/ 5261 w 19020"/>
                  <a:gd name="connsiteY19" fmla="*/ 19526 h 102774"/>
                  <a:gd name="connsiteX20" fmla="*/ 5261 w 19020"/>
                  <a:gd name="connsiteY20" fmla="*/ 23527 h 102774"/>
                  <a:gd name="connsiteX21" fmla="*/ 6785 w 19020"/>
                  <a:gd name="connsiteY21" fmla="*/ 32004 h 102774"/>
                  <a:gd name="connsiteX22" fmla="*/ 12881 w 19020"/>
                  <a:gd name="connsiteY22" fmla="*/ 50387 h 102774"/>
                  <a:gd name="connsiteX23" fmla="*/ 16024 w 19020"/>
                  <a:gd name="connsiteY23" fmla="*/ 59912 h 102774"/>
                  <a:gd name="connsiteX24" fmla="*/ 18310 w 19020"/>
                  <a:gd name="connsiteY24" fmla="*/ 69437 h 102774"/>
                  <a:gd name="connsiteX25" fmla="*/ 18977 w 19020"/>
                  <a:gd name="connsiteY25" fmla="*/ 78962 h 102774"/>
                  <a:gd name="connsiteX26" fmla="*/ 18977 w 19020"/>
                  <a:gd name="connsiteY26" fmla="*/ 83439 h 102774"/>
                  <a:gd name="connsiteX27" fmla="*/ 18025 w 19020"/>
                  <a:gd name="connsiteY27" fmla="*/ 87535 h 102774"/>
                  <a:gd name="connsiteX28" fmla="*/ 15453 w 19020"/>
                  <a:gd name="connsiteY28" fmla="*/ 94393 h 102774"/>
                  <a:gd name="connsiteX29" fmla="*/ 12500 w 19020"/>
                  <a:gd name="connsiteY29" fmla="*/ 98965 h 102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9020" h="102774">
                    <a:moveTo>
                      <a:pt x="9547" y="102775"/>
                    </a:moveTo>
                    <a:cubicBezTo>
                      <a:pt x="9547" y="102775"/>
                      <a:pt x="10119" y="101155"/>
                      <a:pt x="11262" y="98393"/>
                    </a:cubicBezTo>
                    <a:cubicBezTo>
                      <a:pt x="11965" y="96776"/>
                      <a:pt x="12477" y="95081"/>
                      <a:pt x="12786" y="93345"/>
                    </a:cubicBezTo>
                    <a:cubicBezTo>
                      <a:pt x="13358" y="91228"/>
                      <a:pt x="13709" y="89057"/>
                      <a:pt x="13834" y="86868"/>
                    </a:cubicBezTo>
                    <a:cubicBezTo>
                      <a:pt x="13834" y="85725"/>
                      <a:pt x="13834" y="84487"/>
                      <a:pt x="13834" y="83153"/>
                    </a:cubicBezTo>
                    <a:cubicBezTo>
                      <a:pt x="13834" y="81820"/>
                      <a:pt x="13834" y="80581"/>
                      <a:pt x="13834" y="79248"/>
                    </a:cubicBezTo>
                    <a:cubicBezTo>
                      <a:pt x="13549" y="76387"/>
                      <a:pt x="13039" y="73552"/>
                      <a:pt x="12310" y="70771"/>
                    </a:cubicBezTo>
                    <a:cubicBezTo>
                      <a:pt x="10690" y="64865"/>
                      <a:pt x="8500" y="58674"/>
                      <a:pt x="6214" y="52292"/>
                    </a:cubicBezTo>
                    <a:cubicBezTo>
                      <a:pt x="5166" y="49054"/>
                      <a:pt x="4023" y="45910"/>
                      <a:pt x="3070" y="42767"/>
                    </a:cubicBezTo>
                    <a:cubicBezTo>
                      <a:pt x="2097" y="39640"/>
                      <a:pt x="1302" y="36460"/>
                      <a:pt x="689" y="33242"/>
                    </a:cubicBezTo>
                    <a:cubicBezTo>
                      <a:pt x="148" y="30098"/>
                      <a:pt x="-75" y="26906"/>
                      <a:pt x="22" y="23717"/>
                    </a:cubicBezTo>
                    <a:cubicBezTo>
                      <a:pt x="22" y="22193"/>
                      <a:pt x="22" y="20669"/>
                      <a:pt x="22" y="19240"/>
                    </a:cubicBezTo>
                    <a:lnTo>
                      <a:pt x="1070" y="15145"/>
                    </a:lnTo>
                    <a:cubicBezTo>
                      <a:pt x="1561" y="12738"/>
                      <a:pt x="2429" y="10423"/>
                      <a:pt x="3642" y="8287"/>
                    </a:cubicBezTo>
                    <a:cubicBezTo>
                      <a:pt x="4348" y="6593"/>
                      <a:pt x="5312" y="5019"/>
                      <a:pt x="6499" y="3619"/>
                    </a:cubicBezTo>
                    <a:lnTo>
                      <a:pt x="9547" y="0"/>
                    </a:lnTo>
                    <a:lnTo>
                      <a:pt x="7833" y="4381"/>
                    </a:lnTo>
                    <a:cubicBezTo>
                      <a:pt x="7102" y="5955"/>
                      <a:pt x="6589" y="7622"/>
                      <a:pt x="6309" y="9334"/>
                    </a:cubicBezTo>
                    <a:cubicBezTo>
                      <a:pt x="5744" y="11453"/>
                      <a:pt x="5393" y="13623"/>
                      <a:pt x="5261" y="15811"/>
                    </a:cubicBezTo>
                    <a:cubicBezTo>
                      <a:pt x="5261" y="17050"/>
                      <a:pt x="5261" y="18288"/>
                      <a:pt x="5261" y="19526"/>
                    </a:cubicBezTo>
                    <a:lnTo>
                      <a:pt x="5261" y="23527"/>
                    </a:lnTo>
                    <a:cubicBezTo>
                      <a:pt x="5562" y="26386"/>
                      <a:pt x="6072" y="29219"/>
                      <a:pt x="6785" y="32004"/>
                    </a:cubicBezTo>
                    <a:cubicBezTo>
                      <a:pt x="8404" y="37814"/>
                      <a:pt x="10500" y="44101"/>
                      <a:pt x="12881" y="50387"/>
                    </a:cubicBezTo>
                    <a:cubicBezTo>
                      <a:pt x="13929" y="53626"/>
                      <a:pt x="15072" y="56864"/>
                      <a:pt x="16024" y="59912"/>
                    </a:cubicBezTo>
                    <a:cubicBezTo>
                      <a:pt x="16953" y="63045"/>
                      <a:pt x="17716" y="66224"/>
                      <a:pt x="18310" y="69437"/>
                    </a:cubicBezTo>
                    <a:cubicBezTo>
                      <a:pt x="18901" y="72576"/>
                      <a:pt x="19124" y="75772"/>
                      <a:pt x="18977" y="78962"/>
                    </a:cubicBezTo>
                    <a:cubicBezTo>
                      <a:pt x="18977" y="80486"/>
                      <a:pt x="18977" y="81915"/>
                      <a:pt x="18977" y="83439"/>
                    </a:cubicBezTo>
                    <a:cubicBezTo>
                      <a:pt x="18977" y="84963"/>
                      <a:pt x="18310" y="86201"/>
                      <a:pt x="18025" y="87535"/>
                    </a:cubicBezTo>
                    <a:cubicBezTo>
                      <a:pt x="17490" y="89929"/>
                      <a:pt x="16625" y="92237"/>
                      <a:pt x="15453" y="94393"/>
                    </a:cubicBezTo>
                    <a:cubicBezTo>
                      <a:pt x="14729" y="96070"/>
                      <a:pt x="13731" y="97615"/>
                      <a:pt x="12500" y="98965"/>
                    </a:cubicBezTo>
                    <a:close/>
                  </a:path>
                </a:pathLst>
              </a:custGeom>
              <a:solidFill>
                <a:srgbClr val="FFFFFF"/>
              </a:solid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9FDF9347-02A3-43C5-89A6-F1AFB69E7027}"/>
                  </a:ext>
                </a:extLst>
              </p:cNvPr>
              <p:cNvSpPr/>
              <p:nvPr/>
            </p:nvSpPr>
            <p:spPr>
              <a:xfrm>
                <a:off x="5759958" y="4542983"/>
                <a:ext cx="40891" cy="299607"/>
              </a:xfrm>
              <a:custGeom>
                <a:avLst/>
                <a:gdLst>
                  <a:gd name="connsiteX0" fmla="*/ 7077 w 14105"/>
                  <a:gd name="connsiteY0" fmla="*/ 0 h 103346"/>
                  <a:gd name="connsiteX1" fmla="*/ 7077 w 14105"/>
                  <a:gd name="connsiteY1" fmla="*/ 103346 h 103346"/>
                </a:gdLst>
                <a:ahLst/>
                <a:cxnLst>
                  <a:cxn ang="0">
                    <a:pos x="connsiteX0" y="connsiteY0"/>
                  </a:cxn>
                  <a:cxn ang="0">
                    <a:pos x="connsiteX1" y="connsiteY1"/>
                  </a:cxn>
                </a:cxnLst>
                <a:rect l="l" t="t" r="r" b="b"/>
                <a:pathLst>
                  <a:path w="14105" h="103346">
                    <a:moveTo>
                      <a:pt x="7077" y="0"/>
                    </a:moveTo>
                    <a:cubicBezTo>
                      <a:pt x="-17403" y="34481"/>
                      <a:pt x="31461" y="68866"/>
                      <a:pt x="7077" y="103346"/>
                    </a:cubicBezTo>
                    <a:close/>
                  </a:path>
                </a:pathLst>
              </a:custGeom>
              <a:solidFill>
                <a:srgbClr val="C5C4C6"/>
              </a:solid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9ED9F701-BA80-4AD2-A2DA-06ED5948675D}"/>
                  </a:ext>
                </a:extLst>
              </p:cNvPr>
              <p:cNvSpPr/>
              <p:nvPr/>
            </p:nvSpPr>
            <p:spPr>
              <a:xfrm>
                <a:off x="5753070" y="4542983"/>
                <a:ext cx="55126" cy="297674"/>
              </a:xfrm>
              <a:custGeom>
                <a:avLst/>
                <a:gdLst>
                  <a:gd name="connsiteX0" fmla="*/ 9452 w 19015"/>
                  <a:gd name="connsiteY0" fmla="*/ 0 h 102679"/>
                  <a:gd name="connsiteX1" fmla="*/ 7738 w 19015"/>
                  <a:gd name="connsiteY1" fmla="*/ 4382 h 102679"/>
                  <a:gd name="connsiteX2" fmla="*/ 6118 w 19015"/>
                  <a:gd name="connsiteY2" fmla="*/ 9430 h 102679"/>
                  <a:gd name="connsiteX3" fmla="*/ 5166 w 19015"/>
                  <a:gd name="connsiteY3" fmla="*/ 15812 h 102679"/>
                  <a:gd name="connsiteX4" fmla="*/ 5166 w 19015"/>
                  <a:gd name="connsiteY4" fmla="*/ 19526 h 102679"/>
                  <a:gd name="connsiteX5" fmla="*/ 5166 w 19015"/>
                  <a:gd name="connsiteY5" fmla="*/ 23527 h 102679"/>
                  <a:gd name="connsiteX6" fmla="*/ 6690 w 19015"/>
                  <a:gd name="connsiteY6" fmla="*/ 32004 h 102679"/>
                  <a:gd name="connsiteX7" fmla="*/ 12881 w 19015"/>
                  <a:gd name="connsiteY7" fmla="*/ 50387 h 102679"/>
                  <a:gd name="connsiteX8" fmla="*/ 16024 w 19015"/>
                  <a:gd name="connsiteY8" fmla="*/ 59912 h 102679"/>
                  <a:gd name="connsiteX9" fmla="*/ 18310 w 19015"/>
                  <a:gd name="connsiteY9" fmla="*/ 69437 h 102679"/>
                  <a:gd name="connsiteX10" fmla="*/ 18977 w 19015"/>
                  <a:gd name="connsiteY10" fmla="*/ 78962 h 102679"/>
                  <a:gd name="connsiteX11" fmla="*/ 18977 w 19015"/>
                  <a:gd name="connsiteY11" fmla="*/ 83439 h 102679"/>
                  <a:gd name="connsiteX12" fmla="*/ 18025 w 19015"/>
                  <a:gd name="connsiteY12" fmla="*/ 87535 h 102679"/>
                  <a:gd name="connsiteX13" fmla="*/ 15453 w 19015"/>
                  <a:gd name="connsiteY13" fmla="*/ 94298 h 102679"/>
                  <a:gd name="connsiteX14" fmla="*/ 12500 w 19015"/>
                  <a:gd name="connsiteY14" fmla="*/ 98965 h 102679"/>
                  <a:gd name="connsiteX15" fmla="*/ 9547 w 19015"/>
                  <a:gd name="connsiteY15" fmla="*/ 102679 h 102679"/>
                  <a:gd name="connsiteX16" fmla="*/ 11167 w 19015"/>
                  <a:gd name="connsiteY16" fmla="*/ 98298 h 102679"/>
                  <a:gd name="connsiteX17" fmla="*/ 12786 w 19015"/>
                  <a:gd name="connsiteY17" fmla="*/ 93345 h 102679"/>
                  <a:gd name="connsiteX18" fmla="*/ 13834 w 19015"/>
                  <a:gd name="connsiteY18" fmla="*/ 86773 h 102679"/>
                  <a:gd name="connsiteX19" fmla="*/ 13834 w 19015"/>
                  <a:gd name="connsiteY19" fmla="*/ 83058 h 102679"/>
                  <a:gd name="connsiteX20" fmla="*/ 13834 w 19015"/>
                  <a:gd name="connsiteY20" fmla="*/ 79153 h 102679"/>
                  <a:gd name="connsiteX21" fmla="*/ 12310 w 19015"/>
                  <a:gd name="connsiteY21" fmla="*/ 70676 h 102679"/>
                  <a:gd name="connsiteX22" fmla="*/ 6214 w 19015"/>
                  <a:gd name="connsiteY22" fmla="*/ 52197 h 102679"/>
                  <a:gd name="connsiteX23" fmla="*/ 3070 w 19015"/>
                  <a:gd name="connsiteY23" fmla="*/ 42672 h 102679"/>
                  <a:gd name="connsiteX24" fmla="*/ 689 w 19015"/>
                  <a:gd name="connsiteY24" fmla="*/ 33147 h 102679"/>
                  <a:gd name="connsiteX25" fmla="*/ 22 w 19015"/>
                  <a:gd name="connsiteY25" fmla="*/ 23622 h 102679"/>
                  <a:gd name="connsiteX26" fmla="*/ 22 w 19015"/>
                  <a:gd name="connsiteY26" fmla="*/ 19145 h 102679"/>
                  <a:gd name="connsiteX27" fmla="*/ 975 w 19015"/>
                  <a:gd name="connsiteY27" fmla="*/ 15050 h 102679"/>
                  <a:gd name="connsiteX28" fmla="*/ 3642 w 19015"/>
                  <a:gd name="connsiteY28" fmla="*/ 8192 h 102679"/>
                  <a:gd name="connsiteX29" fmla="*/ 6499 w 19015"/>
                  <a:gd name="connsiteY29" fmla="*/ 3524 h 10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9015" h="102679">
                    <a:moveTo>
                      <a:pt x="9452" y="0"/>
                    </a:moveTo>
                    <a:lnTo>
                      <a:pt x="7738" y="4382"/>
                    </a:lnTo>
                    <a:cubicBezTo>
                      <a:pt x="6930" y="5966"/>
                      <a:pt x="6384" y="7671"/>
                      <a:pt x="6118" y="9430"/>
                    </a:cubicBezTo>
                    <a:cubicBezTo>
                      <a:pt x="5527" y="11507"/>
                      <a:pt x="5207" y="13652"/>
                      <a:pt x="5166" y="15812"/>
                    </a:cubicBezTo>
                    <a:cubicBezTo>
                      <a:pt x="5166" y="17050"/>
                      <a:pt x="5166" y="18288"/>
                      <a:pt x="5166" y="19526"/>
                    </a:cubicBezTo>
                    <a:lnTo>
                      <a:pt x="5166" y="23527"/>
                    </a:lnTo>
                    <a:cubicBezTo>
                      <a:pt x="5166" y="26194"/>
                      <a:pt x="6309" y="29051"/>
                      <a:pt x="6690" y="32004"/>
                    </a:cubicBezTo>
                    <a:cubicBezTo>
                      <a:pt x="8309" y="37814"/>
                      <a:pt x="10500" y="44101"/>
                      <a:pt x="12881" y="50387"/>
                    </a:cubicBezTo>
                    <a:cubicBezTo>
                      <a:pt x="13929" y="53626"/>
                      <a:pt x="15072" y="56864"/>
                      <a:pt x="16024" y="59912"/>
                    </a:cubicBezTo>
                    <a:cubicBezTo>
                      <a:pt x="16946" y="63047"/>
                      <a:pt x="17709" y="66226"/>
                      <a:pt x="18310" y="69437"/>
                    </a:cubicBezTo>
                    <a:cubicBezTo>
                      <a:pt x="18890" y="72577"/>
                      <a:pt x="19113" y="75772"/>
                      <a:pt x="18977" y="78962"/>
                    </a:cubicBezTo>
                    <a:cubicBezTo>
                      <a:pt x="18977" y="80486"/>
                      <a:pt x="18977" y="81915"/>
                      <a:pt x="18977" y="83439"/>
                    </a:cubicBezTo>
                    <a:cubicBezTo>
                      <a:pt x="18977" y="84963"/>
                      <a:pt x="18310" y="86201"/>
                      <a:pt x="18025" y="87535"/>
                    </a:cubicBezTo>
                    <a:cubicBezTo>
                      <a:pt x="17508" y="89904"/>
                      <a:pt x="16642" y="92184"/>
                      <a:pt x="15453" y="94298"/>
                    </a:cubicBezTo>
                    <a:cubicBezTo>
                      <a:pt x="14740" y="96009"/>
                      <a:pt x="13741" y="97587"/>
                      <a:pt x="12500" y="98965"/>
                    </a:cubicBezTo>
                    <a:lnTo>
                      <a:pt x="9547" y="102679"/>
                    </a:lnTo>
                    <a:lnTo>
                      <a:pt x="11167" y="98298"/>
                    </a:lnTo>
                    <a:cubicBezTo>
                      <a:pt x="11931" y="96729"/>
                      <a:pt x="12475" y="95063"/>
                      <a:pt x="12786" y="93345"/>
                    </a:cubicBezTo>
                    <a:cubicBezTo>
                      <a:pt x="13357" y="91195"/>
                      <a:pt x="13708" y="88993"/>
                      <a:pt x="13834" y="86773"/>
                    </a:cubicBezTo>
                    <a:cubicBezTo>
                      <a:pt x="13834" y="85630"/>
                      <a:pt x="13834" y="84392"/>
                      <a:pt x="13834" y="83058"/>
                    </a:cubicBezTo>
                    <a:cubicBezTo>
                      <a:pt x="13834" y="81725"/>
                      <a:pt x="13834" y="80486"/>
                      <a:pt x="13834" y="79153"/>
                    </a:cubicBezTo>
                    <a:cubicBezTo>
                      <a:pt x="13502" y="76298"/>
                      <a:pt x="12993" y="73467"/>
                      <a:pt x="12310" y="70676"/>
                    </a:cubicBezTo>
                    <a:cubicBezTo>
                      <a:pt x="10690" y="64770"/>
                      <a:pt x="8500" y="58579"/>
                      <a:pt x="6214" y="52197"/>
                    </a:cubicBezTo>
                    <a:cubicBezTo>
                      <a:pt x="5071" y="48958"/>
                      <a:pt x="4023" y="45815"/>
                      <a:pt x="3070" y="42672"/>
                    </a:cubicBezTo>
                    <a:cubicBezTo>
                      <a:pt x="2055" y="39557"/>
                      <a:pt x="1259" y="36374"/>
                      <a:pt x="689" y="33147"/>
                    </a:cubicBezTo>
                    <a:cubicBezTo>
                      <a:pt x="148" y="30003"/>
                      <a:pt x="-75" y="26811"/>
                      <a:pt x="22" y="23622"/>
                    </a:cubicBezTo>
                    <a:cubicBezTo>
                      <a:pt x="22" y="22098"/>
                      <a:pt x="22" y="20574"/>
                      <a:pt x="22" y="19145"/>
                    </a:cubicBezTo>
                    <a:cubicBezTo>
                      <a:pt x="22" y="17717"/>
                      <a:pt x="689" y="16383"/>
                      <a:pt x="975" y="15050"/>
                    </a:cubicBezTo>
                    <a:cubicBezTo>
                      <a:pt x="1523" y="12645"/>
                      <a:pt x="2421" y="10334"/>
                      <a:pt x="3642" y="8192"/>
                    </a:cubicBezTo>
                    <a:cubicBezTo>
                      <a:pt x="4338" y="6493"/>
                      <a:pt x="5303" y="4917"/>
                      <a:pt x="6499" y="3524"/>
                    </a:cubicBezTo>
                    <a:close/>
                  </a:path>
                </a:pathLst>
              </a:custGeom>
              <a:solidFill>
                <a:srgbClr val="FFFFFF"/>
              </a:solid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100CFA09-A328-4AC9-BB0C-0443812CE18A}"/>
                  </a:ext>
                </a:extLst>
              </p:cNvPr>
              <p:cNvSpPr/>
              <p:nvPr/>
            </p:nvSpPr>
            <p:spPr>
              <a:xfrm>
                <a:off x="5851496" y="4542983"/>
                <a:ext cx="40891" cy="299607"/>
              </a:xfrm>
              <a:custGeom>
                <a:avLst/>
                <a:gdLst>
                  <a:gd name="connsiteX0" fmla="*/ 7029 w 14105"/>
                  <a:gd name="connsiteY0" fmla="*/ 103346 h 103346"/>
                  <a:gd name="connsiteX1" fmla="*/ 7029 w 14105"/>
                  <a:gd name="connsiteY1" fmla="*/ 0 h 103346"/>
                </a:gdLst>
                <a:ahLst/>
                <a:cxnLst>
                  <a:cxn ang="0">
                    <a:pos x="connsiteX0" y="connsiteY0"/>
                  </a:cxn>
                  <a:cxn ang="0">
                    <a:pos x="connsiteX1" y="connsiteY1"/>
                  </a:cxn>
                </a:cxnLst>
                <a:rect l="l" t="t" r="r" b="b"/>
                <a:pathLst>
                  <a:path w="14105" h="103346">
                    <a:moveTo>
                      <a:pt x="7029" y="103346"/>
                    </a:moveTo>
                    <a:cubicBezTo>
                      <a:pt x="31508" y="68866"/>
                      <a:pt x="-17355" y="34481"/>
                      <a:pt x="7029" y="0"/>
                    </a:cubicBezTo>
                    <a:close/>
                  </a:path>
                </a:pathLst>
              </a:custGeom>
              <a:solidFill>
                <a:srgbClr val="C5C4C6"/>
              </a:solid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B1111779-E0A4-492B-A211-DD4B064F2E23}"/>
                  </a:ext>
                </a:extLst>
              </p:cNvPr>
              <p:cNvSpPr/>
              <p:nvPr/>
            </p:nvSpPr>
            <p:spPr>
              <a:xfrm>
                <a:off x="5844139" y="4544641"/>
                <a:ext cx="55413" cy="297949"/>
              </a:xfrm>
              <a:custGeom>
                <a:avLst/>
                <a:gdLst>
                  <a:gd name="connsiteX0" fmla="*/ 9567 w 19114"/>
                  <a:gd name="connsiteY0" fmla="*/ 102775 h 102774"/>
                  <a:gd name="connsiteX1" fmla="*/ 11282 w 19114"/>
                  <a:gd name="connsiteY1" fmla="*/ 98393 h 102774"/>
                  <a:gd name="connsiteX2" fmla="*/ 12901 w 19114"/>
                  <a:gd name="connsiteY2" fmla="*/ 93345 h 102774"/>
                  <a:gd name="connsiteX3" fmla="*/ 13854 w 19114"/>
                  <a:gd name="connsiteY3" fmla="*/ 86868 h 102774"/>
                  <a:gd name="connsiteX4" fmla="*/ 13854 w 19114"/>
                  <a:gd name="connsiteY4" fmla="*/ 83153 h 102774"/>
                  <a:gd name="connsiteX5" fmla="*/ 13854 w 19114"/>
                  <a:gd name="connsiteY5" fmla="*/ 79248 h 102774"/>
                  <a:gd name="connsiteX6" fmla="*/ 12330 w 19114"/>
                  <a:gd name="connsiteY6" fmla="*/ 70771 h 102774"/>
                  <a:gd name="connsiteX7" fmla="*/ 6234 w 19114"/>
                  <a:gd name="connsiteY7" fmla="*/ 52292 h 102774"/>
                  <a:gd name="connsiteX8" fmla="*/ 2995 w 19114"/>
                  <a:gd name="connsiteY8" fmla="*/ 42767 h 102774"/>
                  <a:gd name="connsiteX9" fmla="*/ 709 w 19114"/>
                  <a:gd name="connsiteY9" fmla="*/ 33242 h 102774"/>
                  <a:gd name="connsiteX10" fmla="*/ 42 w 19114"/>
                  <a:gd name="connsiteY10" fmla="*/ 23717 h 102774"/>
                  <a:gd name="connsiteX11" fmla="*/ 42 w 19114"/>
                  <a:gd name="connsiteY11" fmla="*/ 19240 h 102774"/>
                  <a:gd name="connsiteX12" fmla="*/ 995 w 19114"/>
                  <a:gd name="connsiteY12" fmla="*/ 15145 h 102774"/>
                  <a:gd name="connsiteX13" fmla="*/ 3567 w 19114"/>
                  <a:gd name="connsiteY13" fmla="*/ 8287 h 102774"/>
                  <a:gd name="connsiteX14" fmla="*/ 6519 w 19114"/>
                  <a:gd name="connsiteY14" fmla="*/ 3619 h 102774"/>
                  <a:gd name="connsiteX15" fmla="*/ 9472 w 19114"/>
                  <a:gd name="connsiteY15" fmla="*/ 0 h 102774"/>
                  <a:gd name="connsiteX16" fmla="*/ 7853 w 19114"/>
                  <a:gd name="connsiteY16" fmla="*/ 4381 h 102774"/>
                  <a:gd name="connsiteX17" fmla="*/ 6234 w 19114"/>
                  <a:gd name="connsiteY17" fmla="*/ 9334 h 102774"/>
                  <a:gd name="connsiteX18" fmla="*/ 5281 w 19114"/>
                  <a:gd name="connsiteY18" fmla="*/ 15811 h 102774"/>
                  <a:gd name="connsiteX19" fmla="*/ 5281 w 19114"/>
                  <a:gd name="connsiteY19" fmla="*/ 19526 h 102774"/>
                  <a:gd name="connsiteX20" fmla="*/ 5281 w 19114"/>
                  <a:gd name="connsiteY20" fmla="*/ 23527 h 102774"/>
                  <a:gd name="connsiteX21" fmla="*/ 6805 w 19114"/>
                  <a:gd name="connsiteY21" fmla="*/ 32004 h 102774"/>
                  <a:gd name="connsiteX22" fmla="*/ 12901 w 19114"/>
                  <a:gd name="connsiteY22" fmla="*/ 50387 h 102774"/>
                  <a:gd name="connsiteX23" fmla="*/ 16044 w 19114"/>
                  <a:gd name="connsiteY23" fmla="*/ 59912 h 102774"/>
                  <a:gd name="connsiteX24" fmla="*/ 18426 w 19114"/>
                  <a:gd name="connsiteY24" fmla="*/ 69437 h 102774"/>
                  <a:gd name="connsiteX25" fmla="*/ 19092 w 19114"/>
                  <a:gd name="connsiteY25" fmla="*/ 78962 h 102774"/>
                  <a:gd name="connsiteX26" fmla="*/ 19092 w 19114"/>
                  <a:gd name="connsiteY26" fmla="*/ 83439 h 102774"/>
                  <a:gd name="connsiteX27" fmla="*/ 18140 w 19114"/>
                  <a:gd name="connsiteY27" fmla="*/ 87535 h 102774"/>
                  <a:gd name="connsiteX28" fmla="*/ 15473 w 19114"/>
                  <a:gd name="connsiteY28" fmla="*/ 94393 h 102774"/>
                  <a:gd name="connsiteX29" fmla="*/ 12615 w 19114"/>
                  <a:gd name="connsiteY29" fmla="*/ 98965 h 102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9114" h="102774">
                    <a:moveTo>
                      <a:pt x="9567" y="102775"/>
                    </a:moveTo>
                    <a:lnTo>
                      <a:pt x="11282" y="98393"/>
                    </a:lnTo>
                    <a:cubicBezTo>
                      <a:pt x="12061" y="96797"/>
                      <a:pt x="12607" y="95097"/>
                      <a:pt x="12901" y="93345"/>
                    </a:cubicBezTo>
                    <a:cubicBezTo>
                      <a:pt x="13485" y="91234"/>
                      <a:pt x="13805" y="89058"/>
                      <a:pt x="13854" y="86868"/>
                    </a:cubicBezTo>
                    <a:cubicBezTo>
                      <a:pt x="13854" y="85725"/>
                      <a:pt x="13854" y="84487"/>
                      <a:pt x="13854" y="83153"/>
                    </a:cubicBezTo>
                    <a:cubicBezTo>
                      <a:pt x="13854" y="81915"/>
                      <a:pt x="13854" y="80581"/>
                      <a:pt x="13854" y="79248"/>
                    </a:cubicBezTo>
                    <a:cubicBezTo>
                      <a:pt x="13522" y="76393"/>
                      <a:pt x="13014" y="73562"/>
                      <a:pt x="12330" y="70771"/>
                    </a:cubicBezTo>
                    <a:cubicBezTo>
                      <a:pt x="10710" y="64865"/>
                      <a:pt x="8519" y="58674"/>
                      <a:pt x="6234" y="52292"/>
                    </a:cubicBezTo>
                    <a:cubicBezTo>
                      <a:pt x="5090" y="49054"/>
                      <a:pt x="3947" y="45910"/>
                      <a:pt x="2995" y="42767"/>
                    </a:cubicBezTo>
                    <a:cubicBezTo>
                      <a:pt x="2053" y="39638"/>
                      <a:pt x="1290" y="36458"/>
                      <a:pt x="709" y="33242"/>
                    </a:cubicBezTo>
                    <a:cubicBezTo>
                      <a:pt x="122" y="30103"/>
                      <a:pt x="-102" y="26907"/>
                      <a:pt x="42" y="23717"/>
                    </a:cubicBezTo>
                    <a:cubicBezTo>
                      <a:pt x="42" y="22193"/>
                      <a:pt x="42" y="20669"/>
                      <a:pt x="42" y="19240"/>
                    </a:cubicBezTo>
                    <a:cubicBezTo>
                      <a:pt x="42" y="17812"/>
                      <a:pt x="709" y="16478"/>
                      <a:pt x="995" y="15145"/>
                    </a:cubicBezTo>
                    <a:cubicBezTo>
                      <a:pt x="1571" y="12763"/>
                      <a:pt x="2435" y="10460"/>
                      <a:pt x="3567" y="8287"/>
                    </a:cubicBezTo>
                    <a:cubicBezTo>
                      <a:pt x="4339" y="6606"/>
                      <a:pt x="5332" y="5037"/>
                      <a:pt x="6519" y="3619"/>
                    </a:cubicBezTo>
                    <a:lnTo>
                      <a:pt x="9472" y="0"/>
                    </a:lnTo>
                    <a:lnTo>
                      <a:pt x="7853" y="4381"/>
                    </a:lnTo>
                    <a:cubicBezTo>
                      <a:pt x="7129" y="5966"/>
                      <a:pt x="6586" y="7628"/>
                      <a:pt x="6234" y="9334"/>
                    </a:cubicBezTo>
                    <a:cubicBezTo>
                      <a:pt x="5656" y="11447"/>
                      <a:pt x="5336" y="13622"/>
                      <a:pt x="5281" y="15811"/>
                    </a:cubicBezTo>
                    <a:lnTo>
                      <a:pt x="5281" y="19526"/>
                    </a:lnTo>
                    <a:lnTo>
                      <a:pt x="5281" y="23527"/>
                    </a:lnTo>
                    <a:cubicBezTo>
                      <a:pt x="5629" y="26379"/>
                      <a:pt x="6138" y="29209"/>
                      <a:pt x="6805" y="32004"/>
                    </a:cubicBezTo>
                    <a:cubicBezTo>
                      <a:pt x="8424" y="37814"/>
                      <a:pt x="10615" y="44101"/>
                      <a:pt x="12901" y="50387"/>
                    </a:cubicBezTo>
                    <a:cubicBezTo>
                      <a:pt x="14044" y="53626"/>
                      <a:pt x="15187" y="56864"/>
                      <a:pt x="16044" y="59912"/>
                    </a:cubicBezTo>
                    <a:cubicBezTo>
                      <a:pt x="17046" y="63032"/>
                      <a:pt x="17841" y="66213"/>
                      <a:pt x="18426" y="69437"/>
                    </a:cubicBezTo>
                    <a:cubicBezTo>
                      <a:pt x="18966" y="72582"/>
                      <a:pt x="19190" y="75773"/>
                      <a:pt x="19092" y="78962"/>
                    </a:cubicBezTo>
                    <a:cubicBezTo>
                      <a:pt x="19092" y="80486"/>
                      <a:pt x="19092" y="81915"/>
                      <a:pt x="19092" y="83439"/>
                    </a:cubicBezTo>
                    <a:cubicBezTo>
                      <a:pt x="19092" y="84963"/>
                      <a:pt x="18426" y="86201"/>
                      <a:pt x="18140" y="87535"/>
                    </a:cubicBezTo>
                    <a:cubicBezTo>
                      <a:pt x="17575" y="89934"/>
                      <a:pt x="16678" y="92242"/>
                      <a:pt x="15473" y="94393"/>
                    </a:cubicBezTo>
                    <a:cubicBezTo>
                      <a:pt x="14813" y="96081"/>
                      <a:pt x="13844" y="97632"/>
                      <a:pt x="12615" y="98965"/>
                    </a:cubicBezTo>
                    <a:close/>
                  </a:path>
                </a:pathLst>
              </a:custGeom>
              <a:solidFill>
                <a:srgbClr val="FFFFFF"/>
              </a:solid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5D815B65-5426-422D-B3E6-4E9056C7408B}"/>
                  </a:ext>
                </a:extLst>
              </p:cNvPr>
              <p:cNvSpPr/>
              <p:nvPr/>
            </p:nvSpPr>
            <p:spPr>
              <a:xfrm>
                <a:off x="5943174" y="4542983"/>
                <a:ext cx="40891" cy="299607"/>
              </a:xfrm>
              <a:custGeom>
                <a:avLst/>
                <a:gdLst>
                  <a:gd name="connsiteX0" fmla="*/ 7029 w 14105"/>
                  <a:gd name="connsiteY0" fmla="*/ 0 h 103346"/>
                  <a:gd name="connsiteX1" fmla="*/ 7029 w 14105"/>
                  <a:gd name="connsiteY1" fmla="*/ 103346 h 103346"/>
                </a:gdLst>
                <a:ahLst/>
                <a:cxnLst>
                  <a:cxn ang="0">
                    <a:pos x="connsiteX0" y="connsiteY0"/>
                  </a:cxn>
                  <a:cxn ang="0">
                    <a:pos x="connsiteX1" y="connsiteY1"/>
                  </a:cxn>
                </a:cxnLst>
                <a:rect l="l" t="t" r="r" b="b"/>
                <a:pathLst>
                  <a:path w="14105" h="103346">
                    <a:moveTo>
                      <a:pt x="7029" y="0"/>
                    </a:moveTo>
                    <a:cubicBezTo>
                      <a:pt x="-17355" y="34481"/>
                      <a:pt x="31508" y="68866"/>
                      <a:pt x="7029" y="103346"/>
                    </a:cubicBezTo>
                    <a:close/>
                  </a:path>
                </a:pathLst>
              </a:custGeom>
              <a:solidFill>
                <a:srgbClr val="C5C4C6"/>
              </a:solid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6236D433-A722-496B-9397-D778240D391E}"/>
                  </a:ext>
                </a:extLst>
              </p:cNvPr>
              <p:cNvSpPr/>
              <p:nvPr/>
            </p:nvSpPr>
            <p:spPr>
              <a:xfrm>
                <a:off x="5936091" y="4542983"/>
                <a:ext cx="55129" cy="297674"/>
              </a:xfrm>
              <a:custGeom>
                <a:avLst/>
                <a:gdLst>
                  <a:gd name="connsiteX0" fmla="*/ 9472 w 19016"/>
                  <a:gd name="connsiteY0" fmla="*/ 0 h 102679"/>
                  <a:gd name="connsiteX1" fmla="*/ 7758 w 19016"/>
                  <a:gd name="connsiteY1" fmla="*/ 4382 h 102679"/>
                  <a:gd name="connsiteX2" fmla="*/ 6234 w 19016"/>
                  <a:gd name="connsiteY2" fmla="*/ 9430 h 102679"/>
                  <a:gd name="connsiteX3" fmla="*/ 5186 w 19016"/>
                  <a:gd name="connsiteY3" fmla="*/ 15812 h 102679"/>
                  <a:gd name="connsiteX4" fmla="*/ 5186 w 19016"/>
                  <a:gd name="connsiteY4" fmla="*/ 19526 h 102679"/>
                  <a:gd name="connsiteX5" fmla="*/ 5186 w 19016"/>
                  <a:gd name="connsiteY5" fmla="*/ 23527 h 102679"/>
                  <a:gd name="connsiteX6" fmla="*/ 6710 w 19016"/>
                  <a:gd name="connsiteY6" fmla="*/ 32004 h 102679"/>
                  <a:gd name="connsiteX7" fmla="*/ 12806 w 19016"/>
                  <a:gd name="connsiteY7" fmla="*/ 50387 h 102679"/>
                  <a:gd name="connsiteX8" fmla="*/ 15949 w 19016"/>
                  <a:gd name="connsiteY8" fmla="*/ 59912 h 102679"/>
                  <a:gd name="connsiteX9" fmla="*/ 18330 w 19016"/>
                  <a:gd name="connsiteY9" fmla="*/ 69437 h 102679"/>
                  <a:gd name="connsiteX10" fmla="*/ 18997 w 19016"/>
                  <a:gd name="connsiteY10" fmla="*/ 78962 h 102679"/>
                  <a:gd name="connsiteX11" fmla="*/ 18997 w 19016"/>
                  <a:gd name="connsiteY11" fmla="*/ 83439 h 102679"/>
                  <a:gd name="connsiteX12" fmla="*/ 18045 w 19016"/>
                  <a:gd name="connsiteY12" fmla="*/ 87535 h 102679"/>
                  <a:gd name="connsiteX13" fmla="*/ 15378 w 19016"/>
                  <a:gd name="connsiteY13" fmla="*/ 94298 h 102679"/>
                  <a:gd name="connsiteX14" fmla="*/ 12520 w 19016"/>
                  <a:gd name="connsiteY14" fmla="*/ 98965 h 102679"/>
                  <a:gd name="connsiteX15" fmla="*/ 9472 w 19016"/>
                  <a:gd name="connsiteY15" fmla="*/ 102679 h 102679"/>
                  <a:gd name="connsiteX16" fmla="*/ 11187 w 19016"/>
                  <a:gd name="connsiteY16" fmla="*/ 98298 h 102679"/>
                  <a:gd name="connsiteX17" fmla="*/ 12711 w 19016"/>
                  <a:gd name="connsiteY17" fmla="*/ 93345 h 102679"/>
                  <a:gd name="connsiteX18" fmla="*/ 13758 w 19016"/>
                  <a:gd name="connsiteY18" fmla="*/ 86773 h 102679"/>
                  <a:gd name="connsiteX19" fmla="*/ 13758 w 19016"/>
                  <a:gd name="connsiteY19" fmla="*/ 83058 h 102679"/>
                  <a:gd name="connsiteX20" fmla="*/ 13758 w 19016"/>
                  <a:gd name="connsiteY20" fmla="*/ 79153 h 102679"/>
                  <a:gd name="connsiteX21" fmla="*/ 12234 w 19016"/>
                  <a:gd name="connsiteY21" fmla="*/ 70676 h 102679"/>
                  <a:gd name="connsiteX22" fmla="*/ 6138 w 19016"/>
                  <a:gd name="connsiteY22" fmla="*/ 52197 h 102679"/>
                  <a:gd name="connsiteX23" fmla="*/ 2995 w 19016"/>
                  <a:gd name="connsiteY23" fmla="*/ 42672 h 102679"/>
                  <a:gd name="connsiteX24" fmla="*/ 709 w 19016"/>
                  <a:gd name="connsiteY24" fmla="*/ 33147 h 102679"/>
                  <a:gd name="connsiteX25" fmla="*/ 42 w 19016"/>
                  <a:gd name="connsiteY25" fmla="*/ 23622 h 102679"/>
                  <a:gd name="connsiteX26" fmla="*/ 42 w 19016"/>
                  <a:gd name="connsiteY26" fmla="*/ 19145 h 102679"/>
                  <a:gd name="connsiteX27" fmla="*/ 995 w 19016"/>
                  <a:gd name="connsiteY27" fmla="*/ 15050 h 102679"/>
                  <a:gd name="connsiteX28" fmla="*/ 3662 w 19016"/>
                  <a:gd name="connsiteY28" fmla="*/ 8192 h 102679"/>
                  <a:gd name="connsiteX29" fmla="*/ 6519 w 19016"/>
                  <a:gd name="connsiteY29" fmla="*/ 3524 h 10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9016" h="102679">
                    <a:moveTo>
                      <a:pt x="9472" y="0"/>
                    </a:moveTo>
                    <a:lnTo>
                      <a:pt x="7758" y="4382"/>
                    </a:lnTo>
                    <a:cubicBezTo>
                      <a:pt x="7027" y="5989"/>
                      <a:pt x="6514" y="7687"/>
                      <a:pt x="6234" y="9430"/>
                    </a:cubicBezTo>
                    <a:cubicBezTo>
                      <a:pt x="5653" y="11513"/>
                      <a:pt x="5302" y="13653"/>
                      <a:pt x="5186" y="15812"/>
                    </a:cubicBezTo>
                    <a:cubicBezTo>
                      <a:pt x="5186" y="17050"/>
                      <a:pt x="5186" y="18288"/>
                      <a:pt x="5186" y="19526"/>
                    </a:cubicBezTo>
                    <a:cubicBezTo>
                      <a:pt x="5186" y="20765"/>
                      <a:pt x="5186" y="22193"/>
                      <a:pt x="5186" y="23527"/>
                    </a:cubicBezTo>
                    <a:cubicBezTo>
                      <a:pt x="5487" y="26386"/>
                      <a:pt x="5997" y="29219"/>
                      <a:pt x="6710" y="32004"/>
                    </a:cubicBezTo>
                    <a:cubicBezTo>
                      <a:pt x="8329" y="37814"/>
                      <a:pt x="10520" y="44101"/>
                      <a:pt x="12806" y="50387"/>
                    </a:cubicBezTo>
                    <a:cubicBezTo>
                      <a:pt x="13949" y="53626"/>
                      <a:pt x="14997" y="56801"/>
                      <a:pt x="15949" y="59912"/>
                    </a:cubicBezTo>
                    <a:cubicBezTo>
                      <a:pt x="16944" y="63034"/>
                      <a:pt x="17739" y="66215"/>
                      <a:pt x="18330" y="69437"/>
                    </a:cubicBezTo>
                    <a:cubicBezTo>
                      <a:pt x="18865" y="72583"/>
                      <a:pt x="19088" y="75773"/>
                      <a:pt x="18997" y="78962"/>
                    </a:cubicBezTo>
                    <a:cubicBezTo>
                      <a:pt x="18997" y="80486"/>
                      <a:pt x="18997" y="81915"/>
                      <a:pt x="18997" y="83439"/>
                    </a:cubicBezTo>
                    <a:cubicBezTo>
                      <a:pt x="18997" y="84963"/>
                      <a:pt x="18330" y="86201"/>
                      <a:pt x="18045" y="87535"/>
                    </a:cubicBezTo>
                    <a:cubicBezTo>
                      <a:pt x="17497" y="89909"/>
                      <a:pt x="16598" y="92189"/>
                      <a:pt x="15378" y="94298"/>
                    </a:cubicBezTo>
                    <a:cubicBezTo>
                      <a:pt x="14693" y="96003"/>
                      <a:pt x="13728" y="97580"/>
                      <a:pt x="12520" y="98965"/>
                    </a:cubicBezTo>
                    <a:lnTo>
                      <a:pt x="9472" y="102679"/>
                    </a:lnTo>
                    <a:lnTo>
                      <a:pt x="11187" y="98298"/>
                    </a:lnTo>
                    <a:cubicBezTo>
                      <a:pt x="11918" y="96724"/>
                      <a:pt x="12431" y="95058"/>
                      <a:pt x="12711" y="93345"/>
                    </a:cubicBezTo>
                    <a:cubicBezTo>
                      <a:pt x="13328" y="91205"/>
                      <a:pt x="13680" y="88998"/>
                      <a:pt x="13758" y="86773"/>
                    </a:cubicBezTo>
                    <a:cubicBezTo>
                      <a:pt x="13758" y="85630"/>
                      <a:pt x="13758" y="84392"/>
                      <a:pt x="13758" y="83058"/>
                    </a:cubicBezTo>
                    <a:lnTo>
                      <a:pt x="13758" y="79153"/>
                    </a:lnTo>
                    <a:cubicBezTo>
                      <a:pt x="13474" y="76292"/>
                      <a:pt x="12964" y="73457"/>
                      <a:pt x="12234" y="70676"/>
                    </a:cubicBezTo>
                    <a:cubicBezTo>
                      <a:pt x="10615" y="64770"/>
                      <a:pt x="8520" y="58579"/>
                      <a:pt x="6138" y="52197"/>
                    </a:cubicBezTo>
                    <a:cubicBezTo>
                      <a:pt x="5091" y="48958"/>
                      <a:pt x="3948" y="45815"/>
                      <a:pt x="2995" y="42672"/>
                    </a:cubicBezTo>
                    <a:cubicBezTo>
                      <a:pt x="2053" y="39543"/>
                      <a:pt x="1290" y="36363"/>
                      <a:pt x="709" y="33147"/>
                    </a:cubicBezTo>
                    <a:cubicBezTo>
                      <a:pt x="122" y="30008"/>
                      <a:pt x="-102" y="26812"/>
                      <a:pt x="42" y="23622"/>
                    </a:cubicBezTo>
                    <a:cubicBezTo>
                      <a:pt x="42" y="22098"/>
                      <a:pt x="42" y="20574"/>
                      <a:pt x="42" y="19145"/>
                    </a:cubicBezTo>
                    <a:cubicBezTo>
                      <a:pt x="42" y="17717"/>
                      <a:pt x="709" y="16383"/>
                      <a:pt x="995" y="15050"/>
                    </a:cubicBezTo>
                    <a:cubicBezTo>
                      <a:pt x="1500" y="12632"/>
                      <a:pt x="2401" y="10315"/>
                      <a:pt x="3662" y="8192"/>
                    </a:cubicBezTo>
                    <a:cubicBezTo>
                      <a:pt x="4323" y="6475"/>
                      <a:pt x="5291" y="4894"/>
                      <a:pt x="6519" y="3524"/>
                    </a:cubicBezTo>
                    <a:close/>
                  </a:path>
                </a:pathLst>
              </a:custGeom>
              <a:solidFill>
                <a:srgbClr val="FFFFFF"/>
              </a:solid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679D5489-E2C9-4846-8B2C-B45D12073946}"/>
                  </a:ext>
                </a:extLst>
              </p:cNvPr>
              <p:cNvSpPr/>
              <p:nvPr/>
            </p:nvSpPr>
            <p:spPr>
              <a:xfrm>
                <a:off x="4637821" y="5857667"/>
                <a:ext cx="247694" cy="247418"/>
              </a:xfrm>
              <a:custGeom>
                <a:avLst/>
                <a:gdLst>
                  <a:gd name="connsiteX0" fmla="*/ 0 w 85439"/>
                  <a:gd name="connsiteY0" fmla="*/ 0 h 85344"/>
                  <a:gd name="connsiteX1" fmla="*/ 0 w 85439"/>
                  <a:gd name="connsiteY1" fmla="*/ 85344 h 85344"/>
                  <a:gd name="connsiteX2" fmla="*/ 85439 w 85439"/>
                  <a:gd name="connsiteY2" fmla="*/ 0 h 85344"/>
                  <a:gd name="connsiteX3" fmla="*/ 0 w 85439"/>
                  <a:gd name="connsiteY3" fmla="*/ 0 h 85344"/>
                </a:gdLst>
                <a:ahLst/>
                <a:cxnLst>
                  <a:cxn ang="0">
                    <a:pos x="connsiteX0" y="connsiteY0"/>
                  </a:cxn>
                  <a:cxn ang="0">
                    <a:pos x="connsiteX1" y="connsiteY1"/>
                  </a:cxn>
                  <a:cxn ang="0">
                    <a:pos x="connsiteX2" y="connsiteY2"/>
                  </a:cxn>
                  <a:cxn ang="0">
                    <a:pos x="connsiteX3" y="connsiteY3"/>
                  </a:cxn>
                </a:cxnLst>
                <a:rect l="l" t="t" r="r" b="b"/>
                <a:pathLst>
                  <a:path w="85439" h="85344">
                    <a:moveTo>
                      <a:pt x="0" y="0"/>
                    </a:moveTo>
                    <a:lnTo>
                      <a:pt x="0" y="85344"/>
                    </a:lnTo>
                    <a:lnTo>
                      <a:pt x="85439" y="0"/>
                    </a:lnTo>
                    <a:lnTo>
                      <a:pt x="0" y="0"/>
                    </a:lnTo>
                    <a:close/>
                  </a:path>
                </a:pathLst>
              </a:custGeom>
              <a:solidFill>
                <a:srgbClr val="545356"/>
              </a:solid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1C837A1E-B2EA-4CF3-891E-60BEA173C20C}"/>
                  </a:ext>
                </a:extLst>
              </p:cNvPr>
              <p:cNvSpPr/>
              <p:nvPr/>
            </p:nvSpPr>
            <p:spPr>
              <a:xfrm>
                <a:off x="4637821" y="5857667"/>
                <a:ext cx="247694" cy="247418"/>
              </a:xfrm>
              <a:custGeom>
                <a:avLst/>
                <a:gdLst>
                  <a:gd name="connsiteX0" fmla="*/ 85439 w 85439"/>
                  <a:gd name="connsiteY0" fmla="*/ 0 h 85344"/>
                  <a:gd name="connsiteX1" fmla="*/ 0 w 85439"/>
                  <a:gd name="connsiteY1" fmla="*/ 85344 h 85344"/>
                  <a:gd name="connsiteX2" fmla="*/ 85439 w 85439"/>
                  <a:gd name="connsiteY2" fmla="*/ 85344 h 85344"/>
                  <a:gd name="connsiteX3" fmla="*/ 85439 w 85439"/>
                  <a:gd name="connsiteY3" fmla="*/ 0 h 85344"/>
                </a:gdLst>
                <a:ahLst/>
                <a:cxnLst>
                  <a:cxn ang="0">
                    <a:pos x="connsiteX0" y="connsiteY0"/>
                  </a:cxn>
                  <a:cxn ang="0">
                    <a:pos x="connsiteX1" y="connsiteY1"/>
                  </a:cxn>
                  <a:cxn ang="0">
                    <a:pos x="connsiteX2" y="connsiteY2"/>
                  </a:cxn>
                  <a:cxn ang="0">
                    <a:pos x="connsiteX3" y="connsiteY3"/>
                  </a:cxn>
                </a:cxnLst>
                <a:rect l="l" t="t" r="r" b="b"/>
                <a:pathLst>
                  <a:path w="85439" h="85344">
                    <a:moveTo>
                      <a:pt x="85439" y="0"/>
                    </a:moveTo>
                    <a:lnTo>
                      <a:pt x="0" y="85344"/>
                    </a:lnTo>
                    <a:lnTo>
                      <a:pt x="85439" y="85344"/>
                    </a:lnTo>
                    <a:lnTo>
                      <a:pt x="85439" y="0"/>
                    </a:lnTo>
                    <a:close/>
                  </a:path>
                </a:pathLst>
              </a:custGeom>
              <a:solidFill>
                <a:srgbClr val="2C2B2E"/>
              </a:solid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E6319337-8587-4AB8-846C-9A9989A8C2C0}"/>
                  </a:ext>
                </a:extLst>
              </p:cNvPr>
              <p:cNvSpPr/>
              <p:nvPr/>
            </p:nvSpPr>
            <p:spPr>
              <a:xfrm>
                <a:off x="4885515" y="5857667"/>
                <a:ext cx="247418" cy="247418"/>
              </a:xfrm>
              <a:custGeom>
                <a:avLst/>
                <a:gdLst>
                  <a:gd name="connsiteX0" fmla="*/ 0 w 85344"/>
                  <a:gd name="connsiteY0" fmla="*/ 0 h 85344"/>
                  <a:gd name="connsiteX1" fmla="*/ 0 w 85344"/>
                  <a:gd name="connsiteY1" fmla="*/ 85344 h 85344"/>
                  <a:gd name="connsiteX2" fmla="*/ 85344 w 85344"/>
                  <a:gd name="connsiteY2" fmla="*/ 0 h 85344"/>
                  <a:gd name="connsiteX3" fmla="*/ 0 w 85344"/>
                  <a:gd name="connsiteY3" fmla="*/ 0 h 85344"/>
                </a:gdLst>
                <a:ahLst/>
                <a:cxnLst>
                  <a:cxn ang="0">
                    <a:pos x="connsiteX0" y="connsiteY0"/>
                  </a:cxn>
                  <a:cxn ang="0">
                    <a:pos x="connsiteX1" y="connsiteY1"/>
                  </a:cxn>
                  <a:cxn ang="0">
                    <a:pos x="connsiteX2" y="connsiteY2"/>
                  </a:cxn>
                  <a:cxn ang="0">
                    <a:pos x="connsiteX3" y="connsiteY3"/>
                  </a:cxn>
                </a:cxnLst>
                <a:rect l="l" t="t" r="r" b="b"/>
                <a:pathLst>
                  <a:path w="85344" h="85344">
                    <a:moveTo>
                      <a:pt x="0" y="0"/>
                    </a:moveTo>
                    <a:lnTo>
                      <a:pt x="0" y="85344"/>
                    </a:lnTo>
                    <a:lnTo>
                      <a:pt x="85344" y="0"/>
                    </a:lnTo>
                    <a:lnTo>
                      <a:pt x="0" y="0"/>
                    </a:lnTo>
                    <a:close/>
                  </a:path>
                </a:pathLst>
              </a:custGeom>
              <a:solidFill>
                <a:srgbClr val="545356"/>
              </a:solid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F44C891E-606F-46E0-AA4A-D2094F428AF7}"/>
                  </a:ext>
                </a:extLst>
              </p:cNvPr>
              <p:cNvSpPr/>
              <p:nvPr/>
            </p:nvSpPr>
            <p:spPr>
              <a:xfrm>
                <a:off x="4885515" y="5857667"/>
                <a:ext cx="247418" cy="247418"/>
              </a:xfrm>
              <a:custGeom>
                <a:avLst/>
                <a:gdLst>
                  <a:gd name="connsiteX0" fmla="*/ 85344 w 85344"/>
                  <a:gd name="connsiteY0" fmla="*/ 0 h 85344"/>
                  <a:gd name="connsiteX1" fmla="*/ 0 w 85344"/>
                  <a:gd name="connsiteY1" fmla="*/ 85344 h 85344"/>
                  <a:gd name="connsiteX2" fmla="*/ 85344 w 85344"/>
                  <a:gd name="connsiteY2" fmla="*/ 85344 h 85344"/>
                  <a:gd name="connsiteX3" fmla="*/ 85344 w 85344"/>
                  <a:gd name="connsiteY3" fmla="*/ 0 h 85344"/>
                </a:gdLst>
                <a:ahLst/>
                <a:cxnLst>
                  <a:cxn ang="0">
                    <a:pos x="connsiteX0" y="connsiteY0"/>
                  </a:cxn>
                  <a:cxn ang="0">
                    <a:pos x="connsiteX1" y="connsiteY1"/>
                  </a:cxn>
                  <a:cxn ang="0">
                    <a:pos x="connsiteX2" y="connsiteY2"/>
                  </a:cxn>
                  <a:cxn ang="0">
                    <a:pos x="connsiteX3" y="connsiteY3"/>
                  </a:cxn>
                </a:cxnLst>
                <a:rect l="l" t="t" r="r" b="b"/>
                <a:pathLst>
                  <a:path w="85344" h="85344">
                    <a:moveTo>
                      <a:pt x="85344" y="0"/>
                    </a:moveTo>
                    <a:lnTo>
                      <a:pt x="0" y="85344"/>
                    </a:lnTo>
                    <a:lnTo>
                      <a:pt x="85344" y="85344"/>
                    </a:lnTo>
                    <a:lnTo>
                      <a:pt x="85344" y="0"/>
                    </a:lnTo>
                    <a:close/>
                  </a:path>
                </a:pathLst>
              </a:custGeom>
              <a:solidFill>
                <a:srgbClr val="2C2B2E"/>
              </a:solid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37BF7AB6-7B42-4FC6-80C8-5DE9893D6D4E}"/>
                  </a:ext>
                </a:extLst>
              </p:cNvPr>
              <p:cNvSpPr/>
              <p:nvPr/>
            </p:nvSpPr>
            <p:spPr>
              <a:xfrm>
                <a:off x="5132933" y="5857667"/>
                <a:ext cx="247694" cy="247418"/>
              </a:xfrm>
              <a:custGeom>
                <a:avLst/>
                <a:gdLst>
                  <a:gd name="connsiteX0" fmla="*/ 0 w 85439"/>
                  <a:gd name="connsiteY0" fmla="*/ 0 h 85344"/>
                  <a:gd name="connsiteX1" fmla="*/ 0 w 85439"/>
                  <a:gd name="connsiteY1" fmla="*/ 85344 h 85344"/>
                  <a:gd name="connsiteX2" fmla="*/ 85439 w 85439"/>
                  <a:gd name="connsiteY2" fmla="*/ 0 h 85344"/>
                  <a:gd name="connsiteX3" fmla="*/ 0 w 85439"/>
                  <a:gd name="connsiteY3" fmla="*/ 0 h 85344"/>
                </a:gdLst>
                <a:ahLst/>
                <a:cxnLst>
                  <a:cxn ang="0">
                    <a:pos x="connsiteX0" y="connsiteY0"/>
                  </a:cxn>
                  <a:cxn ang="0">
                    <a:pos x="connsiteX1" y="connsiteY1"/>
                  </a:cxn>
                  <a:cxn ang="0">
                    <a:pos x="connsiteX2" y="connsiteY2"/>
                  </a:cxn>
                  <a:cxn ang="0">
                    <a:pos x="connsiteX3" y="connsiteY3"/>
                  </a:cxn>
                </a:cxnLst>
                <a:rect l="l" t="t" r="r" b="b"/>
                <a:pathLst>
                  <a:path w="85439" h="85344">
                    <a:moveTo>
                      <a:pt x="0" y="0"/>
                    </a:moveTo>
                    <a:lnTo>
                      <a:pt x="0" y="85344"/>
                    </a:lnTo>
                    <a:lnTo>
                      <a:pt x="85439" y="0"/>
                    </a:lnTo>
                    <a:lnTo>
                      <a:pt x="0" y="0"/>
                    </a:lnTo>
                    <a:close/>
                  </a:path>
                </a:pathLst>
              </a:custGeom>
              <a:solidFill>
                <a:srgbClr val="545356"/>
              </a:solid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D3988836-28FB-4D1E-BB35-239EE7882FB5}"/>
                  </a:ext>
                </a:extLst>
              </p:cNvPr>
              <p:cNvSpPr/>
              <p:nvPr/>
            </p:nvSpPr>
            <p:spPr>
              <a:xfrm>
                <a:off x="5132933" y="5857667"/>
                <a:ext cx="247694" cy="247418"/>
              </a:xfrm>
              <a:custGeom>
                <a:avLst/>
                <a:gdLst>
                  <a:gd name="connsiteX0" fmla="*/ 85439 w 85439"/>
                  <a:gd name="connsiteY0" fmla="*/ 0 h 85344"/>
                  <a:gd name="connsiteX1" fmla="*/ 0 w 85439"/>
                  <a:gd name="connsiteY1" fmla="*/ 85344 h 85344"/>
                  <a:gd name="connsiteX2" fmla="*/ 85439 w 85439"/>
                  <a:gd name="connsiteY2" fmla="*/ 85344 h 85344"/>
                  <a:gd name="connsiteX3" fmla="*/ 85439 w 85439"/>
                  <a:gd name="connsiteY3" fmla="*/ 0 h 85344"/>
                </a:gdLst>
                <a:ahLst/>
                <a:cxnLst>
                  <a:cxn ang="0">
                    <a:pos x="connsiteX0" y="connsiteY0"/>
                  </a:cxn>
                  <a:cxn ang="0">
                    <a:pos x="connsiteX1" y="connsiteY1"/>
                  </a:cxn>
                  <a:cxn ang="0">
                    <a:pos x="connsiteX2" y="connsiteY2"/>
                  </a:cxn>
                  <a:cxn ang="0">
                    <a:pos x="connsiteX3" y="connsiteY3"/>
                  </a:cxn>
                </a:cxnLst>
                <a:rect l="l" t="t" r="r" b="b"/>
                <a:pathLst>
                  <a:path w="85439" h="85344">
                    <a:moveTo>
                      <a:pt x="85439" y="0"/>
                    </a:moveTo>
                    <a:lnTo>
                      <a:pt x="0" y="85344"/>
                    </a:lnTo>
                    <a:lnTo>
                      <a:pt x="85439" y="85344"/>
                    </a:lnTo>
                    <a:lnTo>
                      <a:pt x="85439" y="0"/>
                    </a:lnTo>
                    <a:close/>
                  </a:path>
                </a:pathLst>
              </a:custGeom>
              <a:solidFill>
                <a:srgbClr val="2C2B2E"/>
              </a:solid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36BB5543-0873-4E43-BED5-9E15D1EF98EC}"/>
                  </a:ext>
                </a:extLst>
              </p:cNvPr>
              <p:cNvSpPr/>
              <p:nvPr/>
            </p:nvSpPr>
            <p:spPr>
              <a:xfrm>
                <a:off x="5380629" y="5857667"/>
                <a:ext cx="247694" cy="247418"/>
              </a:xfrm>
              <a:custGeom>
                <a:avLst/>
                <a:gdLst>
                  <a:gd name="connsiteX0" fmla="*/ 0 w 85439"/>
                  <a:gd name="connsiteY0" fmla="*/ 0 h 85344"/>
                  <a:gd name="connsiteX1" fmla="*/ 0 w 85439"/>
                  <a:gd name="connsiteY1" fmla="*/ 85344 h 85344"/>
                  <a:gd name="connsiteX2" fmla="*/ 85439 w 85439"/>
                  <a:gd name="connsiteY2" fmla="*/ 0 h 85344"/>
                  <a:gd name="connsiteX3" fmla="*/ 0 w 85439"/>
                  <a:gd name="connsiteY3" fmla="*/ 0 h 85344"/>
                </a:gdLst>
                <a:ahLst/>
                <a:cxnLst>
                  <a:cxn ang="0">
                    <a:pos x="connsiteX0" y="connsiteY0"/>
                  </a:cxn>
                  <a:cxn ang="0">
                    <a:pos x="connsiteX1" y="connsiteY1"/>
                  </a:cxn>
                  <a:cxn ang="0">
                    <a:pos x="connsiteX2" y="connsiteY2"/>
                  </a:cxn>
                  <a:cxn ang="0">
                    <a:pos x="connsiteX3" y="connsiteY3"/>
                  </a:cxn>
                </a:cxnLst>
                <a:rect l="l" t="t" r="r" b="b"/>
                <a:pathLst>
                  <a:path w="85439" h="85344">
                    <a:moveTo>
                      <a:pt x="0" y="0"/>
                    </a:moveTo>
                    <a:lnTo>
                      <a:pt x="0" y="85344"/>
                    </a:lnTo>
                    <a:lnTo>
                      <a:pt x="85439" y="0"/>
                    </a:lnTo>
                    <a:lnTo>
                      <a:pt x="0" y="0"/>
                    </a:lnTo>
                    <a:close/>
                  </a:path>
                </a:pathLst>
              </a:custGeom>
              <a:solidFill>
                <a:srgbClr val="545356"/>
              </a:solid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37A1F24F-1150-4379-910F-A1F6DC51D545}"/>
                  </a:ext>
                </a:extLst>
              </p:cNvPr>
              <p:cNvSpPr/>
              <p:nvPr/>
            </p:nvSpPr>
            <p:spPr>
              <a:xfrm>
                <a:off x="5380629" y="5857667"/>
                <a:ext cx="247694" cy="247418"/>
              </a:xfrm>
              <a:custGeom>
                <a:avLst/>
                <a:gdLst>
                  <a:gd name="connsiteX0" fmla="*/ 85439 w 85439"/>
                  <a:gd name="connsiteY0" fmla="*/ 0 h 85344"/>
                  <a:gd name="connsiteX1" fmla="*/ 0 w 85439"/>
                  <a:gd name="connsiteY1" fmla="*/ 85344 h 85344"/>
                  <a:gd name="connsiteX2" fmla="*/ 85439 w 85439"/>
                  <a:gd name="connsiteY2" fmla="*/ 85344 h 85344"/>
                  <a:gd name="connsiteX3" fmla="*/ 85439 w 85439"/>
                  <a:gd name="connsiteY3" fmla="*/ 0 h 85344"/>
                </a:gdLst>
                <a:ahLst/>
                <a:cxnLst>
                  <a:cxn ang="0">
                    <a:pos x="connsiteX0" y="connsiteY0"/>
                  </a:cxn>
                  <a:cxn ang="0">
                    <a:pos x="connsiteX1" y="connsiteY1"/>
                  </a:cxn>
                  <a:cxn ang="0">
                    <a:pos x="connsiteX2" y="connsiteY2"/>
                  </a:cxn>
                  <a:cxn ang="0">
                    <a:pos x="connsiteX3" y="connsiteY3"/>
                  </a:cxn>
                </a:cxnLst>
                <a:rect l="l" t="t" r="r" b="b"/>
                <a:pathLst>
                  <a:path w="85439" h="85344">
                    <a:moveTo>
                      <a:pt x="85439" y="0"/>
                    </a:moveTo>
                    <a:lnTo>
                      <a:pt x="0" y="85344"/>
                    </a:lnTo>
                    <a:lnTo>
                      <a:pt x="85439" y="85344"/>
                    </a:lnTo>
                    <a:lnTo>
                      <a:pt x="85439" y="0"/>
                    </a:lnTo>
                    <a:close/>
                  </a:path>
                </a:pathLst>
              </a:custGeom>
              <a:solidFill>
                <a:srgbClr val="2C2B2E"/>
              </a:solid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BE945037-88CD-47DF-B4E1-FE2659FEC34D}"/>
                  </a:ext>
                </a:extLst>
              </p:cNvPr>
              <p:cNvSpPr/>
              <p:nvPr/>
            </p:nvSpPr>
            <p:spPr>
              <a:xfrm>
                <a:off x="5628323" y="5857667"/>
                <a:ext cx="247694" cy="247418"/>
              </a:xfrm>
              <a:custGeom>
                <a:avLst/>
                <a:gdLst>
                  <a:gd name="connsiteX0" fmla="*/ 0 w 85439"/>
                  <a:gd name="connsiteY0" fmla="*/ 0 h 85344"/>
                  <a:gd name="connsiteX1" fmla="*/ 0 w 85439"/>
                  <a:gd name="connsiteY1" fmla="*/ 85344 h 85344"/>
                  <a:gd name="connsiteX2" fmla="*/ 85439 w 85439"/>
                  <a:gd name="connsiteY2" fmla="*/ 0 h 85344"/>
                  <a:gd name="connsiteX3" fmla="*/ 0 w 85439"/>
                  <a:gd name="connsiteY3" fmla="*/ 0 h 85344"/>
                </a:gdLst>
                <a:ahLst/>
                <a:cxnLst>
                  <a:cxn ang="0">
                    <a:pos x="connsiteX0" y="connsiteY0"/>
                  </a:cxn>
                  <a:cxn ang="0">
                    <a:pos x="connsiteX1" y="connsiteY1"/>
                  </a:cxn>
                  <a:cxn ang="0">
                    <a:pos x="connsiteX2" y="connsiteY2"/>
                  </a:cxn>
                  <a:cxn ang="0">
                    <a:pos x="connsiteX3" y="connsiteY3"/>
                  </a:cxn>
                </a:cxnLst>
                <a:rect l="l" t="t" r="r" b="b"/>
                <a:pathLst>
                  <a:path w="85439" h="85344">
                    <a:moveTo>
                      <a:pt x="0" y="0"/>
                    </a:moveTo>
                    <a:lnTo>
                      <a:pt x="0" y="85344"/>
                    </a:lnTo>
                    <a:lnTo>
                      <a:pt x="85439" y="0"/>
                    </a:lnTo>
                    <a:lnTo>
                      <a:pt x="0" y="0"/>
                    </a:lnTo>
                    <a:close/>
                  </a:path>
                </a:pathLst>
              </a:custGeom>
              <a:solidFill>
                <a:srgbClr val="545356"/>
              </a:solid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5E899A64-B794-4183-97A9-BBFC4F542929}"/>
                  </a:ext>
                </a:extLst>
              </p:cNvPr>
              <p:cNvSpPr/>
              <p:nvPr/>
            </p:nvSpPr>
            <p:spPr>
              <a:xfrm>
                <a:off x="5628323" y="5857667"/>
                <a:ext cx="247694" cy="247418"/>
              </a:xfrm>
              <a:custGeom>
                <a:avLst/>
                <a:gdLst>
                  <a:gd name="connsiteX0" fmla="*/ 85439 w 85439"/>
                  <a:gd name="connsiteY0" fmla="*/ 0 h 85344"/>
                  <a:gd name="connsiteX1" fmla="*/ 0 w 85439"/>
                  <a:gd name="connsiteY1" fmla="*/ 85344 h 85344"/>
                  <a:gd name="connsiteX2" fmla="*/ 85439 w 85439"/>
                  <a:gd name="connsiteY2" fmla="*/ 85344 h 85344"/>
                  <a:gd name="connsiteX3" fmla="*/ 85439 w 85439"/>
                  <a:gd name="connsiteY3" fmla="*/ 0 h 85344"/>
                </a:gdLst>
                <a:ahLst/>
                <a:cxnLst>
                  <a:cxn ang="0">
                    <a:pos x="connsiteX0" y="connsiteY0"/>
                  </a:cxn>
                  <a:cxn ang="0">
                    <a:pos x="connsiteX1" y="connsiteY1"/>
                  </a:cxn>
                  <a:cxn ang="0">
                    <a:pos x="connsiteX2" y="connsiteY2"/>
                  </a:cxn>
                  <a:cxn ang="0">
                    <a:pos x="connsiteX3" y="connsiteY3"/>
                  </a:cxn>
                </a:cxnLst>
                <a:rect l="l" t="t" r="r" b="b"/>
                <a:pathLst>
                  <a:path w="85439" h="85344">
                    <a:moveTo>
                      <a:pt x="85439" y="0"/>
                    </a:moveTo>
                    <a:lnTo>
                      <a:pt x="0" y="85344"/>
                    </a:lnTo>
                    <a:lnTo>
                      <a:pt x="85439" y="85344"/>
                    </a:lnTo>
                    <a:lnTo>
                      <a:pt x="85439" y="0"/>
                    </a:lnTo>
                    <a:close/>
                  </a:path>
                </a:pathLst>
              </a:custGeom>
              <a:solidFill>
                <a:srgbClr val="2C2B2E"/>
              </a:solid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73A24888-360F-4903-A4E8-1AB198B5E8F1}"/>
                  </a:ext>
                </a:extLst>
              </p:cNvPr>
              <p:cNvSpPr/>
              <p:nvPr/>
            </p:nvSpPr>
            <p:spPr>
              <a:xfrm>
                <a:off x="5876017" y="5857667"/>
                <a:ext cx="247415" cy="247418"/>
              </a:xfrm>
              <a:custGeom>
                <a:avLst/>
                <a:gdLst>
                  <a:gd name="connsiteX0" fmla="*/ 0 w 85343"/>
                  <a:gd name="connsiteY0" fmla="*/ 0 h 85344"/>
                  <a:gd name="connsiteX1" fmla="*/ 0 w 85343"/>
                  <a:gd name="connsiteY1" fmla="*/ 85344 h 85344"/>
                  <a:gd name="connsiteX2" fmla="*/ 85344 w 85343"/>
                  <a:gd name="connsiteY2" fmla="*/ 0 h 85344"/>
                  <a:gd name="connsiteX3" fmla="*/ 0 w 85343"/>
                  <a:gd name="connsiteY3" fmla="*/ 0 h 85344"/>
                </a:gdLst>
                <a:ahLst/>
                <a:cxnLst>
                  <a:cxn ang="0">
                    <a:pos x="connsiteX0" y="connsiteY0"/>
                  </a:cxn>
                  <a:cxn ang="0">
                    <a:pos x="connsiteX1" y="connsiteY1"/>
                  </a:cxn>
                  <a:cxn ang="0">
                    <a:pos x="connsiteX2" y="connsiteY2"/>
                  </a:cxn>
                  <a:cxn ang="0">
                    <a:pos x="connsiteX3" y="connsiteY3"/>
                  </a:cxn>
                </a:cxnLst>
                <a:rect l="l" t="t" r="r" b="b"/>
                <a:pathLst>
                  <a:path w="85343" h="85344">
                    <a:moveTo>
                      <a:pt x="0" y="0"/>
                    </a:moveTo>
                    <a:lnTo>
                      <a:pt x="0" y="85344"/>
                    </a:lnTo>
                    <a:lnTo>
                      <a:pt x="85344" y="0"/>
                    </a:lnTo>
                    <a:lnTo>
                      <a:pt x="0" y="0"/>
                    </a:lnTo>
                    <a:close/>
                  </a:path>
                </a:pathLst>
              </a:custGeom>
              <a:solidFill>
                <a:srgbClr val="545356"/>
              </a:solid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8FA97E60-3EC6-49E2-9D3B-FB4EDC5C2E82}"/>
                  </a:ext>
                </a:extLst>
              </p:cNvPr>
              <p:cNvSpPr/>
              <p:nvPr/>
            </p:nvSpPr>
            <p:spPr>
              <a:xfrm>
                <a:off x="5876017" y="5857667"/>
                <a:ext cx="247415" cy="247418"/>
              </a:xfrm>
              <a:custGeom>
                <a:avLst/>
                <a:gdLst>
                  <a:gd name="connsiteX0" fmla="*/ 85344 w 85343"/>
                  <a:gd name="connsiteY0" fmla="*/ 0 h 85344"/>
                  <a:gd name="connsiteX1" fmla="*/ 0 w 85343"/>
                  <a:gd name="connsiteY1" fmla="*/ 85344 h 85344"/>
                  <a:gd name="connsiteX2" fmla="*/ 85344 w 85343"/>
                  <a:gd name="connsiteY2" fmla="*/ 85344 h 85344"/>
                  <a:gd name="connsiteX3" fmla="*/ 85344 w 85343"/>
                  <a:gd name="connsiteY3" fmla="*/ 0 h 85344"/>
                </a:gdLst>
                <a:ahLst/>
                <a:cxnLst>
                  <a:cxn ang="0">
                    <a:pos x="connsiteX0" y="connsiteY0"/>
                  </a:cxn>
                  <a:cxn ang="0">
                    <a:pos x="connsiteX1" y="connsiteY1"/>
                  </a:cxn>
                  <a:cxn ang="0">
                    <a:pos x="connsiteX2" y="connsiteY2"/>
                  </a:cxn>
                  <a:cxn ang="0">
                    <a:pos x="connsiteX3" y="connsiteY3"/>
                  </a:cxn>
                </a:cxnLst>
                <a:rect l="l" t="t" r="r" b="b"/>
                <a:pathLst>
                  <a:path w="85343" h="85344">
                    <a:moveTo>
                      <a:pt x="85344" y="0"/>
                    </a:moveTo>
                    <a:lnTo>
                      <a:pt x="0" y="85344"/>
                    </a:lnTo>
                    <a:lnTo>
                      <a:pt x="85344" y="85344"/>
                    </a:lnTo>
                    <a:lnTo>
                      <a:pt x="85344" y="0"/>
                    </a:lnTo>
                    <a:close/>
                  </a:path>
                </a:pathLst>
              </a:custGeom>
              <a:solidFill>
                <a:srgbClr val="2C2B2E"/>
              </a:solid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04D75591-9C1B-45A3-B894-22FEF5206742}"/>
                  </a:ext>
                </a:extLst>
              </p:cNvPr>
              <p:cNvSpPr/>
              <p:nvPr/>
            </p:nvSpPr>
            <p:spPr>
              <a:xfrm>
                <a:off x="6123435" y="5857667"/>
                <a:ext cx="247694" cy="247418"/>
              </a:xfrm>
              <a:custGeom>
                <a:avLst/>
                <a:gdLst>
                  <a:gd name="connsiteX0" fmla="*/ 0 w 85439"/>
                  <a:gd name="connsiteY0" fmla="*/ 0 h 85344"/>
                  <a:gd name="connsiteX1" fmla="*/ 0 w 85439"/>
                  <a:gd name="connsiteY1" fmla="*/ 85344 h 85344"/>
                  <a:gd name="connsiteX2" fmla="*/ 85439 w 85439"/>
                  <a:gd name="connsiteY2" fmla="*/ 0 h 85344"/>
                  <a:gd name="connsiteX3" fmla="*/ 0 w 85439"/>
                  <a:gd name="connsiteY3" fmla="*/ 0 h 85344"/>
                </a:gdLst>
                <a:ahLst/>
                <a:cxnLst>
                  <a:cxn ang="0">
                    <a:pos x="connsiteX0" y="connsiteY0"/>
                  </a:cxn>
                  <a:cxn ang="0">
                    <a:pos x="connsiteX1" y="connsiteY1"/>
                  </a:cxn>
                  <a:cxn ang="0">
                    <a:pos x="connsiteX2" y="connsiteY2"/>
                  </a:cxn>
                  <a:cxn ang="0">
                    <a:pos x="connsiteX3" y="connsiteY3"/>
                  </a:cxn>
                </a:cxnLst>
                <a:rect l="l" t="t" r="r" b="b"/>
                <a:pathLst>
                  <a:path w="85439" h="85344">
                    <a:moveTo>
                      <a:pt x="0" y="0"/>
                    </a:moveTo>
                    <a:lnTo>
                      <a:pt x="0" y="85344"/>
                    </a:lnTo>
                    <a:lnTo>
                      <a:pt x="85439" y="0"/>
                    </a:lnTo>
                    <a:lnTo>
                      <a:pt x="0" y="0"/>
                    </a:lnTo>
                    <a:close/>
                  </a:path>
                </a:pathLst>
              </a:custGeom>
              <a:solidFill>
                <a:srgbClr val="545356"/>
              </a:solid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9C728F9E-5568-43F7-996E-5F06113A54B5}"/>
                  </a:ext>
                </a:extLst>
              </p:cNvPr>
              <p:cNvSpPr/>
              <p:nvPr/>
            </p:nvSpPr>
            <p:spPr>
              <a:xfrm>
                <a:off x="6123435" y="5857667"/>
                <a:ext cx="247694" cy="247418"/>
              </a:xfrm>
              <a:custGeom>
                <a:avLst/>
                <a:gdLst>
                  <a:gd name="connsiteX0" fmla="*/ 85439 w 85439"/>
                  <a:gd name="connsiteY0" fmla="*/ 0 h 85344"/>
                  <a:gd name="connsiteX1" fmla="*/ 0 w 85439"/>
                  <a:gd name="connsiteY1" fmla="*/ 85344 h 85344"/>
                  <a:gd name="connsiteX2" fmla="*/ 85439 w 85439"/>
                  <a:gd name="connsiteY2" fmla="*/ 85344 h 85344"/>
                  <a:gd name="connsiteX3" fmla="*/ 85439 w 85439"/>
                  <a:gd name="connsiteY3" fmla="*/ 0 h 85344"/>
                </a:gdLst>
                <a:ahLst/>
                <a:cxnLst>
                  <a:cxn ang="0">
                    <a:pos x="connsiteX0" y="connsiteY0"/>
                  </a:cxn>
                  <a:cxn ang="0">
                    <a:pos x="connsiteX1" y="connsiteY1"/>
                  </a:cxn>
                  <a:cxn ang="0">
                    <a:pos x="connsiteX2" y="connsiteY2"/>
                  </a:cxn>
                  <a:cxn ang="0">
                    <a:pos x="connsiteX3" y="connsiteY3"/>
                  </a:cxn>
                </a:cxnLst>
                <a:rect l="l" t="t" r="r" b="b"/>
                <a:pathLst>
                  <a:path w="85439" h="85344">
                    <a:moveTo>
                      <a:pt x="85439" y="0"/>
                    </a:moveTo>
                    <a:lnTo>
                      <a:pt x="0" y="85344"/>
                    </a:lnTo>
                    <a:lnTo>
                      <a:pt x="85439" y="85344"/>
                    </a:lnTo>
                    <a:lnTo>
                      <a:pt x="85439" y="0"/>
                    </a:lnTo>
                    <a:close/>
                  </a:path>
                </a:pathLst>
              </a:custGeom>
              <a:solidFill>
                <a:srgbClr val="2C2B2E"/>
              </a:solidFill>
              <a:ln w="9525" cap="flat">
                <a:noFill/>
                <a:prstDash val="solid"/>
                <a:miter/>
              </a:ln>
            </p:spPr>
            <p:txBody>
              <a:bodyPr rtlCol="0" anchor="ctr"/>
              <a:lstStyle/>
              <a:p>
                <a:endParaRPr lang="en-US"/>
              </a:p>
            </p:txBody>
          </p:sp>
          <p:grpSp>
            <p:nvGrpSpPr>
              <p:cNvPr id="265" name="Graphic 9">
                <a:extLst>
                  <a:ext uri="{FF2B5EF4-FFF2-40B4-BE49-F238E27FC236}">
                    <a16:creationId xmlns:a16="http://schemas.microsoft.com/office/drawing/2014/main" id="{105D3A30-7572-45B5-9451-A6901864CF9B}"/>
                  </a:ext>
                </a:extLst>
              </p:cNvPr>
              <p:cNvGrpSpPr/>
              <p:nvPr/>
            </p:nvGrpSpPr>
            <p:grpSpPr>
              <a:xfrm>
                <a:off x="567008" y="2369628"/>
                <a:ext cx="1287944" cy="1219578"/>
                <a:chOff x="4239002" y="3009367"/>
                <a:chExt cx="444261" cy="420679"/>
              </a:xfrm>
              <a:solidFill>
                <a:srgbClr val="808080"/>
              </a:solidFill>
            </p:grpSpPr>
            <p:sp>
              <p:nvSpPr>
                <p:cNvPr id="266" name="Freeform: Shape 265">
                  <a:extLst>
                    <a:ext uri="{FF2B5EF4-FFF2-40B4-BE49-F238E27FC236}">
                      <a16:creationId xmlns:a16="http://schemas.microsoft.com/office/drawing/2014/main" id="{29FEB4C8-4A06-458B-B587-DC4200F499B4}"/>
                    </a:ext>
                  </a:extLst>
                </p:cNvPr>
                <p:cNvSpPr/>
                <p:nvPr/>
              </p:nvSpPr>
              <p:spPr>
                <a:xfrm>
                  <a:off x="4239002" y="3009367"/>
                  <a:ext cx="444261" cy="374682"/>
                </a:xfrm>
                <a:custGeom>
                  <a:avLst/>
                  <a:gdLst>
                    <a:gd name="connsiteX0" fmla="*/ 423009 w 444261"/>
                    <a:gd name="connsiteY0" fmla="*/ 150265 h 374682"/>
                    <a:gd name="connsiteX1" fmla="*/ 425295 w 444261"/>
                    <a:gd name="connsiteY1" fmla="*/ 141693 h 374682"/>
                    <a:gd name="connsiteX2" fmla="*/ 386338 w 444261"/>
                    <a:gd name="connsiteY2" fmla="*/ 86750 h 374682"/>
                    <a:gd name="connsiteX3" fmla="*/ 359477 w 444261"/>
                    <a:gd name="connsiteY3" fmla="*/ 89972 h 374682"/>
                    <a:gd name="connsiteX4" fmla="*/ 295589 w 444261"/>
                    <a:gd name="connsiteY4" fmla="*/ 1025 h 374682"/>
                    <a:gd name="connsiteX5" fmla="*/ 214030 w 444261"/>
                    <a:gd name="connsiteY5" fmla="*/ 42347 h 374682"/>
                    <a:gd name="connsiteX6" fmla="*/ 116839 w 444261"/>
                    <a:gd name="connsiteY6" fmla="*/ 61915 h 374682"/>
                    <a:gd name="connsiteX7" fmla="*/ 108112 w 444261"/>
                    <a:gd name="connsiteY7" fmla="*/ 80447 h 374682"/>
                    <a:gd name="connsiteX8" fmla="*/ 220 w 444261"/>
                    <a:gd name="connsiteY8" fmla="*/ 174998 h 374682"/>
                    <a:gd name="connsiteX9" fmla="*/ 50391 w 444261"/>
                    <a:gd name="connsiteY9" fmla="*/ 269328 h 374682"/>
                    <a:gd name="connsiteX10" fmla="*/ 51534 w 444261"/>
                    <a:gd name="connsiteY10" fmla="*/ 282282 h 374682"/>
                    <a:gd name="connsiteX11" fmla="*/ 23031 w 444261"/>
                    <a:gd name="connsiteY11" fmla="*/ 343305 h 374682"/>
                    <a:gd name="connsiteX12" fmla="*/ 84054 w 444261"/>
                    <a:gd name="connsiteY12" fmla="*/ 371808 h 374682"/>
                    <a:gd name="connsiteX13" fmla="*/ 112113 w 444261"/>
                    <a:gd name="connsiteY13" fmla="*/ 344480 h 374682"/>
                    <a:gd name="connsiteX14" fmla="*/ 115256 w 444261"/>
                    <a:gd name="connsiteY14" fmla="*/ 345147 h 374682"/>
                    <a:gd name="connsiteX15" fmla="*/ 201743 w 444261"/>
                    <a:gd name="connsiteY15" fmla="*/ 291045 h 374682"/>
                    <a:gd name="connsiteX16" fmla="*/ 339094 w 444261"/>
                    <a:gd name="connsiteY16" fmla="*/ 275709 h 374682"/>
                    <a:gd name="connsiteX17" fmla="*/ 354524 w 444261"/>
                    <a:gd name="connsiteY17" fmla="*/ 279900 h 374682"/>
                    <a:gd name="connsiteX18" fmla="*/ 443244 w 444261"/>
                    <a:gd name="connsiteY18" fmla="*/ 216157 h 374682"/>
                    <a:gd name="connsiteX19" fmla="*/ 423009 w 444261"/>
                    <a:gd name="connsiteY19" fmla="*/ 150456 h 374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4261" h="374682">
                      <a:moveTo>
                        <a:pt x="423009" y="150265"/>
                      </a:moveTo>
                      <a:cubicBezTo>
                        <a:pt x="424060" y="147493"/>
                        <a:pt x="424826" y="144620"/>
                        <a:pt x="425295" y="141693"/>
                      </a:cubicBezTo>
                      <a:cubicBezTo>
                        <a:pt x="429709" y="115763"/>
                        <a:pt x="412268" y="91165"/>
                        <a:pt x="386338" y="86750"/>
                      </a:cubicBezTo>
                      <a:cubicBezTo>
                        <a:pt x="377261" y="85205"/>
                        <a:pt x="367931" y="86324"/>
                        <a:pt x="359477" y="89972"/>
                      </a:cubicBezTo>
                      <a:cubicBezTo>
                        <a:pt x="366397" y="47767"/>
                        <a:pt x="337793" y="7944"/>
                        <a:pt x="295589" y="1025"/>
                      </a:cubicBezTo>
                      <a:cubicBezTo>
                        <a:pt x="262305" y="-4433"/>
                        <a:pt x="229316" y="12281"/>
                        <a:pt x="214030" y="42347"/>
                      </a:cubicBezTo>
                      <a:cubicBezTo>
                        <a:pt x="181788" y="20912"/>
                        <a:pt x="138274" y="29673"/>
                        <a:pt x="116839" y="61915"/>
                      </a:cubicBezTo>
                      <a:cubicBezTo>
                        <a:pt x="113038" y="67632"/>
                        <a:pt x="110098" y="73876"/>
                        <a:pt x="108112" y="80447"/>
                      </a:cubicBezTo>
                      <a:cubicBezTo>
                        <a:pt x="52209" y="76763"/>
                        <a:pt x="3904" y="119095"/>
                        <a:pt x="220" y="174998"/>
                      </a:cubicBezTo>
                      <a:cubicBezTo>
                        <a:pt x="-2311" y="213414"/>
                        <a:pt x="17122" y="249952"/>
                        <a:pt x="50391" y="269328"/>
                      </a:cubicBezTo>
                      <a:cubicBezTo>
                        <a:pt x="50381" y="273671"/>
                        <a:pt x="50763" y="278007"/>
                        <a:pt x="51534" y="282282"/>
                      </a:cubicBezTo>
                      <a:cubicBezTo>
                        <a:pt x="26812" y="291262"/>
                        <a:pt x="14051" y="318583"/>
                        <a:pt x="23031" y="343305"/>
                      </a:cubicBezTo>
                      <a:cubicBezTo>
                        <a:pt x="32011" y="368027"/>
                        <a:pt x="59332" y="380788"/>
                        <a:pt x="84054" y="371808"/>
                      </a:cubicBezTo>
                      <a:cubicBezTo>
                        <a:pt x="96894" y="367144"/>
                        <a:pt x="107112" y="357192"/>
                        <a:pt x="112113" y="344480"/>
                      </a:cubicBezTo>
                      <a:lnTo>
                        <a:pt x="115256" y="345147"/>
                      </a:lnTo>
                      <a:cubicBezTo>
                        <a:pt x="153569" y="351333"/>
                        <a:pt x="190544" y="328203"/>
                        <a:pt x="201743" y="291045"/>
                      </a:cubicBezTo>
                      <a:cubicBezTo>
                        <a:pt x="244593" y="322260"/>
                        <a:pt x="304184" y="315607"/>
                        <a:pt x="339094" y="275709"/>
                      </a:cubicBezTo>
                      <a:cubicBezTo>
                        <a:pt x="344070" y="277662"/>
                        <a:pt x="349244" y="279068"/>
                        <a:pt x="354524" y="279900"/>
                      </a:cubicBezTo>
                      <a:cubicBezTo>
                        <a:pt x="396626" y="286798"/>
                        <a:pt x="436347" y="258259"/>
                        <a:pt x="443244" y="216157"/>
                      </a:cubicBezTo>
                      <a:cubicBezTo>
                        <a:pt x="447153" y="192297"/>
                        <a:pt x="439665" y="167982"/>
                        <a:pt x="423009" y="150456"/>
                      </a:cubicBezTo>
                      <a:close/>
                    </a:path>
                  </a:pathLst>
                </a:custGeom>
                <a:solidFill>
                  <a:srgbClr val="808080"/>
                </a:solid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AA1C2813-0E2A-4C8C-AF2C-DDB89465E023}"/>
                    </a:ext>
                  </a:extLst>
                </p:cNvPr>
                <p:cNvSpPr/>
                <p:nvPr/>
              </p:nvSpPr>
              <p:spPr>
                <a:xfrm>
                  <a:off x="4335875" y="3375754"/>
                  <a:ext cx="54292" cy="54292"/>
                </a:xfrm>
                <a:custGeom>
                  <a:avLst/>
                  <a:gdLst>
                    <a:gd name="connsiteX0" fmla="*/ 27146 w 54292"/>
                    <a:gd name="connsiteY0" fmla="*/ 0 h 54292"/>
                    <a:gd name="connsiteX1" fmla="*/ 0 w 54292"/>
                    <a:gd name="connsiteY1" fmla="*/ 27146 h 54292"/>
                    <a:gd name="connsiteX2" fmla="*/ 27146 w 54292"/>
                    <a:gd name="connsiteY2" fmla="*/ 54292 h 54292"/>
                    <a:gd name="connsiteX3" fmla="*/ 54292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154" y="0"/>
                        <a:pt x="0" y="12154"/>
                        <a:pt x="0" y="27146"/>
                      </a:cubicBezTo>
                      <a:cubicBezTo>
                        <a:pt x="0" y="42139"/>
                        <a:pt x="12154" y="54292"/>
                        <a:pt x="27146" y="54292"/>
                      </a:cubicBezTo>
                      <a:cubicBezTo>
                        <a:pt x="42139" y="54292"/>
                        <a:pt x="54292" y="42139"/>
                        <a:pt x="54292" y="27146"/>
                      </a:cubicBezTo>
                      <a:cubicBezTo>
                        <a:pt x="54240" y="12175"/>
                        <a:pt x="42117" y="52"/>
                        <a:pt x="27146" y="0"/>
                      </a:cubicBezTo>
                      <a:close/>
                    </a:path>
                  </a:pathLst>
                </a:custGeom>
                <a:solidFill>
                  <a:srgbClr val="808080"/>
                </a:solidFill>
                <a:ln w="9525" cap="flat">
                  <a:noFill/>
                  <a:prstDash val="solid"/>
                  <a:miter/>
                </a:ln>
              </p:spPr>
              <p:txBody>
                <a:bodyPr rtlCol="0" anchor="ctr"/>
                <a:lstStyle/>
                <a:p>
                  <a:endParaRPr lang="en-US"/>
                </a:p>
              </p:txBody>
            </p:sp>
          </p:grpSp>
          <p:sp>
            <p:nvSpPr>
              <p:cNvPr id="268" name="Freeform: Shape 267">
                <a:extLst>
                  <a:ext uri="{FF2B5EF4-FFF2-40B4-BE49-F238E27FC236}">
                    <a16:creationId xmlns:a16="http://schemas.microsoft.com/office/drawing/2014/main" id="{11809CBF-CD43-46A1-96DA-1B25AA48AEE0}"/>
                  </a:ext>
                </a:extLst>
              </p:cNvPr>
              <p:cNvSpPr/>
              <p:nvPr/>
            </p:nvSpPr>
            <p:spPr>
              <a:xfrm>
                <a:off x="541305" y="2341478"/>
                <a:ext cx="1288358" cy="1084603"/>
              </a:xfrm>
              <a:custGeom>
                <a:avLst/>
                <a:gdLst>
                  <a:gd name="connsiteX0" fmla="*/ 423302 w 444404"/>
                  <a:gd name="connsiteY0" fmla="*/ 149783 h 374121"/>
                  <a:gd name="connsiteX1" fmla="*/ 425588 w 444404"/>
                  <a:gd name="connsiteY1" fmla="*/ 141211 h 374121"/>
                  <a:gd name="connsiteX2" fmla="*/ 386684 w 444404"/>
                  <a:gd name="connsiteY2" fmla="*/ 86232 h 374121"/>
                  <a:gd name="connsiteX3" fmla="*/ 359675 w 444404"/>
                  <a:gd name="connsiteY3" fmla="*/ 89490 h 374121"/>
                  <a:gd name="connsiteX4" fmla="*/ 295435 w 444404"/>
                  <a:gd name="connsiteY4" fmla="*/ 963 h 374121"/>
                  <a:gd name="connsiteX5" fmla="*/ 214324 w 444404"/>
                  <a:gd name="connsiteY5" fmla="*/ 42341 h 374121"/>
                  <a:gd name="connsiteX6" fmla="*/ 117189 w 444404"/>
                  <a:gd name="connsiteY6" fmla="*/ 61505 h 374121"/>
                  <a:gd name="connsiteX7" fmla="*/ 108406 w 444404"/>
                  <a:gd name="connsiteY7" fmla="*/ 79965 h 374121"/>
                  <a:gd name="connsiteX8" fmla="*/ 240 w 444404"/>
                  <a:gd name="connsiteY8" fmla="*/ 174203 h 374121"/>
                  <a:gd name="connsiteX9" fmla="*/ 50589 w 444404"/>
                  <a:gd name="connsiteY9" fmla="*/ 268941 h 374121"/>
                  <a:gd name="connsiteX10" fmla="*/ 51827 w 444404"/>
                  <a:gd name="connsiteY10" fmla="*/ 281704 h 374121"/>
                  <a:gd name="connsiteX11" fmla="*/ 23265 w 444404"/>
                  <a:gd name="connsiteY11" fmla="*/ 342700 h 374121"/>
                  <a:gd name="connsiteX12" fmla="*/ 84261 w 444404"/>
                  <a:gd name="connsiteY12" fmla="*/ 371263 h 374121"/>
                  <a:gd name="connsiteX13" fmla="*/ 112406 w 444404"/>
                  <a:gd name="connsiteY13" fmla="*/ 343807 h 374121"/>
                  <a:gd name="connsiteX14" fmla="*/ 115550 w 444404"/>
                  <a:gd name="connsiteY14" fmla="*/ 344474 h 374121"/>
                  <a:gd name="connsiteX15" fmla="*/ 202037 w 444404"/>
                  <a:gd name="connsiteY15" fmla="*/ 290182 h 374121"/>
                  <a:gd name="connsiteX16" fmla="*/ 339387 w 444404"/>
                  <a:gd name="connsiteY16" fmla="*/ 274942 h 374121"/>
                  <a:gd name="connsiteX17" fmla="*/ 354722 w 444404"/>
                  <a:gd name="connsiteY17" fmla="*/ 279038 h 374121"/>
                  <a:gd name="connsiteX18" fmla="*/ 443413 w 444404"/>
                  <a:gd name="connsiteY18" fmla="*/ 215023 h 374121"/>
                  <a:gd name="connsiteX19" fmla="*/ 423302 w 444404"/>
                  <a:gd name="connsiteY19" fmla="*/ 149593 h 374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4404" h="374121">
                    <a:moveTo>
                      <a:pt x="423302" y="149783"/>
                    </a:moveTo>
                    <a:cubicBezTo>
                      <a:pt x="424309" y="146997"/>
                      <a:pt x="425074" y="144129"/>
                      <a:pt x="425588" y="141211"/>
                    </a:cubicBezTo>
                    <a:cubicBezTo>
                      <a:pt x="430027" y="115285"/>
                      <a:pt x="412609" y="90670"/>
                      <a:pt x="386684" y="86232"/>
                    </a:cubicBezTo>
                    <a:cubicBezTo>
                      <a:pt x="377556" y="84669"/>
                      <a:pt x="368170" y="85801"/>
                      <a:pt x="359675" y="89490"/>
                    </a:cubicBezTo>
                    <a:cubicBezTo>
                      <a:pt x="366382" y="47304"/>
                      <a:pt x="337620" y="7670"/>
                      <a:pt x="295435" y="963"/>
                    </a:cubicBezTo>
                    <a:cubicBezTo>
                      <a:pt x="262283" y="-4307"/>
                      <a:pt x="229517" y="12408"/>
                      <a:pt x="214324" y="42341"/>
                    </a:cubicBezTo>
                    <a:cubicBezTo>
                      <a:pt x="182209" y="20810"/>
                      <a:pt x="138720" y="29390"/>
                      <a:pt x="117189" y="61505"/>
                    </a:cubicBezTo>
                    <a:cubicBezTo>
                      <a:pt x="113374" y="67195"/>
                      <a:pt x="110414" y="73415"/>
                      <a:pt x="108406" y="79965"/>
                    </a:cubicBezTo>
                    <a:cubicBezTo>
                      <a:pt x="52513" y="76119"/>
                      <a:pt x="4086" y="118311"/>
                      <a:pt x="240" y="174203"/>
                    </a:cubicBezTo>
                    <a:cubicBezTo>
                      <a:pt x="-2416" y="212800"/>
                      <a:pt x="17114" y="249547"/>
                      <a:pt x="50589" y="268941"/>
                    </a:cubicBezTo>
                    <a:cubicBezTo>
                      <a:pt x="50676" y="273221"/>
                      <a:pt x="51090" y="277488"/>
                      <a:pt x="51827" y="281704"/>
                    </a:cubicBezTo>
                    <a:cubicBezTo>
                      <a:pt x="27097" y="290661"/>
                      <a:pt x="14309" y="317969"/>
                      <a:pt x="23265" y="342700"/>
                    </a:cubicBezTo>
                    <a:cubicBezTo>
                      <a:pt x="32221" y="367431"/>
                      <a:pt x="59530" y="380219"/>
                      <a:pt x="84261" y="371263"/>
                    </a:cubicBezTo>
                    <a:cubicBezTo>
                      <a:pt x="97159" y="366592"/>
                      <a:pt x="107416" y="356586"/>
                      <a:pt x="112406" y="343807"/>
                    </a:cubicBezTo>
                    <a:lnTo>
                      <a:pt x="115550" y="344474"/>
                    </a:lnTo>
                    <a:cubicBezTo>
                      <a:pt x="153926" y="350685"/>
                      <a:pt x="190950" y="327443"/>
                      <a:pt x="202037" y="290182"/>
                    </a:cubicBezTo>
                    <a:cubicBezTo>
                      <a:pt x="244838" y="321514"/>
                      <a:pt x="304495" y="314895"/>
                      <a:pt x="339387" y="274942"/>
                    </a:cubicBezTo>
                    <a:cubicBezTo>
                      <a:pt x="344352" y="276808"/>
                      <a:pt x="349488" y="278180"/>
                      <a:pt x="354722" y="279038"/>
                    </a:cubicBezTo>
                    <a:cubicBezTo>
                      <a:pt x="396891" y="285852"/>
                      <a:pt x="436599" y="257191"/>
                      <a:pt x="443413" y="215023"/>
                    </a:cubicBezTo>
                    <a:cubicBezTo>
                      <a:pt x="447251" y="191272"/>
                      <a:pt x="439818" y="167088"/>
                      <a:pt x="423302" y="149593"/>
                    </a:cubicBezTo>
                    <a:close/>
                  </a:path>
                </a:pathLst>
              </a:custGeom>
              <a:solidFill>
                <a:srgbClr val="B5DC41"/>
              </a:solid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A1F0AF51-4A99-4014-81FA-FBA1FB61D127}"/>
                  </a:ext>
                </a:extLst>
              </p:cNvPr>
              <p:cNvSpPr/>
              <p:nvPr/>
            </p:nvSpPr>
            <p:spPr>
              <a:xfrm>
                <a:off x="822720" y="3402541"/>
                <a:ext cx="157396" cy="157396"/>
              </a:xfrm>
              <a:custGeom>
                <a:avLst/>
                <a:gdLst>
                  <a:gd name="connsiteX0" fmla="*/ 54292 w 54292"/>
                  <a:gd name="connsiteY0" fmla="*/ 27051 h 54292"/>
                  <a:gd name="connsiteX1" fmla="*/ 27241 w 54292"/>
                  <a:gd name="connsiteY1" fmla="*/ 54292 h 54292"/>
                  <a:gd name="connsiteX2" fmla="*/ 0 w 54292"/>
                  <a:gd name="connsiteY2" fmla="*/ 27242 h 54292"/>
                  <a:gd name="connsiteX3" fmla="*/ 27051 w 54292"/>
                  <a:gd name="connsiteY3" fmla="*/ 0 h 54292"/>
                  <a:gd name="connsiteX4" fmla="*/ 27146 w 54292"/>
                  <a:gd name="connsiteY4" fmla="*/ 0 h 54292"/>
                  <a:gd name="connsiteX5" fmla="*/ 54292 w 54292"/>
                  <a:gd name="connsiteY5" fmla="*/ 27051 h 54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292" h="54292">
                    <a:moveTo>
                      <a:pt x="54292" y="27051"/>
                    </a:moveTo>
                    <a:cubicBezTo>
                      <a:pt x="54345" y="42043"/>
                      <a:pt x="42234" y="54240"/>
                      <a:pt x="27241" y="54292"/>
                    </a:cubicBezTo>
                    <a:cubicBezTo>
                      <a:pt x="12249" y="54345"/>
                      <a:pt x="53" y="42234"/>
                      <a:pt x="0" y="27242"/>
                    </a:cubicBezTo>
                    <a:cubicBezTo>
                      <a:pt x="-52" y="12249"/>
                      <a:pt x="12059" y="53"/>
                      <a:pt x="27051" y="0"/>
                    </a:cubicBezTo>
                    <a:cubicBezTo>
                      <a:pt x="27083" y="0"/>
                      <a:pt x="27114" y="0"/>
                      <a:pt x="27146" y="0"/>
                    </a:cubicBezTo>
                    <a:cubicBezTo>
                      <a:pt x="42101" y="0"/>
                      <a:pt x="54240" y="12096"/>
                      <a:pt x="54292" y="27051"/>
                    </a:cubicBezTo>
                    <a:close/>
                  </a:path>
                </a:pathLst>
              </a:custGeom>
              <a:solidFill>
                <a:srgbClr val="B5DC41"/>
              </a:solid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A5D10B3B-8FEE-4F1E-B3A2-F944EDE6970D}"/>
                  </a:ext>
                </a:extLst>
              </p:cNvPr>
              <p:cNvSpPr/>
              <p:nvPr/>
            </p:nvSpPr>
            <p:spPr>
              <a:xfrm>
                <a:off x="783806" y="2625721"/>
                <a:ext cx="273078" cy="370942"/>
              </a:xfrm>
              <a:custGeom>
                <a:avLst/>
                <a:gdLst>
                  <a:gd name="connsiteX0" fmla="*/ 59048 w 94195"/>
                  <a:gd name="connsiteY0" fmla="*/ 17924 h 127952"/>
                  <a:gd name="connsiteX1" fmla="*/ 31616 w 94195"/>
                  <a:gd name="connsiteY1" fmla="*/ 30306 h 127952"/>
                  <a:gd name="connsiteX2" fmla="*/ 21615 w 94195"/>
                  <a:gd name="connsiteY2" fmla="*/ 64406 h 127952"/>
                  <a:gd name="connsiteX3" fmla="*/ 31140 w 94195"/>
                  <a:gd name="connsiteY3" fmla="*/ 98887 h 127952"/>
                  <a:gd name="connsiteX4" fmla="*/ 58953 w 94195"/>
                  <a:gd name="connsiteY4" fmla="*/ 110602 h 127952"/>
                  <a:gd name="connsiteX5" fmla="*/ 74193 w 94195"/>
                  <a:gd name="connsiteY5" fmla="*/ 108983 h 127952"/>
                  <a:gd name="connsiteX6" fmla="*/ 89528 w 94195"/>
                  <a:gd name="connsiteY6" fmla="*/ 104982 h 127952"/>
                  <a:gd name="connsiteX7" fmla="*/ 89528 w 94195"/>
                  <a:gd name="connsiteY7" fmla="*/ 122318 h 127952"/>
                  <a:gd name="connsiteX8" fmla="*/ 56476 w 94195"/>
                  <a:gd name="connsiteY8" fmla="*/ 127842 h 127952"/>
                  <a:gd name="connsiteX9" fmla="*/ 14757 w 94195"/>
                  <a:gd name="connsiteY9" fmla="*/ 111364 h 127952"/>
                  <a:gd name="connsiteX10" fmla="*/ 184 w 94195"/>
                  <a:gd name="connsiteY10" fmla="*/ 63739 h 127952"/>
                  <a:gd name="connsiteX11" fmla="*/ 7232 w 94195"/>
                  <a:gd name="connsiteY11" fmla="*/ 29925 h 127952"/>
                  <a:gd name="connsiteX12" fmla="*/ 27711 w 94195"/>
                  <a:gd name="connsiteY12" fmla="*/ 7732 h 127952"/>
                  <a:gd name="connsiteX13" fmla="*/ 59144 w 94195"/>
                  <a:gd name="connsiteY13" fmla="*/ 17 h 127952"/>
                  <a:gd name="connsiteX14" fmla="*/ 94196 w 94195"/>
                  <a:gd name="connsiteY14" fmla="*/ 8018 h 127952"/>
                  <a:gd name="connsiteX15" fmla="*/ 86766 w 94195"/>
                  <a:gd name="connsiteY15" fmla="*/ 25353 h 127952"/>
                  <a:gd name="connsiteX16" fmla="*/ 73526 w 94195"/>
                  <a:gd name="connsiteY16" fmla="*/ 20115 h 127952"/>
                  <a:gd name="connsiteX17" fmla="*/ 59048 w 94195"/>
                  <a:gd name="connsiteY17" fmla="*/ 17924 h 12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4195" h="127952">
                    <a:moveTo>
                      <a:pt x="59048" y="17924"/>
                    </a:moveTo>
                    <a:cubicBezTo>
                      <a:pt x="48452" y="17439"/>
                      <a:pt x="38261" y="22039"/>
                      <a:pt x="31616" y="30306"/>
                    </a:cubicBezTo>
                    <a:cubicBezTo>
                      <a:pt x="24433" y="40171"/>
                      <a:pt x="20898" y="52224"/>
                      <a:pt x="21615" y="64406"/>
                    </a:cubicBezTo>
                    <a:cubicBezTo>
                      <a:pt x="20726" y="76653"/>
                      <a:pt x="24091" y="88832"/>
                      <a:pt x="31140" y="98887"/>
                    </a:cubicBezTo>
                    <a:cubicBezTo>
                      <a:pt x="38066" y="106930"/>
                      <a:pt x="48359" y="111265"/>
                      <a:pt x="58953" y="110602"/>
                    </a:cubicBezTo>
                    <a:cubicBezTo>
                      <a:pt x="64076" y="110602"/>
                      <a:pt x="69184" y="110059"/>
                      <a:pt x="74193" y="108983"/>
                    </a:cubicBezTo>
                    <a:cubicBezTo>
                      <a:pt x="79146" y="107935"/>
                      <a:pt x="84290" y="106602"/>
                      <a:pt x="89528" y="104982"/>
                    </a:cubicBezTo>
                    <a:lnTo>
                      <a:pt x="89528" y="122318"/>
                    </a:lnTo>
                    <a:cubicBezTo>
                      <a:pt x="78943" y="126171"/>
                      <a:pt x="67739" y="128044"/>
                      <a:pt x="56476" y="127842"/>
                    </a:cubicBezTo>
                    <a:cubicBezTo>
                      <a:pt x="40807" y="128855"/>
                      <a:pt x="25505" y="122811"/>
                      <a:pt x="14757" y="111364"/>
                    </a:cubicBezTo>
                    <a:cubicBezTo>
                      <a:pt x="4128" y="97863"/>
                      <a:pt x="-1070" y="80876"/>
                      <a:pt x="184" y="63739"/>
                    </a:cubicBezTo>
                    <a:cubicBezTo>
                      <a:pt x="-52" y="52080"/>
                      <a:pt x="2357" y="40519"/>
                      <a:pt x="7232" y="29925"/>
                    </a:cubicBezTo>
                    <a:cubicBezTo>
                      <a:pt x="11654" y="20625"/>
                      <a:pt x="18795" y="12886"/>
                      <a:pt x="27711" y="7732"/>
                    </a:cubicBezTo>
                    <a:cubicBezTo>
                      <a:pt x="37321" y="2423"/>
                      <a:pt x="48168" y="-239"/>
                      <a:pt x="59144" y="17"/>
                    </a:cubicBezTo>
                    <a:cubicBezTo>
                      <a:pt x="71294" y="-107"/>
                      <a:pt x="83302" y="2635"/>
                      <a:pt x="94196" y="8018"/>
                    </a:cubicBezTo>
                    <a:lnTo>
                      <a:pt x="86766" y="25353"/>
                    </a:lnTo>
                    <a:cubicBezTo>
                      <a:pt x="82464" y="23338"/>
                      <a:pt x="78043" y="21588"/>
                      <a:pt x="73526" y="20115"/>
                    </a:cubicBezTo>
                    <a:cubicBezTo>
                      <a:pt x="68833" y="18682"/>
                      <a:pt x="63955" y="17944"/>
                      <a:pt x="59048" y="17924"/>
                    </a:cubicBezTo>
                    <a:close/>
                  </a:path>
                </a:pathLst>
              </a:custGeom>
              <a:solidFill>
                <a:srgbClr val="22313F"/>
              </a:solid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EB64228C-7125-4627-A5CC-6554BE5EA85F}"/>
                  </a:ext>
                </a:extLst>
              </p:cNvPr>
              <p:cNvSpPr/>
              <p:nvPr/>
            </p:nvSpPr>
            <p:spPr>
              <a:xfrm>
                <a:off x="1101860" y="2624332"/>
                <a:ext cx="338461" cy="372412"/>
              </a:xfrm>
              <a:custGeom>
                <a:avLst/>
                <a:gdLst>
                  <a:gd name="connsiteX0" fmla="*/ 116598 w 116748"/>
                  <a:gd name="connsiteY0" fmla="*/ 64599 h 128459"/>
                  <a:gd name="connsiteX1" fmla="*/ 101453 w 116748"/>
                  <a:gd name="connsiteY1" fmla="*/ 111557 h 128459"/>
                  <a:gd name="connsiteX2" fmla="*/ 58686 w 116748"/>
                  <a:gd name="connsiteY2" fmla="*/ 128321 h 128459"/>
                  <a:gd name="connsiteX3" fmla="*/ 15156 w 116748"/>
                  <a:gd name="connsiteY3" fmla="*/ 111748 h 128459"/>
                  <a:gd name="connsiteX4" fmla="*/ 202 w 116748"/>
                  <a:gd name="connsiteY4" fmla="*/ 64123 h 128459"/>
                  <a:gd name="connsiteX5" fmla="*/ 15252 w 116748"/>
                  <a:gd name="connsiteY5" fmla="*/ 16498 h 128459"/>
                  <a:gd name="connsiteX6" fmla="*/ 58400 w 116748"/>
                  <a:gd name="connsiteY6" fmla="*/ 115 h 128459"/>
                  <a:gd name="connsiteX7" fmla="*/ 101167 w 116748"/>
                  <a:gd name="connsiteY7" fmla="*/ 16783 h 128459"/>
                  <a:gd name="connsiteX8" fmla="*/ 116598 w 116748"/>
                  <a:gd name="connsiteY8" fmla="*/ 64599 h 128459"/>
                  <a:gd name="connsiteX9" fmla="*/ 22014 w 116748"/>
                  <a:gd name="connsiteY9" fmla="*/ 64599 h 128459"/>
                  <a:gd name="connsiteX10" fmla="*/ 31539 w 116748"/>
                  <a:gd name="connsiteY10" fmla="*/ 99270 h 128459"/>
                  <a:gd name="connsiteX11" fmla="*/ 85415 w 116748"/>
                  <a:gd name="connsiteY11" fmla="*/ 100068 h 128459"/>
                  <a:gd name="connsiteX12" fmla="*/ 86213 w 116748"/>
                  <a:gd name="connsiteY12" fmla="*/ 99270 h 128459"/>
                  <a:gd name="connsiteX13" fmla="*/ 86213 w 116748"/>
                  <a:gd name="connsiteY13" fmla="*/ 29928 h 128459"/>
                  <a:gd name="connsiteX14" fmla="*/ 58971 w 116748"/>
                  <a:gd name="connsiteY14" fmla="*/ 18117 h 128459"/>
                  <a:gd name="connsiteX15" fmla="*/ 31539 w 116748"/>
                  <a:gd name="connsiteY15" fmla="*/ 29928 h 128459"/>
                  <a:gd name="connsiteX16" fmla="*/ 22014 w 116748"/>
                  <a:gd name="connsiteY16" fmla="*/ 64599 h 12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6748" h="128459">
                    <a:moveTo>
                      <a:pt x="116598" y="64599"/>
                    </a:moveTo>
                    <a:cubicBezTo>
                      <a:pt x="117653" y="81602"/>
                      <a:pt x="112243" y="98375"/>
                      <a:pt x="101453" y="111557"/>
                    </a:cubicBezTo>
                    <a:cubicBezTo>
                      <a:pt x="90387" y="123209"/>
                      <a:pt x="74722" y="129350"/>
                      <a:pt x="58686" y="128321"/>
                    </a:cubicBezTo>
                    <a:cubicBezTo>
                      <a:pt x="42444" y="129469"/>
                      <a:pt x="26521" y="123407"/>
                      <a:pt x="15156" y="111748"/>
                    </a:cubicBezTo>
                    <a:cubicBezTo>
                      <a:pt x="4357" y="98319"/>
                      <a:pt x="-982" y="81314"/>
                      <a:pt x="202" y="64123"/>
                    </a:cubicBezTo>
                    <a:cubicBezTo>
                      <a:pt x="-1142" y="46897"/>
                      <a:pt x="4254" y="29823"/>
                      <a:pt x="15252" y="16498"/>
                    </a:cubicBezTo>
                    <a:cubicBezTo>
                      <a:pt x="26590" y="5057"/>
                      <a:pt x="42325" y="-918"/>
                      <a:pt x="58400" y="115"/>
                    </a:cubicBezTo>
                    <a:cubicBezTo>
                      <a:pt x="74411" y="-872"/>
                      <a:pt x="90047" y="5222"/>
                      <a:pt x="101167" y="16783"/>
                    </a:cubicBezTo>
                    <a:cubicBezTo>
                      <a:pt x="112234" y="30163"/>
                      <a:pt x="117756" y="47274"/>
                      <a:pt x="116598" y="64599"/>
                    </a:cubicBezTo>
                    <a:close/>
                    <a:moveTo>
                      <a:pt x="22014" y="64599"/>
                    </a:moveTo>
                    <a:cubicBezTo>
                      <a:pt x="21285" y="76889"/>
                      <a:pt x="24634" y="89077"/>
                      <a:pt x="31539" y="99270"/>
                    </a:cubicBezTo>
                    <a:cubicBezTo>
                      <a:pt x="46196" y="114368"/>
                      <a:pt x="70317" y="114725"/>
                      <a:pt x="85415" y="100068"/>
                    </a:cubicBezTo>
                    <a:cubicBezTo>
                      <a:pt x="85685" y="99806"/>
                      <a:pt x="85951" y="99540"/>
                      <a:pt x="86213" y="99270"/>
                    </a:cubicBezTo>
                    <a:cubicBezTo>
                      <a:pt x="98350" y="77749"/>
                      <a:pt x="98350" y="51449"/>
                      <a:pt x="86213" y="29928"/>
                    </a:cubicBezTo>
                    <a:cubicBezTo>
                      <a:pt x="79598" y="21789"/>
                      <a:pt x="69434" y="17382"/>
                      <a:pt x="58971" y="18117"/>
                    </a:cubicBezTo>
                    <a:cubicBezTo>
                      <a:pt x="48458" y="17399"/>
                      <a:pt x="38243" y="21797"/>
                      <a:pt x="31539" y="29928"/>
                    </a:cubicBezTo>
                    <a:cubicBezTo>
                      <a:pt x="24560" y="40087"/>
                      <a:pt x="21205" y="52300"/>
                      <a:pt x="22014" y="64599"/>
                    </a:cubicBezTo>
                    <a:close/>
                  </a:path>
                </a:pathLst>
              </a:custGeom>
              <a:solidFill>
                <a:srgbClr val="22313F"/>
              </a:solid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2C7EBFB2-3458-440E-99D0-1DFF6A83D8D5}"/>
                  </a:ext>
                </a:extLst>
              </p:cNvPr>
              <p:cNvSpPr/>
              <p:nvPr/>
            </p:nvSpPr>
            <p:spPr>
              <a:xfrm>
                <a:off x="1488210" y="2764818"/>
                <a:ext cx="188048" cy="282885"/>
              </a:xfrm>
              <a:custGeom>
                <a:avLst/>
                <a:gdLst>
                  <a:gd name="connsiteX0" fmla="*/ 64865 w 64865"/>
                  <a:gd name="connsiteY0" fmla="*/ 97579 h 97578"/>
                  <a:gd name="connsiteX1" fmla="*/ 0 w 64865"/>
                  <a:gd name="connsiteY1" fmla="*/ 97579 h 97578"/>
                  <a:gd name="connsiteX2" fmla="*/ 0 w 64865"/>
                  <a:gd name="connsiteY2" fmla="*/ 85387 h 97578"/>
                  <a:gd name="connsiteX3" fmla="*/ 24765 w 64865"/>
                  <a:gd name="connsiteY3" fmla="*/ 60622 h 97578"/>
                  <a:gd name="connsiteX4" fmla="*/ 39243 w 64865"/>
                  <a:gd name="connsiteY4" fmla="*/ 44715 h 97578"/>
                  <a:gd name="connsiteX5" fmla="*/ 44482 w 64865"/>
                  <a:gd name="connsiteY5" fmla="*/ 35857 h 97578"/>
                  <a:gd name="connsiteX6" fmla="*/ 46101 w 64865"/>
                  <a:gd name="connsiteY6" fmla="*/ 27094 h 97578"/>
                  <a:gd name="connsiteX7" fmla="*/ 42196 w 64865"/>
                  <a:gd name="connsiteY7" fmla="*/ 16807 h 97578"/>
                  <a:gd name="connsiteX8" fmla="*/ 31432 w 64865"/>
                  <a:gd name="connsiteY8" fmla="*/ 13092 h 97578"/>
                  <a:gd name="connsiteX9" fmla="*/ 20764 w 64865"/>
                  <a:gd name="connsiteY9" fmla="*/ 15092 h 97578"/>
                  <a:gd name="connsiteX10" fmla="*/ 8858 w 64865"/>
                  <a:gd name="connsiteY10" fmla="*/ 22426 h 97578"/>
                  <a:gd name="connsiteX11" fmla="*/ 571 w 64865"/>
                  <a:gd name="connsiteY11" fmla="*/ 12330 h 97578"/>
                  <a:gd name="connsiteX12" fmla="*/ 16097 w 64865"/>
                  <a:gd name="connsiteY12" fmla="*/ 2805 h 97578"/>
                  <a:gd name="connsiteX13" fmla="*/ 32194 w 64865"/>
                  <a:gd name="connsiteY13" fmla="*/ 43 h 97578"/>
                  <a:gd name="connsiteX14" fmla="*/ 53530 w 64865"/>
                  <a:gd name="connsiteY14" fmla="*/ 6996 h 97578"/>
                  <a:gd name="connsiteX15" fmla="*/ 61627 w 64865"/>
                  <a:gd name="connsiteY15" fmla="*/ 26046 h 97578"/>
                  <a:gd name="connsiteX16" fmla="*/ 59341 w 64865"/>
                  <a:gd name="connsiteY16" fmla="*/ 38333 h 97578"/>
                  <a:gd name="connsiteX17" fmla="*/ 52102 w 64865"/>
                  <a:gd name="connsiteY17" fmla="*/ 49954 h 97578"/>
                  <a:gd name="connsiteX18" fmla="*/ 36004 w 64865"/>
                  <a:gd name="connsiteY18" fmla="*/ 66623 h 97578"/>
                  <a:gd name="connsiteX19" fmla="*/ 19431 w 64865"/>
                  <a:gd name="connsiteY19" fmla="*/ 82815 h 97578"/>
                  <a:gd name="connsiteX20" fmla="*/ 19431 w 64865"/>
                  <a:gd name="connsiteY20" fmla="*/ 83387 h 97578"/>
                  <a:gd name="connsiteX21" fmla="*/ 64865 w 64865"/>
                  <a:gd name="connsiteY21" fmla="*/ 83387 h 97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4865" h="97578">
                    <a:moveTo>
                      <a:pt x="64865" y="97579"/>
                    </a:moveTo>
                    <a:lnTo>
                      <a:pt x="0" y="97579"/>
                    </a:lnTo>
                    <a:lnTo>
                      <a:pt x="0" y="85387"/>
                    </a:lnTo>
                    <a:lnTo>
                      <a:pt x="24765" y="60622"/>
                    </a:lnTo>
                    <a:cubicBezTo>
                      <a:pt x="32004" y="53097"/>
                      <a:pt x="36862" y="47858"/>
                      <a:pt x="39243" y="44715"/>
                    </a:cubicBezTo>
                    <a:cubicBezTo>
                      <a:pt x="41359" y="41997"/>
                      <a:pt x="43119" y="39020"/>
                      <a:pt x="44482" y="35857"/>
                    </a:cubicBezTo>
                    <a:cubicBezTo>
                      <a:pt x="45566" y="33063"/>
                      <a:pt x="46115" y="30090"/>
                      <a:pt x="46101" y="27094"/>
                    </a:cubicBezTo>
                    <a:cubicBezTo>
                      <a:pt x="46304" y="23268"/>
                      <a:pt x="44886" y="19534"/>
                      <a:pt x="42196" y="16807"/>
                    </a:cubicBezTo>
                    <a:cubicBezTo>
                      <a:pt x="39238" y="14198"/>
                      <a:pt x="35370" y="12862"/>
                      <a:pt x="31432" y="13092"/>
                    </a:cubicBezTo>
                    <a:cubicBezTo>
                      <a:pt x="27782" y="13083"/>
                      <a:pt x="24163" y="13761"/>
                      <a:pt x="20764" y="15092"/>
                    </a:cubicBezTo>
                    <a:cubicBezTo>
                      <a:pt x="16486" y="16994"/>
                      <a:pt x="12481" y="19461"/>
                      <a:pt x="8858" y="22426"/>
                    </a:cubicBezTo>
                    <a:lnTo>
                      <a:pt x="571" y="12330"/>
                    </a:lnTo>
                    <a:cubicBezTo>
                      <a:pt x="5179" y="8311"/>
                      <a:pt x="10427" y="5091"/>
                      <a:pt x="16097" y="2805"/>
                    </a:cubicBezTo>
                    <a:cubicBezTo>
                      <a:pt x="21264" y="964"/>
                      <a:pt x="26710" y="30"/>
                      <a:pt x="32194" y="43"/>
                    </a:cubicBezTo>
                    <a:cubicBezTo>
                      <a:pt x="39922" y="-362"/>
                      <a:pt x="47525" y="2116"/>
                      <a:pt x="53530" y="6996"/>
                    </a:cubicBezTo>
                    <a:cubicBezTo>
                      <a:pt x="59028" y="11754"/>
                      <a:pt x="62016" y="18786"/>
                      <a:pt x="61627" y="26046"/>
                    </a:cubicBezTo>
                    <a:cubicBezTo>
                      <a:pt x="61660" y="30251"/>
                      <a:pt x="60884" y="34422"/>
                      <a:pt x="59341" y="38333"/>
                    </a:cubicBezTo>
                    <a:cubicBezTo>
                      <a:pt x="57409" y="42486"/>
                      <a:pt x="54978" y="46389"/>
                      <a:pt x="52102" y="49954"/>
                    </a:cubicBezTo>
                    <a:cubicBezTo>
                      <a:pt x="47149" y="55895"/>
                      <a:pt x="41769" y="61466"/>
                      <a:pt x="36004" y="66623"/>
                    </a:cubicBezTo>
                    <a:lnTo>
                      <a:pt x="19431" y="82815"/>
                    </a:lnTo>
                    <a:lnTo>
                      <a:pt x="19431" y="83387"/>
                    </a:lnTo>
                    <a:lnTo>
                      <a:pt x="64865" y="83387"/>
                    </a:lnTo>
                    <a:close/>
                  </a:path>
                </a:pathLst>
              </a:custGeom>
              <a:solidFill>
                <a:srgbClr val="22313F"/>
              </a:solidFill>
              <a:ln w="9525" cap="flat">
                <a:noFill/>
                <a:prstDash val="solid"/>
                <a:miter/>
              </a:ln>
            </p:spPr>
            <p:txBody>
              <a:bodyPr rtlCol="0" anchor="ctr"/>
              <a:lstStyle/>
              <a:p>
                <a:endParaRPr lang="en-US"/>
              </a:p>
            </p:txBody>
          </p:sp>
          <p:grpSp>
            <p:nvGrpSpPr>
              <p:cNvPr id="273" name="Graphic 9">
                <a:extLst>
                  <a:ext uri="{FF2B5EF4-FFF2-40B4-BE49-F238E27FC236}">
                    <a16:creationId xmlns:a16="http://schemas.microsoft.com/office/drawing/2014/main" id="{9131F0E3-E81B-4D32-9F03-3786AC622543}"/>
                  </a:ext>
                </a:extLst>
              </p:cNvPr>
              <p:cNvGrpSpPr/>
              <p:nvPr/>
            </p:nvGrpSpPr>
            <p:grpSpPr>
              <a:xfrm>
                <a:off x="1892364" y="1229346"/>
                <a:ext cx="2431772" cy="894682"/>
                <a:chOff x="4696168" y="2616040"/>
                <a:chExt cx="838811" cy="308610"/>
              </a:xfrm>
              <a:solidFill>
                <a:srgbClr val="808080"/>
              </a:solidFill>
            </p:grpSpPr>
            <p:sp>
              <p:nvSpPr>
                <p:cNvPr id="274" name="Freeform: Shape 273">
                  <a:extLst>
                    <a:ext uri="{FF2B5EF4-FFF2-40B4-BE49-F238E27FC236}">
                      <a16:creationId xmlns:a16="http://schemas.microsoft.com/office/drawing/2014/main" id="{AF3ADED5-3BED-4DE8-9FAE-4C83D52530AE}"/>
                    </a:ext>
                  </a:extLst>
                </p:cNvPr>
                <p:cNvSpPr/>
                <p:nvPr/>
              </p:nvSpPr>
              <p:spPr>
                <a:xfrm>
                  <a:off x="4696168" y="2634417"/>
                  <a:ext cx="213821" cy="180260"/>
                </a:xfrm>
                <a:custGeom>
                  <a:avLst/>
                  <a:gdLst>
                    <a:gd name="connsiteX0" fmla="*/ 213207 w 213821"/>
                    <a:gd name="connsiteY0" fmla="*/ 79064 h 180260"/>
                    <a:gd name="connsiteX1" fmla="*/ 161582 w 213821"/>
                    <a:gd name="connsiteY1" fmla="*/ 38201 h 180260"/>
                    <a:gd name="connsiteX2" fmla="*/ 124053 w 213821"/>
                    <a:gd name="connsiteY2" fmla="*/ 14865 h 180260"/>
                    <a:gd name="connsiteX3" fmla="*/ 110718 w 213821"/>
                    <a:gd name="connsiteY3" fmla="*/ 20104 h 180260"/>
                    <a:gd name="connsiteX4" fmla="*/ 60664 w 213821"/>
                    <a:gd name="connsiteY4" fmla="*/ 4152 h 180260"/>
                    <a:gd name="connsiteX5" fmla="*/ 40995 w 213821"/>
                    <a:gd name="connsiteY5" fmla="*/ 42773 h 180260"/>
                    <a:gd name="connsiteX6" fmla="*/ 28232 w 213821"/>
                    <a:gd name="connsiteY6" fmla="*/ 41249 h 180260"/>
                    <a:gd name="connsiteX7" fmla="*/ 9164 w 213821"/>
                    <a:gd name="connsiteY7" fmla="*/ 67523 h 180260"/>
                    <a:gd name="connsiteX8" fmla="*/ 9182 w 213821"/>
                    <a:gd name="connsiteY8" fmla="*/ 67634 h 180260"/>
                    <a:gd name="connsiteX9" fmla="*/ 10230 w 213821"/>
                    <a:gd name="connsiteY9" fmla="*/ 71729 h 180260"/>
                    <a:gd name="connsiteX10" fmla="*/ 11490 w 213821"/>
                    <a:gd name="connsiteY10" fmla="*/ 124114 h 180260"/>
                    <a:gd name="connsiteX11" fmla="*/ 43186 w 213821"/>
                    <a:gd name="connsiteY11" fmla="*/ 133832 h 180260"/>
                    <a:gd name="connsiteX12" fmla="*/ 50520 w 213821"/>
                    <a:gd name="connsiteY12" fmla="*/ 131832 h 180260"/>
                    <a:gd name="connsiteX13" fmla="*/ 116433 w 213821"/>
                    <a:gd name="connsiteY13" fmla="*/ 139262 h 180260"/>
                    <a:gd name="connsiteX14" fmla="*/ 157962 w 213821"/>
                    <a:gd name="connsiteY14" fmla="*/ 165265 h 180260"/>
                    <a:gd name="connsiteX15" fmla="*/ 159486 w 213821"/>
                    <a:gd name="connsiteY15" fmla="*/ 165265 h 180260"/>
                    <a:gd name="connsiteX16" fmla="*/ 188981 w 213821"/>
                    <a:gd name="connsiteY16" fmla="*/ 178827 h 180260"/>
                    <a:gd name="connsiteX17" fmla="*/ 202544 w 213821"/>
                    <a:gd name="connsiteY17" fmla="*/ 149332 h 180260"/>
                    <a:gd name="connsiteX18" fmla="*/ 188061 w 213821"/>
                    <a:gd name="connsiteY18" fmla="*/ 135452 h 180260"/>
                    <a:gd name="connsiteX19" fmla="*/ 188633 w 213821"/>
                    <a:gd name="connsiteY19" fmla="*/ 129260 h 180260"/>
                    <a:gd name="connsiteX20" fmla="*/ 213207 w 213821"/>
                    <a:gd name="connsiteY20" fmla="*/ 79063 h 18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3821" h="180260">
                      <a:moveTo>
                        <a:pt x="213207" y="79064"/>
                      </a:moveTo>
                      <a:cubicBezTo>
                        <a:pt x="209219" y="54104"/>
                        <a:pt x="186790" y="36351"/>
                        <a:pt x="161582" y="38201"/>
                      </a:cubicBezTo>
                      <a:cubicBezTo>
                        <a:pt x="156624" y="22166"/>
                        <a:pt x="140627" y="12219"/>
                        <a:pt x="124053" y="14865"/>
                      </a:cubicBezTo>
                      <a:cubicBezTo>
                        <a:pt x="119294" y="15672"/>
                        <a:pt x="114754" y="17456"/>
                        <a:pt x="110718" y="20104"/>
                      </a:cubicBezTo>
                      <a:cubicBezTo>
                        <a:pt x="101301" y="1877"/>
                        <a:pt x="78891" y="-5265"/>
                        <a:pt x="60664" y="4152"/>
                      </a:cubicBezTo>
                      <a:cubicBezTo>
                        <a:pt x="46499" y="11471"/>
                        <a:pt x="38584" y="27013"/>
                        <a:pt x="40995" y="42773"/>
                      </a:cubicBezTo>
                      <a:cubicBezTo>
                        <a:pt x="36964" y="41095"/>
                        <a:pt x="32545" y="40568"/>
                        <a:pt x="28232" y="41249"/>
                      </a:cubicBezTo>
                      <a:cubicBezTo>
                        <a:pt x="15711" y="43239"/>
                        <a:pt x="7174" y="55002"/>
                        <a:pt x="9164" y="67523"/>
                      </a:cubicBezTo>
                      <a:cubicBezTo>
                        <a:pt x="9170" y="67560"/>
                        <a:pt x="9176" y="67597"/>
                        <a:pt x="9182" y="67634"/>
                      </a:cubicBezTo>
                      <a:cubicBezTo>
                        <a:pt x="9385" y="69032"/>
                        <a:pt x="9736" y="70405"/>
                        <a:pt x="10230" y="71729"/>
                      </a:cubicBezTo>
                      <a:cubicBezTo>
                        <a:pt x="-3888" y="86543"/>
                        <a:pt x="-3323" y="109996"/>
                        <a:pt x="11490" y="124114"/>
                      </a:cubicBezTo>
                      <a:cubicBezTo>
                        <a:pt x="19936" y="132163"/>
                        <a:pt x="31680" y="135764"/>
                        <a:pt x="43186" y="133832"/>
                      </a:cubicBezTo>
                      <a:cubicBezTo>
                        <a:pt x="45702" y="133458"/>
                        <a:pt x="48164" y="132787"/>
                        <a:pt x="50520" y="131832"/>
                      </a:cubicBezTo>
                      <a:cubicBezTo>
                        <a:pt x="67256" y="150996"/>
                        <a:pt x="95851" y="154219"/>
                        <a:pt x="116433" y="139262"/>
                      </a:cubicBezTo>
                      <a:cubicBezTo>
                        <a:pt x="121752" y="157152"/>
                        <a:pt x="139546" y="168294"/>
                        <a:pt x="157962" y="165265"/>
                      </a:cubicBezTo>
                      <a:lnTo>
                        <a:pt x="159486" y="165265"/>
                      </a:lnTo>
                      <a:cubicBezTo>
                        <a:pt x="163886" y="177155"/>
                        <a:pt x="177091" y="183227"/>
                        <a:pt x="188981" y="178827"/>
                      </a:cubicBezTo>
                      <a:cubicBezTo>
                        <a:pt x="200871" y="174428"/>
                        <a:pt x="206943" y="161222"/>
                        <a:pt x="202544" y="149332"/>
                      </a:cubicBezTo>
                      <a:cubicBezTo>
                        <a:pt x="200100" y="142729"/>
                        <a:pt x="194762" y="137613"/>
                        <a:pt x="188061" y="135452"/>
                      </a:cubicBezTo>
                      <a:cubicBezTo>
                        <a:pt x="188445" y="133410"/>
                        <a:pt x="188636" y="131337"/>
                        <a:pt x="188633" y="129260"/>
                      </a:cubicBezTo>
                      <a:cubicBezTo>
                        <a:pt x="206615" y="119408"/>
                        <a:pt x="216455" y="99309"/>
                        <a:pt x="213207" y="79063"/>
                      </a:cubicBezTo>
                      <a:close/>
                    </a:path>
                  </a:pathLst>
                </a:custGeom>
                <a:solidFill>
                  <a:srgbClr val="808080"/>
                </a:solid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983D62F-4B2C-4845-900E-A6FE0A0598DA}"/>
                    </a:ext>
                  </a:extLst>
                </p:cNvPr>
                <p:cNvSpPr/>
                <p:nvPr/>
              </p:nvSpPr>
              <p:spPr>
                <a:xfrm>
                  <a:off x="4919564" y="2616040"/>
                  <a:ext cx="615415" cy="308610"/>
                </a:xfrm>
                <a:custGeom>
                  <a:avLst/>
                  <a:gdLst>
                    <a:gd name="connsiteX0" fmla="*/ 591410 w 615415"/>
                    <a:gd name="connsiteY0" fmla="*/ 96679 h 308610"/>
                    <a:gd name="connsiteX1" fmla="*/ 482159 w 615415"/>
                    <a:gd name="connsiteY1" fmla="*/ 96679 h 308610"/>
                    <a:gd name="connsiteX2" fmla="*/ 447773 w 615415"/>
                    <a:gd name="connsiteY2" fmla="*/ 22860 h 308610"/>
                    <a:gd name="connsiteX3" fmla="*/ 423866 w 615415"/>
                    <a:gd name="connsiteY3" fmla="*/ 0 h 308610"/>
                    <a:gd name="connsiteX4" fmla="*/ 131924 w 615415"/>
                    <a:gd name="connsiteY4" fmla="*/ 0 h 308610"/>
                    <a:gd name="connsiteX5" fmla="*/ 8099 w 615415"/>
                    <a:gd name="connsiteY5" fmla="*/ 102775 h 308610"/>
                    <a:gd name="connsiteX6" fmla="*/ 6575 w 615415"/>
                    <a:gd name="connsiteY6" fmla="*/ 104108 h 308610"/>
                    <a:gd name="connsiteX7" fmla="*/ 5147 w 615415"/>
                    <a:gd name="connsiteY7" fmla="*/ 105442 h 308610"/>
                    <a:gd name="connsiteX8" fmla="*/ 5147 w 615415"/>
                    <a:gd name="connsiteY8" fmla="*/ 105918 h 308610"/>
                    <a:gd name="connsiteX9" fmla="*/ 3 w 615415"/>
                    <a:gd name="connsiteY9" fmla="*/ 120587 h 308610"/>
                    <a:gd name="connsiteX10" fmla="*/ 3 w 615415"/>
                    <a:gd name="connsiteY10" fmla="*/ 217646 h 308610"/>
                    <a:gd name="connsiteX11" fmla="*/ 23527 w 615415"/>
                    <a:gd name="connsiteY11" fmla="*/ 241932 h 308610"/>
                    <a:gd name="connsiteX12" fmla="*/ 23911 w 615415"/>
                    <a:gd name="connsiteY12" fmla="*/ 241935 h 308610"/>
                    <a:gd name="connsiteX13" fmla="*/ 83347 w 615415"/>
                    <a:gd name="connsiteY13" fmla="*/ 241935 h 308610"/>
                    <a:gd name="connsiteX14" fmla="*/ 150022 w 615415"/>
                    <a:gd name="connsiteY14" fmla="*/ 308610 h 308610"/>
                    <a:gd name="connsiteX15" fmla="*/ 216697 w 615415"/>
                    <a:gd name="connsiteY15" fmla="*/ 241935 h 308610"/>
                    <a:gd name="connsiteX16" fmla="*/ 443011 w 615415"/>
                    <a:gd name="connsiteY16" fmla="*/ 241935 h 308610"/>
                    <a:gd name="connsiteX17" fmla="*/ 509686 w 615415"/>
                    <a:gd name="connsiteY17" fmla="*/ 308610 h 308610"/>
                    <a:gd name="connsiteX18" fmla="*/ 576361 w 615415"/>
                    <a:gd name="connsiteY18" fmla="*/ 241935 h 308610"/>
                    <a:gd name="connsiteX19" fmla="*/ 591125 w 615415"/>
                    <a:gd name="connsiteY19" fmla="*/ 241935 h 308610"/>
                    <a:gd name="connsiteX20" fmla="*/ 615413 w 615415"/>
                    <a:gd name="connsiteY20" fmla="*/ 218221 h 308610"/>
                    <a:gd name="connsiteX21" fmla="*/ 615413 w 615415"/>
                    <a:gd name="connsiteY21" fmla="*/ 217646 h 308610"/>
                    <a:gd name="connsiteX22" fmla="*/ 615413 w 615415"/>
                    <a:gd name="connsiteY22" fmla="*/ 120587 h 308610"/>
                    <a:gd name="connsiteX23" fmla="*/ 591410 w 615415"/>
                    <a:gd name="connsiteY23" fmla="*/ 96679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15415" h="308610">
                      <a:moveTo>
                        <a:pt x="591410" y="96679"/>
                      </a:moveTo>
                      <a:lnTo>
                        <a:pt x="482159" y="96679"/>
                      </a:lnTo>
                      <a:lnTo>
                        <a:pt x="447773" y="22860"/>
                      </a:lnTo>
                      <a:cubicBezTo>
                        <a:pt x="447212" y="10067"/>
                        <a:pt x="436671" y="-12"/>
                        <a:pt x="423866" y="0"/>
                      </a:cubicBezTo>
                      <a:lnTo>
                        <a:pt x="131924" y="0"/>
                      </a:lnTo>
                      <a:cubicBezTo>
                        <a:pt x="121256" y="0"/>
                        <a:pt x="50676" y="63722"/>
                        <a:pt x="8099" y="102775"/>
                      </a:cubicBezTo>
                      <a:lnTo>
                        <a:pt x="6575" y="104108"/>
                      </a:lnTo>
                      <a:lnTo>
                        <a:pt x="5147" y="105442"/>
                      </a:lnTo>
                      <a:lnTo>
                        <a:pt x="5147" y="105918"/>
                      </a:lnTo>
                      <a:cubicBezTo>
                        <a:pt x="1840" y="110095"/>
                        <a:pt x="29" y="115259"/>
                        <a:pt x="3" y="120587"/>
                      </a:cubicBezTo>
                      <a:lnTo>
                        <a:pt x="3" y="217646"/>
                      </a:lnTo>
                      <a:cubicBezTo>
                        <a:pt x="-207" y="230848"/>
                        <a:pt x="10325" y="241722"/>
                        <a:pt x="23527" y="241932"/>
                      </a:cubicBezTo>
                      <a:cubicBezTo>
                        <a:pt x="23655" y="241934"/>
                        <a:pt x="23783" y="241935"/>
                        <a:pt x="23911" y="241935"/>
                      </a:cubicBezTo>
                      <a:lnTo>
                        <a:pt x="83347" y="241935"/>
                      </a:lnTo>
                      <a:cubicBezTo>
                        <a:pt x="83347" y="278759"/>
                        <a:pt x="113198" y="308610"/>
                        <a:pt x="150022" y="308610"/>
                      </a:cubicBezTo>
                      <a:cubicBezTo>
                        <a:pt x="186845" y="308610"/>
                        <a:pt x="216697" y="278759"/>
                        <a:pt x="216697" y="241935"/>
                      </a:cubicBezTo>
                      <a:lnTo>
                        <a:pt x="443011" y="241935"/>
                      </a:lnTo>
                      <a:cubicBezTo>
                        <a:pt x="443011" y="278759"/>
                        <a:pt x="472862" y="308610"/>
                        <a:pt x="509686" y="308610"/>
                      </a:cubicBezTo>
                      <a:cubicBezTo>
                        <a:pt x="546510" y="308610"/>
                        <a:pt x="576361" y="278759"/>
                        <a:pt x="576361" y="241935"/>
                      </a:cubicBezTo>
                      <a:lnTo>
                        <a:pt x="591125" y="241935"/>
                      </a:lnTo>
                      <a:cubicBezTo>
                        <a:pt x="604380" y="242094"/>
                        <a:pt x="615255" y="231477"/>
                        <a:pt x="615413" y="218221"/>
                      </a:cubicBezTo>
                      <a:cubicBezTo>
                        <a:pt x="615416" y="218030"/>
                        <a:pt x="615416" y="217838"/>
                        <a:pt x="615413" y="217646"/>
                      </a:cubicBezTo>
                      <a:lnTo>
                        <a:pt x="615413" y="120587"/>
                      </a:lnTo>
                      <a:cubicBezTo>
                        <a:pt x="615361" y="107367"/>
                        <a:pt x="604630" y="96679"/>
                        <a:pt x="591410" y="96679"/>
                      </a:cubicBezTo>
                      <a:close/>
                    </a:path>
                  </a:pathLst>
                </a:custGeom>
                <a:solidFill>
                  <a:srgbClr val="808080"/>
                </a:solidFill>
                <a:ln w="9525" cap="flat">
                  <a:noFill/>
                  <a:prstDash val="solid"/>
                  <a:miter/>
                </a:ln>
              </p:spPr>
              <p:txBody>
                <a:bodyPr rtlCol="0" anchor="ctr"/>
                <a:lstStyle/>
                <a:p>
                  <a:endParaRPr lang="en-US"/>
                </a:p>
              </p:txBody>
            </p:sp>
          </p:grpSp>
          <p:sp>
            <p:nvSpPr>
              <p:cNvPr id="276" name="Freeform: Shape 275">
                <a:extLst>
                  <a:ext uri="{FF2B5EF4-FFF2-40B4-BE49-F238E27FC236}">
                    <a16:creationId xmlns:a16="http://schemas.microsoft.com/office/drawing/2014/main" id="{47BEB31B-31C7-4AF9-9268-569FA2B19460}"/>
                  </a:ext>
                </a:extLst>
              </p:cNvPr>
              <p:cNvSpPr/>
              <p:nvPr/>
            </p:nvSpPr>
            <p:spPr>
              <a:xfrm>
                <a:off x="1870450" y="1252869"/>
                <a:ext cx="617383" cy="521137"/>
              </a:xfrm>
              <a:custGeom>
                <a:avLst/>
                <a:gdLst>
                  <a:gd name="connsiteX0" fmla="*/ 9692 w 212959"/>
                  <a:gd name="connsiteY0" fmla="*/ 71897 h 179760"/>
                  <a:gd name="connsiteX1" fmla="*/ 8644 w 212959"/>
                  <a:gd name="connsiteY1" fmla="*/ 67801 h 179760"/>
                  <a:gd name="connsiteX2" fmla="*/ 27691 w 212959"/>
                  <a:gd name="connsiteY2" fmla="*/ 41512 h 179760"/>
                  <a:gd name="connsiteX3" fmla="*/ 27694 w 212959"/>
                  <a:gd name="connsiteY3" fmla="*/ 41512 h 179760"/>
                  <a:gd name="connsiteX4" fmla="*/ 40267 w 212959"/>
                  <a:gd name="connsiteY4" fmla="*/ 43036 h 179760"/>
                  <a:gd name="connsiteX5" fmla="*/ 71059 w 212959"/>
                  <a:gd name="connsiteY5" fmla="*/ 471 h 179760"/>
                  <a:gd name="connsiteX6" fmla="*/ 110085 w 212959"/>
                  <a:gd name="connsiteY6" fmla="*/ 20366 h 179760"/>
                  <a:gd name="connsiteX7" fmla="*/ 123325 w 212959"/>
                  <a:gd name="connsiteY7" fmla="*/ 15128 h 179760"/>
                  <a:gd name="connsiteX8" fmla="*/ 160853 w 212959"/>
                  <a:gd name="connsiteY8" fmla="*/ 38083 h 179760"/>
                  <a:gd name="connsiteX9" fmla="*/ 212838 w 212959"/>
                  <a:gd name="connsiteY9" fmla="*/ 83202 h 179760"/>
                  <a:gd name="connsiteX10" fmla="*/ 188666 w 212959"/>
                  <a:gd name="connsiteY10" fmla="*/ 128761 h 179760"/>
                  <a:gd name="connsiteX11" fmla="*/ 188000 w 212959"/>
                  <a:gd name="connsiteY11" fmla="*/ 134952 h 179760"/>
                  <a:gd name="connsiteX12" fmla="*/ 202800 w 212959"/>
                  <a:gd name="connsiteY12" fmla="*/ 163846 h 179760"/>
                  <a:gd name="connsiteX13" fmla="*/ 173907 w 212959"/>
                  <a:gd name="connsiteY13" fmla="*/ 178646 h 179760"/>
                  <a:gd name="connsiteX14" fmla="*/ 159425 w 212959"/>
                  <a:gd name="connsiteY14" fmla="*/ 164765 h 179760"/>
                  <a:gd name="connsiteX15" fmla="*/ 157901 w 212959"/>
                  <a:gd name="connsiteY15" fmla="*/ 164765 h 179760"/>
                  <a:gd name="connsiteX16" fmla="*/ 116467 w 212959"/>
                  <a:gd name="connsiteY16" fmla="*/ 138762 h 179760"/>
                  <a:gd name="connsiteX17" fmla="*/ 50459 w 212959"/>
                  <a:gd name="connsiteY17" fmla="*/ 131428 h 179760"/>
                  <a:gd name="connsiteX18" fmla="*/ 43124 w 212959"/>
                  <a:gd name="connsiteY18" fmla="*/ 133428 h 179760"/>
                  <a:gd name="connsiteX19" fmla="*/ 484 w 212959"/>
                  <a:gd name="connsiteY19" fmla="*/ 102741 h 179760"/>
                  <a:gd name="connsiteX20" fmla="*/ 10168 w 212959"/>
                  <a:gd name="connsiteY20" fmla="*/ 71230 h 179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2959" h="179760">
                    <a:moveTo>
                      <a:pt x="9692" y="71897"/>
                    </a:moveTo>
                    <a:cubicBezTo>
                      <a:pt x="9187" y="70576"/>
                      <a:pt x="8835" y="69202"/>
                      <a:pt x="8644" y="67801"/>
                    </a:cubicBezTo>
                    <a:cubicBezTo>
                      <a:pt x="6644" y="55282"/>
                      <a:pt x="15172" y="43512"/>
                      <a:pt x="27691" y="41512"/>
                    </a:cubicBezTo>
                    <a:cubicBezTo>
                      <a:pt x="27692" y="41512"/>
                      <a:pt x="27693" y="41512"/>
                      <a:pt x="27694" y="41512"/>
                    </a:cubicBezTo>
                    <a:cubicBezTo>
                      <a:pt x="31945" y="40810"/>
                      <a:pt x="36307" y="41339"/>
                      <a:pt x="40267" y="43036"/>
                    </a:cubicBezTo>
                    <a:cubicBezTo>
                      <a:pt x="37016" y="22779"/>
                      <a:pt x="50802" y="3722"/>
                      <a:pt x="71059" y="471"/>
                    </a:cubicBezTo>
                    <a:cubicBezTo>
                      <a:pt x="87010" y="-2089"/>
                      <a:pt x="102786" y="5954"/>
                      <a:pt x="110085" y="20366"/>
                    </a:cubicBezTo>
                    <a:cubicBezTo>
                      <a:pt x="114057" y="17662"/>
                      <a:pt x="118579" y="15873"/>
                      <a:pt x="123325" y="15128"/>
                    </a:cubicBezTo>
                    <a:cubicBezTo>
                      <a:pt x="139799" y="12399"/>
                      <a:pt x="155780" y="22174"/>
                      <a:pt x="160853" y="38083"/>
                    </a:cubicBezTo>
                    <a:cubicBezTo>
                      <a:pt x="187668" y="36187"/>
                      <a:pt x="210942" y="56387"/>
                      <a:pt x="212838" y="83202"/>
                    </a:cubicBezTo>
                    <a:cubicBezTo>
                      <a:pt x="214150" y="101760"/>
                      <a:pt x="204768" y="119442"/>
                      <a:pt x="188666" y="128761"/>
                    </a:cubicBezTo>
                    <a:cubicBezTo>
                      <a:pt x="188591" y="130838"/>
                      <a:pt x="188368" y="132907"/>
                      <a:pt x="188000" y="134952"/>
                    </a:cubicBezTo>
                    <a:cubicBezTo>
                      <a:pt x="200065" y="138844"/>
                      <a:pt x="206692" y="151780"/>
                      <a:pt x="202800" y="163846"/>
                    </a:cubicBezTo>
                    <a:cubicBezTo>
                      <a:pt x="198909" y="175911"/>
                      <a:pt x="185973" y="182538"/>
                      <a:pt x="173907" y="178646"/>
                    </a:cubicBezTo>
                    <a:cubicBezTo>
                      <a:pt x="167206" y="176485"/>
                      <a:pt x="161868" y="171368"/>
                      <a:pt x="159425" y="164765"/>
                    </a:cubicBezTo>
                    <a:cubicBezTo>
                      <a:pt x="158918" y="164819"/>
                      <a:pt x="158407" y="164819"/>
                      <a:pt x="157901" y="164765"/>
                    </a:cubicBezTo>
                    <a:cubicBezTo>
                      <a:pt x="139508" y="167786"/>
                      <a:pt x="121745" y="156638"/>
                      <a:pt x="116467" y="138762"/>
                    </a:cubicBezTo>
                    <a:cubicBezTo>
                      <a:pt x="95866" y="153709"/>
                      <a:pt x="67276" y="150532"/>
                      <a:pt x="50459" y="131428"/>
                    </a:cubicBezTo>
                    <a:cubicBezTo>
                      <a:pt x="48077" y="132307"/>
                      <a:pt x="45623" y="132976"/>
                      <a:pt x="43124" y="133428"/>
                    </a:cubicBezTo>
                    <a:cubicBezTo>
                      <a:pt x="22876" y="136729"/>
                      <a:pt x="3785" y="122990"/>
                      <a:pt x="484" y="102741"/>
                    </a:cubicBezTo>
                    <a:cubicBezTo>
                      <a:pt x="-1380" y="91302"/>
                      <a:pt x="2201" y="79648"/>
                      <a:pt x="10168" y="71230"/>
                    </a:cubicBezTo>
                    <a:close/>
                  </a:path>
                </a:pathLst>
              </a:custGeom>
              <a:solidFill>
                <a:srgbClr val="E9E9E9"/>
              </a:solid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0E90B2CE-9B30-4875-A730-FA855D1A46C6}"/>
                  </a:ext>
                </a:extLst>
              </p:cNvPr>
              <p:cNvSpPr/>
              <p:nvPr/>
            </p:nvSpPr>
            <p:spPr>
              <a:xfrm>
                <a:off x="2531452" y="1200077"/>
                <a:ext cx="1455809" cy="510581"/>
              </a:xfrm>
              <a:custGeom>
                <a:avLst/>
                <a:gdLst>
                  <a:gd name="connsiteX0" fmla="*/ 442246 w 502164"/>
                  <a:gd name="connsiteY0" fmla="*/ 22860 h 176119"/>
                  <a:gd name="connsiteX1" fmla="*/ 418338 w 502164"/>
                  <a:gd name="connsiteY1" fmla="*/ 0 h 176119"/>
                  <a:gd name="connsiteX2" fmla="*/ 126397 w 502164"/>
                  <a:gd name="connsiteY2" fmla="*/ 0 h 176119"/>
                  <a:gd name="connsiteX3" fmla="*/ 1524 w 502164"/>
                  <a:gd name="connsiteY3" fmla="*/ 104108 h 176119"/>
                  <a:gd name="connsiteX4" fmla="*/ 0 w 502164"/>
                  <a:gd name="connsiteY4" fmla="*/ 105537 h 176119"/>
                  <a:gd name="connsiteX5" fmla="*/ 0 w 502164"/>
                  <a:gd name="connsiteY5" fmla="*/ 107632 h 176119"/>
                  <a:gd name="connsiteX6" fmla="*/ 59436 w 502164"/>
                  <a:gd name="connsiteY6" fmla="*/ 147542 h 176119"/>
                  <a:gd name="connsiteX7" fmla="*/ 126111 w 502164"/>
                  <a:gd name="connsiteY7" fmla="*/ 176117 h 176119"/>
                  <a:gd name="connsiteX8" fmla="*/ 477869 w 502164"/>
                  <a:gd name="connsiteY8" fmla="*/ 176117 h 176119"/>
                  <a:gd name="connsiteX9" fmla="*/ 502163 w 502164"/>
                  <a:gd name="connsiteY9" fmla="*/ 152409 h 176119"/>
                  <a:gd name="connsiteX10" fmla="*/ 502158 w 502164"/>
                  <a:gd name="connsiteY10" fmla="*/ 151543 h 176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2164" h="176119">
                    <a:moveTo>
                      <a:pt x="442246" y="22860"/>
                    </a:moveTo>
                    <a:cubicBezTo>
                      <a:pt x="441637" y="10089"/>
                      <a:pt x="431124" y="36"/>
                      <a:pt x="418338" y="0"/>
                    </a:cubicBezTo>
                    <a:lnTo>
                      <a:pt x="126397" y="0"/>
                    </a:lnTo>
                    <a:cubicBezTo>
                      <a:pt x="115538" y="0"/>
                      <a:pt x="43434" y="65246"/>
                      <a:pt x="1524" y="104108"/>
                    </a:cubicBezTo>
                    <a:lnTo>
                      <a:pt x="0" y="105537"/>
                    </a:lnTo>
                    <a:lnTo>
                      <a:pt x="0" y="107632"/>
                    </a:lnTo>
                    <a:cubicBezTo>
                      <a:pt x="0" y="110966"/>
                      <a:pt x="0" y="117824"/>
                      <a:pt x="59436" y="147542"/>
                    </a:cubicBezTo>
                    <a:cubicBezTo>
                      <a:pt x="75152" y="155353"/>
                      <a:pt x="117824" y="176117"/>
                      <a:pt x="126111" y="176117"/>
                    </a:cubicBezTo>
                    <a:lnTo>
                      <a:pt x="477869" y="176117"/>
                    </a:lnTo>
                    <a:cubicBezTo>
                      <a:pt x="491125" y="176279"/>
                      <a:pt x="502002" y="165664"/>
                      <a:pt x="502163" y="152409"/>
                    </a:cubicBezTo>
                    <a:cubicBezTo>
                      <a:pt x="502167" y="152120"/>
                      <a:pt x="502165" y="151831"/>
                      <a:pt x="502158" y="151543"/>
                    </a:cubicBezTo>
                    <a:close/>
                  </a:path>
                </a:pathLst>
              </a:custGeom>
              <a:solidFill>
                <a:srgbClr val="FE9900"/>
              </a:solid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DB1B3638-3C97-46AB-A1EF-BBEE8E1ACFAD}"/>
                  </a:ext>
                </a:extLst>
              </p:cNvPr>
              <p:cNvSpPr/>
              <p:nvPr/>
            </p:nvSpPr>
            <p:spPr>
              <a:xfrm>
                <a:off x="2597450" y="1255855"/>
                <a:ext cx="1323521" cy="463080"/>
              </a:xfrm>
              <a:custGeom>
                <a:avLst/>
                <a:gdLst>
                  <a:gd name="connsiteX0" fmla="*/ 402050 w 456533"/>
                  <a:gd name="connsiteY0" fmla="*/ 20765 h 159734"/>
                  <a:gd name="connsiteX1" fmla="*/ 380333 w 456533"/>
                  <a:gd name="connsiteY1" fmla="*/ 0 h 159734"/>
                  <a:gd name="connsiteX2" fmla="*/ 114967 w 456533"/>
                  <a:gd name="connsiteY2" fmla="*/ 0 h 159734"/>
                  <a:gd name="connsiteX3" fmla="*/ 1429 w 456533"/>
                  <a:gd name="connsiteY3" fmla="*/ 94583 h 159734"/>
                  <a:gd name="connsiteX4" fmla="*/ 0 w 456533"/>
                  <a:gd name="connsiteY4" fmla="*/ 95821 h 159734"/>
                  <a:gd name="connsiteX5" fmla="*/ 0 w 456533"/>
                  <a:gd name="connsiteY5" fmla="*/ 97726 h 159734"/>
                  <a:gd name="connsiteX6" fmla="*/ 54102 w 456533"/>
                  <a:gd name="connsiteY6" fmla="*/ 134017 h 159734"/>
                  <a:gd name="connsiteX7" fmla="*/ 114967 w 456533"/>
                  <a:gd name="connsiteY7" fmla="*/ 159734 h 159734"/>
                  <a:gd name="connsiteX8" fmla="*/ 434721 w 456533"/>
                  <a:gd name="connsiteY8" fmla="*/ 159734 h 159734"/>
                  <a:gd name="connsiteX9" fmla="*/ 456533 w 456533"/>
                  <a:gd name="connsiteY9" fmla="*/ 137922 h 159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6533" h="159734">
                    <a:moveTo>
                      <a:pt x="402050" y="20765"/>
                    </a:moveTo>
                    <a:cubicBezTo>
                      <a:pt x="401540" y="9144"/>
                      <a:pt x="391965" y="-11"/>
                      <a:pt x="380333" y="0"/>
                    </a:cubicBezTo>
                    <a:lnTo>
                      <a:pt x="114967" y="0"/>
                    </a:lnTo>
                    <a:cubicBezTo>
                      <a:pt x="105442" y="0"/>
                      <a:pt x="39624" y="59246"/>
                      <a:pt x="1429" y="94583"/>
                    </a:cubicBezTo>
                    <a:lnTo>
                      <a:pt x="0" y="95821"/>
                    </a:lnTo>
                    <a:lnTo>
                      <a:pt x="0" y="97726"/>
                    </a:lnTo>
                    <a:cubicBezTo>
                      <a:pt x="0" y="100774"/>
                      <a:pt x="0" y="107251"/>
                      <a:pt x="54102" y="134017"/>
                    </a:cubicBezTo>
                    <a:cubicBezTo>
                      <a:pt x="68390" y="141161"/>
                      <a:pt x="107156" y="159734"/>
                      <a:pt x="114967" y="159734"/>
                    </a:cubicBezTo>
                    <a:lnTo>
                      <a:pt x="434721" y="159734"/>
                    </a:lnTo>
                    <a:cubicBezTo>
                      <a:pt x="446746" y="159682"/>
                      <a:pt x="456481" y="149947"/>
                      <a:pt x="456533" y="137922"/>
                    </a:cubicBezTo>
                    <a:close/>
                  </a:path>
                </a:pathLst>
              </a:custGeom>
              <a:solidFill>
                <a:srgbClr val="CDE8F0"/>
              </a:solid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653B1C38-E1A1-41A1-AEFE-55AC44A1F5A0}"/>
                  </a:ext>
                </a:extLst>
              </p:cNvPr>
              <p:cNvSpPr/>
              <p:nvPr/>
            </p:nvSpPr>
            <p:spPr>
              <a:xfrm>
                <a:off x="2516264" y="1480356"/>
                <a:ext cx="1783012" cy="421383"/>
              </a:xfrm>
              <a:custGeom>
                <a:avLst/>
                <a:gdLst>
                  <a:gd name="connsiteX0" fmla="*/ 591026 w 615029"/>
                  <a:gd name="connsiteY0" fmla="*/ 0 h 145351"/>
                  <a:gd name="connsiteX1" fmla="*/ 615029 w 615029"/>
                  <a:gd name="connsiteY1" fmla="*/ 0 h 145351"/>
                  <a:gd name="connsiteX2" fmla="*/ 615029 w 615029"/>
                  <a:gd name="connsiteY2" fmla="*/ 145352 h 145351"/>
                  <a:gd name="connsiteX3" fmla="*/ 591026 w 615029"/>
                  <a:gd name="connsiteY3" fmla="*/ 145352 h 145351"/>
                  <a:gd name="connsiteX4" fmla="*/ 24003 w 615029"/>
                  <a:gd name="connsiteY4" fmla="*/ 145352 h 145351"/>
                  <a:gd name="connsiteX5" fmla="*/ 0 w 615029"/>
                  <a:gd name="connsiteY5" fmla="*/ 145352 h 145351"/>
                  <a:gd name="connsiteX6" fmla="*/ 0 w 615029"/>
                  <a:gd name="connsiteY6" fmla="*/ 0 h 145351"/>
                  <a:gd name="connsiteX7" fmla="*/ 24003 w 615029"/>
                  <a:gd name="connsiteY7" fmla="*/ 0 h 145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5029" h="145351">
                    <a:moveTo>
                      <a:pt x="591026" y="0"/>
                    </a:moveTo>
                    <a:cubicBezTo>
                      <a:pt x="604283" y="0"/>
                      <a:pt x="615029" y="0"/>
                      <a:pt x="615029" y="0"/>
                    </a:cubicBezTo>
                    <a:lnTo>
                      <a:pt x="615029" y="145352"/>
                    </a:lnTo>
                    <a:cubicBezTo>
                      <a:pt x="615029" y="145352"/>
                      <a:pt x="604283" y="145352"/>
                      <a:pt x="591026" y="145352"/>
                    </a:cubicBezTo>
                    <a:lnTo>
                      <a:pt x="24003" y="145352"/>
                    </a:lnTo>
                    <a:cubicBezTo>
                      <a:pt x="10746" y="145352"/>
                      <a:pt x="0" y="145352"/>
                      <a:pt x="0" y="145352"/>
                    </a:cubicBezTo>
                    <a:lnTo>
                      <a:pt x="0" y="0"/>
                    </a:lnTo>
                    <a:cubicBezTo>
                      <a:pt x="0" y="0"/>
                      <a:pt x="10746" y="0"/>
                      <a:pt x="24003" y="0"/>
                    </a:cubicBezTo>
                    <a:close/>
                  </a:path>
                </a:pathLst>
              </a:custGeom>
              <a:solidFill>
                <a:srgbClr val="FE9900"/>
              </a:solid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F853478D-D158-461F-AAE3-6A8872AB9F05}"/>
                  </a:ext>
                </a:extLst>
              </p:cNvPr>
              <p:cNvSpPr/>
              <p:nvPr/>
            </p:nvSpPr>
            <p:spPr>
              <a:xfrm>
                <a:off x="2758713" y="1696293"/>
                <a:ext cx="386591" cy="386591"/>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solidFill>
                <a:srgbClr val="22313F"/>
              </a:solid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A326D98E-62D6-48C7-B66C-545C92E192FF}"/>
                  </a:ext>
                </a:extLst>
              </p:cNvPr>
              <p:cNvSpPr/>
              <p:nvPr/>
            </p:nvSpPr>
            <p:spPr>
              <a:xfrm>
                <a:off x="2884078" y="1829668"/>
                <a:ext cx="134201" cy="134201"/>
              </a:xfrm>
              <a:custGeom>
                <a:avLst/>
                <a:gdLst>
                  <a:gd name="connsiteX0" fmla="*/ 46291 w 46291"/>
                  <a:gd name="connsiteY0" fmla="*/ 23051 h 46291"/>
                  <a:gd name="connsiteX1" fmla="*/ 23241 w 46291"/>
                  <a:gd name="connsiteY1" fmla="*/ 46291 h 46291"/>
                  <a:gd name="connsiteX2" fmla="*/ 0 w 46291"/>
                  <a:gd name="connsiteY2" fmla="*/ 23241 h 46291"/>
                  <a:gd name="connsiteX3" fmla="*/ 23051 w 46291"/>
                  <a:gd name="connsiteY3" fmla="*/ 0 h 46291"/>
                  <a:gd name="connsiteX4" fmla="*/ 23241 w 46291"/>
                  <a:gd name="connsiteY4" fmla="*/ 0 h 46291"/>
                  <a:gd name="connsiteX5" fmla="*/ 46291 w 46291"/>
                  <a:gd name="connsiteY5" fmla="*/ 23051 h 46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91" h="46291">
                    <a:moveTo>
                      <a:pt x="46291" y="23051"/>
                    </a:moveTo>
                    <a:cubicBezTo>
                      <a:pt x="46344" y="35834"/>
                      <a:pt x="36024" y="46239"/>
                      <a:pt x="23241" y="46291"/>
                    </a:cubicBezTo>
                    <a:cubicBezTo>
                      <a:pt x="10458" y="46344"/>
                      <a:pt x="53" y="36024"/>
                      <a:pt x="0" y="23241"/>
                    </a:cubicBezTo>
                    <a:cubicBezTo>
                      <a:pt x="-52" y="10458"/>
                      <a:pt x="10268" y="53"/>
                      <a:pt x="23051" y="0"/>
                    </a:cubicBezTo>
                    <a:cubicBezTo>
                      <a:pt x="23114" y="0"/>
                      <a:pt x="23177" y="0"/>
                      <a:pt x="23241" y="0"/>
                    </a:cubicBezTo>
                    <a:cubicBezTo>
                      <a:pt x="35971" y="0"/>
                      <a:pt x="46291" y="10320"/>
                      <a:pt x="46291" y="23051"/>
                    </a:cubicBezTo>
                    <a:close/>
                  </a:path>
                </a:pathLst>
              </a:custGeom>
              <a:solidFill>
                <a:srgbClr val="E9E9E9"/>
              </a:solid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9971644-9BF0-4F54-A147-FA3C064D0400}"/>
                  </a:ext>
                </a:extLst>
              </p:cNvPr>
              <p:cNvSpPr/>
              <p:nvPr/>
            </p:nvSpPr>
            <p:spPr>
              <a:xfrm>
                <a:off x="2917768" y="1213607"/>
                <a:ext cx="487931" cy="616058"/>
              </a:xfrm>
              <a:custGeom>
                <a:avLst/>
                <a:gdLst>
                  <a:gd name="connsiteX0" fmla="*/ 168307 w 168306"/>
                  <a:gd name="connsiteY0" fmla="*/ 212503 h 212502"/>
                  <a:gd name="connsiteX1" fmla="*/ 149162 w 168306"/>
                  <a:gd name="connsiteY1" fmla="*/ 212503 h 212502"/>
                  <a:gd name="connsiteX2" fmla="*/ 149162 w 168306"/>
                  <a:gd name="connsiteY2" fmla="*/ 120015 h 212502"/>
                  <a:gd name="connsiteX3" fmla="*/ 0 w 168306"/>
                  <a:gd name="connsiteY3" fmla="*/ 120015 h 212502"/>
                  <a:gd name="connsiteX4" fmla="*/ 2000 w 168306"/>
                  <a:gd name="connsiteY4" fmla="*/ 0 h 212502"/>
                  <a:gd name="connsiteX5" fmla="*/ 21146 w 168306"/>
                  <a:gd name="connsiteY5" fmla="*/ 286 h 212502"/>
                  <a:gd name="connsiteX6" fmla="*/ 19526 w 168306"/>
                  <a:gd name="connsiteY6" fmla="*/ 100870 h 212502"/>
                  <a:gd name="connsiteX7" fmla="*/ 168307 w 168306"/>
                  <a:gd name="connsiteY7" fmla="*/ 100870 h 212502"/>
                  <a:gd name="connsiteX8" fmla="*/ 168307 w 168306"/>
                  <a:gd name="connsiteY8" fmla="*/ 212503 h 212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306" h="212502">
                    <a:moveTo>
                      <a:pt x="168307" y="212503"/>
                    </a:moveTo>
                    <a:lnTo>
                      <a:pt x="149162" y="212503"/>
                    </a:lnTo>
                    <a:lnTo>
                      <a:pt x="149162" y="120015"/>
                    </a:lnTo>
                    <a:lnTo>
                      <a:pt x="0" y="120015"/>
                    </a:lnTo>
                    <a:lnTo>
                      <a:pt x="2000" y="0"/>
                    </a:lnTo>
                    <a:lnTo>
                      <a:pt x="21146" y="286"/>
                    </a:lnTo>
                    <a:lnTo>
                      <a:pt x="19526" y="100870"/>
                    </a:lnTo>
                    <a:lnTo>
                      <a:pt x="168307" y="100870"/>
                    </a:lnTo>
                    <a:lnTo>
                      <a:pt x="168307" y="212503"/>
                    </a:lnTo>
                    <a:close/>
                  </a:path>
                </a:pathLst>
              </a:custGeom>
              <a:solidFill>
                <a:srgbClr val="FE9900"/>
              </a:solid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76FBD746-D1BD-4B43-BB73-E2E6EA1BBFBC}"/>
                  </a:ext>
                </a:extLst>
              </p:cNvPr>
              <p:cNvSpPr/>
              <p:nvPr/>
            </p:nvSpPr>
            <p:spPr>
              <a:xfrm>
                <a:off x="3801129" y="1696293"/>
                <a:ext cx="386591" cy="386591"/>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solidFill>
                <a:srgbClr val="22313F"/>
              </a:solid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256A8EB0-048C-4CFC-BEAC-39B9740ECC2E}"/>
                  </a:ext>
                </a:extLst>
              </p:cNvPr>
              <p:cNvSpPr/>
              <p:nvPr/>
            </p:nvSpPr>
            <p:spPr>
              <a:xfrm>
                <a:off x="3926494" y="1829668"/>
                <a:ext cx="134201" cy="134201"/>
              </a:xfrm>
              <a:custGeom>
                <a:avLst/>
                <a:gdLst>
                  <a:gd name="connsiteX0" fmla="*/ 46291 w 46291"/>
                  <a:gd name="connsiteY0" fmla="*/ 23051 h 46291"/>
                  <a:gd name="connsiteX1" fmla="*/ 23241 w 46291"/>
                  <a:gd name="connsiteY1" fmla="*/ 46291 h 46291"/>
                  <a:gd name="connsiteX2" fmla="*/ 0 w 46291"/>
                  <a:gd name="connsiteY2" fmla="*/ 23241 h 46291"/>
                  <a:gd name="connsiteX3" fmla="*/ 23051 w 46291"/>
                  <a:gd name="connsiteY3" fmla="*/ 0 h 46291"/>
                  <a:gd name="connsiteX4" fmla="*/ 23146 w 46291"/>
                  <a:gd name="connsiteY4" fmla="*/ 0 h 46291"/>
                  <a:gd name="connsiteX5" fmla="*/ 46291 w 46291"/>
                  <a:gd name="connsiteY5" fmla="*/ 22955 h 46291"/>
                  <a:gd name="connsiteX6" fmla="*/ 46291 w 46291"/>
                  <a:gd name="connsiteY6" fmla="*/ 23051 h 46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291" h="46291">
                    <a:moveTo>
                      <a:pt x="46291" y="23051"/>
                    </a:moveTo>
                    <a:cubicBezTo>
                      <a:pt x="46344" y="35834"/>
                      <a:pt x="36024" y="46239"/>
                      <a:pt x="23241" y="46291"/>
                    </a:cubicBezTo>
                    <a:cubicBezTo>
                      <a:pt x="10458" y="46344"/>
                      <a:pt x="53" y="36024"/>
                      <a:pt x="0" y="23241"/>
                    </a:cubicBezTo>
                    <a:cubicBezTo>
                      <a:pt x="-52" y="10458"/>
                      <a:pt x="10268" y="53"/>
                      <a:pt x="23051" y="0"/>
                    </a:cubicBezTo>
                    <a:cubicBezTo>
                      <a:pt x="23082" y="0"/>
                      <a:pt x="23114" y="0"/>
                      <a:pt x="23146" y="0"/>
                    </a:cubicBezTo>
                    <a:cubicBezTo>
                      <a:pt x="35876" y="-52"/>
                      <a:pt x="46239" y="10225"/>
                      <a:pt x="46291" y="22955"/>
                    </a:cubicBezTo>
                    <a:cubicBezTo>
                      <a:pt x="46291" y="22987"/>
                      <a:pt x="46291" y="23019"/>
                      <a:pt x="46291" y="23051"/>
                    </a:cubicBezTo>
                    <a:close/>
                  </a:path>
                </a:pathLst>
              </a:custGeom>
              <a:solidFill>
                <a:srgbClr val="E9E9E9"/>
              </a:solid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9C8050B0-285D-46B0-BB49-4FF2E10BC9FC}"/>
                  </a:ext>
                </a:extLst>
              </p:cNvPr>
              <p:cNvSpPr/>
              <p:nvPr/>
            </p:nvSpPr>
            <p:spPr>
              <a:xfrm>
                <a:off x="3457337" y="1557950"/>
                <a:ext cx="189428" cy="92504"/>
              </a:xfrm>
              <a:custGeom>
                <a:avLst/>
                <a:gdLst>
                  <a:gd name="connsiteX0" fmla="*/ 65342 w 65341"/>
                  <a:gd name="connsiteY0" fmla="*/ 15907 h 31908"/>
                  <a:gd name="connsiteX1" fmla="*/ 49435 w 65341"/>
                  <a:gd name="connsiteY1" fmla="*/ 31909 h 31908"/>
                  <a:gd name="connsiteX2" fmla="*/ 16002 w 65341"/>
                  <a:gd name="connsiteY2" fmla="*/ 31909 h 31908"/>
                  <a:gd name="connsiteX3" fmla="*/ 0 w 65341"/>
                  <a:gd name="connsiteY3" fmla="*/ 15907 h 31908"/>
                  <a:gd name="connsiteX4" fmla="*/ 0 w 65341"/>
                  <a:gd name="connsiteY4" fmla="*/ 15907 h 31908"/>
                  <a:gd name="connsiteX5" fmla="*/ 16002 w 65341"/>
                  <a:gd name="connsiteY5" fmla="*/ 0 h 31908"/>
                  <a:gd name="connsiteX6" fmla="*/ 49435 w 65341"/>
                  <a:gd name="connsiteY6" fmla="*/ 0 h 31908"/>
                  <a:gd name="connsiteX7" fmla="*/ 65341 w 65341"/>
                  <a:gd name="connsiteY7" fmla="*/ 15907 h 31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341" h="31908">
                    <a:moveTo>
                      <a:pt x="65342" y="15907"/>
                    </a:moveTo>
                    <a:cubicBezTo>
                      <a:pt x="65342" y="24707"/>
                      <a:pt x="58235" y="31856"/>
                      <a:pt x="49435" y="31909"/>
                    </a:cubicBezTo>
                    <a:lnTo>
                      <a:pt x="16002" y="31909"/>
                    </a:lnTo>
                    <a:cubicBezTo>
                      <a:pt x="7164" y="31909"/>
                      <a:pt x="0" y="24744"/>
                      <a:pt x="0" y="15907"/>
                    </a:cubicBezTo>
                    <a:lnTo>
                      <a:pt x="0" y="15907"/>
                    </a:lnTo>
                    <a:cubicBezTo>
                      <a:pt x="52" y="7106"/>
                      <a:pt x="7201" y="0"/>
                      <a:pt x="16002" y="0"/>
                    </a:cubicBezTo>
                    <a:lnTo>
                      <a:pt x="49435" y="0"/>
                    </a:lnTo>
                    <a:cubicBezTo>
                      <a:pt x="58220" y="0"/>
                      <a:pt x="65341" y="7122"/>
                      <a:pt x="65341" y="15907"/>
                    </a:cubicBezTo>
                    <a:close/>
                  </a:path>
                </a:pathLst>
              </a:custGeom>
              <a:solidFill>
                <a:srgbClr val="906836"/>
              </a:solid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B7C20049-676F-47A1-BD6D-7C14464754BF}"/>
                  </a:ext>
                </a:extLst>
              </p:cNvPr>
              <p:cNvSpPr/>
              <p:nvPr/>
            </p:nvSpPr>
            <p:spPr>
              <a:xfrm>
                <a:off x="3131221" y="1556567"/>
                <a:ext cx="189428" cy="92228"/>
              </a:xfrm>
              <a:custGeom>
                <a:avLst/>
                <a:gdLst>
                  <a:gd name="connsiteX0" fmla="*/ 65341 w 65341"/>
                  <a:gd name="connsiteY0" fmla="*/ 15907 h 31813"/>
                  <a:gd name="connsiteX1" fmla="*/ 49435 w 65341"/>
                  <a:gd name="connsiteY1" fmla="*/ 31813 h 31813"/>
                  <a:gd name="connsiteX2" fmla="*/ 16002 w 65341"/>
                  <a:gd name="connsiteY2" fmla="*/ 31814 h 31813"/>
                  <a:gd name="connsiteX3" fmla="*/ 0 w 65341"/>
                  <a:gd name="connsiteY3" fmla="*/ 15907 h 31813"/>
                  <a:gd name="connsiteX4" fmla="*/ 0 w 65341"/>
                  <a:gd name="connsiteY4" fmla="*/ 15907 h 31813"/>
                  <a:gd name="connsiteX5" fmla="*/ 16002 w 65341"/>
                  <a:gd name="connsiteY5" fmla="*/ 0 h 31813"/>
                  <a:gd name="connsiteX6" fmla="*/ 49435 w 65341"/>
                  <a:gd name="connsiteY6" fmla="*/ 0 h 31813"/>
                  <a:gd name="connsiteX7" fmla="*/ 65341 w 65341"/>
                  <a:gd name="connsiteY7" fmla="*/ 16002 h 3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341" h="31813">
                    <a:moveTo>
                      <a:pt x="65341" y="15907"/>
                    </a:moveTo>
                    <a:cubicBezTo>
                      <a:pt x="65341" y="24692"/>
                      <a:pt x="58220" y="31813"/>
                      <a:pt x="49435" y="31813"/>
                    </a:cubicBezTo>
                    <a:lnTo>
                      <a:pt x="16002" y="31814"/>
                    </a:lnTo>
                    <a:cubicBezTo>
                      <a:pt x="7201" y="31814"/>
                      <a:pt x="52" y="24707"/>
                      <a:pt x="0" y="15907"/>
                    </a:cubicBezTo>
                    <a:lnTo>
                      <a:pt x="0" y="15907"/>
                    </a:lnTo>
                    <a:cubicBezTo>
                      <a:pt x="52" y="7106"/>
                      <a:pt x="7201" y="0"/>
                      <a:pt x="16002" y="0"/>
                    </a:cubicBezTo>
                    <a:lnTo>
                      <a:pt x="49435" y="0"/>
                    </a:lnTo>
                    <a:cubicBezTo>
                      <a:pt x="58235" y="52"/>
                      <a:pt x="65342" y="7201"/>
                      <a:pt x="65341" y="16002"/>
                    </a:cubicBezTo>
                    <a:close/>
                  </a:path>
                </a:pathLst>
              </a:custGeom>
              <a:solidFill>
                <a:srgbClr val="906836"/>
              </a:solid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58F64180-A7C5-4E4C-8AB5-E6E231EF28C6}"/>
                  </a:ext>
                </a:extLst>
              </p:cNvPr>
              <p:cNvSpPr/>
              <p:nvPr/>
            </p:nvSpPr>
            <p:spPr>
              <a:xfrm>
                <a:off x="3350196" y="1252820"/>
                <a:ext cx="55503" cy="351243"/>
              </a:xfrm>
              <a:custGeom>
                <a:avLst/>
                <a:gdLst>
                  <a:gd name="connsiteX0" fmla="*/ 0 w 19145"/>
                  <a:gd name="connsiteY0" fmla="*/ 0 h 121157"/>
                  <a:gd name="connsiteX1" fmla="*/ 19145 w 19145"/>
                  <a:gd name="connsiteY1" fmla="*/ 0 h 121157"/>
                  <a:gd name="connsiteX2" fmla="*/ 19145 w 19145"/>
                  <a:gd name="connsiteY2" fmla="*/ 121158 h 121157"/>
                  <a:gd name="connsiteX3" fmla="*/ 0 w 19145"/>
                  <a:gd name="connsiteY3" fmla="*/ 121158 h 121157"/>
                </a:gdLst>
                <a:ahLst/>
                <a:cxnLst>
                  <a:cxn ang="0">
                    <a:pos x="connsiteX0" y="connsiteY0"/>
                  </a:cxn>
                  <a:cxn ang="0">
                    <a:pos x="connsiteX1" y="connsiteY1"/>
                  </a:cxn>
                  <a:cxn ang="0">
                    <a:pos x="connsiteX2" y="connsiteY2"/>
                  </a:cxn>
                  <a:cxn ang="0">
                    <a:pos x="connsiteX3" y="connsiteY3"/>
                  </a:cxn>
                </a:cxnLst>
                <a:rect l="l" t="t" r="r" b="b"/>
                <a:pathLst>
                  <a:path w="19145" h="121157">
                    <a:moveTo>
                      <a:pt x="0" y="0"/>
                    </a:moveTo>
                    <a:lnTo>
                      <a:pt x="19145" y="0"/>
                    </a:lnTo>
                    <a:lnTo>
                      <a:pt x="19145" y="121158"/>
                    </a:lnTo>
                    <a:lnTo>
                      <a:pt x="0" y="121158"/>
                    </a:lnTo>
                    <a:close/>
                  </a:path>
                </a:pathLst>
              </a:custGeom>
              <a:solidFill>
                <a:srgbClr val="FE9900"/>
              </a:solidFill>
              <a:ln w="9525" cap="flat">
                <a:noFill/>
                <a:prstDash val="solid"/>
                <a:miter/>
              </a:ln>
            </p:spPr>
            <p:txBody>
              <a:bodyPr rtlCol="0" anchor="ctr"/>
              <a:lstStyle/>
              <a:p>
                <a:endParaRPr lang="en-US"/>
              </a:p>
            </p:txBody>
          </p:sp>
          <p:grpSp>
            <p:nvGrpSpPr>
              <p:cNvPr id="288" name="Graphic 9">
                <a:extLst>
                  <a:ext uri="{FF2B5EF4-FFF2-40B4-BE49-F238E27FC236}">
                    <a16:creationId xmlns:a16="http://schemas.microsoft.com/office/drawing/2014/main" id="{87F1B09A-E2FB-4BDB-8298-132718F41CD5}"/>
                  </a:ext>
                </a:extLst>
              </p:cNvPr>
              <p:cNvGrpSpPr/>
              <p:nvPr/>
            </p:nvGrpSpPr>
            <p:grpSpPr>
              <a:xfrm>
                <a:off x="387805" y="4150933"/>
                <a:ext cx="1730965" cy="1983700"/>
                <a:chOff x="4177188" y="3623807"/>
                <a:chExt cx="597076" cy="684254"/>
              </a:xfrm>
              <a:solidFill>
                <a:srgbClr val="808080"/>
              </a:solidFill>
            </p:grpSpPr>
            <p:sp>
              <p:nvSpPr>
                <p:cNvPr id="289" name="Freeform: Shape 288">
                  <a:extLst>
                    <a:ext uri="{FF2B5EF4-FFF2-40B4-BE49-F238E27FC236}">
                      <a16:creationId xmlns:a16="http://schemas.microsoft.com/office/drawing/2014/main" id="{B075E66C-A79F-4953-A1C0-BD9E07C05EA5}"/>
                    </a:ext>
                  </a:extLst>
                </p:cNvPr>
                <p:cNvSpPr/>
                <p:nvPr/>
              </p:nvSpPr>
              <p:spPr>
                <a:xfrm>
                  <a:off x="4220742" y="3623807"/>
                  <a:ext cx="553522" cy="341091"/>
                </a:xfrm>
                <a:custGeom>
                  <a:avLst/>
                  <a:gdLst>
                    <a:gd name="connsiteX0" fmla="*/ 19787 w 553522"/>
                    <a:gd name="connsiteY0" fmla="*/ 213148 h 341091"/>
                    <a:gd name="connsiteX1" fmla="*/ 47410 w 553522"/>
                    <a:gd name="connsiteY1" fmla="*/ 190383 h 341091"/>
                    <a:gd name="connsiteX2" fmla="*/ 77985 w 553522"/>
                    <a:gd name="connsiteY2" fmla="*/ 201241 h 341091"/>
                    <a:gd name="connsiteX3" fmla="*/ 94940 w 553522"/>
                    <a:gd name="connsiteY3" fmla="*/ 213052 h 341091"/>
                    <a:gd name="connsiteX4" fmla="*/ 94940 w 553522"/>
                    <a:gd name="connsiteY4" fmla="*/ 213052 h 341091"/>
                    <a:gd name="connsiteX5" fmla="*/ 129134 w 553522"/>
                    <a:gd name="connsiteY5" fmla="*/ 221339 h 341091"/>
                    <a:gd name="connsiteX6" fmla="*/ 110846 w 553522"/>
                    <a:gd name="connsiteY6" fmla="*/ 248104 h 341091"/>
                    <a:gd name="connsiteX7" fmla="*/ 101798 w 553522"/>
                    <a:gd name="connsiteY7" fmla="*/ 331067 h 341091"/>
                    <a:gd name="connsiteX8" fmla="*/ 124181 w 553522"/>
                    <a:gd name="connsiteY8" fmla="*/ 331067 h 341091"/>
                    <a:gd name="connsiteX9" fmla="*/ 157805 w 553522"/>
                    <a:gd name="connsiteY9" fmla="*/ 259058 h 341091"/>
                    <a:gd name="connsiteX10" fmla="*/ 213907 w 553522"/>
                    <a:gd name="connsiteY10" fmla="*/ 262201 h 341091"/>
                    <a:gd name="connsiteX11" fmla="*/ 224765 w 553522"/>
                    <a:gd name="connsiteY11" fmla="*/ 272584 h 341091"/>
                    <a:gd name="connsiteX12" fmla="*/ 222575 w 553522"/>
                    <a:gd name="connsiteY12" fmla="*/ 331067 h 341091"/>
                    <a:gd name="connsiteX13" fmla="*/ 245054 w 553522"/>
                    <a:gd name="connsiteY13" fmla="*/ 331067 h 341091"/>
                    <a:gd name="connsiteX14" fmla="*/ 249054 w 553522"/>
                    <a:gd name="connsiteY14" fmla="*/ 286014 h 341091"/>
                    <a:gd name="connsiteX15" fmla="*/ 286011 w 553522"/>
                    <a:gd name="connsiteY15" fmla="*/ 292681 h 341091"/>
                    <a:gd name="connsiteX16" fmla="*/ 303728 w 553522"/>
                    <a:gd name="connsiteY16" fmla="*/ 291253 h 341091"/>
                    <a:gd name="connsiteX17" fmla="*/ 313253 w 553522"/>
                    <a:gd name="connsiteY17" fmla="*/ 293443 h 341091"/>
                    <a:gd name="connsiteX18" fmla="*/ 389453 w 553522"/>
                    <a:gd name="connsiteY18" fmla="*/ 341068 h 341091"/>
                    <a:gd name="connsiteX19" fmla="*/ 454508 w 553522"/>
                    <a:gd name="connsiteY19" fmla="*/ 313446 h 341091"/>
                    <a:gd name="connsiteX20" fmla="*/ 519850 w 553522"/>
                    <a:gd name="connsiteY20" fmla="*/ 251438 h 341091"/>
                    <a:gd name="connsiteX21" fmla="*/ 519850 w 553522"/>
                    <a:gd name="connsiteY21" fmla="*/ 245628 h 341091"/>
                    <a:gd name="connsiteX22" fmla="*/ 551564 w 553522"/>
                    <a:gd name="connsiteY22" fmla="*/ 187128 h 341091"/>
                    <a:gd name="connsiteX23" fmla="*/ 520517 w 553522"/>
                    <a:gd name="connsiteY23" fmla="*/ 155617 h 341091"/>
                    <a:gd name="connsiteX24" fmla="*/ 528899 w 553522"/>
                    <a:gd name="connsiteY24" fmla="*/ 132947 h 341091"/>
                    <a:gd name="connsiteX25" fmla="*/ 495085 w 553522"/>
                    <a:gd name="connsiteY25" fmla="*/ 94180 h 341091"/>
                    <a:gd name="connsiteX26" fmla="*/ 497561 w 553522"/>
                    <a:gd name="connsiteY26" fmla="*/ 79512 h 341091"/>
                    <a:gd name="connsiteX27" fmla="*/ 427172 w 553522"/>
                    <a:gd name="connsiteY27" fmla="*/ 22362 h 341091"/>
                    <a:gd name="connsiteX28" fmla="*/ 411074 w 553522"/>
                    <a:gd name="connsiteY28" fmla="*/ 23981 h 341091"/>
                    <a:gd name="connsiteX29" fmla="*/ 332665 w 553522"/>
                    <a:gd name="connsiteY29" fmla="*/ 10205 h 341091"/>
                    <a:gd name="connsiteX30" fmla="*/ 317920 w 553522"/>
                    <a:gd name="connsiteY30" fmla="*/ 25410 h 341091"/>
                    <a:gd name="connsiteX31" fmla="*/ 285630 w 553522"/>
                    <a:gd name="connsiteY31" fmla="*/ 15885 h 341091"/>
                    <a:gd name="connsiteX32" fmla="*/ 234005 w 553522"/>
                    <a:gd name="connsiteY32" fmla="*/ 57700 h 341091"/>
                    <a:gd name="connsiteX33" fmla="*/ 234005 w 553522"/>
                    <a:gd name="connsiteY33" fmla="*/ 60938 h 341091"/>
                    <a:gd name="connsiteX34" fmla="*/ 193238 w 553522"/>
                    <a:gd name="connsiteY34" fmla="*/ 48746 h 341091"/>
                    <a:gd name="connsiteX35" fmla="*/ 134754 w 553522"/>
                    <a:gd name="connsiteY35" fmla="*/ 81226 h 341091"/>
                    <a:gd name="connsiteX36" fmla="*/ 123610 w 553522"/>
                    <a:gd name="connsiteY36" fmla="*/ 79988 h 341091"/>
                    <a:gd name="connsiteX37" fmla="*/ 81890 w 553522"/>
                    <a:gd name="connsiteY37" fmla="*/ 113802 h 341091"/>
                    <a:gd name="connsiteX38" fmla="*/ 82557 w 553522"/>
                    <a:gd name="connsiteY38" fmla="*/ 119612 h 341091"/>
                    <a:gd name="connsiteX39" fmla="*/ 33313 w 553522"/>
                    <a:gd name="connsiteY39" fmla="*/ 150473 h 341091"/>
                    <a:gd name="connsiteX40" fmla="*/ 71 w 553522"/>
                    <a:gd name="connsiteY40" fmla="*/ 212195 h 341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53522" h="341091">
                      <a:moveTo>
                        <a:pt x="19787" y="213148"/>
                      </a:moveTo>
                      <a:cubicBezTo>
                        <a:pt x="19787" y="213148"/>
                        <a:pt x="32075" y="193431"/>
                        <a:pt x="47410" y="190383"/>
                      </a:cubicBezTo>
                      <a:cubicBezTo>
                        <a:pt x="55316" y="188859"/>
                        <a:pt x="67793" y="194955"/>
                        <a:pt x="77985" y="201241"/>
                      </a:cubicBezTo>
                      <a:cubicBezTo>
                        <a:pt x="82962" y="206068"/>
                        <a:pt x="88687" y="210057"/>
                        <a:pt x="94940" y="213052"/>
                      </a:cubicBezTo>
                      <a:lnTo>
                        <a:pt x="94940" y="213052"/>
                      </a:lnTo>
                      <a:cubicBezTo>
                        <a:pt x="105583" y="218315"/>
                        <a:pt x="117263" y="221145"/>
                        <a:pt x="129134" y="221339"/>
                      </a:cubicBezTo>
                      <a:cubicBezTo>
                        <a:pt x="121189" y="228846"/>
                        <a:pt x="114952" y="237974"/>
                        <a:pt x="110846" y="248104"/>
                      </a:cubicBezTo>
                      <a:cubicBezTo>
                        <a:pt x="100685" y="274506"/>
                        <a:pt x="97567" y="303096"/>
                        <a:pt x="101798" y="331067"/>
                      </a:cubicBezTo>
                      <a:lnTo>
                        <a:pt x="124181" y="331067"/>
                      </a:lnTo>
                      <a:cubicBezTo>
                        <a:pt x="124181" y="331067"/>
                        <a:pt x="116942" y="262011"/>
                        <a:pt x="157805" y="259058"/>
                      </a:cubicBezTo>
                      <a:cubicBezTo>
                        <a:pt x="176557" y="258719"/>
                        <a:pt x="195309" y="259769"/>
                        <a:pt x="213907" y="262201"/>
                      </a:cubicBezTo>
                      <a:cubicBezTo>
                        <a:pt x="217169" y="266017"/>
                        <a:pt x="220807" y="269495"/>
                        <a:pt x="224765" y="272584"/>
                      </a:cubicBezTo>
                      <a:cubicBezTo>
                        <a:pt x="220225" y="291748"/>
                        <a:pt x="219481" y="311616"/>
                        <a:pt x="222575" y="331067"/>
                      </a:cubicBezTo>
                      <a:lnTo>
                        <a:pt x="245054" y="331067"/>
                      </a:lnTo>
                      <a:cubicBezTo>
                        <a:pt x="243642" y="315931"/>
                        <a:pt x="244998" y="300665"/>
                        <a:pt x="249054" y="286014"/>
                      </a:cubicBezTo>
                      <a:cubicBezTo>
                        <a:pt x="260864" y="290469"/>
                        <a:pt x="273389" y="292728"/>
                        <a:pt x="286011" y="292681"/>
                      </a:cubicBezTo>
                      <a:cubicBezTo>
                        <a:pt x="291946" y="292694"/>
                        <a:pt x="297872" y="292216"/>
                        <a:pt x="303728" y="291253"/>
                      </a:cubicBezTo>
                      <a:cubicBezTo>
                        <a:pt x="306966" y="292110"/>
                        <a:pt x="310205" y="292872"/>
                        <a:pt x="313253" y="293443"/>
                      </a:cubicBezTo>
                      <a:cubicBezTo>
                        <a:pt x="322111" y="320971"/>
                        <a:pt x="353067" y="341068"/>
                        <a:pt x="389453" y="341068"/>
                      </a:cubicBezTo>
                      <a:cubicBezTo>
                        <a:pt x="414101" y="341645"/>
                        <a:pt x="437804" y="331580"/>
                        <a:pt x="454508" y="313446"/>
                      </a:cubicBezTo>
                      <a:cubicBezTo>
                        <a:pt x="491561" y="308683"/>
                        <a:pt x="519850" y="282775"/>
                        <a:pt x="519850" y="251438"/>
                      </a:cubicBezTo>
                      <a:cubicBezTo>
                        <a:pt x="519995" y="249504"/>
                        <a:pt x="519995" y="247562"/>
                        <a:pt x="519850" y="245628"/>
                      </a:cubicBezTo>
                      <a:cubicBezTo>
                        <a:pt x="544762" y="238231"/>
                        <a:pt x="558961" y="212040"/>
                        <a:pt x="551564" y="187128"/>
                      </a:cubicBezTo>
                      <a:cubicBezTo>
                        <a:pt x="547106" y="172111"/>
                        <a:pt x="535466" y="160297"/>
                        <a:pt x="520517" y="155617"/>
                      </a:cubicBezTo>
                      <a:cubicBezTo>
                        <a:pt x="525881" y="149276"/>
                        <a:pt x="528848" y="141252"/>
                        <a:pt x="528899" y="132947"/>
                      </a:cubicBezTo>
                      <a:cubicBezTo>
                        <a:pt x="527558" y="113920"/>
                        <a:pt x="513754" y="98093"/>
                        <a:pt x="495085" y="94180"/>
                      </a:cubicBezTo>
                      <a:cubicBezTo>
                        <a:pt x="496674" y="89451"/>
                        <a:pt x="497509" y="84501"/>
                        <a:pt x="497561" y="79512"/>
                      </a:cubicBezTo>
                      <a:cubicBezTo>
                        <a:pt x="497561" y="47984"/>
                        <a:pt x="466034" y="22362"/>
                        <a:pt x="427172" y="22362"/>
                      </a:cubicBezTo>
                      <a:cubicBezTo>
                        <a:pt x="421765" y="22367"/>
                        <a:pt x="416373" y="22910"/>
                        <a:pt x="411074" y="23981"/>
                      </a:cubicBezTo>
                      <a:cubicBezTo>
                        <a:pt x="393226" y="-1475"/>
                        <a:pt x="358122" y="-7643"/>
                        <a:pt x="332665" y="10205"/>
                      </a:cubicBezTo>
                      <a:cubicBezTo>
                        <a:pt x="326832" y="14294"/>
                        <a:pt x="321829" y="19454"/>
                        <a:pt x="317920" y="25410"/>
                      </a:cubicBezTo>
                      <a:cubicBezTo>
                        <a:pt x="308299" y="19189"/>
                        <a:pt x="297086" y="15881"/>
                        <a:pt x="285630" y="15885"/>
                      </a:cubicBezTo>
                      <a:cubicBezTo>
                        <a:pt x="257055" y="15885"/>
                        <a:pt x="234005" y="34935"/>
                        <a:pt x="234005" y="57700"/>
                      </a:cubicBezTo>
                      <a:cubicBezTo>
                        <a:pt x="234005" y="58843"/>
                        <a:pt x="234005" y="59890"/>
                        <a:pt x="234005" y="60938"/>
                      </a:cubicBezTo>
                      <a:cubicBezTo>
                        <a:pt x="221972" y="52822"/>
                        <a:pt x="207750" y="48569"/>
                        <a:pt x="193238" y="48746"/>
                      </a:cubicBezTo>
                      <a:cubicBezTo>
                        <a:pt x="169176" y="47669"/>
                        <a:pt x="146557" y="60231"/>
                        <a:pt x="134754" y="81226"/>
                      </a:cubicBezTo>
                      <a:cubicBezTo>
                        <a:pt x="131094" y="80418"/>
                        <a:pt x="127358" y="80003"/>
                        <a:pt x="123610" y="79988"/>
                      </a:cubicBezTo>
                      <a:cubicBezTo>
                        <a:pt x="100559" y="79988"/>
                        <a:pt x="81890" y="95133"/>
                        <a:pt x="81890" y="113802"/>
                      </a:cubicBezTo>
                      <a:cubicBezTo>
                        <a:pt x="81871" y="115759"/>
                        <a:pt x="82095" y="117710"/>
                        <a:pt x="82557" y="119612"/>
                      </a:cubicBezTo>
                      <a:cubicBezTo>
                        <a:pt x="64157" y="126326"/>
                        <a:pt x="47378" y="136842"/>
                        <a:pt x="33313" y="150473"/>
                      </a:cubicBezTo>
                      <a:cubicBezTo>
                        <a:pt x="16549" y="167332"/>
                        <a:pt x="-1263" y="206004"/>
                        <a:pt x="71" y="212195"/>
                      </a:cubicBezTo>
                      <a:close/>
                    </a:path>
                  </a:pathLst>
                </a:custGeom>
                <a:solidFill>
                  <a:srgbClr val="808080"/>
                </a:solid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232E1CB2-AF7E-464C-9008-01AF4ADC8E30}"/>
                    </a:ext>
                  </a:extLst>
                </p:cNvPr>
                <p:cNvSpPr/>
                <p:nvPr/>
              </p:nvSpPr>
              <p:spPr>
                <a:xfrm>
                  <a:off x="4201572" y="3854481"/>
                  <a:ext cx="57911" cy="38004"/>
                </a:xfrm>
                <a:custGeom>
                  <a:avLst/>
                  <a:gdLst>
                    <a:gd name="connsiteX0" fmla="*/ 57912 w 57911"/>
                    <a:gd name="connsiteY0" fmla="*/ 38005 h 38004"/>
                    <a:gd name="connsiteX1" fmla="*/ 56388 w 57911"/>
                    <a:gd name="connsiteY1" fmla="*/ 0 h 38004"/>
                    <a:gd name="connsiteX2" fmla="*/ 28956 w 57911"/>
                    <a:gd name="connsiteY2" fmla="*/ 0 h 38004"/>
                    <a:gd name="connsiteX3" fmla="*/ 1524 w 57911"/>
                    <a:gd name="connsiteY3" fmla="*/ 0 h 38004"/>
                    <a:gd name="connsiteX4" fmla="*/ 0 w 57911"/>
                    <a:gd name="connsiteY4" fmla="*/ 38005 h 38004"/>
                    <a:gd name="connsiteX5" fmla="*/ 28956 w 57911"/>
                    <a:gd name="connsiteY5" fmla="*/ 38005 h 38004"/>
                    <a:gd name="connsiteX6" fmla="*/ 57912 w 57911"/>
                    <a:gd name="connsiteY6" fmla="*/ 38005 h 38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911" h="38004">
                      <a:moveTo>
                        <a:pt x="57912" y="38005"/>
                      </a:moveTo>
                      <a:lnTo>
                        <a:pt x="56388" y="0"/>
                      </a:lnTo>
                      <a:lnTo>
                        <a:pt x="28956" y="0"/>
                      </a:lnTo>
                      <a:lnTo>
                        <a:pt x="1524" y="0"/>
                      </a:lnTo>
                      <a:lnTo>
                        <a:pt x="0" y="38005"/>
                      </a:lnTo>
                      <a:lnTo>
                        <a:pt x="28956" y="38005"/>
                      </a:lnTo>
                      <a:lnTo>
                        <a:pt x="57912" y="38005"/>
                      </a:lnTo>
                      <a:close/>
                    </a:path>
                  </a:pathLst>
                </a:custGeom>
                <a:solidFill>
                  <a:srgbClr val="808080"/>
                </a:solid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67736AB9-116E-44B5-9F78-E2862E7B5AC5}"/>
                    </a:ext>
                  </a:extLst>
                </p:cNvPr>
                <p:cNvSpPr/>
                <p:nvPr/>
              </p:nvSpPr>
              <p:spPr>
                <a:xfrm>
                  <a:off x="4200143" y="3892486"/>
                  <a:ext cx="60769" cy="38004"/>
                </a:xfrm>
                <a:custGeom>
                  <a:avLst/>
                  <a:gdLst>
                    <a:gd name="connsiteX0" fmla="*/ 60770 w 60769"/>
                    <a:gd name="connsiteY0" fmla="*/ 38005 h 38004"/>
                    <a:gd name="connsiteX1" fmla="*/ 59341 w 60769"/>
                    <a:gd name="connsiteY1" fmla="*/ 0 h 38004"/>
                    <a:gd name="connsiteX2" fmla="*/ 59341 w 60769"/>
                    <a:gd name="connsiteY2" fmla="*/ 0 h 38004"/>
                    <a:gd name="connsiteX3" fmla="*/ 59341 w 60769"/>
                    <a:gd name="connsiteY3" fmla="*/ 0 h 38004"/>
                    <a:gd name="connsiteX4" fmla="*/ 30385 w 60769"/>
                    <a:gd name="connsiteY4" fmla="*/ 0 h 38004"/>
                    <a:gd name="connsiteX5" fmla="*/ 1429 w 60769"/>
                    <a:gd name="connsiteY5" fmla="*/ 0 h 38004"/>
                    <a:gd name="connsiteX6" fmla="*/ 1429 w 60769"/>
                    <a:gd name="connsiteY6" fmla="*/ 0 h 38004"/>
                    <a:gd name="connsiteX7" fmla="*/ 0 w 60769"/>
                    <a:gd name="connsiteY7" fmla="*/ 38005 h 38004"/>
                    <a:gd name="connsiteX8" fmla="*/ 30385 w 60769"/>
                    <a:gd name="connsiteY8" fmla="*/ 38005 h 38004"/>
                    <a:gd name="connsiteX9" fmla="*/ 60770 w 60769"/>
                    <a:gd name="connsiteY9" fmla="*/ 38005 h 38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769" h="38004">
                      <a:moveTo>
                        <a:pt x="60770" y="38005"/>
                      </a:moveTo>
                      <a:lnTo>
                        <a:pt x="59341" y="0"/>
                      </a:lnTo>
                      <a:lnTo>
                        <a:pt x="59341" y="0"/>
                      </a:lnTo>
                      <a:lnTo>
                        <a:pt x="59341" y="0"/>
                      </a:lnTo>
                      <a:lnTo>
                        <a:pt x="30385" y="0"/>
                      </a:lnTo>
                      <a:lnTo>
                        <a:pt x="1429" y="0"/>
                      </a:lnTo>
                      <a:lnTo>
                        <a:pt x="1429" y="0"/>
                      </a:lnTo>
                      <a:lnTo>
                        <a:pt x="0" y="38005"/>
                      </a:lnTo>
                      <a:lnTo>
                        <a:pt x="30385" y="38005"/>
                      </a:lnTo>
                      <a:lnTo>
                        <a:pt x="60770" y="38005"/>
                      </a:lnTo>
                      <a:close/>
                    </a:path>
                  </a:pathLst>
                </a:custGeom>
                <a:solidFill>
                  <a:srgbClr val="808080"/>
                </a:solid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11C35FB0-0711-4696-9738-BA9F8420C30C}"/>
                    </a:ext>
                  </a:extLst>
                </p:cNvPr>
                <p:cNvSpPr/>
                <p:nvPr/>
              </p:nvSpPr>
              <p:spPr>
                <a:xfrm>
                  <a:off x="4198619" y="3930490"/>
                  <a:ext cx="63817" cy="37909"/>
                </a:xfrm>
                <a:custGeom>
                  <a:avLst/>
                  <a:gdLst>
                    <a:gd name="connsiteX0" fmla="*/ 63818 w 63817"/>
                    <a:gd name="connsiteY0" fmla="*/ 37910 h 37909"/>
                    <a:gd name="connsiteX1" fmla="*/ 62294 w 63817"/>
                    <a:gd name="connsiteY1" fmla="*/ 0 h 37909"/>
                    <a:gd name="connsiteX2" fmla="*/ 62294 w 63817"/>
                    <a:gd name="connsiteY2" fmla="*/ 0 h 37909"/>
                    <a:gd name="connsiteX3" fmla="*/ 31909 w 63817"/>
                    <a:gd name="connsiteY3" fmla="*/ 0 h 37909"/>
                    <a:gd name="connsiteX4" fmla="*/ 1524 w 63817"/>
                    <a:gd name="connsiteY4" fmla="*/ 0 h 37909"/>
                    <a:gd name="connsiteX5" fmla="*/ 1524 w 63817"/>
                    <a:gd name="connsiteY5" fmla="*/ 0 h 37909"/>
                    <a:gd name="connsiteX6" fmla="*/ 0 w 63817"/>
                    <a:gd name="connsiteY6" fmla="*/ 37910 h 37909"/>
                    <a:gd name="connsiteX7" fmla="*/ 31909 w 63817"/>
                    <a:gd name="connsiteY7" fmla="*/ 37910 h 37909"/>
                    <a:gd name="connsiteX8" fmla="*/ 63818 w 63817"/>
                    <a:gd name="connsiteY8" fmla="*/ 37910 h 3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 h="37909">
                      <a:moveTo>
                        <a:pt x="63818" y="37910"/>
                      </a:moveTo>
                      <a:lnTo>
                        <a:pt x="62294" y="0"/>
                      </a:lnTo>
                      <a:lnTo>
                        <a:pt x="62294" y="0"/>
                      </a:lnTo>
                      <a:lnTo>
                        <a:pt x="31909" y="0"/>
                      </a:lnTo>
                      <a:lnTo>
                        <a:pt x="1524" y="0"/>
                      </a:lnTo>
                      <a:lnTo>
                        <a:pt x="1524" y="0"/>
                      </a:lnTo>
                      <a:lnTo>
                        <a:pt x="0" y="37910"/>
                      </a:lnTo>
                      <a:lnTo>
                        <a:pt x="31909" y="37910"/>
                      </a:lnTo>
                      <a:lnTo>
                        <a:pt x="63818" y="37910"/>
                      </a:lnTo>
                      <a:close/>
                    </a:path>
                  </a:pathLst>
                </a:custGeom>
                <a:solidFill>
                  <a:srgbClr val="808080"/>
                </a:solid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90D79886-C9A9-4FB1-B4D2-40AFB65B715F}"/>
                    </a:ext>
                  </a:extLst>
                </p:cNvPr>
                <p:cNvSpPr/>
                <p:nvPr/>
              </p:nvSpPr>
              <p:spPr>
                <a:xfrm>
                  <a:off x="4195667" y="3968400"/>
                  <a:ext cx="69723" cy="76009"/>
                </a:xfrm>
                <a:custGeom>
                  <a:avLst/>
                  <a:gdLst>
                    <a:gd name="connsiteX0" fmla="*/ 69723 w 69723"/>
                    <a:gd name="connsiteY0" fmla="*/ 76009 h 76009"/>
                    <a:gd name="connsiteX1" fmla="*/ 68199 w 69723"/>
                    <a:gd name="connsiteY1" fmla="*/ 38100 h 76009"/>
                    <a:gd name="connsiteX2" fmla="*/ 68199 w 69723"/>
                    <a:gd name="connsiteY2" fmla="*/ 38100 h 76009"/>
                    <a:gd name="connsiteX3" fmla="*/ 68199 w 69723"/>
                    <a:gd name="connsiteY3" fmla="*/ 38100 h 76009"/>
                    <a:gd name="connsiteX4" fmla="*/ 68199 w 69723"/>
                    <a:gd name="connsiteY4" fmla="*/ 38100 h 76009"/>
                    <a:gd name="connsiteX5" fmla="*/ 66770 w 69723"/>
                    <a:gd name="connsiteY5" fmla="*/ 95 h 76009"/>
                    <a:gd name="connsiteX6" fmla="*/ 66770 w 69723"/>
                    <a:gd name="connsiteY6" fmla="*/ 95 h 76009"/>
                    <a:gd name="connsiteX7" fmla="*/ 66770 w 69723"/>
                    <a:gd name="connsiteY7" fmla="*/ 0 h 76009"/>
                    <a:gd name="connsiteX8" fmla="*/ 34862 w 69723"/>
                    <a:gd name="connsiteY8" fmla="*/ 0 h 76009"/>
                    <a:gd name="connsiteX9" fmla="*/ 2953 w 69723"/>
                    <a:gd name="connsiteY9" fmla="*/ 0 h 76009"/>
                    <a:gd name="connsiteX10" fmla="*/ 2953 w 69723"/>
                    <a:gd name="connsiteY10" fmla="*/ 95 h 76009"/>
                    <a:gd name="connsiteX11" fmla="*/ 2953 w 69723"/>
                    <a:gd name="connsiteY11" fmla="*/ 95 h 76009"/>
                    <a:gd name="connsiteX12" fmla="*/ 1429 w 69723"/>
                    <a:gd name="connsiteY12" fmla="*/ 38100 h 76009"/>
                    <a:gd name="connsiteX13" fmla="*/ 1429 w 69723"/>
                    <a:gd name="connsiteY13" fmla="*/ 38100 h 76009"/>
                    <a:gd name="connsiteX14" fmla="*/ 1429 w 69723"/>
                    <a:gd name="connsiteY14" fmla="*/ 38100 h 76009"/>
                    <a:gd name="connsiteX15" fmla="*/ 1429 w 69723"/>
                    <a:gd name="connsiteY15" fmla="*/ 38100 h 76009"/>
                    <a:gd name="connsiteX16" fmla="*/ 0 w 69723"/>
                    <a:gd name="connsiteY16" fmla="*/ 76009 h 76009"/>
                    <a:gd name="connsiteX17" fmla="*/ 34862 w 69723"/>
                    <a:gd name="connsiteY17" fmla="*/ 76009 h 76009"/>
                    <a:gd name="connsiteX18" fmla="*/ 69723 w 69723"/>
                    <a:gd name="connsiteY18" fmla="*/ 76009 h 76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9723" h="76009">
                      <a:moveTo>
                        <a:pt x="69723" y="76009"/>
                      </a:moveTo>
                      <a:lnTo>
                        <a:pt x="68199" y="38100"/>
                      </a:lnTo>
                      <a:lnTo>
                        <a:pt x="68199" y="38100"/>
                      </a:lnTo>
                      <a:lnTo>
                        <a:pt x="68199" y="38100"/>
                      </a:lnTo>
                      <a:lnTo>
                        <a:pt x="68199" y="38100"/>
                      </a:lnTo>
                      <a:lnTo>
                        <a:pt x="66770" y="95"/>
                      </a:lnTo>
                      <a:lnTo>
                        <a:pt x="66770" y="95"/>
                      </a:lnTo>
                      <a:lnTo>
                        <a:pt x="66770" y="0"/>
                      </a:lnTo>
                      <a:lnTo>
                        <a:pt x="34862" y="0"/>
                      </a:lnTo>
                      <a:lnTo>
                        <a:pt x="2953" y="0"/>
                      </a:lnTo>
                      <a:lnTo>
                        <a:pt x="2953" y="95"/>
                      </a:lnTo>
                      <a:lnTo>
                        <a:pt x="2953" y="95"/>
                      </a:lnTo>
                      <a:lnTo>
                        <a:pt x="1429" y="38100"/>
                      </a:lnTo>
                      <a:lnTo>
                        <a:pt x="1429" y="38100"/>
                      </a:lnTo>
                      <a:lnTo>
                        <a:pt x="1429" y="38100"/>
                      </a:lnTo>
                      <a:lnTo>
                        <a:pt x="1429" y="38100"/>
                      </a:lnTo>
                      <a:lnTo>
                        <a:pt x="0" y="76009"/>
                      </a:lnTo>
                      <a:lnTo>
                        <a:pt x="34862" y="76009"/>
                      </a:lnTo>
                      <a:lnTo>
                        <a:pt x="69723" y="76009"/>
                      </a:lnTo>
                      <a:close/>
                    </a:path>
                  </a:pathLst>
                </a:custGeom>
                <a:solidFill>
                  <a:srgbClr val="808080"/>
                </a:solid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CD71EF75-03FB-4AC9-B53A-8544C3DB94B8}"/>
                    </a:ext>
                  </a:extLst>
                </p:cNvPr>
                <p:cNvSpPr/>
                <p:nvPr/>
              </p:nvSpPr>
              <p:spPr>
                <a:xfrm>
                  <a:off x="4192714" y="4044409"/>
                  <a:ext cx="75628" cy="76009"/>
                </a:xfrm>
                <a:custGeom>
                  <a:avLst/>
                  <a:gdLst>
                    <a:gd name="connsiteX0" fmla="*/ 75628 w 75628"/>
                    <a:gd name="connsiteY0" fmla="*/ 76009 h 76009"/>
                    <a:gd name="connsiteX1" fmla="*/ 74104 w 75628"/>
                    <a:gd name="connsiteY1" fmla="*/ 38100 h 76009"/>
                    <a:gd name="connsiteX2" fmla="*/ 74104 w 75628"/>
                    <a:gd name="connsiteY2" fmla="*/ 38100 h 76009"/>
                    <a:gd name="connsiteX3" fmla="*/ 74104 w 75628"/>
                    <a:gd name="connsiteY3" fmla="*/ 38005 h 76009"/>
                    <a:gd name="connsiteX4" fmla="*/ 72676 w 75628"/>
                    <a:gd name="connsiteY4" fmla="*/ 95 h 76009"/>
                    <a:gd name="connsiteX5" fmla="*/ 72676 w 75628"/>
                    <a:gd name="connsiteY5" fmla="*/ 95 h 76009"/>
                    <a:gd name="connsiteX6" fmla="*/ 72676 w 75628"/>
                    <a:gd name="connsiteY6" fmla="*/ 0 h 76009"/>
                    <a:gd name="connsiteX7" fmla="*/ 37814 w 75628"/>
                    <a:gd name="connsiteY7" fmla="*/ 0 h 76009"/>
                    <a:gd name="connsiteX8" fmla="*/ 2953 w 75628"/>
                    <a:gd name="connsiteY8" fmla="*/ 0 h 76009"/>
                    <a:gd name="connsiteX9" fmla="*/ 2953 w 75628"/>
                    <a:gd name="connsiteY9" fmla="*/ 95 h 76009"/>
                    <a:gd name="connsiteX10" fmla="*/ 1429 w 75628"/>
                    <a:gd name="connsiteY10" fmla="*/ 38005 h 76009"/>
                    <a:gd name="connsiteX11" fmla="*/ 1429 w 75628"/>
                    <a:gd name="connsiteY11" fmla="*/ 38005 h 76009"/>
                    <a:gd name="connsiteX12" fmla="*/ 1429 w 75628"/>
                    <a:gd name="connsiteY12" fmla="*/ 38100 h 76009"/>
                    <a:gd name="connsiteX13" fmla="*/ 1429 w 75628"/>
                    <a:gd name="connsiteY13" fmla="*/ 38100 h 76009"/>
                    <a:gd name="connsiteX14" fmla="*/ 0 w 75628"/>
                    <a:gd name="connsiteY14" fmla="*/ 76009 h 76009"/>
                    <a:gd name="connsiteX15" fmla="*/ 37814 w 75628"/>
                    <a:gd name="connsiteY15" fmla="*/ 76009 h 76009"/>
                    <a:gd name="connsiteX16" fmla="*/ 75628 w 75628"/>
                    <a:gd name="connsiteY16" fmla="*/ 76009 h 76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628" h="76009">
                      <a:moveTo>
                        <a:pt x="75628" y="76009"/>
                      </a:moveTo>
                      <a:lnTo>
                        <a:pt x="74104" y="38100"/>
                      </a:lnTo>
                      <a:lnTo>
                        <a:pt x="74104" y="38100"/>
                      </a:lnTo>
                      <a:lnTo>
                        <a:pt x="74104" y="38005"/>
                      </a:lnTo>
                      <a:lnTo>
                        <a:pt x="72676" y="95"/>
                      </a:lnTo>
                      <a:lnTo>
                        <a:pt x="72676" y="95"/>
                      </a:lnTo>
                      <a:lnTo>
                        <a:pt x="72676" y="0"/>
                      </a:lnTo>
                      <a:lnTo>
                        <a:pt x="37814" y="0"/>
                      </a:lnTo>
                      <a:lnTo>
                        <a:pt x="2953" y="0"/>
                      </a:lnTo>
                      <a:lnTo>
                        <a:pt x="2953" y="95"/>
                      </a:lnTo>
                      <a:lnTo>
                        <a:pt x="1429" y="38005"/>
                      </a:lnTo>
                      <a:lnTo>
                        <a:pt x="1429" y="38005"/>
                      </a:lnTo>
                      <a:lnTo>
                        <a:pt x="1429" y="38100"/>
                      </a:lnTo>
                      <a:lnTo>
                        <a:pt x="1429" y="38100"/>
                      </a:lnTo>
                      <a:lnTo>
                        <a:pt x="0" y="76009"/>
                      </a:lnTo>
                      <a:lnTo>
                        <a:pt x="37814" y="76009"/>
                      </a:lnTo>
                      <a:lnTo>
                        <a:pt x="75628" y="76009"/>
                      </a:lnTo>
                      <a:close/>
                    </a:path>
                  </a:pathLst>
                </a:custGeom>
                <a:solidFill>
                  <a:srgbClr val="808080"/>
                </a:solid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EB0F7A-DA78-431A-BA1B-F436D4F4FCD4}"/>
                    </a:ext>
                  </a:extLst>
                </p:cNvPr>
                <p:cNvSpPr/>
                <p:nvPr/>
              </p:nvSpPr>
              <p:spPr>
                <a:xfrm>
                  <a:off x="4177188" y="3963637"/>
                  <a:ext cx="591978" cy="344423"/>
                </a:xfrm>
                <a:custGeom>
                  <a:avLst/>
                  <a:gdLst>
                    <a:gd name="connsiteX0" fmla="*/ 581120 w 591978"/>
                    <a:gd name="connsiteY0" fmla="*/ 180404 h 344423"/>
                    <a:gd name="connsiteX1" fmla="*/ 581120 w 591978"/>
                    <a:gd name="connsiteY1" fmla="*/ 105823 h 344423"/>
                    <a:gd name="connsiteX2" fmla="*/ 511207 w 591978"/>
                    <a:gd name="connsiteY2" fmla="*/ 160020 h 344423"/>
                    <a:gd name="connsiteX3" fmla="*/ 511207 w 591978"/>
                    <a:gd name="connsiteY3" fmla="*/ 105823 h 344423"/>
                    <a:gd name="connsiteX4" fmla="*/ 441389 w 591978"/>
                    <a:gd name="connsiteY4" fmla="*/ 160115 h 344423"/>
                    <a:gd name="connsiteX5" fmla="*/ 441389 w 591978"/>
                    <a:gd name="connsiteY5" fmla="*/ 105823 h 344423"/>
                    <a:gd name="connsiteX6" fmla="*/ 345281 w 591978"/>
                    <a:gd name="connsiteY6" fmla="*/ 180404 h 344423"/>
                    <a:gd name="connsiteX7" fmla="*/ 345281 w 591978"/>
                    <a:gd name="connsiteY7" fmla="*/ 165354 h 344423"/>
                    <a:gd name="connsiteX8" fmla="*/ 339757 w 591978"/>
                    <a:gd name="connsiteY8" fmla="*/ 165354 h 344423"/>
                    <a:gd name="connsiteX9" fmla="*/ 320516 w 591978"/>
                    <a:gd name="connsiteY9" fmla="*/ 0 h 344423"/>
                    <a:gd name="connsiteX10" fmla="*/ 277940 w 591978"/>
                    <a:gd name="connsiteY10" fmla="*/ 0 h 344423"/>
                    <a:gd name="connsiteX11" fmla="*/ 236887 w 591978"/>
                    <a:gd name="connsiteY11" fmla="*/ 0 h 344423"/>
                    <a:gd name="connsiteX12" fmla="*/ 217646 w 591978"/>
                    <a:gd name="connsiteY12" fmla="*/ 165354 h 344423"/>
                    <a:gd name="connsiteX13" fmla="*/ 215455 w 591978"/>
                    <a:gd name="connsiteY13" fmla="*/ 165354 h 344423"/>
                    <a:gd name="connsiteX14" fmla="*/ 196215 w 591978"/>
                    <a:gd name="connsiteY14" fmla="*/ 0 h 344423"/>
                    <a:gd name="connsiteX15" fmla="*/ 154400 w 591978"/>
                    <a:gd name="connsiteY15" fmla="*/ 0 h 344423"/>
                    <a:gd name="connsiteX16" fmla="*/ 112681 w 591978"/>
                    <a:gd name="connsiteY16" fmla="*/ 0 h 344423"/>
                    <a:gd name="connsiteX17" fmla="*/ 93440 w 591978"/>
                    <a:gd name="connsiteY17" fmla="*/ 165354 h 344423"/>
                    <a:gd name="connsiteX18" fmla="*/ 91440 w 591978"/>
                    <a:gd name="connsiteY18" fmla="*/ 165354 h 344423"/>
                    <a:gd name="connsiteX19" fmla="*/ 91154 w 591978"/>
                    <a:gd name="connsiteY19" fmla="*/ 156877 h 344423"/>
                    <a:gd name="connsiteX20" fmla="*/ 91154 w 591978"/>
                    <a:gd name="connsiteY20" fmla="*/ 156877 h 344423"/>
                    <a:gd name="connsiteX21" fmla="*/ 91154 w 591978"/>
                    <a:gd name="connsiteY21" fmla="*/ 156781 h 344423"/>
                    <a:gd name="connsiteX22" fmla="*/ 53340 w 591978"/>
                    <a:gd name="connsiteY22" fmla="*/ 156781 h 344423"/>
                    <a:gd name="connsiteX23" fmla="*/ 15526 w 591978"/>
                    <a:gd name="connsiteY23" fmla="*/ 156781 h 344423"/>
                    <a:gd name="connsiteX24" fmla="*/ 15526 w 591978"/>
                    <a:gd name="connsiteY24" fmla="*/ 156877 h 344423"/>
                    <a:gd name="connsiteX25" fmla="*/ 15526 w 591978"/>
                    <a:gd name="connsiteY25" fmla="*/ 156877 h 344423"/>
                    <a:gd name="connsiteX26" fmla="*/ 14002 w 591978"/>
                    <a:gd name="connsiteY26" fmla="*/ 194786 h 344423"/>
                    <a:gd name="connsiteX27" fmla="*/ 13240 w 591978"/>
                    <a:gd name="connsiteY27" fmla="*/ 214503 h 344423"/>
                    <a:gd name="connsiteX28" fmla="*/ 13240 w 591978"/>
                    <a:gd name="connsiteY28" fmla="*/ 214503 h 344423"/>
                    <a:gd name="connsiteX29" fmla="*/ 13240 w 591978"/>
                    <a:gd name="connsiteY29" fmla="*/ 309658 h 344423"/>
                    <a:gd name="connsiteX30" fmla="*/ 0 w 591978"/>
                    <a:gd name="connsiteY30" fmla="*/ 309658 h 344423"/>
                    <a:gd name="connsiteX31" fmla="*/ 0 w 591978"/>
                    <a:gd name="connsiteY31" fmla="*/ 344424 h 344423"/>
                    <a:gd name="connsiteX32" fmla="*/ 591979 w 591978"/>
                    <a:gd name="connsiteY32" fmla="*/ 344424 h 344423"/>
                    <a:gd name="connsiteX33" fmla="*/ 591979 w 591978"/>
                    <a:gd name="connsiteY33" fmla="*/ 309658 h 344423"/>
                    <a:gd name="connsiteX34" fmla="*/ 581120 w 591978"/>
                    <a:gd name="connsiteY34" fmla="*/ 309658 h 344423"/>
                    <a:gd name="connsiteX35" fmla="*/ 581120 w 591978"/>
                    <a:gd name="connsiteY35" fmla="*/ 180404 h 344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91978" h="344423">
                      <a:moveTo>
                        <a:pt x="581120" y="180404"/>
                      </a:moveTo>
                      <a:lnTo>
                        <a:pt x="581120" y="105823"/>
                      </a:lnTo>
                      <a:lnTo>
                        <a:pt x="511207" y="160020"/>
                      </a:lnTo>
                      <a:lnTo>
                        <a:pt x="511207" y="105823"/>
                      </a:lnTo>
                      <a:lnTo>
                        <a:pt x="441389" y="160115"/>
                      </a:lnTo>
                      <a:lnTo>
                        <a:pt x="441389" y="105823"/>
                      </a:lnTo>
                      <a:lnTo>
                        <a:pt x="345281" y="180404"/>
                      </a:lnTo>
                      <a:lnTo>
                        <a:pt x="345281" y="165354"/>
                      </a:lnTo>
                      <a:lnTo>
                        <a:pt x="339757" y="165354"/>
                      </a:lnTo>
                      <a:lnTo>
                        <a:pt x="320516" y="0"/>
                      </a:lnTo>
                      <a:lnTo>
                        <a:pt x="277940" y="0"/>
                      </a:lnTo>
                      <a:lnTo>
                        <a:pt x="236887" y="0"/>
                      </a:lnTo>
                      <a:lnTo>
                        <a:pt x="217646" y="165354"/>
                      </a:lnTo>
                      <a:lnTo>
                        <a:pt x="215455" y="165354"/>
                      </a:lnTo>
                      <a:lnTo>
                        <a:pt x="196215" y="0"/>
                      </a:lnTo>
                      <a:lnTo>
                        <a:pt x="154400" y="0"/>
                      </a:lnTo>
                      <a:lnTo>
                        <a:pt x="112681" y="0"/>
                      </a:lnTo>
                      <a:lnTo>
                        <a:pt x="93440" y="165354"/>
                      </a:lnTo>
                      <a:lnTo>
                        <a:pt x="91440" y="165354"/>
                      </a:lnTo>
                      <a:lnTo>
                        <a:pt x="91154" y="156877"/>
                      </a:lnTo>
                      <a:lnTo>
                        <a:pt x="91154" y="156877"/>
                      </a:lnTo>
                      <a:lnTo>
                        <a:pt x="91154" y="156781"/>
                      </a:lnTo>
                      <a:lnTo>
                        <a:pt x="53340" y="156781"/>
                      </a:lnTo>
                      <a:lnTo>
                        <a:pt x="15526" y="156781"/>
                      </a:lnTo>
                      <a:lnTo>
                        <a:pt x="15526" y="156877"/>
                      </a:lnTo>
                      <a:lnTo>
                        <a:pt x="15526" y="156877"/>
                      </a:lnTo>
                      <a:lnTo>
                        <a:pt x="14002" y="194786"/>
                      </a:lnTo>
                      <a:lnTo>
                        <a:pt x="13240" y="214503"/>
                      </a:lnTo>
                      <a:lnTo>
                        <a:pt x="13240" y="214503"/>
                      </a:lnTo>
                      <a:lnTo>
                        <a:pt x="13240" y="309658"/>
                      </a:lnTo>
                      <a:lnTo>
                        <a:pt x="0" y="309658"/>
                      </a:lnTo>
                      <a:lnTo>
                        <a:pt x="0" y="344424"/>
                      </a:lnTo>
                      <a:lnTo>
                        <a:pt x="591979" y="344424"/>
                      </a:lnTo>
                      <a:lnTo>
                        <a:pt x="591979" y="309658"/>
                      </a:lnTo>
                      <a:lnTo>
                        <a:pt x="581120" y="309658"/>
                      </a:lnTo>
                      <a:lnTo>
                        <a:pt x="581120" y="180404"/>
                      </a:lnTo>
                      <a:close/>
                    </a:path>
                  </a:pathLst>
                </a:custGeom>
                <a:solidFill>
                  <a:srgbClr val="808080"/>
                </a:solidFill>
                <a:ln w="9525" cap="flat">
                  <a:noFill/>
                  <a:prstDash val="solid"/>
                  <a:miter/>
                </a:ln>
              </p:spPr>
              <p:txBody>
                <a:bodyPr rtlCol="0" anchor="ctr"/>
                <a:lstStyle/>
                <a:p>
                  <a:endParaRPr lang="en-US"/>
                </a:p>
              </p:txBody>
            </p:sp>
          </p:grpSp>
          <p:sp>
            <p:nvSpPr>
              <p:cNvPr id="296" name="Freeform: Shape 295">
                <a:extLst>
                  <a:ext uri="{FF2B5EF4-FFF2-40B4-BE49-F238E27FC236}">
                    <a16:creationId xmlns:a16="http://schemas.microsoft.com/office/drawing/2014/main" id="{A8875C40-D662-4C1D-A677-7B6283FFFD10}"/>
                  </a:ext>
                </a:extLst>
              </p:cNvPr>
              <p:cNvSpPr/>
              <p:nvPr/>
            </p:nvSpPr>
            <p:spPr>
              <a:xfrm>
                <a:off x="970729" y="4479473"/>
                <a:ext cx="487380" cy="394874"/>
              </a:xfrm>
              <a:custGeom>
                <a:avLst/>
                <a:gdLst>
                  <a:gd name="connsiteX0" fmla="*/ 168116 w 168116"/>
                  <a:gd name="connsiteY0" fmla="*/ 68104 h 136207"/>
                  <a:gd name="connsiteX1" fmla="*/ 84011 w 168116"/>
                  <a:gd name="connsiteY1" fmla="*/ 136207 h 136207"/>
                  <a:gd name="connsiteX2" fmla="*/ 0 w 168116"/>
                  <a:gd name="connsiteY2" fmla="*/ 68104 h 136207"/>
                  <a:gd name="connsiteX3" fmla="*/ 84011 w 168116"/>
                  <a:gd name="connsiteY3" fmla="*/ 0 h 136207"/>
                  <a:gd name="connsiteX4" fmla="*/ 168116 w 168116"/>
                  <a:gd name="connsiteY4" fmla="*/ 68104 h 136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116" h="136207">
                    <a:moveTo>
                      <a:pt x="168116" y="68104"/>
                    </a:moveTo>
                    <a:cubicBezTo>
                      <a:pt x="168116" y="106204"/>
                      <a:pt x="130016" y="136207"/>
                      <a:pt x="84011" y="136207"/>
                    </a:cubicBezTo>
                    <a:cubicBezTo>
                      <a:pt x="38005" y="136207"/>
                      <a:pt x="0" y="105727"/>
                      <a:pt x="0" y="68104"/>
                    </a:cubicBezTo>
                    <a:cubicBezTo>
                      <a:pt x="0" y="30480"/>
                      <a:pt x="38100" y="0"/>
                      <a:pt x="84011" y="0"/>
                    </a:cubicBezTo>
                    <a:cubicBezTo>
                      <a:pt x="129921" y="0"/>
                      <a:pt x="168116" y="30004"/>
                      <a:pt x="168116" y="68104"/>
                    </a:cubicBezTo>
                    <a:close/>
                  </a:path>
                </a:pathLst>
              </a:custGeom>
              <a:solidFill>
                <a:srgbClr val="FFFFFF"/>
              </a:solid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5EB48491-B7ED-4B16-BBD3-B9A43D3BAA6F}"/>
                  </a:ext>
                </a:extLst>
              </p:cNvPr>
              <p:cNvSpPr/>
              <p:nvPr/>
            </p:nvSpPr>
            <p:spPr>
              <a:xfrm>
                <a:off x="669188" y="4439431"/>
                <a:ext cx="400672" cy="324458"/>
              </a:xfrm>
              <a:custGeom>
                <a:avLst/>
                <a:gdLst>
                  <a:gd name="connsiteX0" fmla="*/ 138208 w 138207"/>
                  <a:gd name="connsiteY0" fmla="*/ 56007 h 111918"/>
                  <a:gd name="connsiteX1" fmla="*/ 69056 w 138207"/>
                  <a:gd name="connsiteY1" fmla="*/ 111919 h 111918"/>
                  <a:gd name="connsiteX2" fmla="*/ 0 w 138207"/>
                  <a:gd name="connsiteY2" fmla="*/ 56007 h 111918"/>
                  <a:gd name="connsiteX3" fmla="*/ 69151 w 138207"/>
                  <a:gd name="connsiteY3" fmla="*/ 0 h 111918"/>
                  <a:gd name="connsiteX4" fmla="*/ 138208 w 138207"/>
                  <a:gd name="connsiteY4" fmla="*/ 56007 h 111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207" h="111918">
                    <a:moveTo>
                      <a:pt x="138208" y="56007"/>
                    </a:moveTo>
                    <a:cubicBezTo>
                      <a:pt x="138208" y="86868"/>
                      <a:pt x="107251" y="111919"/>
                      <a:pt x="69056" y="111919"/>
                    </a:cubicBezTo>
                    <a:cubicBezTo>
                      <a:pt x="30861" y="111919"/>
                      <a:pt x="0" y="86868"/>
                      <a:pt x="0" y="56007"/>
                    </a:cubicBezTo>
                    <a:cubicBezTo>
                      <a:pt x="0" y="25146"/>
                      <a:pt x="31051" y="0"/>
                      <a:pt x="69151" y="0"/>
                    </a:cubicBezTo>
                    <a:cubicBezTo>
                      <a:pt x="107251" y="0"/>
                      <a:pt x="138208" y="24765"/>
                      <a:pt x="138208" y="56007"/>
                    </a:cubicBezTo>
                    <a:close/>
                  </a:path>
                </a:pathLst>
              </a:custGeom>
              <a:solidFill>
                <a:srgbClr val="F2F2F2"/>
              </a:solid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33CF8D95-6CD1-4BDC-8585-865AD987B20B}"/>
                  </a:ext>
                </a:extLst>
              </p:cNvPr>
              <p:cNvSpPr/>
              <p:nvPr/>
            </p:nvSpPr>
            <p:spPr>
              <a:xfrm>
                <a:off x="869665" y="4266295"/>
                <a:ext cx="363946" cy="294911"/>
              </a:xfrm>
              <a:custGeom>
                <a:avLst/>
                <a:gdLst>
                  <a:gd name="connsiteX0" fmla="*/ 125540 w 125539"/>
                  <a:gd name="connsiteY0" fmla="*/ 50863 h 101726"/>
                  <a:gd name="connsiteX1" fmla="*/ 62675 w 125539"/>
                  <a:gd name="connsiteY1" fmla="*/ 101727 h 101726"/>
                  <a:gd name="connsiteX2" fmla="*/ 0 w 125539"/>
                  <a:gd name="connsiteY2" fmla="*/ 50863 h 101726"/>
                  <a:gd name="connsiteX3" fmla="*/ 62770 w 125539"/>
                  <a:gd name="connsiteY3" fmla="*/ 0 h 101726"/>
                  <a:gd name="connsiteX4" fmla="*/ 125540 w 125539"/>
                  <a:gd name="connsiteY4" fmla="*/ 50863 h 1017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539" h="101726">
                    <a:moveTo>
                      <a:pt x="125540" y="50863"/>
                    </a:moveTo>
                    <a:cubicBezTo>
                      <a:pt x="125540" y="78962"/>
                      <a:pt x="96965" y="101727"/>
                      <a:pt x="62675" y="101727"/>
                    </a:cubicBezTo>
                    <a:cubicBezTo>
                      <a:pt x="28384" y="101727"/>
                      <a:pt x="0" y="78962"/>
                      <a:pt x="0" y="50863"/>
                    </a:cubicBezTo>
                    <a:cubicBezTo>
                      <a:pt x="0" y="22765"/>
                      <a:pt x="28099" y="0"/>
                      <a:pt x="62770" y="0"/>
                    </a:cubicBezTo>
                    <a:cubicBezTo>
                      <a:pt x="97441" y="0"/>
                      <a:pt x="125540" y="22765"/>
                      <a:pt x="125540" y="50863"/>
                    </a:cubicBezTo>
                    <a:close/>
                  </a:path>
                </a:pathLst>
              </a:custGeom>
              <a:solidFill>
                <a:srgbClr val="F2F2F2"/>
              </a:solid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518290E0-9141-4BD5-A0EB-A093D095E69E}"/>
                  </a:ext>
                </a:extLst>
              </p:cNvPr>
              <p:cNvSpPr/>
              <p:nvPr/>
            </p:nvSpPr>
            <p:spPr>
              <a:xfrm>
                <a:off x="728558" y="4357973"/>
                <a:ext cx="242171" cy="196055"/>
              </a:xfrm>
              <a:custGeom>
                <a:avLst/>
                <a:gdLst>
                  <a:gd name="connsiteX0" fmla="*/ 83534 w 83534"/>
                  <a:gd name="connsiteY0" fmla="*/ 33814 h 67627"/>
                  <a:gd name="connsiteX1" fmla="*/ 41720 w 83534"/>
                  <a:gd name="connsiteY1" fmla="*/ 67628 h 67627"/>
                  <a:gd name="connsiteX2" fmla="*/ 0 w 83534"/>
                  <a:gd name="connsiteY2" fmla="*/ 33814 h 67627"/>
                  <a:gd name="connsiteX3" fmla="*/ 41720 w 83534"/>
                  <a:gd name="connsiteY3" fmla="*/ 0 h 67627"/>
                  <a:gd name="connsiteX4" fmla="*/ 83534 w 83534"/>
                  <a:gd name="connsiteY4" fmla="*/ 33814 h 67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34" h="67627">
                    <a:moveTo>
                      <a:pt x="83534" y="33814"/>
                    </a:moveTo>
                    <a:cubicBezTo>
                      <a:pt x="83534" y="52864"/>
                      <a:pt x="64484" y="67628"/>
                      <a:pt x="41720" y="67628"/>
                    </a:cubicBezTo>
                    <a:cubicBezTo>
                      <a:pt x="18955" y="67628"/>
                      <a:pt x="0" y="52483"/>
                      <a:pt x="0" y="33814"/>
                    </a:cubicBezTo>
                    <a:cubicBezTo>
                      <a:pt x="0" y="15145"/>
                      <a:pt x="19050" y="0"/>
                      <a:pt x="41720" y="0"/>
                    </a:cubicBezTo>
                    <a:cubicBezTo>
                      <a:pt x="64389" y="0"/>
                      <a:pt x="83534" y="14764"/>
                      <a:pt x="83534" y="33814"/>
                    </a:cubicBezTo>
                    <a:close/>
                  </a:path>
                </a:pathLst>
              </a:custGeom>
              <a:solidFill>
                <a:srgbClr val="F2F2F2"/>
              </a:solid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D7A17154-50DE-4303-AC24-1E4148C6EAD8}"/>
                  </a:ext>
                </a:extLst>
              </p:cNvPr>
              <p:cNvSpPr/>
              <p:nvPr/>
            </p:nvSpPr>
            <p:spPr>
              <a:xfrm>
                <a:off x="1168997" y="4171026"/>
                <a:ext cx="299607" cy="242722"/>
              </a:xfrm>
              <a:custGeom>
                <a:avLst/>
                <a:gdLst>
                  <a:gd name="connsiteX0" fmla="*/ 103346 w 103346"/>
                  <a:gd name="connsiteY0" fmla="*/ 41815 h 83724"/>
                  <a:gd name="connsiteX1" fmla="*/ 51721 w 103346"/>
                  <a:gd name="connsiteY1" fmla="*/ 83725 h 83724"/>
                  <a:gd name="connsiteX2" fmla="*/ 0 w 103346"/>
                  <a:gd name="connsiteY2" fmla="*/ 41815 h 83724"/>
                  <a:gd name="connsiteX3" fmla="*/ 51721 w 103346"/>
                  <a:gd name="connsiteY3" fmla="*/ 0 h 83724"/>
                  <a:gd name="connsiteX4" fmla="*/ 103346 w 103346"/>
                  <a:gd name="connsiteY4" fmla="*/ 41815 h 8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46" h="83724">
                    <a:moveTo>
                      <a:pt x="103346" y="41815"/>
                    </a:moveTo>
                    <a:cubicBezTo>
                      <a:pt x="103346" y="64961"/>
                      <a:pt x="80200" y="83725"/>
                      <a:pt x="51721" y="83725"/>
                    </a:cubicBezTo>
                    <a:cubicBezTo>
                      <a:pt x="23241" y="83725"/>
                      <a:pt x="0" y="64675"/>
                      <a:pt x="0" y="41815"/>
                    </a:cubicBezTo>
                    <a:cubicBezTo>
                      <a:pt x="0" y="18955"/>
                      <a:pt x="23146" y="0"/>
                      <a:pt x="51721" y="0"/>
                    </a:cubicBezTo>
                    <a:cubicBezTo>
                      <a:pt x="80296" y="0"/>
                      <a:pt x="103346" y="18669"/>
                      <a:pt x="103346" y="41815"/>
                    </a:cubicBezTo>
                    <a:close/>
                  </a:path>
                </a:pathLst>
              </a:custGeom>
              <a:solidFill>
                <a:srgbClr val="F2F2F2"/>
              </a:solid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4B1CCA5A-A190-44B0-8769-1869A6A9381D}"/>
                  </a:ext>
                </a:extLst>
              </p:cNvPr>
              <p:cNvSpPr/>
              <p:nvPr/>
            </p:nvSpPr>
            <p:spPr>
              <a:xfrm>
                <a:off x="1502567" y="4266295"/>
                <a:ext cx="299607" cy="242722"/>
              </a:xfrm>
              <a:custGeom>
                <a:avLst/>
                <a:gdLst>
                  <a:gd name="connsiteX0" fmla="*/ 103346 w 103346"/>
                  <a:gd name="connsiteY0" fmla="*/ 41815 h 83724"/>
                  <a:gd name="connsiteX1" fmla="*/ 51721 w 103346"/>
                  <a:gd name="connsiteY1" fmla="*/ 83725 h 83724"/>
                  <a:gd name="connsiteX2" fmla="*/ 0 w 103346"/>
                  <a:gd name="connsiteY2" fmla="*/ 41815 h 83724"/>
                  <a:gd name="connsiteX3" fmla="*/ 51721 w 103346"/>
                  <a:gd name="connsiteY3" fmla="*/ 0 h 83724"/>
                  <a:gd name="connsiteX4" fmla="*/ 103346 w 103346"/>
                  <a:gd name="connsiteY4" fmla="*/ 41815 h 8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46" h="83724">
                    <a:moveTo>
                      <a:pt x="103346" y="41815"/>
                    </a:moveTo>
                    <a:cubicBezTo>
                      <a:pt x="103346" y="64960"/>
                      <a:pt x="80200" y="83725"/>
                      <a:pt x="51721" y="83725"/>
                    </a:cubicBezTo>
                    <a:cubicBezTo>
                      <a:pt x="23241" y="83725"/>
                      <a:pt x="0" y="64675"/>
                      <a:pt x="0" y="41815"/>
                    </a:cubicBezTo>
                    <a:cubicBezTo>
                      <a:pt x="0" y="18955"/>
                      <a:pt x="23146" y="0"/>
                      <a:pt x="51721" y="0"/>
                    </a:cubicBezTo>
                    <a:cubicBezTo>
                      <a:pt x="80296" y="0"/>
                      <a:pt x="103346" y="18669"/>
                      <a:pt x="103346" y="41815"/>
                    </a:cubicBezTo>
                    <a:close/>
                  </a:path>
                </a:pathLst>
              </a:custGeom>
              <a:solidFill>
                <a:srgbClr val="FFFFFF"/>
              </a:solid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4A678AB1-5A59-47F7-97C3-6B14E06BE511}"/>
                  </a:ext>
                </a:extLst>
              </p:cNvPr>
              <p:cNvSpPr/>
              <p:nvPr/>
            </p:nvSpPr>
            <p:spPr>
              <a:xfrm>
                <a:off x="1098027" y="4353830"/>
                <a:ext cx="511405" cy="414480"/>
              </a:xfrm>
              <a:custGeom>
                <a:avLst/>
                <a:gdLst>
                  <a:gd name="connsiteX0" fmla="*/ 176403 w 176403"/>
                  <a:gd name="connsiteY0" fmla="*/ 71533 h 142970"/>
                  <a:gd name="connsiteX1" fmla="*/ 88201 w 176403"/>
                  <a:gd name="connsiteY1" fmla="*/ 142970 h 142970"/>
                  <a:gd name="connsiteX2" fmla="*/ 0 w 176403"/>
                  <a:gd name="connsiteY2" fmla="*/ 71533 h 142970"/>
                  <a:gd name="connsiteX3" fmla="*/ 88201 w 176403"/>
                  <a:gd name="connsiteY3" fmla="*/ 0 h 142970"/>
                  <a:gd name="connsiteX4" fmla="*/ 176403 w 176403"/>
                  <a:gd name="connsiteY4" fmla="*/ 71533 h 142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403" h="142970">
                    <a:moveTo>
                      <a:pt x="176403" y="71533"/>
                    </a:moveTo>
                    <a:cubicBezTo>
                      <a:pt x="176403" y="110966"/>
                      <a:pt x="136970" y="142970"/>
                      <a:pt x="88201" y="142970"/>
                    </a:cubicBezTo>
                    <a:cubicBezTo>
                      <a:pt x="39433" y="142970"/>
                      <a:pt x="0" y="110966"/>
                      <a:pt x="0" y="71533"/>
                    </a:cubicBezTo>
                    <a:cubicBezTo>
                      <a:pt x="0" y="32099"/>
                      <a:pt x="39529" y="0"/>
                      <a:pt x="88201" y="0"/>
                    </a:cubicBezTo>
                    <a:cubicBezTo>
                      <a:pt x="136874" y="0"/>
                      <a:pt x="176403" y="32004"/>
                      <a:pt x="176403" y="71533"/>
                    </a:cubicBezTo>
                    <a:close/>
                  </a:path>
                </a:pathLst>
              </a:custGeom>
              <a:solidFill>
                <a:srgbClr val="F2F2F2"/>
              </a:solid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4E1ACC12-6265-4947-A359-579FA5E34D16}"/>
                  </a:ext>
                </a:extLst>
              </p:cNvPr>
              <p:cNvSpPr/>
              <p:nvPr/>
            </p:nvSpPr>
            <p:spPr>
              <a:xfrm>
                <a:off x="1062960" y="4556791"/>
                <a:ext cx="511680" cy="414480"/>
              </a:xfrm>
              <a:custGeom>
                <a:avLst/>
                <a:gdLst>
                  <a:gd name="connsiteX0" fmla="*/ 176498 w 176498"/>
                  <a:gd name="connsiteY0" fmla="*/ 71438 h 142970"/>
                  <a:gd name="connsiteX1" fmla="*/ 88297 w 176498"/>
                  <a:gd name="connsiteY1" fmla="*/ 142970 h 142970"/>
                  <a:gd name="connsiteX2" fmla="*/ 0 w 176498"/>
                  <a:gd name="connsiteY2" fmla="*/ 71438 h 142970"/>
                  <a:gd name="connsiteX3" fmla="*/ 88201 w 176498"/>
                  <a:gd name="connsiteY3" fmla="*/ 0 h 142970"/>
                  <a:gd name="connsiteX4" fmla="*/ 176498 w 176498"/>
                  <a:gd name="connsiteY4" fmla="*/ 71438 h 142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498" h="142970">
                    <a:moveTo>
                      <a:pt x="176498" y="71438"/>
                    </a:moveTo>
                    <a:cubicBezTo>
                      <a:pt x="176498" y="110966"/>
                      <a:pt x="136970" y="142970"/>
                      <a:pt x="88297" y="142970"/>
                    </a:cubicBezTo>
                    <a:cubicBezTo>
                      <a:pt x="39624" y="142970"/>
                      <a:pt x="0" y="110966"/>
                      <a:pt x="0" y="71438"/>
                    </a:cubicBezTo>
                    <a:cubicBezTo>
                      <a:pt x="0" y="31909"/>
                      <a:pt x="39433" y="0"/>
                      <a:pt x="88201" y="0"/>
                    </a:cubicBezTo>
                    <a:cubicBezTo>
                      <a:pt x="136970" y="0"/>
                      <a:pt x="176498" y="31909"/>
                      <a:pt x="176498" y="71438"/>
                    </a:cubicBezTo>
                    <a:close/>
                  </a:path>
                </a:pathLst>
              </a:custGeom>
              <a:solidFill>
                <a:srgbClr val="F2F2F2"/>
              </a:solid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AFB65E3E-2E79-42AF-9CA2-E7CC5510FC2E}"/>
                  </a:ext>
                </a:extLst>
              </p:cNvPr>
              <p:cNvSpPr/>
              <p:nvPr/>
            </p:nvSpPr>
            <p:spPr>
              <a:xfrm>
                <a:off x="1416412" y="4538843"/>
                <a:ext cx="497046" cy="402052"/>
              </a:xfrm>
              <a:custGeom>
                <a:avLst/>
                <a:gdLst>
                  <a:gd name="connsiteX0" fmla="*/ 171450 w 171450"/>
                  <a:gd name="connsiteY0" fmla="*/ 69342 h 138683"/>
                  <a:gd name="connsiteX1" fmla="*/ 85725 w 171450"/>
                  <a:gd name="connsiteY1" fmla="*/ 138684 h 138683"/>
                  <a:gd name="connsiteX2" fmla="*/ 0 w 171450"/>
                  <a:gd name="connsiteY2" fmla="*/ 69342 h 138683"/>
                  <a:gd name="connsiteX3" fmla="*/ 85725 w 171450"/>
                  <a:gd name="connsiteY3" fmla="*/ 0 h 138683"/>
                  <a:gd name="connsiteX4" fmla="*/ 171450 w 171450"/>
                  <a:gd name="connsiteY4" fmla="*/ 69342 h 138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138683">
                    <a:moveTo>
                      <a:pt x="171450" y="69342"/>
                    </a:moveTo>
                    <a:cubicBezTo>
                      <a:pt x="171450" y="107442"/>
                      <a:pt x="133350" y="138684"/>
                      <a:pt x="85725" y="138684"/>
                    </a:cubicBezTo>
                    <a:cubicBezTo>
                      <a:pt x="38100" y="138684"/>
                      <a:pt x="0" y="107633"/>
                      <a:pt x="0" y="69342"/>
                    </a:cubicBezTo>
                    <a:cubicBezTo>
                      <a:pt x="0" y="31051"/>
                      <a:pt x="38100" y="0"/>
                      <a:pt x="85725" y="0"/>
                    </a:cubicBezTo>
                    <a:cubicBezTo>
                      <a:pt x="133350" y="0"/>
                      <a:pt x="171450" y="31051"/>
                      <a:pt x="171450" y="69342"/>
                    </a:cubicBezTo>
                    <a:close/>
                  </a:path>
                </a:pathLst>
              </a:custGeom>
              <a:solidFill>
                <a:srgbClr val="FFFFFF"/>
              </a:solid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4860FA0-C602-4437-8925-A4CE6F43E749}"/>
                  </a:ext>
                </a:extLst>
              </p:cNvPr>
              <p:cNvSpPr/>
              <p:nvPr/>
            </p:nvSpPr>
            <p:spPr>
              <a:xfrm>
                <a:off x="1391010" y="4739316"/>
                <a:ext cx="459766" cy="372507"/>
              </a:xfrm>
              <a:custGeom>
                <a:avLst/>
                <a:gdLst>
                  <a:gd name="connsiteX0" fmla="*/ 158591 w 158591"/>
                  <a:gd name="connsiteY0" fmla="*/ 64199 h 128492"/>
                  <a:gd name="connsiteX1" fmla="*/ 79343 w 158591"/>
                  <a:gd name="connsiteY1" fmla="*/ 128492 h 128492"/>
                  <a:gd name="connsiteX2" fmla="*/ 0 w 158591"/>
                  <a:gd name="connsiteY2" fmla="*/ 64199 h 128492"/>
                  <a:gd name="connsiteX3" fmla="*/ 79343 w 158591"/>
                  <a:gd name="connsiteY3" fmla="*/ 0 h 128492"/>
                  <a:gd name="connsiteX4" fmla="*/ 158591 w 158591"/>
                  <a:gd name="connsiteY4" fmla="*/ 64199 h 12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591" h="128492">
                    <a:moveTo>
                      <a:pt x="158591" y="64199"/>
                    </a:moveTo>
                    <a:cubicBezTo>
                      <a:pt x="158591" y="99727"/>
                      <a:pt x="123063" y="128492"/>
                      <a:pt x="79343" y="128492"/>
                    </a:cubicBezTo>
                    <a:cubicBezTo>
                      <a:pt x="35623" y="128492"/>
                      <a:pt x="0" y="99917"/>
                      <a:pt x="0" y="64199"/>
                    </a:cubicBezTo>
                    <a:cubicBezTo>
                      <a:pt x="0" y="28480"/>
                      <a:pt x="35528" y="0"/>
                      <a:pt x="79343" y="0"/>
                    </a:cubicBezTo>
                    <a:cubicBezTo>
                      <a:pt x="123158" y="0"/>
                      <a:pt x="158591" y="28956"/>
                      <a:pt x="158591" y="64199"/>
                    </a:cubicBezTo>
                    <a:close/>
                  </a:path>
                </a:pathLst>
              </a:custGeom>
              <a:solidFill>
                <a:srgbClr val="F2F2F2"/>
              </a:solid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9A547915-593A-41EA-918E-D14B674339E7}"/>
                  </a:ext>
                </a:extLst>
              </p:cNvPr>
              <p:cNvSpPr/>
              <p:nvPr/>
            </p:nvSpPr>
            <p:spPr>
              <a:xfrm>
                <a:off x="1548682" y="4670005"/>
                <a:ext cx="450376" cy="364775"/>
              </a:xfrm>
              <a:custGeom>
                <a:avLst/>
                <a:gdLst>
                  <a:gd name="connsiteX0" fmla="*/ 155353 w 155352"/>
                  <a:gd name="connsiteY0" fmla="*/ 62960 h 125825"/>
                  <a:gd name="connsiteX1" fmla="*/ 77629 w 155352"/>
                  <a:gd name="connsiteY1" fmla="*/ 125825 h 125825"/>
                  <a:gd name="connsiteX2" fmla="*/ 0 w 155352"/>
                  <a:gd name="connsiteY2" fmla="*/ 62960 h 125825"/>
                  <a:gd name="connsiteX3" fmla="*/ 77629 w 155352"/>
                  <a:gd name="connsiteY3" fmla="*/ 0 h 125825"/>
                  <a:gd name="connsiteX4" fmla="*/ 155353 w 155352"/>
                  <a:gd name="connsiteY4" fmla="*/ 62960 h 12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352" h="125825">
                    <a:moveTo>
                      <a:pt x="155353" y="62960"/>
                    </a:moveTo>
                    <a:cubicBezTo>
                      <a:pt x="155353" y="97631"/>
                      <a:pt x="120587" y="125825"/>
                      <a:pt x="77629" y="125825"/>
                    </a:cubicBezTo>
                    <a:cubicBezTo>
                      <a:pt x="34671" y="125825"/>
                      <a:pt x="0" y="97250"/>
                      <a:pt x="0" y="62960"/>
                    </a:cubicBezTo>
                    <a:cubicBezTo>
                      <a:pt x="0" y="28670"/>
                      <a:pt x="34766" y="0"/>
                      <a:pt x="77629" y="0"/>
                    </a:cubicBezTo>
                    <a:cubicBezTo>
                      <a:pt x="120491" y="0"/>
                      <a:pt x="155353" y="28194"/>
                      <a:pt x="155353" y="62960"/>
                    </a:cubicBezTo>
                    <a:close/>
                  </a:path>
                </a:pathLst>
              </a:custGeom>
              <a:solidFill>
                <a:srgbClr val="F2F2F2"/>
              </a:solid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7CC25D48-323D-4714-973C-868F53D31997}"/>
                  </a:ext>
                </a:extLst>
              </p:cNvPr>
              <p:cNvSpPr/>
              <p:nvPr/>
            </p:nvSpPr>
            <p:spPr>
              <a:xfrm>
                <a:off x="1221186" y="4617816"/>
                <a:ext cx="441818" cy="358977"/>
              </a:xfrm>
              <a:custGeom>
                <a:avLst/>
                <a:gdLst>
                  <a:gd name="connsiteX0" fmla="*/ 152400 w 152400"/>
                  <a:gd name="connsiteY0" fmla="*/ 61913 h 123825"/>
                  <a:gd name="connsiteX1" fmla="*/ 76200 w 152400"/>
                  <a:gd name="connsiteY1" fmla="*/ 123825 h 123825"/>
                  <a:gd name="connsiteX2" fmla="*/ 0 w 152400"/>
                  <a:gd name="connsiteY2" fmla="*/ 61913 h 123825"/>
                  <a:gd name="connsiteX3" fmla="*/ 76200 w 152400"/>
                  <a:gd name="connsiteY3" fmla="*/ 0 h 123825"/>
                  <a:gd name="connsiteX4" fmla="*/ 152400 w 152400"/>
                  <a:gd name="connsiteY4" fmla="*/ 61913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23825">
                    <a:moveTo>
                      <a:pt x="152400" y="61913"/>
                    </a:moveTo>
                    <a:cubicBezTo>
                      <a:pt x="152400" y="96107"/>
                      <a:pt x="118110" y="123825"/>
                      <a:pt x="76200" y="123825"/>
                    </a:cubicBezTo>
                    <a:cubicBezTo>
                      <a:pt x="34290" y="123825"/>
                      <a:pt x="0" y="96107"/>
                      <a:pt x="0" y="61913"/>
                    </a:cubicBezTo>
                    <a:cubicBezTo>
                      <a:pt x="0" y="27718"/>
                      <a:pt x="34195" y="0"/>
                      <a:pt x="76200" y="0"/>
                    </a:cubicBezTo>
                    <a:cubicBezTo>
                      <a:pt x="118205" y="0"/>
                      <a:pt x="152400" y="27718"/>
                      <a:pt x="152400" y="61913"/>
                    </a:cubicBezTo>
                    <a:close/>
                  </a:path>
                </a:pathLst>
              </a:custGeom>
              <a:solidFill>
                <a:srgbClr val="F2F2F2"/>
              </a:solid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AB3305B3-7663-4B1A-ABA5-DD9FF79D801E}"/>
                  </a:ext>
                </a:extLst>
              </p:cNvPr>
              <p:cNvSpPr/>
              <p:nvPr/>
            </p:nvSpPr>
            <p:spPr>
              <a:xfrm>
                <a:off x="1468604" y="4343889"/>
                <a:ext cx="408128" cy="330256"/>
              </a:xfrm>
              <a:custGeom>
                <a:avLst/>
                <a:gdLst>
                  <a:gd name="connsiteX0" fmla="*/ 140780 w 140779"/>
                  <a:gd name="connsiteY0" fmla="*/ 56959 h 113918"/>
                  <a:gd name="connsiteX1" fmla="*/ 70390 w 140779"/>
                  <a:gd name="connsiteY1" fmla="*/ 113919 h 113918"/>
                  <a:gd name="connsiteX2" fmla="*/ 0 w 140779"/>
                  <a:gd name="connsiteY2" fmla="*/ 56959 h 113918"/>
                  <a:gd name="connsiteX3" fmla="*/ 70390 w 140779"/>
                  <a:gd name="connsiteY3" fmla="*/ 0 h 113918"/>
                  <a:gd name="connsiteX4" fmla="*/ 140780 w 140779"/>
                  <a:gd name="connsiteY4" fmla="*/ 56959 h 113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779" h="113918">
                    <a:moveTo>
                      <a:pt x="140780" y="56959"/>
                    </a:moveTo>
                    <a:cubicBezTo>
                      <a:pt x="140780" y="88417"/>
                      <a:pt x="109265" y="113919"/>
                      <a:pt x="70390" y="113919"/>
                    </a:cubicBezTo>
                    <a:cubicBezTo>
                      <a:pt x="31515" y="113919"/>
                      <a:pt x="0" y="88417"/>
                      <a:pt x="0" y="56959"/>
                    </a:cubicBezTo>
                    <a:cubicBezTo>
                      <a:pt x="0" y="25502"/>
                      <a:pt x="31515" y="0"/>
                      <a:pt x="70390" y="0"/>
                    </a:cubicBezTo>
                    <a:cubicBezTo>
                      <a:pt x="109265" y="0"/>
                      <a:pt x="140780" y="25502"/>
                      <a:pt x="140780" y="56959"/>
                    </a:cubicBezTo>
                    <a:close/>
                  </a:path>
                </a:pathLst>
              </a:custGeom>
              <a:solidFill>
                <a:srgbClr val="807F83"/>
              </a:solid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C083DAF-D135-45A9-9007-6699818A39F3}"/>
                  </a:ext>
                </a:extLst>
              </p:cNvPr>
              <p:cNvSpPr/>
              <p:nvPr/>
            </p:nvSpPr>
            <p:spPr>
              <a:xfrm>
                <a:off x="1524936" y="4188702"/>
                <a:ext cx="408128" cy="330256"/>
              </a:xfrm>
              <a:custGeom>
                <a:avLst/>
                <a:gdLst>
                  <a:gd name="connsiteX0" fmla="*/ 140780 w 140779"/>
                  <a:gd name="connsiteY0" fmla="*/ 56960 h 113918"/>
                  <a:gd name="connsiteX1" fmla="*/ 70390 w 140779"/>
                  <a:gd name="connsiteY1" fmla="*/ 113919 h 113918"/>
                  <a:gd name="connsiteX2" fmla="*/ 0 w 140779"/>
                  <a:gd name="connsiteY2" fmla="*/ 56960 h 113918"/>
                  <a:gd name="connsiteX3" fmla="*/ 70390 w 140779"/>
                  <a:gd name="connsiteY3" fmla="*/ 0 h 113918"/>
                  <a:gd name="connsiteX4" fmla="*/ 140780 w 140779"/>
                  <a:gd name="connsiteY4" fmla="*/ 56960 h 113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779" h="113918">
                    <a:moveTo>
                      <a:pt x="140780" y="56960"/>
                    </a:moveTo>
                    <a:cubicBezTo>
                      <a:pt x="140780" y="88417"/>
                      <a:pt x="109265" y="113919"/>
                      <a:pt x="70390" y="113919"/>
                    </a:cubicBezTo>
                    <a:cubicBezTo>
                      <a:pt x="31515" y="113919"/>
                      <a:pt x="0" y="88417"/>
                      <a:pt x="0" y="56960"/>
                    </a:cubicBezTo>
                    <a:cubicBezTo>
                      <a:pt x="0" y="25502"/>
                      <a:pt x="31515" y="0"/>
                      <a:pt x="70390" y="0"/>
                    </a:cubicBezTo>
                    <a:cubicBezTo>
                      <a:pt x="109265" y="0"/>
                      <a:pt x="140780" y="25502"/>
                      <a:pt x="140780" y="56960"/>
                    </a:cubicBezTo>
                    <a:close/>
                  </a:path>
                </a:pathLst>
              </a:custGeom>
              <a:solidFill>
                <a:srgbClr val="F2F2F2"/>
              </a:solid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81898F2-98DC-4616-AF0F-DFE8168EB1E4}"/>
                  </a:ext>
                </a:extLst>
              </p:cNvPr>
              <p:cNvSpPr/>
              <p:nvPr/>
            </p:nvSpPr>
            <p:spPr>
              <a:xfrm>
                <a:off x="1401227" y="4124638"/>
                <a:ext cx="294914" cy="238028"/>
              </a:xfrm>
              <a:custGeom>
                <a:avLst/>
                <a:gdLst>
                  <a:gd name="connsiteX0" fmla="*/ 101727 w 101727"/>
                  <a:gd name="connsiteY0" fmla="*/ 40958 h 82105"/>
                  <a:gd name="connsiteX1" fmla="*/ 50863 w 101727"/>
                  <a:gd name="connsiteY1" fmla="*/ 82105 h 82105"/>
                  <a:gd name="connsiteX2" fmla="*/ 0 w 101727"/>
                  <a:gd name="connsiteY2" fmla="*/ 40958 h 82105"/>
                  <a:gd name="connsiteX3" fmla="*/ 50863 w 101727"/>
                  <a:gd name="connsiteY3" fmla="*/ 0 h 82105"/>
                  <a:gd name="connsiteX4" fmla="*/ 101727 w 101727"/>
                  <a:gd name="connsiteY4" fmla="*/ 40958 h 82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27" h="82105">
                    <a:moveTo>
                      <a:pt x="101727" y="40958"/>
                    </a:moveTo>
                    <a:cubicBezTo>
                      <a:pt x="101727" y="63722"/>
                      <a:pt x="78962" y="82105"/>
                      <a:pt x="50863" y="82105"/>
                    </a:cubicBezTo>
                    <a:cubicBezTo>
                      <a:pt x="22765" y="82105"/>
                      <a:pt x="0" y="63722"/>
                      <a:pt x="0" y="40958"/>
                    </a:cubicBezTo>
                    <a:cubicBezTo>
                      <a:pt x="0" y="18193"/>
                      <a:pt x="22765" y="0"/>
                      <a:pt x="50863" y="0"/>
                    </a:cubicBezTo>
                    <a:cubicBezTo>
                      <a:pt x="78962" y="0"/>
                      <a:pt x="101727" y="18193"/>
                      <a:pt x="101727" y="40958"/>
                    </a:cubicBezTo>
                    <a:close/>
                  </a:path>
                </a:pathLst>
              </a:custGeom>
              <a:solidFill>
                <a:srgbClr val="F2F2F2"/>
              </a:solid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C1A8ACC3-6448-4A2C-91CD-8F01B907E735}"/>
                  </a:ext>
                </a:extLst>
              </p:cNvPr>
              <p:cNvSpPr/>
              <p:nvPr/>
            </p:nvSpPr>
            <p:spPr>
              <a:xfrm>
                <a:off x="401613" y="5586778"/>
                <a:ext cx="962886" cy="431048"/>
              </a:xfrm>
              <a:custGeom>
                <a:avLst/>
                <a:gdLst>
                  <a:gd name="connsiteX0" fmla="*/ 332137 w 332136"/>
                  <a:gd name="connsiteY0" fmla="*/ 148685 h 148685"/>
                  <a:gd name="connsiteX1" fmla="*/ 0 w 332136"/>
                  <a:gd name="connsiteY1" fmla="*/ 148685 h 148685"/>
                  <a:gd name="connsiteX2" fmla="*/ 0 w 332136"/>
                  <a:gd name="connsiteY2" fmla="*/ 49054 h 148685"/>
                  <a:gd name="connsiteX3" fmla="*/ 47625 w 332136"/>
                  <a:gd name="connsiteY3" fmla="*/ 0 h 148685"/>
                  <a:gd name="connsiteX4" fmla="*/ 332137 w 332136"/>
                  <a:gd name="connsiteY4" fmla="*/ 0 h 148685"/>
                  <a:gd name="connsiteX5" fmla="*/ 332137 w 332136"/>
                  <a:gd name="connsiteY5" fmla="*/ 148685 h 148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2136" h="148685">
                    <a:moveTo>
                      <a:pt x="332137" y="148685"/>
                    </a:moveTo>
                    <a:lnTo>
                      <a:pt x="0" y="148685"/>
                    </a:lnTo>
                    <a:lnTo>
                      <a:pt x="0" y="49054"/>
                    </a:lnTo>
                    <a:cubicBezTo>
                      <a:pt x="18574" y="30480"/>
                      <a:pt x="29051" y="18574"/>
                      <a:pt x="47625" y="0"/>
                    </a:cubicBezTo>
                    <a:lnTo>
                      <a:pt x="332137" y="0"/>
                    </a:lnTo>
                    <a:lnTo>
                      <a:pt x="332137" y="148685"/>
                    </a:lnTo>
                    <a:close/>
                  </a:path>
                </a:pathLst>
              </a:custGeom>
              <a:solidFill>
                <a:srgbClr val="3F5366"/>
              </a:solid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7DBA90C-9971-4DD4-AC4F-FAEFAFAB475C}"/>
                  </a:ext>
                </a:extLst>
              </p:cNvPr>
              <p:cNvSpPr/>
              <p:nvPr/>
            </p:nvSpPr>
            <p:spPr>
              <a:xfrm>
                <a:off x="491177" y="4456002"/>
                <a:ext cx="293435" cy="283865"/>
              </a:xfrm>
              <a:custGeom>
                <a:avLst/>
                <a:gdLst>
                  <a:gd name="connsiteX0" fmla="*/ 62 w 101217"/>
                  <a:gd name="connsiteY0" fmla="*/ 97917 h 97916"/>
                  <a:gd name="connsiteX1" fmla="*/ 19112 w 101217"/>
                  <a:gd name="connsiteY1" fmla="*/ 97917 h 97916"/>
                  <a:gd name="connsiteX2" fmla="*/ 46735 w 101217"/>
                  <a:gd name="connsiteY2" fmla="*/ 75247 h 97916"/>
                  <a:gd name="connsiteX3" fmla="*/ 94360 w 101217"/>
                  <a:gd name="connsiteY3" fmla="*/ 97917 h 97916"/>
                  <a:gd name="connsiteX4" fmla="*/ 101218 w 101217"/>
                  <a:gd name="connsiteY4" fmla="*/ 0 h 97916"/>
                  <a:gd name="connsiteX5" fmla="*/ 33305 w 101217"/>
                  <a:gd name="connsiteY5" fmla="*/ 36671 h 97916"/>
                  <a:gd name="connsiteX6" fmla="*/ 62 w 101217"/>
                  <a:gd name="connsiteY6" fmla="*/ 97917 h 9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217" h="97916">
                    <a:moveTo>
                      <a:pt x="62" y="97917"/>
                    </a:moveTo>
                    <a:lnTo>
                      <a:pt x="19112" y="97917"/>
                    </a:lnTo>
                    <a:cubicBezTo>
                      <a:pt x="19112" y="97917"/>
                      <a:pt x="31400" y="78296"/>
                      <a:pt x="46735" y="75247"/>
                    </a:cubicBezTo>
                    <a:cubicBezTo>
                      <a:pt x="62070" y="72200"/>
                      <a:pt x="94360" y="97917"/>
                      <a:pt x="94360" y="97917"/>
                    </a:cubicBezTo>
                    <a:lnTo>
                      <a:pt x="101218" y="0"/>
                    </a:lnTo>
                    <a:cubicBezTo>
                      <a:pt x="75771" y="6096"/>
                      <a:pt x="52359" y="18737"/>
                      <a:pt x="33305" y="36671"/>
                    </a:cubicBezTo>
                    <a:cubicBezTo>
                      <a:pt x="16255" y="53150"/>
                      <a:pt x="-1176" y="91821"/>
                      <a:pt x="62" y="97917"/>
                    </a:cubicBezTo>
                    <a:close/>
                  </a:path>
                </a:pathLst>
              </a:custGeom>
              <a:solidFill>
                <a:srgbClr val="F2F2F2"/>
              </a:solid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1592BF9C-D5DD-4728-91E2-362CBC964BD5}"/>
                  </a:ext>
                </a:extLst>
              </p:cNvPr>
              <p:cNvSpPr/>
              <p:nvPr/>
            </p:nvSpPr>
            <p:spPr>
              <a:xfrm>
                <a:off x="779492" y="4601799"/>
                <a:ext cx="469357" cy="480474"/>
              </a:xfrm>
              <a:custGeom>
                <a:avLst/>
                <a:gdLst>
                  <a:gd name="connsiteX0" fmla="*/ 1766 w 161899"/>
                  <a:gd name="connsiteY0" fmla="*/ 165735 h 165734"/>
                  <a:gd name="connsiteX1" fmla="*/ 24150 w 161899"/>
                  <a:gd name="connsiteY1" fmla="*/ 165735 h 165734"/>
                  <a:gd name="connsiteX2" fmla="*/ 57868 w 161899"/>
                  <a:gd name="connsiteY2" fmla="*/ 93821 h 165734"/>
                  <a:gd name="connsiteX3" fmla="*/ 156643 w 161899"/>
                  <a:gd name="connsiteY3" fmla="*/ 86487 h 165734"/>
                  <a:gd name="connsiteX4" fmla="*/ 121781 w 161899"/>
                  <a:gd name="connsiteY4" fmla="*/ 0 h 165734"/>
                  <a:gd name="connsiteX5" fmla="*/ 10910 w 161899"/>
                  <a:gd name="connsiteY5" fmla="*/ 83058 h 165734"/>
                  <a:gd name="connsiteX6" fmla="*/ 1766 w 161899"/>
                  <a:gd name="connsiteY6" fmla="*/ 165735 h 16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899" h="165734">
                    <a:moveTo>
                      <a:pt x="1766" y="165735"/>
                    </a:moveTo>
                    <a:lnTo>
                      <a:pt x="24150" y="165735"/>
                    </a:lnTo>
                    <a:cubicBezTo>
                      <a:pt x="24150" y="165735"/>
                      <a:pt x="16911" y="96774"/>
                      <a:pt x="57868" y="93821"/>
                    </a:cubicBezTo>
                    <a:cubicBezTo>
                      <a:pt x="98826" y="90869"/>
                      <a:pt x="134068" y="107633"/>
                      <a:pt x="156643" y="86487"/>
                    </a:cubicBezTo>
                    <a:cubicBezTo>
                      <a:pt x="179217" y="65342"/>
                      <a:pt x="121781" y="0"/>
                      <a:pt x="121781" y="0"/>
                    </a:cubicBezTo>
                    <a:cubicBezTo>
                      <a:pt x="121781" y="0"/>
                      <a:pt x="27769" y="35433"/>
                      <a:pt x="10910" y="83058"/>
                    </a:cubicBezTo>
                    <a:cubicBezTo>
                      <a:pt x="783" y="109367"/>
                      <a:pt x="-2367" y="137849"/>
                      <a:pt x="1766" y="165735"/>
                    </a:cubicBezTo>
                    <a:close/>
                  </a:path>
                </a:pathLst>
              </a:custGeom>
              <a:solidFill>
                <a:srgbClr val="807F83"/>
              </a:solid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BF9BC04B-645C-4D4A-B329-3BA98C81DE40}"/>
                  </a:ext>
                </a:extLst>
              </p:cNvPr>
              <p:cNvSpPr/>
              <p:nvPr/>
            </p:nvSpPr>
            <p:spPr>
              <a:xfrm>
                <a:off x="1129633" y="4601799"/>
                <a:ext cx="470461" cy="480474"/>
              </a:xfrm>
              <a:custGeom>
                <a:avLst/>
                <a:gdLst>
                  <a:gd name="connsiteX0" fmla="*/ 1766 w 162280"/>
                  <a:gd name="connsiteY0" fmla="*/ 165735 h 165734"/>
                  <a:gd name="connsiteX1" fmla="*/ 24626 w 162280"/>
                  <a:gd name="connsiteY1" fmla="*/ 165735 h 165734"/>
                  <a:gd name="connsiteX2" fmla="*/ 58249 w 162280"/>
                  <a:gd name="connsiteY2" fmla="*/ 93821 h 165734"/>
                  <a:gd name="connsiteX3" fmla="*/ 157024 w 162280"/>
                  <a:gd name="connsiteY3" fmla="*/ 86487 h 165734"/>
                  <a:gd name="connsiteX4" fmla="*/ 122162 w 162280"/>
                  <a:gd name="connsiteY4" fmla="*/ 0 h 165734"/>
                  <a:gd name="connsiteX5" fmla="*/ 10910 w 162280"/>
                  <a:gd name="connsiteY5" fmla="*/ 83058 h 165734"/>
                  <a:gd name="connsiteX6" fmla="*/ 1766 w 162280"/>
                  <a:gd name="connsiteY6" fmla="*/ 165735 h 16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280" h="165734">
                    <a:moveTo>
                      <a:pt x="1766" y="165735"/>
                    </a:moveTo>
                    <a:lnTo>
                      <a:pt x="24626" y="165735"/>
                    </a:lnTo>
                    <a:cubicBezTo>
                      <a:pt x="24626" y="165735"/>
                      <a:pt x="17387" y="96774"/>
                      <a:pt x="58249" y="93821"/>
                    </a:cubicBezTo>
                    <a:cubicBezTo>
                      <a:pt x="99112" y="90869"/>
                      <a:pt x="134449" y="107633"/>
                      <a:pt x="157024" y="86487"/>
                    </a:cubicBezTo>
                    <a:cubicBezTo>
                      <a:pt x="179598" y="65342"/>
                      <a:pt x="122162" y="0"/>
                      <a:pt x="122162" y="0"/>
                    </a:cubicBezTo>
                    <a:cubicBezTo>
                      <a:pt x="122162" y="0"/>
                      <a:pt x="27865" y="35433"/>
                      <a:pt x="10910" y="83058"/>
                    </a:cubicBezTo>
                    <a:cubicBezTo>
                      <a:pt x="783" y="109367"/>
                      <a:pt x="-2367" y="137849"/>
                      <a:pt x="1766" y="165735"/>
                    </a:cubicBezTo>
                    <a:close/>
                  </a:path>
                </a:pathLst>
              </a:custGeom>
              <a:solidFill>
                <a:srgbClr val="F2F2F2"/>
              </a:solid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DDF4D979-1B95-438F-9136-352F8CE0D075}"/>
                  </a:ext>
                </a:extLst>
              </p:cNvPr>
              <p:cNvSpPr/>
              <p:nvPr/>
            </p:nvSpPr>
            <p:spPr>
              <a:xfrm>
                <a:off x="421219" y="5231393"/>
                <a:ext cx="96646" cy="275"/>
              </a:xfrm>
              <a:custGeom>
                <a:avLst/>
                <a:gdLst>
                  <a:gd name="connsiteX0" fmla="*/ 0 w 33337"/>
                  <a:gd name="connsiteY0" fmla="*/ 0 h 95"/>
                  <a:gd name="connsiteX1" fmla="*/ 33338 w 33337"/>
                  <a:gd name="connsiteY1" fmla="*/ 0 h 95"/>
                  <a:gd name="connsiteX2" fmla="*/ 33338 w 33337"/>
                  <a:gd name="connsiteY2" fmla="*/ 95 h 95"/>
                  <a:gd name="connsiteX3" fmla="*/ 0 w 33337"/>
                  <a:gd name="connsiteY3" fmla="*/ 95 h 95"/>
                </a:gdLst>
                <a:ahLst/>
                <a:cxnLst>
                  <a:cxn ang="0">
                    <a:pos x="connsiteX0" y="connsiteY0"/>
                  </a:cxn>
                  <a:cxn ang="0">
                    <a:pos x="connsiteX1" y="connsiteY1"/>
                  </a:cxn>
                  <a:cxn ang="0">
                    <a:pos x="connsiteX2" y="connsiteY2"/>
                  </a:cxn>
                  <a:cxn ang="0">
                    <a:pos x="connsiteX3" y="connsiteY3"/>
                  </a:cxn>
                </a:cxnLst>
                <a:rect l="l" t="t" r="r" b="b"/>
                <a:pathLst>
                  <a:path w="33337" h="95">
                    <a:moveTo>
                      <a:pt x="0" y="0"/>
                    </a:moveTo>
                    <a:lnTo>
                      <a:pt x="33338" y="0"/>
                    </a:lnTo>
                    <a:lnTo>
                      <a:pt x="33338" y="95"/>
                    </a:lnTo>
                    <a:lnTo>
                      <a:pt x="0" y="95"/>
                    </a:lnTo>
                    <a:close/>
                  </a:path>
                </a:pathLst>
              </a:custGeom>
              <a:solidFill>
                <a:srgbClr val="F24649"/>
              </a:solid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22CC9FA8-CFFC-4482-A8FE-4137D5A902B9}"/>
                  </a:ext>
                </a:extLst>
              </p:cNvPr>
              <p:cNvSpPr/>
              <p:nvPr/>
            </p:nvSpPr>
            <p:spPr>
              <a:xfrm>
                <a:off x="425359" y="5121214"/>
                <a:ext cx="92504" cy="275"/>
              </a:xfrm>
              <a:custGeom>
                <a:avLst/>
                <a:gdLst>
                  <a:gd name="connsiteX0" fmla="*/ 0 w 31908"/>
                  <a:gd name="connsiteY0" fmla="*/ 0 h 95"/>
                  <a:gd name="connsiteX1" fmla="*/ 31909 w 31908"/>
                  <a:gd name="connsiteY1" fmla="*/ 0 h 95"/>
                  <a:gd name="connsiteX2" fmla="*/ 31909 w 31908"/>
                  <a:gd name="connsiteY2" fmla="*/ 95 h 95"/>
                  <a:gd name="connsiteX3" fmla="*/ 0 w 31908"/>
                  <a:gd name="connsiteY3" fmla="*/ 95 h 95"/>
                </a:gdLst>
                <a:ahLst/>
                <a:cxnLst>
                  <a:cxn ang="0">
                    <a:pos x="connsiteX0" y="connsiteY0"/>
                  </a:cxn>
                  <a:cxn ang="0">
                    <a:pos x="connsiteX1" y="connsiteY1"/>
                  </a:cxn>
                  <a:cxn ang="0">
                    <a:pos x="connsiteX2" y="connsiteY2"/>
                  </a:cxn>
                  <a:cxn ang="0">
                    <a:pos x="connsiteX3" y="connsiteY3"/>
                  </a:cxn>
                </a:cxnLst>
                <a:rect l="l" t="t" r="r" b="b"/>
                <a:pathLst>
                  <a:path w="31908" h="95">
                    <a:moveTo>
                      <a:pt x="0" y="0"/>
                    </a:moveTo>
                    <a:lnTo>
                      <a:pt x="31909" y="0"/>
                    </a:lnTo>
                    <a:lnTo>
                      <a:pt x="31909" y="95"/>
                    </a:lnTo>
                    <a:lnTo>
                      <a:pt x="0" y="95"/>
                    </a:lnTo>
                    <a:close/>
                  </a:path>
                </a:pathLst>
              </a:custGeom>
              <a:solidFill>
                <a:srgbClr val="F24649"/>
              </a:solid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BBC7DEDA-5BC1-4B37-88BD-EA09F8DFAC04}"/>
                  </a:ext>
                </a:extLst>
              </p:cNvPr>
              <p:cNvSpPr/>
              <p:nvPr/>
            </p:nvSpPr>
            <p:spPr>
              <a:xfrm>
                <a:off x="416801" y="5341569"/>
                <a:ext cx="101064" cy="275"/>
              </a:xfrm>
              <a:custGeom>
                <a:avLst/>
                <a:gdLst>
                  <a:gd name="connsiteX0" fmla="*/ 0 w 34861"/>
                  <a:gd name="connsiteY0" fmla="*/ 0 h 95"/>
                  <a:gd name="connsiteX1" fmla="*/ 34862 w 34861"/>
                  <a:gd name="connsiteY1" fmla="*/ 0 h 95"/>
                  <a:gd name="connsiteX2" fmla="*/ 34862 w 34861"/>
                  <a:gd name="connsiteY2" fmla="*/ 95 h 95"/>
                  <a:gd name="connsiteX3" fmla="*/ 0 w 34861"/>
                  <a:gd name="connsiteY3" fmla="*/ 95 h 95"/>
                </a:gdLst>
                <a:ahLst/>
                <a:cxnLst>
                  <a:cxn ang="0">
                    <a:pos x="connsiteX0" y="connsiteY0"/>
                  </a:cxn>
                  <a:cxn ang="0">
                    <a:pos x="connsiteX1" y="connsiteY1"/>
                  </a:cxn>
                  <a:cxn ang="0">
                    <a:pos x="connsiteX2" y="connsiteY2"/>
                  </a:cxn>
                  <a:cxn ang="0">
                    <a:pos x="connsiteX3" y="connsiteY3"/>
                  </a:cxn>
                </a:cxnLst>
                <a:rect l="l" t="t" r="r" b="b"/>
                <a:pathLst>
                  <a:path w="34861" h="95">
                    <a:moveTo>
                      <a:pt x="0" y="0"/>
                    </a:moveTo>
                    <a:lnTo>
                      <a:pt x="34862" y="0"/>
                    </a:lnTo>
                    <a:lnTo>
                      <a:pt x="34862" y="95"/>
                    </a:lnTo>
                    <a:lnTo>
                      <a:pt x="0" y="95"/>
                    </a:lnTo>
                    <a:close/>
                  </a:path>
                </a:pathLst>
              </a:custGeom>
              <a:solidFill>
                <a:srgbClr val="F24649"/>
              </a:solid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D30E4DD0-B04A-4525-8120-EE761C606345}"/>
                  </a:ext>
                </a:extLst>
              </p:cNvPr>
              <p:cNvSpPr/>
              <p:nvPr/>
            </p:nvSpPr>
            <p:spPr>
              <a:xfrm>
                <a:off x="412658" y="5451748"/>
                <a:ext cx="105483" cy="275"/>
              </a:xfrm>
              <a:custGeom>
                <a:avLst/>
                <a:gdLst>
                  <a:gd name="connsiteX0" fmla="*/ 0 w 36385"/>
                  <a:gd name="connsiteY0" fmla="*/ 0 h 95"/>
                  <a:gd name="connsiteX1" fmla="*/ 36386 w 36385"/>
                  <a:gd name="connsiteY1" fmla="*/ 0 h 95"/>
                  <a:gd name="connsiteX2" fmla="*/ 36386 w 36385"/>
                  <a:gd name="connsiteY2" fmla="*/ 95 h 95"/>
                  <a:gd name="connsiteX3" fmla="*/ 0 w 36385"/>
                  <a:gd name="connsiteY3" fmla="*/ 95 h 95"/>
                </a:gdLst>
                <a:ahLst/>
                <a:cxnLst>
                  <a:cxn ang="0">
                    <a:pos x="connsiteX0" y="connsiteY0"/>
                  </a:cxn>
                  <a:cxn ang="0">
                    <a:pos x="connsiteX1" y="connsiteY1"/>
                  </a:cxn>
                  <a:cxn ang="0">
                    <a:pos x="connsiteX2" y="connsiteY2"/>
                  </a:cxn>
                  <a:cxn ang="0">
                    <a:pos x="connsiteX3" y="connsiteY3"/>
                  </a:cxn>
                </a:cxnLst>
                <a:rect l="l" t="t" r="r" b="b"/>
                <a:pathLst>
                  <a:path w="36385" h="95">
                    <a:moveTo>
                      <a:pt x="0" y="0"/>
                    </a:moveTo>
                    <a:lnTo>
                      <a:pt x="36386" y="0"/>
                    </a:lnTo>
                    <a:lnTo>
                      <a:pt x="36386" y="95"/>
                    </a:lnTo>
                    <a:lnTo>
                      <a:pt x="0" y="95"/>
                    </a:lnTo>
                    <a:close/>
                  </a:path>
                </a:pathLst>
              </a:custGeom>
              <a:solidFill>
                <a:srgbClr val="F24649"/>
              </a:solid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5CD7EEEF-C6B3-425E-94CF-08665DF2E4B7}"/>
                  </a:ext>
                </a:extLst>
              </p:cNvPr>
              <p:cNvSpPr/>
              <p:nvPr/>
            </p:nvSpPr>
            <p:spPr>
              <a:xfrm>
                <a:off x="408240" y="5561927"/>
                <a:ext cx="109625" cy="275"/>
              </a:xfrm>
              <a:custGeom>
                <a:avLst/>
                <a:gdLst>
                  <a:gd name="connsiteX0" fmla="*/ 0 w 37814"/>
                  <a:gd name="connsiteY0" fmla="*/ 0 h 95"/>
                  <a:gd name="connsiteX1" fmla="*/ 37814 w 37814"/>
                  <a:gd name="connsiteY1" fmla="*/ 0 h 95"/>
                  <a:gd name="connsiteX2" fmla="*/ 37814 w 37814"/>
                  <a:gd name="connsiteY2" fmla="*/ 95 h 95"/>
                  <a:gd name="connsiteX3" fmla="*/ 0 w 37814"/>
                  <a:gd name="connsiteY3" fmla="*/ 95 h 95"/>
                </a:gdLst>
                <a:ahLst/>
                <a:cxnLst>
                  <a:cxn ang="0">
                    <a:pos x="connsiteX0" y="connsiteY0"/>
                  </a:cxn>
                  <a:cxn ang="0">
                    <a:pos x="connsiteX1" y="connsiteY1"/>
                  </a:cxn>
                  <a:cxn ang="0">
                    <a:pos x="connsiteX2" y="connsiteY2"/>
                  </a:cxn>
                  <a:cxn ang="0">
                    <a:pos x="connsiteX3" y="connsiteY3"/>
                  </a:cxn>
                </a:cxnLst>
                <a:rect l="l" t="t" r="r" b="b"/>
                <a:pathLst>
                  <a:path w="37814" h="95">
                    <a:moveTo>
                      <a:pt x="0" y="0"/>
                    </a:moveTo>
                    <a:lnTo>
                      <a:pt x="37814" y="0"/>
                    </a:lnTo>
                    <a:lnTo>
                      <a:pt x="37814" y="95"/>
                    </a:lnTo>
                    <a:lnTo>
                      <a:pt x="0" y="95"/>
                    </a:lnTo>
                    <a:close/>
                  </a:path>
                </a:pathLst>
              </a:custGeom>
              <a:solidFill>
                <a:srgbClr val="F24649"/>
              </a:solid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A18246E2-320C-45B9-80D1-FA6026CF3920}"/>
                  </a:ext>
                </a:extLst>
              </p:cNvPr>
              <p:cNvSpPr/>
              <p:nvPr/>
            </p:nvSpPr>
            <p:spPr>
              <a:xfrm>
                <a:off x="429777" y="5011035"/>
                <a:ext cx="88085" cy="275"/>
              </a:xfrm>
              <a:custGeom>
                <a:avLst/>
                <a:gdLst>
                  <a:gd name="connsiteX0" fmla="*/ 0 w 30384"/>
                  <a:gd name="connsiteY0" fmla="*/ 0 h 95"/>
                  <a:gd name="connsiteX1" fmla="*/ 30385 w 30384"/>
                  <a:gd name="connsiteY1" fmla="*/ 0 h 95"/>
                  <a:gd name="connsiteX2" fmla="*/ 30385 w 30384"/>
                  <a:gd name="connsiteY2" fmla="*/ 95 h 95"/>
                  <a:gd name="connsiteX3" fmla="*/ 0 w 30384"/>
                  <a:gd name="connsiteY3" fmla="*/ 95 h 95"/>
                </a:gdLst>
                <a:ahLst/>
                <a:cxnLst>
                  <a:cxn ang="0">
                    <a:pos x="connsiteX0" y="connsiteY0"/>
                  </a:cxn>
                  <a:cxn ang="0">
                    <a:pos x="connsiteX1" y="connsiteY1"/>
                  </a:cxn>
                  <a:cxn ang="0">
                    <a:pos x="connsiteX2" y="connsiteY2"/>
                  </a:cxn>
                  <a:cxn ang="0">
                    <a:pos x="connsiteX3" y="connsiteY3"/>
                  </a:cxn>
                </a:cxnLst>
                <a:rect l="l" t="t" r="r" b="b"/>
                <a:pathLst>
                  <a:path w="30384" h="95">
                    <a:moveTo>
                      <a:pt x="0" y="0"/>
                    </a:moveTo>
                    <a:lnTo>
                      <a:pt x="30385" y="0"/>
                    </a:lnTo>
                    <a:lnTo>
                      <a:pt x="30385" y="95"/>
                    </a:lnTo>
                    <a:lnTo>
                      <a:pt x="0" y="95"/>
                    </a:lnTo>
                    <a:close/>
                  </a:path>
                </a:pathLst>
              </a:custGeom>
              <a:solidFill>
                <a:srgbClr val="F24649"/>
              </a:solid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79E639AD-1647-46BA-802C-6ECEB54FCF70}"/>
                  </a:ext>
                </a:extLst>
              </p:cNvPr>
              <p:cNvSpPr/>
              <p:nvPr/>
            </p:nvSpPr>
            <p:spPr>
              <a:xfrm>
                <a:off x="433920" y="4900855"/>
                <a:ext cx="83943" cy="275"/>
              </a:xfrm>
              <a:custGeom>
                <a:avLst/>
                <a:gdLst>
                  <a:gd name="connsiteX0" fmla="*/ 0 w 28955"/>
                  <a:gd name="connsiteY0" fmla="*/ 0 h 95"/>
                  <a:gd name="connsiteX1" fmla="*/ 28956 w 28955"/>
                  <a:gd name="connsiteY1" fmla="*/ 0 h 95"/>
                  <a:gd name="connsiteX2" fmla="*/ 28956 w 28955"/>
                  <a:gd name="connsiteY2" fmla="*/ 95 h 95"/>
                  <a:gd name="connsiteX3" fmla="*/ 0 w 28955"/>
                  <a:gd name="connsiteY3" fmla="*/ 95 h 95"/>
                </a:gdLst>
                <a:ahLst/>
                <a:cxnLst>
                  <a:cxn ang="0">
                    <a:pos x="connsiteX0" y="connsiteY0"/>
                  </a:cxn>
                  <a:cxn ang="0">
                    <a:pos x="connsiteX1" y="connsiteY1"/>
                  </a:cxn>
                  <a:cxn ang="0">
                    <a:pos x="connsiteX2" y="connsiteY2"/>
                  </a:cxn>
                  <a:cxn ang="0">
                    <a:pos x="connsiteX3" y="connsiteY3"/>
                  </a:cxn>
                </a:cxnLst>
                <a:rect l="l" t="t" r="r" b="b"/>
                <a:pathLst>
                  <a:path w="28955" h="95">
                    <a:moveTo>
                      <a:pt x="0" y="0"/>
                    </a:moveTo>
                    <a:lnTo>
                      <a:pt x="28956" y="0"/>
                    </a:lnTo>
                    <a:lnTo>
                      <a:pt x="28956" y="95"/>
                    </a:lnTo>
                    <a:lnTo>
                      <a:pt x="0" y="95"/>
                    </a:lnTo>
                    <a:close/>
                  </a:path>
                </a:pathLst>
              </a:custGeom>
              <a:solidFill>
                <a:srgbClr val="F24649"/>
              </a:solid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99A46D71-A809-44B9-A399-DB4063ECFCA4}"/>
                  </a:ext>
                </a:extLst>
              </p:cNvPr>
              <p:cNvSpPr/>
              <p:nvPr/>
            </p:nvSpPr>
            <p:spPr>
              <a:xfrm>
                <a:off x="517866" y="5561927"/>
                <a:ext cx="109625" cy="275"/>
              </a:xfrm>
              <a:custGeom>
                <a:avLst/>
                <a:gdLst>
                  <a:gd name="connsiteX0" fmla="*/ 0 w 37814"/>
                  <a:gd name="connsiteY0" fmla="*/ 0 h 95"/>
                  <a:gd name="connsiteX1" fmla="*/ 37814 w 37814"/>
                  <a:gd name="connsiteY1" fmla="*/ 0 h 95"/>
                  <a:gd name="connsiteX2" fmla="*/ 37814 w 37814"/>
                  <a:gd name="connsiteY2" fmla="*/ 95 h 95"/>
                  <a:gd name="connsiteX3" fmla="*/ 0 w 37814"/>
                  <a:gd name="connsiteY3" fmla="*/ 95 h 95"/>
                </a:gdLst>
                <a:ahLst/>
                <a:cxnLst>
                  <a:cxn ang="0">
                    <a:pos x="connsiteX0" y="connsiteY0"/>
                  </a:cxn>
                  <a:cxn ang="0">
                    <a:pos x="connsiteX1" y="connsiteY1"/>
                  </a:cxn>
                  <a:cxn ang="0">
                    <a:pos x="connsiteX2" y="connsiteY2"/>
                  </a:cxn>
                  <a:cxn ang="0">
                    <a:pos x="connsiteX3" y="connsiteY3"/>
                  </a:cxn>
                </a:cxnLst>
                <a:rect l="l" t="t" r="r" b="b"/>
                <a:pathLst>
                  <a:path w="37814" h="95">
                    <a:moveTo>
                      <a:pt x="0" y="0"/>
                    </a:moveTo>
                    <a:lnTo>
                      <a:pt x="37814" y="0"/>
                    </a:lnTo>
                    <a:lnTo>
                      <a:pt x="37814" y="95"/>
                    </a:lnTo>
                    <a:lnTo>
                      <a:pt x="0" y="95"/>
                    </a:lnTo>
                    <a:close/>
                  </a:path>
                </a:pathLst>
              </a:custGeom>
              <a:solidFill>
                <a:srgbClr val="B0254D"/>
              </a:solid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1459972C-7E6A-48C4-B2E9-1555DDBC3A92}"/>
                  </a:ext>
                </a:extLst>
              </p:cNvPr>
              <p:cNvSpPr/>
              <p:nvPr/>
            </p:nvSpPr>
            <p:spPr>
              <a:xfrm>
                <a:off x="401613" y="5672104"/>
                <a:ext cx="232505" cy="56883"/>
              </a:xfrm>
              <a:custGeom>
                <a:avLst/>
                <a:gdLst>
                  <a:gd name="connsiteX0" fmla="*/ 79439 w 80200"/>
                  <a:gd name="connsiteY0" fmla="*/ 0 h 19621"/>
                  <a:gd name="connsiteX1" fmla="*/ 40100 w 80200"/>
                  <a:gd name="connsiteY1" fmla="*/ 0 h 19621"/>
                  <a:gd name="connsiteX2" fmla="*/ 857 w 80200"/>
                  <a:gd name="connsiteY2" fmla="*/ 0 h 19621"/>
                  <a:gd name="connsiteX3" fmla="*/ 0 w 80200"/>
                  <a:gd name="connsiteY3" fmla="*/ 19622 h 19621"/>
                  <a:gd name="connsiteX4" fmla="*/ 40100 w 80200"/>
                  <a:gd name="connsiteY4" fmla="*/ 19622 h 19621"/>
                  <a:gd name="connsiteX5" fmla="*/ 80201 w 80200"/>
                  <a:gd name="connsiteY5" fmla="*/ 19622 h 19621"/>
                  <a:gd name="connsiteX6" fmla="*/ 79439 w 80200"/>
                  <a:gd name="connsiteY6" fmla="*/ 0 h 1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200" h="19621">
                    <a:moveTo>
                      <a:pt x="79439" y="0"/>
                    </a:moveTo>
                    <a:lnTo>
                      <a:pt x="40100" y="0"/>
                    </a:lnTo>
                    <a:lnTo>
                      <a:pt x="857" y="0"/>
                    </a:lnTo>
                    <a:lnTo>
                      <a:pt x="0" y="19622"/>
                    </a:lnTo>
                    <a:lnTo>
                      <a:pt x="40100" y="19622"/>
                    </a:lnTo>
                    <a:lnTo>
                      <a:pt x="80201" y="19622"/>
                    </a:lnTo>
                    <a:lnTo>
                      <a:pt x="79439" y="0"/>
                    </a:lnTo>
                    <a:close/>
                  </a:path>
                </a:pathLst>
              </a:custGeom>
              <a:solidFill>
                <a:srgbClr val="E71508"/>
              </a:solid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B3D765DC-760B-4EE0-8E20-5D65DE63C974}"/>
                  </a:ext>
                </a:extLst>
              </p:cNvPr>
              <p:cNvSpPr/>
              <p:nvPr/>
            </p:nvSpPr>
            <p:spPr>
              <a:xfrm>
                <a:off x="517866" y="5011035"/>
                <a:ext cx="88085" cy="275"/>
              </a:xfrm>
              <a:custGeom>
                <a:avLst/>
                <a:gdLst>
                  <a:gd name="connsiteX0" fmla="*/ 0 w 30384"/>
                  <a:gd name="connsiteY0" fmla="*/ 0 h 95"/>
                  <a:gd name="connsiteX1" fmla="*/ 30385 w 30384"/>
                  <a:gd name="connsiteY1" fmla="*/ 0 h 95"/>
                  <a:gd name="connsiteX2" fmla="*/ 30385 w 30384"/>
                  <a:gd name="connsiteY2" fmla="*/ 95 h 95"/>
                  <a:gd name="connsiteX3" fmla="*/ 0 w 30384"/>
                  <a:gd name="connsiteY3" fmla="*/ 95 h 95"/>
                </a:gdLst>
                <a:ahLst/>
                <a:cxnLst>
                  <a:cxn ang="0">
                    <a:pos x="connsiteX0" y="connsiteY0"/>
                  </a:cxn>
                  <a:cxn ang="0">
                    <a:pos x="connsiteX1" y="connsiteY1"/>
                  </a:cxn>
                  <a:cxn ang="0">
                    <a:pos x="connsiteX2" y="connsiteY2"/>
                  </a:cxn>
                  <a:cxn ang="0">
                    <a:pos x="connsiteX3" y="connsiteY3"/>
                  </a:cxn>
                </a:cxnLst>
                <a:rect l="l" t="t" r="r" b="b"/>
                <a:pathLst>
                  <a:path w="30384" h="95">
                    <a:moveTo>
                      <a:pt x="0" y="0"/>
                    </a:moveTo>
                    <a:lnTo>
                      <a:pt x="30385" y="0"/>
                    </a:lnTo>
                    <a:lnTo>
                      <a:pt x="30385" y="95"/>
                    </a:lnTo>
                    <a:lnTo>
                      <a:pt x="0" y="95"/>
                    </a:lnTo>
                    <a:close/>
                  </a:path>
                </a:pathLst>
              </a:custGeom>
              <a:solidFill>
                <a:srgbClr val="B0254D"/>
              </a:solid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05B19AF4-F610-4942-B57C-C45D10EBDA05}"/>
                  </a:ext>
                </a:extLst>
              </p:cNvPr>
              <p:cNvSpPr/>
              <p:nvPr/>
            </p:nvSpPr>
            <p:spPr>
              <a:xfrm>
                <a:off x="517866" y="4900855"/>
                <a:ext cx="83943" cy="275"/>
              </a:xfrm>
              <a:custGeom>
                <a:avLst/>
                <a:gdLst>
                  <a:gd name="connsiteX0" fmla="*/ 0 w 28955"/>
                  <a:gd name="connsiteY0" fmla="*/ 0 h 95"/>
                  <a:gd name="connsiteX1" fmla="*/ 28956 w 28955"/>
                  <a:gd name="connsiteY1" fmla="*/ 0 h 95"/>
                  <a:gd name="connsiteX2" fmla="*/ 28956 w 28955"/>
                  <a:gd name="connsiteY2" fmla="*/ 95 h 95"/>
                  <a:gd name="connsiteX3" fmla="*/ 0 w 28955"/>
                  <a:gd name="connsiteY3" fmla="*/ 95 h 95"/>
                </a:gdLst>
                <a:ahLst/>
                <a:cxnLst>
                  <a:cxn ang="0">
                    <a:pos x="connsiteX0" y="connsiteY0"/>
                  </a:cxn>
                  <a:cxn ang="0">
                    <a:pos x="connsiteX1" y="connsiteY1"/>
                  </a:cxn>
                  <a:cxn ang="0">
                    <a:pos x="connsiteX2" y="connsiteY2"/>
                  </a:cxn>
                  <a:cxn ang="0">
                    <a:pos x="connsiteX3" y="connsiteY3"/>
                  </a:cxn>
                </a:cxnLst>
                <a:rect l="l" t="t" r="r" b="b"/>
                <a:pathLst>
                  <a:path w="28955" h="95">
                    <a:moveTo>
                      <a:pt x="0" y="0"/>
                    </a:moveTo>
                    <a:lnTo>
                      <a:pt x="28956" y="0"/>
                    </a:lnTo>
                    <a:lnTo>
                      <a:pt x="28956" y="95"/>
                    </a:lnTo>
                    <a:lnTo>
                      <a:pt x="0" y="95"/>
                    </a:lnTo>
                    <a:close/>
                  </a:path>
                </a:pathLst>
              </a:custGeom>
              <a:solidFill>
                <a:srgbClr val="B0254D"/>
              </a:solid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EAB42EC9-C5B9-40F4-BC47-EA3AE80AA54B}"/>
                  </a:ext>
                </a:extLst>
              </p:cNvPr>
              <p:cNvSpPr/>
              <p:nvPr/>
            </p:nvSpPr>
            <p:spPr>
              <a:xfrm>
                <a:off x="517866" y="5341569"/>
                <a:ext cx="101064" cy="275"/>
              </a:xfrm>
              <a:custGeom>
                <a:avLst/>
                <a:gdLst>
                  <a:gd name="connsiteX0" fmla="*/ 0 w 34861"/>
                  <a:gd name="connsiteY0" fmla="*/ 0 h 95"/>
                  <a:gd name="connsiteX1" fmla="*/ 34862 w 34861"/>
                  <a:gd name="connsiteY1" fmla="*/ 0 h 95"/>
                  <a:gd name="connsiteX2" fmla="*/ 34862 w 34861"/>
                  <a:gd name="connsiteY2" fmla="*/ 95 h 95"/>
                  <a:gd name="connsiteX3" fmla="*/ 0 w 34861"/>
                  <a:gd name="connsiteY3" fmla="*/ 95 h 95"/>
                </a:gdLst>
                <a:ahLst/>
                <a:cxnLst>
                  <a:cxn ang="0">
                    <a:pos x="connsiteX0" y="connsiteY0"/>
                  </a:cxn>
                  <a:cxn ang="0">
                    <a:pos x="connsiteX1" y="connsiteY1"/>
                  </a:cxn>
                  <a:cxn ang="0">
                    <a:pos x="connsiteX2" y="connsiteY2"/>
                  </a:cxn>
                  <a:cxn ang="0">
                    <a:pos x="connsiteX3" y="connsiteY3"/>
                  </a:cxn>
                </a:cxnLst>
                <a:rect l="l" t="t" r="r" b="b"/>
                <a:pathLst>
                  <a:path w="34861" h="95">
                    <a:moveTo>
                      <a:pt x="0" y="0"/>
                    </a:moveTo>
                    <a:lnTo>
                      <a:pt x="34862" y="0"/>
                    </a:lnTo>
                    <a:lnTo>
                      <a:pt x="34862" y="95"/>
                    </a:lnTo>
                    <a:lnTo>
                      <a:pt x="0" y="95"/>
                    </a:lnTo>
                    <a:close/>
                  </a:path>
                </a:pathLst>
              </a:custGeom>
              <a:solidFill>
                <a:srgbClr val="B0254D"/>
              </a:solid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DFE6230A-37C9-48E3-856E-037469DB8F83}"/>
                  </a:ext>
                </a:extLst>
              </p:cNvPr>
              <p:cNvSpPr/>
              <p:nvPr/>
            </p:nvSpPr>
            <p:spPr>
              <a:xfrm>
                <a:off x="517866" y="5231393"/>
                <a:ext cx="96646" cy="275"/>
              </a:xfrm>
              <a:custGeom>
                <a:avLst/>
                <a:gdLst>
                  <a:gd name="connsiteX0" fmla="*/ 0 w 33337"/>
                  <a:gd name="connsiteY0" fmla="*/ 0 h 95"/>
                  <a:gd name="connsiteX1" fmla="*/ 33338 w 33337"/>
                  <a:gd name="connsiteY1" fmla="*/ 0 h 95"/>
                  <a:gd name="connsiteX2" fmla="*/ 33338 w 33337"/>
                  <a:gd name="connsiteY2" fmla="*/ 95 h 95"/>
                  <a:gd name="connsiteX3" fmla="*/ 0 w 33337"/>
                  <a:gd name="connsiteY3" fmla="*/ 95 h 95"/>
                </a:gdLst>
                <a:ahLst/>
                <a:cxnLst>
                  <a:cxn ang="0">
                    <a:pos x="connsiteX0" y="connsiteY0"/>
                  </a:cxn>
                  <a:cxn ang="0">
                    <a:pos x="connsiteX1" y="connsiteY1"/>
                  </a:cxn>
                  <a:cxn ang="0">
                    <a:pos x="connsiteX2" y="connsiteY2"/>
                  </a:cxn>
                  <a:cxn ang="0">
                    <a:pos x="connsiteX3" y="connsiteY3"/>
                  </a:cxn>
                </a:cxnLst>
                <a:rect l="l" t="t" r="r" b="b"/>
                <a:pathLst>
                  <a:path w="33337" h="95">
                    <a:moveTo>
                      <a:pt x="0" y="0"/>
                    </a:moveTo>
                    <a:lnTo>
                      <a:pt x="33338" y="0"/>
                    </a:lnTo>
                    <a:lnTo>
                      <a:pt x="33338" y="95"/>
                    </a:lnTo>
                    <a:lnTo>
                      <a:pt x="0" y="95"/>
                    </a:lnTo>
                    <a:close/>
                  </a:path>
                </a:pathLst>
              </a:custGeom>
              <a:solidFill>
                <a:srgbClr val="B0254D"/>
              </a:solid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C39898D5-4104-4756-A90C-3B806632F39E}"/>
                  </a:ext>
                </a:extLst>
              </p:cNvPr>
              <p:cNvSpPr/>
              <p:nvPr/>
            </p:nvSpPr>
            <p:spPr>
              <a:xfrm>
                <a:off x="517866" y="5451748"/>
                <a:ext cx="105207" cy="275"/>
              </a:xfrm>
              <a:custGeom>
                <a:avLst/>
                <a:gdLst>
                  <a:gd name="connsiteX0" fmla="*/ 0 w 36290"/>
                  <a:gd name="connsiteY0" fmla="*/ 0 h 95"/>
                  <a:gd name="connsiteX1" fmla="*/ 36290 w 36290"/>
                  <a:gd name="connsiteY1" fmla="*/ 0 h 95"/>
                  <a:gd name="connsiteX2" fmla="*/ 36290 w 36290"/>
                  <a:gd name="connsiteY2" fmla="*/ 95 h 95"/>
                  <a:gd name="connsiteX3" fmla="*/ 0 w 36290"/>
                  <a:gd name="connsiteY3" fmla="*/ 95 h 95"/>
                </a:gdLst>
                <a:ahLst/>
                <a:cxnLst>
                  <a:cxn ang="0">
                    <a:pos x="connsiteX0" y="connsiteY0"/>
                  </a:cxn>
                  <a:cxn ang="0">
                    <a:pos x="connsiteX1" y="connsiteY1"/>
                  </a:cxn>
                  <a:cxn ang="0">
                    <a:pos x="connsiteX2" y="connsiteY2"/>
                  </a:cxn>
                  <a:cxn ang="0">
                    <a:pos x="connsiteX3" y="connsiteY3"/>
                  </a:cxn>
                </a:cxnLst>
                <a:rect l="l" t="t" r="r" b="b"/>
                <a:pathLst>
                  <a:path w="36290" h="95">
                    <a:moveTo>
                      <a:pt x="0" y="0"/>
                    </a:moveTo>
                    <a:lnTo>
                      <a:pt x="36290" y="0"/>
                    </a:lnTo>
                    <a:lnTo>
                      <a:pt x="36290" y="95"/>
                    </a:lnTo>
                    <a:lnTo>
                      <a:pt x="0" y="95"/>
                    </a:lnTo>
                    <a:close/>
                  </a:path>
                </a:pathLst>
              </a:custGeom>
              <a:solidFill>
                <a:srgbClr val="B0254D"/>
              </a:solid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7171CD68-7489-4EB2-AF41-1071FC3037F8}"/>
                  </a:ext>
                </a:extLst>
              </p:cNvPr>
              <p:cNvSpPr/>
              <p:nvPr/>
            </p:nvSpPr>
            <p:spPr>
              <a:xfrm>
                <a:off x="517866" y="5121214"/>
                <a:ext cx="92504" cy="275"/>
              </a:xfrm>
              <a:custGeom>
                <a:avLst/>
                <a:gdLst>
                  <a:gd name="connsiteX0" fmla="*/ 0 w 31908"/>
                  <a:gd name="connsiteY0" fmla="*/ 0 h 95"/>
                  <a:gd name="connsiteX1" fmla="*/ 31909 w 31908"/>
                  <a:gd name="connsiteY1" fmla="*/ 0 h 95"/>
                  <a:gd name="connsiteX2" fmla="*/ 31909 w 31908"/>
                  <a:gd name="connsiteY2" fmla="*/ 95 h 95"/>
                  <a:gd name="connsiteX3" fmla="*/ 0 w 31908"/>
                  <a:gd name="connsiteY3" fmla="*/ 95 h 95"/>
                </a:gdLst>
                <a:ahLst/>
                <a:cxnLst>
                  <a:cxn ang="0">
                    <a:pos x="connsiteX0" y="connsiteY0"/>
                  </a:cxn>
                  <a:cxn ang="0">
                    <a:pos x="connsiteX1" y="connsiteY1"/>
                  </a:cxn>
                  <a:cxn ang="0">
                    <a:pos x="connsiteX2" y="connsiteY2"/>
                  </a:cxn>
                  <a:cxn ang="0">
                    <a:pos x="connsiteX3" y="connsiteY3"/>
                  </a:cxn>
                </a:cxnLst>
                <a:rect l="l" t="t" r="r" b="b"/>
                <a:pathLst>
                  <a:path w="31908" h="95">
                    <a:moveTo>
                      <a:pt x="0" y="0"/>
                    </a:moveTo>
                    <a:lnTo>
                      <a:pt x="31909" y="0"/>
                    </a:lnTo>
                    <a:lnTo>
                      <a:pt x="31909" y="95"/>
                    </a:lnTo>
                    <a:lnTo>
                      <a:pt x="0" y="95"/>
                    </a:lnTo>
                    <a:close/>
                  </a:path>
                </a:pathLst>
              </a:custGeom>
              <a:solidFill>
                <a:srgbClr val="B0254D"/>
              </a:solid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E7FDCBF0-866F-4FAB-80CC-8122DDF6BEB6}"/>
                  </a:ext>
                </a:extLst>
              </p:cNvPr>
              <p:cNvSpPr/>
              <p:nvPr/>
            </p:nvSpPr>
            <p:spPr>
              <a:xfrm>
                <a:off x="434195" y="4790955"/>
                <a:ext cx="167613" cy="109901"/>
              </a:xfrm>
              <a:custGeom>
                <a:avLst/>
                <a:gdLst>
                  <a:gd name="connsiteX0" fmla="*/ 56293 w 57816"/>
                  <a:gd name="connsiteY0" fmla="*/ 0 h 37909"/>
                  <a:gd name="connsiteX1" fmla="*/ 28861 w 57816"/>
                  <a:gd name="connsiteY1" fmla="*/ 0 h 37909"/>
                  <a:gd name="connsiteX2" fmla="*/ 1429 w 57816"/>
                  <a:gd name="connsiteY2" fmla="*/ 0 h 37909"/>
                  <a:gd name="connsiteX3" fmla="*/ 0 w 57816"/>
                  <a:gd name="connsiteY3" fmla="*/ 37909 h 37909"/>
                  <a:gd name="connsiteX4" fmla="*/ 28861 w 57816"/>
                  <a:gd name="connsiteY4" fmla="*/ 37909 h 37909"/>
                  <a:gd name="connsiteX5" fmla="*/ 57817 w 57816"/>
                  <a:gd name="connsiteY5" fmla="*/ 37909 h 37909"/>
                  <a:gd name="connsiteX6" fmla="*/ 56293 w 57816"/>
                  <a:gd name="connsiteY6" fmla="*/ 0 h 3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816" h="37909">
                    <a:moveTo>
                      <a:pt x="56293" y="0"/>
                    </a:moveTo>
                    <a:lnTo>
                      <a:pt x="28861" y="0"/>
                    </a:lnTo>
                    <a:lnTo>
                      <a:pt x="1429" y="0"/>
                    </a:lnTo>
                    <a:lnTo>
                      <a:pt x="0" y="37909"/>
                    </a:lnTo>
                    <a:lnTo>
                      <a:pt x="28861" y="37909"/>
                    </a:lnTo>
                    <a:lnTo>
                      <a:pt x="57817" y="37909"/>
                    </a:lnTo>
                    <a:lnTo>
                      <a:pt x="56293" y="0"/>
                    </a:lnTo>
                    <a:close/>
                  </a:path>
                </a:pathLst>
              </a:custGeom>
              <a:solidFill>
                <a:srgbClr val="E71508"/>
              </a:solid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3A9170F3-D871-4E5B-98F0-31FEE5D5A180}"/>
                  </a:ext>
                </a:extLst>
              </p:cNvPr>
              <p:cNvSpPr/>
              <p:nvPr/>
            </p:nvSpPr>
            <p:spPr>
              <a:xfrm>
                <a:off x="429777" y="4901131"/>
                <a:ext cx="176174" cy="109901"/>
              </a:xfrm>
              <a:custGeom>
                <a:avLst/>
                <a:gdLst>
                  <a:gd name="connsiteX0" fmla="*/ 59341 w 60769"/>
                  <a:gd name="connsiteY0" fmla="*/ 0 h 37909"/>
                  <a:gd name="connsiteX1" fmla="*/ 30385 w 60769"/>
                  <a:gd name="connsiteY1" fmla="*/ 0 h 37909"/>
                  <a:gd name="connsiteX2" fmla="*/ 1524 w 60769"/>
                  <a:gd name="connsiteY2" fmla="*/ 0 h 37909"/>
                  <a:gd name="connsiteX3" fmla="*/ 0 w 60769"/>
                  <a:gd name="connsiteY3" fmla="*/ 37910 h 37909"/>
                  <a:gd name="connsiteX4" fmla="*/ 30385 w 60769"/>
                  <a:gd name="connsiteY4" fmla="*/ 37910 h 37909"/>
                  <a:gd name="connsiteX5" fmla="*/ 60770 w 60769"/>
                  <a:gd name="connsiteY5" fmla="*/ 37910 h 37909"/>
                  <a:gd name="connsiteX6" fmla="*/ 59341 w 60769"/>
                  <a:gd name="connsiteY6" fmla="*/ 0 h 3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769" h="37909">
                    <a:moveTo>
                      <a:pt x="59341" y="0"/>
                    </a:moveTo>
                    <a:lnTo>
                      <a:pt x="30385" y="0"/>
                    </a:lnTo>
                    <a:lnTo>
                      <a:pt x="1524" y="0"/>
                    </a:lnTo>
                    <a:lnTo>
                      <a:pt x="0" y="37910"/>
                    </a:lnTo>
                    <a:lnTo>
                      <a:pt x="30385" y="37910"/>
                    </a:lnTo>
                    <a:lnTo>
                      <a:pt x="60770" y="37910"/>
                    </a:lnTo>
                    <a:lnTo>
                      <a:pt x="59341" y="0"/>
                    </a:lnTo>
                    <a:close/>
                  </a:path>
                </a:pathLst>
              </a:custGeom>
              <a:solidFill>
                <a:srgbClr val="F2F2F2"/>
              </a:solid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5B5A5E19-A720-4DBD-86E6-296FCC7503FA}"/>
                  </a:ext>
                </a:extLst>
              </p:cNvPr>
              <p:cNvSpPr/>
              <p:nvPr/>
            </p:nvSpPr>
            <p:spPr>
              <a:xfrm>
                <a:off x="425359" y="5011310"/>
                <a:ext cx="185010" cy="109901"/>
              </a:xfrm>
              <a:custGeom>
                <a:avLst/>
                <a:gdLst>
                  <a:gd name="connsiteX0" fmla="*/ 62294 w 63817"/>
                  <a:gd name="connsiteY0" fmla="*/ 0 h 37909"/>
                  <a:gd name="connsiteX1" fmla="*/ 31909 w 63817"/>
                  <a:gd name="connsiteY1" fmla="*/ 0 h 37909"/>
                  <a:gd name="connsiteX2" fmla="*/ 1524 w 63817"/>
                  <a:gd name="connsiteY2" fmla="*/ 0 h 37909"/>
                  <a:gd name="connsiteX3" fmla="*/ 0 w 63817"/>
                  <a:gd name="connsiteY3" fmla="*/ 37909 h 37909"/>
                  <a:gd name="connsiteX4" fmla="*/ 31909 w 63817"/>
                  <a:gd name="connsiteY4" fmla="*/ 37909 h 37909"/>
                  <a:gd name="connsiteX5" fmla="*/ 63818 w 63817"/>
                  <a:gd name="connsiteY5" fmla="*/ 37909 h 37909"/>
                  <a:gd name="connsiteX6" fmla="*/ 62294 w 63817"/>
                  <a:gd name="connsiteY6" fmla="*/ 0 h 3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817" h="37909">
                    <a:moveTo>
                      <a:pt x="62294" y="0"/>
                    </a:moveTo>
                    <a:lnTo>
                      <a:pt x="31909" y="0"/>
                    </a:lnTo>
                    <a:lnTo>
                      <a:pt x="1524" y="0"/>
                    </a:lnTo>
                    <a:lnTo>
                      <a:pt x="0" y="37909"/>
                    </a:lnTo>
                    <a:lnTo>
                      <a:pt x="31909" y="37909"/>
                    </a:lnTo>
                    <a:lnTo>
                      <a:pt x="63818" y="37909"/>
                    </a:lnTo>
                    <a:lnTo>
                      <a:pt x="62294" y="0"/>
                    </a:lnTo>
                    <a:close/>
                  </a:path>
                </a:pathLst>
              </a:custGeom>
              <a:solidFill>
                <a:srgbClr val="E71508"/>
              </a:solid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17759B09-6659-4526-BDBF-E5510F986AFB}"/>
                  </a:ext>
                </a:extLst>
              </p:cNvPr>
              <p:cNvSpPr/>
              <p:nvPr/>
            </p:nvSpPr>
            <p:spPr>
              <a:xfrm>
                <a:off x="421219" y="5121489"/>
                <a:ext cx="193571" cy="109901"/>
              </a:xfrm>
              <a:custGeom>
                <a:avLst/>
                <a:gdLst>
                  <a:gd name="connsiteX0" fmla="*/ 65246 w 66770"/>
                  <a:gd name="connsiteY0" fmla="*/ 0 h 37909"/>
                  <a:gd name="connsiteX1" fmla="*/ 33338 w 66770"/>
                  <a:gd name="connsiteY1" fmla="*/ 0 h 37909"/>
                  <a:gd name="connsiteX2" fmla="*/ 1429 w 66770"/>
                  <a:gd name="connsiteY2" fmla="*/ 0 h 37909"/>
                  <a:gd name="connsiteX3" fmla="*/ 0 w 66770"/>
                  <a:gd name="connsiteY3" fmla="*/ 37909 h 37909"/>
                  <a:gd name="connsiteX4" fmla="*/ 33338 w 66770"/>
                  <a:gd name="connsiteY4" fmla="*/ 37909 h 37909"/>
                  <a:gd name="connsiteX5" fmla="*/ 66770 w 66770"/>
                  <a:gd name="connsiteY5" fmla="*/ 37909 h 37909"/>
                  <a:gd name="connsiteX6" fmla="*/ 65246 w 66770"/>
                  <a:gd name="connsiteY6" fmla="*/ 0 h 3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770" h="37909">
                    <a:moveTo>
                      <a:pt x="65246" y="0"/>
                    </a:moveTo>
                    <a:lnTo>
                      <a:pt x="33338" y="0"/>
                    </a:lnTo>
                    <a:lnTo>
                      <a:pt x="1429" y="0"/>
                    </a:lnTo>
                    <a:lnTo>
                      <a:pt x="0" y="37909"/>
                    </a:lnTo>
                    <a:lnTo>
                      <a:pt x="33338" y="37909"/>
                    </a:lnTo>
                    <a:lnTo>
                      <a:pt x="66770" y="37909"/>
                    </a:lnTo>
                    <a:lnTo>
                      <a:pt x="65246" y="0"/>
                    </a:lnTo>
                    <a:close/>
                  </a:path>
                </a:pathLst>
              </a:custGeom>
              <a:solidFill>
                <a:srgbClr val="F2F2F2"/>
              </a:solid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7765EFC-E898-44F4-909E-F2A8F8962892}"/>
                  </a:ext>
                </a:extLst>
              </p:cNvPr>
              <p:cNvSpPr/>
              <p:nvPr/>
            </p:nvSpPr>
            <p:spPr>
              <a:xfrm>
                <a:off x="416801" y="5231668"/>
                <a:ext cx="202129" cy="109901"/>
              </a:xfrm>
              <a:custGeom>
                <a:avLst/>
                <a:gdLst>
                  <a:gd name="connsiteX0" fmla="*/ 68294 w 69722"/>
                  <a:gd name="connsiteY0" fmla="*/ 0 h 37909"/>
                  <a:gd name="connsiteX1" fmla="*/ 34862 w 69722"/>
                  <a:gd name="connsiteY1" fmla="*/ 0 h 37909"/>
                  <a:gd name="connsiteX2" fmla="*/ 1524 w 69722"/>
                  <a:gd name="connsiteY2" fmla="*/ 0 h 37909"/>
                  <a:gd name="connsiteX3" fmla="*/ 0 w 69722"/>
                  <a:gd name="connsiteY3" fmla="*/ 37910 h 37909"/>
                  <a:gd name="connsiteX4" fmla="*/ 34862 w 69722"/>
                  <a:gd name="connsiteY4" fmla="*/ 37910 h 37909"/>
                  <a:gd name="connsiteX5" fmla="*/ 69723 w 69722"/>
                  <a:gd name="connsiteY5" fmla="*/ 37910 h 37909"/>
                  <a:gd name="connsiteX6" fmla="*/ 68294 w 69722"/>
                  <a:gd name="connsiteY6" fmla="*/ 0 h 3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722" h="37909">
                    <a:moveTo>
                      <a:pt x="68294" y="0"/>
                    </a:moveTo>
                    <a:lnTo>
                      <a:pt x="34862" y="0"/>
                    </a:lnTo>
                    <a:lnTo>
                      <a:pt x="1524" y="0"/>
                    </a:lnTo>
                    <a:lnTo>
                      <a:pt x="0" y="37910"/>
                    </a:lnTo>
                    <a:lnTo>
                      <a:pt x="34862" y="37910"/>
                    </a:lnTo>
                    <a:lnTo>
                      <a:pt x="69723" y="37910"/>
                    </a:lnTo>
                    <a:lnTo>
                      <a:pt x="68294" y="0"/>
                    </a:lnTo>
                    <a:close/>
                  </a:path>
                </a:pathLst>
              </a:custGeom>
              <a:solidFill>
                <a:srgbClr val="E71508"/>
              </a:solid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D44FFCFF-009D-4050-BB5A-E8D131624FE4}"/>
                  </a:ext>
                </a:extLst>
              </p:cNvPr>
              <p:cNvSpPr/>
              <p:nvPr/>
            </p:nvSpPr>
            <p:spPr>
              <a:xfrm>
                <a:off x="412658" y="5341847"/>
                <a:ext cx="210690" cy="109901"/>
              </a:xfrm>
              <a:custGeom>
                <a:avLst/>
                <a:gdLst>
                  <a:gd name="connsiteX0" fmla="*/ 71152 w 72675"/>
                  <a:gd name="connsiteY0" fmla="*/ 0 h 37909"/>
                  <a:gd name="connsiteX1" fmla="*/ 36290 w 72675"/>
                  <a:gd name="connsiteY1" fmla="*/ 0 h 37909"/>
                  <a:gd name="connsiteX2" fmla="*/ 1429 w 72675"/>
                  <a:gd name="connsiteY2" fmla="*/ 0 h 37909"/>
                  <a:gd name="connsiteX3" fmla="*/ 0 w 72675"/>
                  <a:gd name="connsiteY3" fmla="*/ 37909 h 37909"/>
                  <a:gd name="connsiteX4" fmla="*/ 36290 w 72675"/>
                  <a:gd name="connsiteY4" fmla="*/ 37909 h 37909"/>
                  <a:gd name="connsiteX5" fmla="*/ 72676 w 72675"/>
                  <a:gd name="connsiteY5" fmla="*/ 37909 h 37909"/>
                  <a:gd name="connsiteX6" fmla="*/ 71152 w 72675"/>
                  <a:gd name="connsiteY6" fmla="*/ 0 h 3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75" h="37909">
                    <a:moveTo>
                      <a:pt x="71152" y="0"/>
                    </a:moveTo>
                    <a:lnTo>
                      <a:pt x="36290" y="0"/>
                    </a:lnTo>
                    <a:lnTo>
                      <a:pt x="1429" y="0"/>
                    </a:lnTo>
                    <a:lnTo>
                      <a:pt x="0" y="37909"/>
                    </a:lnTo>
                    <a:lnTo>
                      <a:pt x="36290" y="37909"/>
                    </a:lnTo>
                    <a:lnTo>
                      <a:pt x="72676" y="37909"/>
                    </a:lnTo>
                    <a:lnTo>
                      <a:pt x="71152" y="0"/>
                    </a:lnTo>
                    <a:close/>
                  </a:path>
                </a:pathLst>
              </a:custGeom>
              <a:solidFill>
                <a:srgbClr val="F2F2F2"/>
              </a:solid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75E5369C-C58D-4C03-AB3B-AFFD651B0E2A}"/>
                  </a:ext>
                </a:extLst>
              </p:cNvPr>
              <p:cNvSpPr/>
              <p:nvPr/>
            </p:nvSpPr>
            <p:spPr>
              <a:xfrm>
                <a:off x="408240" y="5451748"/>
                <a:ext cx="219251" cy="110176"/>
              </a:xfrm>
              <a:custGeom>
                <a:avLst/>
                <a:gdLst>
                  <a:gd name="connsiteX0" fmla="*/ 74200 w 75628"/>
                  <a:gd name="connsiteY0" fmla="*/ 0 h 38004"/>
                  <a:gd name="connsiteX1" fmla="*/ 37814 w 75628"/>
                  <a:gd name="connsiteY1" fmla="*/ 0 h 38004"/>
                  <a:gd name="connsiteX2" fmla="*/ 1524 w 75628"/>
                  <a:gd name="connsiteY2" fmla="*/ 0 h 38004"/>
                  <a:gd name="connsiteX3" fmla="*/ 0 w 75628"/>
                  <a:gd name="connsiteY3" fmla="*/ 38005 h 38004"/>
                  <a:gd name="connsiteX4" fmla="*/ 37814 w 75628"/>
                  <a:gd name="connsiteY4" fmla="*/ 38005 h 38004"/>
                  <a:gd name="connsiteX5" fmla="*/ 75628 w 75628"/>
                  <a:gd name="connsiteY5" fmla="*/ 38005 h 38004"/>
                  <a:gd name="connsiteX6" fmla="*/ 74200 w 75628"/>
                  <a:gd name="connsiteY6" fmla="*/ 0 h 38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28" h="38004">
                    <a:moveTo>
                      <a:pt x="74200" y="0"/>
                    </a:moveTo>
                    <a:lnTo>
                      <a:pt x="37814" y="0"/>
                    </a:lnTo>
                    <a:lnTo>
                      <a:pt x="1524" y="0"/>
                    </a:lnTo>
                    <a:lnTo>
                      <a:pt x="0" y="38005"/>
                    </a:lnTo>
                    <a:lnTo>
                      <a:pt x="37814" y="38005"/>
                    </a:lnTo>
                    <a:lnTo>
                      <a:pt x="75628" y="38005"/>
                    </a:lnTo>
                    <a:lnTo>
                      <a:pt x="74200" y="0"/>
                    </a:lnTo>
                    <a:close/>
                  </a:path>
                </a:pathLst>
              </a:custGeom>
              <a:solidFill>
                <a:srgbClr val="E71508"/>
              </a:solid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AE95F2A7-4388-4C80-88DC-FC791FC59008}"/>
                  </a:ext>
                </a:extLst>
              </p:cNvPr>
              <p:cNvSpPr/>
              <p:nvPr/>
            </p:nvSpPr>
            <p:spPr>
              <a:xfrm>
                <a:off x="404097" y="5561927"/>
                <a:ext cx="227812" cy="110176"/>
              </a:xfrm>
              <a:custGeom>
                <a:avLst/>
                <a:gdLst>
                  <a:gd name="connsiteX0" fmla="*/ 77057 w 78581"/>
                  <a:gd name="connsiteY0" fmla="*/ 0 h 38004"/>
                  <a:gd name="connsiteX1" fmla="*/ 39243 w 78581"/>
                  <a:gd name="connsiteY1" fmla="*/ 0 h 38004"/>
                  <a:gd name="connsiteX2" fmla="*/ 1429 w 78581"/>
                  <a:gd name="connsiteY2" fmla="*/ 0 h 38004"/>
                  <a:gd name="connsiteX3" fmla="*/ 0 w 78581"/>
                  <a:gd name="connsiteY3" fmla="*/ 38005 h 38004"/>
                  <a:gd name="connsiteX4" fmla="*/ 39243 w 78581"/>
                  <a:gd name="connsiteY4" fmla="*/ 38005 h 38004"/>
                  <a:gd name="connsiteX5" fmla="*/ 78581 w 78581"/>
                  <a:gd name="connsiteY5" fmla="*/ 38005 h 38004"/>
                  <a:gd name="connsiteX6" fmla="*/ 77057 w 78581"/>
                  <a:gd name="connsiteY6" fmla="*/ 0 h 38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581" h="38004">
                    <a:moveTo>
                      <a:pt x="77057" y="0"/>
                    </a:moveTo>
                    <a:lnTo>
                      <a:pt x="39243" y="0"/>
                    </a:lnTo>
                    <a:lnTo>
                      <a:pt x="1429" y="0"/>
                    </a:lnTo>
                    <a:lnTo>
                      <a:pt x="0" y="38005"/>
                    </a:lnTo>
                    <a:lnTo>
                      <a:pt x="39243" y="38005"/>
                    </a:lnTo>
                    <a:lnTo>
                      <a:pt x="78581" y="38005"/>
                    </a:lnTo>
                    <a:lnTo>
                      <a:pt x="77057" y="0"/>
                    </a:lnTo>
                    <a:close/>
                  </a:path>
                </a:pathLst>
              </a:custGeom>
              <a:solidFill>
                <a:srgbClr val="F2F2F2"/>
              </a:solid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DAB65EE5-04C4-49E3-AEAE-ADD429057899}"/>
                  </a:ext>
                </a:extLst>
              </p:cNvPr>
              <p:cNvSpPr/>
              <p:nvPr/>
            </p:nvSpPr>
            <p:spPr>
              <a:xfrm>
                <a:off x="994478" y="5107405"/>
                <a:ext cx="174515" cy="479373"/>
              </a:xfrm>
              <a:custGeom>
                <a:avLst/>
                <a:gdLst>
                  <a:gd name="connsiteX0" fmla="*/ 19241 w 60197"/>
                  <a:gd name="connsiteY0" fmla="*/ 0 h 165354"/>
                  <a:gd name="connsiteX1" fmla="*/ 0 w 60197"/>
                  <a:gd name="connsiteY1" fmla="*/ 165354 h 165354"/>
                  <a:gd name="connsiteX2" fmla="*/ 60198 w 60197"/>
                  <a:gd name="connsiteY2" fmla="*/ 165354 h 165354"/>
                  <a:gd name="connsiteX3" fmla="*/ 60198 w 60197"/>
                  <a:gd name="connsiteY3" fmla="*/ 0 h 165354"/>
                  <a:gd name="connsiteX4" fmla="*/ 19241 w 60197"/>
                  <a:gd name="connsiteY4" fmla="*/ 0 h 165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7" h="165354">
                    <a:moveTo>
                      <a:pt x="19241" y="0"/>
                    </a:moveTo>
                    <a:lnTo>
                      <a:pt x="0" y="165354"/>
                    </a:lnTo>
                    <a:lnTo>
                      <a:pt x="60198" y="165354"/>
                    </a:lnTo>
                    <a:lnTo>
                      <a:pt x="60198" y="0"/>
                    </a:lnTo>
                    <a:lnTo>
                      <a:pt x="19241" y="0"/>
                    </a:lnTo>
                    <a:close/>
                  </a:path>
                </a:pathLst>
              </a:custGeom>
              <a:solidFill>
                <a:srgbClr val="E6E6E6"/>
              </a:solid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3366BAE4-3306-4486-95BB-7323D0D1DF4E}"/>
                  </a:ext>
                </a:extLst>
              </p:cNvPr>
              <p:cNvSpPr/>
              <p:nvPr/>
            </p:nvSpPr>
            <p:spPr>
              <a:xfrm>
                <a:off x="1168997" y="5107405"/>
                <a:ext cx="179212" cy="479373"/>
              </a:xfrm>
              <a:custGeom>
                <a:avLst/>
                <a:gdLst>
                  <a:gd name="connsiteX0" fmla="*/ 42577 w 61817"/>
                  <a:gd name="connsiteY0" fmla="*/ 0 h 165354"/>
                  <a:gd name="connsiteX1" fmla="*/ 0 w 61817"/>
                  <a:gd name="connsiteY1" fmla="*/ 0 h 165354"/>
                  <a:gd name="connsiteX2" fmla="*/ 0 w 61817"/>
                  <a:gd name="connsiteY2" fmla="*/ 165354 h 165354"/>
                  <a:gd name="connsiteX3" fmla="*/ 61817 w 61817"/>
                  <a:gd name="connsiteY3" fmla="*/ 165354 h 165354"/>
                  <a:gd name="connsiteX4" fmla="*/ 42577 w 61817"/>
                  <a:gd name="connsiteY4" fmla="*/ 0 h 165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817" h="165354">
                    <a:moveTo>
                      <a:pt x="42577" y="0"/>
                    </a:moveTo>
                    <a:lnTo>
                      <a:pt x="0" y="0"/>
                    </a:lnTo>
                    <a:lnTo>
                      <a:pt x="0" y="165354"/>
                    </a:lnTo>
                    <a:lnTo>
                      <a:pt x="61817" y="165354"/>
                    </a:lnTo>
                    <a:lnTo>
                      <a:pt x="42577" y="0"/>
                    </a:lnTo>
                    <a:close/>
                  </a:path>
                </a:pathLst>
              </a:custGeom>
              <a:solidFill>
                <a:srgbClr val="B6B6B6"/>
              </a:solid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F325F8B0-9873-455C-8515-5483E02977ED}"/>
                  </a:ext>
                </a:extLst>
              </p:cNvPr>
              <p:cNvSpPr/>
              <p:nvPr/>
            </p:nvSpPr>
            <p:spPr>
              <a:xfrm>
                <a:off x="634118" y="5107405"/>
                <a:ext cx="177003" cy="479373"/>
              </a:xfrm>
              <a:custGeom>
                <a:avLst/>
                <a:gdLst>
                  <a:gd name="connsiteX0" fmla="*/ 19241 w 61055"/>
                  <a:gd name="connsiteY0" fmla="*/ 0 h 165354"/>
                  <a:gd name="connsiteX1" fmla="*/ 0 w 61055"/>
                  <a:gd name="connsiteY1" fmla="*/ 165354 h 165354"/>
                  <a:gd name="connsiteX2" fmla="*/ 61055 w 61055"/>
                  <a:gd name="connsiteY2" fmla="*/ 165354 h 165354"/>
                  <a:gd name="connsiteX3" fmla="*/ 61055 w 61055"/>
                  <a:gd name="connsiteY3" fmla="*/ 0 h 165354"/>
                  <a:gd name="connsiteX4" fmla="*/ 19241 w 61055"/>
                  <a:gd name="connsiteY4" fmla="*/ 0 h 165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55" h="165354">
                    <a:moveTo>
                      <a:pt x="19241" y="0"/>
                    </a:moveTo>
                    <a:lnTo>
                      <a:pt x="0" y="165354"/>
                    </a:lnTo>
                    <a:lnTo>
                      <a:pt x="61055" y="165354"/>
                    </a:lnTo>
                    <a:lnTo>
                      <a:pt x="61055" y="0"/>
                    </a:lnTo>
                    <a:lnTo>
                      <a:pt x="19241" y="0"/>
                    </a:lnTo>
                    <a:close/>
                  </a:path>
                </a:pathLst>
              </a:custGeom>
              <a:solidFill>
                <a:srgbClr val="E6E6E6"/>
              </a:solid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D2E211CE-B7AB-430A-83DE-7399EA5304F6}"/>
                  </a:ext>
                </a:extLst>
              </p:cNvPr>
              <p:cNvSpPr/>
              <p:nvPr/>
            </p:nvSpPr>
            <p:spPr>
              <a:xfrm>
                <a:off x="811124" y="5107405"/>
                <a:ext cx="176724" cy="479373"/>
              </a:xfrm>
              <a:custGeom>
                <a:avLst/>
                <a:gdLst>
                  <a:gd name="connsiteX0" fmla="*/ 41719 w 60959"/>
                  <a:gd name="connsiteY0" fmla="*/ 0 h 165354"/>
                  <a:gd name="connsiteX1" fmla="*/ 0 w 60959"/>
                  <a:gd name="connsiteY1" fmla="*/ 0 h 165354"/>
                  <a:gd name="connsiteX2" fmla="*/ 0 w 60959"/>
                  <a:gd name="connsiteY2" fmla="*/ 165354 h 165354"/>
                  <a:gd name="connsiteX3" fmla="*/ 60960 w 60959"/>
                  <a:gd name="connsiteY3" fmla="*/ 165354 h 165354"/>
                  <a:gd name="connsiteX4" fmla="*/ 41719 w 60959"/>
                  <a:gd name="connsiteY4" fmla="*/ 0 h 165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59" h="165354">
                    <a:moveTo>
                      <a:pt x="41719" y="0"/>
                    </a:moveTo>
                    <a:lnTo>
                      <a:pt x="0" y="0"/>
                    </a:lnTo>
                    <a:lnTo>
                      <a:pt x="0" y="165354"/>
                    </a:lnTo>
                    <a:lnTo>
                      <a:pt x="60960" y="165354"/>
                    </a:lnTo>
                    <a:lnTo>
                      <a:pt x="41719" y="0"/>
                    </a:lnTo>
                    <a:close/>
                  </a:path>
                </a:pathLst>
              </a:custGeom>
              <a:solidFill>
                <a:srgbClr val="B6B6B6"/>
              </a:solid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DEE5B0FE-F7A7-4310-8012-EB991C9B6BF7}"/>
                  </a:ext>
                </a:extLst>
              </p:cNvPr>
              <p:cNvSpPr/>
              <p:nvPr/>
            </p:nvSpPr>
            <p:spPr>
              <a:xfrm>
                <a:off x="1364223" y="5414194"/>
                <a:ext cx="278621" cy="603633"/>
              </a:xfrm>
              <a:custGeom>
                <a:avLst/>
                <a:gdLst>
                  <a:gd name="connsiteX0" fmla="*/ 0 w 96107"/>
                  <a:gd name="connsiteY0" fmla="*/ 74581 h 208216"/>
                  <a:gd name="connsiteX1" fmla="*/ 0 w 96107"/>
                  <a:gd name="connsiteY1" fmla="*/ 208217 h 208216"/>
                  <a:gd name="connsiteX2" fmla="*/ 96107 w 96107"/>
                  <a:gd name="connsiteY2" fmla="*/ 208217 h 208216"/>
                  <a:gd name="connsiteX3" fmla="*/ 96107 w 96107"/>
                  <a:gd name="connsiteY3" fmla="*/ 74581 h 208216"/>
                  <a:gd name="connsiteX4" fmla="*/ 96107 w 96107"/>
                  <a:gd name="connsiteY4" fmla="*/ 0 h 208216"/>
                  <a:gd name="connsiteX5" fmla="*/ 0 w 96107"/>
                  <a:gd name="connsiteY5" fmla="*/ 74581 h 20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107" h="208216">
                    <a:moveTo>
                      <a:pt x="0" y="74581"/>
                    </a:moveTo>
                    <a:lnTo>
                      <a:pt x="0" y="208217"/>
                    </a:lnTo>
                    <a:lnTo>
                      <a:pt x="96107" y="208217"/>
                    </a:lnTo>
                    <a:lnTo>
                      <a:pt x="96107" y="74581"/>
                    </a:lnTo>
                    <a:lnTo>
                      <a:pt x="96107" y="0"/>
                    </a:lnTo>
                    <a:lnTo>
                      <a:pt x="0" y="74581"/>
                    </a:lnTo>
                    <a:close/>
                  </a:path>
                </a:pathLst>
              </a:custGeom>
              <a:solidFill>
                <a:srgbClr val="B6B6B6"/>
              </a:solid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458A1453-1ABC-4E55-8B91-44726968BE64}"/>
                  </a:ext>
                </a:extLst>
              </p:cNvPr>
              <p:cNvSpPr/>
              <p:nvPr/>
            </p:nvSpPr>
            <p:spPr>
              <a:xfrm>
                <a:off x="1566909" y="5414194"/>
                <a:ext cx="278346" cy="603633"/>
              </a:xfrm>
              <a:custGeom>
                <a:avLst/>
                <a:gdLst>
                  <a:gd name="connsiteX0" fmla="*/ 0 w 96012"/>
                  <a:gd name="connsiteY0" fmla="*/ 74581 h 208216"/>
                  <a:gd name="connsiteX1" fmla="*/ 0 w 96012"/>
                  <a:gd name="connsiteY1" fmla="*/ 208217 h 208216"/>
                  <a:gd name="connsiteX2" fmla="*/ 96012 w 96012"/>
                  <a:gd name="connsiteY2" fmla="*/ 208217 h 208216"/>
                  <a:gd name="connsiteX3" fmla="*/ 96012 w 96012"/>
                  <a:gd name="connsiteY3" fmla="*/ 74581 h 208216"/>
                  <a:gd name="connsiteX4" fmla="*/ 96012 w 96012"/>
                  <a:gd name="connsiteY4" fmla="*/ 0 h 208216"/>
                  <a:gd name="connsiteX5" fmla="*/ 0 w 96012"/>
                  <a:gd name="connsiteY5" fmla="*/ 74581 h 20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2" h="208216">
                    <a:moveTo>
                      <a:pt x="0" y="74581"/>
                    </a:moveTo>
                    <a:lnTo>
                      <a:pt x="0" y="208217"/>
                    </a:lnTo>
                    <a:lnTo>
                      <a:pt x="96012" y="208217"/>
                    </a:lnTo>
                    <a:lnTo>
                      <a:pt x="96012" y="74581"/>
                    </a:lnTo>
                    <a:lnTo>
                      <a:pt x="96012" y="0"/>
                    </a:lnTo>
                    <a:lnTo>
                      <a:pt x="0" y="74581"/>
                    </a:lnTo>
                    <a:close/>
                  </a:path>
                </a:pathLst>
              </a:custGeom>
              <a:solidFill>
                <a:srgbClr val="919191"/>
              </a:solid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C046AD1B-59FA-452C-BA2C-BBAE56C93231}"/>
                  </a:ext>
                </a:extLst>
              </p:cNvPr>
              <p:cNvSpPr/>
              <p:nvPr/>
            </p:nvSpPr>
            <p:spPr>
              <a:xfrm>
                <a:off x="1769316" y="5414194"/>
                <a:ext cx="278621" cy="603633"/>
              </a:xfrm>
              <a:custGeom>
                <a:avLst/>
                <a:gdLst>
                  <a:gd name="connsiteX0" fmla="*/ 0 w 96107"/>
                  <a:gd name="connsiteY0" fmla="*/ 74581 h 208216"/>
                  <a:gd name="connsiteX1" fmla="*/ 0 w 96107"/>
                  <a:gd name="connsiteY1" fmla="*/ 208217 h 208216"/>
                  <a:gd name="connsiteX2" fmla="*/ 96107 w 96107"/>
                  <a:gd name="connsiteY2" fmla="*/ 208217 h 208216"/>
                  <a:gd name="connsiteX3" fmla="*/ 96107 w 96107"/>
                  <a:gd name="connsiteY3" fmla="*/ 74581 h 208216"/>
                  <a:gd name="connsiteX4" fmla="*/ 96107 w 96107"/>
                  <a:gd name="connsiteY4" fmla="*/ 0 h 208216"/>
                  <a:gd name="connsiteX5" fmla="*/ 0 w 96107"/>
                  <a:gd name="connsiteY5" fmla="*/ 74581 h 20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107" h="208216">
                    <a:moveTo>
                      <a:pt x="0" y="74581"/>
                    </a:moveTo>
                    <a:lnTo>
                      <a:pt x="0" y="208217"/>
                    </a:lnTo>
                    <a:lnTo>
                      <a:pt x="96107" y="208217"/>
                    </a:lnTo>
                    <a:lnTo>
                      <a:pt x="96107" y="74581"/>
                    </a:lnTo>
                    <a:lnTo>
                      <a:pt x="96107" y="0"/>
                    </a:lnTo>
                    <a:lnTo>
                      <a:pt x="0" y="74581"/>
                    </a:lnTo>
                    <a:close/>
                  </a:path>
                </a:pathLst>
              </a:custGeom>
              <a:solidFill>
                <a:srgbClr val="B6B6B6"/>
              </a:solid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C645BFA1-CCA1-4F34-B20C-C59C210B2D05}"/>
                  </a:ext>
                </a:extLst>
              </p:cNvPr>
              <p:cNvSpPr/>
              <p:nvPr/>
            </p:nvSpPr>
            <p:spPr>
              <a:xfrm>
                <a:off x="401613" y="5728989"/>
                <a:ext cx="232230" cy="288837"/>
              </a:xfrm>
              <a:custGeom>
                <a:avLst/>
                <a:gdLst>
                  <a:gd name="connsiteX0" fmla="*/ 0 w 80105"/>
                  <a:gd name="connsiteY0" fmla="*/ 0 h 99631"/>
                  <a:gd name="connsiteX1" fmla="*/ 80105 w 80105"/>
                  <a:gd name="connsiteY1" fmla="*/ 0 h 99631"/>
                  <a:gd name="connsiteX2" fmla="*/ 80105 w 80105"/>
                  <a:gd name="connsiteY2" fmla="*/ 99632 h 99631"/>
                  <a:gd name="connsiteX3" fmla="*/ 0 w 80105"/>
                  <a:gd name="connsiteY3" fmla="*/ 99632 h 99631"/>
                </a:gdLst>
                <a:ahLst/>
                <a:cxnLst>
                  <a:cxn ang="0">
                    <a:pos x="connsiteX0" y="connsiteY0"/>
                  </a:cxn>
                  <a:cxn ang="0">
                    <a:pos x="connsiteX1" y="connsiteY1"/>
                  </a:cxn>
                  <a:cxn ang="0">
                    <a:pos x="connsiteX2" y="connsiteY2"/>
                  </a:cxn>
                  <a:cxn ang="0">
                    <a:pos x="connsiteX3" y="connsiteY3"/>
                  </a:cxn>
                </a:cxnLst>
                <a:rect l="l" t="t" r="r" b="b"/>
                <a:pathLst>
                  <a:path w="80105" h="99631">
                    <a:moveTo>
                      <a:pt x="0" y="0"/>
                    </a:moveTo>
                    <a:lnTo>
                      <a:pt x="80105" y="0"/>
                    </a:lnTo>
                    <a:lnTo>
                      <a:pt x="80105" y="99632"/>
                    </a:lnTo>
                    <a:lnTo>
                      <a:pt x="0" y="99632"/>
                    </a:lnTo>
                    <a:close/>
                  </a:path>
                </a:pathLst>
              </a:custGeom>
              <a:solidFill>
                <a:srgbClr val="868589"/>
              </a:solid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B203132F-0274-43AA-AC6A-CA38CB597756}"/>
                  </a:ext>
                </a:extLst>
              </p:cNvPr>
              <p:cNvSpPr/>
              <p:nvPr/>
            </p:nvSpPr>
            <p:spPr>
              <a:xfrm>
                <a:off x="994478" y="5586778"/>
                <a:ext cx="370020" cy="431048"/>
              </a:xfrm>
              <a:custGeom>
                <a:avLst/>
                <a:gdLst>
                  <a:gd name="connsiteX0" fmla="*/ 0 w 127634"/>
                  <a:gd name="connsiteY0" fmla="*/ 0 h 148685"/>
                  <a:gd name="connsiteX1" fmla="*/ 127635 w 127634"/>
                  <a:gd name="connsiteY1" fmla="*/ 0 h 148685"/>
                  <a:gd name="connsiteX2" fmla="*/ 127635 w 127634"/>
                  <a:gd name="connsiteY2" fmla="*/ 148685 h 148685"/>
                  <a:gd name="connsiteX3" fmla="*/ 0 w 127634"/>
                  <a:gd name="connsiteY3" fmla="*/ 148685 h 148685"/>
                </a:gdLst>
                <a:ahLst/>
                <a:cxnLst>
                  <a:cxn ang="0">
                    <a:pos x="connsiteX0" y="connsiteY0"/>
                  </a:cxn>
                  <a:cxn ang="0">
                    <a:pos x="connsiteX1" y="connsiteY1"/>
                  </a:cxn>
                  <a:cxn ang="0">
                    <a:pos x="connsiteX2" y="connsiteY2"/>
                  </a:cxn>
                  <a:cxn ang="0">
                    <a:pos x="connsiteX3" y="connsiteY3"/>
                  </a:cxn>
                </a:cxnLst>
                <a:rect l="l" t="t" r="r" b="b"/>
                <a:pathLst>
                  <a:path w="127634" h="148685">
                    <a:moveTo>
                      <a:pt x="0" y="0"/>
                    </a:moveTo>
                    <a:lnTo>
                      <a:pt x="127635" y="0"/>
                    </a:lnTo>
                    <a:lnTo>
                      <a:pt x="127635" y="148685"/>
                    </a:lnTo>
                    <a:lnTo>
                      <a:pt x="0" y="148685"/>
                    </a:lnTo>
                    <a:close/>
                  </a:path>
                </a:pathLst>
              </a:custGeom>
              <a:solidFill>
                <a:srgbClr val="3F5366"/>
              </a:solid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F7CB8277-9B56-42E4-9171-659BD24142E6}"/>
                  </a:ext>
                </a:extLst>
              </p:cNvPr>
              <p:cNvSpPr/>
              <p:nvPr/>
            </p:nvSpPr>
            <p:spPr>
              <a:xfrm>
                <a:off x="669188" y="5702756"/>
                <a:ext cx="53294" cy="121222"/>
              </a:xfrm>
              <a:custGeom>
                <a:avLst/>
                <a:gdLst>
                  <a:gd name="connsiteX0" fmla="*/ 0 w 18383"/>
                  <a:gd name="connsiteY0" fmla="*/ 0 h 41814"/>
                  <a:gd name="connsiteX1" fmla="*/ 18383 w 18383"/>
                  <a:gd name="connsiteY1" fmla="*/ 0 h 41814"/>
                  <a:gd name="connsiteX2" fmla="*/ 18383 w 18383"/>
                  <a:gd name="connsiteY2" fmla="*/ 41815 h 41814"/>
                  <a:gd name="connsiteX3" fmla="*/ 0 w 18383"/>
                  <a:gd name="connsiteY3" fmla="*/ 41815 h 41814"/>
                </a:gdLst>
                <a:ahLst/>
                <a:cxnLst>
                  <a:cxn ang="0">
                    <a:pos x="connsiteX0" y="connsiteY0"/>
                  </a:cxn>
                  <a:cxn ang="0">
                    <a:pos x="connsiteX1" y="connsiteY1"/>
                  </a:cxn>
                  <a:cxn ang="0">
                    <a:pos x="connsiteX2" y="connsiteY2"/>
                  </a:cxn>
                  <a:cxn ang="0">
                    <a:pos x="connsiteX3" y="connsiteY3"/>
                  </a:cxn>
                </a:cxnLst>
                <a:rect l="l" t="t" r="r" b="b"/>
                <a:pathLst>
                  <a:path w="18383" h="41814">
                    <a:moveTo>
                      <a:pt x="0" y="0"/>
                    </a:moveTo>
                    <a:lnTo>
                      <a:pt x="18383" y="0"/>
                    </a:lnTo>
                    <a:lnTo>
                      <a:pt x="18383" y="41815"/>
                    </a:lnTo>
                    <a:lnTo>
                      <a:pt x="0" y="41815"/>
                    </a:lnTo>
                    <a:close/>
                  </a:path>
                </a:pathLst>
              </a:custGeom>
              <a:solidFill>
                <a:srgbClr val="F6C918"/>
              </a:solid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1CEEEA0A-F6FF-4B49-8FE6-3D99918BCFF8}"/>
                  </a:ext>
                </a:extLst>
              </p:cNvPr>
              <p:cNvSpPr/>
              <p:nvPr/>
            </p:nvSpPr>
            <p:spPr>
              <a:xfrm>
                <a:off x="779367" y="5702756"/>
                <a:ext cx="53569" cy="121222"/>
              </a:xfrm>
              <a:custGeom>
                <a:avLst/>
                <a:gdLst>
                  <a:gd name="connsiteX0" fmla="*/ 0 w 18478"/>
                  <a:gd name="connsiteY0" fmla="*/ 0 h 41814"/>
                  <a:gd name="connsiteX1" fmla="*/ 18478 w 18478"/>
                  <a:gd name="connsiteY1" fmla="*/ 0 h 41814"/>
                  <a:gd name="connsiteX2" fmla="*/ 18478 w 18478"/>
                  <a:gd name="connsiteY2" fmla="*/ 41815 h 41814"/>
                  <a:gd name="connsiteX3" fmla="*/ 0 w 18478"/>
                  <a:gd name="connsiteY3" fmla="*/ 41815 h 41814"/>
                </a:gdLst>
                <a:ahLst/>
                <a:cxnLst>
                  <a:cxn ang="0">
                    <a:pos x="connsiteX0" y="connsiteY0"/>
                  </a:cxn>
                  <a:cxn ang="0">
                    <a:pos x="connsiteX1" y="connsiteY1"/>
                  </a:cxn>
                  <a:cxn ang="0">
                    <a:pos x="connsiteX2" y="connsiteY2"/>
                  </a:cxn>
                  <a:cxn ang="0">
                    <a:pos x="connsiteX3" y="connsiteY3"/>
                  </a:cxn>
                </a:cxnLst>
                <a:rect l="l" t="t" r="r" b="b"/>
                <a:pathLst>
                  <a:path w="18478" h="41814">
                    <a:moveTo>
                      <a:pt x="0" y="0"/>
                    </a:moveTo>
                    <a:lnTo>
                      <a:pt x="18478" y="0"/>
                    </a:lnTo>
                    <a:lnTo>
                      <a:pt x="18478" y="41815"/>
                    </a:lnTo>
                    <a:lnTo>
                      <a:pt x="0" y="41815"/>
                    </a:lnTo>
                    <a:close/>
                  </a:path>
                </a:pathLst>
              </a:custGeom>
              <a:solidFill>
                <a:srgbClr val="F6C918"/>
              </a:solid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1D644029-1A24-40D3-B111-8670C9FC362E}"/>
                  </a:ext>
                </a:extLst>
              </p:cNvPr>
              <p:cNvSpPr/>
              <p:nvPr/>
            </p:nvSpPr>
            <p:spPr>
              <a:xfrm>
                <a:off x="889547" y="5702756"/>
                <a:ext cx="53294" cy="121222"/>
              </a:xfrm>
              <a:custGeom>
                <a:avLst/>
                <a:gdLst>
                  <a:gd name="connsiteX0" fmla="*/ 0 w 18383"/>
                  <a:gd name="connsiteY0" fmla="*/ 0 h 41814"/>
                  <a:gd name="connsiteX1" fmla="*/ 18383 w 18383"/>
                  <a:gd name="connsiteY1" fmla="*/ 0 h 41814"/>
                  <a:gd name="connsiteX2" fmla="*/ 18383 w 18383"/>
                  <a:gd name="connsiteY2" fmla="*/ 41815 h 41814"/>
                  <a:gd name="connsiteX3" fmla="*/ 0 w 18383"/>
                  <a:gd name="connsiteY3" fmla="*/ 41815 h 41814"/>
                </a:gdLst>
                <a:ahLst/>
                <a:cxnLst>
                  <a:cxn ang="0">
                    <a:pos x="connsiteX0" y="connsiteY0"/>
                  </a:cxn>
                  <a:cxn ang="0">
                    <a:pos x="connsiteX1" y="connsiteY1"/>
                  </a:cxn>
                  <a:cxn ang="0">
                    <a:pos x="connsiteX2" y="connsiteY2"/>
                  </a:cxn>
                  <a:cxn ang="0">
                    <a:pos x="connsiteX3" y="connsiteY3"/>
                  </a:cxn>
                </a:cxnLst>
                <a:rect l="l" t="t" r="r" b="b"/>
                <a:pathLst>
                  <a:path w="18383" h="41814">
                    <a:moveTo>
                      <a:pt x="0" y="0"/>
                    </a:moveTo>
                    <a:lnTo>
                      <a:pt x="18383" y="0"/>
                    </a:lnTo>
                    <a:lnTo>
                      <a:pt x="18383" y="41815"/>
                    </a:lnTo>
                    <a:lnTo>
                      <a:pt x="0" y="41815"/>
                    </a:lnTo>
                    <a:close/>
                  </a:path>
                </a:pathLst>
              </a:custGeom>
              <a:solidFill>
                <a:srgbClr val="F6C918"/>
              </a:solid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32941952-78DE-4C42-B02E-6DCB84307849}"/>
                  </a:ext>
                </a:extLst>
              </p:cNvPr>
              <p:cNvSpPr/>
              <p:nvPr/>
            </p:nvSpPr>
            <p:spPr>
              <a:xfrm>
                <a:off x="1032033" y="5702756"/>
                <a:ext cx="53569" cy="121222"/>
              </a:xfrm>
              <a:custGeom>
                <a:avLst/>
                <a:gdLst>
                  <a:gd name="connsiteX0" fmla="*/ 0 w 18478"/>
                  <a:gd name="connsiteY0" fmla="*/ 0 h 41814"/>
                  <a:gd name="connsiteX1" fmla="*/ 18478 w 18478"/>
                  <a:gd name="connsiteY1" fmla="*/ 0 h 41814"/>
                  <a:gd name="connsiteX2" fmla="*/ 18478 w 18478"/>
                  <a:gd name="connsiteY2" fmla="*/ 41815 h 41814"/>
                  <a:gd name="connsiteX3" fmla="*/ 0 w 18478"/>
                  <a:gd name="connsiteY3" fmla="*/ 41815 h 41814"/>
                </a:gdLst>
                <a:ahLst/>
                <a:cxnLst>
                  <a:cxn ang="0">
                    <a:pos x="connsiteX0" y="connsiteY0"/>
                  </a:cxn>
                  <a:cxn ang="0">
                    <a:pos x="connsiteX1" y="connsiteY1"/>
                  </a:cxn>
                  <a:cxn ang="0">
                    <a:pos x="connsiteX2" y="connsiteY2"/>
                  </a:cxn>
                  <a:cxn ang="0">
                    <a:pos x="connsiteX3" y="connsiteY3"/>
                  </a:cxn>
                </a:cxnLst>
                <a:rect l="l" t="t" r="r" b="b"/>
                <a:pathLst>
                  <a:path w="18478" h="41814">
                    <a:moveTo>
                      <a:pt x="0" y="0"/>
                    </a:moveTo>
                    <a:lnTo>
                      <a:pt x="18478" y="0"/>
                    </a:lnTo>
                    <a:lnTo>
                      <a:pt x="18478" y="41815"/>
                    </a:lnTo>
                    <a:lnTo>
                      <a:pt x="0" y="41815"/>
                    </a:lnTo>
                    <a:close/>
                  </a:path>
                </a:pathLst>
              </a:custGeom>
              <a:solidFill>
                <a:srgbClr val="F6C918"/>
              </a:solid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0806B494-0599-4E26-B9A7-45738C46EA5E}"/>
                  </a:ext>
                </a:extLst>
              </p:cNvPr>
              <p:cNvSpPr/>
              <p:nvPr/>
            </p:nvSpPr>
            <p:spPr>
              <a:xfrm>
                <a:off x="1142209" y="5702756"/>
                <a:ext cx="53294" cy="121222"/>
              </a:xfrm>
              <a:custGeom>
                <a:avLst/>
                <a:gdLst>
                  <a:gd name="connsiteX0" fmla="*/ 0 w 18383"/>
                  <a:gd name="connsiteY0" fmla="*/ 0 h 41814"/>
                  <a:gd name="connsiteX1" fmla="*/ 18383 w 18383"/>
                  <a:gd name="connsiteY1" fmla="*/ 0 h 41814"/>
                  <a:gd name="connsiteX2" fmla="*/ 18383 w 18383"/>
                  <a:gd name="connsiteY2" fmla="*/ 41815 h 41814"/>
                  <a:gd name="connsiteX3" fmla="*/ 0 w 18383"/>
                  <a:gd name="connsiteY3" fmla="*/ 41815 h 41814"/>
                </a:gdLst>
                <a:ahLst/>
                <a:cxnLst>
                  <a:cxn ang="0">
                    <a:pos x="connsiteX0" y="connsiteY0"/>
                  </a:cxn>
                  <a:cxn ang="0">
                    <a:pos x="connsiteX1" y="connsiteY1"/>
                  </a:cxn>
                  <a:cxn ang="0">
                    <a:pos x="connsiteX2" y="connsiteY2"/>
                  </a:cxn>
                  <a:cxn ang="0">
                    <a:pos x="connsiteX3" y="connsiteY3"/>
                  </a:cxn>
                </a:cxnLst>
                <a:rect l="l" t="t" r="r" b="b"/>
                <a:pathLst>
                  <a:path w="18383" h="41814">
                    <a:moveTo>
                      <a:pt x="0" y="0"/>
                    </a:moveTo>
                    <a:lnTo>
                      <a:pt x="18383" y="0"/>
                    </a:lnTo>
                    <a:lnTo>
                      <a:pt x="18383" y="41815"/>
                    </a:lnTo>
                    <a:lnTo>
                      <a:pt x="0" y="41815"/>
                    </a:lnTo>
                    <a:close/>
                  </a:path>
                </a:pathLst>
              </a:custGeom>
              <a:solidFill>
                <a:srgbClr val="F6C918"/>
              </a:solid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0B426F95-A2BC-4EFF-8E7A-061BC74E30B4}"/>
                  </a:ext>
                </a:extLst>
              </p:cNvPr>
              <p:cNvSpPr/>
              <p:nvPr/>
            </p:nvSpPr>
            <p:spPr>
              <a:xfrm>
                <a:off x="1252664" y="5702756"/>
                <a:ext cx="53569" cy="121222"/>
              </a:xfrm>
              <a:custGeom>
                <a:avLst/>
                <a:gdLst>
                  <a:gd name="connsiteX0" fmla="*/ 0 w 18478"/>
                  <a:gd name="connsiteY0" fmla="*/ 0 h 41814"/>
                  <a:gd name="connsiteX1" fmla="*/ 18478 w 18478"/>
                  <a:gd name="connsiteY1" fmla="*/ 0 h 41814"/>
                  <a:gd name="connsiteX2" fmla="*/ 18478 w 18478"/>
                  <a:gd name="connsiteY2" fmla="*/ 41815 h 41814"/>
                  <a:gd name="connsiteX3" fmla="*/ 0 w 18478"/>
                  <a:gd name="connsiteY3" fmla="*/ 41815 h 41814"/>
                </a:gdLst>
                <a:ahLst/>
                <a:cxnLst>
                  <a:cxn ang="0">
                    <a:pos x="connsiteX0" y="connsiteY0"/>
                  </a:cxn>
                  <a:cxn ang="0">
                    <a:pos x="connsiteX1" y="connsiteY1"/>
                  </a:cxn>
                  <a:cxn ang="0">
                    <a:pos x="connsiteX2" y="connsiteY2"/>
                  </a:cxn>
                  <a:cxn ang="0">
                    <a:pos x="connsiteX3" y="connsiteY3"/>
                  </a:cxn>
                </a:cxnLst>
                <a:rect l="l" t="t" r="r" b="b"/>
                <a:pathLst>
                  <a:path w="18478" h="41814">
                    <a:moveTo>
                      <a:pt x="0" y="0"/>
                    </a:moveTo>
                    <a:lnTo>
                      <a:pt x="18478" y="0"/>
                    </a:lnTo>
                    <a:lnTo>
                      <a:pt x="18478" y="41815"/>
                    </a:lnTo>
                    <a:lnTo>
                      <a:pt x="0" y="41815"/>
                    </a:lnTo>
                    <a:close/>
                  </a:path>
                </a:pathLst>
              </a:custGeom>
              <a:solidFill>
                <a:srgbClr val="F6C918"/>
              </a:solid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10A45249-6C01-4621-BBD8-150144C9DEB9}"/>
                  </a:ext>
                </a:extLst>
              </p:cNvPr>
              <p:cNvSpPr/>
              <p:nvPr/>
            </p:nvSpPr>
            <p:spPr>
              <a:xfrm>
                <a:off x="994200" y="4534146"/>
                <a:ext cx="441818" cy="358977"/>
              </a:xfrm>
              <a:custGeom>
                <a:avLst/>
                <a:gdLst>
                  <a:gd name="connsiteX0" fmla="*/ 152400 w 152400"/>
                  <a:gd name="connsiteY0" fmla="*/ 61913 h 123825"/>
                  <a:gd name="connsiteX1" fmla="*/ 76200 w 152400"/>
                  <a:gd name="connsiteY1" fmla="*/ 123825 h 123825"/>
                  <a:gd name="connsiteX2" fmla="*/ 0 w 152400"/>
                  <a:gd name="connsiteY2" fmla="*/ 61913 h 123825"/>
                  <a:gd name="connsiteX3" fmla="*/ 76200 w 152400"/>
                  <a:gd name="connsiteY3" fmla="*/ 0 h 123825"/>
                  <a:gd name="connsiteX4" fmla="*/ 152400 w 152400"/>
                  <a:gd name="connsiteY4" fmla="*/ 61913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23825">
                    <a:moveTo>
                      <a:pt x="152400" y="61913"/>
                    </a:moveTo>
                    <a:cubicBezTo>
                      <a:pt x="152400" y="96107"/>
                      <a:pt x="118110" y="123825"/>
                      <a:pt x="76200" y="123825"/>
                    </a:cubicBezTo>
                    <a:cubicBezTo>
                      <a:pt x="34290" y="123825"/>
                      <a:pt x="0" y="96107"/>
                      <a:pt x="0" y="61913"/>
                    </a:cubicBezTo>
                    <a:cubicBezTo>
                      <a:pt x="0" y="27718"/>
                      <a:pt x="34195" y="0"/>
                      <a:pt x="76200" y="0"/>
                    </a:cubicBezTo>
                    <a:cubicBezTo>
                      <a:pt x="118205" y="0"/>
                      <a:pt x="152400" y="27718"/>
                      <a:pt x="152400" y="61913"/>
                    </a:cubicBezTo>
                    <a:close/>
                  </a:path>
                </a:pathLst>
              </a:custGeom>
              <a:solidFill>
                <a:srgbClr val="807F83"/>
              </a:solid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C68CAFE4-C2B2-41D2-9CFE-138E1022272F}"/>
                  </a:ext>
                </a:extLst>
              </p:cNvPr>
              <p:cNvSpPr/>
              <p:nvPr/>
            </p:nvSpPr>
            <p:spPr>
              <a:xfrm>
                <a:off x="1333020" y="4504877"/>
                <a:ext cx="408128" cy="330256"/>
              </a:xfrm>
              <a:custGeom>
                <a:avLst/>
                <a:gdLst>
                  <a:gd name="connsiteX0" fmla="*/ 140779 w 140779"/>
                  <a:gd name="connsiteY0" fmla="*/ 56960 h 113918"/>
                  <a:gd name="connsiteX1" fmla="*/ 70390 w 140779"/>
                  <a:gd name="connsiteY1" fmla="*/ 113919 h 113918"/>
                  <a:gd name="connsiteX2" fmla="*/ 0 w 140779"/>
                  <a:gd name="connsiteY2" fmla="*/ 56960 h 113918"/>
                  <a:gd name="connsiteX3" fmla="*/ 70390 w 140779"/>
                  <a:gd name="connsiteY3" fmla="*/ 0 h 113918"/>
                  <a:gd name="connsiteX4" fmla="*/ 140779 w 140779"/>
                  <a:gd name="connsiteY4" fmla="*/ 56960 h 113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779" h="113918">
                    <a:moveTo>
                      <a:pt x="140779" y="56960"/>
                    </a:moveTo>
                    <a:cubicBezTo>
                      <a:pt x="140779" y="88417"/>
                      <a:pt x="109265" y="113919"/>
                      <a:pt x="70390" y="113919"/>
                    </a:cubicBezTo>
                    <a:cubicBezTo>
                      <a:pt x="31515" y="113919"/>
                      <a:pt x="0" y="88417"/>
                      <a:pt x="0" y="56960"/>
                    </a:cubicBezTo>
                    <a:cubicBezTo>
                      <a:pt x="0" y="25502"/>
                      <a:pt x="31515" y="0"/>
                      <a:pt x="70390" y="0"/>
                    </a:cubicBezTo>
                    <a:cubicBezTo>
                      <a:pt x="109265" y="0"/>
                      <a:pt x="140779" y="25502"/>
                      <a:pt x="140779" y="56960"/>
                    </a:cubicBezTo>
                    <a:close/>
                  </a:path>
                </a:pathLst>
              </a:custGeom>
              <a:solidFill>
                <a:srgbClr val="807F83"/>
              </a:solid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FDEC409B-D0B3-409B-B871-2D9072D92154}"/>
                  </a:ext>
                </a:extLst>
              </p:cNvPr>
              <p:cNvSpPr/>
              <p:nvPr/>
            </p:nvSpPr>
            <p:spPr>
              <a:xfrm>
                <a:off x="1731208" y="4556791"/>
                <a:ext cx="364500" cy="295464"/>
              </a:xfrm>
              <a:custGeom>
                <a:avLst/>
                <a:gdLst>
                  <a:gd name="connsiteX0" fmla="*/ 125730 w 125730"/>
                  <a:gd name="connsiteY0" fmla="*/ 50959 h 101917"/>
                  <a:gd name="connsiteX1" fmla="*/ 62865 w 125730"/>
                  <a:gd name="connsiteY1" fmla="*/ 101918 h 101917"/>
                  <a:gd name="connsiteX2" fmla="*/ 0 w 125730"/>
                  <a:gd name="connsiteY2" fmla="*/ 50959 h 101917"/>
                  <a:gd name="connsiteX3" fmla="*/ 62865 w 125730"/>
                  <a:gd name="connsiteY3" fmla="*/ 0 h 101917"/>
                  <a:gd name="connsiteX4" fmla="*/ 125730 w 125730"/>
                  <a:gd name="connsiteY4" fmla="*/ 50959 h 101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730" h="101917">
                    <a:moveTo>
                      <a:pt x="125730" y="50959"/>
                    </a:moveTo>
                    <a:cubicBezTo>
                      <a:pt x="125730" y="79534"/>
                      <a:pt x="97155" y="101918"/>
                      <a:pt x="62865" y="101918"/>
                    </a:cubicBezTo>
                    <a:cubicBezTo>
                      <a:pt x="28575" y="101918"/>
                      <a:pt x="0" y="79534"/>
                      <a:pt x="0" y="50959"/>
                    </a:cubicBezTo>
                    <a:cubicBezTo>
                      <a:pt x="0" y="22384"/>
                      <a:pt x="28575" y="0"/>
                      <a:pt x="62865" y="0"/>
                    </a:cubicBezTo>
                    <a:cubicBezTo>
                      <a:pt x="97155" y="0"/>
                      <a:pt x="125730" y="22955"/>
                      <a:pt x="125730" y="50959"/>
                    </a:cubicBezTo>
                    <a:close/>
                  </a:path>
                </a:pathLst>
              </a:custGeom>
              <a:solidFill>
                <a:srgbClr val="807F83"/>
              </a:solid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25F0F40F-E3AE-4BBF-AEA2-5D2E5F116D15}"/>
                  </a:ext>
                </a:extLst>
              </p:cNvPr>
              <p:cNvSpPr/>
              <p:nvPr/>
            </p:nvSpPr>
            <p:spPr>
              <a:xfrm>
                <a:off x="1221186" y="4259944"/>
                <a:ext cx="441818" cy="358977"/>
              </a:xfrm>
              <a:custGeom>
                <a:avLst/>
                <a:gdLst>
                  <a:gd name="connsiteX0" fmla="*/ 152400 w 152400"/>
                  <a:gd name="connsiteY0" fmla="*/ 61913 h 123825"/>
                  <a:gd name="connsiteX1" fmla="*/ 76200 w 152400"/>
                  <a:gd name="connsiteY1" fmla="*/ 123825 h 123825"/>
                  <a:gd name="connsiteX2" fmla="*/ 0 w 152400"/>
                  <a:gd name="connsiteY2" fmla="*/ 61913 h 123825"/>
                  <a:gd name="connsiteX3" fmla="*/ 76200 w 152400"/>
                  <a:gd name="connsiteY3" fmla="*/ 0 h 123825"/>
                  <a:gd name="connsiteX4" fmla="*/ 152400 w 152400"/>
                  <a:gd name="connsiteY4" fmla="*/ 61913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23825">
                    <a:moveTo>
                      <a:pt x="152400" y="61913"/>
                    </a:moveTo>
                    <a:cubicBezTo>
                      <a:pt x="152400" y="96107"/>
                      <a:pt x="118110" y="123825"/>
                      <a:pt x="76200" y="123825"/>
                    </a:cubicBezTo>
                    <a:cubicBezTo>
                      <a:pt x="34290" y="123825"/>
                      <a:pt x="0" y="96107"/>
                      <a:pt x="0" y="61913"/>
                    </a:cubicBezTo>
                    <a:cubicBezTo>
                      <a:pt x="0" y="27718"/>
                      <a:pt x="34195" y="0"/>
                      <a:pt x="76200" y="0"/>
                    </a:cubicBezTo>
                    <a:cubicBezTo>
                      <a:pt x="118205" y="0"/>
                      <a:pt x="152400" y="27718"/>
                      <a:pt x="152400" y="61913"/>
                    </a:cubicBezTo>
                    <a:close/>
                  </a:path>
                </a:pathLst>
              </a:custGeom>
              <a:solidFill>
                <a:srgbClr val="F2F2F2"/>
              </a:solid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883E8D33-CB0C-4F2F-9F91-D0EF9E258355}"/>
                  </a:ext>
                </a:extLst>
              </p:cNvPr>
              <p:cNvSpPr/>
              <p:nvPr/>
            </p:nvSpPr>
            <p:spPr>
              <a:xfrm>
                <a:off x="1729001" y="4389451"/>
                <a:ext cx="295189" cy="238857"/>
              </a:xfrm>
              <a:custGeom>
                <a:avLst/>
                <a:gdLst>
                  <a:gd name="connsiteX0" fmla="*/ 101822 w 101822"/>
                  <a:gd name="connsiteY0" fmla="*/ 41243 h 82391"/>
                  <a:gd name="connsiteX1" fmla="*/ 50863 w 101822"/>
                  <a:gd name="connsiteY1" fmla="*/ 82391 h 82391"/>
                  <a:gd name="connsiteX2" fmla="*/ 0 w 101822"/>
                  <a:gd name="connsiteY2" fmla="*/ 41243 h 82391"/>
                  <a:gd name="connsiteX3" fmla="*/ 50863 w 101822"/>
                  <a:gd name="connsiteY3" fmla="*/ 0 h 82391"/>
                  <a:gd name="connsiteX4" fmla="*/ 101822 w 101822"/>
                  <a:gd name="connsiteY4" fmla="*/ 41243 h 82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822" h="82391">
                    <a:moveTo>
                      <a:pt x="101822" y="41243"/>
                    </a:moveTo>
                    <a:cubicBezTo>
                      <a:pt x="101822" y="64008"/>
                      <a:pt x="79057" y="82391"/>
                      <a:pt x="50863" y="82391"/>
                    </a:cubicBezTo>
                    <a:cubicBezTo>
                      <a:pt x="22669" y="82391"/>
                      <a:pt x="0" y="64008"/>
                      <a:pt x="0" y="41243"/>
                    </a:cubicBezTo>
                    <a:cubicBezTo>
                      <a:pt x="0" y="18479"/>
                      <a:pt x="22765" y="0"/>
                      <a:pt x="50863" y="0"/>
                    </a:cubicBezTo>
                    <a:cubicBezTo>
                      <a:pt x="78962" y="0"/>
                      <a:pt x="101822" y="18479"/>
                      <a:pt x="101822" y="41243"/>
                    </a:cubicBezTo>
                    <a:close/>
                  </a:path>
                </a:pathLst>
              </a:custGeom>
              <a:solidFill>
                <a:srgbClr val="F2F2F2"/>
              </a:solid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CAE89DD8-9632-4B72-BFE0-E63A968D3541}"/>
                  </a:ext>
                </a:extLst>
              </p:cNvPr>
              <p:cNvSpPr/>
              <p:nvPr/>
            </p:nvSpPr>
            <p:spPr>
              <a:xfrm>
                <a:off x="1014082" y="4389451"/>
                <a:ext cx="294914" cy="238857"/>
              </a:xfrm>
              <a:custGeom>
                <a:avLst/>
                <a:gdLst>
                  <a:gd name="connsiteX0" fmla="*/ 101727 w 101727"/>
                  <a:gd name="connsiteY0" fmla="*/ 41243 h 82391"/>
                  <a:gd name="connsiteX1" fmla="*/ 50864 w 101727"/>
                  <a:gd name="connsiteY1" fmla="*/ 82391 h 82391"/>
                  <a:gd name="connsiteX2" fmla="*/ 0 w 101727"/>
                  <a:gd name="connsiteY2" fmla="*/ 41243 h 82391"/>
                  <a:gd name="connsiteX3" fmla="*/ 50864 w 101727"/>
                  <a:gd name="connsiteY3" fmla="*/ 0 h 82391"/>
                  <a:gd name="connsiteX4" fmla="*/ 101727 w 101727"/>
                  <a:gd name="connsiteY4" fmla="*/ 41243 h 82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27" h="82391">
                    <a:moveTo>
                      <a:pt x="101727" y="41243"/>
                    </a:moveTo>
                    <a:cubicBezTo>
                      <a:pt x="101727" y="64008"/>
                      <a:pt x="78962" y="82391"/>
                      <a:pt x="50864" y="82391"/>
                    </a:cubicBezTo>
                    <a:cubicBezTo>
                      <a:pt x="22765" y="82391"/>
                      <a:pt x="0" y="64008"/>
                      <a:pt x="0" y="41243"/>
                    </a:cubicBezTo>
                    <a:cubicBezTo>
                      <a:pt x="0" y="18479"/>
                      <a:pt x="22765" y="0"/>
                      <a:pt x="50864" y="0"/>
                    </a:cubicBezTo>
                    <a:cubicBezTo>
                      <a:pt x="78962" y="0"/>
                      <a:pt x="101727" y="18479"/>
                      <a:pt x="101727" y="41243"/>
                    </a:cubicBezTo>
                    <a:close/>
                  </a:path>
                </a:pathLst>
              </a:custGeom>
              <a:solidFill>
                <a:srgbClr val="F2F2F2"/>
              </a:solid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274D6EAC-3C51-472D-85DA-5444E7126CBE}"/>
                  </a:ext>
                </a:extLst>
              </p:cNvPr>
              <p:cNvSpPr/>
              <p:nvPr/>
            </p:nvSpPr>
            <p:spPr>
              <a:xfrm>
                <a:off x="363229" y="6004850"/>
                <a:ext cx="1716464" cy="100789"/>
              </a:xfrm>
              <a:custGeom>
                <a:avLst/>
                <a:gdLst>
                  <a:gd name="connsiteX0" fmla="*/ 0 w 592074"/>
                  <a:gd name="connsiteY0" fmla="*/ 0 h 34766"/>
                  <a:gd name="connsiteX1" fmla="*/ 592074 w 592074"/>
                  <a:gd name="connsiteY1" fmla="*/ 0 h 34766"/>
                  <a:gd name="connsiteX2" fmla="*/ 592074 w 592074"/>
                  <a:gd name="connsiteY2" fmla="*/ 34766 h 34766"/>
                  <a:gd name="connsiteX3" fmla="*/ 0 w 592074"/>
                  <a:gd name="connsiteY3" fmla="*/ 34766 h 34766"/>
                </a:gdLst>
                <a:ahLst/>
                <a:cxnLst>
                  <a:cxn ang="0">
                    <a:pos x="connsiteX0" y="connsiteY0"/>
                  </a:cxn>
                  <a:cxn ang="0">
                    <a:pos x="connsiteX1" y="connsiteY1"/>
                  </a:cxn>
                  <a:cxn ang="0">
                    <a:pos x="connsiteX2" y="connsiteY2"/>
                  </a:cxn>
                  <a:cxn ang="0">
                    <a:pos x="connsiteX3" y="connsiteY3"/>
                  </a:cxn>
                </a:cxnLst>
                <a:rect l="l" t="t" r="r" b="b"/>
                <a:pathLst>
                  <a:path w="592074" h="34766">
                    <a:moveTo>
                      <a:pt x="0" y="0"/>
                    </a:moveTo>
                    <a:lnTo>
                      <a:pt x="592074" y="0"/>
                    </a:lnTo>
                    <a:lnTo>
                      <a:pt x="592074" y="34766"/>
                    </a:lnTo>
                    <a:lnTo>
                      <a:pt x="0" y="34766"/>
                    </a:lnTo>
                    <a:close/>
                  </a:path>
                </a:pathLst>
              </a:custGeom>
              <a:solidFill>
                <a:srgbClr val="2C2B2E"/>
              </a:solid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AFB72EDD-E6F2-4A3C-B957-ACF2DA21A1C6}"/>
                  </a:ext>
                </a:extLst>
              </p:cNvPr>
              <p:cNvSpPr/>
              <p:nvPr/>
            </p:nvSpPr>
            <p:spPr>
              <a:xfrm>
                <a:off x="4632298" y="2144429"/>
                <a:ext cx="1624384" cy="1577877"/>
              </a:xfrm>
              <a:custGeom>
                <a:avLst/>
                <a:gdLst>
                  <a:gd name="connsiteX0" fmla="*/ 559499 w 560312"/>
                  <a:gd name="connsiteY0" fmla="*/ 296525 h 544270"/>
                  <a:gd name="connsiteX1" fmla="*/ 522827 w 560312"/>
                  <a:gd name="connsiteY1" fmla="*/ 275189 h 544270"/>
                  <a:gd name="connsiteX2" fmla="*/ 516922 w 560312"/>
                  <a:gd name="connsiteY2" fmla="*/ 245852 h 544270"/>
                  <a:gd name="connsiteX3" fmla="*/ 527685 w 560312"/>
                  <a:gd name="connsiteY3" fmla="*/ 227850 h 544270"/>
                  <a:gd name="connsiteX4" fmla="*/ 513302 w 560312"/>
                  <a:gd name="connsiteY4" fmla="*/ 168985 h 544270"/>
                  <a:gd name="connsiteX5" fmla="*/ 507683 w 560312"/>
                  <a:gd name="connsiteY5" fmla="*/ 124599 h 544270"/>
                  <a:gd name="connsiteX6" fmla="*/ 422529 w 560312"/>
                  <a:gd name="connsiteY6" fmla="*/ 95452 h 544270"/>
                  <a:gd name="connsiteX7" fmla="*/ 209360 w 560312"/>
                  <a:gd name="connsiteY7" fmla="*/ 66877 h 544270"/>
                  <a:gd name="connsiteX8" fmla="*/ 81248 w 560312"/>
                  <a:gd name="connsiteY8" fmla="*/ 108406 h 544270"/>
                  <a:gd name="connsiteX9" fmla="*/ 77819 w 560312"/>
                  <a:gd name="connsiteY9" fmla="*/ 218801 h 544270"/>
                  <a:gd name="connsiteX10" fmla="*/ 63627 w 560312"/>
                  <a:gd name="connsiteY10" fmla="*/ 224421 h 544270"/>
                  <a:gd name="connsiteX11" fmla="*/ 37814 w 560312"/>
                  <a:gd name="connsiteY11" fmla="*/ 248805 h 544270"/>
                  <a:gd name="connsiteX12" fmla="*/ 31813 w 560312"/>
                  <a:gd name="connsiteY12" fmla="*/ 263950 h 544270"/>
                  <a:gd name="connsiteX13" fmla="*/ 31813 w 560312"/>
                  <a:gd name="connsiteY13" fmla="*/ 272427 h 544270"/>
                  <a:gd name="connsiteX14" fmla="*/ 31813 w 560312"/>
                  <a:gd name="connsiteY14" fmla="*/ 274141 h 544270"/>
                  <a:gd name="connsiteX15" fmla="*/ 0 w 560312"/>
                  <a:gd name="connsiteY15" fmla="*/ 309765 h 544270"/>
                  <a:gd name="connsiteX16" fmla="*/ 17717 w 560312"/>
                  <a:gd name="connsiteY16" fmla="*/ 349675 h 544270"/>
                  <a:gd name="connsiteX17" fmla="*/ 36767 w 560312"/>
                  <a:gd name="connsiteY17" fmla="*/ 368153 h 544270"/>
                  <a:gd name="connsiteX18" fmla="*/ 41339 w 560312"/>
                  <a:gd name="connsiteY18" fmla="*/ 381202 h 544270"/>
                  <a:gd name="connsiteX19" fmla="*/ 39436 w 560312"/>
                  <a:gd name="connsiteY19" fmla="*/ 383648 h 544270"/>
                  <a:gd name="connsiteX20" fmla="*/ 39529 w 560312"/>
                  <a:gd name="connsiteY20" fmla="*/ 384060 h 544270"/>
                  <a:gd name="connsiteX21" fmla="*/ 100013 w 560312"/>
                  <a:gd name="connsiteY21" fmla="*/ 423874 h 544270"/>
                  <a:gd name="connsiteX22" fmla="*/ 100013 w 560312"/>
                  <a:gd name="connsiteY22" fmla="*/ 423874 h 544270"/>
                  <a:gd name="connsiteX23" fmla="*/ 101060 w 560312"/>
                  <a:gd name="connsiteY23" fmla="*/ 423874 h 544270"/>
                  <a:gd name="connsiteX24" fmla="*/ 147066 w 560312"/>
                  <a:gd name="connsiteY24" fmla="*/ 404824 h 544270"/>
                  <a:gd name="connsiteX25" fmla="*/ 147066 w 560312"/>
                  <a:gd name="connsiteY25" fmla="*/ 544271 h 544270"/>
                  <a:gd name="connsiteX26" fmla="*/ 418910 w 560312"/>
                  <a:gd name="connsiteY26" fmla="*/ 544271 h 544270"/>
                  <a:gd name="connsiteX27" fmla="*/ 418910 w 560312"/>
                  <a:gd name="connsiteY27" fmla="*/ 460831 h 544270"/>
                  <a:gd name="connsiteX28" fmla="*/ 438912 w 560312"/>
                  <a:gd name="connsiteY28" fmla="*/ 448163 h 544270"/>
                  <a:gd name="connsiteX29" fmla="*/ 520922 w 560312"/>
                  <a:gd name="connsiteY29" fmla="*/ 424732 h 544270"/>
                  <a:gd name="connsiteX30" fmla="*/ 523970 w 560312"/>
                  <a:gd name="connsiteY30" fmla="*/ 367582 h 544270"/>
                  <a:gd name="connsiteX31" fmla="*/ 559499 w 560312"/>
                  <a:gd name="connsiteY31" fmla="*/ 296525 h 544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60312" h="544270">
                    <a:moveTo>
                      <a:pt x="559499" y="296525"/>
                    </a:moveTo>
                    <a:cubicBezTo>
                      <a:pt x="554927" y="273856"/>
                      <a:pt x="538544" y="267950"/>
                      <a:pt x="522827" y="275189"/>
                    </a:cubicBezTo>
                    <a:cubicBezTo>
                      <a:pt x="525170" y="265016"/>
                      <a:pt x="523018" y="254327"/>
                      <a:pt x="516922" y="245852"/>
                    </a:cubicBezTo>
                    <a:cubicBezTo>
                      <a:pt x="521977" y="240861"/>
                      <a:pt x="525681" y="234666"/>
                      <a:pt x="527685" y="227850"/>
                    </a:cubicBezTo>
                    <a:cubicBezTo>
                      <a:pt x="536353" y="200799"/>
                      <a:pt x="528161" y="179368"/>
                      <a:pt x="513302" y="168985"/>
                    </a:cubicBezTo>
                    <a:cubicBezTo>
                      <a:pt x="514069" y="153974"/>
                      <a:pt x="512166" y="138946"/>
                      <a:pt x="507683" y="124599"/>
                    </a:cubicBezTo>
                    <a:cubicBezTo>
                      <a:pt x="492728" y="76974"/>
                      <a:pt x="454247" y="76974"/>
                      <a:pt x="422529" y="95452"/>
                    </a:cubicBezTo>
                    <a:cubicBezTo>
                      <a:pt x="426434" y="26301"/>
                      <a:pt x="254699" y="-64377"/>
                      <a:pt x="209360" y="66877"/>
                    </a:cubicBezTo>
                    <a:cubicBezTo>
                      <a:pt x="170307" y="35921"/>
                      <a:pt x="108585" y="69544"/>
                      <a:pt x="81248" y="108406"/>
                    </a:cubicBezTo>
                    <a:cubicBezTo>
                      <a:pt x="61246" y="136981"/>
                      <a:pt x="61055" y="185749"/>
                      <a:pt x="77819" y="218801"/>
                    </a:cubicBezTo>
                    <a:cubicBezTo>
                      <a:pt x="72821" y="219913"/>
                      <a:pt x="68031" y="221810"/>
                      <a:pt x="63627" y="224421"/>
                    </a:cubicBezTo>
                    <a:cubicBezTo>
                      <a:pt x="53023" y="230131"/>
                      <a:pt x="44118" y="238543"/>
                      <a:pt x="37814" y="248805"/>
                    </a:cubicBezTo>
                    <a:cubicBezTo>
                      <a:pt x="35069" y="253525"/>
                      <a:pt x="33046" y="258630"/>
                      <a:pt x="31813" y="263950"/>
                    </a:cubicBezTo>
                    <a:cubicBezTo>
                      <a:pt x="31482" y="266766"/>
                      <a:pt x="31482" y="269611"/>
                      <a:pt x="31813" y="272427"/>
                    </a:cubicBezTo>
                    <a:cubicBezTo>
                      <a:pt x="31757" y="272997"/>
                      <a:pt x="31757" y="273571"/>
                      <a:pt x="31813" y="274141"/>
                    </a:cubicBezTo>
                    <a:cubicBezTo>
                      <a:pt x="10573" y="260997"/>
                      <a:pt x="857" y="296430"/>
                      <a:pt x="0" y="309765"/>
                    </a:cubicBezTo>
                    <a:cubicBezTo>
                      <a:pt x="390" y="324889"/>
                      <a:pt x="6761" y="339241"/>
                      <a:pt x="17717" y="349675"/>
                    </a:cubicBezTo>
                    <a:cubicBezTo>
                      <a:pt x="23716" y="356186"/>
                      <a:pt x="30076" y="362355"/>
                      <a:pt x="36767" y="368153"/>
                    </a:cubicBezTo>
                    <a:cubicBezTo>
                      <a:pt x="47435" y="377678"/>
                      <a:pt x="56769" y="379869"/>
                      <a:pt x="41339" y="381202"/>
                    </a:cubicBezTo>
                    <a:cubicBezTo>
                      <a:pt x="40138" y="381352"/>
                      <a:pt x="39286" y="382447"/>
                      <a:pt x="39436" y="383648"/>
                    </a:cubicBezTo>
                    <a:cubicBezTo>
                      <a:pt x="39454" y="383788"/>
                      <a:pt x="39485" y="383926"/>
                      <a:pt x="39529" y="384060"/>
                    </a:cubicBezTo>
                    <a:cubicBezTo>
                      <a:pt x="46577" y="411587"/>
                      <a:pt x="73628" y="419398"/>
                      <a:pt x="100013" y="423874"/>
                    </a:cubicBezTo>
                    <a:lnTo>
                      <a:pt x="100013" y="423874"/>
                    </a:lnTo>
                    <a:lnTo>
                      <a:pt x="101060" y="423874"/>
                    </a:lnTo>
                    <a:cubicBezTo>
                      <a:pt x="118219" y="423413"/>
                      <a:pt x="134603" y="416628"/>
                      <a:pt x="147066" y="404824"/>
                    </a:cubicBezTo>
                    <a:lnTo>
                      <a:pt x="147066" y="544271"/>
                    </a:lnTo>
                    <a:lnTo>
                      <a:pt x="418910" y="544271"/>
                    </a:lnTo>
                    <a:lnTo>
                      <a:pt x="418910" y="460831"/>
                    </a:lnTo>
                    <a:cubicBezTo>
                      <a:pt x="426645" y="458594"/>
                      <a:pt x="433583" y="454200"/>
                      <a:pt x="438912" y="448163"/>
                    </a:cubicBezTo>
                    <a:cubicBezTo>
                      <a:pt x="463868" y="457021"/>
                      <a:pt x="506159" y="441972"/>
                      <a:pt x="520922" y="424732"/>
                    </a:cubicBezTo>
                    <a:cubicBezTo>
                      <a:pt x="535686" y="407491"/>
                      <a:pt x="543592" y="375297"/>
                      <a:pt x="523970" y="367582"/>
                    </a:cubicBezTo>
                    <a:cubicBezTo>
                      <a:pt x="546830" y="355104"/>
                      <a:pt x="564356" y="321100"/>
                      <a:pt x="559499" y="296525"/>
                    </a:cubicBezTo>
                    <a:close/>
                  </a:path>
                </a:pathLst>
              </a:custGeom>
              <a:solidFill>
                <a:srgbClr val="808080">
                  <a:alpha val="50000"/>
                </a:srgbClr>
              </a:solid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DE1EC58D-976B-4CD3-8F72-60350462508A}"/>
                  </a:ext>
                </a:extLst>
              </p:cNvPr>
              <p:cNvSpPr/>
              <p:nvPr/>
            </p:nvSpPr>
            <p:spPr>
              <a:xfrm>
                <a:off x="4607723" y="2745319"/>
                <a:ext cx="517971" cy="600522"/>
              </a:xfrm>
              <a:custGeom>
                <a:avLst/>
                <a:gdLst>
                  <a:gd name="connsiteX0" fmla="*/ 167926 w 178668"/>
                  <a:gd name="connsiteY0" fmla="*/ 115353 h 207143"/>
                  <a:gd name="connsiteX1" fmla="*/ 161639 w 178668"/>
                  <a:gd name="connsiteY1" fmla="*/ 27342 h 207143"/>
                  <a:gd name="connsiteX2" fmla="*/ 109538 w 178668"/>
                  <a:gd name="connsiteY2" fmla="*/ 16198 h 207143"/>
                  <a:gd name="connsiteX3" fmla="*/ 63532 w 178668"/>
                  <a:gd name="connsiteY3" fmla="*/ 6673 h 207143"/>
                  <a:gd name="connsiteX4" fmla="*/ 37719 w 178668"/>
                  <a:gd name="connsiteY4" fmla="*/ 31057 h 207143"/>
                  <a:gd name="connsiteX5" fmla="*/ 31718 w 178668"/>
                  <a:gd name="connsiteY5" fmla="*/ 46678 h 207143"/>
                  <a:gd name="connsiteX6" fmla="*/ 31718 w 178668"/>
                  <a:gd name="connsiteY6" fmla="*/ 55155 h 207143"/>
                  <a:gd name="connsiteX7" fmla="*/ 31718 w 178668"/>
                  <a:gd name="connsiteY7" fmla="*/ 56679 h 207143"/>
                  <a:gd name="connsiteX8" fmla="*/ 0 w 178668"/>
                  <a:gd name="connsiteY8" fmla="*/ 92303 h 207143"/>
                  <a:gd name="connsiteX9" fmla="*/ 17621 w 178668"/>
                  <a:gd name="connsiteY9" fmla="*/ 132879 h 207143"/>
                  <a:gd name="connsiteX10" fmla="*/ 36671 w 178668"/>
                  <a:gd name="connsiteY10" fmla="*/ 151358 h 207143"/>
                  <a:gd name="connsiteX11" fmla="*/ 41243 w 178668"/>
                  <a:gd name="connsiteY11" fmla="*/ 164407 h 207143"/>
                  <a:gd name="connsiteX12" fmla="*/ 39293 w 178668"/>
                  <a:gd name="connsiteY12" fmla="*/ 166638 h 207143"/>
                  <a:gd name="connsiteX13" fmla="*/ 39433 w 178668"/>
                  <a:gd name="connsiteY13" fmla="*/ 167265 h 207143"/>
                  <a:gd name="connsiteX14" fmla="*/ 99917 w 178668"/>
                  <a:gd name="connsiteY14" fmla="*/ 207079 h 207143"/>
                  <a:gd name="connsiteX15" fmla="*/ 99917 w 178668"/>
                  <a:gd name="connsiteY15" fmla="*/ 207079 h 207143"/>
                  <a:gd name="connsiteX16" fmla="*/ 100870 w 178668"/>
                  <a:gd name="connsiteY16" fmla="*/ 207079 h 207143"/>
                  <a:gd name="connsiteX17" fmla="*/ 163830 w 178668"/>
                  <a:gd name="connsiteY17" fmla="*/ 171170 h 207143"/>
                  <a:gd name="connsiteX18" fmla="*/ 172498 w 178668"/>
                  <a:gd name="connsiteY18" fmla="*/ 142595 h 207143"/>
                  <a:gd name="connsiteX19" fmla="*/ 167164 w 178668"/>
                  <a:gd name="connsiteY19" fmla="*/ 130403 h 207143"/>
                  <a:gd name="connsiteX20" fmla="*/ 167926 w 178668"/>
                  <a:gd name="connsiteY20" fmla="*/ 115353 h 207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8668" h="207143">
                    <a:moveTo>
                      <a:pt x="167926" y="115353"/>
                    </a:moveTo>
                    <a:cubicBezTo>
                      <a:pt x="195453" y="88017"/>
                      <a:pt x="161354" y="58203"/>
                      <a:pt x="161639" y="27342"/>
                    </a:cubicBezTo>
                    <a:cubicBezTo>
                      <a:pt x="161639" y="-12853"/>
                      <a:pt x="106490" y="8292"/>
                      <a:pt x="109538" y="16198"/>
                    </a:cubicBezTo>
                    <a:cubicBezTo>
                      <a:pt x="102013" y="-3423"/>
                      <a:pt x="80486" y="-3423"/>
                      <a:pt x="63532" y="6673"/>
                    </a:cubicBezTo>
                    <a:cubicBezTo>
                      <a:pt x="52928" y="12383"/>
                      <a:pt x="44023" y="20795"/>
                      <a:pt x="37719" y="31057"/>
                    </a:cubicBezTo>
                    <a:cubicBezTo>
                      <a:pt x="34929" y="35925"/>
                      <a:pt x="32905" y="41194"/>
                      <a:pt x="31718" y="46678"/>
                    </a:cubicBezTo>
                    <a:cubicBezTo>
                      <a:pt x="31387" y="49494"/>
                      <a:pt x="31387" y="52339"/>
                      <a:pt x="31718" y="55155"/>
                    </a:cubicBezTo>
                    <a:lnTo>
                      <a:pt x="31718" y="56679"/>
                    </a:lnTo>
                    <a:cubicBezTo>
                      <a:pt x="10573" y="43535"/>
                      <a:pt x="857" y="78968"/>
                      <a:pt x="0" y="92303"/>
                    </a:cubicBezTo>
                    <a:cubicBezTo>
                      <a:pt x="189" y="107645"/>
                      <a:pt x="6539" y="122268"/>
                      <a:pt x="17621" y="132879"/>
                    </a:cubicBezTo>
                    <a:cubicBezTo>
                      <a:pt x="23621" y="139390"/>
                      <a:pt x="29981" y="145560"/>
                      <a:pt x="36671" y="151358"/>
                    </a:cubicBezTo>
                    <a:cubicBezTo>
                      <a:pt x="47339" y="160883"/>
                      <a:pt x="56674" y="162978"/>
                      <a:pt x="41243" y="164407"/>
                    </a:cubicBezTo>
                    <a:cubicBezTo>
                      <a:pt x="40089" y="164485"/>
                      <a:pt x="39215" y="165484"/>
                      <a:pt x="39293" y="166638"/>
                    </a:cubicBezTo>
                    <a:cubicBezTo>
                      <a:pt x="39307" y="166853"/>
                      <a:pt x="39355" y="167064"/>
                      <a:pt x="39433" y="167265"/>
                    </a:cubicBezTo>
                    <a:cubicBezTo>
                      <a:pt x="46482" y="194792"/>
                      <a:pt x="73533" y="202602"/>
                      <a:pt x="99917" y="207079"/>
                    </a:cubicBezTo>
                    <a:lnTo>
                      <a:pt x="99917" y="207079"/>
                    </a:lnTo>
                    <a:lnTo>
                      <a:pt x="100870" y="207079"/>
                    </a:lnTo>
                    <a:cubicBezTo>
                      <a:pt x="125254" y="208413"/>
                      <a:pt x="150114" y="188791"/>
                      <a:pt x="163830" y="171170"/>
                    </a:cubicBezTo>
                    <a:cubicBezTo>
                      <a:pt x="170381" y="163164"/>
                      <a:pt x="173497" y="152891"/>
                      <a:pt x="172498" y="142595"/>
                    </a:cubicBezTo>
                    <a:cubicBezTo>
                      <a:pt x="171704" y="138168"/>
                      <a:pt x="169877" y="133990"/>
                      <a:pt x="167164" y="130403"/>
                    </a:cubicBezTo>
                    <a:cubicBezTo>
                      <a:pt x="161735" y="121640"/>
                      <a:pt x="158401" y="124878"/>
                      <a:pt x="167926" y="115353"/>
                    </a:cubicBezTo>
                    <a:close/>
                  </a:path>
                </a:pathLst>
              </a:custGeom>
              <a:solidFill>
                <a:srgbClr val="E2E2E2"/>
              </a:solid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3E76C1DD-E3E2-4D36-A652-0B2DF4E630D1}"/>
                  </a:ext>
                </a:extLst>
              </p:cNvPr>
              <p:cNvSpPr/>
              <p:nvPr/>
            </p:nvSpPr>
            <p:spPr>
              <a:xfrm>
                <a:off x="4797908" y="2114742"/>
                <a:ext cx="1349593" cy="1019304"/>
              </a:xfrm>
              <a:custGeom>
                <a:avLst/>
                <a:gdLst>
                  <a:gd name="connsiteX0" fmla="*/ 15550 w 465526"/>
                  <a:gd name="connsiteY0" fmla="*/ 108073 h 351597"/>
                  <a:gd name="connsiteX1" fmla="*/ 143662 w 465526"/>
                  <a:gd name="connsiteY1" fmla="*/ 66544 h 351597"/>
                  <a:gd name="connsiteX2" fmla="*/ 356831 w 465526"/>
                  <a:gd name="connsiteY2" fmla="*/ 95119 h 351597"/>
                  <a:gd name="connsiteX3" fmla="*/ 441985 w 465526"/>
                  <a:gd name="connsiteY3" fmla="*/ 124266 h 351597"/>
                  <a:gd name="connsiteX4" fmla="*/ 447604 w 465526"/>
                  <a:gd name="connsiteY4" fmla="*/ 168652 h 351597"/>
                  <a:gd name="connsiteX5" fmla="*/ 461987 w 465526"/>
                  <a:gd name="connsiteY5" fmla="*/ 227516 h 351597"/>
                  <a:gd name="connsiteX6" fmla="*/ 431507 w 465526"/>
                  <a:gd name="connsiteY6" fmla="*/ 254663 h 351597"/>
                  <a:gd name="connsiteX7" fmla="*/ 274726 w 465526"/>
                  <a:gd name="connsiteY7" fmla="*/ 349341 h 351597"/>
                  <a:gd name="connsiteX8" fmla="*/ 270820 w 465526"/>
                  <a:gd name="connsiteY8" fmla="*/ 341817 h 351597"/>
                  <a:gd name="connsiteX9" fmla="*/ 130231 w 465526"/>
                  <a:gd name="connsiteY9" fmla="*/ 340864 h 351597"/>
                  <a:gd name="connsiteX10" fmla="*/ 79177 w 465526"/>
                  <a:gd name="connsiteY10" fmla="*/ 301716 h 351597"/>
                  <a:gd name="connsiteX11" fmla="*/ 67747 w 465526"/>
                  <a:gd name="connsiteY11" fmla="*/ 269712 h 351597"/>
                  <a:gd name="connsiteX12" fmla="*/ 41363 w 465526"/>
                  <a:gd name="connsiteY12" fmla="*/ 248472 h 351597"/>
                  <a:gd name="connsiteX13" fmla="*/ 15550 w 465526"/>
                  <a:gd name="connsiteY13" fmla="*/ 108073 h 351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5526" h="351597">
                    <a:moveTo>
                      <a:pt x="15550" y="108073"/>
                    </a:moveTo>
                    <a:cubicBezTo>
                      <a:pt x="42792" y="69211"/>
                      <a:pt x="104609" y="35588"/>
                      <a:pt x="143662" y="66544"/>
                    </a:cubicBezTo>
                    <a:cubicBezTo>
                      <a:pt x="189001" y="-64234"/>
                      <a:pt x="360736" y="26444"/>
                      <a:pt x="356831" y="95119"/>
                    </a:cubicBezTo>
                    <a:cubicBezTo>
                      <a:pt x="388549" y="76926"/>
                      <a:pt x="426935" y="77117"/>
                      <a:pt x="441985" y="124266"/>
                    </a:cubicBezTo>
                    <a:cubicBezTo>
                      <a:pt x="446422" y="138622"/>
                      <a:pt x="448324" y="153642"/>
                      <a:pt x="447604" y="168652"/>
                    </a:cubicBezTo>
                    <a:cubicBezTo>
                      <a:pt x="462463" y="179034"/>
                      <a:pt x="470655" y="200466"/>
                      <a:pt x="461987" y="227516"/>
                    </a:cubicBezTo>
                    <a:cubicBezTo>
                      <a:pt x="458660" y="242142"/>
                      <a:pt x="446418" y="253045"/>
                      <a:pt x="431507" y="254663"/>
                    </a:cubicBezTo>
                    <a:cubicBezTo>
                      <a:pt x="453796" y="321338"/>
                      <a:pt x="318445" y="356961"/>
                      <a:pt x="274726" y="349341"/>
                    </a:cubicBezTo>
                    <a:cubicBezTo>
                      <a:pt x="271678" y="349341"/>
                      <a:pt x="270439" y="345150"/>
                      <a:pt x="270820" y="341817"/>
                    </a:cubicBezTo>
                    <a:cubicBezTo>
                      <a:pt x="224862" y="355175"/>
                      <a:pt x="176005" y="354844"/>
                      <a:pt x="130231" y="340864"/>
                    </a:cubicBezTo>
                    <a:cubicBezTo>
                      <a:pt x="109009" y="334477"/>
                      <a:pt x="90852" y="320555"/>
                      <a:pt x="79177" y="301716"/>
                    </a:cubicBezTo>
                    <a:cubicBezTo>
                      <a:pt x="73726" y="291708"/>
                      <a:pt x="69869" y="280910"/>
                      <a:pt x="67747" y="269712"/>
                    </a:cubicBezTo>
                    <a:cubicBezTo>
                      <a:pt x="64033" y="250662"/>
                      <a:pt x="56317" y="255139"/>
                      <a:pt x="41363" y="248472"/>
                    </a:cubicBezTo>
                    <a:cubicBezTo>
                      <a:pt x="-1595" y="229326"/>
                      <a:pt x="-12644" y="148173"/>
                      <a:pt x="15550" y="108073"/>
                    </a:cubicBezTo>
                    <a:close/>
                  </a:path>
                </a:pathLst>
              </a:custGeom>
              <a:solidFill>
                <a:srgbClr val="1C2B39"/>
              </a:solid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3419CEDE-D6D2-47D8-97A9-013914E551AB}"/>
                  </a:ext>
                </a:extLst>
              </p:cNvPr>
              <p:cNvSpPr/>
              <p:nvPr/>
            </p:nvSpPr>
            <p:spPr>
              <a:xfrm>
                <a:off x="5670934" y="2766514"/>
                <a:ext cx="560706" cy="689280"/>
              </a:xfrm>
              <a:custGeom>
                <a:avLst/>
                <a:gdLst>
                  <a:gd name="connsiteX0" fmla="*/ 155990 w 193409"/>
                  <a:gd name="connsiteY0" fmla="*/ 50511 h 237759"/>
                  <a:gd name="connsiteX1" fmla="*/ 192566 w 193409"/>
                  <a:gd name="connsiteY1" fmla="*/ 71847 h 237759"/>
                  <a:gd name="connsiteX2" fmla="*/ 157514 w 193409"/>
                  <a:gd name="connsiteY2" fmla="*/ 143475 h 237759"/>
                  <a:gd name="connsiteX3" fmla="*/ 154466 w 193409"/>
                  <a:gd name="connsiteY3" fmla="*/ 200625 h 237759"/>
                  <a:gd name="connsiteX4" fmla="*/ 72455 w 193409"/>
                  <a:gd name="connsiteY4" fmla="*/ 224057 h 237759"/>
                  <a:gd name="connsiteX5" fmla="*/ 17782 w 193409"/>
                  <a:gd name="connsiteY5" fmla="*/ 134427 h 237759"/>
                  <a:gd name="connsiteX6" fmla="*/ 17782 w 193409"/>
                  <a:gd name="connsiteY6" fmla="*/ 133188 h 237759"/>
                  <a:gd name="connsiteX7" fmla="*/ 36165 w 193409"/>
                  <a:gd name="connsiteY7" fmla="*/ 71847 h 237759"/>
                  <a:gd name="connsiteX8" fmla="*/ 64740 w 193409"/>
                  <a:gd name="connsiteY8" fmla="*/ 54131 h 237759"/>
                  <a:gd name="connsiteX9" fmla="*/ 112365 w 193409"/>
                  <a:gd name="connsiteY9" fmla="*/ 29 h 237759"/>
                  <a:gd name="connsiteX10" fmla="*/ 155990 w 193409"/>
                  <a:gd name="connsiteY10" fmla="*/ 50511 h 237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3409" h="237759">
                    <a:moveTo>
                      <a:pt x="155990" y="50511"/>
                    </a:moveTo>
                    <a:cubicBezTo>
                      <a:pt x="171706" y="43653"/>
                      <a:pt x="188089" y="49178"/>
                      <a:pt x="192566" y="71847"/>
                    </a:cubicBezTo>
                    <a:cubicBezTo>
                      <a:pt x="197519" y="96422"/>
                      <a:pt x="179993" y="130426"/>
                      <a:pt x="157514" y="143475"/>
                    </a:cubicBezTo>
                    <a:cubicBezTo>
                      <a:pt x="177135" y="151476"/>
                      <a:pt x="168658" y="184147"/>
                      <a:pt x="154466" y="200625"/>
                    </a:cubicBezTo>
                    <a:cubicBezTo>
                      <a:pt x="140273" y="217104"/>
                      <a:pt x="97316" y="232915"/>
                      <a:pt x="72455" y="224057"/>
                    </a:cubicBezTo>
                    <a:cubicBezTo>
                      <a:pt x="25592" y="273492"/>
                      <a:pt x="-28795" y="176432"/>
                      <a:pt x="17782" y="134427"/>
                    </a:cubicBezTo>
                    <a:cubicBezTo>
                      <a:pt x="17782" y="134427"/>
                      <a:pt x="17782" y="133474"/>
                      <a:pt x="17782" y="133188"/>
                    </a:cubicBezTo>
                    <a:cubicBezTo>
                      <a:pt x="10543" y="112900"/>
                      <a:pt x="24354" y="86897"/>
                      <a:pt x="36165" y="71847"/>
                    </a:cubicBezTo>
                    <a:cubicBezTo>
                      <a:pt x="42550" y="61954"/>
                      <a:pt x="53040" y="55450"/>
                      <a:pt x="64740" y="54131"/>
                    </a:cubicBezTo>
                    <a:cubicBezTo>
                      <a:pt x="69122" y="27366"/>
                      <a:pt x="85314" y="1458"/>
                      <a:pt x="112365" y="29"/>
                    </a:cubicBezTo>
                    <a:cubicBezTo>
                      <a:pt x="137987" y="-1019"/>
                      <a:pt x="162467" y="26604"/>
                      <a:pt x="155990" y="50511"/>
                    </a:cubicBezTo>
                    <a:close/>
                  </a:path>
                </a:pathLst>
              </a:custGeom>
              <a:solidFill>
                <a:srgbClr val="E2E2E2"/>
              </a:solid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56A764B6-EBA1-4263-A4BF-AFC3863F03C1}"/>
                  </a:ext>
                </a:extLst>
              </p:cNvPr>
              <p:cNvSpPr/>
              <p:nvPr/>
            </p:nvSpPr>
            <p:spPr>
              <a:xfrm rot="10800000">
                <a:off x="5501576" y="2584902"/>
                <a:ext cx="321423" cy="1110619"/>
              </a:xfrm>
              <a:custGeom>
                <a:avLst/>
                <a:gdLst>
                  <a:gd name="connsiteX0" fmla="*/ 0 w 110871"/>
                  <a:gd name="connsiteY0" fmla="*/ 0 h 383095"/>
                  <a:gd name="connsiteX1" fmla="*/ 110871 w 110871"/>
                  <a:gd name="connsiteY1" fmla="*/ 0 h 383095"/>
                  <a:gd name="connsiteX2" fmla="*/ 110871 w 110871"/>
                  <a:gd name="connsiteY2" fmla="*/ 383096 h 383095"/>
                  <a:gd name="connsiteX3" fmla="*/ 0 w 110871"/>
                  <a:gd name="connsiteY3" fmla="*/ 383096 h 383095"/>
                </a:gdLst>
                <a:ahLst/>
                <a:cxnLst>
                  <a:cxn ang="0">
                    <a:pos x="connsiteX0" y="connsiteY0"/>
                  </a:cxn>
                  <a:cxn ang="0">
                    <a:pos x="connsiteX1" y="connsiteY1"/>
                  </a:cxn>
                  <a:cxn ang="0">
                    <a:pos x="connsiteX2" y="connsiteY2"/>
                  </a:cxn>
                  <a:cxn ang="0">
                    <a:pos x="connsiteX3" y="connsiteY3"/>
                  </a:cxn>
                </a:cxnLst>
                <a:rect l="l" t="t" r="r" b="b"/>
                <a:pathLst>
                  <a:path w="110871" h="383095">
                    <a:moveTo>
                      <a:pt x="0" y="0"/>
                    </a:moveTo>
                    <a:lnTo>
                      <a:pt x="110871" y="0"/>
                    </a:lnTo>
                    <a:lnTo>
                      <a:pt x="110871" y="383096"/>
                    </a:lnTo>
                    <a:lnTo>
                      <a:pt x="0" y="383096"/>
                    </a:lnTo>
                    <a:close/>
                  </a:path>
                </a:pathLst>
              </a:custGeom>
              <a:solidFill>
                <a:srgbClr val="FE9900"/>
              </a:solid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DD9848D4-4CC3-4785-A2AA-810A9212A477}"/>
                  </a:ext>
                </a:extLst>
              </p:cNvPr>
              <p:cNvSpPr/>
              <p:nvPr/>
            </p:nvSpPr>
            <p:spPr>
              <a:xfrm rot="10800000">
                <a:off x="5721380" y="2612515"/>
                <a:ext cx="61025" cy="72900"/>
              </a:xfrm>
              <a:custGeom>
                <a:avLst/>
                <a:gdLst>
                  <a:gd name="connsiteX0" fmla="*/ 0 w 21050"/>
                  <a:gd name="connsiteY0" fmla="*/ 0 h 25146"/>
                  <a:gd name="connsiteX1" fmla="*/ 21050 w 21050"/>
                  <a:gd name="connsiteY1" fmla="*/ 0 h 25146"/>
                  <a:gd name="connsiteX2" fmla="*/ 21050 w 21050"/>
                  <a:gd name="connsiteY2" fmla="*/ 25146 h 25146"/>
                  <a:gd name="connsiteX3" fmla="*/ 0 w 21050"/>
                  <a:gd name="connsiteY3" fmla="*/ 25146 h 25146"/>
                </a:gdLst>
                <a:ahLst/>
                <a:cxnLst>
                  <a:cxn ang="0">
                    <a:pos x="connsiteX0" y="connsiteY0"/>
                  </a:cxn>
                  <a:cxn ang="0">
                    <a:pos x="connsiteX1" y="connsiteY1"/>
                  </a:cxn>
                  <a:cxn ang="0">
                    <a:pos x="connsiteX2" y="connsiteY2"/>
                  </a:cxn>
                  <a:cxn ang="0">
                    <a:pos x="connsiteX3" y="connsiteY3"/>
                  </a:cxn>
                </a:cxnLst>
                <a:rect l="l" t="t" r="r" b="b"/>
                <a:pathLst>
                  <a:path w="21050" h="25146">
                    <a:moveTo>
                      <a:pt x="0" y="0"/>
                    </a:moveTo>
                    <a:lnTo>
                      <a:pt x="21050" y="0"/>
                    </a:lnTo>
                    <a:lnTo>
                      <a:pt x="21050" y="25146"/>
                    </a:lnTo>
                    <a:lnTo>
                      <a:pt x="0" y="25146"/>
                    </a:lnTo>
                    <a:close/>
                  </a:path>
                </a:pathLst>
              </a:custGeom>
              <a:solidFill>
                <a:srgbClr val="003C65"/>
              </a:solid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807C50C9-EA47-475F-9153-6D606224164D}"/>
                  </a:ext>
                </a:extLst>
              </p:cNvPr>
              <p:cNvSpPr/>
              <p:nvPr/>
            </p:nvSpPr>
            <p:spPr>
              <a:xfrm rot="10800000">
                <a:off x="5631637" y="2612515"/>
                <a:ext cx="61025" cy="72900"/>
              </a:xfrm>
              <a:custGeom>
                <a:avLst/>
                <a:gdLst>
                  <a:gd name="connsiteX0" fmla="*/ 0 w 21050"/>
                  <a:gd name="connsiteY0" fmla="*/ 0 h 25146"/>
                  <a:gd name="connsiteX1" fmla="*/ 21050 w 21050"/>
                  <a:gd name="connsiteY1" fmla="*/ 0 h 25146"/>
                  <a:gd name="connsiteX2" fmla="*/ 21050 w 21050"/>
                  <a:gd name="connsiteY2" fmla="*/ 25146 h 25146"/>
                  <a:gd name="connsiteX3" fmla="*/ 0 w 21050"/>
                  <a:gd name="connsiteY3" fmla="*/ 25146 h 25146"/>
                </a:gdLst>
                <a:ahLst/>
                <a:cxnLst>
                  <a:cxn ang="0">
                    <a:pos x="connsiteX0" y="connsiteY0"/>
                  </a:cxn>
                  <a:cxn ang="0">
                    <a:pos x="connsiteX1" y="connsiteY1"/>
                  </a:cxn>
                  <a:cxn ang="0">
                    <a:pos x="connsiteX2" y="connsiteY2"/>
                  </a:cxn>
                  <a:cxn ang="0">
                    <a:pos x="connsiteX3" y="connsiteY3"/>
                  </a:cxn>
                </a:cxnLst>
                <a:rect l="l" t="t" r="r" b="b"/>
                <a:pathLst>
                  <a:path w="21050" h="25146">
                    <a:moveTo>
                      <a:pt x="0" y="0"/>
                    </a:moveTo>
                    <a:lnTo>
                      <a:pt x="21050" y="0"/>
                    </a:lnTo>
                    <a:lnTo>
                      <a:pt x="21050" y="25146"/>
                    </a:lnTo>
                    <a:lnTo>
                      <a:pt x="0" y="25146"/>
                    </a:lnTo>
                    <a:close/>
                  </a:path>
                </a:pathLst>
              </a:custGeom>
              <a:solidFill>
                <a:srgbClr val="003C65"/>
              </a:solidFill>
              <a:ln w="952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9A501C0A-B38D-411E-B953-532D32384B26}"/>
                  </a:ext>
                </a:extLst>
              </p:cNvPr>
              <p:cNvSpPr/>
              <p:nvPr/>
            </p:nvSpPr>
            <p:spPr>
              <a:xfrm rot="10800000">
                <a:off x="5541893" y="2612515"/>
                <a:ext cx="61025" cy="72900"/>
              </a:xfrm>
              <a:custGeom>
                <a:avLst/>
                <a:gdLst>
                  <a:gd name="connsiteX0" fmla="*/ 0 w 21050"/>
                  <a:gd name="connsiteY0" fmla="*/ 0 h 25146"/>
                  <a:gd name="connsiteX1" fmla="*/ 21050 w 21050"/>
                  <a:gd name="connsiteY1" fmla="*/ 0 h 25146"/>
                  <a:gd name="connsiteX2" fmla="*/ 21050 w 21050"/>
                  <a:gd name="connsiteY2" fmla="*/ 25146 h 25146"/>
                  <a:gd name="connsiteX3" fmla="*/ 0 w 21050"/>
                  <a:gd name="connsiteY3" fmla="*/ 25146 h 25146"/>
                </a:gdLst>
                <a:ahLst/>
                <a:cxnLst>
                  <a:cxn ang="0">
                    <a:pos x="connsiteX0" y="connsiteY0"/>
                  </a:cxn>
                  <a:cxn ang="0">
                    <a:pos x="connsiteX1" y="connsiteY1"/>
                  </a:cxn>
                  <a:cxn ang="0">
                    <a:pos x="connsiteX2" y="connsiteY2"/>
                  </a:cxn>
                  <a:cxn ang="0">
                    <a:pos x="connsiteX3" y="connsiteY3"/>
                  </a:cxn>
                </a:cxnLst>
                <a:rect l="l" t="t" r="r" b="b"/>
                <a:pathLst>
                  <a:path w="21050" h="25146">
                    <a:moveTo>
                      <a:pt x="0" y="0"/>
                    </a:moveTo>
                    <a:lnTo>
                      <a:pt x="21050" y="0"/>
                    </a:lnTo>
                    <a:lnTo>
                      <a:pt x="21050" y="25146"/>
                    </a:lnTo>
                    <a:lnTo>
                      <a:pt x="0" y="25146"/>
                    </a:lnTo>
                    <a:close/>
                  </a:path>
                </a:pathLst>
              </a:custGeom>
              <a:solidFill>
                <a:srgbClr val="003C65"/>
              </a:solidFill>
              <a:ln w="952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E820A23B-10B9-4333-A6AE-0C0E8F89DE69}"/>
                  </a:ext>
                </a:extLst>
              </p:cNvPr>
              <p:cNvSpPr/>
              <p:nvPr/>
            </p:nvSpPr>
            <p:spPr>
              <a:xfrm rot="10800000">
                <a:off x="5721380" y="2714134"/>
                <a:ext cx="61025" cy="72900"/>
              </a:xfrm>
              <a:custGeom>
                <a:avLst/>
                <a:gdLst>
                  <a:gd name="connsiteX0" fmla="*/ 0 w 21050"/>
                  <a:gd name="connsiteY0" fmla="*/ 0 h 25146"/>
                  <a:gd name="connsiteX1" fmla="*/ 21050 w 21050"/>
                  <a:gd name="connsiteY1" fmla="*/ 0 h 25146"/>
                  <a:gd name="connsiteX2" fmla="*/ 21050 w 21050"/>
                  <a:gd name="connsiteY2" fmla="*/ 25146 h 25146"/>
                  <a:gd name="connsiteX3" fmla="*/ 0 w 21050"/>
                  <a:gd name="connsiteY3" fmla="*/ 25146 h 25146"/>
                </a:gdLst>
                <a:ahLst/>
                <a:cxnLst>
                  <a:cxn ang="0">
                    <a:pos x="connsiteX0" y="connsiteY0"/>
                  </a:cxn>
                  <a:cxn ang="0">
                    <a:pos x="connsiteX1" y="connsiteY1"/>
                  </a:cxn>
                  <a:cxn ang="0">
                    <a:pos x="connsiteX2" y="connsiteY2"/>
                  </a:cxn>
                  <a:cxn ang="0">
                    <a:pos x="connsiteX3" y="connsiteY3"/>
                  </a:cxn>
                </a:cxnLst>
                <a:rect l="l" t="t" r="r" b="b"/>
                <a:pathLst>
                  <a:path w="21050" h="25146">
                    <a:moveTo>
                      <a:pt x="0" y="0"/>
                    </a:moveTo>
                    <a:lnTo>
                      <a:pt x="21050" y="0"/>
                    </a:lnTo>
                    <a:lnTo>
                      <a:pt x="21050" y="25146"/>
                    </a:lnTo>
                    <a:lnTo>
                      <a:pt x="0" y="25146"/>
                    </a:lnTo>
                    <a:close/>
                  </a:path>
                </a:pathLst>
              </a:custGeom>
              <a:solidFill>
                <a:srgbClr val="003C65"/>
              </a:solidFill>
              <a:ln w="952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03514956-4AE2-4ABD-AA29-E9062ECD32B6}"/>
                  </a:ext>
                </a:extLst>
              </p:cNvPr>
              <p:cNvSpPr/>
              <p:nvPr/>
            </p:nvSpPr>
            <p:spPr>
              <a:xfrm rot="10800000">
                <a:off x="5631637" y="2714134"/>
                <a:ext cx="61025" cy="72900"/>
              </a:xfrm>
              <a:custGeom>
                <a:avLst/>
                <a:gdLst>
                  <a:gd name="connsiteX0" fmla="*/ 0 w 21050"/>
                  <a:gd name="connsiteY0" fmla="*/ 0 h 25146"/>
                  <a:gd name="connsiteX1" fmla="*/ 21050 w 21050"/>
                  <a:gd name="connsiteY1" fmla="*/ 0 h 25146"/>
                  <a:gd name="connsiteX2" fmla="*/ 21050 w 21050"/>
                  <a:gd name="connsiteY2" fmla="*/ 25146 h 25146"/>
                  <a:gd name="connsiteX3" fmla="*/ 0 w 21050"/>
                  <a:gd name="connsiteY3" fmla="*/ 25146 h 25146"/>
                </a:gdLst>
                <a:ahLst/>
                <a:cxnLst>
                  <a:cxn ang="0">
                    <a:pos x="connsiteX0" y="connsiteY0"/>
                  </a:cxn>
                  <a:cxn ang="0">
                    <a:pos x="connsiteX1" y="connsiteY1"/>
                  </a:cxn>
                  <a:cxn ang="0">
                    <a:pos x="connsiteX2" y="connsiteY2"/>
                  </a:cxn>
                  <a:cxn ang="0">
                    <a:pos x="connsiteX3" y="connsiteY3"/>
                  </a:cxn>
                </a:cxnLst>
                <a:rect l="l" t="t" r="r" b="b"/>
                <a:pathLst>
                  <a:path w="21050" h="25146">
                    <a:moveTo>
                      <a:pt x="0" y="0"/>
                    </a:moveTo>
                    <a:lnTo>
                      <a:pt x="21050" y="0"/>
                    </a:lnTo>
                    <a:lnTo>
                      <a:pt x="21050" y="25146"/>
                    </a:lnTo>
                    <a:lnTo>
                      <a:pt x="0" y="25146"/>
                    </a:lnTo>
                    <a:close/>
                  </a:path>
                </a:pathLst>
              </a:custGeom>
              <a:solidFill>
                <a:srgbClr val="003C65"/>
              </a:solidFill>
              <a:ln w="952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02503D9A-DF98-43EF-80EB-AF1D4E3FC4FB}"/>
                  </a:ext>
                </a:extLst>
              </p:cNvPr>
              <p:cNvSpPr/>
              <p:nvPr/>
            </p:nvSpPr>
            <p:spPr>
              <a:xfrm rot="10800000">
                <a:off x="5541893" y="2714134"/>
                <a:ext cx="61025" cy="72900"/>
              </a:xfrm>
              <a:custGeom>
                <a:avLst/>
                <a:gdLst>
                  <a:gd name="connsiteX0" fmla="*/ 0 w 21050"/>
                  <a:gd name="connsiteY0" fmla="*/ 0 h 25146"/>
                  <a:gd name="connsiteX1" fmla="*/ 21050 w 21050"/>
                  <a:gd name="connsiteY1" fmla="*/ 0 h 25146"/>
                  <a:gd name="connsiteX2" fmla="*/ 21050 w 21050"/>
                  <a:gd name="connsiteY2" fmla="*/ 25146 h 25146"/>
                  <a:gd name="connsiteX3" fmla="*/ 0 w 21050"/>
                  <a:gd name="connsiteY3" fmla="*/ 25146 h 25146"/>
                </a:gdLst>
                <a:ahLst/>
                <a:cxnLst>
                  <a:cxn ang="0">
                    <a:pos x="connsiteX0" y="connsiteY0"/>
                  </a:cxn>
                  <a:cxn ang="0">
                    <a:pos x="connsiteX1" y="connsiteY1"/>
                  </a:cxn>
                  <a:cxn ang="0">
                    <a:pos x="connsiteX2" y="connsiteY2"/>
                  </a:cxn>
                  <a:cxn ang="0">
                    <a:pos x="connsiteX3" y="connsiteY3"/>
                  </a:cxn>
                </a:cxnLst>
                <a:rect l="l" t="t" r="r" b="b"/>
                <a:pathLst>
                  <a:path w="21050" h="25146">
                    <a:moveTo>
                      <a:pt x="0" y="0"/>
                    </a:moveTo>
                    <a:lnTo>
                      <a:pt x="21050" y="0"/>
                    </a:lnTo>
                    <a:lnTo>
                      <a:pt x="21050" y="25146"/>
                    </a:lnTo>
                    <a:lnTo>
                      <a:pt x="0" y="25146"/>
                    </a:lnTo>
                    <a:close/>
                  </a:path>
                </a:pathLst>
              </a:custGeom>
              <a:solidFill>
                <a:srgbClr val="003C65"/>
              </a:solidFill>
              <a:ln w="952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04BA935D-8593-45AE-A7E4-6A3717A899BC}"/>
                  </a:ext>
                </a:extLst>
              </p:cNvPr>
              <p:cNvSpPr/>
              <p:nvPr/>
            </p:nvSpPr>
            <p:spPr>
              <a:xfrm rot="10800000">
                <a:off x="5721380" y="2815473"/>
                <a:ext cx="61025" cy="72900"/>
              </a:xfrm>
              <a:custGeom>
                <a:avLst/>
                <a:gdLst>
                  <a:gd name="connsiteX0" fmla="*/ 0 w 21050"/>
                  <a:gd name="connsiteY0" fmla="*/ 0 h 25146"/>
                  <a:gd name="connsiteX1" fmla="*/ 21050 w 21050"/>
                  <a:gd name="connsiteY1" fmla="*/ 0 h 25146"/>
                  <a:gd name="connsiteX2" fmla="*/ 21050 w 21050"/>
                  <a:gd name="connsiteY2" fmla="*/ 25146 h 25146"/>
                  <a:gd name="connsiteX3" fmla="*/ 0 w 21050"/>
                  <a:gd name="connsiteY3" fmla="*/ 25146 h 25146"/>
                </a:gdLst>
                <a:ahLst/>
                <a:cxnLst>
                  <a:cxn ang="0">
                    <a:pos x="connsiteX0" y="connsiteY0"/>
                  </a:cxn>
                  <a:cxn ang="0">
                    <a:pos x="connsiteX1" y="connsiteY1"/>
                  </a:cxn>
                  <a:cxn ang="0">
                    <a:pos x="connsiteX2" y="connsiteY2"/>
                  </a:cxn>
                  <a:cxn ang="0">
                    <a:pos x="connsiteX3" y="connsiteY3"/>
                  </a:cxn>
                </a:cxnLst>
                <a:rect l="l" t="t" r="r" b="b"/>
                <a:pathLst>
                  <a:path w="21050" h="25146">
                    <a:moveTo>
                      <a:pt x="0" y="0"/>
                    </a:moveTo>
                    <a:lnTo>
                      <a:pt x="21050" y="0"/>
                    </a:lnTo>
                    <a:lnTo>
                      <a:pt x="21050" y="25146"/>
                    </a:lnTo>
                    <a:lnTo>
                      <a:pt x="0" y="25146"/>
                    </a:lnTo>
                    <a:close/>
                  </a:path>
                </a:pathLst>
              </a:custGeom>
              <a:solidFill>
                <a:srgbClr val="003C65"/>
              </a:solid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DE07391E-A9F2-479B-874A-31DA290EBE18}"/>
                  </a:ext>
                </a:extLst>
              </p:cNvPr>
              <p:cNvSpPr/>
              <p:nvPr/>
            </p:nvSpPr>
            <p:spPr>
              <a:xfrm rot="10800000">
                <a:off x="5631637" y="2815473"/>
                <a:ext cx="61025" cy="72900"/>
              </a:xfrm>
              <a:custGeom>
                <a:avLst/>
                <a:gdLst>
                  <a:gd name="connsiteX0" fmla="*/ 0 w 21050"/>
                  <a:gd name="connsiteY0" fmla="*/ 0 h 25146"/>
                  <a:gd name="connsiteX1" fmla="*/ 21050 w 21050"/>
                  <a:gd name="connsiteY1" fmla="*/ 0 h 25146"/>
                  <a:gd name="connsiteX2" fmla="*/ 21050 w 21050"/>
                  <a:gd name="connsiteY2" fmla="*/ 25146 h 25146"/>
                  <a:gd name="connsiteX3" fmla="*/ 0 w 21050"/>
                  <a:gd name="connsiteY3" fmla="*/ 25146 h 25146"/>
                </a:gdLst>
                <a:ahLst/>
                <a:cxnLst>
                  <a:cxn ang="0">
                    <a:pos x="connsiteX0" y="connsiteY0"/>
                  </a:cxn>
                  <a:cxn ang="0">
                    <a:pos x="connsiteX1" y="connsiteY1"/>
                  </a:cxn>
                  <a:cxn ang="0">
                    <a:pos x="connsiteX2" y="connsiteY2"/>
                  </a:cxn>
                  <a:cxn ang="0">
                    <a:pos x="connsiteX3" y="connsiteY3"/>
                  </a:cxn>
                </a:cxnLst>
                <a:rect l="l" t="t" r="r" b="b"/>
                <a:pathLst>
                  <a:path w="21050" h="25146">
                    <a:moveTo>
                      <a:pt x="0" y="0"/>
                    </a:moveTo>
                    <a:lnTo>
                      <a:pt x="21050" y="0"/>
                    </a:lnTo>
                    <a:lnTo>
                      <a:pt x="21050" y="25146"/>
                    </a:lnTo>
                    <a:lnTo>
                      <a:pt x="0" y="25146"/>
                    </a:lnTo>
                    <a:close/>
                  </a:path>
                </a:pathLst>
              </a:custGeom>
              <a:solidFill>
                <a:srgbClr val="003C65"/>
              </a:solidFill>
              <a:ln w="952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5CA76C83-B48C-4271-B5C5-E14BE46FC449}"/>
                  </a:ext>
                </a:extLst>
              </p:cNvPr>
              <p:cNvSpPr/>
              <p:nvPr/>
            </p:nvSpPr>
            <p:spPr>
              <a:xfrm rot="10800000">
                <a:off x="5541893" y="2815473"/>
                <a:ext cx="61025" cy="72900"/>
              </a:xfrm>
              <a:custGeom>
                <a:avLst/>
                <a:gdLst>
                  <a:gd name="connsiteX0" fmla="*/ 0 w 21050"/>
                  <a:gd name="connsiteY0" fmla="*/ 0 h 25146"/>
                  <a:gd name="connsiteX1" fmla="*/ 21050 w 21050"/>
                  <a:gd name="connsiteY1" fmla="*/ 0 h 25146"/>
                  <a:gd name="connsiteX2" fmla="*/ 21050 w 21050"/>
                  <a:gd name="connsiteY2" fmla="*/ 25146 h 25146"/>
                  <a:gd name="connsiteX3" fmla="*/ 0 w 21050"/>
                  <a:gd name="connsiteY3" fmla="*/ 25146 h 25146"/>
                </a:gdLst>
                <a:ahLst/>
                <a:cxnLst>
                  <a:cxn ang="0">
                    <a:pos x="connsiteX0" y="connsiteY0"/>
                  </a:cxn>
                  <a:cxn ang="0">
                    <a:pos x="connsiteX1" y="connsiteY1"/>
                  </a:cxn>
                  <a:cxn ang="0">
                    <a:pos x="connsiteX2" y="connsiteY2"/>
                  </a:cxn>
                  <a:cxn ang="0">
                    <a:pos x="connsiteX3" y="connsiteY3"/>
                  </a:cxn>
                </a:cxnLst>
                <a:rect l="l" t="t" r="r" b="b"/>
                <a:pathLst>
                  <a:path w="21050" h="25146">
                    <a:moveTo>
                      <a:pt x="0" y="0"/>
                    </a:moveTo>
                    <a:lnTo>
                      <a:pt x="21050" y="0"/>
                    </a:lnTo>
                    <a:lnTo>
                      <a:pt x="21050" y="25146"/>
                    </a:lnTo>
                    <a:lnTo>
                      <a:pt x="0" y="25146"/>
                    </a:lnTo>
                    <a:close/>
                  </a:path>
                </a:pathLst>
              </a:custGeom>
              <a:solidFill>
                <a:srgbClr val="003C65"/>
              </a:solidFill>
              <a:ln w="9525"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A35EC569-0B58-4204-8673-F54C5956DEB2}"/>
                  </a:ext>
                </a:extLst>
              </p:cNvPr>
              <p:cNvSpPr/>
              <p:nvPr/>
            </p:nvSpPr>
            <p:spPr>
              <a:xfrm rot="10800000">
                <a:off x="5721380" y="2917370"/>
                <a:ext cx="61025" cy="72900"/>
              </a:xfrm>
              <a:custGeom>
                <a:avLst/>
                <a:gdLst>
                  <a:gd name="connsiteX0" fmla="*/ 0 w 21050"/>
                  <a:gd name="connsiteY0" fmla="*/ 0 h 25146"/>
                  <a:gd name="connsiteX1" fmla="*/ 21050 w 21050"/>
                  <a:gd name="connsiteY1" fmla="*/ 0 h 25146"/>
                  <a:gd name="connsiteX2" fmla="*/ 21050 w 21050"/>
                  <a:gd name="connsiteY2" fmla="*/ 25146 h 25146"/>
                  <a:gd name="connsiteX3" fmla="*/ 0 w 21050"/>
                  <a:gd name="connsiteY3" fmla="*/ 25146 h 25146"/>
                </a:gdLst>
                <a:ahLst/>
                <a:cxnLst>
                  <a:cxn ang="0">
                    <a:pos x="connsiteX0" y="connsiteY0"/>
                  </a:cxn>
                  <a:cxn ang="0">
                    <a:pos x="connsiteX1" y="connsiteY1"/>
                  </a:cxn>
                  <a:cxn ang="0">
                    <a:pos x="connsiteX2" y="connsiteY2"/>
                  </a:cxn>
                  <a:cxn ang="0">
                    <a:pos x="connsiteX3" y="connsiteY3"/>
                  </a:cxn>
                </a:cxnLst>
                <a:rect l="l" t="t" r="r" b="b"/>
                <a:pathLst>
                  <a:path w="21050" h="25146">
                    <a:moveTo>
                      <a:pt x="0" y="0"/>
                    </a:moveTo>
                    <a:lnTo>
                      <a:pt x="21050" y="0"/>
                    </a:lnTo>
                    <a:lnTo>
                      <a:pt x="21050" y="25146"/>
                    </a:lnTo>
                    <a:lnTo>
                      <a:pt x="0" y="25146"/>
                    </a:lnTo>
                    <a:close/>
                  </a:path>
                </a:pathLst>
              </a:custGeom>
              <a:solidFill>
                <a:srgbClr val="003C65"/>
              </a:solidFill>
              <a:ln w="9525" cap="flat">
                <a:no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B806CEC3-51E6-413F-B4D2-9CF6DC3A09A5}"/>
                  </a:ext>
                </a:extLst>
              </p:cNvPr>
              <p:cNvSpPr/>
              <p:nvPr/>
            </p:nvSpPr>
            <p:spPr>
              <a:xfrm rot="10800000">
                <a:off x="5631637" y="2917370"/>
                <a:ext cx="61025" cy="72900"/>
              </a:xfrm>
              <a:custGeom>
                <a:avLst/>
                <a:gdLst>
                  <a:gd name="connsiteX0" fmla="*/ 0 w 21050"/>
                  <a:gd name="connsiteY0" fmla="*/ 0 h 25146"/>
                  <a:gd name="connsiteX1" fmla="*/ 21050 w 21050"/>
                  <a:gd name="connsiteY1" fmla="*/ 0 h 25146"/>
                  <a:gd name="connsiteX2" fmla="*/ 21050 w 21050"/>
                  <a:gd name="connsiteY2" fmla="*/ 25146 h 25146"/>
                  <a:gd name="connsiteX3" fmla="*/ 0 w 21050"/>
                  <a:gd name="connsiteY3" fmla="*/ 25146 h 25146"/>
                </a:gdLst>
                <a:ahLst/>
                <a:cxnLst>
                  <a:cxn ang="0">
                    <a:pos x="connsiteX0" y="connsiteY0"/>
                  </a:cxn>
                  <a:cxn ang="0">
                    <a:pos x="connsiteX1" y="connsiteY1"/>
                  </a:cxn>
                  <a:cxn ang="0">
                    <a:pos x="connsiteX2" y="connsiteY2"/>
                  </a:cxn>
                  <a:cxn ang="0">
                    <a:pos x="connsiteX3" y="connsiteY3"/>
                  </a:cxn>
                </a:cxnLst>
                <a:rect l="l" t="t" r="r" b="b"/>
                <a:pathLst>
                  <a:path w="21050" h="25146">
                    <a:moveTo>
                      <a:pt x="0" y="0"/>
                    </a:moveTo>
                    <a:lnTo>
                      <a:pt x="21050" y="0"/>
                    </a:lnTo>
                    <a:lnTo>
                      <a:pt x="21050" y="25146"/>
                    </a:lnTo>
                    <a:lnTo>
                      <a:pt x="0" y="25146"/>
                    </a:lnTo>
                    <a:close/>
                  </a:path>
                </a:pathLst>
              </a:custGeom>
              <a:solidFill>
                <a:srgbClr val="003C65"/>
              </a:solidFill>
              <a:ln w="9525" cap="flat">
                <a:no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1B6BAFE0-A62A-465D-9B99-B0B74BD97C05}"/>
                  </a:ext>
                </a:extLst>
              </p:cNvPr>
              <p:cNvSpPr/>
              <p:nvPr/>
            </p:nvSpPr>
            <p:spPr>
              <a:xfrm rot="10800000">
                <a:off x="5541893" y="2917370"/>
                <a:ext cx="61025" cy="72900"/>
              </a:xfrm>
              <a:custGeom>
                <a:avLst/>
                <a:gdLst>
                  <a:gd name="connsiteX0" fmla="*/ 0 w 21050"/>
                  <a:gd name="connsiteY0" fmla="*/ 0 h 25146"/>
                  <a:gd name="connsiteX1" fmla="*/ 21050 w 21050"/>
                  <a:gd name="connsiteY1" fmla="*/ 0 h 25146"/>
                  <a:gd name="connsiteX2" fmla="*/ 21050 w 21050"/>
                  <a:gd name="connsiteY2" fmla="*/ 25146 h 25146"/>
                  <a:gd name="connsiteX3" fmla="*/ 0 w 21050"/>
                  <a:gd name="connsiteY3" fmla="*/ 25146 h 25146"/>
                </a:gdLst>
                <a:ahLst/>
                <a:cxnLst>
                  <a:cxn ang="0">
                    <a:pos x="connsiteX0" y="connsiteY0"/>
                  </a:cxn>
                  <a:cxn ang="0">
                    <a:pos x="connsiteX1" y="connsiteY1"/>
                  </a:cxn>
                  <a:cxn ang="0">
                    <a:pos x="connsiteX2" y="connsiteY2"/>
                  </a:cxn>
                  <a:cxn ang="0">
                    <a:pos x="connsiteX3" y="connsiteY3"/>
                  </a:cxn>
                </a:cxnLst>
                <a:rect l="l" t="t" r="r" b="b"/>
                <a:pathLst>
                  <a:path w="21050" h="25146">
                    <a:moveTo>
                      <a:pt x="0" y="0"/>
                    </a:moveTo>
                    <a:lnTo>
                      <a:pt x="21050" y="0"/>
                    </a:lnTo>
                    <a:lnTo>
                      <a:pt x="21050" y="25146"/>
                    </a:lnTo>
                    <a:lnTo>
                      <a:pt x="0" y="25146"/>
                    </a:lnTo>
                    <a:close/>
                  </a:path>
                </a:pathLst>
              </a:custGeom>
              <a:solidFill>
                <a:srgbClr val="003C65"/>
              </a:solidFill>
              <a:ln w="9525" cap="flat">
                <a:no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D9B0A31B-6F22-4467-94AC-F2B5992AD110}"/>
                  </a:ext>
                </a:extLst>
              </p:cNvPr>
              <p:cNvSpPr/>
              <p:nvPr/>
            </p:nvSpPr>
            <p:spPr>
              <a:xfrm rot="10800000">
                <a:off x="5721380" y="3018988"/>
                <a:ext cx="61025" cy="72900"/>
              </a:xfrm>
              <a:custGeom>
                <a:avLst/>
                <a:gdLst>
                  <a:gd name="connsiteX0" fmla="*/ 0 w 21050"/>
                  <a:gd name="connsiteY0" fmla="*/ 0 h 25146"/>
                  <a:gd name="connsiteX1" fmla="*/ 21050 w 21050"/>
                  <a:gd name="connsiteY1" fmla="*/ 0 h 25146"/>
                  <a:gd name="connsiteX2" fmla="*/ 21050 w 21050"/>
                  <a:gd name="connsiteY2" fmla="*/ 25146 h 25146"/>
                  <a:gd name="connsiteX3" fmla="*/ 0 w 21050"/>
                  <a:gd name="connsiteY3" fmla="*/ 25146 h 25146"/>
                </a:gdLst>
                <a:ahLst/>
                <a:cxnLst>
                  <a:cxn ang="0">
                    <a:pos x="connsiteX0" y="connsiteY0"/>
                  </a:cxn>
                  <a:cxn ang="0">
                    <a:pos x="connsiteX1" y="connsiteY1"/>
                  </a:cxn>
                  <a:cxn ang="0">
                    <a:pos x="connsiteX2" y="connsiteY2"/>
                  </a:cxn>
                  <a:cxn ang="0">
                    <a:pos x="connsiteX3" y="connsiteY3"/>
                  </a:cxn>
                </a:cxnLst>
                <a:rect l="l" t="t" r="r" b="b"/>
                <a:pathLst>
                  <a:path w="21050" h="25146">
                    <a:moveTo>
                      <a:pt x="0" y="0"/>
                    </a:moveTo>
                    <a:lnTo>
                      <a:pt x="21050" y="0"/>
                    </a:lnTo>
                    <a:lnTo>
                      <a:pt x="21050" y="25146"/>
                    </a:lnTo>
                    <a:lnTo>
                      <a:pt x="0" y="25146"/>
                    </a:lnTo>
                    <a:close/>
                  </a:path>
                </a:pathLst>
              </a:custGeom>
              <a:solidFill>
                <a:srgbClr val="003C65"/>
              </a:solidFill>
              <a:ln w="9525" cap="flat">
                <a:no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45C68ED1-0FFB-40A3-A704-FE970483E182}"/>
                  </a:ext>
                </a:extLst>
              </p:cNvPr>
              <p:cNvSpPr/>
              <p:nvPr/>
            </p:nvSpPr>
            <p:spPr>
              <a:xfrm rot="10800000">
                <a:off x="5631637" y="3018988"/>
                <a:ext cx="61025" cy="72900"/>
              </a:xfrm>
              <a:custGeom>
                <a:avLst/>
                <a:gdLst>
                  <a:gd name="connsiteX0" fmla="*/ 0 w 21050"/>
                  <a:gd name="connsiteY0" fmla="*/ 0 h 25146"/>
                  <a:gd name="connsiteX1" fmla="*/ 21050 w 21050"/>
                  <a:gd name="connsiteY1" fmla="*/ 0 h 25146"/>
                  <a:gd name="connsiteX2" fmla="*/ 21050 w 21050"/>
                  <a:gd name="connsiteY2" fmla="*/ 25146 h 25146"/>
                  <a:gd name="connsiteX3" fmla="*/ 0 w 21050"/>
                  <a:gd name="connsiteY3" fmla="*/ 25146 h 25146"/>
                </a:gdLst>
                <a:ahLst/>
                <a:cxnLst>
                  <a:cxn ang="0">
                    <a:pos x="connsiteX0" y="connsiteY0"/>
                  </a:cxn>
                  <a:cxn ang="0">
                    <a:pos x="connsiteX1" y="connsiteY1"/>
                  </a:cxn>
                  <a:cxn ang="0">
                    <a:pos x="connsiteX2" y="connsiteY2"/>
                  </a:cxn>
                  <a:cxn ang="0">
                    <a:pos x="connsiteX3" y="connsiteY3"/>
                  </a:cxn>
                </a:cxnLst>
                <a:rect l="l" t="t" r="r" b="b"/>
                <a:pathLst>
                  <a:path w="21050" h="25146">
                    <a:moveTo>
                      <a:pt x="0" y="0"/>
                    </a:moveTo>
                    <a:lnTo>
                      <a:pt x="21050" y="0"/>
                    </a:lnTo>
                    <a:lnTo>
                      <a:pt x="21050" y="25146"/>
                    </a:lnTo>
                    <a:lnTo>
                      <a:pt x="0" y="25146"/>
                    </a:lnTo>
                    <a:close/>
                  </a:path>
                </a:pathLst>
              </a:custGeom>
              <a:solidFill>
                <a:srgbClr val="003C65"/>
              </a:solidFill>
              <a:ln w="9525"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B3A8A1E3-40CB-48DF-88FE-59D33F1B8C22}"/>
                  </a:ext>
                </a:extLst>
              </p:cNvPr>
              <p:cNvSpPr/>
              <p:nvPr/>
            </p:nvSpPr>
            <p:spPr>
              <a:xfrm rot="10800000">
                <a:off x="5541893" y="3018988"/>
                <a:ext cx="61025" cy="72900"/>
              </a:xfrm>
              <a:custGeom>
                <a:avLst/>
                <a:gdLst>
                  <a:gd name="connsiteX0" fmla="*/ 0 w 21050"/>
                  <a:gd name="connsiteY0" fmla="*/ 0 h 25146"/>
                  <a:gd name="connsiteX1" fmla="*/ 21050 w 21050"/>
                  <a:gd name="connsiteY1" fmla="*/ 0 h 25146"/>
                  <a:gd name="connsiteX2" fmla="*/ 21050 w 21050"/>
                  <a:gd name="connsiteY2" fmla="*/ 25146 h 25146"/>
                  <a:gd name="connsiteX3" fmla="*/ 0 w 21050"/>
                  <a:gd name="connsiteY3" fmla="*/ 25146 h 25146"/>
                </a:gdLst>
                <a:ahLst/>
                <a:cxnLst>
                  <a:cxn ang="0">
                    <a:pos x="connsiteX0" y="connsiteY0"/>
                  </a:cxn>
                  <a:cxn ang="0">
                    <a:pos x="connsiteX1" y="connsiteY1"/>
                  </a:cxn>
                  <a:cxn ang="0">
                    <a:pos x="connsiteX2" y="connsiteY2"/>
                  </a:cxn>
                  <a:cxn ang="0">
                    <a:pos x="connsiteX3" y="connsiteY3"/>
                  </a:cxn>
                </a:cxnLst>
                <a:rect l="l" t="t" r="r" b="b"/>
                <a:pathLst>
                  <a:path w="21050" h="25146">
                    <a:moveTo>
                      <a:pt x="0" y="0"/>
                    </a:moveTo>
                    <a:lnTo>
                      <a:pt x="21050" y="0"/>
                    </a:lnTo>
                    <a:lnTo>
                      <a:pt x="21050" y="25146"/>
                    </a:lnTo>
                    <a:lnTo>
                      <a:pt x="0" y="25146"/>
                    </a:lnTo>
                    <a:close/>
                  </a:path>
                </a:pathLst>
              </a:custGeom>
              <a:solidFill>
                <a:srgbClr val="003C65"/>
              </a:solidFill>
              <a:ln w="9525"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981CAEB8-D903-4571-95BD-B1CBA3B7AFA5}"/>
                  </a:ext>
                </a:extLst>
              </p:cNvPr>
              <p:cNvSpPr/>
              <p:nvPr/>
            </p:nvSpPr>
            <p:spPr>
              <a:xfrm rot="10800000">
                <a:off x="5721380" y="3120606"/>
                <a:ext cx="61025" cy="72900"/>
              </a:xfrm>
              <a:custGeom>
                <a:avLst/>
                <a:gdLst>
                  <a:gd name="connsiteX0" fmla="*/ 0 w 21050"/>
                  <a:gd name="connsiteY0" fmla="*/ 0 h 25146"/>
                  <a:gd name="connsiteX1" fmla="*/ 21050 w 21050"/>
                  <a:gd name="connsiteY1" fmla="*/ 0 h 25146"/>
                  <a:gd name="connsiteX2" fmla="*/ 21050 w 21050"/>
                  <a:gd name="connsiteY2" fmla="*/ 25146 h 25146"/>
                  <a:gd name="connsiteX3" fmla="*/ 0 w 21050"/>
                  <a:gd name="connsiteY3" fmla="*/ 25146 h 25146"/>
                </a:gdLst>
                <a:ahLst/>
                <a:cxnLst>
                  <a:cxn ang="0">
                    <a:pos x="connsiteX0" y="connsiteY0"/>
                  </a:cxn>
                  <a:cxn ang="0">
                    <a:pos x="connsiteX1" y="connsiteY1"/>
                  </a:cxn>
                  <a:cxn ang="0">
                    <a:pos x="connsiteX2" y="connsiteY2"/>
                  </a:cxn>
                  <a:cxn ang="0">
                    <a:pos x="connsiteX3" y="connsiteY3"/>
                  </a:cxn>
                </a:cxnLst>
                <a:rect l="l" t="t" r="r" b="b"/>
                <a:pathLst>
                  <a:path w="21050" h="25146">
                    <a:moveTo>
                      <a:pt x="0" y="0"/>
                    </a:moveTo>
                    <a:lnTo>
                      <a:pt x="21050" y="0"/>
                    </a:lnTo>
                    <a:lnTo>
                      <a:pt x="21050" y="25146"/>
                    </a:lnTo>
                    <a:lnTo>
                      <a:pt x="0" y="25146"/>
                    </a:lnTo>
                    <a:close/>
                  </a:path>
                </a:pathLst>
              </a:custGeom>
              <a:solidFill>
                <a:srgbClr val="003C65"/>
              </a:solidFill>
              <a:ln w="9525" cap="flat">
                <a:no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FF59BB82-52F6-4436-B894-5868D404E8D2}"/>
                  </a:ext>
                </a:extLst>
              </p:cNvPr>
              <p:cNvSpPr/>
              <p:nvPr/>
            </p:nvSpPr>
            <p:spPr>
              <a:xfrm rot="10800000">
                <a:off x="5631637" y="3120606"/>
                <a:ext cx="61025" cy="72900"/>
              </a:xfrm>
              <a:custGeom>
                <a:avLst/>
                <a:gdLst>
                  <a:gd name="connsiteX0" fmla="*/ 0 w 21050"/>
                  <a:gd name="connsiteY0" fmla="*/ 0 h 25146"/>
                  <a:gd name="connsiteX1" fmla="*/ 21050 w 21050"/>
                  <a:gd name="connsiteY1" fmla="*/ 0 h 25146"/>
                  <a:gd name="connsiteX2" fmla="*/ 21050 w 21050"/>
                  <a:gd name="connsiteY2" fmla="*/ 25146 h 25146"/>
                  <a:gd name="connsiteX3" fmla="*/ 0 w 21050"/>
                  <a:gd name="connsiteY3" fmla="*/ 25146 h 25146"/>
                </a:gdLst>
                <a:ahLst/>
                <a:cxnLst>
                  <a:cxn ang="0">
                    <a:pos x="connsiteX0" y="connsiteY0"/>
                  </a:cxn>
                  <a:cxn ang="0">
                    <a:pos x="connsiteX1" y="connsiteY1"/>
                  </a:cxn>
                  <a:cxn ang="0">
                    <a:pos x="connsiteX2" y="connsiteY2"/>
                  </a:cxn>
                  <a:cxn ang="0">
                    <a:pos x="connsiteX3" y="connsiteY3"/>
                  </a:cxn>
                </a:cxnLst>
                <a:rect l="l" t="t" r="r" b="b"/>
                <a:pathLst>
                  <a:path w="21050" h="25146">
                    <a:moveTo>
                      <a:pt x="0" y="0"/>
                    </a:moveTo>
                    <a:lnTo>
                      <a:pt x="21050" y="0"/>
                    </a:lnTo>
                    <a:lnTo>
                      <a:pt x="21050" y="25146"/>
                    </a:lnTo>
                    <a:lnTo>
                      <a:pt x="0" y="25146"/>
                    </a:lnTo>
                    <a:close/>
                  </a:path>
                </a:pathLst>
              </a:custGeom>
              <a:solidFill>
                <a:srgbClr val="003C65"/>
              </a:solidFill>
              <a:ln w="9525"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06810AF3-407B-4AA0-983B-0505C5D1E04B}"/>
                  </a:ext>
                </a:extLst>
              </p:cNvPr>
              <p:cNvSpPr/>
              <p:nvPr/>
            </p:nvSpPr>
            <p:spPr>
              <a:xfrm rot="10800000">
                <a:off x="5541893" y="3120606"/>
                <a:ext cx="61025" cy="72900"/>
              </a:xfrm>
              <a:custGeom>
                <a:avLst/>
                <a:gdLst>
                  <a:gd name="connsiteX0" fmla="*/ 0 w 21050"/>
                  <a:gd name="connsiteY0" fmla="*/ 0 h 25146"/>
                  <a:gd name="connsiteX1" fmla="*/ 21050 w 21050"/>
                  <a:gd name="connsiteY1" fmla="*/ 0 h 25146"/>
                  <a:gd name="connsiteX2" fmla="*/ 21050 w 21050"/>
                  <a:gd name="connsiteY2" fmla="*/ 25146 h 25146"/>
                  <a:gd name="connsiteX3" fmla="*/ 0 w 21050"/>
                  <a:gd name="connsiteY3" fmla="*/ 25146 h 25146"/>
                </a:gdLst>
                <a:ahLst/>
                <a:cxnLst>
                  <a:cxn ang="0">
                    <a:pos x="connsiteX0" y="connsiteY0"/>
                  </a:cxn>
                  <a:cxn ang="0">
                    <a:pos x="connsiteX1" y="connsiteY1"/>
                  </a:cxn>
                  <a:cxn ang="0">
                    <a:pos x="connsiteX2" y="connsiteY2"/>
                  </a:cxn>
                  <a:cxn ang="0">
                    <a:pos x="connsiteX3" y="connsiteY3"/>
                  </a:cxn>
                </a:cxnLst>
                <a:rect l="l" t="t" r="r" b="b"/>
                <a:pathLst>
                  <a:path w="21050" h="25146">
                    <a:moveTo>
                      <a:pt x="0" y="0"/>
                    </a:moveTo>
                    <a:lnTo>
                      <a:pt x="21050" y="0"/>
                    </a:lnTo>
                    <a:lnTo>
                      <a:pt x="21050" y="25146"/>
                    </a:lnTo>
                    <a:lnTo>
                      <a:pt x="0" y="25146"/>
                    </a:lnTo>
                    <a:close/>
                  </a:path>
                </a:pathLst>
              </a:custGeom>
              <a:solidFill>
                <a:srgbClr val="003C65"/>
              </a:solidFill>
              <a:ln w="9525"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AF0DA520-9A0C-486C-ACD5-AD8E2B31CDB4}"/>
                  </a:ext>
                </a:extLst>
              </p:cNvPr>
              <p:cNvSpPr/>
              <p:nvPr/>
            </p:nvSpPr>
            <p:spPr>
              <a:xfrm rot="10800000">
                <a:off x="5721380" y="3222225"/>
                <a:ext cx="61025" cy="72900"/>
              </a:xfrm>
              <a:custGeom>
                <a:avLst/>
                <a:gdLst>
                  <a:gd name="connsiteX0" fmla="*/ 0 w 21050"/>
                  <a:gd name="connsiteY0" fmla="*/ 0 h 25146"/>
                  <a:gd name="connsiteX1" fmla="*/ 21050 w 21050"/>
                  <a:gd name="connsiteY1" fmla="*/ 0 h 25146"/>
                  <a:gd name="connsiteX2" fmla="*/ 21050 w 21050"/>
                  <a:gd name="connsiteY2" fmla="*/ 25146 h 25146"/>
                  <a:gd name="connsiteX3" fmla="*/ 0 w 21050"/>
                  <a:gd name="connsiteY3" fmla="*/ 25146 h 25146"/>
                </a:gdLst>
                <a:ahLst/>
                <a:cxnLst>
                  <a:cxn ang="0">
                    <a:pos x="connsiteX0" y="connsiteY0"/>
                  </a:cxn>
                  <a:cxn ang="0">
                    <a:pos x="connsiteX1" y="connsiteY1"/>
                  </a:cxn>
                  <a:cxn ang="0">
                    <a:pos x="connsiteX2" y="connsiteY2"/>
                  </a:cxn>
                  <a:cxn ang="0">
                    <a:pos x="connsiteX3" y="connsiteY3"/>
                  </a:cxn>
                </a:cxnLst>
                <a:rect l="l" t="t" r="r" b="b"/>
                <a:pathLst>
                  <a:path w="21050" h="25146">
                    <a:moveTo>
                      <a:pt x="0" y="0"/>
                    </a:moveTo>
                    <a:lnTo>
                      <a:pt x="21050" y="0"/>
                    </a:lnTo>
                    <a:lnTo>
                      <a:pt x="21050" y="25146"/>
                    </a:lnTo>
                    <a:lnTo>
                      <a:pt x="0" y="25146"/>
                    </a:lnTo>
                    <a:close/>
                  </a:path>
                </a:pathLst>
              </a:custGeom>
              <a:solidFill>
                <a:srgbClr val="003C65"/>
              </a:solidFill>
              <a:ln w="9525"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BA355AFB-8564-4087-8A01-E042B37D7E58}"/>
                  </a:ext>
                </a:extLst>
              </p:cNvPr>
              <p:cNvSpPr/>
              <p:nvPr/>
            </p:nvSpPr>
            <p:spPr>
              <a:xfrm rot="10800000">
                <a:off x="5631637" y="3222225"/>
                <a:ext cx="61025" cy="72900"/>
              </a:xfrm>
              <a:custGeom>
                <a:avLst/>
                <a:gdLst>
                  <a:gd name="connsiteX0" fmla="*/ 0 w 21050"/>
                  <a:gd name="connsiteY0" fmla="*/ 0 h 25146"/>
                  <a:gd name="connsiteX1" fmla="*/ 21050 w 21050"/>
                  <a:gd name="connsiteY1" fmla="*/ 0 h 25146"/>
                  <a:gd name="connsiteX2" fmla="*/ 21050 w 21050"/>
                  <a:gd name="connsiteY2" fmla="*/ 25146 h 25146"/>
                  <a:gd name="connsiteX3" fmla="*/ 0 w 21050"/>
                  <a:gd name="connsiteY3" fmla="*/ 25146 h 25146"/>
                </a:gdLst>
                <a:ahLst/>
                <a:cxnLst>
                  <a:cxn ang="0">
                    <a:pos x="connsiteX0" y="connsiteY0"/>
                  </a:cxn>
                  <a:cxn ang="0">
                    <a:pos x="connsiteX1" y="connsiteY1"/>
                  </a:cxn>
                  <a:cxn ang="0">
                    <a:pos x="connsiteX2" y="connsiteY2"/>
                  </a:cxn>
                  <a:cxn ang="0">
                    <a:pos x="connsiteX3" y="connsiteY3"/>
                  </a:cxn>
                </a:cxnLst>
                <a:rect l="l" t="t" r="r" b="b"/>
                <a:pathLst>
                  <a:path w="21050" h="25146">
                    <a:moveTo>
                      <a:pt x="0" y="0"/>
                    </a:moveTo>
                    <a:lnTo>
                      <a:pt x="21050" y="0"/>
                    </a:lnTo>
                    <a:lnTo>
                      <a:pt x="21050" y="25146"/>
                    </a:lnTo>
                    <a:lnTo>
                      <a:pt x="0" y="25146"/>
                    </a:lnTo>
                    <a:close/>
                  </a:path>
                </a:pathLst>
              </a:custGeom>
              <a:solidFill>
                <a:srgbClr val="003C65"/>
              </a:solidFill>
              <a:ln w="9525"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E2B2B573-620D-4A09-844D-DCA3C9A6D16F}"/>
                  </a:ext>
                </a:extLst>
              </p:cNvPr>
              <p:cNvSpPr/>
              <p:nvPr/>
            </p:nvSpPr>
            <p:spPr>
              <a:xfrm rot="10800000">
                <a:off x="5541893" y="3222225"/>
                <a:ext cx="61025" cy="72900"/>
              </a:xfrm>
              <a:custGeom>
                <a:avLst/>
                <a:gdLst>
                  <a:gd name="connsiteX0" fmla="*/ 0 w 21050"/>
                  <a:gd name="connsiteY0" fmla="*/ 0 h 25146"/>
                  <a:gd name="connsiteX1" fmla="*/ 21050 w 21050"/>
                  <a:gd name="connsiteY1" fmla="*/ 0 h 25146"/>
                  <a:gd name="connsiteX2" fmla="*/ 21050 w 21050"/>
                  <a:gd name="connsiteY2" fmla="*/ 25146 h 25146"/>
                  <a:gd name="connsiteX3" fmla="*/ 0 w 21050"/>
                  <a:gd name="connsiteY3" fmla="*/ 25146 h 25146"/>
                </a:gdLst>
                <a:ahLst/>
                <a:cxnLst>
                  <a:cxn ang="0">
                    <a:pos x="connsiteX0" y="connsiteY0"/>
                  </a:cxn>
                  <a:cxn ang="0">
                    <a:pos x="connsiteX1" y="connsiteY1"/>
                  </a:cxn>
                  <a:cxn ang="0">
                    <a:pos x="connsiteX2" y="connsiteY2"/>
                  </a:cxn>
                  <a:cxn ang="0">
                    <a:pos x="connsiteX3" y="connsiteY3"/>
                  </a:cxn>
                </a:cxnLst>
                <a:rect l="l" t="t" r="r" b="b"/>
                <a:pathLst>
                  <a:path w="21050" h="25146">
                    <a:moveTo>
                      <a:pt x="0" y="0"/>
                    </a:moveTo>
                    <a:lnTo>
                      <a:pt x="21050" y="0"/>
                    </a:lnTo>
                    <a:lnTo>
                      <a:pt x="21050" y="25146"/>
                    </a:lnTo>
                    <a:lnTo>
                      <a:pt x="0" y="25146"/>
                    </a:lnTo>
                    <a:close/>
                  </a:path>
                </a:pathLst>
              </a:custGeom>
              <a:solidFill>
                <a:srgbClr val="003C65"/>
              </a:solidFill>
              <a:ln w="9525"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129CCB84-4D80-4CF4-AFEF-9DC0B08C3CFD}"/>
                  </a:ext>
                </a:extLst>
              </p:cNvPr>
              <p:cNvSpPr/>
              <p:nvPr/>
            </p:nvSpPr>
            <p:spPr>
              <a:xfrm rot="10800000">
                <a:off x="5721380" y="3323564"/>
                <a:ext cx="61025" cy="72900"/>
              </a:xfrm>
              <a:custGeom>
                <a:avLst/>
                <a:gdLst>
                  <a:gd name="connsiteX0" fmla="*/ 0 w 21050"/>
                  <a:gd name="connsiteY0" fmla="*/ 0 h 25146"/>
                  <a:gd name="connsiteX1" fmla="*/ 21050 w 21050"/>
                  <a:gd name="connsiteY1" fmla="*/ 0 h 25146"/>
                  <a:gd name="connsiteX2" fmla="*/ 21050 w 21050"/>
                  <a:gd name="connsiteY2" fmla="*/ 25146 h 25146"/>
                  <a:gd name="connsiteX3" fmla="*/ 0 w 21050"/>
                  <a:gd name="connsiteY3" fmla="*/ 25146 h 25146"/>
                </a:gdLst>
                <a:ahLst/>
                <a:cxnLst>
                  <a:cxn ang="0">
                    <a:pos x="connsiteX0" y="connsiteY0"/>
                  </a:cxn>
                  <a:cxn ang="0">
                    <a:pos x="connsiteX1" y="connsiteY1"/>
                  </a:cxn>
                  <a:cxn ang="0">
                    <a:pos x="connsiteX2" y="connsiteY2"/>
                  </a:cxn>
                  <a:cxn ang="0">
                    <a:pos x="connsiteX3" y="connsiteY3"/>
                  </a:cxn>
                </a:cxnLst>
                <a:rect l="l" t="t" r="r" b="b"/>
                <a:pathLst>
                  <a:path w="21050" h="25146">
                    <a:moveTo>
                      <a:pt x="0" y="0"/>
                    </a:moveTo>
                    <a:lnTo>
                      <a:pt x="21050" y="0"/>
                    </a:lnTo>
                    <a:lnTo>
                      <a:pt x="21050" y="25146"/>
                    </a:lnTo>
                    <a:lnTo>
                      <a:pt x="0" y="25146"/>
                    </a:lnTo>
                    <a:close/>
                  </a:path>
                </a:pathLst>
              </a:custGeom>
              <a:solidFill>
                <a:srgbClr val="003C65"/>
              </a:solid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67367700-628D-401E-801B-5FDD5A507F06}"/>
                  </a:ext>
                </a:extLst>
              </p:cNvPr>
              <p:cNvSpPr/>
              <p:nvPr/>
            </p:nvSpPr>
            <p:spPr>
              <a:xfrm rot="10800000">
                <a:off x="5631637" y="3323564"/>
                <a:ext cx="61025" cy="72900"/>
              </a:xfrm>
              <a:custGeom>
                <a:avLst/>
                <a:gdLst>
                  <a:gd name="connsiteX0" fmla="*/ 0 w 21050"/>
                  <a:gd name="connsiteY0" fmla="*/ 0 h 25146"/>
                  <a:gd name="connsiteX1" fmla="*/ 21050 w 21050"/>
                  <a:gd name="connsiteY1" fmla="*/ 0 h 25146"/>
                  <a:gd name="connsiteX2" fmla="*/ 21050 w 21050"/>
                  <a:gd name="connsiteY2" fmla="*/ 25146 h 25146"/>
                  <a:gd name="connsiteX3" fmla="*/ 0 w 21050"/>
                  <a:gd name="connsiteY3" fmla="*/ 25146 h 25146"/>
                </a:gdLst>
                <a:ahLst/>
                <a:cxnLst>
                  <a:cxn ang="0">
                    <a:pos x="connsiteX0" y="connsiteY0"/>
                  </a:cxn>
                  <a:cxn ang="0">
                    <a:pos x="connsiteX1" y="connsiteY1"/>
                  </a:cxn>
                  <a:cxn ang="0">
                    <a:pos x="connsiteX2" y="connsiteY2"/>
                  </a:cxn>
                  <a:cxn ang="0">
                    <a:pos x="connsiteX3" y="connsiteY3"/>
                  </a:cxn>
                </a:cxnLst>
                <a:rect l="l" t="t" r="r" b="b"/>
                <a:pathLst>
                  <a:path w="21050" h="25146">
                    <a:moveTo>
                      <a:pt x="0" y="0"/>
                    </a:moveTo>
                    <a:lnTo>
                      <a:pt x="21050" y="0"/>
                    </a:lnTo>
                    <a:lnTo>
                      <a:pt x="21050" y="25146"/>
                    </a:lnTo>
                    <a:lnTo>
                      <a:pt x="0" y="25146"/>
                    </a:lnTo>
                    <a:close/>
                  </a:path>
                </a:pathLst>
              </a:custGeom>
              <a:solidFill>
                <a:srgbClr val="003C65"/>
              </a:solid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64EB276D-107E-4E29-85F0-FD845AA9344D}"/>
                  </a:ext>
                </a:extLst>
              </p:cNvPr>
              <p:cNvSpPr/>
              <p:nvPr/>
            </p:nvSpPr>
            <p:spPr>
              <a:xfrm rot="10800000">
                <a:off x="5541893" y="3323564"/>
                <a:ext cx="61025" cy="72900"/>
              </a:xfrm>
              <a:custGeom>
                <a:avLst/>
                <a:gdLst>
                  <a:gd name="connsiteX0" fmla="*/ 0 w 21050"/>
                  <a:gd name="connsiteY0" fmla="*/ 0 h 25146"/>
                  <a:gd name="connsiteX1" fmla="*/ 21050 w 21050"/>
                  <a:gd name="connsiteY1" fmla="*/ 0 h 25146"/>
                  <a:gd name="connsiteX2" fmla="*/ 21050 w 21050"/>
                  <a:gd name="connsiteY2" fmla="*/ 25146 h 25146"/>
                  <a:gd name="connsiteX3" fmla="*/ 0 w 21050"/>
                  <a:gd name="connsiteY3" fmla="*/ 25146 h 25146"/>
                </a:gdLst>
                <a:ahLst/>
                <a:cxnLst>
                  <a:cxn ang="0">
                    <a:pos x="connsiteX0" y="connsiteY0"/>
                  </a:cxn>
                  <a:cxn ang="0">
                    <a:pos x="connsiteX1" y="connsiteY1"/>
                  </a:cxn>
                  <a:cxn ang="0">
                    <a:pos x="connsiteX2" y="connsiteY2"/>
                  </a:cxn>
                  <a:cxn ang="0">
                    <a:pos x="connsiteX3" y="connsiteY3"/>
                  </a:cxn>
                </a:cxnLst>
                <a:rect l="l" t="t" r="r" b="b"/>
                <a:pathLst>
                  <a:path w="21050" h="25146">
                    <a:moveTo>
                      <a:pt x="0" y="0"/>
                    </a:moveTo>
                    <a:lnTo>
                      <a:pt x="21050" y="0"/>
                    </a:lnTo>
                    <a:lnTo>
                      <a:pt x="21050" y="25146"/>
                    </a:lnTo>
                    <a:lnTo>
                      <a:pt x="0" y="25146"/>
                    </a:lnTo>
                    <a:close/>
                  </a:path>
                </a:pathLst>
              </a:custGeom>
              <a:solidFill>
                <a:srgbClr val="003C65"/>
              </a:solid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F8D4A05F-E2C7-4BB0-8A94-FCE706183652}"/>
                  </a:ext>
                </a:extLst>
              </p:cNvPr>
              <p:cNvSpPr/>
              <p:nvPr/>
            </p:nvSpPr>
            <p:spPr>
              <a:xfrm rot="10800000">
                <a:off x="5721380" y="3425183"/>
                <a:ext cx="61025" cy="72900"/>
              </a:xfrm>
              <a:custGeom>
                <a:avLst/>
                <a:gdLst>
                  <a:gd name="connsiteX0" fmla="*/ 0 w 21050"/>
                  <a:gd name="connsiteY0" fmla="*/ 0 h 25146"/>
                  <a:gd name="connsiteX1" fmla="*/ 21050 w 21050"/>
                  <a:gd name="connsiteY1" fmla="*/ 0 h 25146"/>
                  <a:gd name="connsiteX2" fmla="*/ 21050 w 21050"/>
                  <a:gd name="connsiteY2" fmla="*/ 25146 h 25146"/>
                  <a:gd name="connsiteX3" fmla="*/ 0 w 21050"/>
                  <a:gd name="connsiteY3" fmla="*/ 25146 h 25146"/>
                </a:gdLst>
                <a:ahLst/>
                <a:cxnLst>
                  <a:cxn ang="0">
                    <a:pos x="connsiteX0" y="connsiteY0"/>
                  </a:cxn>
                  <a:cxn ang="0">
                    <a:pos x="connsiteX1" y="connsiteY1"/>
                  </a:cxn>
                  <a:cxn ang="0">
                    <a:pos x="connsiteX2" y="connsiteY2"/>
                  </a:cxn>
                  <a:cxn ang="0">
                    <a:pos x="connsiteX3" y="connsiteY3"/>
                  </a:cxn>
                </a:cxnLst>
                <a:rect l="l" t="t" r="r" b="b"/>
                <a:pathLst>
                  <a:path w="21050" h="25146">
                    <a:moveTo>
                      <a:pt x="0" y="0"/>
                    </a:moveTo>
                    <a:lnTo>
                      <a:pt x="21050" y="0"/>
                    </a:lnTo>
                    <a:lnTo>
                      <a:pt x="21050" y="25146"/>
                    </a:lnTo>
                    <a:lnTo>
                      <a:pt x="0" y="25146"/>
                    </a:lnTo>
                    <a:close/>
                  </a:path>
                </a:pathLst>
              </a:custGeom>
              <a:solidFill>
                <a:srgbClr val="003C65"/>
              </a:solid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6DA53736-7151-4664-A8DB-9B0A99905458}"/>
                  </a:ext>
                </a:extLst>
              </p:cNvPr>
              <p:cNvSpPr/>
              <p:nvPr/>
            </p:nvSpPr>
            <p:spPr>
              <a:xfrm rot="10800000">
                <a:off x="5631637" y="3425183"/>
                <a:ext cx="61025" cy="72900"/>
              </a:xfrm>
              <a:custGeom>
                <a:avLst/>
                <a:gdLst>
                  <a:gd name="connsiteX0" fmla="*/ 0 w 21050"/>
                  <a:gd name="connsiteY0" fmla="*/ 0 h 25146"/>
                  <a:gd name="connsiteX1" fmla="*/ 21050 w 21050"/>
                  <a:gd name="connsiteY1" fmla="*/ 0 h 25146"/>
                  <a:gd name="connsiteX2" fmla="*/ 21050 w 21050"/>
                  <a:gd name="connsiteY2" fmla="*/ 25146 h 25146"/>
                  <a:gd name="connsiteX3" fmla="*/ 0 w 21050"/>
                  <a:gd name="connsiteY3" fmla="*/ 25146 h 25146"/>
                </a:gdLst>
                <a:ahLst/>
                <a:cxnLst>
                  <a:cxn ang="0">
                    <a:pos x="connsiteX0" y="connsiteY0"/>
                  </a:cxn>
                  <a:cxn ang="0">
                    <a:pos x="connsiteX1" y="connsiteY1"/>
                  </a:cxn>
                  <a:cxn ang="0">
                    <a:pos x="connsiteX2" y="connsiteY2"/>
                  </a:cxn>
                  <a:cxn ang="0">
                    <a:pos x="connsiteX3" y="connsiteY3"/>
                  </a:cxn>
                </a:cxnLst>
                <a:rect l="l" t="t" r="r" b="b"/>
                <a:pathLst>
                  <a:path w="21050" h="25146">
                    <a:moveTo>
                      <a:pt x="0" y="0"/>
                    </a:moveTo>
                    <a:lnTo>
                      <a:pt x="21050" y="0"/>
                    </a:lnTo>
                    <a:lnTo>
                      <a:pt x="21050" y="25146"/>
                    </a:lnTo>
                    <a:lnTo>
                      <a:pt x="0" y="25146"/>
                    </a:lnTo>
                    <a:close/>
                  </a:path>
                </a:pathLst>
              </a:custGeom>
              <a:solidFill>
                <a:srgbClr val="003C65"/>
              </a:solidFill>
              <a:ln w="95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DFEAEA8A-9B6A-4080-82FB-341EF10E4590}"/>
                  </a:ext>
                </a:extLst>
              </p:cNvPr>
              <p:cNvSpPr/>
              <p:nvPr/>
            </p:nvSpPr>
            <p:spPr>
              <a:xfrm rot="10800000">
                <a:off x="5541893" y="3425183"/>
                <a:ext cx="61025" cy="72900"/>
              </a:xfrm>
              <a:custGeom>
                <a:avLst/>
                <a:gdLst>
                  <a:gd name="connsiteX0" fmla="*/ 0 w 21050"/>
                  <a:gd name="connsiteY0" fmla="*/ 0 h 25146"/>
                  <a:gd name="connsiteX1" fmla="*/ 21050 w 21050"/>
                  <a:gd name="connsiteY1" fmla="*/ 0 h 25146"/>
                  <a:gd name="connsiteX2" fmla="*/ 21050 w 21050"/>
                  <a:gd name="connsiteY2" fmla="*/ 25146 h 25146"/>
                  <a:gd name="connsiteX3" fmla="*/ 0 w 21050"/>
                  <a:gd name="connsiteY3" fmla="*/ 25146 h 25146"/>
                </a:gdLst>
                <a:ahLst/>
                <a:cxnLst>
                  <a:cxn ang="0">
                    <a:pos x="connsiteX0" y="connsiteY0"/>
                  </a:cxn>
                  <a:cxn ang="0">
                    <a:pos x="connsiteX1" y="connsiteY1"/>
                  </a:cxn>
                  <a:cxn ang="0">
                    <a:pos x="connsiteX2" y="connsiteY2"/>
                  </a:cxn>
                  <a:cxn ang="0">
                    <a:pos x="connsiteX3" y="connsiteY3"/>
                  </a:cxn>
                </a:cxnLst>
                <a:rect l="l" t="t" r="r" b="b"/>
                <a:pathLst>
                  <a:path w="21050" h="25146">
                    <a:moveTo>
                      <a:pt x="0" y="0"/>
                    </a:moveTo>
                    <a:lnTo>
                      <a:pt x="21050" y="0"/>
                    </a:lnTo>
                    <a:lnTo>
                      <a:pt x="21050" y="25146"/>
                    </a:lnTo>
                    <a:lnTo>
                      <a:pt x="0" y="25146"/>
                    </a:lnTo>
                    <a:close/>
                  </a:path>
                </a:pathLst>
              </a:custGeom>
              <a:solidFill>
                <a:srgbClr val="003C65"/>
              </a:solidFill>
              <a:ln w="95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B58FEF1A-3894-44B8-86ED-6F664C5440B2}"/>
                  </a:ext>
                </a:extLst>
              </p:cNvPr>
              <p:cNvSpPr/>
              <p:nvPr/>
            </p:nvSpPr>
            <p:spPr>
              <a:xfrm rot="10800000">
                <a:off x="5721380" y="3526801"/>
                <a:ext cx="61025" cy="72900"/>
              </a:xfrm>
              <a:custGeom>
                <a:avLst/>
                <a:gdLst>
                  <a:gd name="connsiteX0" fmla="*/ 0 w 21050"/>
                  <a:gd name="connsiteY0" fmla="*/ 0 h 25146"/>
                  <a:gd name="connsiteX1" fmla="*/ 21050 w 21050"/>
                  <a:gd name="connsiteY1" fmla="*/ 0 h 25146"/>
                  <a:gd name="connsiteX2" fmla="*/ 21050 w 21050"/>
                  <a:gd name="connsiteY2" fmla="*/ 25146 h 25146"/>
                  <a:gd name="connsiteX3" fmla="*/ 0 w 21050"/>
                  <a:gd name="connsiteY3" fmla="*/ 25146 h 25146"/>
                </a:gdLst>
                <a:ahLst/>
                <a:cxnLst>
                  <a:cxn ang="0">
                    <a:pos x="connsiteX0" y="connsiteY0"/>
                  </a:cxn>
                  <a:cxn ang="0">
                    <a:pos x="connsiteX1" y="connsiteY1"/>
                  </a:cxn>
                  <a:cxn ang="0">
                    <a:pos x="connsiteX2" y="connsiteY2"/>
                  </a:cxn>
                  <a:cxn ang="0">
                    <a:pos x="connsiteX3" y="connsiteY3"/>
                  </a:cxn>
                </a:cxnLst>
                <a:rect l="l" t="t" r="r" b="b"/>
                <a:pathLst>
                  <a:path w="21050" h="25146">
                    <a:moveTo>
                      <a:pt x="0" y="0"/>
                    </a:moveTo>
                    <a:lnTo>
                      <a:pt x="21050" y="0"/>
                    </a:lnTo>
                    <a:lnTo>
                      <a:pt x="21050" y="25146"/>
                    </a:lnTo>
                    <a:lnTo>
                      <a:pt x="0" y="25146"/>
                    </a:lnTo>
                    <a:close/>
                  </a:path>
                </a:pathLst>
              </a:custGeom>
              <a:solidFill>
                <a:srgbClr val="003C65"/>
              </a:solidFill>
              <a:ln w="9525"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21ED089B-1709-437F-A322-9618EA5BE6E0}"/>
                  </a:ext>
                </a:extLst>
              </p:cNvPr>
              <p:cNvSpPr/>
              <p:nvPr/>
            </p:nvSpPr>
            <p:spPr>
              <a:xfrm rot="10800000">
                <a:off x="5631637" y="3526801"/>
                <a:ext cx="61025" cy="72900"/>
              </a:xfrm>
              <a:custGeom>
                <a:avLst/>
                <a:gdLst>
                  <a:gd name="connsiteX0" fmla="*/ 0 w 21050"/>
                  <a:gd name="connsiteY0" fmla="*/ 0 h 25146"/>
                  <a:gd name="connsiteX1" fmla="*/ 21050 w 21050"/>
                  <a:gd name="connsiteY1" fmla="*/ 0 h 25146"/>
                  <a:gd name="connsiteX2" fmla="*/ 21050 w 21050"/>
                  <a:gd name="connsiteY2" fmla="*/ 25146 h 25146"/>
                  <a:gd name="connsiteX3" fmla="*/ 0 w 21050"/>
                  <a:gd name="connsiteY3" fmla="*/ 25146 h 25146"/>
                </a:gdLst>
                <a:ahLst/>
                <a:cxnLst>
                  <a:cxn ang="0">
                    <a:pos x="connsiteX0" y="connsiteY0"/>
                  </a:cxn>
                  <a:cxn ang="0">
                    <a:pos x="connsiteX1" y="connsiteY1"/>
                  </a:cxn>
                  <a:cxn ang="0">
                    <a:pos x="connsiteX2" y="connsiteY2"/>
                  </a:cxn>
                  <a:cxn ang="0">
                    <a:pos x="connsiteX3" y="connsiteY3"/>
                  </a:cxn>
                </a:cxnLst>
                <a:rect l="l" t="t" r="r" b="b"/>
                <a:pathLst>
                  <a:path w="21050" h="25146">
                    <a:moveTo>
                      <a:pt x="0" y="0"/>
                    </a:moveTo>
                    <a:lnTo>
                      <a:pt x="21050" y="0"/>
                    </a:lnTo>
                    <a:lnTo>
                      <a:pt x="21050" y="25146"/>
                    </a:lnTo>
                    <a:lnTo>
                      <a:pt x="0" y="25146"/>
                    </a:lnTo>
                    <a:close/>
                  </a:path>
                </a:pathLst>
              </a:custGeom>
              <a:solidFill>
                <a:srgbClr val="003C65"/>
              </a:solidFill>
              <a:ln w="9525"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48BBFDCB-9F51-4A11-BCF4-9189AA680438}"/>
                  </a:ext>
                </a:extLst>
              </p:cNvPr>
              <p:cNvSpPr/>
              <p:nvPr/>
            </p:nvSpPr>
            <p:spPr>
              <a:xfrm rot="10800000">
                <a:off x="5541893" y="3526801"/>
                <a:ext cx="61025" cy="72900"/>
              </a:xfrm>
              <a:custGeom>
                <a:avLst/>
                <a:gdLst>
                  <a:gd name="connsiteX0" fmla="*/ 0 w 21050"/>
                  <a:gd name="connsiteY0" fmla="*/ 0 h 25146"/>
                  <a:gd name="connsiteX1" fmla="*/ 21050 w 21050"/>
                  <a:gd name="connsiteY1" fmla="*/ 0 h 25146"/>
                  <a:gd name="connsiteX2" fmla="*/ 21050 w 21050"/>
                  <a:gd name="connsiteY2" fmla="*/ 25146 h 25146"/>
                  <a:gd name="connsiteX3" fmla="*/ 0 w 21050"/>
                  <a:gd name="connsiteY3" fmla="*/ 25146 h 25146"/>
                </a:gdLst>
                <a:ahLst/>
                <a:cxnLst>
                  <a:cxn ang="0">
                    <a:pos x="connsiteX0" y="connsiteY0"/>
                  </a:cxn>
                  <a:cxn ang="0">
                    <a:pos x="connsiteX1" y="connsiteY1"/>
                  </a:cxn>
                  <a:cxn ang="0">
                    <a:pos x="connsiteX2" y="connsiteY2"/>
                  </a:cxn>
                  <a:cxn ang="0">
                    <a:pos x="connsiteX3" y="connsiteY3"/>
                  </a:cxn>
                </a:cxnLst>
                <a:rect l="l" t="t" r="r" b="b"/>
                <a:pathLst>
                  <a:path w="21050" h="25146">
                    <a:moveTo>
                      <a:pt x="0" y="0"/>
                    </a:moveTo>
                    <a:lnTo>
                      <a:pt x="21050" y="0"/>
                    </a:lnTo>
                    <a:lnTo>
                      <a:pt x="21050" y="25146"/>
                    </a:lnTo>
                    <a:lnTo>
                      <a:pt x="0" y="25146"/>
                    </a:lnTo>
                    <a:close/>
                  </a:path>
                </a:pathLst>
              </a:custGeom>
              <a:solidFill>
                <a:srgbClr val="003C65"/>
              </a:solidFill>
              <a:ln w="9525"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12ECA047-EC4C-420E-8B69-D7C2D28ECE7D}"/>
                  </a:ext>
                </a:extLst>
              </p:cNvPr>
              <p:cNvSpPr/>
              <p:nvPr/>
            </p:nvSpPr>
            <p:spPr>
              <a:xfrm>
                <a:off x="5034904" y="2398234"/>
                <a:ext cx="270335" cy="1297287"/>
              </a:xfrm>
              <a:custGeom>
                <a:avLst/>
                <a:gdLst>
                  <a:gd name="connsiteX0" fmla="*/ 93250 w 93249"/>
                  <a:gd name="connsiteY0" fmla="*/ 87725 h 447484"/>
                  <a:gd name="connsiteX1" fmla="*/ 93250 w 93249"/>
                  <a:gd name="connsiteY1" fmla="*/ 35814 h 447484"/>
                  <a:gd name="connsiteX2" fmla="*/ 11049 w 93249"/>
                  <a:gd name="connsiteY2" fmla="*/ 0 h 447484"/>
                  <a:gd name="connsiteX3" fmla="*/ 11049 w 93249"/>
                  <a:gd name="connsiteY3" fmla="*/ 131254 h 447484"/>
                  <a:gd name="connsiteX4" fmla="*/ 0 w 93249"/>
                  <a:gd name="connsiteY4" fmla="*/ 139541 h 447484"/>
                  <a:gd name="connsiteX5" fmla="*/ 0 w 93249"/>
                  <a:gd name="connsiteY5" fmla="*/ 447484 h 447484"/>
                  <a:gd name="connsiteX6" fmla="*/ 87725 w 93249"/>
                  <a:gd name="connsiteY6" fmla="*/ 447484 h 447484"/>
                  <a:gd name="connsiteX7" fmla="*/ 93250 w 93249"/>
                  <a:gd name="connsiteY7" fmla="*/ 87725 h 44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249" h="447484">
                    <a:moveTo>
                      <a:pt x="93250" y="87725"/>
                    </a:moveTo>
                    <a:lnTo>
                      <a:pt x="93250" y="35814"/>
                    </a:lnTo>
                    <a:lnTo>
                      <a:pt x="11049" y="0"/>
                    </a:lnTo>
                    <a:lnTo>
                      <a:pt x="11049" y="131254"/>
                    </a:lnTo>
                    <a:lnTo>
                      <a:pt x="0" y="139541"/>
                    </a:lnTo>
                    <a:lnTo>
                      <a:pt x="0" y="447484"/>
                    </a:lnTo>
                    <a:lnTo>
                      <a:pt x="87725" y="447484"/>
                    </a:lnTo>
                    <a:lnTo>
                      <a:pt x="93250" y="87725"/>
                    </a:lnTo>
                    <a:close/>
                  </a:path>
                </a:pathLst>
              </a:custGeom>
              <a:solidFill>
                <a:srgbClr val="FE9900"/>
              </a:solidFill>
              <a:ln w="9525" cap="flat">
                <a:no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A38EA18F-A099-458B-A8C9-17B3F976FAB3}"/>
                  </a:ext>
                </a:extLst>
              </p:cNvPr>
              <p:cNvSpPr/>
              <p:nvPr/>
            </p:nvSpPr>
            <p:spPr>
              <a:xfrm rot="10800000">
                <a:off x="5242283" y="2521114"/>
                <a:ext cx="27614" cy="28440"/>
              </a:xfrm>
              <a:custGeom>
                <a:avLst/>
                <a:gdLst>
                  <a:gd name="connsiteX0" fmla="*/ 0 w 9525"/>
                  <a:gd name="connsiteY0" fmla="*/ 0 h 9810"/>
                  <a:gd name="connsiteX1" fmla="*/ 9525 w 9525"/>
                  <a:gd name="connsiteY1" fmla="*/ 0 h 9810"/>
                  <a:gd name="connsiteX2" fmla="*/ 9525 w 9525"/>
                  <a:gd name="connsiteY2" fmla="*/ 9811 h 9810"/>
                  <a:gd name="connsiteX3" fmla="*/ 0 w 9525"/>
                  <a:gd name="connsiteY3" fmla="*/ 9811 h 9810"/>
                </a:gdLst>
                <a:ahLst/>
                <a:cxnLst>
                  <a:cxn ang="0">
                    <a:pos x="connsiteX0" y="connsiteY0"/>
                  </a:cxn>
                  <a:cxn ang="0">
                    <a:pos x="connsiteX1" y="connsiteY1"/>
                  </a:cxn>
                  <a:cxn ang="0">
                    <a:pos x="connsiteX2" y="connsiteY2"/>
                  </a:cxn>
                  <a:cxn ang="0">
                    <a:pos x="connsiteX3" y="connsiteY3"/>
                  </a:cxn>
                </a:cxnLst>
                <a:rect l="l" t="t" r="r" b="b"/>
                <a:pathLst>
                  <a:path w="9525" h="9810">
                    <a:moveTo>
                      <a:pt x="0" y="0"/>
                    </a:moveTo>
                    <a:lnTo>
                      <a:pt x="9525" y="0"/>
                    </a:lnTo>
                    <a:lnTo>
                      <a:pt x="9525" y="9811"/>
                    </a:lnTo>
                    <a:lnTo>
                      <a:pt x="0" y="9811"/>
                    </a:lnTo>
                    <a:close/>
                  </a:path>
                </a:pathLst>
              </a:custGeom>
              <a:solidFill>
                <a:srgbClr val="003C65"/>
              </a:solidFill>
              <a:ln w="9525" cap="flat">
                <a:no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1590265A-D522-4B6A-98FD-C448B9FFF525}"/>
                  </a:ext>
                </a:extLst>
              </p:cNvPr>
              <p:cNvSpPr/>
              <p:nvPr/>
            </p:nvSpPr>
            <p:spPr>
              <a:xfrm rot="10800000">
                <a:off x="5197550" y="2521114"/>
                <a:ext cx="27614" cy="28440"/>
              </a:xfrm>
              <a:custGeom>
                <a:avLst/>
                <a:gdLst>
                  <a:gd name="connsiteX0" fmla="*/ 0 w 9525"/>
                  <a:gd name="connsiteY0" fmla="*/ 0 h 9810"/>
                  <a:gd name="connsiteX1" fmla="*/ 9525 w 9525"/>
                  <a:gd name="connsiteY1" fmla="*/ 0 h 9810"/>
                  <a:gd name="connsiteX2" fmla="*/ 9525 w 9525"/>
                  <a:gd name="connsiteY2" fmla="*/ 9811 h 9810"/>
                  <a:gd name="connsiteX3" fmla="*/ 0 w 9525"/>
                  <a:gd name="connsiteY3" fmla="*/ 9811 h 9810"/>
                </a:gdLst>
                <a:ahLst/>
                <a:cxnLst>
                  <a:cxn ang="0">
                    <a:pos x="connsiteX0" y="connsiteY0"/>
                  </a:cxn>
                  <a:cxn ang="0">
                    <a:pos x="connsiteX1" y="connsiteY1"/>
                  </a:cxn>
                  <a:cxn ang="0">
                    <a:pos x="connsiteX2" y="connsiteY2"/>
                  </a:cxn>
                  <a:cxn ang="0">
                    <a:pos x="connsiteX3" y="connsiteY3"/>
                  </a:cxn>
                </a:cxnLst>
                <a:rect l="l" t="t" r="r" b="b"/>
                <a:pathLst>
                  <a:path w="9525" h="9810">
                    <a:moveTo>
                      <a:pt x="0" y="0"/>
                    </a:moveTo>
                    <a:lnTo>
                      <a:pt x="9525" y="0"/>
                    </a:lnTo>
                    <a:lnTo>
                      <a:pt x="9525" y="9811"/>
                    </a:lnTo>
                    <a:lnTo>
                      <a:pt x="0" y="9811"/>
                    </a:lnTo>
                    <a:close/>
                  </a:path>
                </a:pathLst>
              </a:custGeom>
              <a:solidFill>
                <a:srgbClr val="003C65"/>
              </a:solidFill>
              <a:ln w="9525" cap="flat">
                <a:no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ECFC2F5B-58B8-48CE-98C5-3C1210D1C0F4}"/>
                  </a:ext>
                </a:extLst>
              </p:cNvPr>
              <p:cNvSpPr/>
              <p:nvPr/>
            </p:nvSpPr>
            <p:spPr>
              <a:xfrm rot="10800000">
                <a:off x="5152539" y="2521114"/>
                <a:ext cx="27614" cy="28440"/>
              </a:xfrm>
              <a:custGeom>
                <a:avLst/>
                <a:gdLst>
                  <a:gd name="connsiteX0" fmla="*/ 0 w 9525"/>
                  <a:gd name="connsiteY0" fmla="*/ 0 h 9810"/>
                  <a:gd name="connsiteX1" fmla="*/ 9525 w 9525"/>
                  <a:gd name="connsiteY1" fmla="*/ 0 h 9810"/>
                  <a:gd name="connsiteX2" fmla="*/ 9525 w 9525"/>
                  <a:gd name="connsiteY2" fmla="*/ 9811 h 9810"/>
                  <a:gd name="connsiteX3" fmla="*/ 0 w 9525"/>
                  <a:gd name="connsiteY3" fmla="*/ 9811 h 9810"/>
                </a:gdLst>
                <a:ahLst/>
                <a:cxnLst>
                  <a:cxn ang="0">
                    <a:pos x="connsiteX0" y="connsiteY0"/>
                  </a:cxn>
                  <a:cxn ang="0">
                    <a:pos x="connsiteX1" y="connsiteY1"/>
                  </a:cxn>
                  <a:cxn ang="0">
                    <a:pos x="connsiteX2" y="connsiteY2"/>
                  </a:cxn>
                  <a:cxn ang="0">
                    <a:pos x="connsiteX3" y="connsiteY3"/>
                  </a:cxn>
                </a:cxnLst>
                <a:rect l="l" t="t" r="r" b="b"/>
                <a:pathLst>
                  <a:path w="9525" h="9810">
                    <a:moveTo>
                      <a:pt x="0" y="0"/>
                    </a:moveTo>
                    <a:lnTo>
                      <a:pt x="9525" y="0"/>
                    </a:lnTo>
                    <a:lnTo>
                      <a:pt x="9525" y="9811"/>
                    </a:lnTo>
                    <a:lnTo>
                      <a:pt x="0" y="9811"/>
                    </a:lnTo>
                    <a:close/>
                  </a:path>
                </a:pathLst>
              </a:custGeom>
              <a:solidFill>
                <a:srgbClr val="003C65"/>
              </a:solidFill>
              <a:ln w="9525"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37360D6C-9B41-4FFE-87FB-89B7BFF14FA5}"/>
                  </a:ext>
                </a:extLst>
              </p:cNvPr>
              <p:cNvSpPr/>
              <p:nvPr/>
            </p:nvSpPr>
            <p:spPr>
              <a:xfrm rot="10800000">
                <a:off x="5107807" y="2521114"/>
                <a:ext cx="27614" cy="28440"/>
              </a:xfrm>
              <a:custGeom>
                <a:avLst/>
                <a:gdLst>
                  <a:gd name="connsiteX0" fmla="*/ 0 w 9525"/>
                  <a:gd name="connsiteY0" fmla="*/ 0 h 9810"/>
                  <a:gd name="connsiteX1" fmla="*/ 9525 w 9525"/>
                  <a:gd name="connsiteY1" fmla="*/ 0 h 9810"/>
                  <a:gd name="connsiteX2" fmla="*/ 9525 w 9525"/>
                  <a:gd name="connsiteY2" fmla="*/ 9811 h 9810"/>
                  <a:gd name="connsiteX3" fmla="*/ 0 w 9525"/>
                  <a:gd name="connsiteY3" fmla="*/ 9811 h 9810"/>
                </a:gdLst>
                <a:ahLst/>
                <a:cxnLst>
                  <a:cxn ang="0">
                    <a:pos x="connsiteX0" y="connsiteY0"/>
                  </a:cxn>
                  <a:cxn ang="0">
                    <a:pos x="connsiteX1" y="connsiteY1"/>
                  </a:cxn>
                  <a:cxn ang="0">
                    <a:pos x="connsiteX2" y="connsiteY2"/>
                  </a:cxn>
                  <a:cxn ang="0">
                    <a:pos x="connsiteX3" y="connsiteY3"/>
                  </a:cxn>
                </a:cxnLst>
                <a:rect l="l" t="t" r="r" b="b"/>
                <a:pathLst>
                  <a:path w="9525" h="9810">
                    <a:moveTo>
                      <a:pt x="0" y="0"/>
                    </a:moveTo>
                    <a:lnTo>
                      <a:pt x="9525" y="0"/>
                    </a:lnTo>
                    <a:lnTo>
                      <a:pt x="9525" y="9811"/>
                    </a:lnTo>
                    <a:lnTo>
                      <a:pt x="0" y="9811"/>
                    </a:lnTo>
                    <a:close/>
                  </a:path>
                </a:pathLst>
              </a:custGeom>
              <a:solidFill>
                <a:srgbClr val="003C65"/>
              </a:solidFill>
              <a:ln w="9525"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220E4925-C489-48C8-9A2B-043EDFE7D25D}"/>
                  </a:ext>
                </a:extLst>
              </p:cNvPr>
              <p:cNvSpPr/>
              <p:nvPr/>
            </p:nvSpPr>
            <p:spPr>
              <a:xfrm rot="10800000">
                <a:off x="5242283" y="2573578"/>
                <a:ext cx="27614" cy="28440"/>
              </a:xfrm>
              <a:custGeom>
                <a:avLst/>
                <a:gdLst>
                  <a:gd name="connsiteX0" fmla="*/ 0 w 9525"/>
                  <a:gd name="connsiteY0" fmla="*/ 0 h 9810"/>
                  <a:gd name="connsiteX1" fmla="*/ 9525 w 9525"/>
                  <a:gd name="connsiteY1" fmla="*/ 0 h 9810"/>
                  <a:gd name="connsiteX2" fmla="*/ 9525 w 9525"/>
                  <a:gd name="connsiteY2" fmla="*/ 9811 h 9810"/>
                  <a:gd name="connsiteX3" fmla="*/ 0 w 9525"/>
                  <a:gd name="connsiteY3" fmla="*/ 9811 h 9810"/>
                </a:gdLst>
                <a:ahLst/>
                <a:cxnLst>
                  <a:cxn ang="0">
                    <a:pos x="connsiteX0" y="connsiteY0"/>
                  </a:cxn>
                  <a:cxn ang="0">
                    <a:pos x="connsiteX1" y="connsiteY1"/>
                  </a:cxn>
                  <a:cxn ang="0">
                    <a:pos x="connsiteX2" y="connsiteY2"/>
                  </a:cxn>
                  <a:cxn ang="0">
                    <a:pos x="connsiteX3" y="connsiteY3"/>
                  </a:cxn>
                </a:cxnLst>
                <a:rect l="l" t="t" r="r" b="b"/>
                <a:pathLst>
                  <a:path w="9525" h="9810">
                    <a:moveTo>
                      <a:pt x="0" y="0"/>
                    </a:moveTo>
                    <a:lnTo>
                      <a:pt x="9525" y="0"/>
                    </a:lnTo>
                    <a:lnTo>
                      <a:pt x="9525" y="9811"/>
                    </a:lnTo>
                    <a:lnTo>
                      <a:pt x="0" y="9811"/>
                    </a:lnTo>
                    <a:close/>
                  </a:path>
                </a:pathLst>
              </a:custGeom>
              <a:solidFill>
                <a:srgbClr val="003C65"/>
              </a:solidFill>
              <a:ln w="9525" cap="flat">
                <a:no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7DE531F7-E008-41F1-918E-9A13FB03E475}"/>
                  </a:ext>
                </a:extLst>
              </p:cNvPr>
              <p:cNvSpPr/>
              <p:nvPr/>
            </p:nvSpPr>
            <p:spPr>
              <a:xfrm rot="10800000">
                <a:off x="5197550" y="2573578"/>
                <a:ext cx="27614" cy="28440"/>
              </a:xfrm>
              <a:custGeom>
                <a:avLst/>
                <a:gdLst>
                  <a:gd name="connsiteX0" fmla="*/ 0 w 9525"/>
                  <a:gd name="connsiteY0" fmla="*/ 0 h 9810"/>
                  <a:gd name="connsiteX1" fmla="*/ 9525 w 9525"/>
                  <a:gd name="connsiteY1" fmla="*/ 0 h 9810"/>
                  <a:gd name="connsiteX2" fmla="*/ 9525 w 9525"/>
                  <a:gd name="connsiteY2" fmla="*/ 9811 h 9810"/>
                  <a:gd name="connsiteX3" fmla="*/ 0 w 9525"/>
                  <a:gd name="connsiteY3" fmla="*/ 9811 h 9810"/>
                </a:gdLst>
                <a:ahLst/>
                <a:cxnLst>
                  <a:cxn ang="0">
                    <a:pos x="connsiteX0" y="connsiteY0"/>
                  </a:cxn>
                  <a:cxn ang="0">
                    <a:pos x="connsiteX1" y="connsiteY1"/>
                  </a:cxn>
                  <a:cxn ang="0">
                    <a:pos x="connsiteX2" y="connsiteY2"/>
                  </a:cxn>
                  <a:cxn ang="0">
                    <a:pos x="connsiteX3" y="connsiteY3"/>
                  </a:cxn>
                </a:cxnLst>
                <a:rect l="l" t="t" r="r" b="b"/>
                <a:pathLst>
                  <a:path w="9525" h="9810">
                    <a:moveTo>
                      <a:pt x="0" y="0"/>
                    </a:moveTo>
                    <a:lnTo>
                      <a:pt x="9525" y="0"/>
                    </a:lnTo>
                    <a:lnTo>
                      <a:pt x="9525" y="9811"/>
                    </a:lnTo>
                    <a:lnTo>
                      <a:pt x="0" y="9811"/>
                    </a:lnTo>
                    <a:close/>
                  </a:path>
                </a:pathLst>
              </a:custGeom>
              <a:solidFill>
                <a:srgbClr val="003C65"/>
              </a:solidFill>
              <a:ln w="9525" cap="flat">
                <a:noFill/>
                <a:prstDash val="solid"/>
                <a:miter/>
              </a:ln>
            </p:spPr>
            <p:txBody>
              <a:bodyPr rtlCol="0" anchor="ctr"/>
              <a:lstStyle/>
              <a:p>
                <a:endParaRPr lang="en-US"/>
              </a:p>
            </p:txBody>
          </p:sp>
          <p:sp>
            <p:nvSpPr>
              <p:cNvPr id="402" name="Freeform: Shape 401">
                <a:extLst>
                  <a:ext uri="{FF2B5EF4-FFF2-40B4-BE49-F238E27FC236}">
                    <a16:creationId xmlns:a16="http://schemas.microsoft.com/office/drawing/2014/main" id="{18725B23-E015-42AA-A6BB-D093553A53ED}"/>
                  </a:ext>
                </a:extLst>
              </p:cNvPr>
              <p:cNvSpPr/>
              <p:nvPr/>
            </p:nvSpPr>
            <p:spPr>
              <a:xfrm rot="10800000">
                <a:off x="5152539" y="2573578"/>
                <a:ext cx="27614" cy="28440"/>
              </a:xfrm>
              <a:custGeom>
                <a:avLst/>
                <a:gdLst>
                  <a:gd name="connsiteX0" fmla="*/ 0 w 9525"/>
                  <a:gd name="connsiteY0" fmla="*/ 0 h 9810"/>
                  <a:gd name="connsiteX1" fmla="*/ 9525 w 9525"/>
                  <a:gd name="connsiteY1" fmla="*/ 0 h 9810"/>
                  <a:gd name="connsiteX2" fmla="*/ 9525 w 9525"/>
                  <a:gd name="connsiteY2" fmla="*/ 9811 h 9810"/>
                  <a:gd name="connsiteX3" fmla="*/ 0 w 9525"/>
                  <a:gd name="connsiteY3" fmla="*/ 9811 h 9810"/>
                </a:gdLst>
                <a:ahLst/>
                <a:cxnLst>
                  <a:cxn ang="0">
                    <a:pos x="connsiteX0" y="connsiteY0"/>
                  </a:cxn>
                  <a:cxn ang="0">
                    <a:pos x="connsiteX1" y="connsiteY1"/>
                  </a:cxn>
                  <a:cxn ang="0">
                    <a:pos x="connsiteX2" y="connsiteY2"/>
                  </a:cxn>
                  <a:cxn ang="0">
                    <a:pos x="connsiteX3" y="connsiteY3"/>
                  </a:cxn>
                </a:cxnLst>
                <a:rect l="l" t="t" r="r" b="b"/>
                <a:pathLst>
                  <a:path w="9525" h="9810">
                    <a:moveTo>
                      <a:pt x="0" y="0"/>
                    </a:moveTo>
                    <a:lnTo>
                      <a:pt x="9525" y="0"/>
                    </a:lnTo>
                    <a:lnTo>
                      <a:pt x="9525" y="9811"/>
                    </a:lnTo>
                    <a:lnTo>
                      <a:pt x="0" y="9811"/>
                    </a:lnTo>
                    <a:close/>
                  </a:path>
                </a:pathLst>
              </a:custGeom>
              <a:solidFill>
                <a:srgbClr val="003C65"/>
              </a:solidFill>
              <a:ln w="9525" cap="flat">
                <a:noFill/>
                <a:prstDash val="solid"/>
                <a:miter/>
              </a:ln>
            </p:spPr>
            <p:txBody>
              <a:bodyPr rtlCol="0" anchor="ctr"/>
              <a:lstStyle/>
              <a:p>
                <a:endParaRPr lang="en-US"/>
              </a:p>
            </p:txBody>
          </p:sp>
          <p:sp>
            <p:nvSpPr>
              <p:cNvPr id="403" name="Freeform: Shape 402">
                <a:extLst>
                  <a:ext uri="{FF2B5EF4-FFF2-40B4-BE49-F238E27FC236}">
                    <a16:creationId xmlns:a16="http://schemas.microsoft.com/office/drawing/2014/main" id="{31073E4B-C27B-4B99-8484-BECB303CCC1B}"/>
                  </a:ext>
                </a:extLst>
              </p:cNvPr>
              <p:cNvSpPr/>
              <p:nvPr/>
            </p:nvSpPr>
            <p:spPr>
              <a:xfrm rot="10800000">
                <a:off x="5107807" y="2573578"/>
                <a:ext cx="27614" cy="28440"/>
              </a:xfrm>
              <a:custGeom>
                <a:avLst/>
                <a:gdLst>
                  <a:gd name="connsiteX0" fmla="*/ 0 w 9525"/>
                  <a:gd name="connsiteY0" fmla="*/ 0 h 9810"/>
                  <a:gd name="connsiteX1" fmla="*/ 9525 w 9525"/>
                  <a:gd name="connsiteY1" fmla="*/ 0 h 9810"/>
                  <a:gd name="connsiteX2" fmla="*/ 9525 w 9525"/>
                  <a:gd name="connsiteY2" fmla="*/ 9811 h 9810"/>
                  <a:gd name="connsiteX3" fmla="*/ 0 w 9525"/>
                  <a:gd name="connsiteY3" fmla="*/ 9811 h 9810"/>
                </a:gdLst>
                <a:ahLst/>
                <a:cxnLst>
                  <a:cxn ang="0">
                    <a:pos x="connsiteX0" y="connsiteY0"/>
                  </a:cxn>
                  <a:cxn ang="0">
                    <a:pos x="connsiteX1" y="connsiteY1"/>
                  </a:cxn>
                  <a:cxn ang="0">
                    <a:pos x="connsiteX2" y="connsiteY2"/>
                  </a:cxn>
                  <a:cxn ang="0">
                    <a:pos x="connsiteX3" y="connsiteY3"/>
                  </a:cxn>
                </a:cxnLst>
                <a:rect l="l" t="t" r="r" b="b"/>
                <a:pathLst>
                  <a:path w="9525" h="9810">
                    <a:moveTo>
                      <a:pt x="0" y="0"/>
                    </a:moveTo>
                    <a:lnTo>
                      <a:pt x="9525" y="0"/>
                    </a:lnTo>
                    <a:lnTo>
                      <a:pt x="9525" y="9811"/>
                    </a:lnTo>
                    <a:lnTo>
                      <a:pt x="0" y="9811"/>
                    </a:lnTo>
                    <a:close/>
                  </a:path>
                </a:pathLst>
              </a:custGeom>
              <a:solidFill>
                <a:srgbClr val="003C65"/>
              </a:solidFill>
              <a:ln w="9525" cap="flat">
                <a:noFill/>
                <a:prstDash val="solid"/>
                <a:miter/>
              </a:ln>
            </p:spPr>
            <p:txBody>
              <a:bodyPr rtlCol="0" anchor="ctr"/>
              <a:lstStyle/>
              <a:p>
                <a:endParaRPr lang="en-US"/>
              </a:p>
            </p:txBody>
          </p:sp>
          <p:sp>
            <p:nvSpPr>
              <p:cNvPr id="404" name="Freeform: Shape 403">
                <a:extLst>
                  <a:ext uri="{FF2B5EF4-FFF2-40B4-BE49-F238E27FC236}">
                    <a16:creationId xmlns:a16="http://schemas.microsoft.com/office/drawing/2014/main" id="{28257799-BF68-4226-BB93-0B0333F5FD10}"/>
                  </a:ext>
                </a:extLst>
              </p:cNvPr>
              <p:cNvSpPr/>
              <p:nvPr/>
            </p:nvSpPr>
            <p:spPr>
              <a:xfrm rot="10800000">
                <a:off x="5242283" y="2626321"/>
                <a:ext cx="27614" cy="28440"/>
              </a:xfrm>
              <a:custGeom>
                <a:avLst/>
                <a:gdLst>
                  <a:gd name="connsiteX0" fmla="*/ 0 w 9525"/>
                  <a:gd name="connsiteY0" fmla="*/ 0 h 9810"/>
                  <a:gd name="connsiteX1" fmla="*/ 9525 w 9525"/>
                  <a:gd name="connsiteY1" fmla="*/ 0 h 9810"/>
                  <a:gd name="connsiteX2" fmla="*/ 9525 w 9525"/>
                  <a:gd name="connsiteY2" fmla="*/ 9811 h 9810"/>
                  <a:gd name="connsiteX3" fmla="*/ 0 w 9525"/>
                  <a:gd name="connsiteY3" fmla="*/ 9811 h 9810"/>
                </a:gdLst>
                <a:ahLst/>
                <a:cxnLst>
                  <a:cxn ang="0">
                    <a:pos x="connsiteX0" y="connsiteY0"/>
                  </a:cxn>
                  <a:cxn ang="0">
                    <a:pos x="connsiteX1" y="connsiteY1"/>
                  </a:cxn>
                  <a:cxn ang="0">
                    <a:pos x="connsiteX2" y="connsiteY2"/>
                  </a:cxn>
                  <a:cxn ang="0">
                    <a:pos x="connsiteX3" y="connsiteY3"/>
                  </a:cxn>
                </a:cxnLst>
                <a:rect l="l" t="t" r="r" b="b"/>
                <a:pathLst>
                  <a:path w="9525" h="9810">
                    <a:moveTo>
                      <a:pt x="0" y="0"/>
                    </a:moveTo>
                    <a:lnTo>
                      <a:pt x="9525" y="0"/>
                    </a:lnTo>
                    <a:lnTo>
                      <a:pt x="9525" y="9811"/>
                    </a:lnTo>
                    <a:lnTo>
                      <a:pt x="0" y="9811"/>
                    </a:lnTo>
                    <a:close/>
                  </a:path>
                </a:pathLst>
              </a:custGeom>
              <a:solidFill>
                <a:srgbClr val="003C65"/>
              </a:solidFill>
              <a:ln w="9525" cap="flat">
                <a:noFill/>
                <a:prstDash val="solid"/>
                <a:miter/>
              </a:ln>
            </p:spPr>
            <p:txBody>
              <a:bodyPr rtlCol="0" anchor="ctr"/>
              <a:lstStyle/>
              <a:p>
                <a:endParaRPr lang="en-US"/>
              </a:p>
            </p:txBody>
          </p:sp>
          <p:sp>
            <p:nvSpPr>
              <p:cNvPr id="405" name="Freeform: Shape 404">
                <a:extLst>
                  <a:ext uri="{FF2B5EF4-FFF2-40B4-BE49-F238E27FC236}">
                    <a16:creationId xmlns:a16="http://schemas.microsoft.com/office/drawing/2014/main" id="{60DD910D-6504-4D9E-B61E-32F663A2A2BB}"/>
                  </a:ext>
                </a:extLst>
              </p:cNvPr>
              <p:cNvSpPr/>
              <p:nvPr/>
            </p:nvSpPr>
            <p:spPr>
              <a:xfrm rot="10800000">
                <a:off x="5197550" y="2626321"/>
                <a:ext cx="27614" cy="28440"/>
              </a:xfrm>
              <a:custGeom>
                <a:avLst/>
                <a:gdLst>
                  <a:gd name="connsiteX0" fmla="*/ 0 w 9525"/>
                  <a:gd name="connsiteY0" fmla="*/ 0 h 9810"/>
                  <a:gd name="connsiteX1" fmla="*/ 9525 w 9525"/>
                  <a:gd name="connsiteY1" fmla="*/ 0 h 9810"/>
                  <a:gd name="connsiteX2" fmla="*/ 9525 w 9525"/>
                  <a:gd name="connsiteY2" fmla="*/ 9811 h 9810"/>
                  <a:gd name="connsiteX3" fmla="*/ 0 w 9525"/>
                  <a:gd name="connsiteY3" fmla="*/ 9811 h 9810"/>
                </a:gdLst>
                <a:ahLst/>
                <a:cxnLst>
                  <a:cxn ang="0">
                    <a:pos x="connsiteX0" y="connsiteY0"/>
                  </a:cxn>
                  <a:cxn ang="0">
                    <a:pos x="connsiteX1" y="connsiteY1"/>
                  </a:cxn>
                  <a:cxn ang="0">
                    <a:pos x="connsiteX2" y="connsiteY2"/>
                  </a:cxn>
                  <a:cxn ang="0">
                    <a:pos x="connsiteX3" y="connsiteY3"/>
                  </a:cxn>
                </a:cxnLst>
                <a:rect l="l" t="t" r="r" b="b"/>
                <a:pathLst>
                  <a:path w="9525" h="9810">
                    <a:moveTo>
                      <a:pt x="0" y="0"/>
                    </a:moveTo>
                    <a:lnTo>
                      <a:pt x="9525" y="0"/>
                    </a:lnTo>
                    <a:lnTo>
                      <a:pt x="9525" y="9811"/>
                    </a:lnTo>
                    <a:lnTo>
                      <a:pt x="0" y="9811"/>
                    </a:lnTo>
                    <a:close/>
                  </a:path>
                </a:pathLst>
              </a:custGeom>
              <a:solidFill>
                <a:srgbClr val="003C65"/>
              </a:solidFill>
              <a:ln w="9525" cap="flat">
                <a:noFill/>
                <a:prstDash val="solid"/>
                <a:miter/>
              </a:ln>
            </p:spPr>
            <p:txBody>
              <a:bodyPr rtlCol="0" anchor="ctr"/>
              <a:lstStyle/>
              <a:p>
                <a:endParaRPr lang="en-US"/>
              </a:p>
            </p:txBody>
          </p:sp>
          <p:sp>
            <p:nvSpPr>
              <p:cNvPr id="406" name="Freeform: Shape 405">
                <a:extLst>
                  <a:ext uri="{FF2B5EF4-FFF2-40B4-BE49-F238E27FC236}">
                    <a16:creationId xmlns:a16="http://schemas.microsoft.com/office/drawing/2014/main" id="{C6C41401-4080-4BE9-BBE6-457243054C0D}"/>
                  </a:ext>
                </a:extLst>
              </p:cNvPr>
              <p:cNvSpPr/>
              <p:nvPr/>
            </p:nvSpPr>
            <p:spPr>
              <a:xfrm rot="10800000">
                <a:off x="5152539" y="2626321"/>
                <a:ext cx="27614" cy="28440"/>
              </a:xfrm>
              <a:custGeom>
                <a:avLst/>
                <a:gdLst>
                  <a:gd name="connsiteX0" fmla="*/ 0 w 9525"/>
                  <a:gd name="connsiteY0" fmla="*/ 0 h 9810"/>
                  <a:gd name="connsiteX1" fmla="*/ 9525 w 9525"/>
                  <a:gd name="connsiteY1" fmla="*/ 0 h 9810"/>
                  <a:gd name="connsiteX2" fmla="*/ 9525 w 9525"/>
                  <a:gd name="connsiteY2" fmla="*/ 9811 h 9810"/>
                  <a:gd name="connsiteX3" fmla="*/ 0 w 9525"/>
                  <a:gd name="connsiteY3" fmla="*/ 9811 h 9810"/>
                </a:gdLst>
                <a:ahLst/>
                <a:cxnLst>
                  <a:cxn ang="0">
                    <a:pos x="connsiteX0" y="connsiteY0"/>
                  </a:cxn>
                  <a:cxn ang="0">
                    <a:pos x="connsiteX1" y="connsiteY1"/>
                  </a:cxn>
                  <a:cxn ang="0">
                    <a:pos x="connsiteX2" y="connsiteY2"/>
                  </a:cxn>
                  <a:cxn ang="0">
                    <a:pos x="connsiteX3" y="connsiteY3"/>
                  </a:cxn>
                </a:cxnLst>
                <a:rect l="l" t="t" r="r" b="b"/>
                <a:pathLst>
                  <a:path w="9525" h="9810">
                    <a:moveTo>
                      <a:pt x="0" y="0"/>
                    </a:moveTo>
                    <a:lnTo>
                      <a:pt x="9525" y="0"/>
                    </a:lnTo>
                    <a:lnTo>
                      <a:pt x="9525" y="9811"/>
                    </a:lnTo>
                    <a:lnTo>
                      <a:pt x="0" y="9811"/>
                    </a:lnTo>
                    <a:close/>
                  </a:path>
                </a:pathLst>
              </a:custGeom>
              <a:solidFill>
                <a:srgbClr val="003C65"/>
              </a:solidFill>
              <a:ln w="9525" cap="flat">
                <a:noFill/>
                <a:prstDash val="solid"/>
                <a:miter/>
              </a:ln>
            </p:spPr>
            <p:txBody>
              <a:bodyPr rtlCol="0" anchor="ctr"/>
              <a:lstStyle/>
              <a:p>
                <a:endParaRPr lang="en-US"/>
              </a:p>
            </p:txBody>
          </p:sp>
          <p:sp>
            <p:nvSpPr>
              <p:cNvPr id="407" name="Freeform: Shape 406">
                <a:extLst>
                  <a:ext uri="{FF2B5EF4-FFF2-40B4-BE49-F238E27FC236}">
                    <a16:creationId xmlns:a16="http://schemas.microsoft.com/office/drawing/2014/main" id="{C3D56B15-13AF-4F78-A7A6-8CDC94DB09CF}"/>
                  </a:ext>
                </a:extLst>
              </p:cNvPr>
              <p:cNvSpPr/>
              <p:nvPr/>
            </p:nvSpPr>
            <p:spPr>
              <a:xfrm rot="10800000">
                <a:off x="5107807" y="2626321"/>
                <a:ext cx="27614" cy="28440"/>
              </a:xfrm>
              <a:custGeom>
                <a:avLst/>
                <a:gdLst>
                  <a:gd name="connsiteX0" fmla="*/ 0 w 9525"/>
                  <a:gd name="connsiteY0" fmla="*/ 0 h 9810"/>
                  <a:gd name="connsiteX1" fmla="*/ 9525 w 9525"/>
                  <a:gd name="connsiteY1" fmla="*/ 0 h 9810"/>
                  <a:gd name="connsiteX2" fmla="*/ 9525 w 9525"/>
                  <a:gd name="connsiteY2" fmla="*/ 9811 h 9810"/>
                  <a:gd name="connsiteX3" fmla="*/ 0 w 9525"/>
                  <a:gd name="connsiteY3" fmla="*/ 9811 h 9810"/>
                </a:gdLst>
                <a:ahLst/>
                <a:cxnLst>
                  <a:cxn ang="0">
                    <a:pos x="connsiteX0" y="connsiteY0"/>
                  </a:cxn>
                  <a:cxn ang="0">
                    <a:pos x="connsiteX1" y="connsiteY1"/>
                  </a:cxn>
                  <a:cxn ang="0">
                    <a:pos x="connsiteX2" y="connsiteY2"/>
                  </a:cxn>
                  <a:cxn ang="0">
                    <a:pos x="connsiteX3" y="connsiteY3"/>
                  </a:cxn>
                </a:cxnLst>
                <a:rect l="l" t="t" r="r" b="b"/>
                <a:pathLst>
                  <a:path w="9525" h="9810">
                    <a:moveTo>
                      <a:pt x="0" y="0"/>
                    </a:moveTo>
                    <a:lnTo>
                      <a:pt x="9525" y="0"/>
                    </a:lnTo>
                    <a:lnTo>
                      <a:pt x="9525" y="9811"/>
                    </a:lnTo>
                    <a:lnTo>
                      <a:pt x="0" y="9811"/>
                    </a:lnTo>
                    <a:close/>
                  </a:path>
                </a:pathLst>
              </a:custGeom>
              <a:solidFill>
                <a:srgbClr val="003C65"/>
              </a:solidFill>
              <a:ln w="9525" cap="flat">
                <a:noFill/>
                <a:prstDash val="solid"/>
                <a:miter/>
              </a:ln>
            </p:spPr>
            <p:txBody>
              <a:bodyPr rtlCol="0" anchor="ctr"/>
              <a:lstStyle/>
              <a:p>
                <a:endParaRPr lang="en-US"/>
              </a:p>
            </p:txBody>
          </p:sp>
          <p:sp>
            <p:nvSpPr>
              <p:cNvPr id="408" name="Freeform: Shape 407">
                <a:extLst>
                  <a:ext uri="{FF2B5EF4-FFF2-40B4-BE49-F238E27FC236}">
                    <a16:creationId xmlns:a16="http://schemas.microsoft.com/office/drawing/2014/main" id="{A2606A3D-F7CE-452F-B052-057E06A92D60}"/>
                  </a:ext>
                </a:extLst>
              </p:cNvPr>
              <p:cNvSpPr/>
              <p:nvPr/>
            </p:nvSpPr>
            <p:spPr>
              <a:xfrm rot="10800000">
                <a:off x="5242283" y="2678788"/>
                <a:ext cx="27614" cy="28440"/>
              </a:xfrm>
              <a:custGeom>
                <a:avLst/>
                <a:gdLst>
                  <a:gd name="connsiteX0" fmla="*/ 0 w 9525"/>
                  <a:gd name="connsiteY0" fmla="*/ 0 h 9810"/>
                  <a:gd name="connsiteX1" fmla="*/ 9525 w 9525"/>
                  <a:gd name="connsiteY1" fmla="*/ 0 h 9810"/>
                  <a:gd name="connsiteX2" fmla="*/ 9525 w 9525"/>
                  <a:gd name="connsiteY2" fmla="*/ 9811 h 9810"/>
                  <a:gd name="connsiteX3" fmla="*/ 0 w 9525"/>
                  <a:gd name="connsiteY3" fmla="*/ 9811 h 9810"/>
                </a:gdLst>
                <a:ahLst/>
                <a:cxnLst>
                  <a:cxn ang="0">
                    <a:pos x="connsiteX0" y="connsiteY0"/>
                  </a:cxn>
                  <a:cxn ang="0">
                    <a:pos x="connsiteX1" y="connsiteY1"/>
                  </a:cxn>
                  <a:cxn ang="0">
                    <a:pos x="connsiteX2" y="connsiteY2"/>
                  </a:cxn>
                  <a:cxn ang="0">
                    <a:pos x="connsiteX3" y="connsiteY3"/>
                  </a:cxn>
                </a:cxnLst>
                <a:rect l="l" t="t" r="r" b="b"/>
                <a:pathLst>
                  <a:path w="9525" h="9810">
                    <a:moveTo>
                      <a:pt x="0" y="0"/>
                    </a:moveTo>
                    <a:lnTo>
                      <a:pt x="9525" y="0"/>
                    </a:lnTo>
                    <a:lnTo>
                      <a:pt x="9525" y="9811"/>
                    </a:lnTo>
                    <a:lnTo>
                      <a:pt x="0" y="9811"/>
                    </a:lnTo>
                    <a:close/>
                  </a:path>
                </a:pathLst>
              </a:custGeom>
              <a:solidFill>
                <a:srgbClr val="003C65"/>
              </a:solidFill>
              <a:ln w="9525" cap="flat">
                <a:noFill/>
                <a:prstDash val="solid"/>
                <a:miter/>
              </a:ln>
            </p:spPr>
            <p:txBody>
              <a:bodyPr rtlCol="0" anchor="ctr"/>
              <a:lstStyle/>
              <a:p>
                <a:endParaRPr lang="en-US"/>
              </a:p>
            </p:txBody>
          </p:sp>
          <p:sp>
            <p:nvSpPr>
              <p:cNvPr id="409" name="Freeform: Shape 408">
                <a:extLst>
                  <a:ext uri="{FF2B5EF4-FFF2-40B4-BE49-F238E27FC236}">
                    <a16:creationId xmlns:a16="http://schemas.microsoft.com/office/drawing/2014/main" id="{88BE1F24-D843-4915-AEF3-DEB891E36269}"/>
                  </a:ext>
                </a:extLst>
              </p:cNvPr>
              <p:cNvSpPr/>
              <p:nvPr/>
            </p:nvSpPr>
            <p:spPr>
              <a:xfrm rot="10800000">
                <a:off x="5197550" y="2678788"/>
                <a:ext cx="27614" cy="28440"/>
              </a:xfrm>
              <a:custGeom>
                <a:avLst/>
                <a:gdLst>
                  <a:gd name="connsiteX0" fmla="*/ 0 w 9525"/>
                  <a:gd name="connsiteY0" fmla="*/ 0 h 9810"/>
                  <a:gd name="connsiteX1" fmla="*/ 9525 w 9525"/>
                  <a:gd name="connsiteY1" fmla="*/ 0 h 9810"/>
                  <a:gd name="connsiteX2" fmla="*/ 9525 w 9525"/>
                  <a:gd name="connsiteY2" fmla="*/ 9811 h 9810"/>
                  <a:gd name="connsiteX3" fmla="*/ 0 w 9525"/>
                  <a:gd name="connsiteY3" fmla="*/ 9811 h 9810"/>
                </a:gdLst>
                <a:ahLst/>
                <a:cxnLst>
                  <a:cxn ang="0">
                    <a:pos x="connsiteX0" y="connsiteY0"/>
                  </a:cxn>
                  <a:cxn ang="0">
                    <a:pos x="connsiteX1" y="connsiteY1"/>
                  </a:cxn>
                  <a:cxn ang="0">
                    <a:pos x="connsiteX2" y="connsiteY2"/>
                  </a:cxn>
                  <a:cxn ang="0">
                    <a:pos x="connsiteX3" y="connsiteY3"/>
                  </a:cxn>
                </a:cxnLst>
                <a:rect l="l" t="t" r="r" b="b"/>
                <a:pathLst>
                  <a:path w="9525" h="9810">
                    <a:moveTo>
                      <a:pt x="0" y="0"/>
                    </a:moveTo>
                    <a:lnTo>
                      <a:pt x="9525" y="0"/>
                    </a:lnTo>
                    <a:lnTo>
                      <a:pt x="9525" y="9811"/>
                    </a:lnTo>
                    <a:lnTo>
                      <a:pt x="0" y="9811"/>
                    </a:lnTo>
                    <a:close/>
                  </a:path>
                </a:pathLst>
              </a:custGeom>
              <a:solidFill>
                <a:srgbClr val="003C65"/>
              </a:solidFill>
              <a:ln w="9525" cap="flat">
                <a:noFill/>
                <a:prstDash val="solid"/>
                <a:miter/>
              </a:ln>
            </p:spPr>
            <p:txBody>
              <a:bodyPr rtlCol="0" anchor="ctr"/>
              <a:lstStyle/>
              <a:p>
                <a:endParaRPr lang="en-US"/>
              </a:p>
            </p:txBody>
          </p:sp>
          <p:sp>
            <p:nvSpPr>
              <p:cNvPr id="410" name="Freeform: Shape 409">
                <a:extLst>
                  <a:ext uri="{FF2B5EF4-FFF2-40B4-BE49-F238E27FC236}">
                    <a16:creationId xmlns:a16="http://schemas.microsoft.com/office/drawing/2014/main" id="{DD226F28-69BF-4105-841A-326CC03566E5}"/>
                  </a:ext>
                </a:extLst>
              </p:cNvPr>
              <p:cNvSpPr/>
              <p:nvPr/>
            </p:nvSpPr>
            <p:spPr>
              <a:xfrm rot="10800000">
                <a:off x="5152539" y="2678788"/>
                <a:ext cx="27614" cy="28440"/>
              </a:xfrm>
              <a:custGeom>
                <a:avLst/>
                <a:gdLst>
                  <a:gd name="connsiteX0" fmla="*/ 0 w 9525"/>
                  <a:gd name="connsiteY0" fmla="*/ 0 h 9810"/>
                  <a:gd name="connsiteX1" fmla="*/ 9525 w 9525"/>
                  <a:gd name="connsiteY1" fmla="*/ 0 h 9810"/>
                  <a:gd name="connsiteX2" fmla="*/ 9525 w 9525"/>
                  <a:gd name="connsiteY2" fmla="*/ 9811 h 9810"/>
                  <a:gd name="connsiteX3" fmla="*/ 0 w 9525"/>
                  <a:gd name="connsiteY3" fmla="*/ 9811 h 9810"/>
                </a:gdLst>
                <a:ahLst/>
                <a:cxnLst>
                  <a:cxn ang="0">
                    <a:pos x="connsiteX0" y="connsiteY0"/>
                  </a:cxn>
                  <a:cxn ang="0">
                    <a:pos x="connsiteX1" y="connsiteY1"/>
                  </a:cxn>
                  <a:cxn ang="0">
                    <a:pos x="connsiteX2" y="connsiteY2"/>
                  </a:cxn>
                  <a:cxn ang="0">
                    <a:pos x="connsiteX3" y="connsiteY3"/>
                  </a:cxn>
                </a:cxnLst>
                <a:rect l="l" t="t" r="r" b="b"/>
                <a:pathLst>
                  <a:path w="9525" h="9810">
                    <a:moveTo>
                      <a:pt x="0" y="0"/>
                    </a:moveTo>
                    <a:lnTo>
                      <a:pt x="9525" y="0"/>
                    </a:lnTo>
                    <a:lnTo>
                      <a:pt x="9525" y="9811"/>
                    </a:lnTo>
                    <a:lnTo>
                      <a:pt x="0" y="9811"/>
                    </a:lnTo>
                    <a:close/>
                  </a:path>
                </a:pathLst>
              </a:custGeom>
              <a:solidFill>
                <a:srgbClr val="003C65"/>
              </a:solidFill>
              <a:ln w="9525" cap="flat">
                <a:noFill/>
                <a:prstDash val="solid"/>
                <a:miter/>
              </a:ln>
            </p:spPr>
            <p:txBody>
              <a:bodyPr rtlCol="0" anchor="ctr"/>
              <a:lstStyle/>
              <a:p>
                <a:endParaRPr lang="en-US"/>
              </a:p>
            </p:txBody>
          </p:sp>
          <p:sp>
            <p:nvSpPr>
              <p:cNvPr id="411" name="Freeform: Shape 410">
                <a:extLst>
                  <a:ext uri="{FF2B5EF4-FFF2-40B4-BE49-F238E27FC236}">
                    <a16:creationId xmlns:a16="http://schemas.microsoft.com/office/drawing/2014/main" id="{83418D26-3914-4F96-A03F-3E04E29282EE}"/>
                  </a:ext>
                </a:extLst>
              </p:cNvPr>
              <p:cNvSpPr/>
              <p:nvPr/>
            </p:nvSpPr>
            <p:spPr>
              <a:xfrm rot="10800000">
                <a:off x="5107807" y="2678788"/>
                <a:ext cx="27614" cy="28440"/>
              </a:xfrm>
              <a:custGeom>
                <a:avLst/>
                <a:gdLst>
                  <a:gd name="connsiteX0" fmla="*/ 0 w 9525"/>
                  <a:gd name="connsiteY0" fmla="*/ 0 h 9810"/>
                  <a:gd name="connsiteX1" fmla="*/ 9525 w 9525"/>
                  <a:gd name="connsiteY1" fmla="*/ 0 h 9810"/>
                  <a:gd name="connsiteX2" fmla="*/ 9525 w 9525"/>
                  <a:gd name="connsiteY2" fmla="*/ 9811 h 9810"/>
                  <a:gd name="connsiteX3" fmla="*/ 0 w 9525"/>
                  <a:gd name="connsiteY3" fmla="*/ 9811 h 9810"/>
                </a:gdLst>
                <a:ahLst/>
                <a:cxnLst>
                  <a:cxn ang="0">
                    <a:pos x="connsiteX0" y="connsiteY0"/>
                  </a:cxn>
                  <a:cxn ang="0">
                    <a:pos x="connsiteX1" y="connsiteY1"/>
                  </a:cxn>
                  <a:cxn ang="0">
                    <a:pos x="connsiteX2" y="connsiteY2"/>
                  </a:cxn>
                  <a:cxn ang="0">
                    <a:pos x="connsiteX3" y="connsiteY3"/>
                  </a:cxn>
                </a:cxnLst>
                <a:rect l="l" t="t" r="r" b="b"/>
                <a:pathLst>
                  <a:path w="9525" h="9810">
                    <a:moveTo>
                      <a:pt x="0" y="0"/>
                    </a:moveTo>
                    <a:lnTo>
                      <a:pt x="9525" y="0"/>
                    </a:lnTo>
                    <a:lnTo>
                      <a:pt x="9525" y="9811"/>
                    </a:lnTo>
                    <a:lnTo>
                      <a:pt x="0" y="9811"/>
                    </a:lnTo>
                    <a:close/>
                  </a:path>
                </a:pathLst>
              </a:custGeom>
              <a:solidFill>
                <a:srgbClr val="003C65"/>
              </a:solidFill>
              <a:ln w="9525" cap="flat">
                <a:noFill/>
                <a:prstDash val="solid"/>
                <a:miter/>
              </a:ln>
            </p:spPr>
            <p:txBody>
              <a:bodyPr rtlCol="0" anchor="ctr"/>
              <a:lstStyle/>
              <a:p>
                <a:endParaRPr lang="en-US"/>
              </a:p>
            </p:txBody>
          </p:sp>
          <p:sp>
            <p:nvSpPr>
              <p:cNvPr id="412" name="Freeform: Shape 411">
                <a:extLst>
                  <a:ext uri="{FF2B5EF4-FFF2-40B4-BE49-F238E27FC236}">
                    <a16:creationId xmlns:a16="http://schemas.microsoft.com/office/drawing/2014/main" id="{6611DA5A-8119-46CB-9AFC-CB28375F02C6}"/>
                  </a:ext>
                </a:extLst>
              </p:cNvPr>
              <p:cNvSpPr/>
              <p:nvPr/>
            </p:nvSpPr>
            <p:spPr>
              <a:xfrm rot="10800000">
                <a:off x="5107528" y="2750030"/>
                <a:ext cx="227258" cy="30374"/>
              </a:xfrm>
              <a:custGeom>
                <a:avLst/>
                <a:gdLst>
                  <a:gd name="connsiteX0" fmla="*/ 0 w 78390"/>
                  <a:gd name="connsiteY0" fmla="*/ 0 h 10477"/>
                  <a:gd name="connsiteX1" fmla="*/ 78391 w 78390"/>
                  <a:gd name="connsiteY1" fmla="*/ 0 h 10477"/>
                  <a:gd name="connsiteX2" fmla="*/ 78391 w 78390"/>
                  <a:gd name="connsiteY2" fmla="*/ 10477 h 10477"/>
                  <a:gd name="connsiteX3" fmla="*/ 0 w 78390"/>
                  <a:gd name="connsiteY3" fmla="*/ 10477 h 10477"/>
                </a:gdLst>
                <a:ahLst/>
                <a:cxnLst>
                  <a:cxn ang="0">
                    <a:pos x="connsiteX0" y="connsiteY0"/>
                  </a:cxn>
                  <a:cxn ang="0">
                    <a:pos x="connsiteX1" y="connsiteY1"/>
                  </a:cxn>
                  <a:cxn ang="0">
                    <a:pos x="connsiteX2" y="connsiteY2"/>
                  </a:cxn>
                  <a:cxn ang="0">
                    <a:pos x="connsiteX3" y="connsiteY3"/>
                  </a:cxn>
                </a:cxnLst>
                <a:rect l="l" t="t" r="r" b="b"/>
                <a:pathLst>
                  <a:path w="78390" h="10477">
                    <a:moveTo>
                      <a:pt x="0" y="0"/>
                    </a:moveTo>
                    <a:lnTo>
                      <a:pt x="78391" y="0"/>
                    </a:lnTo>
                    <a:lnTo>
                      <a:pt x="78391" y="10477"/>
                    </a:lnTo>
                    <a:lnTo>
                      <a:pt x="0" y="10477"/>
                    </a:lnTo>
                    <a:close/>
                  </a:path>
                </a:pathLst>
              </a:custGeom>
              <a:solidFill>
                <a:srgbClr val="003C65"/>
              </a:solidFill>
              <a:ln w="9525" cap="flat">
                <a:noFill/>
                <a:prstDash val="solid"/>
                <a:miter/>
              </a:ln>
            </p:spPr>
            <p:txBody>
              <a:bodyPr rtlCol="0" anchor="ctr"/>
              <a:lstStyle/>
              <a:p>
                <a:endParaRPr lang="en-US"/>
              </a:p>
            </p:txBody>
          </p:sp>
          <p:sp>
            <p:nvSpPr>
              <p:cNvPr id="413" name="Freeform: Shape 412">
                <a:extLst>
                  <a:ext uri="{FF2B5EF4-FFF2-40B4-BE49-F238E27FC236}">
                    <a16:creationId xmlns:a16="http://schemas.microsoft.com/office/drawing/2014/main" id="{44C2E1B4-5F07-4814-B699-AE09BE6F5D18}"/>
                  </a:ext>
                </a:extLst>
              </p:cNvPr>
              <p:cNvSpPr/>
              <p:nvPr/>
            </p:nvSpPr>
            <p:spPr>
              <a:xfrm rot="10800000">
                <a:off x="5107528" y="2809124"/>
                <a:ext cx="227258" cy="30374"/>
              </a:xfrm>
              <a:custGeom>
                <a:avLst/>
                <a:gdLst>
                  <a:gd name="connsiteX0" fmla="*/ 0 w 78390"/>
                  <a:gd name="connsiteY0" fmla="*/ 0 h 10477"/>
                  <a:gd name="connsiteX1" fmla="*/ 78391 w 78390"/>
                  <a:gd name="connsiteY1" fmla="*/ 0 h 10477"/>
                  <a:gd name="connsiteX2" fmla="*/ 78391 w 78390"/>
                  <a:gd name="connsiteY2" fmla="*/ 10478 h 10477"/>
                  <a:gd name="connsiteX3" fmla="*/ 0 w 78390"/>
                  <a:gd name="connsiteY3" fmla="*/ 10478 h 10477"/>
                </a:gdLst>
                <a:ahLst/>
                <a:cxnLst>
                  <a:cxn ang="0">
                    <a:pos x="connsiteX0" y="connsiteY0"/>
                  </a:cxn>
                  <a:cxn ang="0">
                    <a:pos x="connsiteX1" y="connsiteY1"/>
                  </a:cxn>
                  <a:cxn ang="0">
                    <a:pos x="connsiteX2" y="connsiteY2"/>
                  </a:cxn>
                  <a:cxn ang="0">
                    <a:pos x="connsiteX3" y="connsiteY3"/>
                  </a:cxn>
                </a:cxnLst>
                <a:rect l="l" t="t" r="r" b="b"/>
                <a:pathLst>
                  <a:path w="78390" h="10477">
                    <a:moveTo>
                      <a:pt x="0" y="0"/>
                    </a:moveTo>
                    <a:lnTo>
                      <a:pt x="78391" y="0"/>
                    </a:lnTo>
                    <a:lnTo>
                      <a:pt x="78391" y="10478"/>
                    </a:lnTo>
                    <a:lnTo>
                      <a:pt x="0" y="10478"/>
                    </a:lnTo>
                    <a:close/>
                  </a:path>
                </a:pathLst>
              </a:custGeom>
              <a:solidFill>
                <a:srgbClr val="003C65"/>
              </a:solidFill>
              <a:ln w="9525" cap="flat">
                <a:noFill/>
                <a:prstDash val="solid"/>
                <a:miter/>
              </a:ln>
            </p:spPr>
            <p:txBody>
              <a:bodyPr rtlCol="0" anchor="ctr"/>
              <a:lstStyle/>
              <a:p>
                <a:endParaRPr lang="en-US"/>
              </a:p>
            </p:txBody>
          </p:sp>
          <p:sp>
            <p:nvSpPr>
              <p:cNvPr id="414" name="Freeform: Shape 413">
                <a:extLst>
                  <a:ext uri="{FF2B5EF4-FFF2-40B4-BE49-F238E27FC236}">
                    <a16:creationId xmlns:a16="http://schemas.microsoft.com/office/drawing/2014/main" id="{CA5C372E-951A-499D-88F7-B711F77C0B8D}"/>
                  </a:ext>
                </a:extLst>
              </p:cNvPr>
              <p:cNvSpPr/>
              <p:nvPr/>
            </p:nvSpPr>
            <p:spPr>
              <a:xfrm rot="10800000">
                <a:off x="5060033" y="2868770"/>
                <a:ext cx="275032" cy="30374"/>
              </a:xfrm>
              <a:custGeom>
                <a:avLst/>
                <a:gdLst>
                  <a:gd name="connsiteX0" fmla="*/ 0 w 94869"/>
                  <a:gd name="connsiteY0" fmla="*/ 0 h 10477"/>
                  <a:gd name="connsiteX1" fmla="*/ 94869 w 94869"/>
                  <a:gd name="connsiteY1" fmla="*/ 0 h 10477"/>
                  <a:gd name="connsiteX2" fmla="*/ 94869 w 94869"/>
                  <a:gd name="connsiteY2" fmla="*/ 10478 h 10477"/>
                  <a:gd name="connsiteX3" fmla="*/ 0 w 94869"/>
                  <a:gd name="connsiteY3" fmla="*/ 10478 h 10477"/>
                </a:gdLst>
                <a:ahLst/>
                <a:cxnLst>
                  <a:cxn ang="0">
                    <a:pos x="connsiteX0" y="connsiteY0"/>
                  </a:cxn>
                  <a:cxn ang="0">
                    <a:pos x="connsiteX1" y="connsiteY1"/>
                  </a:cxn>
                  <a:cxn ang="0">
                    <a:pos x="connsiteX2" y="connsiteY2"/>
                  </a:cxn>
                  <a:cxn ang="0">
                    <a:pos x="connsiteX3" y="connsiteY3"/>
                  </a:cxn>
                </a:cxnLst>
                <a:rect l="l" t="t" r="r" b="b"/>
                <a:pathLst>
                  <a:path w="94869" h="10477">
                    <a:moveTo>
                      <a:pt x="0" y="0"/>
                    </a:moveTo>
                    <a:lnTo>
                      <a:pt x="94869" y="0"/>
                    </a:lnTo>
                    <a:lnTo>
                      <a:pt x="94869" y="10478"/>
                    </a:lnTo>
                    <a:lnTo>
                      <a:pt x="0" y="10478"/>
                    </a:lnTo>
                    <a:close/>
                  </a:path>
                </a:pathLst>
              </a:custGeom>
              <a:solidFill>
                <a:srgbClr val="003C65"/>
              </a:solidFill>
              <a:ln w="9525" cap="flat">
                <a:noFill/>
                <a:prstDash val="solid"/>
                <a:miter/>
              </a:ln>
            </p:spPr>
            <p:txBody>
              <a:bodyPr rtlCol="0" anchor="ctr"/>
              <a:lstStyle/>
              <a:p>
                <a:endParaRPr lang="en-US"/>
              </a:p>
            </p:txBody>
          </p:sp>
          <p:sp>
            <p:nvSpPr>
              <p:cNvPr id="415" name="Freeform: Shape 414">
                <a:extLst>
                  <a:ext uri="{FF2B5EF4-FFF2-40B4-BE49-F238E27FC236}">
                    <a16:creationId xmlns:a16="http://schemas.microsoft.com/office/drawing/2014/main" id="{8BD88B81-A713-43A1-98F2-A6C2B89F57B2}"/>
                  </a:ext>
                </a:extLst>
              </p:cNvPr>
              <p:cNvSpPr/>
              <p:nvPr/>
            </p:nvSpPr>
            <p:spPr>
              <a:xfrm rot="10800000">
                <a:off x="5060033" y="2927862"/>
                <a:ext cx="275032" cy="30374"/>
              </a:xfrm>
              <a:custGeom>
                <a:avLst/>
                <a:gdLst>
                  <a:gd name="connsiteX0" fmla="*/ 0 w 94869"/>
                  <a:gd name="connsiteY0" fmla="*/ 0 h 10477"/>
                  <a:gd name="connsiteX1" fmla="*/ 94869 w 94869"/>
                  <a:gd name="connsiteY1" fmla="*/ 0 h 10477"/>
                  <a:gd name="connsiteX2" fmla="*/ 94869 w 94869"/>
                  <a:gd name="connsiteY2" fmla="*/ 10478 h 10477"/>
                  <a:gd name="connsiteX3" fmla="*/ 0 w 94869"/>
                  <a:gd name="connsiteY3" fmla="*/ 10478 h 10477"/>
                </a:gdLst>
                <a:ahLst/>
                <a:cxnLst>
                  <a:cxn ang="0">
                    <a:pos x="connsiteX0" y="connsiteY0"/>
                  </a:cxn>
                  <a:cxn ang="0">
                    <a:pos x="connsiteX1" y="connsiteY1"/>
                  </a:cxn>
                  <a:cxn ang="0">
                    <a:pos x="connsiteX2" y="connsiteY2"/>
                  </a:cxn>
                  <a:cxn ang="0">
                    <a:pos x="connsiteX3" y="connsiteY3"/>
                  </a:cxn>
                </a:cxnLst>
                <a:rect l="l" t="t" r="r" b="b"/>
                <a:pathLst>
                  <a:path w="94869" h="10477">
                    <a:moveTo>
                      <a:pt x="0" y="0"/>
                    </a:moveTo>
                    <a:lnTo>
                      <a:pt x="94869" y="0"/>
                    </a:lnTo>
                    <a:lnTo>
                      <a:pt x="94869" y="10478"/>
                    </a:lnTo>
                    <a:lnTo>
                      <a:pt x="0" y="10478"/>
                    </a:lnTo>
                    <a:close/>
                  </a:path>
                </a:pathLst>
              </a:custGeom>
              <a:solidFill>
                <a:srgbClr val="003C65"/>
              </a:solidFill>
              <a:ln w="9525" cap="flat">
                <a:noFill/>
                <a:prstDash val="solid"/>
                <a:miter/>
              </a:ln>
            </p:spPr>
            <p:txBody>
              <a:bodyPr rtlCol="0" anchor="ctr"/>
              <a:lstStyle/>
              <a:p>
                <a:endParaRPr lang="en-US"/>
              </a:p>
            </p:txBody>
          </p:sp>
          <p:sp>
            <p:nvSpPr>
              <p:cNvPr id="416" name="Freeform: Shape 415">
                <a:extLst>
                  <a:ext uri="{FF2B5EF4-FFF2-40B4-BE49-F238E27FC236}">
                    <a16:creationId xmlns:a16="http://schemas.microsoft.com/office/drawing/2014/main" id="{FFB6E20E-389B-4B98-853B-2F83A67A1EB9}"/>
                  </a:ext>
                </a:extLst>
              </p:cNvPr>
              <p:cNvSpPr/>
              <p:nvPr/>
            </p:nvSpPr>
            <p:spPr>
              <a:xfrm rot="10800000">
                <a:off x="5060033" y="2986956"/>
                <a:ext cx="275032" cy="30374"/>
              </a:xfrm>
              <a:custGeom>
                <a:avLst/>
                <a:gdLst>
                  <a:gd name="connsiteX0" fmla="*/ 0 w 94869"/>
                  <a:gd name="connsiteY0" fmla="*/ 0 h 10477"/>
                  <a:gd name="connsiteX1" fmla="*/ 94869 w 94869"/>
                  <a:gd name="connsiteY1" fmla="*/ 0 h 10477"/>
                  <a:gd name="connsiteX2" fmla="*/ 94869 w 94869"/>
                  <a:gd name="connsiteY2" fmla="*/ 10477 h 10477"/>
                  <a:gd name="connsiteX3" fmla="*/ 0 w 94869"/>
                  <a:gd name="connsiteY3" fmla="*/ 10477 h 10477"/>
                </a:gdLst>
                <a:ahLst/>
                <a:cxnLst>
                  <a:cxn ang="0">
                    <a:pos x="connsiteX0" y="connsiteY0"/>
                  </a:cxn>
                  <a:cxn ang="0">
                    <a:pos x="connsiteX1" y="connsiteY1"/>
                  </a:cxn>
                  <a:cxn ang="0">
                    <a:pos x="connsiteX2" y="connsiteY2"/>
                  </a:cxn>
                  <a:cxn ang="0">
                    <a:pos x="connsiteX3" y="connsiteY3"/>
                  </a:cxn>
                </a:cxnLst>
                <a:rect l="l" t="t" r="r" b="b"/>
                <a:pathLst>
                  <a:path w="94869" h="10477">
                    <a:moveTo>
                      <a:pt x="0" y="0"/>
                    </a:moveTo>
                    <a:lnTo>
                      <a:pt x="94869" y="0"/>
                    </a:lnTo>
                    <a:lnTo>
                      <a:pt x="94869" y="10477"/>
                    </a:lnTo>
                    <a:lnTo>
                      <a:pt x="0" y="10477"/>
                    </a:lnTo>
                    <a:close/>
                  </a:path>
                </a:pathLst>
              </a:custGeom>
              <a:solidFill>
                <a:srgbClr val="003C65"/>
              </a:solidFill>
              <a:ln w="9525" cap="flat">
                <a:noFill/>
                <a:prstDash val="solid"/>
                <a:miter/>
              </a:ln>
            </p:spPr>
            <p:txBody>
              <a:bodyPr rtlCol="0" anchor="ctr"/>
              <a:lstStyle/>
              <a:p>
                <a:endParaRPr lang="en-US"/>
              </a:p>
            </p:txBody>
          </p:sp>
          <p:sp>
            <p:nvSpPr>
              <p:cNvPr id="417" name="Freeform: Shape 416">
                <a:extLst>
                  <a:ext uri="{FF2B5EF4-FFF2-40B4-BE49-F238E27FC236}">
                    <a16:creationId xmlns:a16="http://schemas.microsoft.com/office/drawing/2014/main" id="{F93C0030-0151-4245-8191-63C5CE288537}"/>
                  </a:ext>
                </a:extLst>
              </p:cNvPr>
              <p:cNvSpPr/>
              <p:nvPr/>
            </p:nvSpPr>
            <p:spPr>
              <a:xfrm rot="10800000">
                <a:off x="5060033" y="3046602"/>
                <a:ext cx="275032" cy="30374"/>
              </a:xfrm>
              <a:custGeom>
                <a:avLst/>
                <a:gdLst>
                  <a:gd name="connsiteX0" fmla="*/ 0 w 94869"/>
                  <a:gd name="connsiteY0" fmla="*/ 0 h 10477"/>
                  <a:gd name="connsiteX1" fmla="*/ 94869 w 94869"/>
                  <a:gd name="connsiteY1" fmla="*/ 0 h 10477"/>
                  <a:gd name="connsiteX2" fmla="*/ 94869 w 94869"/>
                  <a:gd name="connsiteY2" fmla="*/ 10477 h 10477"/>
                  <a:gd name="connsiteX3" fmla="*/ 0 w 94869"/>
                  <a:gd name="connsiteY3" fmla="*/ 10477 h 10477"/>
                </a:gdLst>
                <a:ahLst/>
                <a:cxnLst>
                  <a:cxn ang="0">
                    <a:pos x="connsiteX0" y="connsiteY0"/>
                  </a:cxn>
                  <a:cxn ang="0">
                    <a:pos x="connsiteX1" y="connsiteY1"/>
                  </a:cxn>
                  <a:cxn ang="0">
                    <a:pos x="connsiteX2" y="connsiteY2"/>
                  </a:cxn>
                  <a:cxn ang="0">
                    <a:pos x="connsiteX3" y="connsiteY3"/>
                  </a:cxn>
                </a:cxnLst>
                <a:rect l="l" t="t" r="r" b="b"/>
                <a:pathLst>
                  <a:path w="94869" h="10477">
                    <a:moveTo>
                      <a:pt x="0" y="0"/>
                    </a:moveTo>
                    <a:lnTo>
                      <a:pt x="94869" y="0"/>
                    </a:lnTo>
                    <a:lnTo>
                      <a:pt x="94869" y="10477"/>
                    </a:lnTo>
                    <a:lnTo>
                      <a:pt x="0" y="10477"/>
                    </a:lnTo>
                    <a:close/>
                  </a:path>
                </a:pathLst>
              </a:custGeom>
              <a:solidFill>
                <a:srgbClr val="003C65"/>
              </a:solidFill>
              <a:ln w="9525" cap="flat">
                <a:noFill/>
                <a:prstDash val="solid"/>
                <a:miter/>
              </a:ln>
            </p:spPr>
            <p:txBody>
              <a:bodyPr rtlCol="0" anchor="ctr"/>
              <a:lstStyle/>
              <a:p>
                <a:endParaRPr lang="en-US"/>
              </a:p>
            </p:txBody>
          </p:sp>
          <p:sp>
            <p:nvSpPr>
              <p:cNvPr id="418" name="Freeform: Shape 417">
                <a:extLst>
                  <a:ext uri="{FF2B5EF4-FFF2-40B4-BE49-F238E27FC236}">
                    <a16:creationId xmlns:a16="http://schemas.microsoft.com/office/drawing/2014/main" id="{8ADB6971-64E8-49AE-9F61-10949FEBCB26}"/>
                  </a:ext>
                </a:extLst>
              </p:cNvPr>
              <p:cNvSpPr/>
              <p:nvPr/>
            </p:nvSpPr>
            <p:spPr>
              <a:xfrm rot="10800000">
                <a:off x="5060033" y="3105694"/>
                <a:ext cx="275032" cy="30374"/>
              </a:xfrm>
              <a:custGeom>
                <a:avLst/>
                <a:gdLst>
                  <a:gd name="connsiteX0" fmla="*/ 0 w 94869"/>
                  <a:gd name="connsiteY0" fmla="*/ 0 h 10477"/>
                  <a:gd name="connsiteX1" fmla="*/ 94869 w 94869"/>
                  <a:gd name="connsiteY1" fmla="*/ 0 h 10477"/>
                  <a:gd name="connsiteX2" fmla="*/ 94869 w 94869"/>
                  <a:gd name="connsiteY2" fmla="*/ 10477 h 10477"/>
                  <a:gd name="connsiteX3" fmla="*/ 0 w 94869"/>
                  <a:gd name="connsiteY3" fmla="*/ 10477 h 10477"/>
                </a:gdLst>
                <a:ahLst/>
                <a:cxnLst>
                  <a:cxn ang="0">
                    <a:pos x="connsiteX0" y="connsiteY0"/>
                  </a:cxn>
                  <a:cxn ang="0">
                    <a:pos x="connsiteX1" y="connsiteY1"/>
                  </a:cxn>
                  <a:cxn ang="0">
                    <a:pos x="connsiteX2" y="connsiteY2"/>
                  </a:cxn>
                  <a:cxn ang="0">
                    <a:pos x="connsiteX3" y="connsiteY3"/>
                  </a:cxn>
                </a:cxnLst>
                <a:rect l="l" t="t" r="r" b="b"/>
                <a:pathLst>
                  <a:path w="94869" h="10477">
                    <a:moveTo>
                      <a:pt x="0" y="0"/>
                    </a:moveTo>
                    <a:lnTo>
                      <a:pt x="94869" y="0"/>
                    </a:lnTo>
                    <a:lnTo>
                      <a:pt x="94869" y="10477"/>
                    </a:lnTo>
                    <a:lnTo>
                      <a:pt x="0" y="10477"/>
                    </a:lnTo>
                    <a:close/>
                  </a:path>
                </a:pathLst>
              </a:custGeom>
              <a:solidFill>
                <a:srgbClr val="003C65"/>
              </a:solidFill>
              <a:ln w="9525" cap="flat">
                <a:noFill/>
                <a:prstDash val="solid"/>
                <a:miter/>
              </a:ln>
            </p:spPr>
            <p:txBody>
              <a:bodyPr rtlCol="0" anchor="ctr"/>
              <a:lstStyle/>
              <a:p>
                <a:endParaRPr lang="en-US"/>
              </a:p>
            </p:txBody>
          </p:sp>
          <p:sp>
            <p:nvSpPr>
              <p:cNvPr id="419" name="Freeform: Shape 418">
                <a:extLst>
                  <a:ext uri="{FF2B5EF4-FFF2-40B4-BE49-F238E27FC236}">
                    <a16:creationId xmlns:a16="http://schemas.microsoft.com/office/drawing/2014/main" id="{587D5767-A506-4C70-A0BA-2E211D70F9D9}"/>
                  </a:ext>
                </a:extLst>
              </p:cNvPr>
              <p:cNvSpPr/>
              <p:nvPr/>
            </p:nvSpPr>
            <p:spPr>
              <a:xfrm rot="10800000">
                <a:off x="5060033" y="3164788"/>
                <a:ext cx="275032" cy="30374"/>
              </a:xfrm>
              <a:custGeom>
                <a:avLst/>
                <a:gdLst>
                  <a:gd name="connsiteX0" fmla="*/ 0 w 94869"/>
                  <a:gd name="connsiteY0" fmla="*/ 0 h 10477"/>
                  <a:gd name="connsiteX1" fmla="*/ 94869 w 94869"/>
                  <a:gd name="connsiteY1" fmla="*/ 0 h 10477"/>
                  <a:gd name="connsiteX2" fmla="*/ 94869 w 94869"/>
                  <a:gd name="connsiteY2" fmla="*/ 10477 h 10477"/>
                  <a:gd name="connsiteX3" fmla="*/ 0 w 94869"/>
                  <a:gd name="connsiteY3" fmla="*/ 10477 h 10477"/>
                </a:gdLst>
                <a:ahLst/>
                <a:cxnLst>
                  <a:cxn ang="0">
                    <a:pos x="connsiteX0" y="connsiteY0"/>
                  </a:cxn>
                  <a:cxn ang="0">
                    <a:pos x="connsiteX1" y="connsiteY1"/>
                  </a:cxn>
                  <a:cxn ang="0">
                    <a:pos x="connsiteX2" y="connsiteY2"/>
                  </a:cxn>
                  <a:cxn ang="0">
                    <a:pos x="connsiteX3" y="connsiteY3"/>
                  </a:cxn>
                </a:cxnLst>
                <a:rect l="l" t="t" r="r" b="b"/>
                <a:pathLst>
                  <a:path w="94869" h="10477">
                    <a:moveTo>
                      <a:pt x="0" y="0"/>
                    </a:moveTo>
                    <a:lnTo>
                      <a:pt x="94869" y="0"/>
                    </a:lnTo>
                    <a:lnTo>
                      <a:pt x="94869" y="10477"/>
                    </a:lnTo>
                    <a:lnTo>
                      <a:pt x="0" y="10477"/>
                    </a:lnTo>
                    <a:close/>
                  </a:path>
                </a:pathLst>
              </a:custGeom>
              <a:solidFill>
                <a:srgbClr val="003C65"/>
              </a:solidFill>
              <a:ln w="9525" cap="flat">
                <a:noFill/>
                <a:prstDash val="solid"/>
                <a:miter/>
              </a:ln>
            </p:spPr>
            <p:txBody>
              <a:bodyPr rtlCol="0" anchor="ctr"/>
              <a:lstStyle/>
              <a:p>
                <a:endParaRPr lang="en-US"/>
              </a:p>
            </p:txBody>
          </p:sp>
          <p:sp>
            <p:nvSpPr>
              <p:cNvPr id="420" name="Freeform: Shape 419">
                <a:extLst>
                  <a:ext uri="{FF2B5EF4-FFF2-40B4-BE49-F238E27FC236}">
                    <a16:creationId xmlns:a16="http://schemas.microsoft.com/office/drawing/2014/main" id="{3E185687-5776-400B-87C4-A7454E3E00DB}"/>
                  </a:ext>
                </a:extLst>
              </p:cNvPr>
              <p:cNvSpPr/>
              <p:nvPr/>
            </p:nvSpPr>
            <p:spPr>
              <a:xfrm rot="10800000">
                <a:off x="5060033" y="3224434"/>
                <a:ext cx="275032" cy="30374"/>
              </a:xfrm>
              <a:custGeom>
                <a:avLst/>
                <a:gdLst>
                  <a:gd name="connsiteX0" fmla="*/ 0 w 94869"/>
                  <a:gd name="connsiteY0" fmla="*/ 0 h 10477"/>
                  <a:gd name="connsiteX1" fmla="*/ 94869 w 94869"/>
                  <a:gd name="connsiteY1" fmla="*/ 0 h 10477"/>
                  <a:gd name="connsiteX2" fmla="*/ 94869 w 94869"/>
                  <a:gd name="connsiteY2" fmla="*/ 10477 h 10477"/>
                  <a:gd name="connsiteX3" fmla="*/ 0 w 94869"/>
                  <a:gd name="connsiteY3" fmla="*/ 10477 h 10477"/>
                </a:gdLst>
                <a:ahLst/>
                <a:cxnLst>
                  <a:cxn ang="0">
                    <a:pos x="connsiteX0" y="connsiteY0"/>
                  </a:cxn>
                  <a:cxn ang="0">
                    <a:pos x="connsiteX1" y="connsiteY1"/>
                  </a:cxn>
                  <a:cxn ang="0">
                    <a:pos x="connsiteX2" y="connsiteY2"/>
                  </a:cxn>
                  <a:cxn ang="0">
                    <a:pos x="connsiteX3" y="connsiteY3"/>
                  </a:cxn>
                </a:cxnLst>
                <a:rect l="l" t="t" r="r" b="b"/>
                <a:pathLst>
                  <a:path w="94869" h="10477">
                    <a:moveTo>
                      <a:pt x="0" y="0"/>
                    </a:moveTo>
                    <a:lnTo>
                      <a:pt x="94869" y="0"/>
                    </a:lnTo>
                    <a:lnTo>
                      <a:pt x="94869" y="10477"/>
                    </a:lnTo>
                    <a:lnTo>
                      <a:pt x="0" y="10477"/>
                    </a:lnTo>
                    <a:close/>
                  </a:path>
                </a:pathLst>
              </a:custGeom>
              <a:solidFill>
                <a:srgbClr val="003C65"/>
              </a:solidFill>
              <a:ln w="9525" cap="flat">
                <a:noFill/>
                <a:prstDash val="solid"/>
                <a:miter/>
              </a:ln>
            </p:spPr>
            <p:txBody>
              <a:bodyPr rtlCol="0" anchor="ctr"/>
              <a:lstStyle/>
              <a:p>
                <a:endParaRPr lang="en-US"/>
              </a:p>
            </p:txBody>
          </p:sp>
          <p:sp>
            <p:nvSpPr>
              <p:cNvPr id="421" name="Freeform: Shape 420">
                <a:extLst>
                  <a:ext uri="{FF2B5EF4-FFF2-40B4-BE49-F238E27FC236}">
                    <a16:creationId xmlns:a16="http://schemas.microsoft.com/office/drawing/2014/main" id="{4C8D295D-EC74-4409-AFCF-5DC19673EE91}"/>
                  </a:ext>
                </a:extLst>
              </p:cNvPr>
              <p:cNvSpPr/>
              <p:nvPr/>
            </p:nvSpPr>
            <p:spPr>
              <a:xfrm rot="10800000">
                <a:off x="5060033" y="3283525"/>
                <a:ext cx="275032" cy="30374"/>
              </a:xfrm>
              <a:custGeom>
                <a:avLst/>
                <a:gdLst>
                  <a:gd name="connsiteX0" fmla="*/ 0 w 94869"/>
                  <a:gd name="connsiteY0" fmla="*/ 0 h 10477"/>
                  <a:gd name="connsiteX1" fmla="*/ 94869 w 94869"/>
                  <a:gd name="connsiteY1" fmla="*/ 0 h 10477"/>
                  <a:gd name="connsiteX2" fmla="*/ 94869 w 94869"/>
                  <a:gd name="connsiteY2" fmla="*/ 10477 h 10477"/>
                  <a:gd name="connsiteX3" fmla="*/ 0 w 94869"/>
                  <a:gd name="connsiteY3" fmla="*/ 10477 h 10477"/>
                </a:gdLst>
                <a:ahLst/>
                <a:cxnLst>
                  <a:cxn ang="0">
                    <a:pos x="connsiteX0" y="connsiteY0"/>
                  </a:cxn>
                  <a:cxn ang="0">
                    <a:pos x="connsiteX1" y="connsiteY1"/>
                  </a:cxn>
                  <a:cxn ang="0">
                    <a:pos x="connsiteX2" y="connsiteY2"/>
                  </a:cxn>
                  <a:cxn ang="0">
                    <a:pos x="connsiteX3" y="connsiteY3"/>
                  </a:cxn>
                </a:cxnLst>
                <a:rect l="l" t="t" r="r" b="b"/>
                <a:pathLst>
                  <a:path w="94869" h="10477">
                    <a:moveTo>
                      <a:pt x="0" y="0"/>
                    </a:moveTo>
                    <a:lnTo>
                      <a:pt x="94869" y="0"/>
                    </a:lnTo>
                    <a:lnTo>
                      <a:pt x="94869" y="10477"/>
                    </a:lnTo>
                    <a:lnTo>
                      <a:pt x="0" y="10477"/>
                    </a:lnTo>
                    <a:close/>
                  </a:path>
                </a:pathLst>
              </a:custGeom>
              <a:solidFill>
                <a:srgbClr val="003C65"/>
              </a:solidFill>
              <a:ln w="9525" cap="flat">
                <a:noFill/>
                <a:prstDash val="solid"/>
                <a:miter/>
              </a:ln>
            </p:spPr>
            <p:txBody>
              <a:bodyPr rtlCol="0" anchor="ctr"/>
              <a:lstStyle/>
              <a:p>
                <a:endParaRPr lang="en-US"/>
              </a:p>
            </p:txBody>
          </p:sp>
          <p:sp>
            <p:nvSpPr>
              <p:cNvPr id="422" name="Freeform: Shape 421">
                <a:extLst>
                  <a:ext uri="{FF2B5EF4-FFF2-40B4-BE49-F238E27FC236}">
                    <a16:creationId xmlns:a16="http://schemas.microsoft.com/office/drawing/2014/main" id="{CA03691B-8131-499F-B41E-BC63A8E9B646}"/>
                  </a:ext>
                </a:extLst>
              </p:cNvPr>
              <p:cNvSpPr/>
              <p:nvPr/>
            </p:nvSpPr>
            <p:spPr>
              <a:xfrm rot="10800000">
                <a:off x="5060033" y="3342620"/>
                <a:ext cx="275032" cy="30374"/>
              </a:xfrm>
              <a:custGeom>
                <a:avLst/>
                <a:gdLst>
                  <a:gd name="connsiteX0" fmla="*/ 0 w 94869"/>
                  <a:gd name="connsiteY0" fmla="*/ 0 h 10477"/>
                  <a:gd name="connsiteX1" fmla="*/ 94869 w 94869"/>
                  <a:gd name="connsiteY1" fmla="*/ 0 h 10477"/>
                  <a:gd name="connsiteX2" fmla="*/ 94869 w 94869"/>
                  <a:gd name="connsiteY2" fmla="*/ 10477 h 10477"/>
                  <a:gd name="connsiteX3" fmla="*/ 0 w 94869"/>
                  <a:gd name="connsiteY3" fmla="*/ 10477 h 10477"/>
                </a:gdLst>
                <a:ahLst/>
                <a:cxnLst>
                  <a:cxn ang="0">
                    <a:pos x="connsiteX0" y="connsiteY0"/>
                  </a:cxn>
                  <a:cxn ang="0">
                    <a:pos x="connsiteX1" y="connsiteY1"/>
                  </a:cxn>
                  <a:cxn ang="0">
                    <a:pos x="connsiteX2" y="connsiteY2"/>
                  </a:cxn>
                  <a:cxn ang="0">
                    <a:pos x="connsiteX3" y="connsiteY3"/>
                  </a:cxn>
                </a:cxnLst>
                <a:rect l="l" t="t" r="r" b="b"/>
                <a:pathLst>
                  <a:path w="94869" h="10477">
                    <a:moveTo>
                      <a:pt x="0" y="0"/>
                    </a:moveTo>
                    <a:lnTo>
                      <a:pt x="94869" y="0"/>
                    </a:lnTo>
                    <a:lnTo>
                      <a:pt x="94869" y="10477"/>
                    </a:lnTo>
                    <a:lnTo>
                      <a:pt x="0" y="10477"/>
                    </a:lnTo>
                    <a:close/>
                  </a:path>
                </a:pathLst>
              </a:custGeom>
              <a:solidFill>
                <a:srgbClr val="003C65"/>
              </a:solidFill>
              <a:ln w="9525" cap="flat">
                <a:noFill/>
                <a:prstDash val="solid"/>
                <a:miter/>
              </a:ln>
            </p:spPr>
            <p:txBody>
              <a:bodyPr rtlCol="0" anchor="ctr"/>
              <a:lstStyle/>
              <a:p>
                <a:endParaRPr lang="en-US"/>
              </a:p>
            </p:txBody>
          </p:sp>
          <p:sp>
            <p:nvSpPr>
              <p:cNvPr id="423" name="Freeform: Shape 422">
                <a:extLst>
                  <a:ext uri="{FF2B5EF4-FFF2-40B4-BE49-F238E27FC236}">
                    <a16:creationId xmlns:a16="http://schemas.microsoft.com/office/drawing/2014/main" id="{2A256874-CE67-4174-BCF5-2DAD5D25E44F}"/>
                  </a:ext>
                </a:extLst>
              </p:cNvPr>
              <p:cNvSpPr/>
              <p:nvPr/>
            </p:nvSpPr>
            <p:spPr>
              <a:xfrm rot="10800000">
                <a:off x="5060033" y="3402265"/>
                <a:ext cx="275032" cy="30374"/>
              </a:xfrm>
              <a:custGeom>
                <a:avLst/>
                <a:gdLst>
                  <a:gd name="connsiteX0" fmla="*/ 0 w 94869"/>
                  <a:gd name="connsiteY0" fmla="*/ 0 h 10477"/>
                  <a:gd name="connsiteX1" fmla="*/ 94869 w 94869"/>
                  <a:gd name="connsiteY1" fmla="*/ 0 h 10477"/>
                  <a:gd name="connsiteX2" fmla="*/ 94869 w 94869"/>
                  <a:gd name="connsiteY2" fmla="*/ 10478 h 10477"/>
                  <a:gd name="connsiteX3" fmla="*/ 0 w 94869"/>
                  <a:gd name="connsiteY3" fmla="*/ 10478 h 10477"/>
                </a:gdLst>
                <a:ahLst/>
                <a:cxnLst>
                  <a:cxn ang="0">
                    <a:pos x="connsiteX0" y="connsiteY0"/>
                  </a:cxn>
                  <a:cxn ang="0">
                    <a:pos x="connsiteX1" y="connsiteY1"/>
                  </a:cxn>
                  <a:cxn ang="0">
                    <a:pos x="connsiteX2" y="connsiteY2"/>
                  </a:cxn>
                  <a:cxn ang="0">
                    <a:pos x="connsiteX3" y="connsiteY3"/>
                  </a:cxn>
                </a:cxnLst>
                <a:rect l="l" t="t" r="r" b="b"/>
                <a:pathLst>
                  <a:path w="94869" h="10477">
                    <a:moveTo>
                      <a:pt x="0" y="0"/>
                    </a:moveTo>
                    <a:lnTo>
                      <a:pt x="94869" y="0"/>
                    </a:lnTo>
                    <a:lnTo>
                      <a:pt x="94869" y="10478"/>
                    </a:lnTo>
                    <a:lnTo>
                      <a:pt x="0" y="10478"/>
                    </a:lnTo>
                    <a:close/>
                  </a:path>
                </a:pathLst>
              </a:custGeom>
              <a:solidFill>
                <a:srgbClr val="003C65"/>
              </a:solidFill>
              <a:ln w="9525" cap="flat">
                <a:noFill/>
                <a:prstDash val="solid"/>
                <a:miter/>
              </a:ln>
            </p:spPr>
            <p:txBody>
              <a:bodyPr rtlCol="0" anchor="ctr"/>
              <a:lstStyle/>
              <a:p>
                <a:endParaRPr lang="en-US"/>
              </a:p>
            </p:txBody>
          </p:sp>
          <p:sp>
            <p:nvSpPr>
              <p:cNvPr id="424" name="Freeform: Shape 423">
                <a:extLst>
                  <a:ext uri="{FF2B5EF4-FFF2-40B4-BE49-F238E27FC236}">
                    <a16:creationId xmlns:a16="http://schemas.microsoft.com/office/drawing/2014/main" id="{5E85F349-A1A5-43A2-9E0A-4881C3985547}"/>
                  </a:ext>
                </a:extLst>
              </p:cNvPr>
              <p:cNvSpPr/>
              <p:nvPr/>
            </p:nvSpPr>
            <p:spPr>
              <a:xfrm rot="10800000">
                <a:off x="5060033" y="3461357"/>
                <a:ext cx="275032" cy="30374"/>
              </a:xfrm>
              <a:custGeom>
                <a:avLst/>
                <a:gdLst>
                  <a:gd name="connsiteX0" fmla="*/ 0 w 94869"/>
                  <a:gd name="connsiteY0" fmla="*/ 0 h 10477"/>
                  <a:gd name="connsiteX1" fmla="*/ 94869 w 94869"/>
                  <a:gd name="connsiteY1" fmla="*/ 0 h 10477"/>
                  <a:gd name="connsiteX2" fmla="*/ 94869 w 94869"/>
                  <a:gd name="connsiteY2" fmla="*/ 10478 h 10477"/>
                  <a:gd name="connsiteX3" fmla="*/ 0 w 94869"/>
                  <a:gd name="connsiteY3" fmla="*/ 10478 h 10477"/>
                </a:gdLst>
                <a:ahLst/>
                <a:cxnLst>
                  <a:cxn ang="0">
                    <a:pos x="connsiteX0" y="connsiteY0"/>
                  </a:cxn>
                  <a:cxn ang="0">
                    <a:pos x="connsiteX1" y="connsiteY1"/>
                  </a:cxn>
                  <a:cxn ang="0">
                    <a:pos x="connsiteX2" y="connsiteY2"/>
                  </a:cxn>
                  <a:cxn ang="0">
                    <a:pos x="connsiteX3" y="connsiteY3"/>
                  </a:cxn>
                </a:cxnLst>
                <a:rect l="l" t="t" r="r" b="b"/>
                <a:pathLst>
                  <a:path w="94869" h="10477">
                    <a:moveTo>
                      <a:pt x="0" y="0"/>
                    </a:moveTo>
                    <a:lnTo>
                      <a:pt x="94869" y="0"/>
                    </a:lnTo>
                    <a:lnTo>
                      <a:pt x="94869" y="10478"/>
                    </a:lnTo>
                    <a:lnTo>
                      <a:pt x="0" y="10478"/>
                    </a:lnTo>
                    <a:close/>
                  </a:path>
                </a:pathLst>
              </a:custGeom>
              <a:solidFill>
                <a:srgbClr val="003C65"/>
              </a:solidFill>
              <a:ln w="9525" cap="flat">
                <a:noFill/>
                <a:prstDash val="solid"/>
                <a:miter/>
              </a:ln>
            </p:spPr>
            <p:txBody>
              <a:bodyPr rtlCol="0" anchor="ctr"/>
              <a:lstStyle/>
              <a:p>
                <a:endParaRPr lang="en-US"/>
              </a:p>
            </p:txBody>
          </p:sp>
          <p:sp>
            <p:nvSpPr>
              <p:cNvPr id="425" name="Freeform: Shape 424">
                <a:extLst>
                  <a:ext uri="{FF2B5EF4-FFF2-40B4-BE49-F238E27FC236}">
                    <a16:creationId xmlns:a16="http://schemas.microsoft.com/office/drawing/2014/main" id="{9634C591-96A0-407A-863B-39C609506164}"/>
                  </a:ext>
                </a:extLst>
              </p:cNvPr>
              <p:cNvSpPr/>
              <p:nvPr/>
            </p:nvSpPr>
            <p:spPr>
              <a:xfrm rot="10800000">
                <a:off x="5060033" y="3520452"/>
                <a:ext cx="275032" cy="30374"/>
              </a:xfrm>
              <a:custGeom>
                <a:avLst/>
                <a:gdLst>
                  <a:gd name="connsiteX0" fmla="*/ 0 w 94869"/>
                  <a:gd name="connsiteY0" fmla="*/ 0 h 10477"/>
                  <a:gd name="connsiteX1" fmla="*/ 94869 w 94869"/>
                  <a:gd name="connsiteY1" fmla="*/ 0 h 10477"/>
                  <a:gd name="connsiteX2" fmla="*/ 94869 w 94869"/>
                  <a:gd name="connsiteY2" fmla="*/ 10477 h 10477"/>
                  <a:gd name="connsiteX3" fmla="*/ 0 w 94869"/>
                  <a:gd name="connsiteY3" fmla="*/ 10477 h 10477"/>
                </a:gdLst>
                <a:ahLst/>
                <a:cxnLst>
                  <a:cxn ang="0">
                    <a:pos x="connsiteX0" y="connsiteY0"/>
                  </a:cxn>
                  <a:cxn ang="0">
                    <a:pos x="connsiteX1" y="connsiteY1"/>
                  </a:cxn>
                  <a:cxn ang="0">
                    <a:pos x="connsiteX2" y="connsiteY2"/>
                  </a:cxn>
                  <a:cxn ang="0">
                    <a:pos x="connsiteX3" y="connsiteY3"/>
                  </a:cxn>
                </a:cxnLst>
                <a:rect l="l" t="t" r="r" b="b"/>
                <a:pathLst>
                  <a:path w="94869" h="10477">
                    <a:moveTo>
                      <a:pt x="0" y="0"/>
                    </a:moveTo>
                    <a:lnTo>
                      <a:pt x="94869" y="0"/>
                    </a:lnTo>
                    <a:lnTo>
                      <a:pt x="94869" y="10477"/>
                    </a:lnTo>
                    <a:lnTo>
                      <a:pt x="0" y="10477"/>
                    </a:lnTo>
                    <a:close/>
                  </a:path>
                </a:pathLst>
              </a:custGeom>
              <a:solidFill>
                <a:srgbClr val="003C65"/>
              </a:solidFill>
              <a:ln w="9525" cap="flat">
                <a:noFill/>
                <a:prstDash val="solid"/>
                <a:miter/>
              </a:ln>
            </p:spPr>
            <p:txBody>
              <a:bodyPr rtlCol="0" anchor="ctr"/>
              <a:lstStyle/>
              <a:p>
                <a:endParaRPr lang="en-US"/>
              </a:p>
            </p:txBody>
          </p:sp>
          <p:sp>
            <p:nvSpPr>
              <p:cNvPr id="426" name="Freeform: Shape 425">
                <a:extLst>
                  <a:ext uri="{FF2B5EF4-FFF2-40B4-BE49-F238E27FC236}">
                    <a16:creationId xmlns:a16="http://schemas.microsoft.com/office/drawing/2014/main" id="{983171DD-3B2E-4F3A-B561-19A69FE133E6}"/>
                  </a:ext>
                </a:extLst>
              </p:cNvPr>
              <p:cNvSpPr/>
              <p:nvPr/>
            </p:nvSpPr>
            <p:spPr>
              <a:xfrm rot="10800000">
                <a:off x="5060033" y="3580097"/>
                <a:ext cx="275032" cy="30374"/>
              </a:xfrm>
              <a:custGeom>
                <a:avLst/>
                <a:gdLst>
                  <a:gd name="connsiteX0" fmla="*/ 0 w 94869"/>
                  <a:gd name="connsiteY0" fmla="*/ 0 h 10477"/>
                  <a:gd name="connsiteX1" fmla="*/ 94869 w 94869"/>
                  <a:gd name="connsiteY1" fmla="*/ 0 h 10477"/>
                  <a:gd name="connsiteX2" fmla="*/ 94869 w 94869"/>
                  <a:gd name="connsiteY2" fmla="*/ 10477 h 10477"/>
                  <a:gd name="connsiteX3" fmla="*/ 0 w 94869"/>
                  <a:gd name="connsiteY3" fmla="*/ 10477 h 10477"/>
                </a:gdLst>
                <a:ahLst/>
                <a:cxnLst>
                  <a:cxn ang="0">
                    <a:pos x="connsiteX0" y="connsiteY0"/>
                  </a:cxn>
                  <a:cxn ang="0">
                    <a:pos x="connsiteX1" y="connsiteY1"/>
                  </a:cxn>
                  <a:cxn ang="0">
                    <a:pos x="connsiteX2" y="connsiteY2"/>
                  </a:cxn>
                  <a:cxn ang="0">
                    <a:pos x="connsiteX3" y="connsiteY3"/>
                  </a:cxn>
                </a:cxnLst>
                <a:rect l="l" t="t" r="r" b="b"/>
                <a:pathLst>
                  <a:path w="94869" h="10477">
                    <a:moveTo>
                      <a:pt x="0" y="0"/>
                    </a:moveTo>
                    <a:lnTo>
                      <a:pt x="94869" y="0"/>
                    </a:lnTo>
                    <a:lnTo>
                      <a:pt x="94869" y="10477"/>
                    </a:lnTo>
                    <a:lnTo>
                      <a:pt x="0" y="10477"/>
                    </a:lnTo>
                    <a:close/>
                  </a:path>
                </a:pathLst>
              </a:custGeom>
              <a:solidFill>
                <a:srgbClr val="003C65"/>
              </a:solidFill>
              <a:ln w="9525" cap="flat">
                <a:noFill/>
                <a:prstDash val="solid"/>
                <a:miter/>
              </a:ln>
            </p:spPr>
            <p:txBody>
              <a:bodyPr rtlCol="0" anchor="ctr"/>
              <a:lstStyle/>
              <a:p>
                <a:endParaRPr lang="en-US"/>
              </a:p>
            </p:txBody>
          </p:sp>
          <p:sp>
            <p:nvSpPr>
              <p:cNvPr id="427" name="Freeform: Shape 426">
                <a:extLst>
                  <a:ext uri="{FF2B5EF4-FFF2-40B4-BE49-F238E27FC236}">
                    <a16:creationId xmlns:a16="http://schemas.microsoft.com/office/drawing/2014/main" id="{6C74D06B-10F5-4D0F-9D91-EDD6C26973EB}"/>
                  </a:ext>
                </a:extLst>
              </p:cNvPr>
              <p:cNvSpPr/>
              <p:nvPr/>
            </p:nvSpPr>
            <p:spPr>
              <a:xfrm>
                <a:off x="5252502" y="2465333"/>
                <a:ext cx="353455" cy="1230185"/>
              </a:xfrm>
              <a:custGeom>
                <a:avLst/>
                <a:gdLst>
                  <a:gd name="connsiteX0" fmla="*/ 121920 w 121920"/>
                  <a:gd name="connsiteY0" fmla="*/ 424339 h 424338"/>
                  <a:gd name="connsiteX1" fmla="*/ 121920 w 121920"/>
                  <a:gd name="connsiteY1" fmla="*/ 155543 h 424338"/>
                  <a:gd name="connsiteX2" fmla="*/ 109823 w 121920"/>
                  <a:gd name="connsiteY2" fmla="*/ 155543 h 424338"/>
                  <a:gd name="connsiteX3" fmla="*/ 109823 w 121920"/>
                  <a:gd name="connsiteY3" fmla="*/ 62865 h 424338"/>
                  <a:gd name="connsiteX4" fmla="*/ 97060 w 121920"/>
                  <a:gd name="connsiteY4" fmla="*/ 62865 h 424338"/>
                  <a:gd name="connsiteX5" fmla="*/ 97060 w 121920"/>
                  <a:gd name="connsiteY5" fmla="*/ 0 h 424338"/>
                  <a:gd name="connsiteX6" fmla="*/ 24765 w 121920"/>
                  <a:gd name="connsiteY6" fmla="*/ 0 h 424338"/>
                  <a:gd name="connsiteX7" fmla="*/ 24765 w 121920"/>
                  <a:gd name="connsiteY7" fmla="*/ 64579 h 424338"/>
                  <a:gd name="connsiteX8" fmla="*/ 14288 w 121920"/>
                  <a:gd name="connsiteY8" fmla="*/ 64579 h 424338"/>
                  <a:gd name="connsiteX9" fmla="*/ 14288 w 121920"/>
                  <a:gd name="connsiteY9" fmla="*/ 155543 h 424338"/>
                  <a:gd name="connsiteX10" fmla="*/ 0 w 121920"/>
                  <a:gd name="connsiteY10" fmla="*/ 155543 h 424338"/>
                  <a:gd name="connsiteX11" fmla="*/ 0 w 121920"/>
                  <a:gd name="connsiteY11" fmla="*/ 424339 h 424338"/>
                  <a:gd name="connsiteX12" fmla="*/ 121920 w 121920"/>
                  <a:gd name="connsiteY12" fmla="*/ 424339 h 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 h="424338">
                    <a:moveTo>
                      <a:pt x="121920" y="424339"/>
                    </a:moveTo>
                    <a:lnTo>
                      <a:pt x="121920" y="155543"/>
                    </a:lnTo>
                    <a:lnTo>
                      <a:pt x="109823" y="155543"/>
                    </a:lnTo>
                    <a:lnTo>
                      <a:pt x="109823" y="62865"/>
                    </a:lnTo>
                    <a:lnTo>
                      <a:pt x="97060" y="62865"/>
                    </a:lnTo>
                    <a:lnTo>
                      <a:pt x="97060" y="0"/>
                    </a:lnTo>
                    <a:lnTo>
                      <a:pt x="24765" y="0"/>
                    </a:lnTo>
                    <a:lnTo>
                      <a:pt x="24765" y="64579"/>
                    </a:lnTo>
                    <a:lnTo>
                      <a:pt x="14288" y="64579"/>
                    </a:lnTo>
                    <a:lnTo>
                      <a:pt x="14288" y="155543"/>
                    </a:lnTo>
                    <a:lnTo>
                      <a:pt x="0" y="155543"/>
                    </a:lnTo>
                    <a:lnTo>
                      <a:pt x="0" y="424339"/>
                    </a:lnTo>
                    <a:lnTo>
                      <a:pt x="121920" y="424339"/>
                    </a:lnTo>
                    <a:close/>
                  </a:path>
                </a:pathLst>
              </a:custGeom>
              <a:solidFill>
                <a:srgbClr val="FFBB00"/>
              </a:solidFill>
              <a:ln w="9525" cap="flat">
                <a:noFill/>
                <a:prstDash val="solid"/>
                <a:miter/>
              </a:ln>
            </p:spPr>
            <p:txBody>
              <a:bodyPr rtlCol="0" anchor="ctr"/>
              <a:lstStyle/>
              <a:p>
                <a:endParaRPr lang="en-US"/>
              </a:p>
            </p:txBody>
          </p:sp>
          <p:sp>
            <p:nvSpPr>
              <p:cNvPr id="428" name="Freeform: Shape 427">
                <a:extLst>
                  <a:ext uri="{FF2B5EF4-FFF2-40B4-BE49-F238E27FC236}">
                    <a16:creationId xmlns:a16="http://schemas.microsoft.com/office/drawing/2014/main" id="{09E77CCA-E4D1-498E-8E5D-8C422EF8A0B0}"/>
                  </a:ext>
                </a:extLst>
              </p:cNvPr>
              <p:cNvSpPr/>
              <p:nvPr/>
            </p:nvSpPr>
            <p:spPr>
              <a:xfrm rot="10800000">
                <a:off x="5447728" y="2490186"/>
                <a:ext cx="49980" cy="62130"/>
              </a:xfrm>
              <a:custGeom>
                <a:avLst/>
                <a:gdLst>
                  <a:gd name="connsiteX0" fmla="*/ 0 w 17240"/>
                  <a:gd name="connsiteY0" fmla="*/ 0 h 21431"/>
                  <a:gd name="connsiteX1" fmla="*/ 17240 w 17240"/>
                  <a:gd name="connsiteY1" fmla="*/ 0 h 21431"/>
                  <a:gd name="connsiteX2" fmla="*/ 17240 w 17240"/>
                  <a:gd name="connsiteY2" fmla="*/ 21431 h 21431"/>
                  <a:gd name="connsiteX3" fmla="*/ 0 w 17240"/>
                  <a:gd name="connsiteY3" fmla="*/ 21431 h 21431"/>
                </a:gdLst>
                <a:ahLst/>
                <a:cxnLst>
                  <a:cxn ang="0">
                    <a:pos x="connsiteX0" y="connsiteY0"/>
                  </a:cxn>
                  <a:cxn ang="0">
                    <a:pos x="connsiteX1" y="connsiteY1"/>
                  </a:cxn>
                  <a:cxn ang="0">
                    <a:pos x="connsiteX2" y="connsiteY2"/>
                  </a:cxn>
                  <a:cxn ang="0">
                    <a:pos x="connsiteX3" y="connsiteY3"/>
                  </a:cxn>
                </a:cxnLst>
                <a:rect l="l" t="t" r="r" b="b"/>
                <a:pathLst>
                  <a:path w="17240" h="21431">
                    <a:moveTo>
                      <a:pt x="0" y="0"/>
                    </a:moveTo>
                    <a:lnTo>
                      <a:pt x="17240" y="0"/>
                    </a:lnTo>
                    <a:lnTo>
                      <a:pt x="17240" y="21431"/>
                    </a:lnTo>
                    <a:lnTo>
                      <a:pt x="0" y="21431"/>
                    </a:lnTo>
                    <a:close/>
                  </a:path>
                </a:pathLst>
              </a:custGeom>
              <a:solidFill>
                <a:srgbClr val="004B78"/>
              </a:solidFill>
              <a:ln w="9525" cap="flat">
                <a:noFill/>
                <a:prstDash val="solid"/>
                <a:miter/>
              </a:ln>
            </p:spPr>
            <p:txBody>
              <a:bodyPr rtlCol="0" anchor="ctr"/>
              <a:lstStyle/>
              <a:p>
                <a:endParaRPr lang="en-US"/>
              </a:p>
            </p:txBody>
          </p:sp>
          <p:sp>
            <p:nvSpPr>
              <p:cNvPr id="429" name="Freeform: Shape 428">
                <a:extLst>
                  <a:ext uri="{FF2B5EF4-FFF2-40B4-BE49-F238E27FC236}">
                    <a16:creationId xmlns:a16="http://schemas.microsoft.com/office/drawing/2014/main" id="{071A5BCD-0AFD-4875-A295-030ECEB00643}"/>
                  </a:ext>
                </a:extLst>
              </p:cNvPr>
              <p:cNvSpPr/>
              <p:nvPr/>
            </p:nvSpPr>
            <p:spPr>
              <a:xfrm rot="10800000">
                <a:off x="5360748" y="2490186"/>
                <a:ext cx="49980" cy="62130"/>
              </a:xfrm>
              <a:custGeom>
                <a:avLst/>
                <a:gdLst>
                  <a:gd name="connsiteX0" fmla="*/ 0 w 17240"/>
                  <a:gd name="connsiteY0" fmla="*/ 0 h 21431"/>
                  <a:gd name="connsiteX1" fmla="*/ 17240 w 17240"/>
                  <a:gd name="connsiteY1" fmla="*/ 0 h 21431"/>
                  <a:gd name="connsiteX2" fmla="*/ 17240 w 17240"/>
                  <a:gd name="connsiteY2" fmla="*/ 21431 h 21431"/>
                  <a:gd name="connsiteX3" fmla="*/ 0 w 17240"/>
                  <a:gd name="connsiteY3" fmla="*/ 21431 h 21431"/>
                </a:gdLst>
                <a:ahLst/>
                <a:cxnLst>
                  <a:cxn ang="0">
                    <a:pos x="connsiteX0" y="connsiteY0"/>
                  </a:cxn>
                  <a:cxn ang="0">
                    <a:pos x="connsiteX1" y="connsiteY1"/>
                  </a:cxn>
                  <a:cxn ang="0">
                    <a:pos x="connsiteX2" y="connsiteY2"/>
                  </a:cxn>
                  <a:cxn ang="0">
                    <a:pos x="connsiteX3" y="connsiteY3"/>
                  </a:cxn>
                </a:cxnLst>
                <a:rect l="l" t="t" r="r" b="b"/>
                <a:pathLst>
                  <a:path w="17240" h="21431">
                    <a:moveTo>
                      <a:pt x="0" y="0"/>
                    </a:moveTo>
                    <a:lnTo>
                      <a:pt x="17240" y="0"/>
                    </a:lnTo>
                    <a:lnTo>
                      <a:pt x="17240" y="21431"/>
                    </a:lnTo>
                    <a:lnTo>
                      <a:pt x="0" y="21431"/>
                    </a:lnTo>
                    <a:close/>
                  </a:path>
                </a:pathLst>
              </a:custGeom>
              <a:solidFill>
                <a:srgbClr val="004B78"/>
              </a:solidFill>
              <a:ln w="9525" cap="flat">
                <a:noFill/>
                <a:prstDash val="solid"/>
                <a:miter/>
              </a:ln>
            </p:spPr>
            <p:txBody>
              <a:bodyPr rtlCol="0" anchor="ctr"/>
              <a:lstStyle/>
              <a:p>
                <a:endParaRPr lang="en-US"/>
              </a:p>
            </p:txBody>
          </p:sp>
          <p:sp>
            <p:nvSpPr>
              <p:cNvPr id="430" name="Freeform: Shape 429">
                <a:extLst>
                  <a:ext uri="{FF2B5EF4-FFF2-40B4-BE49-F238E27FC236}">
                    <a16:creationId xmlns:a16="http://schemas.microsoft.com/office/drawing/2014/main" id="{DC9216DC-38A9-4519-9D58-3BD47810A536}"/>
                  </a:ext>
                </a:extLst>
              </p:cNvPr>
              <p:cNvSpPr/>
              <p:nvPr/>
            </p:nvSpPr>
            <p:spPr>
              <a:xfrm rot="10800000">
                <a:off x="5447728" y="2582968"/>
                <a:ext cx="49980" cy="62130"/>
              </a:xfrm>
              <a:custGeom>
                <a:avLst/>
                <a:gdLst>
                  <a:gd name="connsiteX0" fmla="*/ 0 w 17240"/>
                  <a:gd name="connsiteY0" fmla="*/ 0 h 21431"/>
                  <a:gd name="connsiteX1" fmla="*/ 17240 w 17240"/>
                  <a:gd name="connsiteY1" fmla="*/ 0 h 21431"/>
                  <a:gd name="connsiteX2" fmla="*/ 17240 w 17240"/>
                  <a:gd name="connsiteY2" fmla="*/ 21431 h 21431"/>
                  <a:gd name="connsiteX3" fmla="*/ 0 w 17240"/>
                  <a:gd name="connsiteY3" fmla="*/ 21431 h 21431"/>
                </a:gdLst>
                <a:ahLst/>
                <a:cxnLst>
                  <a:cxn ang="0">
                    <a:pos x="connsiteX0" y="connsiteY0"/>
                  </a:cxn>
                  <a:cxn ang="0">
                    <a:pos x="connsiteX1" y="connsiteY1"/>
                  </a:cxn>
                  <a:cxn ang="0">
                    <a:pos x="connsiteX2" y="connsiteY2"/>
                  </a:cxn>
                  <a:cxn ang="0">
                    <a:pos x="connsiteX3" y="connsiteY3"/>
                  </a:cxn>
                </a:cxnLst>
                <a:rect l="l" t="t" r="r" b="b"/>
                <a:pathLst>
                  <a:path w="17240" h="21431">
                    <a:moveTo>
                      <a:pt x="0" y="0"/>
                    </a:moveTo>
                    <a:lnTo>
                      <a:pt x="17240" y="0"/>
                    </a:lnTo>
                    <a:lnTo>
                      <a:pt x="17240" y="21431"/>
                    </a:lnTo>
                    <a:lnTo>
                      <a:pt x="0" y="21431"/>
                    </a:lnTo>
                    <a:close/>
                  </a:path>
                </a:pathLst>
              </a:custGeom>
              <a:solidFill>
                <a:srgbClr val="004B78"/>
              </a:solidFill>
              <a:ln w="9525" cap="flat">
                <a:noFill/>
                <a:prstDash val="solid"/>
                <a:miter/>
              </a:ln>
            </p:spPr>
            <p:txBody>
              <a:bodyPr rtlCol="0" anchor="ctr"/>
              <a:lstStyle/>
              <a:p>
                <a:endParaRPr lang="en-US"/>
              </a:p>
            </p:txBody>
          </p:sp>
          <p:sp>
            <p:nvSpPr>
              <p:cNvPr id="431" name="Freeform: Shape 430">
                <a:extLst>
                  <a:ext uri="{FF2B5EF4-FFF2-40B4-BE49-F238E27FC236}">
                    <a16:creationId xmlns:a16="http://schemas.microsoft.com/office/drawing/2014/main" id="{06DC679E-33ED-4C05-BC89-7C51ED92C620}"/>
                  </a:ext>
                </a:extLst>
              </p:cNvPr>
              <p:cNvSpPr/>
              <p:nvPr/>
            </p:nvSpPr>
            <p:spPr>
              <a:xfrm rot="10800000">
                <a:off x="5360748" y="2582968"/>
                <a:ext cx="49980" cy="62130"/>
              </a:xfrm>
              <a:custGeom>
                <a:avLst/>
                <a:gdLst>
                  <a:gd name="connsiteX0" fmla="*/ 0 w 17240"/>
                  <a:gd name="connsiteY0" fmla="*/ 0 h 21431"/>
                  <a:gd name="connsiteX1" fmla="*/ 17240 w 17240"/>
                  <a:gd name="connsiteY1" fmla="*/ 0 h 21431"/>
                  <a:gd name="connsiteX2" fmla="*/ 17240 w 17240"/>
                  <a:gd name="connsiteY2" fmla="*/ 21431 h 21431"/>
                  <a:gd name="connsiteX3" fmla="*/ 0 w 17240"/>
                  <a:gd name="connsiteY3" fmla="*/ 21431 h 21431"/>
                </a:gdLst>
                <a:ahLst/>
                <a:cxnLst>
                  <a:cxn ang="0">
                    <a:pos x="connsiteX0" y="connsiteY0"/>
                  </a:cxn>
                  <a:cxn ang="0">
                    <a:pos x="connsiteX1" y="connsiteY1"/>
                  </a:cxn>
                  <a:cxn ang="0">
                    <a:pos x="connsiteX2" y="connsiteY2"/>
                  </a:cxn>
                  <a:cxn ang="0">
                    <a:pos x="connsiteX3" y="connsiteY3"/>
                  </a:cxn>
                </a:cxnLst>
                <a:rect l="l" t="t" r="r" b="b"/>
                <a:pathLst>
                  <a:path w="17240" h="21431">
                    <a:moveTo>
                      <a:pt x="0" y="0"/>
                    </a:moveTo>
                    <a:lnTo>
                      <a:pt x="17240" y="0"/>
                    </a:lnTo>
                    <a:lnTo>
                      <a:pt x="17240" y="21431"/>
                    </a:lnTo>
                    <a:lnTo>
                      <a:pt x="0" y="21431"/>
                    </a:lnTo>
                    <a:close/>
                  </a:path>
                </a:pathLst>
              </a:custGeom>
              <a:solidFill>
                <a:srgbClr val="004B78"/>
              </a:solidFill>
              <a:ln w="9525" cap="flat">
                <a:noFill/>
                <a:prstDash val="solid"/>
                <a:miter/>
              </a:ln>
            </p:spPr>
            <p:txBody>
              <a:bodyPr rtlCol="0" anchor="ctr"/>
              <a:lstStyle/>
              <a:p>
                <a:endParaRPr lang="en-US"/>
              </a:p>
            </p:txBody>
          </p:sp>
          <p:sp>
            <p:nvSpPr>
              <p:cNvPr id="432" name="Freeform: Shape 431">
                <a:extLst>
                  <a:ext uri="{FF2B5EF4-FFF2-40B4-BE49-F238E27FC236}">
                    <a16:creationId xmlns:a16="http://schemas.microsoft.com/office/drawing/2014/main" id="{D8CD2DAD-1EA0-432B-ACD5-7CA6A91D2F25}"/>
                  </a:ext>
                </a:extLst>
              </p:cNvPr>
              <p:cNvSpPr/>
              <p:nvPr/>
            </p:nvSpPr>
            <p:spPr>
              <a:xfrm rot="10800000">
                <a:off x="5487770" y="2676301"/>
                <a:ext cx="49980" cy="62130"/>
              </a:xfrm>
              <a:custGeom>
                <a:avLst/>
                <a:gdLst>
                  <a:gd name="connsiteX0" fmla="*/ 0 w 17240"/>
                  <a:gd name="connsiteY0" fmla="*/ 0 h 21431"/>
                  <a:gd name="connsiteX1" fmla="*/ 17240 w 17240"/>
                  <a:gd name="connsiteY1" fmla="*/ 0 h 21431"/>
                  <a:gd name="connsiteX2" fmla="*/ 17240 w 17240"/>
                  <a:gd name="connsiteY2" fmla="*/ 21431 h 21431"/>
                  <a:gd name="connsiteX3" fmla="*/ 0 w 17240"/>
                  <a:gd name="connsiteY3" fmla="*/ 21431 h 21431"/>
                </a:gdLst>
                <a:ahLst/>
                <a:cxnLst>
                  <a:cxn ang="0">
                    <a:pos x="connsiteX0" y="connsiteY0"/>
                  </a:cxn>
                  <a:cxn ang="0">
                    <a:pos x="connsiteX1" y="connsiteY1"/>
                  </a:cxn>
                  <a:cxn ang="0">
                    <a:pos x="connsiteX2" y="connsiteY2"/>
                  </a:cxn>
                  <a:cxn ang="0">
                    <a:pos x="connsiteX3" y="connsiteY3"/>
                  </a:cxn>
                </a:cxnLst>
                <a:rect l="l" t="t" r="r" b="b"/>
                <a:pathLst>
                  <a:path w="17240" h="21431">
                    <a:moveTo>
                      <a:pt x="0" y="0"/>
                    </a:moveTo>
                    <a:lnTo>
                      <a:pt x="17240" y="0"/>
                    </a:lnTo>
                    <a:lnTo>
                      <a:pt x="17240" y="21431"/>
                    </a:lnTo>
                    <a:lnTo>
                      <a:pt x="0" y="21431"/>
                    </a:lnTo>
                    <a:close/>
                  </a:path>
                </a:pathLst>
              </a:custGeom>
              <a:solidFill>
                <a:srgbClr val="004B78"/>
              </a:solidFill>
              <a:ln w="9525" cap="flat">
                <a:noFill/>
                <a:prstDash val="solid"/>
                <a:miter/>
              </a:ln>
            </p:spPr>
            <p:txBody>
              <a:bodyPr rtlCol="0" anchor="ctr"/>
              <a:lstStyle/>
              <a:p>
                <a:endParaRPr lang="en-US"/>
              </a:p>
            </p:txBody>
          </p:sp>
          <p:sp>
            <p:nvSpPr>
              <p:cNvPr id="433" name="Freeform: Shape 432">
                <a:extLst>
                  <a:ext uri="{FF2B5EF4-FFF2-40B4-BE49-F238E27FC236}">
                    <a16:creationId xmlns:a16="http://schemas.microsoft.com/office/drawing/2014/main" id="{665E73C8-BE84-4FB6-A9C3-3051866B1748}"/>
                  </a:ext>
                </a:extLst>
              </p:cNvPr>
              <p:cNvSpPr/>
              <p:nvPr/>
            </p:nvSpPr>
            <p:spPr>
              <a:xfrm rot="10800000">
                <a:off x="5404376" y="2676301"/>
                <a:ext cx="49980" cy="62130"/>
              </a:xfrm>
              <a:custGeom>
                <a:avLst/>
                <a:gdLst>
                  <a:gd name="connsiteX0" fmla="*/ 0 w 17240"/>
                  <a:gd name="connsiteY0" fmla="*/ 0 h 21431"/>
                  <a:gd name="connsiteX1" fmla="*/ 17240 w 17240"/>
                  <a:gd name="connsiteY1" fmla="*/ 0 h 21431"/>
                  <a:gd name="connsiteX2" fmla="*/ 17240 w 17240"/>
                  <a:gd name="connsiteY2" fmla="*/ 21431 h 21431"/>
                  <a:gd name="connsiteX3" fmla="*/ 0 w 17240"/>
                  <a:gd name="connsiteY3" fmla="*/ 21431 h 21431"/>
                </a:gdLst>
                <a:ahLst/>
                <a:cxnLst>
                  <a:cxn ang="0">
                    <a:pos x="connsiteX0" y="connsiteY0"/>
                  </a:cxn>
                  <a:cxn ang="0">
                    <a:pos x="connsiteX1" y="connsiteY1"/>
                  </a:cxn>
                  <a:cxn ang="0">
                    <a:pos x="connsiteX2" y="connsiteY2"/>
                  </a:cxn>
                  <a:cxn ang="0">
                    <a:pos x="connsiteX3" y="connsiteY3"/>
                  </a:cxn>
                </a:cxnLst>
                <a:rect l="l" t="t" r="r" b="b"/>
                <a:pathLst>
                  <a:path w="17240" h="21431">
                    <a:moveTo>
                      <a:pt x="0" y="0"/>
                    </a:moveTo>
                    <a:lnTo>
                      <a:pt x="17240" y="0"/>
                    </a:lnTo>
                    <a:lnTo>
                      <a:pt x="17240" y="21431"/>
                    </a:lnTo>
                    <a:lnTo>
                      <a:pt x="0" y="21431"/>
                    </a:lnTo>
                    <a:close/>
                  </a:path>
                </a:pathLst>
              </a:custGeom>
              <a:solidFill>
                <a:srgbClr val="004B78"/>
              </a:solidFill>
              <a:ln w="9525" cap="flat">
                <a:noFill/>
                <a:prstDash val="solid"/>
                <a:miter/>
              </a:ln>
            </p:spPr>
            <p:txBody>
              <a:bodyPr rtlCol="0" anchor="ctr"/>
              <a:lstStyle/>
              <a:p>
                <a:endParaRPr lang="en-US"/>
              </a:p>
            </p:txBody>
          </p:sp>
          <p:sp>
            <p:nvSpPr>
              <p:cNvPr id="434" name="Freeform: Shape 433">
                <a:extLst>
                  <a:ext uri="{FF2B5EF4-FFF2-40B4-BE49-F238E27FC236}">
                    <a16:creationId xmlns:a16="http://schemas.microsoft.com/office/drawing/2014/main" id="{55A66BE4-8E75-41FD-8804-C6883E0F404E}"/>
                  </a:ext>
                </a:extLst>
              </p:cNvPr>
              <p:cNvSpPr/>
              <p:nvPr/>
            </p:nvSpPr>
            <p:spPr>
              <a:xfrm rot="10800000">
                <a:off x="5320984" y="2676301"/>
                <a:ext cx="49980" cy="62130"/>
              </a:xfrm>
              <a:custGeom>
                <a:avLst/>
                <a:gdLst>
                  <a:gd name="connsiteX0" fmla="*/ 0 w 17240"/>
                  <a:gd name="connsiteY0" fmla="*/ 0 h 21431"/>
                  <a:gd name="connsiteX1" fmla="*/ 17240 w 17240"/>
                  <a:gd name="connsiteY1" fmla="*/ 0 h 21431"/>
                  <a:gd name="connsiteX2" fmla="*/ 17240 w 17240"/>
                  <a:gd name="connsiteY2" fmla="*/ 21431 h 21431"/>
                  <a:gd name="connsiteX3" fmla="*/ 0 w 17240"/>
                  <a:gd name="connsiteY3" fmla="*/ 21431 h 21431"/>
                </a:gdLst>
                <a:ahLst/>
                <a:cxnLst>
                  <a:cxn ang="0">
                    <a:pos x="connsiteX0" y="connsiteY0"/>
                  </a:cxn>
                  <a:cxn ang="0">
                    <a:pos x="connsiteX1" y="connsiteY1"/>
                  </a:cxn>
                  <a:cxn ang="0">
                    <a:pos x="connsiteX2" y="connsiteY2"/>
                  </a:cxn>
                  <a:cxn ang="0">
                    <a:pos x="connsiteX3" y="connsiteY3"/>
                  </a:cxn>
                </a:cxnLst>
                <a:rect l="l" t="t" r="r" b="b"/>
                <a:pathLst>
                  <a:path w="17240" h="21431">
                    <a:moveTo>
                      <a:pt x="0" y="0"/>
                    </a:moveTo>
                    <a:lnTo>
                      <a:pt x="17240" y="0"/>
                    </a:lnTo>
                    <a:lnTo>
                      <a:pt x="17240" y="21431"/>
                    </a:lnTo>
                    <a:lnTo>
                      <a:pt x="0" y="21431"/>
                    </a:lnTo>
                    <a:close/>
                  </a:path>
                </a:pathLst>
              </a:custGeom>
              <a:solidFill>
                <a:srgbClr val="004B78"/>
              </a:solidFill>
              <a:ln w="9525" cap="flat">
                <a:noFill/>
                <a:prstDash val="solid"/>
                <a:miter/>
              </a:ln>
            </p:spPr>
            <p:txBody>
              <a:bodyPr rtlCol="0" anchor="ctr"/>
              <a:lstStyle/>
              <a:p>
                <a:endParaRPr lang="en-US"/>
              </a:p>
            </p:txBody>
          </p:sp>
          <p:sp>
            <p:nvSpPr>
              <p:cNvPr id="435" name="Freeform: Shape 434">
                <a:extLst>
                  <a:ext uri="{FF2B5EF4-FFF2-40B4-BE49-F238E27FC236}">
                    <a16:creationId xmlns:a16="http://schemas.microsoft.com/office/drawing/2014/main" id="{5904FF31-7550-40CA-8DC3-DCF567E795A4}"/>
                  </a:ext>
                </a:extLst>
              </p:cNvPr>
              <p:cNvSpPr/>
              <p:nvPr/>
            </p:nvSpPr>
            <p:spPr>
              <a:xfrm rot="10800000">
                <a:off x="5487770" y="2769083"/>
                <a:ext cx="49980" cy="62130"/>
              </a:xfrm>
              <a:custGeom>
                <a:avLst/>
                <a:gdLst>
                  <a:gd name="connsiteX0" fmla="*/ 0 w 17240"/>
                  <a:gd name="connsiteY0" fmla="*/ 0 h 21431"/>
                  <a:gd name="connsiteX1" fmla="*/ 17240 w 17240"/>
                  <a:gd name="connsiteY1" fmla="*/ 0 h 21431"/>
                  <a:gd name="connsiteX2" fmla="*/ 17240 w 17240"/>
                  <a:gd name="connsiteY2" fmla="*/ 21431 h 21431"/>
                  <a:gd name="connsiteX3" fmla="*/ 0 w 17240"/>
                  <a:gd name="connsiteY3" fmla="*/ 21431 h 21431"/>
                </a:gdLst>
                <a:ahLst/>
                <a:cxnLst>
                  <a:cxn ang="0">
                    <a:pos x="connsiteX0" y="connsiteY0"/>
                  </a:cxn>
                  <a:cxn ang="0">
                    <a:pos x="connsiteX1" y="connsiteY1"/>
                  </a:cxn>
                  <a:cxn ang="0">
                    <a:pos x="connsiteX2" y="connsiteY2"/>
                  </a:cxn>
                  <a:cxn ang="0">
                    <a:pos x="connsiteX3" y="connsiteY3"/>
                  </a:cxn>
                </a:cxnLst>
                <a:rect l="l" t="t" r="r" b="b"/>
                <a:pathLst>
                  <a:path w="17240" h="21431">
                    <a:moveTo>
                      <a:pt x="0" y="0"/>
                    </a:moveTo>
                    <a:lnTo>
                      <a:pt x="17240" y="0"/>
                    </a:lnTo>
                    <a:lnTo>
                      <a:pt x="17240" y="21431"/>
                    </a:lnTo>
                    <a:lnTo>
                      <a:pt x="0" y="21431"/>
                    </a:lnTo>
                    <a:close/>
                  </a:path>
                </a:pathLst>
              </a:custGeom>
              <a:solidFill>
                <a:srgbClr val="004B78"/>
              </a:solidFill>
              <a:ln w="9525" cap="flat">
                <a:noFill/>
                <a:prstDash val="solid"/>
                <a:miter/>
              </a:ln>
            </p:spPr>
            <p:txBody>
              <a:bodyPr rtlCol="0" anchor="ctr"/>
              <a:lstStyle/>
              <a:p>
                <a:endParaRPr lang="en-US"/>
              </a:p>
            </p:txBody>
          </p:sp>
          <p:sp>
            <p:nvSpPr>
              <p:cNvPr id="436" name="Freeform: Shape 435">
                <a:extLst>
                  <a:ext uri="{FF2B5EF4-FFF2-40B4-BE49-F238E27FC236}">
                    <a16:creationId xmlns:a16="http://schemas.microsoft.com/office/drawing/2014/main" id="{C4CCB25D-64A9-4DFC-9ADA-4C14688761A8}"/>
                  </a:ext>
                </a:extLst>
              </p:cNvPr>
              <p:cNvSpPr/>
              <p:nvPr/>
            </p:nvSpPr>
            <p:spPr>
              <a:xfrm rot="10800000">
                <a:off x="5404376" y="2769083"/>
                <a:ext cx="49980" cy="62130"/>
              </a:xfrm>
              <a:custGeom>
                <a:avLst/>
                <a:gdLst>
                  <a:gd name="connsiteX0" fmla="*/ 0 w 17240"/>
                  <a:gd name="connsiteY0" fmla="*/ 0 h 21431"/>
                  <a:gd name="connsiteX1" fmla="*/ 17240 w 17240"/>
                  <a:gd name="connsiteY1" fmla="*/ 0 h 21431"/>
                  <a:gd name="connsiteX2" fmla="*/ 17240 w 17240"/>
                  <a:gd name="connsiteY2" fmla="*/ 21431 h 21431"/>
                  <a:gd name="connsiteX3" fmla="*/ 0 w 17240"/>
                  <a:gd name="connsiteY3" fmla="*/ 21431 h 21431"/>
                </a:gdLst>
                <a:ahLst/>
                <a:cxnLst>
                  <a:cxn ang="0">
                    <a:pos x="connsiteX0" y="connsiteY0"/>
                  </a:cxn>
                  <a:cxn ang="0">
                    <a:pos x="connsiteX1" y="connsiteY1"/>
                  </a:cxn>
                  <a:cxn ang="0">
                    <a:pos x="connsiteX2" y="connsiteY2"/>
                  </a:cxn>
                  <a:cxn ang="0">
                    <a:pos x="connsiteX3" y="connsiteY3"/>
                  </a:cxn>
                </a:cxnLst>
                <a:rect l="l" t="t" r="r" b="b"/>
                <a:pathLst>
                  <a:path w="17240" h="21431">
                    <a:moveTo>
                      <a:pt x="0" y="0"/>
                    </a:moveTo>
                    <a:lnTo>
                      <a:pt x="17240" y="0"/>
                    </a:lnTo>
                    <a:lnTo>
                      <a:pt x="17240" y="21431"/>
                    </a:lnTo>
                    <a:lnTo>
                      <a:pt x="0" y="21431"/>
                    </a:lnTo>
                    <a:close/>
                  </a:path>
                </a:pathLst>
              </a:custGeom>
              <a:solidFill>
                <a:srgbClr val="004B78"/>
              </a:solidFill>
              <a:ln w="9525" cap="flat">
                <a:noFill/>
                <a:prstDash val="solid"/>
                <a:miter/>
              </a:ln>
            </p:spPr>
            <p:txBody>
              <a:bodyPr rtlCol="0" anchor="ctr"/>
              <a:lstStyle/>
              <a:p>
                <a:endParaRPr lang="en-US"/>
              </a:p>
            </p:txBody>
          </p:sp>
          <p:sp>
            <p:nvSpPr>
              <p:cNvPr id="437" name="Freeform: Shape 436">
                <a:extLst>
                  <a:ext uri="{FF2B5EF4-FFF2-40B4-BE49-F238E27FC236}">
                    <a16:creationId xmlns:a16="http://schemas.microsoft.com/office/drawing/2014/main" id="{D16B12D3-0CA9-4BDE-8D7F-BEDB1F77EE49}"/>
                  </a:ext>
                </a:extLst>
              </p:cNvPr>
              <p:cNvSpPr/>
              <p:nvPr/>
            </p:nvSpPr>
            <p:spPr>
              <a:xfrm rot="10800000">
                <a:off x="5320984" y="2769083"/>
                <a:ext cx="49980" cy="62130"/>
              </a:xfrm>
              <a:custGeom>
                <a:avLst/>
                <a:gdLst>
                  <a:gd name="connsiteX0" fmla="*/ 0 w 17240"/>
                  <a:gd name="connsiteY0" fmla="*/ 0 h 21431"/>
                  <a:gd name="connsiteX1" fmla="*/ 17240 w 17240"/>
                  <a:gd name="connsiteY1" fmla="*/ 0 h 21431"/>
                  <a:gd name="connsiteX2" fmla="*/ 17240 w 17240"/>
                  <a:gd name="connsiteY2" fmla="*/ 21431 h 21431"/>
                  <a:gd name="connsiteX3" fmla="*/ 0 w 17240"/>
                  <a:gd name="connsiteY3" fmla="*/ 21431 h 21431"/>
                </a:gdLst>
                <a:ahLst/>
                <a:cxnLst>
                  <a:cxn ang="0">
                    <a:pos x="connsiteX0" y="connsiteY0"/>
                  </a:cxn>
                  <a:cxn ang="0">
                    <a:pos x="connsiteX1" y="connsiteY1"/>
                  </a:cxn>
                  <a:cxn ang="0">
                    <a:pos x="connsiteX2" y="connsiteY2"/>
                  </a:cxn>
                  <a:cxn ang="0">
                    <a:pos x="connsiteX3" y="connsiteY3"/>
                  </a:cxn>
                </a:cxnLst>
                <a:rect l="l" t="t" r="r" b="b"/>
                <a:pathLst>
                  <a:path w="17240" h="21431">
                    <a:moveTo>
                      <a:pt x="0" y="0"/>
                    </a:moveTo>
                    <a:lnTo>
                      <a:pt x="17240" y="0"/>
                    </a:lnTo>
                    <a:lnTo>
                      <a:pt x="17240" y="21431"/>
                    </a:lnTo>
                    <a:lnTo>
                      <a:pt x="0" y="21431"/>
                    </a:lnTo>
                    <a:close/>
                  </a:path>
                </a:pathLst>
              </a:custGeom>
              <a:solidFill>
                <a:srgbClr val="004B78"/>
              </a:solidFill>
              <a:ln w="9525" cap="flat">
                <a:noFill/>
                <a:prstDash val="solid"/>
                <a:miter/>
              </a:ln>
            </p:spPr>
            <p:txBody>
              <a:bodyPr rtlCol="0" anchor="ctr"/>
              <a:lstStyle/>
              <a:p>
                <a:endParaRPr lang="en-US"/>
              </a:p>
            </p:txBody>
          </p:sp>
          <p:sp>
            <p:nvSpPr>
              <p:cNvPr id="438" name="Freeform: Shape 437">
                <a:extLst>
                  <a:ext uri="{FF2B5EF4-FFF2-40B4-BE49-F238E27FC236}">
                    <a16:creationId xmlns:a16="http://schemas.microsoft.com/office/drawing/2014/main" id="{0EAF7EA0-794F-4B5B-AAF0-EB9C7FFC9680}"/>
                  </a:ext>
                </a:extLst>
              </p:cNvPr>
              <p:cNvSpPr/>
              <p:nvPr/>
            </p:nvSpPr>
            <p:spPr>
              <a:xfrm rot="10800000">
                <a:off x="5487770" y="2860760"/>
                <a:ext cx="49980" cy="62130"/>
              </a:xfrm>
              <a:custGeom>
                <a:avLst/>
                <a:gdLst>
                  <a:gd name="connsiteX0" fmla="*/ 0 w 17240"/>
                  <a:gd name="connsiteY0" fmla="*/ 0 h 21431"/>
                  <a:gd name="connsiteX1" fmla="*/ 17240 w 17240"/>
                  <a:gd name="connsiteY1" fmla="*/ 0 h 21431"/>
                  <a:gd name="connsiteX2" fmla="*/ 17240 w 17240"/>
                  <a:gd name="connsiteY2" fmla="*/ 21431 h 21431"/>
                  <a:gd name="connsiteX3" fmla="*/ 0 w 17240"/>
                  <a:gd name="connsiteY3" fmla="*/ 21431 h 21431"/>
                </a:gdLst>
                <a:ahLst/>
                <a:cxnLst>
                  <a:cxn ang="0">
                    <a:pos x="connsiteX0" y="connsiteY0"/>
                  </a:cxn>
                  <a:cxn ang="0">
                    <a:pos x="connsiteX1" y="connsiteY1"/>
                  </a:cxn>
                  <a:cxn ang="0">
                    <a:pos x="connsiteX2" y="connsiteY2"/>
                  </a:cxn>
                  <a:cxn ang="0">
                    <a:pos x="connsiteX3" y="connsiteY3"/>
                  </a:cxn>
                </a:cxnLst>
                <a:rect l="l" t="t" r="r" b="b"/>
                <a:pathLst>
                  <a:path w="17240" h="21431">
                    <a:moveTo>
                      <a:pt x="0" y="0"/>
                    </a:moveTo>
                    <a:lnTo>
                      <a:pt x="17240" y="0"/>
                    </a:lnTo>
                    <a:lnTo>
                      <a:pt x="17240" y="21431"/>
                    </a:lnTo>
                    <a:lnTo>
                      <a:pt x="0" y="21431"/>
                    </a:lnTo>
                    <a:close/>
                  </a:path>
                </a:pathLst>
              </a:custGeom>
              <a:solidFill>
                <a:srgbClr val="004B78"/>
              </a:solidFill>
              <a:ln w="9525" cap="flat">
                <a:noFill/>
                <a:prstDash val="solid"/>
                <a:miter/>
              </a:ln>
            </p:spPr>
            <p:txBody>
              <a:bodyPr rtlCol="0" anchor="ctr"/>
              <a:lstStyle/>
              <a:p>
                <a:endParaRPr lang="en-US"/>
              </a:p>
            </p:txBody>
          </p:sp>
          <p:sp>
            <p:nvSpPr>
              <p:cNvPr id="439" name="Freeform: Shape 438">
                <a:extLst>
                  <a:ext uri="{FF2B5EF4-FFF2-40B4-BE49-F238E27FC236}">
                    <a16:creationId xmlns:a16="http://schemas.microsoft.com/office/drawing/2014/main" id="{7E678A05-1994-4F75-8978-34C5CF91450A}"/>
                  </a:ext>
                </a:extLst>
              </p:cNvPr>
              <p:cNvSpPr/>
              <p:nvPr/>
            </p:nvSpPr>
            <p:spPr>
              <a:xfrm rot="10800000">
                <a:off x="5404376" y="2860760"/>
                <a:ext cx="49980" cy="62130"/>
              </a:xfrm>
              <a:custGeom>
                <a:avLst/>
                <a:gdLst>
                  <a:gd name="connsiteX0" fmla="*/ 0 w 17240"/>
                  <a:gd name="connsiteY0" fmla="*/ 0 h 21431"/>
                  <a:gd name="connsiteX1" fmla="*/ 17240 w 17240"/>
                  <a:gd name="connsiteY1" fmla="*/ 0 h 21431"/>
                  <a:gd name="connsiteX2" fmla="*/ 17240 w 17240"/>
                  <a:gd name="connsiteY2" fmla="*/ 21431 h 21431"/>
                  <a:gd name="connsiteX3" fmla="*/ 0 w 17240"/>
                  <a:gd name="connsiteY3" fmla="*/ 21431 h 21431"/>
                </a:gdLst>
                <a:ahLst/>
                <a:cxnLst>
                  <a:cxn ang="0">
                    <a:pos x="connsiteX0" y="connsiteY0"/>
                  </a:cxn>
                  <a:cxn ang="0">
                    <a:pos x="connsiteX1" y="connsiteY1"/>
                  </a:cxn>
                  <a:cxn ang="0">
                    <a:pos x="connsiteX2" y="connsiteY2"/>
                  </a:cxn>
                  <a:cxn ang="0">
                    <a:pos x="connsiteX3" y="connsiteY3"/>
                  </a:cxn>
                </a:cxnLst>
                <a:rect l="l" t="t" r="r" b="b"/>
                <a:pathLst>
                  <a:path w="17240" h="21431">
                    <a:moveTo>
                      <a:pt x="0" y="0"/>
                    </a:moveTo>
                    <a:lnTo>
                      <a:pt x="17240" y="0"/>
                    </a:lnTo>
                    <a:lnTo>
                      <a:pt x="17240" y="21431"/>
                    </a:lnTo>
                    <a:lnTo>
                      <a:pt x="0" y="21431"/>
                    </a:lnTo>
                    <a:close/>
                  </a:path>
                </a:pathLst>
              </a:custGeom>
              <a:solidFill>
                <a:srgbClr val="004B78"/>
              </a:solidFill>
              <a:ln w="9525" cap="flat">
                <a:noFill/>
                <a:prstDash val="solid"/>
                <a:miter/>
              </a:ln>
            </p:spPr>
            <p:txBody>
              <a:bodyPr rtlCol="0" anchor="ctr"/>
              <a:lstStyle/>
              <a:p>
                <a:endParaRPr lang="en-US"/>
              </a:p>
            </p:txBody>
          </p:sp>
          <p:sp>
            <p:nvSpPr>
              <p:cNvPr id="440" name="Freeform: Shape 439">
                <a:extLst>
                  <a:ext uri="{FF2B5EF4-FFF2-40B4-BE49-F238E27FC236}">
                    <a16:creationId xmlns:a16="http://schemas.microsoft.com/office/drawing/2014/main" id="{2FEDF223-72BD-4A2B-B273-4AEA8054735E}"/>
                  </a:ext>
                </a:extLst>
              </p:cNvPr>
              <p:cNvSpPr/>
              <p:nvPr/>
            </p:nvSpPr>
            <p:spPr>
              <a:xfrm rot="10800000">
                <a:off x="5320984" y="2860760"/>
                <a:ext cx="49980" cy="62130"/>
              </a:xfrm>
              <a:custGeom>
                <a:avLst/>
                <a:gdLst>
                  <a:gd name="connsiteX0" fmla="*/ 0 w 17240"/>
                  <a:gd name="connsiteY0" fmla="*/ 0 h 21431"/>
                  <a:gd name="connsiteX1" fmla="*/ 17240 w 17240"/>
                  <a:gd name="connsiteY1" fmla="*/ 0 h 21431"/>
                  <a:gd name="connsiteX2" fmla="*/ 17240 w 17240"/>
                  <a:gd name="connsiteY2" fmla="*/ 21431 h 21431"/>
                  <a:gd name="connsiteX3" fmla="*/ 0 w 17240"/>
                  <a:gd name="connsiteY3" fmla="*/ 21431 h 21431"/>
                </a:gdLst>
                <a:ahLst/>
                <a:cxnLst>
                  <a:cxn ang="0">
                    <a:pos x="connsiteX0" y="connsiteY0"/>
                  </a:cxn>
                  <a:cxn ang="0">
                    <a:pos x="connsiteX1" y="connsiteY1"/>
                  </a:cxn>
                  <a:cxn ang="0">
                    <a:pos x="connsiteX2" y="connsiteY2"/>
                  </a:cxn>
                  <a:cxn ang="0">
                    <a:pos x="connsiteX3" y="connsiteY3"/>
                  </a:cxn>
                </a:cxnLst>
                <a:rect l="l" t="t" r="r" b="b"/>
                <a:pathLst>
                  <a:path w="17240" h="21431">
                    <a:moveTo>
                      <a:pt x="0" y="0"/>
                    </a:moveTo>
                    <a:lnTo>
                      <a:pt x="17240" y="0"/>
                    </a:lnTo>
                    <a:lnTo>
                      <a:pt x="17240" y="21431"/>
                    </a:lnTo>
                    <a:lnTo>
                      <a:pt x="0" y="21431"/>
                    </a:lnTo>
                    <a:close/>
                  </a:path>
                </a:pathLst>
              </a:custGeom>
              <a:solidFill>
                <a:srgbClr val="004B78"/>
              </a:solidFill>
              <a:ln w="9525" cap="flat">
                <a:noFill/>
                <a:prstDash val="solid"/>
                <a:miter/>
              </a:ln>
            </p:spPr>
            <p:txBody>
              <a:bodyPr rtlCol="0" anchor="ctr"/>
              <a:lstStyle/>
              <a:p>
                <a:endParaRPr lang="en-US"/>
              </a:p>
            </p:txBody>
          </p:sp>
          <p:sp>
            <p:nvSpPr>
              <p:cNvPr id="441" name="Freeform: Shape 440">
                <a:extLst>
                  <a:ext uri="{FF2B5EF4-FFF2-40B4-BE49-F238E27FC236}">
                    <a16:creationId xmlns:a16="http://schemas.microsoft.com/office/drawing/2014/main" id="{7F1190EA-A6CF-4DD5-9A01-2BC2B5785384}"/>
                  </a:ext>
                </a:extLst>
              </p:cNvPr>
              <p:cNvSpPr/>
              <p:nvPr/>
            </p:nvSpPr>
            <p:spPr>
              <a:xfrm rot="10800000">
                <a:off x="5530294" y="2953542"/>
                <a:ext cx="49980" cy="62130"/>
              </a:xfrm>
              <a:custGeom>
                <a:avLst/>
                <a:gdLst>
                  <a:gd name="connsiteX0" fmla="*/ 0 w 17240"/>
                  <a:gd name="connsiteY0" fmla="*/ 0 h 21431"/>
                  <a:gd name="connsiteX1" fmla="*/ 17240 w 17240"/>
                  <a:gd name="connsiteY1" fmla="*/ 0 h 21431"/>
                  <a:gd name="connsiteX2" fmla="*/ 17240 w 17240"/>
                  <a:gd name="connsiteY2" fmla="*/ 21431 h 21431"/>
                  <a:gd name="connsiteX3" fmla="*/ 0 w 17240"/>
                  <a:gd name="connsiteY3" fmla="*/ 21431 h 21431"/>
                </a:gdLst>
                <a:ahLst/>
                <a:cxnLst>
                  <a:cxn ang="0">
                    <a:pos x="connsiteX0" y="connsiteY0"/>
                  </a:cxn>
                  <a:cxn ang="0">
                    <a:pos x="connsiteX1" y="connsiteY1"/>
                  </a:cxn>
                  <a:cxn ang="0">
                    <a:pos x="connsiteX2" y="connsiteY2"/>
                  </a:cxn>
                  <a:cxn ang="0">
                    <a:pos x="connsiteX3" y="connsiteY3"/>
                  </a:cxn>
                </a:cxnLst>
                <a:rect l="l" t="t" r="r" b="b"/>
                <a:pathLst>
                  <a:path w="17240" h="21431">
                    <a:moveTo>
                      <a:pt x="0" y="0"/>
                    </a:moveTo>
                    <a:lnTo>
                      <a:pt x="17240" y="0"/>
                    </a:lnTo>
                    <a:lnTo>
                      <a:pt x="17240" y="21431"/>
                    </a:lnTo>
                    <a:lnTo>
                      <a:pt x="0" y="21431"/>
                    </a:lnTo>
                    <a:close/>
                  </a:path>
                </a:pathLst>
              </a:custGeom>
              <a:solidFill>
                <a:srgbClr val="004B78"/>
              </a:solidFill>
              <a:ln w="9525" cap="flat">
                <a:noFill/>
                <a:prstDash val="solid"/>
                <a:miter/>
              </a:ln>
            </p:spPr>
            <p:txBody>
              <a:bodyPr rtlCol="0" anchor="ctr"/>
              <a:lstStyle/>
              <a:p>
                <a:endParaRPr lang="en-US"/>
              </a:p>
            </p:txBody>
          </p:sp>
          <p:sp>
            <p:nvSpPr>
              <p:cNvPr id="442" name="Freeform: Shape 441">
                <a:extLst>
                  <a:ext uri="{FF2B5EF4-FFF2-40B4-BE49-F238E27FC236}">
                    <a16:creationId xmlns:a16="http://schemas.microsoft.com/office/drawing/2014/main" id="{8B4E8837-7800-4002-9DD2-5E404148F8CF}"/>
                  </a:ext>
                </a:extLst>
              </p:cNvPr>
              <p:cNvSpPr/>
              <p:nvPr/>
            </p:nvSpPr>
            <p:spPr>
              <a:xfrm rot="10800000">
                <a:off x="5446348" y="2953542"/>
                <a:ext cx="49980" cy="62130"/>
              </a:xfrm>
              <a:custGeom>
                <a:avLst/>
                <a:gdLst>
                  <a:gd name="connsiteX0" fmla="*/ 0 w 17240"/>
                  <a:gd name="connsiteY0" fmla="*/ 0 h 21431"/>
                  <a:gd name="connsiteX1" fmla="*/ 17240 w 17240"/>
                  <a:gd name="connsiteY1" fmla="*/ 0 h 21431"/>
                  <a:gd name="connsiteX2" fmla="*/ 17240 w 17240"/>
                  <a:gd name="connsiteY2" fmla="*/ 21431 h 21431"/>
                  <a:gd name="connsiteX3" fmla="*/ 0 w 17240"/>
                  <a:gd name="connsiteY3" fmla="*/ 21431 h 21431"/>
                </a:gdLst>
                <a:ahLst/>
                <a:cxnLst>
                  <a:cxn ang="0">
                    <a:pos x="connsiteX0" y="connsiteY0"/>
                  </a:cxn>
                  <a:cxn ang="0">
                    <a:pos x="connsiteX1" y="connsiteY1"/>
                  </a:cxn>
                  <a:cxn ang="0">
                    <a:pos x="connsiteX2" y="connsiteY2"/>
                  </a:cxn>
                  <a:cxn ang="0">
                    <a:pos x="connsiteX3" y="connsiteY3"/>
                  </a:cxn>
                </a:cxnLst>
                <a:rect l="l" t="t" r="r" b="b"/>
                <a:pathLst>
                  <a:path w="17240" h="21431">
                    <a:moveTo>
                      <a:pt x="0" y="0"/>
                    </a:moveTo>
                    <a:lnTo>
                      <a:pt x="17240" y="0"/>
                    </a:lnTo>
                    <a:lnTo>
                      <a:pt x="17240" y="21431"/>
                    </a:lnTo>
                    <a:lnTo>
                      <a:pt x="0" y="21431"/>
                    </a:lnTo>
                    <a:close/>
                  </a:path>
                </a:pathLst>
              </a:custGeom>
              <a:solidFill>
                <a:srgbClr val="004B78"/>
              </a:solidFill>
              <a:ln w="9525" cap="flat">
                <a:noFill/>
                <a:prstDash val="solid"/>
                <a:miter/>
              </a:ln>
            </p:spPr>
            <p:txBody>
              <a:bodyPr rtlCol="0" anchor="ctr"/>
              <a:lstStyle/>
              <a:p>
                <a:endParaRPr lang="en-US"/>
              </a:p>
            </p:txBody>
          </p:sp>
          <p:sp>
            <p:nvSpPr>
              <p:cNvPr id="443" name="Freeform: Shape 442">
                <a:extLst>
                  <a:ext uri="{FF2B5EF4-FFF2-40B4-BE49-F238E27FC236}">
                    <a16:creationId xmlns:a16="http://schemas.microsoft.com/office/drawing/2014/main" id="{3D921D46-B4F7-4CF0-8592-CB55E2A7E405}"/>
                  </a:ext>
                </a:extLst>
              </p:cNvPr>
              <p:cNvSpPr/>
              <p:nvPr/>
            </p:nvSpPr>
            <p:spPr>
              <a:xfrm rot="10800000">
                <a:off x="5362403" y="2953542"/>
                <a:ext cx="49980" cy="62130"/>
              </a:xfrm>
              <a:custGeom>
                <a:avLst/>
                <a:gdLst>
                  <a:gd name="connsiteX0" fmla="*/ 0 w 17240"/>
                  <a:gd name="connsiteY0" fmla="*/ 0 h 21431"/>
                  <a:gd name="connsiteX1" fmla="*/ 17240 w 17240"/>
                  <a:gd name="connsiteY1" fmla="*/ 0 h 21431"/>
                  <a:gd name="connsiteX2" fmla="*/ 17240 w 17240"/>
                  <a:gd name="connsiteY2" fmla="*/ 21431 h 21431"/>
                  <a:gd name="connsiteX3" fmla="*/ 0 w 17240"/>
                  <a:gd name="connsiteY3" fmla="*/ 21431 h 21431"/>
                </a:gdLst>
                <a:ahLst/>
                <a:cxnLst>
                  <a:cxn ang="0">
                    <a:pos x="connsiteX0" y="connsiteY0"/>
                  </a:cxn>
                  <a:cxn ang="0">
                    <a:pos x="connsiteX1" y="connsiteY1"/>
                  </a:cxn>
                  <a:cxn ang="0">
                    <a:pos x="connsiteX2" y="connsiteY2"/>
                  </a:cxn>
                  <a:cxn ang="0">
                    <a:pos x="connsiteX3" y="connsiteY3"/>
                  </a:cxn>
                </a:cxnLst>
                <a:rect l="l" t="t" r="r" b="b"/>
                <a:pathLst>
                  <a:path w="17240" h="21431">
                    <a:moveTo>
                      <a:pt x="0" y="0"/>
                    </a:moveTo>
                    <a:lnTo>
                      <a:pt x="17240" y="0"/>
                    </a:lnTo>
                    <a:lnTo>
                      <a:pt x="17240" y="21431"/>
                    </a:lnTo>
                    <a:lnTo>
                      <a:pt x="0" y="21431"/>
                    </a:lnTo>
                    <a:close/>
                  </a:path>
                </a:pathLst>
              </a:custGeom>
              <a:solidFill>
                <a:srgbClr val="004B78"/>
              </a:solidFill>
              <a:ln w="9525" cap="flat">
                <a:noFill/>
                <a:prstDash val="solid"/>
                <a:miter/>
              </a:ln>
            </p:spPr>
            <p:txBody>
              <a:bodyPr rtlCol="0" anchor="ctr"/>
              <a:lstStyle/>
              <a:p>
                <a:endParaRPr lang="en-US"/>
              </a:p>
            </p:txBody>
          </p:sp>
          <p:sp>
            <p:nvSpPr>
              <p:cNvPr id="444" name="Freeform: Shape 443">
                <a:extLst>
                  <a:ext uri="{FF2B5EF4-FFF2-40B4-BE49-F238E27FC236}">
                    <a16:creationId xmlns:a16="http://schemas.microsoft.com/office/drawing/2014/main" id="{1046C675-5FCD-4ED3-B84B-E7257CEE16E6}"/>
                  </a:ext>
                </a:extLst>
              </p:cNvPr>
              <p:cNvSpPr/>
              <p:nvPr/>
            </p:nvSpPr>
            <p:spPr>
              <a:xfrm rot="10800000">
                <a:off x="5278458" y="2953542"/>
                <a:ext cx="49980" cy="62130"/>
              </a:xfrm>
              <a:custGeom>
                <a:avLst/>
                <a:gdLst>
                  <a:gd name="connsiteX0" fmla="*/ 0 w 17240"/>
                  <a:gd name="connsiteY0" fmla="*/ 0 h 21431"/>
                  <a:gd name="connsiteX1" fmla="*/ 17240 w 17240"/>
                  <a:gd name="connsiteY1" fmla="*/ 0 h 21431"/>
                  <a:gd name="connsiteX2" fmla="*/ 17240 w 17240"/>
                  <a:gd name="connsiteY2" fmla="*/ 21431 h 21431"/>
                  <a:gd name="connsiteX3" fmla="*/ 0 w 17240"/>
                  <a:gd name="connsiteY3" fmla="*/ 21431 h 21431"/>
                </a:gdLst>
                <a:ahLst/>
                <a:cxnLst>
                  <a:cxn ang="0">
                    <a:pos x="connsiteX0" y="connsiteY0"/>
                  </a:cxn>
                  <a:cxn ang="0">
                    <a:pos x="connsiteX1" y="connsiteY1"/>
                  </a:cxn>
                  <a:cxn ang="0">
                    <a:pos x="connsiteX2" y="connsiteY2"/>
                  </a:cxn>
                  <a:cxn ang="0">
                    <a:pos x="connsiteX3" y="connsiteY3"/>
                  </a:cxn>
                </a:cxnLst>
                <a:rect l="l" t="t" r="r" b="b"/>
                <a:pathLst>
                  <a:path w="17240" h="21431">
                    <a:moveTo>
                      <a:pt x="0" y="0"/>
                    </a:moveTo>
                    <a:lnTo>
                      <a:pt x="17240" y="0"/>
                    </a:lnTo>
                    <a:lnTo>
                      <a:pt x="17240" y="21431"/>
                    </a:lnTo>
                    <a:lnTo>
                      <a:pt x="0" y="21431"/>
                    </a:lnTo>
                    <a:close/>
                  </a:path>
                </a:pathLst>
              </a:custGeom>
              <a:solidFill>
                <a:srgbClr val="004B78"/>
              </a:solidFill>
              <a:ln w="9525" cap="flat">
                <a:noFill/>
                <a:prstDash val="solid"/>
                <a:miter/>
              </a:ln>
            </p:spPr>
            <p:txBody>
              <a:bodyPr rtlCol="0" anchor="ctr"/>
              <a:lstStyle/>
              <a:p>
                <a:endParaRPr lang="en-US"/>
              </a:p>
            </p:txBody>
          </p:sp>
          <p:sp>
            <p:nvSpPr>
              <p:cNvPr id="445" name="Freeform: Shape 444">
                <a:extLst>
                  <a:ext uri="{FF2B5EF4-FFF2-40B4-BE49-F238E27FC236}">
                    <a16:creationId xmlns:a16="http://schemas.microsoft.com/office/drawing/2014/main" id="{29AF9413-0301-4DE2-BBD7-13E537EA4D05}"/>
                  </a:ext>
                </a:extLst>
              </p:cNvPr>
              <p:cNvSpPr/>
              <p:nvPr/>
            </p:nvSpPr>
            <p:spPr>
              <a:xfrm rot="10800000">
                <a:off x="5530294" y="3050191"/>
                <a:ext cx="49980" cy="62130"/>
              </a:xfrm>
              <a:custGeom>
                <a:avLst/>
                <a:gdLst>
                  <a:gd name="connsiteX0" fmla="*/ 0 w 17240"/>
                  <a:gd name="connsiteY0" fmla="*/ 0 h 21431"/>
                  <a:gd name="connsiteX1" fmla="*/ 17240 w 17240"/>
                  <a:gd name="connsiteY1" fmla="*/ 0 h 21431"/>
                  <a:gd name="connsiteX2" fmla="*/ 17240 w 17240"/>
                  <a:gd name="connsiteY2" fmla="*/ 21431 h 21431"/>
                  <a:gd name="connsiteX3" fmla="*/ 0 w 17240"/>
                  <a:gd name="connsiteY3" fmla="*/ 21431 h 21431"/>
                </a:gdLst>
                <a:ahLst/>
                <a:cxnLst>
                  <a:cxn ang="0">
                    <a:pos x="connsiteX0" y="connsiteY0"/>
                  </a:cxn>
                  <a:cxn ang="0">
                    <a:pos x="connsiteX1" y="connsiteY1"/>
                  </a:cxn>
                  <a:cxn ang="0">
                    <a:pos x="connsiteX2" y="connsiteY2"/>
                  </a:cxn>
                  <a:cxn ang="0">
                    <a:pos x="connsiteX3" y="connsiteY3"/>
                  </a:cxn>
                </a:cxnLst>
                <a:rect l="l" t="t" r="r" b="b"/>
                <a:pathLst>
                  <a:path w="17240" h="21431">
                    <a:moveTo>
                      <a:pt x="0" y="0"/>
                    </a:moveTo>
                    <a:lnTo>
                      <a:pt x="17240" y="0"/>
                    </a:lnTo>
                    <a:lnTo>
                      <a:pt x="17240" y="21431"/>
                    </a:lnTo>
                    <a:lnTo>
                      <a:pt x="0" y="21431"/>
                    </a:lnTo>
                    <a:close/>
                  </a:path>
                </a:pathLst>
              </a:custGeom>
              <a:solidFill>
                <a:srgbClr val="004B78"/>
              </a:solidFill>
              <a:ln w="9525" cap="flat">
                <a:noFill/>
                <a:prstDash val="solid"/>
                <a:miter/>
              </a:ln>
            </p:spPr>
            <p:txBody>
              <a:bodyPr rtlCol="0" anchor="ctr"/>
              <a:lstStyle/>
              <a:p>
                <a:endParaRPr lang="en-US"/>
              </a:p>
            </p:txBody>
          </p:sp>
          <p:sp>
            <p:nvSpPr>
              <p:cNvPr id="446" name="Freeform: Shape 445">
                <a:extLst>
                  <a:ext uri="{FF2B5EF4-FFF2-40B4-BE49-F238E27FC236}">
                    <a16:creationId xmlns:a16="http://schemas.microsoft.com/office/drawing/2014/main" id="{C4DF2835-E1A2-4503-B697-537DBB4AACA2}"/>
                  </a:ext>
                </a:extLst>
              </p:cNvPr>
              <p:cNvSpPr/>
              <p:nvPr/>
            </p:nvSpPr>
            <p:spPr>
              <a:xfrm rot="10800000">
                <a:off x="5446348" y="3050191"/>
                <a:ext cx="49980" cy="62130"/>
              </a:xfrm>
              <a:custGeom>
                <a:avLst/>
                <a:gdLst>
                  <a:gd name="connsiteX0" fmla="*/ 0 w 17240"/>
                  <a:gd name="connsiteY0" fmla="*/ 0 h 21431"/>
                  <a:gd name="connsiteX1" fmla="*/ 17240 w 17240"/>
                  <a:gd name="connsiteY1" fmla="*/ 0 h 21431"/>
                  <a:gd name="connsiteX2" fmla="*/ 17240 w 17240"/>
                  <a:gd name="connsiteY2" fmla="*/ 21431 h 21431"/>
                  <a:gd name="connsiteX3" fmla="*/ 0 w 17240"/>
                  <a:gd name="connsiteY3" fmla="*/ 21431 h 21431"/>
                </a:gdLst>
                <a:ahLst/>
                <a:cxnLst>
                  <a:cxn ang="0">
                    <a:pos x="connsiteX0" y="connsiteY0"/>
                  </a:cxn>
                  <a:cxn ang="0">
                    <a:pos x="connsiteX1" y="connsiteY1"/>
                  </a:cxn>
                  <a:cxn ang="0">
                    <a:pos x="connsiteX2" y="connsiteY2"/>
                  </a:cxn>
                  <a:cxn ang="0">
                    <a:pos x="connsiteX3" y="connsiteY3"/>
                  </a:cxn>
                </a:cxnLst>
                <a:rect l="l" t="t" r="r" b="b"/>
                <a:pathLst>
                  <a:path w="17240" h="21431">
                    <a:moveTo>
                      <a:pt x="0" y="0"/>
                    </a:moveTo>
                    <a:lnTo>
                      <a:pt x="17240" y="0"/>
                    </a:lnTo>
                    <a:lnTo>
                      <a:pt x="17240" y="21431"/>
                    </a:lnTo>
                    <a:lnTo>
                      <a:pt x="0" y="21431"/>
                    </a:lnTo>
                    <a:close/>
                  </a:path>
                </a:pathLst>
              </a:custGeom>
              <a:solidFill>
                <a:srgbClr val="004B78"/>
              </a:solidFill>
              <a:ln w="9525" cap="flat">
                <a:noFill/>
                <a:prstDash val="solid"/>
                <a:miter/>
              </a:ln>
            </p:spPr>
            <p:txBody>
              <a:bodyPr rtlCol="0" anchor="ctr"/>
              <a:lstStyle/>
              <a:p>
                <a:endParaRPr lang="en-US"/>
              </a:p>
            </p:txBody>
          </p:sp>
          <p:sp>
            <p:nvSpPr>
              <p:cNvPr id="447" name="Freeform: Shape 446">
                <a:extLst>
                  <a:ext uri="{FF2B5EF4-FFF2-40B4-BE49-F238E27FC236}">
                    <a16:creationId xmlns:a16="http://schemas.microsoft.com/office/drawing/2014/main" id="{FF2182A7-7A93-4FDA-AAF3-AAF8AFAA8067}"/>
                  </a:ext>
                </a:extLst>
              </p:cNvPr>
              <p:cNvSpPr/>
              <p:nvPr/>
            </p:nvSpPr>
            <p:spPr>
              <a:xfrm rot="10800000">
                <a:off x="5362403" y="3050191"/>
                <a:ext cx="49980" cy="62130"/>
              </a:xfrm>
              <a:custGeom>
                <a:avLst/>
                <a:gdLst>
                  <a:gd name="connsiteX0" fmla="*/ 0 w 17240"/>
                  <a:gd name="connsiteY0" fmla="*/ 0 h 21431"/>
                  <a:gd name="connsiteX1" fmla="*/ 17240 w 17240"/>
                  <a:gd name="connsiteY1" fmla="*/ 0 h 21431"/>
                  <a:gd name="connsiteX2" fmla="*/ 17240 w 17240"/>
                  <a:gd name="connsiteY2" fmla="*/ 21431 h 21431"/>
                  <a:gd name="connsiteX3" fmla="*/ 0 w 17240"/>
                  <a:gd name="connsiteY3" fmla="*/ 21431 h 21431"/>
                </a:gdLst>
                <a:ahLst/>
                <a:cxnLst>
                  <a:cxn ang="0">
                    <a:pos x="connsiteX0" y="connsiteY0"/>
                  </a:cxn>
                  <a:cxn ang="0">
                    <a:pos x="connsiteX1" y="connsiteY1"/>
                  </a:cxn>
                  <a:cxn ang="0">
                    <a:pos x="connsiteX2" y="connsiteY2"/>
                  </a:cxn>
                  <a:cxn ang="0">
                    <a:pos x="connsiteX3" y="connsiteY3"/>
                  </a:cxn>
                </a:cxnLst>
                <a:rect l="l" t="t" r="r" b="b"/>
                <a:pathLst>
                  <a:path w="17240" h="21431">
                    <a:moveTo>
                      <a:pt x="0" y="0"/>
                    </a:moveTo>
                    <a:lnTo>
                      <a:pt x="17240" y="0"/>
                    </a:lnTo>
                    <a:lnTo>
                      <a:pt x="17240" y="21431"/>
                    </a:lnTo>
                    <a:lnTo>
                      <a:pt x="0" y="21431"/>
                    </a:lnTo>
                    <a:close/>
                  </a:path>
                </a:pathLst>
              </a:custGeom>
              <a:solidFill>
                <a:srgbClr val="004B78"/>
              </a:solidFill>
              <a:ln w="9525" cap="flat">
                <a:noFill/>
                <a:prstDash val="solid"/>
                <a:miter/>
              </a:ln>
            </p:spPr>
            <p:txBody>
              <a:bodyPr rtlCol="0" anchor="ctr"/>
              <a:lstStyle/>
              <a:p>
                <a:endParaRPr lang="en-US"/>
              </a:p>
            </p:txBody>
          </p:sp>
          <p:sp>
            <p:nvSpPr>
              <p:cNvPr id="448" name="Freeform: Shape 447">
                <a:extLst>
                  <a:ext uri="{FF2B5EF4-FFF2-40B4-BE49-F238E27FC236}">
                    <a16:creationId xmlns:a16="http://schemas.microsoft.com/office/drawing/2014/main" id="{EBA5B5E3-EF8A-41FA-B5F3-B6AA88612AC2}"/>
                  </a:ext>
                </a:extLst>
              </p:cNvPr>
              <p:cNvSpPr/>
              <p:nvPr/>
            </p:nvSpPr>
            <p:spPr>
              <a:xfrm rot="10800000">
                <a:off x="5278458" y="3050191"/>
                <a:ext cx="49980" cy="62130"/>
              </a:xfrm>
              <a:custGeom>
                <a:avLst/>
                <a:gdLst>
                  <a:gd name="connsiteX0" fmla="*/ 0 w 17240"/>
                  <a:gd name="connsiteY0" fmla="*/ 0 h 21431"/>
                  <a:gd name="connsiteX1" fmla="*/ 17240 w 17240"/>
                  <a:gd name="connsiteY1" fmla="*/ 0 h 21431"/>
                  <a:gd name="connsiteX2" fmla="*/ 17240 w 17240"/>
                  <a:gd name="connsiteY2" fmla="*/ 21431 h 21431"/>
                  <a:gd name="connsiteX3" fmla="*/ 0 w 17240"/>
                  <a:gd name="connsiteY3" fmla="*/ 21431 h 21431"/>
                </a:gdLst>
                <a:ahLst/>
                <a:cxnLst>
                  <a:cxn ang="0">
                    <a:pos x="connsiteX0" y="connsiteY0"/>
                  </a:cxn>
                  <a:cxn ang="0">
                    <a:pos x="connsiteX1" y="connsiteY1"/>
                  </a:cxn>
                  <a:cxn ang="0">
                    <a:pos x="connsiteX2" y="connsiteY2"/>
                  </a:cxn>
                  <a:cxn ang="0">
                    <a:pos x="connsiteX3" y="connsiteY3"/>
                  </a:cxn>
                </a:cxnLst>
                <a:rect l="l" t="t" r="r" b="b"/>
                <a:pathLst>
                  <a:path w="17240" h="21431">
                    <a:moveTo>
                      <a:pt x="0" y="0"/>
                    </a:moveTo>
                    <a:lnTo>
                      <a:pt x="17240" y="0"/>
                    </a:lnTo>
                    <a:lnTo>
                      <a:pt x="17240" y="21431"/>
                    </a:lnTo>
                    <a:lnTo>
                      <a:pt x="0" y="21431"/>
                    </a:lnTo>
                    <a:close/>
                  </a:path>
                </a:pathLst>
              </a:custGeom>
              <a:solidFill>
                <a:srgbClr val="004B78"/>
              </a:solidFill>
              <a:ln w="9525" cap="flat">
                <a:noFill/>
                <a:prstDash val="solid"/>
                <a:miter/>
              </a:ln>
            </p:spPr>
            <p:txBody>
              <a:bodyPr rtlCol="0" anchor="ctr"/>
              <a:lstStyle/>
              <a:p>
                <a:endParaRPr lang="en-US"/>
              </a:p>
            </p:txBody>
          </p:sp>
          <p:sp>
            <p:nvSpPr>
              <p:cNvPr id="449" name="Freeform: Shape 448">
                <a:extLst>
                  <a:ext uri="{FF2B5EF4-FFF2-40B4-BE49-F238E27FC236}">
                    <a16:creationId xmlns:a16="http://schemas.microsoft.com/office/drawing/2014/main" id="{02020B97-AF84-470A-B87D-6E436E8838F5}"/>
                  </a:ext>
                </a:extLst>
              </p:cNvPr>
              <p:cNvSpPr/>
              <p:nvPr/>
            </p:nvSpPr>
            <p:spPr>
              <a:xfrm rot="10800000">
                <a:off x="5530294" y="3146286"/>
                <a:ext cx="49980" cy="62130"/>
              </a:xfrm>
              <a:custGeom>
                <a:avLst/>
                <a:gdLst>
                  <a:gd name="connsiteX0" fmla="*/ 0 w 17240"/>
                  <a:gd name="connsiteY0" fmla="*/ 0 h 21431"/>
                  <a:gd name="connsiteX1" fmla="*/ 17240 w 17240"/>
                  <a:gd name="connsiteY1" fmla="*/ 0 h 21431"/>
                  <a:gd name="connsiteX2" fmla="*/ 17240 w 17240"/>
                  <a:gd name="connsiteY2" fmla="*/ 21431 h 21431"/>
                  <a:gd name="connsiteX3" fmla="*/ 0 w 17240"/>
                  <a:gd name="connsiteY3" fmla="*/ 21431 h 21431"/>
                </a:gdLst>
                <a:ahLst/>
                <a:cxnLst>
                  <a:cxn ang="0">
                    <a:pos x="connsiteX0" y="connsiteY0"/>
                  </a:cxn>
                  <a:cxn ang="0">
                    <a:pos x="connsiteX1" y="connsiteY1"/>
                  </a:cxn>
                  <a:cxn ang="0">
                    <a:pos x="connsiteX2" y="connsiteY2"/>
                  </a:cxn>
                  <a:cxn ang="0">
                    <a:pos x="connsiteX3" y="connsiteY3"/>
                  </a:cxn>
                </a:cxnLst>
                <a:rect l="l" t="t" r="r" b="b"/>
                <a:pathLst>
                  <a:path w="17240" h="21431">
                    <a:moveTo>
                      <a:pt x="0" y="0"/>
                    </a:moveTo>
                    <a:lnTo>
                      <a:pt x="17240" y="0"/>
                    </a:lnTo>
                    <a:lnTo>
                      <a:pt x="17240" y="21431"/>
                    </a:lnTo>
                    <a:lnTo>
                      <a:pt x="0" y="21431"/>
                    </a:lnTo>
                    <a:close/>
                  </a:path>
                </a:pathLst>
              </a:custGeom>
              <a:solidFill>
                <a:srgbClr val="004B78"/>
              </a:solidFill>
              <a:ln w="9525" cap="flat">
                <a:noFill/>
                <a:prstDash val="solid"/>
                <a:miter/>
              </a:ln>
            </p:spPr>
            <p:txBody>
              <a:bodyPr rtlCol="0" anchor="ctr"/>
              <a:lstStyle/>
              <a:p>
                <a:endParaRPr lang="en-US"/>
              </a:p>
            </p:txBody>
          </p:sp>
          <p:sp>
            <p:nvSpPr>
              <p:cNvPr id="450" name="Freeform: Shape 449">
                <a:extLst>
                  <a:ext uri="{FF2B5EF4-FFF2-40B4-BE49-F238E27FC236}">
                    <a16:creationId xmlns:a16="http://schemas.microsoft.com/office/drawing/2014/main" id="{73352191-C64F-4AD5-BCF6-B66DEDFB9C40}"/>
                  </a:ext>
                </a:extLst>
              </p:cNvPr>
              <p:cNvSpPr/>
              <p:nvPr/>
            </p:nvSpPr>
            <p:spPr>
              <a:xfrm rot="10800000">
                <a:off x="5446348" y="3146286"/>
                <a:ext cx="49980" cy="62130"/>
              </a:xfrm>
              <a:custGeom>
                <a:avLst/>
                <a:gdLst>
                  <a:gd name="connsiteX0" fmla="*/ 0 w 17240"/>
                  <a:gd name="connsiteY0" fmla="*/ 0 h 21431"/>
                  <a:gd name="connsiteX1" fmla="*/ 17240 w 17240"/>
                  <a:gd name="connsiteY1" fmla="*/ 0 h 21431"/>
                  <a:gd name="connsiteX2" fmla="*/ 17240 w 17240"/>
                  <a:gd name="connsiteY2" fmla="*/ 21431 h 21431"/>
                  <a:gd name="connsiteX3" fmla="*/ 0 w 17240"/>
                  <a:gd name="connsiteY3" fmla="*/ 21431 h 21431"/>
                </a:gdLst>
                <a:ahLst/>
                <a:cxnLst>
                  <a:cxn ang="0">
                    <a:pos x="connsiteX0" y="connsiteY0"/>
                  </a:cxn>
                  <a:cxn ang="0">
                    <a:pos x="connsiteX1" y="connsiteY1"/>
                  </a:cxn>
                  <a:cxn ang="0">
                    <a:pos x="connsiteX2" y="connsiteY2"/>
                  </a:cxn>
                  <a:cxn ang="0">
                    <a:pos x="connsiteX3" y="connsiteY3"/>
                  </a:cxn>
                </a:cxnLst>
                <a:rect l="l" t="t" r="r" b="b"/>
                <a:pathLst>
                  <a:path w="17240" h="21431">
                    <a:moveTo>
                      <a:pt x="0" y="0"/>
                    </a:moveTo>
                    <a:lnTo>
                      <a:pt x="17240" y="0"/>
                    </a:lnTo>
                    <a:lnTo>
                      <a:pt x="17240" y="21431"/>
                    </a:lnTo>
                    <a:lnTo>
                      <a:pt x="0" y="21431"/>
                    </a:lnTo>
                    <a:close/>
                  </a:path>
                </a:pathLst>
              </a:custGeom>
              <a:solidFill>
                <a:srgbClr val="004B78"/>
              </a:solidFill>
              <a:ln w="9525" cap="flat">
                <a:noFill/>
                <a:prstDash val="solid"/>
                <a:miter/>
              </a:ln>
            </p:spPr>
            <p:txBody>
              <a:bodyPr rtlCol="0" anchor="ctr"/>
              <a:lstStyle/>
              <a:p>
                <a:endParaRPr lang="en-US"/>
              </a:p>
            </p:txBody>
          </p:sp>
          <p:sp>
            <p:nvSpPr>
              <p:cNvPr id="451" name="Freeform: Shape 450">
                <a:extLst>
                  <a:ext uri="{FF2B5EF4-FFF2-40B4-BE49-F238E27FC236}">
                    <a16:creationId xmlns:a16="http://schemas.microsoft.com/office/drawing/2014/main" id="{C2E2424B-91E0-405D-B370-5BFC94011B7B}"/>
                  </a:ext>
                </a:extLst>
              </p:cNvPr>
              <p:cNvSpPr/>
              <p:nvPr/>
            </p:nvSpPr>
            <p:spPr>
              <a:xfrm rot="10800000">
                <a:off x="5362403" y="3146286"/>
                <a:ext cx="49980" cy="62130"/>
              </a:xfrm>
              <a:custGeom>
                <a:avLst/>
                <a:gdLst>
                  <a:gd name="connsiteX0" fmla="*/ 0 w 17240"/>
                  <a:gd name="connsiteY0" fmla="*/ 0 h 21431"/>
                  <a:gd name="connsiteX1" fmla="*/ 17240 w 17240"/>
                  <a:gd name="connsiteY1" fmla="*/ 0 h 21431"/>
                  <a:gd name="connsiteX2" fmla="*/ 17240 w 17240"/>
                  <a:gd name="connsiteY2" fmla="*/ 21431 h 21431"/>
                  <a:gd name="connsiteX3" fmla="*/ 0 w 17240"/>
                  <a:gd name="connsiteY3" fmla="*/ 21431 h 21431"/>
                </a:gdLst>
                <a:ahLst/>
                <a:cxnLst>
                  <a:cxn ang="0">
                    <a:pos x="connsiteX0" y="connsiteY0"/>
                  </a:cxn>
                  <a:cxn ang="0">
                    <a:pos x="connsiteX1" y="connsiteY1"/>
                  </a:cxn>
                  <a:cxn ang="0">
                    <a:pos x="connsiteX2" y="connsiteY2"/>
                  </a:cxn>
                  <a:cxn ang="0">
                    <a:pos x="connsiteX3" y="connsiteY3"/>
                  </a:cxn>
                </a:cxnLst>
                <a:rect l="l" t="t" r="r" b="b"/>
                <a:pathLst>
                  <a:path w="17240" h="21431">
                    <a:moveTo>
                      <a:pt x="0" y="0"/>
                    </a:moveTo>
                    <a:lnTo>
                      <a:pt x="17240" y="0"/>
                    </a:lnTo>
                    <a:lnTo>
                      <a:pt x="17240" y="21431"/>
                    </a:lnTo>
                    <a:lnTo>
                      <a:pt x="0" y="21431"/>
                    </a:lnTo>
                    <a:close/>
                  </a:path>
                </a:pathLst>
              </a:custGeom>
              <a:solidFill>
                <a:srgbClr val="004B78"/>
              </a:solidFill>
              <a:ln w="9525" cap="flat">
                <a:noFill/>
                <a:prstDash val="solid"/>
                <a:miter/>
              </a:ln>
            </p:spPr>
            <p:txBody>
              <a:bodyPr rtlCol="0" anchor="ctr"/>
              <a:lstStyle/>
              <a:p>
                <a:endParaRPr lang="en-US"/>
              </a:p>
            </p:txBody>
          </p:sp>
          <p:sp>
            <p:nvSpPr>
              <p:cNvPr id="452" name="Freeform: Shape 451">
                <a:extLst>
                  <a:ext uri="{FF2B5EF4-FFF2-40B4-BE49-F238E27FC236}">
                    <a16:creationId xmlns:a16="http://schemas.microsoft.com/office/drawing/2014/main" id="{4DD5F823-B83B-4CDC-8B97-02623AFBAECD}"/>
                  </a:ext>
                </a:extLst>
              </p:cNvPr>
              <p:cNvSpPr/>
              <p:nvPr/>
            </p:nvSpPr>
            <p:spPr>
              <a:xfrm rot="10800000">
                <a:off x="5278458" y="3146286"/>
                <a:ext cx="49980" cy="62130"/>
              </a:xfrm>
              <a:custGeom>
                <a:avLst/>
                <a:gdLst>
                  <a:gd name="connsiteX0" fmla="*/ 0 w 17240"/>
                  <a:gd name="connsiteY0" fmla="*/ 0 h 21431"/>
                  <a:gd name="connsiteX1" fmla="*/ 17240 w 17240"/>
                  <a:gd name="connsiteY1" fmla="*/ 0 h 21431"/>
                  <a:gd name="connsiteX2" fmla="*/ 17240 w 17240"/>
                  <a:gd name="connsiteY2" fmla="*/ 21431 h 21431"/>
                  <a:gd name="connsiteX3" fmla="*/ 0 w 17240"/>
                  <a:gd name="connsiteY3" fmla="*/ 21431 h 21431"/>
                </a:gdLst>
                <a:ahLst/>
                <a:cxnLst>
                  <a:cxn ang="0">
                    <a:pos x="connsiteX0" y="connsiteY0"/>
                  </a:cxn>
                  <a:cxn ang="0">
                    <a:pos x="connsiteX1" y="connsiteY1"/>
                  </a:cxn>
                  <a:cxn ang="0">
                    <a:pos x="connsiteX2" y="connsiteY2"/>
                  </a:cxn>
                  <a:cxn ang="0">
                    <a:pos x="connsiteX3" y="connsiteY3"/>
                  </a:cxn>
                </a:cxnLst>
                <a:rect l="l" t="t" r="r" b="b"/>
                <a:pathLst>
                  <a:path w="17240" h="21431">
                    <a:moveTo>
                      <a:pt x="0" y="0"/>
                    </a:moveTo>
                    <a:lnTo>
                      <a:pt x="17240" y="0"/>
                    </a:lnTo>
                    <a:lnTo>
                      <a:pt x="17240" y="21431"/>
                    </a:lnTo>
                    <a:lnTo>
                      <a:pt x="0" y="21431"/>
                    </a:lnTo>
                    <a:close/>
                  </a:path>
                </a:pathLst>
              </a:custGeom>
              <a:solidFill>
                <a:srgbClr val="004B78"/>
              </a:solidFill>
              <a:ln w="9525" cap="flat">
                <a:noFill/>
                <a:prstDash val="solid"/>
                <a:miter/>
              </a:ln>
            </p:spPr>
            <p:txBody>
              <a:bodyPr rtlCol="0" anchor="ctr"/>
              <a:lstStyle/>
              <a:p>
                <a:endParaRPr lang="en-US"/>
              </a:p>
            </p:txBody>
          </p:sp>
          <p:sp>
            <p:nvSpPr>
              <p:cNvPr id="453" name="Freeform: Shape 452">
                <a:extLst>
                  <a:ext uri="{FF2B5EF4-FFF2-40B4-BE49-F238E27FC236}">
                    <a16:creationId xmlns:a16="http://schemas.microsoft.com/office/drawing/2014/main" id="{4F35A39E-25D0-4B2F-99DA-411266E276B8}"/>
                  </a:ext>
                </a:extLst>
              </p:cNvPr>
              <p:cNvSpPr/>
              <p:nvPr/>
            </p:nvSpPr>
            <p:spPr>
              <a:xfrm rot="10800000">
                <a:off x="5530294" y="3242657"/>
                <a:ext cx="49980" cy="62130"/>
              </a:xfrm>
              <a:custGeom>
                <a:avLst/>
                <a:gdLst>
                  <a:gd name="connsiteX0" fmla="*/ 0 w 17240"/>
                  <a:gd name="connsiteY0" fmla="*/ 0 h 21431"/>
                  <a:gd name="connsiteX1" fmla="*/ 17240 w 17240"/>
                  <a:gd name="connsiteY1" fmla="*/ 0 h 21431"/>
                  <a:gd name="connsiteX2" fmla="*/ 17240 w 17240"/>
                  <a:gd name="connsiteY2" fmla="*/ 21431 h 21431"/>
                  <a:gd name="connsiteX3" fmla="*/ 0 w 17240"/>
                  <a:gd name="connsiteY3" fmla="*/ 21431 h 21431"/>
                </a:gdLst>
                <a:ahLst/>
                <a:cxnLst>
                  <a:cxn ang="0">
                    <a:pos x="connsiteX0" y="connsiteY0"/>
                  </a:cxn>
                  <a:cxn ang="0">
                    <a:pos x="connsiteX1" y="connsiteY1"/>
                  </a:cxn>
                  <a:cxn ang="0">
                    <a:pos x="connsiteX2" y="connsiteY2"/>
                  </a:cxn>
                  <a:cxn ang="0">
                    <a:pos x="connsiteX3" y="connsiteY3"/>
                  </a:cxn>
                </a:cxnLst>
                <a:rect l="l" t="t" r="r" b="b"/>
                <a:pathLst>
                  <a:path w="17240" h="21431">
                    <a:moveTo>
                      <a:pt x="0" y="0"/>
                    </a:moveTo>
                    <a:lnTo>
                      <a:pt x="17240" y="0"/>
                    </a:lnTo>
                    <a:lnTo>
                      <a:pt x="17240" y="21431"/>
                    </a:lnTo>
                    <a:lnTo>
                      <a:pt x="0" y="21431"/>
                    </a:lnTo>
                    <a:close/>
                  </a:path>
                </a:pathLst>
              </a:custGeom>
              <a:solidFill>
                <a:srgbClr val="004B78"/>
              </a:solidFill>
              <a:ln w="9525" cap="flat">
                <a:noFill/>
                <a:prstDash val="solid"/>
                <a:miter/>
              </a:ln>
            </p:spPr>
            <p:txBody>
              <a:bodyPr rtlCol="0" anchor="ctr"/>
              <a:lstStyle/>
              <a:p>
                <a:endParaRPr lang="en-US"/>
              </a:p>
            </p:txBody>
          </p:sp>
          <p:sp>
            <p:nvSpPr>
              <p:cNvPr id="454" name="Freeform: Shape 453">
                <a:extLst>
                  <a:ext uri="{FF2B5EF4-FFF2-40B4-BE49-F238E27FC236}">
                    <a16:creationId xmlns:a16="http://schemas.microsoft.com/office/drawing/2014/main" id="{9E8AD0DB-9EC1-45EE-975F-CA465076ED54}"/>
                  </a:ext>
                </a:extLst>
              </p:cNvPr>
              <p:cNvSpPr/>
              <p:nvPr/>
            </p:nvSpPr>
            <p:spPr>
              <a:xfrm rot="10800000">
                <a:off x="5446348" y="3242657"/>
                <a:ext cx="49980" cy="62130"/>
              </a:xfrm>
              <a:custGeom>
                <a:avLst/>
                <a:gdLst>
                  <a:gd name="connsiteX0" fmla="*/ 0 w 17240"/>
                  <a:gd name="connsiteY0" fmla="*/ 0 h 21431"/>
                  <a:gd name="connsiteX1" fmla="*/ 17240 w 17240"/>
                  <a:gd name="connsiteY1" fmla="*/ 0 h 21431"/>
                  <a:gd name="connsiteX2" fmla="*/ 17240 w 17240"/>
                  <a:gd name="connsiteY2" fmla="*/ 21431 h 21431"/>
                  <a:gd name="connsiteX3" fmla="*/ 0 w 17240"/>
                  <a:gd name="connsiteY3" fmla="*/ 21431 h 21431"/>
                </a:gdLst>
                <a:ahLst/>
                <a:cxnLst>
                  <a:cxn ang="0">
                    <a:pos x="connsiteX0" y="connsiteY0"/>
                  </a:cxn>
                  <a:cxn ang="0">
                    <a:pos x="connsiteX1" y="connsiteY1"/>
                  </a:cxn>
                  <a:cxn ang="0">
                    <a:pos x="connsiteX2" y="connsiteY2"/>
                  </a:cxn>
                  <a:cxn ang="0">
                    <a:pos x="connsiteX3" y="connsiteY3"/>
                  </a:cxn>
                </a:cxnLst>
                <a:rect l="l" t="t" r="r" b="b"/>
                <a:pathLst>
                  <a:path w="17240" h="21431">
                    <a:moveTo>
                      <a:pt x="0" y="0"/>
                    </a:moveTo>
                    <a:lnTo>
                      <a:pt x="17240" y="0"/>
                    </a:lnTo>
                    <a:lnTo>
                      <a:pt x="17240" y="21431"/>
                    </a:lnTo>
                    <a:lnTo>
                      <a:pt x="0" y="21431"/>
                    </a:lnTo>
                    <a:close/>
                  </a:path>
                </a:pathLst>
              </a:custGeom>
              <a:solidFill>
                <a:srgbClr val="004B78"/>
              </a:solidFill>
              <a:ln w="9525" cap="flat">
                <a:noFill/>
                <a:prstDash val="solid"/>
                <a:miter/>
              </a:ln>
            </p:spPr>
            <p:txBody>
              <a:bodyPr rtlCol="0" anchor="ctr"/>
              <a:lstStyle/>
              <a:p>
                <a:endParaRPr lang="en-US"/>
              </a:p>
            </p:txBody>
          </p:sp>
          <p:sp>
            <p:nvSpPr>
              <p:cNvPr id="455" name="Freeform: Shape 454">
                <a:extLst>
                  <a:ext uri="{FF2B5EF4-FFF2-40B4-BE49-F238E27FC236}">
                    <a16:creationId xmlns:a16="http://schemas.microsoft.com/office/drawing/2014/main" id="{EBB04EC6-158A-4271-AB03-B93BA00FCE72}"/>
                  </a:ext>
                </a:extLst>
              </p:cNvPr>
              <p:cNvSpPr/>
              <p:nvPr/>
            </p:nvSpPr>
            <p:spPr>
              <a:xfrm rot="10800000">
                <a:off x="5362403" y="3242657"/>
                <a:ext cx="49980" cy="62130"/>
              </a:xfrm>
              <a:custGeom>
                <a:avLst/>
                <a:gdLst>
                  <a:gd name="connsiteX0" fmla="*/ 0 w 17240"/>
                  <a:gd name="connsiteY0" fmla="*/ 0 h 21431"/>
                  <a:gd name="connsiteX1" fmla="*/ 17240 w 17240"/>
                  <a:gd name="connsiteY1" fmla="*/ 0 h 21431"/>
                  <a:gd name="connsiteX2" fmla="*/ 17240 w 17240"/>
                  <a:gd name="connsiteY2" fmla="*/ 21431 h 21431"/>
                  <a:gd name="connsiteX3" fmla="*/ 0 w 17240"/>
                  <a:gd name="connsiteY3" fmla="*/ 21431 h 21431"/>
                </a:gdLst>
                <a:ahLst/>
                <a:cxnLst>
                  <a:cxn ang="0">
                    <a:pos x="connsiteX0" y="connsiteY0"/>
                  </a:cxn>
                  <a:cxn ang="0">
                    <a:pos x="connsiteX1" y="connsiteY1"/>
                  </a:cxn>
                  <a:cxn ang="0">
                    <a:pos x="connsiteX2" y="connsiteY2"/>
                  </a:cxn>
                  <a:cxn ang="0">
                    <a:pos x="connsiteX3" y="connsiteY3"/>
                  </a:cxn>
                </a:cxnLst>
                <a:rect l="l" t="t" r="r" b="b"/>
                <a:pathLst>
                  <a:path w="17240" h="21431">
                    <a:moveTo>
                      <a:pt x="0" y="0"/>
                    </a:moveTo>
                    <a:lnTo>
                      <a:pt x="17240" y="0"/>
                    </a:lnTo>
                    <a:lnTo>
                      <a:pt x="17240" y="21431"/>
                    </a:lnTo>
                    <a:lnTo>
                      <a:pt x="0" y="21431"/>
                    </a:lnTo>
                    <a:close/>
                  </a:path>
                </a:pathLst>
              </a:custGeom>
              <a:solidFill>
                <a:srgbClr val="004B78"/>
              </a:solidFill>
              <a:ln w="9525" cap="flat">
                <a:noFill/>
                <a:prstDash val="solid"/>
                <a:miter/>
              </a:ln>
            </p:spPr>
            <p:txBody>
              <a:bodyPr rtlCol="0" anchor="ctr"/>
              <a:lstStyle/>
              <a:p>
                <a:endParaRPr lang="en-US"/>
              </a:p>
            </p:txBody>
          </p:sp>
          <p:sp>
            <p:nvSpPr>
              <p:cNvPr id="456" name="Freeform: Shape 455">
                <a:extLst>
                  <a:ext uri="{FF2B5EF4-FFF2-40B4-BE49-F238E27FC236}">
                    <a16:creationId xmlns:a16="http://schemas.microsoft.com/office/drawing/2014/main" id="{53624B77-4A94-4178-8477-45E98EFF598B}"/>
                  </a:ext>
                </a:extLst>
              </p:cNvPr>
              <p:cNvSpPr/>
              <p:nvPr/>
            </p:nvSpPr>
            <p:spPr>
              <a:xfrm rot="10800000">
                <a:off x="5278458" y="3242657"/>
                <a:ext cx="49980" cy="62130"/>
              </a:xfrm>
              <a:custGeom>
                <a:avLst/>
                <a:gdLst>
                  <a:gd name="connsiteX0" fmla="*/ 0 w 17240"/>
                  <a:gd name="connsiteY0" fmla="*/ 0 h 21431"/>
                  <a:gd name="connsiteX1" fmla="*/ 17240 w 17240"/>
                  <a:gd name="connsiteY1" fmla="*/ 0 h 21431"/>
                  <a:gd name="connsiteX2" fmla="*/ 17240 w 17240"/>
                  <a:gd name="connsiteY2" fmla="*/ 21431 h 21431"/>
                  <a:gd name="connsiteX3" fmla="*/ 0 w 17240"/>
                  <a:gd name="connsiteY3" fmla="*/ 21431 h 21431"/>
                </a:gdLst>
                <a:ahLst/>
                <a:cxnLst>
                  <a:cxn ang="0">
                    <a:pos x="connsiteX0" y="connsiteY0"/>
                  </a:cxn>
                  <a:cxn ang="0">
                    <a:pos x="connsiteX1" y="connsiteY1"/>
                  </a:cxn>
                  <a:cxn ang="0">
                    <a:pos x="connsiteX2" y="connsiteY2"/>
                  </a:cxn>
                  <a:cxn ang="0">
                    <a:pos x="connsiteX3" y="connsiteY3"/>
                  </a:cxn>
                </a:cxnLst>
                <a:rect l="l" t="t" r="r" b="b"/>
                <a:pathLst>
                  <a:path w="17240" h="21431">
                    <a:moveTo>
                      <a:pt x="0" y="0"/>
                    </a:moveTo>
                    <a:lnTo>
                      <a:pt x="17240" y="0"/>
                    </a:lnTo>
                    <a:lnTo>
                      <a:pt x="17240" y="21431"/>
                    </a:lnTo>
                    <a:lnTo>
                      <a:pt x="0" y="21431"/>
                    </a:lnTo>
                    <a:close/>
                  </a:path>
                </a:pathLst>
              </a:custGeom>
              <a:solidFill>
                <a:srgbClr val="004B78"/>
              </a:solidFill>
              <a:ln w="9525" cap="flat">
                <a:noFill/>
                <a:prstDash val="solid"/>
                <a:miter/>
              </a:ln>
            </p:spPr>
            <p:txBody>
              <a:bodyPr rtlCol="0" anchor="ctr"/>
              <a:lstStyle/>
              <a:p>
                <a:endParaRPr lang="en-US"/>
              </a:p>
            </p:txBody>
          </p:sp>
          <p:sp>
            <p:nvSpPr>
              <p:cNvPr id="457" name="Freeform: Shape 456">
                <a:extLst>
                  <a:ext uri="{FF2B5EF4-FFF2-40B4-BE49-F238E27FC236}">
                    <a16:creationId xmlns:a16="http://schemas.microsoft.com/office/drawing/2014/main" id="{EBBA5AA2-A430-44D8-85E8-9E65F8280E9F}"/>
                  </a:ext>
                </a:extLst>
              </p:cNvPr>
              <p:cNvSpPr/>
              <p:nvPr/>
            </p:nvSpPr>
            <p:spPr>
              <a:xfrm rot="10800000">
                <a:off x="5530294" y="3339028"/>
                <a:ext cx="49980" cy="62130"/>
              </a:xfrm>
              <a:custGeom>
                <a:avLst/>
                <a:gdLst>
                  <a:gd name="connsiteX0" fmla="*/ 0 w 17240"/>
                  <a:gd name="connsiteY0" fmla="*/ 0 h 21431"/>
                  <a:gd name="connsiteX1" fmla="*/ 17240 w 17240"/>
                  <a:gd name="connsiteY1" fmla="*/ 0 h 21431"/>
                  <a:gd name="connsiteX2" fmla="*/ 17240 w 17240"/>
                  <a:gd name="connsiteY2" fmla="*/ 21431 h 21431"/>
                  <a:gd name="connsiteX3" fmla="*/ 0 w 17240"/>
                  <a:gd name="connsiteY3" fmla="*/ 21431 h 21431"/>
                </a:gdLst>
                <a:ahLst/>
                <a:cxnLst>
                  <a:cxn ang="0">
                    <a:pos x="connsiteX0" y="connsiteY0"/>
                  </a:cxn>
                  <a:cxn ang="0">
                    <a:pos x="connsiteX1" y="connsiteY1"/>
                  </a:cxn>
                  <a:cxn ang="0">
                    <a:pos x="connsiteX2" y="connsiteY2"/>
                  </a:cxn>
                  <a:cxn ang="0">
                    <a:pos x="connsiteX3" y="connsiteY3"/>
                  </a:cxn>
                </a:cxnLst>
                <a:rect l="l" t="t" r="r" b="b"/>
                <a:pathLst>
                  <a:path w="17240" h="21431">
                    <a:moveTo>
                      <a:pt x="0" y="0"/>
                    </a:moveTo>
                    <a:lnTo>
                      <a:pt x="17240" y="0"/>
                    </a:lnTo>
                    <a:lnTo>
                      <a:pt x="17240" y="21431"/>
                    </a:lnTo>
                    <a:lnTo>
                      <a:pt x="0" y="21431"/>
                    </a:lnTo>
                    <a:close/>
                  </a:path>
                </a:pathLst>
              </a:custGeom>
              <a:solidFill>
                <a:srgbClr val="004B78"/>
              </a:solidFill>
              <a:ln w="9525" cap="flat">
                <a:noFill/>
                <a:prstDash val="solid"/>
                <a:miter/>
              </a:ln>
            </p:spPr>
            <p:txBody>
              <a:bodyPr rtlCol="0" anchor="ctr"/>
              <a:lstStyle/>
              <a:p>
                <a:endParaRPr lang="en-US"/>
              </a:p>
            </p:txBody>
          </p:sp>
          <p:sp>
            <p:nvSpPr>
              <p:cNvPr id="458" name="Freeform: Shape 457">
                <a:extLst>
                  <a:ext uri="{FF2B5EF4-FFF2-40B4-BE49-F238E27FC236}">
                    <a16:creationId xmlns:a16="http://schemas.microsoft.com/office/drawing/2014/main" id="{BEDB408C-3EAC-4E8B-AFDD-B93E07FE945D}"/>
                  </a:ext>
                </a:extLst>
              </p:cNvPr>
              <p:cNvSpPr/>
              <p:nvPr/>
            </p:nvSpPr>
            <p:spPr>
              <a:xfrm rot="10800000">
                <a:off x="5446348" y="3339028"/>
                <a:ext cx="49980" cy="62130"/>
              </a:xfrm>
              <a:custGeom>
                <a:avLst/>
                <a:gdLst>
                  <a:gd name="connsiteX0" fmla="*/ 0 w 17240"/>
                  <a:gd name="connsiteY0" fmla="*/ 0 h 21431"/>
                  <a:gd name="connsiteX1" fmla="*/ 17240 w 17240"/>
                  <a:gd name="connsiteY1" fmla="*/ 0 h 21431"/>
                  <a:gd name="connsiteX2" fmla="*/ 17240 w 17240"/>
                  <a:gd name="connsiteY2" fmla="*/ 21431 h 21431"/>
                  <a:gd name="connsiteX3" fmla="*/ 0 w 17240"/>
                  <a:gd name="connsiteY3" fmla="*/ 21431 h 21431"/>
                </a:gdLst>
                <a:ahLst/>
                <a:cxnLst>
                  <a:cxn ang="0">
                    <a:pos x="connsiteX0" y="connsiteY0"/>
                  </a:cxn>
                  <a:cxn ang="0">
                    <a:pos x="connsiteX1" y="connsiteY1"/>
                  </a:cxn>
                  <a:cxn ang="0">
                    <a:pos x="connsiteX2" y="connsiteY2"/>
                  </a:cxn>
                  <a:cxn ang="0">
                    <a:pos x="connsiteX3" y="connsiteY3"/>
                  </a:cxn>
                </a:cxnLst>
                <a:rect l="l" t="t" r="r" b="b"/>
                <a:pathLst>
                  <a:path w="17240" h="21431">
                    <a:moveTo>
                      <a:pt x="0" y="0"/>
                    </a:moveTo>
                    <a:lnTo>
                      <a:pt x="17240" y="0"/>
                    </a:lnTo>
                    <a:lnTo>
                      <a:pt x="17240" y="21431"/>
                    </a:lnTo>
                    <a:lnTo>
                      <a:pt x="0" y="21431"/>
                    </a:lnTo>
                    <a:close/>
                  </a:path>
                </a:pathLst>
              </a:custGeom>
              <a:solidFill>
                <a:srgbClr val="004B78"/>
              </a:solidFill>
              <a:ln w="9525" cap="flat">
                <a:noFill/>
                <a:prstDash val="solid"/>
                <a:miter/>
              </a:ln>
            </p:spPr>
            <p:txBody>
              <a:bodyPr rtlCol="0" anchor="ctr"/>
              <a:lstStyle/>
              <a:p>
                <a:endParaRPr lang="en-US"/>
              </a:p>
            </p:txBody>
          </p:sp>
          <p:sp>
            <p:nvSpPr>
              <p:cNvPr id="459" name="Freeform: Shape 458">
                <a:extLst>
                  <a:ext uri="{FF2B5EF4-FFF2-40B4-BE49-F238E27FC236}">
                    <a16:creationId xmlns:a16="http://schemas.microsoft.com/office/drawing/2014/main" id="{E1AED8A2-5595-485E-AB41-963354A0FA51}"/>
                  </a:ext>
                </a:extLst>
              </p:cNvPr>
              <p:cNvSpPr/>
              <p:nvPr/>
            </p:nvSpPr>
            <p:spPr>
              <a:xfrm rot="10800000">
                <a:off x="5362403" y="3339028"/>
                <a:ext cx="49980" cy="62130"/>
              </a:xfrm>
              <a:custGeom>
                <a:avLst/>
                <a:gdLst>
                  <a:gd name="connsiteX0" fmla="*/ 0 w 17240"/>
                  <a:gd name="connsiteY0" fmla="*/ 0 h 21431"/>
                  <a:gd name="connsiteX1" fmla="*/ 17240 w 17240"/>
                  <a:gd name="connsiteY1" fmla="*/ 0 h 21431"/>
                  <a:gd name="connsiteX2" fmla="*/ 17240 w 17240"/>
                  <a:gd name="connsiteY2" fmla="*/ 21431 h 21431"/>
                  <a:gd name="connsiteX3" fmla="*/ 0 w 17240"/>
                  <a:gd name="connsiteY3" fmla="*/ 21431 h 21431"/>
                </a:gdLst>
                <a:ahLst/>
                <a:cxnLst>
                  <a:cxn ang="0">
                    <a:pos x="connsiteX0" y="connsiteY0"/>
                  </a:cxn>
                  <a:cxn ang="0">
                    <a:pos x="connsiteX1" y="connsiteY1"/>
                  </a:cxn>
                  <a:cxn ang="0">
                    <a:pos x="connsiteX2" y="connsiteY2"/>
                  </a:cxn>
                  <a:cxn ang="0">
                    <a:pos x="connsiteX3" y="connsiteY3"/>
                  </a:cxn>
                </a:cxnLst>
                <a:rect l="l" t="t" r="r" b="b"/>
                <a:pathLst>
                  <a:path w="17240" h="21431">
                    <a:moveTo>
                      <a:pt x="0" y="0"/>
                    </a:moveTo>
                    <a:lnTo>
                      <a:pt x="17240" y="0"/>
                    </a:lnTo>
                    <a:lnTo>
                      <a:pt x="17240" y="21431"/>
                    </a:lnTo>
                    <a:lnTo>
                      <a:pt x="0" y="21431"/>
                    </a:lnTo>
                    <a:close/>
                  </a:path>
                </a:pathLst>
              </a:custGeom>
              <a:solidFill>
                <a:srgbClr val="004B78"/>
              </a:solidFill>
              <a:ln w="9525" cap="flat">
                <a:noFill/>
                <a:prstDash val="solid"/>
                <a:miter/>
              </a:ln>
            </p:spPr>
            <p:txBody>
              <a:bodyPr rtlCol="0" anchor="ctr"/>
              <a:lstStyle/>
              <a:p>
                <a:endParaRPr lang="en-US"/>
              </a:p>
            </p:txBody>
          </p:sp>
          <p:sp>
            <p:nvSpPr>
              <p:cNvPr id="460" name="Freeform: Shape 459">
                <a:extLst>
                  <a:ext uri="{FF2B5EF4-FFF2-40B4-BE49-F238E27FC236}">
                    <a16:creationId xmlns:a16="http://schemas.microsoft.com/office/drawing/2014/main" id="{3BB271EB-8146-4072-9A56-1D5097180469}"/>
                  </a:ext>
                </a:extLst>
              </p:cNvPr>
              <p:cNvSpPr/>
              <p:nvPr/>
            </p:nvSpPr>
            <p:spPr>
              <a:xfrm rot="10800000">
                <a:off x="5278458" y="3339028"/>
                <a:ext cx="49980" cy="62130"/>
              </a:xfrm>
              <a:custGeom>
                <a:avLst/>
                <a:gdLst>
                  <a:gd name="connsiteX0" fmla="*/ 0 w 17240"/>
                  <a:gd name="connsiteY0" fmla="*/ 0 h 21431"/>
                  <a:gd name="connsiteX1" fmla="*/ 17240 w 17240"/>
                  <a:gd name="connsiteY1" fmla="*/ 0 h 21431"/>
                  <a:gd name="connsiteX2" fmla="*/ 17240 w 17240"/>
                  <a:gd name="connsiteY2" fmla="*/ 21431 h 21431"/>
                  <a:gd name="connsiteX3" fmla="*/ 0 w 17240"/>
                  <a:gd name="connsiteY3" fmla="*/ 21431 h 21431"/>
                </a:gdLst>
                <a:ahLst/>
                <a:cxnLst>
                  <a:cxn ang="0">
                    <a:pos x="connsiteX0" y="connsiteY0"/>
                  </a:cxn>
                  <a:cxn ang="0">
                    <a:pos x="connsiteX1" y="connsiteY1"/>
                  </a:cxn>
                  <a:cxn ang="0">
                    <a:pos x="connsiteX2" y="connsiteY2"/>
                  </a:cxn>
                  <a:cxn ang="0">
                    <a:pos x="connsiteX3" y="connsiteY3"/>
                  </a:cxn>
                </a:cxnLst>
                <a:rect l="l" t="t" r="r" b="b"/>
                <a:pathLst>
                  <a:path w="17240" h="21431">
                    <a:moveTo>
                      <a:pt x="0" y="0"/>
                    </a:moveTo>
                    <a:lnTo>
                      <a:pt x="17240" y="0"/>
                    </a:lnTo>
                    <a:lnTo>
                      <a:pt x="17240" y="21431"/>
                    </a:lnTo>
                    <a:lnTo>
                      <a:pt x="0" y="21431"/>
                    </a:lnTo>
                    <a:close/>
                  </a:path>
                </a:pathLst>
              </a:custGeom>
              <a:solidFill>
                <a:srgbClr val="004B78"/>
              </a:solidFill>
              <a:ln w="9525" cap="flat">
                <a:noFill/>
                <a:prstDash val="solid"/>
                <a:miter/>
              </a:ln>
            </p:spPr>
            <p:txBody>
              <a:bodyPr rtlCol="0" anchor="ctr"/>
              <a:lstStyle/>
              <a:p>
                <a:endParaRPr lang="en-US"/>
              </a:p>
            </p:txBody>
          </p:sp>
          <p:sp>
            <p:nvSpPr>
              <p:cNvPr id="461" name="Freeform: Shape 460">
                <a:extLst>
                  <a:ext uri="{FF2B5EF4-FFF2-40B4-BE49-F238E27FC236}">
                    <a16:creationId xmlns:a16="http://schemas.microsoft.com/office/drawing/2014/main" id="{DF64E968-1A43-4237-B651-F7E5FDA582C2}"/>
                  </a:ext>
                </a:extLst>
              </p:cNvPr>
              <p:cNvSpPr/>
              <p:nvPr/>
            </p:nvSpPr>
            <p:spPr>
              <a:xfrm rot="10800000">
                <a:off x="5530294" y="3435402"/>
                <a:ext cx="49980" cy="62130"/>
              </a:xfrm>
              <a:custGeom>
                <a:avLst/>
                <a:gdLst>
                  <a:gd name="connsiteX0" fmla="*/ 0 w 17240"/>
                  <a:gd name="connsiteY0" fmla="*/ 0 h 21431"/>
                  <a:gd name="connsiteX1" fmla="*/ 17240 w 17240"/>
                  <a:gd name="connsiteY1" fmla="*/ 0 h 21431"/>
                  <a:gd name="connsiteX2" fmla="*/ 17240 w 17240"/>
                  <a:gd name="connsiteY2" fmla="*/ 21431 h 21431"/>
                  <a:gd name="connsiteX3" fmla="*/ 0 w 17240"/>
                  <a:gd name="connsiteY3" fmla="*/ 21431 h 21431"/>
                </a:gdLst>
                <a:ahLst/>
                <a:cxnLst>
                  <a:cxn ang="0">
                    <a:pos x="connsiteX0" y="connsiteY0"/>
                  </a:cxn>
                  <a:cxn ang="0">
                    <a:pos x="connsiteX1" y="connsiteY1"/>
                  </a:cxn>
                  <a:cxn ang="0">
                    <a:pos x="connsiteX2" y="connsiteY2"/>
                  </a:cxn>
                  <a:cxn ang="0">
                    <a:pos x="connsiteX3" y="connsiteY3"/>
                  </a:cxn>
                </a:cxnLst>
                <a:rect l="l" t="t" r="r" b="b"/>
                <a:pathLst>
                  <a:path w="17240" h="21431">
                    <a:moveTo>
                      <a:pt x="0" y="0"/>
                    </a:moveTo>
                    <a:lnTo>
                      <a:pt x="17240" y="0"/>
                    </a:lnTo>
                    <a:lnTo>
                      <a:pt x="17240" y="21431"/>
                    </a:lnTo>
                    <a:lnTo>
                      <a:pt x="0" y="21431"/>
                    </a:lnTo>
                    <a:close/>
                  </a:path>
                </a:pathLst>
              </a:custGeom>
              <a:solidFill>
                <a:srgbClr val="004B78"/>
              </a:solidFill>
              <a:ln w="9525" cap="flat">
                <a:noFill/>
                <a:prstDash val="solid"/>
                <a:miter/>
              </a:ln>
            </p:spPr>
            <p:txBody>
              <a:bodyPr rtlCol="0" anchor="ctr"/>
              <a:lstStyle/>
              <a:p>
                <a:endParaRPr lang="en-US"/>
              </a:p>
            </p:txBody>
          </p:sp>
          <p:sp>
            <p:nvSpPr>
              <p:cNvPr id="462" name="Freeform: Shape 461">
                <a:extLst>
                  <a:ext uri="{FF2B5EF4-FFF2-40B4-BE49-F238E27FC236}">
                    <a16:creationId xmlns:a16="http://schemas.microsoft.com/office/drawing/2014/main" id="{C915B2FA-441F-4176-A5C3-80F0280751B8}"/>
                  </a:ext>
                </a:extLst>
              </p:cNvPr>
              <p:cNvSpPr/>
              <p:nvPr/>
            </p:nvSpPr>
            <p:spPr>
              <a:xfrm rot="10800000">
                <a:off x="5446348" y="3435402"/>
                <a:ext cx="49980" cy="62130"/>
              </a:xfrm>
              <a:custGeom>
                <a:avLst/>
                <a:gdLst>
                  <a:gd name="connsiteX0" fmla="*/ 0 w 17240"/>
                  <a:gd name="connsiteY0" fmla="*/ 0 h 21431"/>
                  <a:gd name="connsiteX1" fmla="*/ 17240 w 17240"/>
                  <a:gd name="connsiteY1" fmla="*/ 0 h 21431"/>
                  <a:gd name="connsiteX2" fmla="*/ 17240 w 17240"/>
                  <a:gd name="connsiteY2" fmla="*/ 21431 h 21431"/>
                  <a:gd name="connsiteX3" fmla="*/ 0 w 17240"/>
                  <a:gd name="connsiteY3" fmla="*/ 21431 h 21431"/>
                </a:gdLst>
                <a:ahLst/>
                <a:cxnLst>
                  <a:cxn ang="0">
                    <a:pos x="connsiteX0" y="connsiteY0"/>
                  </a:cxn>
                  <a:cxn ang="0">
                    <a:pos x="connsiteX1" y="connsiteY1"/>
                  </a:cxn>
                  <a:cxn ang="0">
                    <a:pos x="connsiteX2" y="connsiteY2"/>
                  </a:cxn>
                  <a:cxn ang="0">
                    <a:pos x="connsiteX3" y="connsiteY3"/>
                  </a:cxn>
                </a:cxnLst>
                <a:rect l="l" t="t" r="r" b="b"/>
                <a:pathLst>
                  <a:path w="17240" h="21431">
                    <a:moveTo>
                      <a:pt x="0" y="0"/>
                    </a:moveTo>
                    <a:lnTo>
                      <a:pt x="17240" y="0"/>
                    </a:lnTo>
                    <a:lnTo>
                      <a:pt x="17240" y="21431"/>
                    </a:lnTo>
                    <a:lnTo>
                      <a:pt x="0" y="21431"/>
                    </a:lnTo>
                    <a:close/>
                  </a:path>
                </a:pathLst>
              </a:custGeom>
              <a:solidFill>
                <a:srgbClr val="004B78"/>
              </a:solidFill>
              <a:ln w="9525" cap="flat">
                <a:noFill/>
                <a:prstDash val="solid"/>
                <a:miter/>
              </a:ln>
            </p:spPr>
            <p:txBody>
              <a:bodyPr rtlCol="0" anchor="ctr"/>
              <a:lstStyle/>
              <a:p>
                <a:endParaRPr lang="en-US"/>
              </a:p>
            </p:txBody>
          </p:sp>
          <p:sp>
            <p:nvSpPr>
              <p:cNvPr id="463" name="Freeform: Shape 462">
                <a:extLst>
                  <a:ext uri="{FF2B5EF4-FFF2-40B4-BE49-F238E27FC236}">
                    <a16:creationId xmlns:a16="http://schemas.microsoft.com/office/drawing/2014/main" id="{9FC40006-E47B-4FBA-B7BA-971577258E7D}"/>
                  </a:ext>
                </a:extLst>
              </p:cNvPr>
              <p:cNvSpPr/>
              <p:nvPr/>
            </p:nvSpPr>
            <p:spPr>
              <a:xfrm rot="10800000">
                <a:off x="5362403" y="3435402"/>
                <a:ext cx="49980" cy="62130"/>
              </a:xfrm>
              <a:custGeom>
                <a:avLst/>
                <a:gdLst>
                  <a:gd name="connsiteX0" fmla="*/ 0 w 17240"/>
                  <a:gd name="connsiteY0" fmla="*/ 0 h 21431"/>
                  <a:gd name="connsiteX1" fmla="*/ 17240 w 17240"/>
                  <a:gd name="connsiteY1" fmla="*/ 0 h 21431"/>
                  <a:gd name="connsiteX2" fmla="*/ 17240 w 17240"/>
                  <a:gd name="connsiteY2" fmla="*/ 21431 h 21431"/>
                  <a:gd name="connsiteX3" fmla="*/ 0 w 17240"/>
                  <a:gd name="connsiteY3" fmla="*/ 21431 h 21431"/>
                </a:gdLst>
                <a:ahLst/>
                <a:cxnLst>
                  <a:cxn ang="0">
                    <a:pos x="connsiteX0" y="connsiteY0"/>
                  </a:cxn>
                  <a:cxn ang="0">
                    <a:pos x="connsiteX1" y="connsiteY1"/>
                  </a:cxn>
                  <a:cxn ang="0">
                    <a:pos x="connsiteX2" y="connsiteY2"/>
                  </a:cxn>
                  <a:cxn ang="0">
                    <a:pos x="connsiteX3" y="connsiteY3"/>
                  </a:cxn>
                </a:cxnLst>
                <a:rect l="l" t="t" r="r" b="b"/>
                <a:pathLst>
                  <a:path w="17240" h="21431">
                    <a:moveTo>
                      <a:pt x="0" y="0"/>
                    </a:moveTo>
                    <a:lnTo>
                      <a:pt x="17240" y="0"/>
                    </a:lnTo>
                    <a:lnTo>
                      <a:pt x="17240" y="21431"/>
                    </a:lnTo>
                    <a:lnTo>
                      <a:pt x="0" y="21431"/>
                    </a:lnTo>
                    <a:close/>
                  </a:path>
                </a:pathLst>
              </a:custGeom>
              <a:solidFill>
                <a:srgbClr val="004B78"/>
              </a:solidFill>
              <a:ln w="9525" cap="flat">
                <a:noFill/>
                <a:prstDash val="solid"/>
                <a:miter/>
              </a:ln>
            </p:spPr>
            <p:txBody>
              <a:bodyPr rtlCol="0" anchor="ctr"/>
              <a:lstStyle/>
              <a:p>
                <a:endParaRPr lang="en-US"/>
              </a:p>
            </p:txBody>
          </p:sp>
          <p:sp>
            <p:nvSpPr>
              <p:cNvPr id="464" name="Freeform: Shape 463">
                <a:extLst>
                  <a:ext uri="{FF2B5EF4-FFF2-40B4-BE49-F238E27FC236}">
                    <a16:creationId xmlns:a16="http://schemas.microsoft.com/office/drawing/2014/main" id="{418078E3-0B66-4FDF-9865-BCFCCE520AB9}"/>
                  </a:ext>
                </a:extLst>
              </p:cNvPr>
              <p:cNvSpPr/>
              <p:nvPr/>
            </p:nvSpPr>
            <p:spPr>
              <a:xfrm rot="10800000">
                <a:off x="5278458" y="3435402"/>
                <a:ext cx="49980" cy="62130"/>
              </a:xfrm>
              <a:custGeom>
                <a:avLst/>
                <a:gdLst>
                  <a:gd name="connsiteX0" fmla="*/ 0 w 17240"/>
                  <a:gd name="connsiteY0" fmla="*/ 0 h 21431"/>
                  <a:gd name="connsiteX1" fmla="*/ 17240 w 17240"/>
                  <a:gd name="connsiteY1" fmla="*/ 0 h 21431"/>
                  <a:gd name="connsiteX2" fmla="*/ 17240 w 17240"/>
                  <a:gd name="connsiteY2" fmla="*/ 21431 h 21431"/>
                  <a:gd name="connsiteX3" fmla="*/ 0 w 17240"/>
                  <a:gd name="connsiteY3" fmla="*/ 21431 h 21431"/>
                </a:gdLst>
                <a:ahLst/>
                <a:cxnLst>
                  <a:cxn ang="0">
                    <a:pos x="connsiteX0" y="connsiteY0"/>
                  </a:cxn>
                  <a:cxn ang="0">
                    <a:pos x="connsiteX1" y="connsiteY1"/>
                  </a:cxn>
                  <a:cxn ang="0">
                    <a:pos x="connsiteX2" y="connsiteY2"/>
                  </a:cxn>
                  <a:cxn ang="0">
                    <a:pos x="connsiteX3" y="connsiteY3"/>
                  </a:cxn>
                </a:cxnLst>
                <a:rect l="l" t="t" r="r" b="b"/>
                <a:pathLst>
                  <a:path w="17240" h="21431">
                    <a:moveTo>
                      <a:pt x="0" y="0"/>
                    </a:moveTo>
                    <a:lnTo>
                      <a:pt x="17240" y="0"/>
                    </a:lnTo>
                    <a:lnTo>
                      <a:pt x="17240" y="21431"/>
                    </a:lnTo>
                    <a:lnTo>
                      <a:pt x="0" y="21431"/>
                    </a:lnTo>
                    <a:close/>
                  </a:path>
                </a:pathLst>
              </a:custGeom>
              <a:solidFill>
                <a:srgbClr val="004B78"/>
              </a:solidFill>
              <a:ln w="9525" cap="flat">
                <a:noFill/>
                <a:prstDash val="solid"/>
                <a:miter/>
              </a:ln>
            </p:spPr>
            <p:txBody>
              <a:bodyPr rtlCol="0" anchor="ctr"/>
              <a:lstStyle/>
              <a:p>
                <a:endParaRPr lang="en-US"/>
              </a:p>
            </p:txBody>
          </p:sp>
          <p:sp>
            <p:nvSpPr>
              <p:cNvPr id="465" name="Freeform: Shape 464">
                <a:extLst>
                  <a:ext uri="{FF2B5EF4-FFF2-40B4-BE49-F238E27FC236}">
                    <a16:creationId xmlns:a16="http://schemas.microsoft.com/office/drawing/2014/main" id="{4D11498F-7D7B-4384-9ACC-A6C8952153DF}"/>
                  </a:ext>
                </a:extLst>
              </p:cNvPr>
              <p:cNvSpPr/>
              <p:nvPr/>
            </p:nvSpPr>
            <p:spPr>
              <a:xfrm rot="10800000">
                <a:off x="5530294" y="3531497"/>
                <a:ext cx="49980" cy="62130"/>
              </a:xfrm>
              <a:custGeom>
                <a:avLst/>
                <a:gdLst>
                  <a:gd name="connsiteX0" fmla="*/ 0 w 17240"/>
                  <a:gd name="connsiteY0" fmla="*/ 0 h 21431"/>
                  <a:gd name="connsiteX1" fmla="*/ 17240 w 17240"/>
                  <a:gd name="connsiteY1" fmla="*/ 0 h 21431"/>
                  <a:gd name="connsiteX2" fmla="*/ 17240 w 17240"/>
                  <a:gd name="connsiteY2" fmla="*/ 21431 h 21431"/>
                  <a:gd name="connsiteX3" fmla="*/ 0 w 17240"/>
                  <a:gd name="connsiteY3" fmla="*/ 21431 h 21431"/>
                </a:gdLst>
                <a:ahLst/>
                <a:cxnLst>
                  <a:cxn ang="0">
                    <a:pos x="connsiteX0" y="connsiteY0"/>
                  </a:cxn>
                  <a:cxn ang="0">
                    <a:pos x="connsiteX1" y="connsiteY1"/>
                  </a:cxn>
                  <a:cxn ang="0">
                    <a:pos x="connsiteX2" y="connsiteY2"/>
                  </a:cxn>
                  <a:cxn ang="0">
                    <a:pos x="connsiteX3" y="connsiteY3"/>
                  </a:cxn>
                </a:cxnLst>
                <a:rect l="l" t="t" r="r" b="b"/>
                <a:pathLst>
                  <a:path w="17240" h="21431">
                    <a:moveTo>
                      <a:pt x="0" y="0"/>
                    </a:moveTo>
                    <a:lnTo>
                      <a:pt x="17240" y="0"/>
                    </a:lnTo>
                    <a:lnTo>
                      <a:pt x="17240" y="21431"/>
                    </a:lnTo>
                    <a:lnTo>
                      <a:pt x="0" y="21431"/>
                    </a:lnTo>
                    <a:close/>
                  </a:path>
                </a:pathLst>
              </a:custGeom>
              <a:solidFill>
                <a:srgbClr val="004B78"/>
              </a:solidFill>
              <a:ln w="9525" cap="flat">
                <a:noFill/>
                <a:prstDash val="solid"/>
                <a:miter/>
              </a:ln>
            </p:spPr>
            <p:txBody>
              <a:bodyPr rtlCol="0" anchor="ctr"/>
              <a:lstStyle/>
              <a:p>
                <a:endParaRPr lang="en-US"/>
              </a:p>
            </p:txBody>
          </p:sp>
          <p:sp>
            <p:nvSpPr>
              <p:cNvPr id="466" name="Freeform: Shape 465">
                <a:extLst>
                  <a:ext uri="{FF2B5EF4-FFF2-40B4-BE49-F238E27FC236}">
                    <a16:creationId xmlns:a16="http://schemas.microsoft.com/office/drawing/2014/main" id="{AAD5CB76-3920-4E2E-8994-24E4167EF872}"/>
                  </a:ext>
                </a:extLst>
              </p:cNvPr>
              <p:cNvSpPr/>
              <p:nvPr/>
            </p:nvSpPr>
            <p:spPr>
              <a:xfrm rot="10800000">
                <a:off x="5446348" y="3531497"/>
                <a:ext cx="49980" cy="62130"/>
              </a:xfrm>
              <a:custGeom>
                <a:avLst/>
                <a:gdLst>
                  <a:gd name="connsiteX0" fmla="*/ 0 w 17240"/>
                  <a:gd name="connsiteY0" fmla="*/ 0 h 21431"/>
                  <a:gd name="connsiteX1" fmla="*/ 17240 w 17240"/>
                  <a:gd name="connsiteY1" fmla="*/ 0 h 21431"/>
                  <a:gd name="connsiteX2" fmla="*/ 17240 w 17240"/>
                  <a:gd name="connsiteY2" fmla="*/ 21431 h 21431"/>
                  <a:gd name="connsiteX3" fmla="*/ 0 w 17240"/>
                  <a:gd name="connsiteY3" fmla="*/ 21431 h 21431"/>
                </a:gdLst>
                <a:ahLst/>
                <a:cxnLst>
                  <a:cxn ang="0">
                    <a:pos x="connsiteX0" y="connsiteY0"/>
                  </a:cxn>
                  <a:cxn ang="0">
                    <a:pos x="connsiteX1" y="connsiteY1"/>
                  </a:cxn>
                  <a:cxn ang="0">
                    <a:pos x="connsiteX2" y="connsiteY2"/>
                  </a:cxn>
                  <a:cxn ang="0">
                    <a:pos x="connsiteX3" y="connsiteY3"/>
                  </a:cxn>
                </a:cxnLst>
                <a:rect l="l" t="t" r="r" b="b"/>
                <a:pathLst>
                  <a:path w="17240" h="21431">
                    <a:moveTo>
                      <a:pt x="0" y="0"/>
                    </a:moveTo>
                    <a:lnTo>
                      <a:pt x="17240" y="0"/>
                    </a:lnTo>
                    <a:lnTo>
                      <a:pt x="17240" y="21431"/>
                    </a:lnTo>
                    <a:lnTo>
                      <a:pt x="0" y="21431"/>
                    </a:lnTo>
                    <a:close/>
                  </a:path>
                </a:pathLst>
              </a:custGeom>
              <a:solidFill>
                <a:srgbClr val="004B78"/>
              </a:solidFill>
              <a:ln w="9525" cap="flat">
                <a:noFill/>
                <a:prstDash val="solid"/>
                <a:miter/>
              </a:ln>
            </p:spPr>
            <p:txBody>
              <a:bodyPr rtlCol="0" anchor="ctr"/>
              <a:lstStyle/>
              <a:p>
                <a:endParaRPr lang="en-US"/>
              </a:p>
            </p:txBody>
          </p:sp>
          <p:sp>
            <p:nvSpPr>
              <p:cNvPr id="467" name="Freeform: Shape 466">
                <a:extLst>
                  <a:ext uri="{FF2B5EF4-FFF2-40B4-BE49-F238E27FC236}">
                    <a16:creationId xmlns:a16="http://schemas.microsoft.com/office/drawing/2014/main" id="{444A8D36-00BE-40DE-A940-EF0F8AD9A00D}"/>
                  </a:ext>
                </a:extLst>
              </p:cNvPr>
              <p:cNvSpPr/>
              <p:nvPr/>
            </p:nvSpPr>
            <p:spPr>
              <a:xfrm rot="10800000">
                <a:off x="5362403" y="3531497"/>
                <a:ext cx="49980" cy="62130"/>
              </a:xfrm>
              <a:custGeom>
                <a:avLst/>
                <a:gdLst>
                  <a:gd name="connsiteX0" fmla="*/ 0 w 17240"/>
                  <a:gd name="connsiteY0" fmla="*/ 0 h 21431"/>
                  <a:gd name="connsiteX1" fmla="*/ 17240 w 17240"/>
                  <a:gd name="connsiteY1" fmla="*/ 0 h 21431"/>
                  <a:gd name="connsiteX2" fmla="*/ 17240 w 17240"/>
                  <a:gd name="connsiteY2" fmla="*/ 21431 h 21431"/>
                  <a:gd name="connsiteX3" fmla="*/ 0 w 17240"/>
                  <a:gd name="connsiteY3" fmla="*/ 21431 h 21431"/>
                </a:gdLst>
                <a:ahLst/>
                <a:cxnLst>
                  <a:cxn ang="0">
                    <a:pos x="connsiteX0" y="connsiteY0"/>
                  </a:cxn>
                  <a:cxn ang="0">
                    <a:pos x="connsiteX1" y="connsiteY1"/>
                  </a:cxn>
                  <a:cxn ang="0">
                    <a:pos x="connsiteX2" y="connsiteY2"/>
                  </a:cxn>
                  <a:cxn ang="0">
                    <a:pos x="connsiteX3" y="connsiteY3"/>
                  </a:cxn>
                </a:cxnLst>
                <a:rect l="l" t="t" r="r" b="b"/>
                <a:pathLst>
                  <a:path w="17240" h="21431">
                    <a:moveTo>
                      <a:pt x="0" y="0"/>
                    </a:moveTo>
                    <a:lnTo>
                      <a:pt x="17240" y="0"/>
                    </a:lnTo>
                    <a:lnTo>
                      <a:pt x="17240" y="21431"/>
                    </a:lnTo>
                    <a:lnTo>
                      <a:pt x="0" y="21431"/>
                    </a:lnTo>
                    <a:close/>
                  </a:path>
                </a:pathLst>
              </a:custGeom>
              <a:solidFill>
                <a:srgbClr val="004B78"/>
              </a:solidFill>
              <a:ln w="9525" cap="flat">
                <a:noFill/>
                <a:prstDash val="solid"/>
                <a:miter/>
              </a:ln>
            </p:spPr>
            <p:txBody>
              <a:bodyPr rtlCol="0" anchor="ctr"/>
              <a:lstStyle/>
              <a:p>
                <a:endParaRPr lang="en-US"/>
              </a:p>
            </p:txBody>
          </p:sp>
          <p:sp>
            <p:nvSpPr>
              <p:cNvPr id="468" name="Freeform: Shape 467">
                <a:extLst>
                  <a:ext uri="{FF2B5EF4-FFF2-40B4-BE49-F238E27FC236}">
                    <a16:creationId xmlns:a16="http://schemas.microsoft.com/office/drawing/2014/main" id="{8E433CE0-7CFB-45FA-AF06-2A872AB12DD0}"/>
                  </a:ext>
                </a:extLst>
              </p:cNvPr>
              <p:cNvSpPr/>
              <p:nvPr/>
            </p:nvSpPr>
            <p:spPr>
              <a:xfrm rot="10800000">
                <a:off x="5278458" y="3531497"/>
                <a:ext cx="49980" cy="62130"/>
              </a:xfrm>
              <a:custGeom>
                <a:avLst/>
                <a:gdLst>
                  <a:gd name="connsiteX0" fmla="*/ 0 w 17240"/>
                  <a:gd name="connsiteY0" fmla="*/ 0 h 21431"/>
                  <a:gd name="connsiteX1" fmla="*/ 17240 w 17240"/>
                  <a:gd name="connsiteY1" fmla="*/ 0 h 21431"/>
                  <a:gd name="connsiteX2" fmla="*/ 17240 w 17240"/>
                  <a:gd name="connsiteY2" fmla="*/ 21431 h 21431"/>
                  <a:gd name="connsiteX3" fmla="*/ 0 w 17240"/>
                  <a:gd name="connsiteY3" fmla="*/ 21431 h 21431"/>
                </a:gdLst>
                <a:ahLst/>
                <a:cxnLst>
                  <a:cxn ang="0">
                    <a:pos x="connsiteX0" y="connsiteY0"/>
                  </a:cxn>
                  <a:cxn ang="0">
                    <a:pos x="connsiteX1" y="connsiteY1"/>
                  </a:cxn>
                  <a:cxn ang="0">
                    <a:pos x="connsiteX2" y="connsiteY2"/>
                  </a:cxn>
                  <a:cxn ang="0">
                    <a:pos x="connsiteX3" y="connsiteY3"/>
                  </a:cxn>
                </a:cxnLst>
                <a:rect l="l" t="t" r="r" b="b"/>
                <a:pathLst>
                  <a:path w="17240" h="21431">
                    <a:moveTo>
                      <a:pt x="0" y="0"/>
                    </a:moveTo>
                    <a:lnTo>
                      <a:pt x="17240" y="0"/>
                    </a:lnTo>
                    <a:lnTo>
                      <a:pt x="17240" y="21431"/>
                    </a:lnTo>
                    <a:lnTo>
                      <a:pt x="0" y="21431"/>
                    </a:lnTo>
                    <a:close/>
                  </a:path>
                </a:pathLst>
              </a:custGeom>
              <a:solidFill>
                <a:srgbClr val="004B78"/>
              </a:solidFill>
              <a:ln w="9525" cap="flat">
                <a:noFill/>
                <a:prstDash val="solid"/>
                <a:miter/>
              </a:ln>
            </p:spPr>
            <p:txBody>
              <a:bodyPr rtlCol="0" anchor="ctr"/>
              <a:lstStyle/>
              <a:p>
                <a:endParaRPr lang="en-US"/>
              </a:p>
            </p:txBody>
          </p:sp>
          <p:grpSp>
            <p:nvGrpSpPr>
              <p:cNvPr id="469" name="Graphic 9">
                <a:extLst>
                  <a:ext uri="{FF2B5EF4-FFF2-40B4-BE49-F238E27FC236}">
                    <a16:creationId xmlns:a16="http://schemas.microsoft.com/office/drawing/2014/main" id="{7D68422D-8558-4C15-AA96-6BC05F3534B7}"/>
                  </a:ext>
                </a:extLst>
              </p:cNvPr>
              <p:cNvGrpSpPr/>
              <p:nvPr/>
            </p:nvGrpSpPr>
            <p:grpSpPr>
              <a:xfrm>
                <a:off x="280078" y="3649130"/>
                <a:ext cx="459004" cy="578228"/>
                <a:chOff x="4140029" y="3450716"/>
                <a:chExt cx="158328" cy="199453"/>
              </a:xfrm>
              <a:solidFill>
                <a:srgbClr val="808080"/>
              </a:solidFill>
            </p:grpSpPr>
            <p:sp>
              <p:nvSpPr>
                <p:cNvPr id="470" name="Freeform: Shape 469">
                  <a:extLst>
                    <a:ext uri="{FF2B5EF4-FFF2-40B4-BE49-F238E27FC236}">
                      <a16:creationId xmlns:a16="http://schemas.microsoft.com/office/drawing/2014/main" id="{6F7484CE-7BD1-458C-AC70-70A0A5F61B4E}"/>
                    </a:ext>
                  </a:extLst>
                </p:cNvPr>
                <p:cNvSpPr/>
                <p:nvPr/>
              </p:nvSpPr>
              <p:spPr>
                <a:xfrm>
                  <a:off x="4140029" y="3450716"/>
                  <a:ext cx="158328" cy="152513"/>
                </a:xfrm>
                <a:custGeom>
                  <a:avLst/>
                  <a:gdLst>
                    <a:gd name="connsiteX0" fmla="*/ 158317 w 158328"/>
                    <a:gd name="connsiteY0" fmla="*/ 73152 h 152513"/>
                    <a:gd name="connsiteX1" fmla="*/ 93833 w 158328"/>
                    <a:gd name="connsiteY1" fmla="*/ 1238 h 152513"/>
                    <a:gd name="connsiteX2" fmla="*/ 79164 w 158328"/>
                    <a:gd name="connsiteY2" fmla="*/ 0 h 152513"/>
                    <a:gd name="connsiteX3" fmla="*/ 79164 w 158328"/>
                    <a:gd name="connsiteY3" fmla="*/ 0 h 152513"/>
                    <a:gd name="connsiteX4" fmla="*/ 64496 w 158328"/>
                    <a:gd name="connsiteY4" fmla="*/ 1238 h 152513"/>
                    <a:gd name="connsiteX5" fmla="*/ 11 w 158328"/>
                    <a:gd name="connsiteY5" fmla="*/ 73152 h 152513"/>
                    <a:gd name="connsiteX6" fmla="*/ 11 w 158328"/>
                    <a:gd name="connsiteY6" fmla="*/ 74486 h 152513"/>
                    <a:gd name="connsiteX7" fmla="*/ 8584 w 158328"/>
                    <a:gd name="connsiteY7" fmla="*/ 108966 h 152513"/>
                    <a:gd name="connsiteX8" fmla="*/ 39921 w 158328"/>
                    <a:gd name="connsiteY8" fmla="*/ 136493 h 152513"/>
                    <a:gd name="connsiteX9" fmla="*/ 40874 w 158328"/>
                    <a:gd name="connsiteY9" fmla="*/ 137922 h 152513"/>
                    <a:gd name="connsiteX10" fmla="*/ 42112 w 158328"/>
                    <a:gd name="connsiteY10" fmla="*/ 136969 h 152513"/>
                    <a:gd name="connsiteX11" fmla="*/ 43445 w 158328"/>
                    <a:gd name="connsiteY11" fmla="*/ 138398 h 152513"/>
                    <a:gd name="connsiteX12" fmla="*/ 43445 w 158328"/>
                    <a:gd name="connsiteY12" fmla="*/ 138398 h 152513"/>
                    <a:gd name="connsiteX13" fmla="*/ 43445 w 158328"/>
                    <a:gd name="connsiteY13" fmla="*/ 144971 h 152513"/>
                    <a:gd name="connsiteX14" fmla="*/ 45446 w 158328"/>
                    <a:gd name="connsiteY14" fmla="*/ 146304 h 152513"/>
                    <a:gd name="connsiteX15" fmla="*/ 46398 w 158328"/>
                    <a:gd name="connsiteY15" fmla="*/ 146304 h 152513"/>
                    <a:gd name="connsiteX16" fmla="*/ 46398 w 158328"/>
                    <a:gd name="connsiteY16" fmla="*/ 146304 h 152513"/>
                    <a:gd name="connsiteX17" fmla="*/ 52494 w 158328"/>
                    <a:gd name="connsiteY17" fmla="*/ 147923 h 152513"/>
                    <a:gd name="connsiteX18" fmla="*/ 55828 w 158328"/>
                    <a:gd name="connsiteY18" fmla="*/ 148876 h 152513"/>
                    <a:gd name="connsiteX19" fmla="*/ 58019 w 158328"/>
                    <a:gd name="connsiteY19" fmla="*/ 148876 h 152513"/>
                    <a:gd name="connsiteX20" fmla="*/ 58495 w 158328"/>
                    <a:gd name="connsiteY20" fmla="*/ 147923 h 152513"/>
                    <a:gd name="connsiteX21" fmla="*/ 58495 w 158328"/>
                    <a:gd name="connsiteY21" fmla="*/ 138398 h 152513"/>
                    <a:gd name="connsiteX22" fmla="*/ 58495 w 158328"/>
                    <a:gd name="connsiteY22" fmla="*/ 138398 h 152513"/>
                    <a:gd name="connsiteX23" fmla="*/ 59828 w 158328"/>
                    <a:gd name="connsiteY23" fmla="*/ 136970 h 152513"/>
                    <a:gd name="connsiteX24" fmla="*/ 61257 w 158328"/>
                    <a:gd name="connsiteY24" fmla="*/ 138398 h 152513"/>
                    <a:gd name="connsiteX25" fmla="*/ 61257 w 158328"/>
                    <a:gd name="connsiteY25" fmla="*/ 138398 h 152513"/>
                    <a:gd name="connsiteX26" fmla="*/ 61257 w 158328"/>
                    <a:gd name="connsiteY26" fmla="*/ 147923 h 152513"/>
                    <a:gd name="connsiteX27" fmla="*/ 64686 w 158328"/>
                    <a:gd name="connsiteY27" fmla="*/ 151162 h 152513"/>
                    <a:gd name="connsiteX28" fmla="*/ 74211 w 158328"/>
                    <a:gd name="connsiteY28" fmla="*/ 152495 h 152513"/>
                    <a:gd name="connsiteX29" fmla="*/ 76497 w 158328"/>
                    <a:gd name="connsiteY29" fmla="*/ 151733 h 152513"/>
                    <a:gd name="connsiteX30" fmla="*/ 77259 w 158328"/>
                    <a:gd name="connsiteY30" fmla="*/ 149923 h 152513"/>
                    <a:gd name="connsiteX31" fmla="*/ 77259 w 158328"/>
                    <a:gd name="connsiteY31" fmla="*/ 138875 h 152513"/>
                    <a:gd name="connsiteX32" fmla="*/ 77259 w 158328"/>
                    <a:gd name="connsiteY32" fmla="*/ 138875 h 152513"/>
                    <a:gd name="connsiteX33" fmla="*/ 78688 w 158328"/>
                    <a:gd name="connsiteY33" fmla="*/ 137446 h 152513"/>
                    <a:gd name="connsiteX34" fmla="*/ 80117 w 158328"/>
                    <a:gd name="connsiteY34" fmla="*/ 138875 h 152513"/>
                    <a:gd name="connsiteX35" fmla="*/ 80117 w 158328"/>
                    <a:gd name="connsiteY35" fmla="*/ 138875 h 152513"/>
                    <a:gd name="connsiteX36" fmla="*/ 80117 w 158328"/>
                    <a:gd name="connsiteY36" fmla="*/ 149924 h 152513"/>
                    <a:gd name="connsiteX37" fmla="*/ 80879 w 158328"/>
                    <a:gd name="connsiteY37" fmla="*/ 151733 h 152513"/>
                    <a:gd name="connsiteX38" fmla="*/ 83165 w 158328"/>
                    <a:gd name="connsiteY38" fmla="*/ 152495 h 152513"/>
                    <a:gd name="connsiteX39" fmla="*/ 92690 w 158328"/>
                    <a:gd name="connsiteY39" fmla="*/ 151162 h 152513"/>
                    <a:gd name="connsiteX40" fmla="*/ 96119 w 158328"/>
                    <a:gd name="connsiteY40" fmla="*/ 147923 h 152513"/>
                    <a:gd name="connsiteX41" fmla="*/ 96119 w 158328"/>
                    <a:gd name="connsiteY41" fmla="*/ 138398 h 152513"/>
                    <a:gd name="connsiteX42" fmla="*/ 96119 w 158328"/>
                    <a:gd name="connsiteY42" fmla="*/ 138398 h 152513"/>
                    <a:gd name="connsiteX43" fmla="*/ 97452 w 158328"/>
                    <a:gd name="connsiteY43" fmla="*/ 136970 h 152513"/>
                    <a:gd name="connsiteX44" fmla="*/ 98881 w 158328"/>
                    <a:gd name="connsiteY44" fmla="*/ 138398 h 152513"/>
                    <a:gd name="connsiteX45" fmla="*/ 98881 w 158328"/>
                    <a:gd name="connsiteY45" fmla="*/ 138398 h 152513"/>
                    <a:gd name="connsiteX46" fmla="*/ 98881 w 158328"/>
                    <a:gd name="connsiteY46" fmla="*/ 147923 h 152513"/>
                    <a:gd name="connsiteX47" fmla="*/ 99357 w 158328"/>
                    <a:gd name="connsiteY47" fmla="*/ 148876 h 152513"/>
                    <a:gd name="connsiteX48" fmla="*/ 101548 w 158328"/>
                    <a:gd name="connsiteY48" fmla="*/ 148876 h 152513"/>
                    <a:gd name="connsiteX49" fmla="*/ 104882 w 158328"/>
                    <a:gd name="connsiteY49" fmla="*/ 147923 h 152513"/>
                    <a:gd name="connsiteX50" fmla="*/ 111073 w 158328"/>
                    <a:gd name="connsiteY50" fmla="*/ 146304 h 152513"/>
                    <a:gd name="connsiteX51" fmla="*/ 112025 w 158328"/>
                    <a:gd name="connsiteY51" fmla="*/ 146304 h 152513"/>
                    <a:gd name="connsiteX52" fmla="*/ 114026 w 158328"/>
                    <a:gd name="connsiteY52" fmla="*/ 144971 h 152513"/>
                    <a:gd name="connsiteX53" fmla="*/ 114026 w 158328"/>
                    <a:gd name="connsiteY53" fmla="*/ 138684 h 152513"/>
                    <a:gd name="connsiteX54" fmla="*/ 114026 w 158328"/>
                    <a:gd name="connsiteY54" fmla="*/ 138684 h 152513"/>
                    <a:gd name="connsiteX55" fmla="*/ 115454 w 158328"/>
                    <a:gd name="connsiteY55" fmla="*/ 137255 h 152513"/>
                    <a:gd name="connsiteX56" fmla="*/ 116693 w 158328"/>
                    <a:gd name="connsiteY56" fmla="*/ 138208 h 152513"/>
                    <a:gd name="connsiteX57" fmla="*/ 117645 w 158328"/>
                    <a:gd name="connsiteY57" fmla="*/ 136779 h 152513"/>
                    <a:gd name="connsiteX58" fmla="*/ 148982 w 158328"/>
                    <a:gd name="connsiteY58" fmla="*/ 109252 h 152513"/>
                    <a:gd name="connsiteX59" fmla="*/ 157555 w 158328"/>
                    <a:gd name="connsiteY59" fmla="*/ 74771 h 152513"/>
                    <a:gd name="connsiteX60" fmla="*/ 158317 w 158328"/>
                    <a:gd name="connsiteY60" fmla="*/ 73152 h 152513"/>
                    <a:gd name="connsiteX61" fmla="*/ 45255 w 158328"/>
                    <a:gd name="connsiteY61" fmla="*/ 88773 h 152513"/>
                    <a:gd name="connsiteX62" fmla="*/ 27552 w 158328"/>
                    <a:gd name="connsiteY62" fmla="*/ 72403 h 152513"/>
                    <a:gd name="connsiteX63" fmla="*/ 43922 w 158328"/>
                    <a:gd name="connsiteY63" fmla="*/ 54700 h 152513"/>
                    <a:gd name="connsiteX64" fmla="*/ 61625 w 158328"/>
                    <a:gd name="connsiteY64" fmla="*/ 71070 h 152513"/>
                    <a:gd name="connsiteX65" fmla="*/ 61638 w 158328"/>
                    <a:gd name="connsiteY65" fmla="*/ 71723 h 152513"/>
                    <a:gd name="connsiteX66" fmla="*/ 45255 w 158328"/>
                    <a:gd name="connsiteY66" fmla="*/ 88773 h 152513"/>
                    <a:gd name="connsiteX67" fmla="*/ 86308 w 158328"/>
                    <a:gd name="connsiteY67" fmla="*/ 114014 h 152513"/>
                    <a:gd name="connsiteX68" fmla="*/ 72020 w 158328"/>
                    <a:gd name="connsiteY68" fmla="*/ 114014 h 152513"/>
                    <a:gd name="connsiteX69" fmla="*/ 68052 w 158328"/>
                    <a:gd name="connsiteY69" fmla="*/ 110173 h 152513"/>
                    <a:gd name="connsiteX70" fmla="*/ 68496 w 158328"/>
                    <a:gd name="connsiteY70" fmla="*/ 108299 h 152513"/>
                    <a:gd name="connsiteX71" fmla="*/ 75640 w 158328"/>
                    <a:gd name="connsiteY71" fmla="*/ 93917 h 152513"/>
                    <a:gd name="connsiteX72" fmla="*/ 80847 w 158328"/>
                    <a:gd name="connsiteY72" fmla="*/ 92075 h 152513"/>
                    <a:gd name="connsiteX73" fmla="*/ 82688 w 158328"/>
                    <a:gd name="connsiteY73" fmla="*/ 93917 h 152513"/>
                    <a:gd name="connsiteX74" fmla="*/ 89832 w 158328"/>
                    <a:gd name="connsiteY74" fmla="*/ 108299 h 152513"/>
                    <a:gd name="connsiteX75" fmla="*/ 88182 w 158328"/>
                    <a:gd name="connsiteY75" fmla="*/ 113570 h 152513"/>
                    <a:gd name="connsiteX76" fmla="*/ 86308 w 158328"/>
                    <a:gd name="connsiteY76" fmla="*/ 114014 h 152513"/>
                    <a:gd name="connsiteX77" fmla="*/ 113073 w 158328"/>
                    <a:gd name="connsiteY77" fmla="*/ 88773 h 152513"/>
                    <a:gd name="connsiteX78" fmla="*/ 95370 w 158328"/>
                    <a:gd name="connsiteY78" fmla="*/ 72403 h 152513"/>
                    <a:gd name="connsiteX79" fmla="*/ 111740 w 158328"/>
                    <a:gd name="connsiteY79" fmla="*/ 54700 h 152513"/>
                    <a:gd name="connsiteX80" fmla="*/ 129443 w 158328"/>
                    <a:gd name="connsiteY80" fmla="*/ 71070 h 152513"/>
                    <a:gd name="connsiteX81" fmla="*/ 129456 w 158328"/>
                    <a:gd name="connsiteY81" fmla="*/ 71723 h 152513"/>
                    <a:gd name="connsiteX82" fmla="*/ 113073 w 158328"/>
                    <a:gd name="connsiteY82" fmla="*/ 88773 h 152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58328" h="152513">
                      <a:moveTo>
                        <a:pt x="158317" y="73152"/>
                      </a:moveTo>
                      <a:cubicBezTo>
                        <a:pt x="158984" y="37338"/>
                        <a:pt x="130409" y="7620"/>
                        <a:pt x="93833" y="1238"/>
                      </a:cubicBezTo>
                      <a:cubicBezTo>
                        <a:pt x="88983" y="440"/>
                        <a:pt x="84079" y="26"/>
                        <a:pt x="79164" y="0"/>
                      </a:cubicBezTo>
                      <a:lnTo>
                        <a:pt x="79164" y="0"/>
                      </a:lnTo>
                      <a:cubicBezTo>
                        <a:pt x="74250" y="22"/>
                        <a:pt x="69344" y="436"/>
                        <a:pt x="64496" y="1238"/>
                      </a:cubicBezTo>
                      <a:cubicBezTo>
                        <a:pt x="27920" y="7620"/>
                        <a:pt x="-655" y="37338"/>
                        <a:pt x="11" y="73152"/>
                      </a:cubicBezTo>
                      <a:cubicBezTo>
                        <a:pt x="11" y="73628"/>
                        <a:pt x="11" y="74104"/>
                        <a:pt x="11" y="74486"/>
                      </a:cubicBezTo>
                      <a:cubicBezTo>
                        <a:pt x="366" y="86460"/>
                        <a:pt x="3290" y="98219"/>
                        <a:pt x="8584" y="108966"/>
                      </a:cubicBezTo>
                      <a:cubicBezTo>
                        <a:pt x="17537" y="122777"/>
                        <a:pt x="31253" y="124016"/>
                        <a:pt x="39921" y="136493"/>
                      </a:cubicBezTo>
                      <a:cubicBezTo>
                        <a:pt x="39921" y="136493"/>
                        <a:pt x="40493" y="137446"/>
                        <a:pt x="40874" y="137922"/>
                      </a:cubicBezTo>
                      <a:cubicBezTo>
                        <a:pt x="41038" y="137371"/>
                        <a:pt x="41537" y="136987"/>
                        <a:pt x="42112" y="136969"/>
                      </a:cubicBezTo>
                      <a:cubicBezTo>
                        <a:pt x="42864" y="137020"/>
                        <a:pt x="43447" y="137645"/>
                        <a:pt x="43445" y="138398"/>
                      </a:cubicBezTo>
                      <a:lnTo>
                        <a:pt x="43445" y="138398"/>
                      </a:lnTo>
                      <a:lnTo>
                        <a:pt x="43445" y="144971"/>
                      </a:lnTo>
                      <a:cubicBezTo>
                        <a:pt x="43951" y="145619"/>
                        <a:pt x="44652" y="146087"/>
                        <a:pt x="45446" y="146304"/>
                      </a:cubicBezTo>
                      <a:lnTo>
                        <a:pt x="46398" y="146304"/>
                      </a:lnTo>
                      <a:lnTo>
                        <a:pt x="46398" y="146304"/>
                      </a:lnTo>
                      <a:lnTo>
                        <a:pt x="52494" y="147923"/>
                      </a:lnTo>
                      <a:lnTo>
                        <a:pt x="55828" y="148876"/>
                      </a:lnTo>
                      <a:cubicBezTo>
                        <a:pt x="56527" y="149178"/>
                        <a:pt x="57320" y="149178"/>
                        <a:pt x="58019" y="148876"/>
                      </a:cubicBezTo>
                      <a:cubicBezTo>
                        <a:pt x="58303" y="148638"/>
                        <a:pt x="58475" y="148293"/>
                        <a:pt x="58495" y="147923"/>
                      </a:cubicBezTo>
                      <a:lnTo>
                        <a:pt x="58495" y="138398"/>
                      </a:lnTo>
                      <a:lnTo>
                        <a:pt x="58495" y="138398"/>
                      </a:lnTo>
                      <a:cubicBezTo>
                        <a:pt x="58493" y="137645"/>
                        <a:pt x="59077" y="137020"/>
                        <a:pt x="59828" y="136970"/>
                      </a:cubicBezTo>
                      <a:cubicBezTo>
                        <a:pt x="60618" y="136970"/>
                        <a:pt x="61257" y="137609"/>
                        <a:pt x="61257" y="138398"/>
                      </a:cubicBezTo>
                      <a:lnTo>
                        <a:pt x="61257" y="138398"/>
                      </a:lnTo>
                      <a:lnTo>
                        <a:pt x="61257" y="147923"/>
                      </a:lnTo>
                      <a:cubicBezTo>
                        <a:pt x="61650" y="149591"/>
                        <a:pt x="62999" y="150865"/>
                        <a:pt x="64686" y="151162"/>
                      </a:cubicBezTo>
                      <a:cubicBezTo>
                        <a:pt x="67830" y="151805"/>
                        <a:pt x="71011" y="152250"/>
                        <a:pt x="74211" y="152495"/>
                      </a:cubicBezTo>
                      <a:cubicBezTo>
                        <a:pt x="75046" y="152566"/>
                        <a:pt x="75872" y="152290"/>
                        <a:pt x="76497" y="151733"/>
                      </a:cubicBezTo>
                      <a:cubicBezTo>
                        <a:pt x="76981" y="151254"/>
                        <a:pt x="77255" y="150604"/>
                        <a:pt x="77259" y="149923"/>
                      </a:cubicBezTo>
                      <a:lnTo>
                        <a:pt x="77259" y="138875"/>
                      </a:lnTo>
                      <a:lnTo>
                        <a:pt x="77259" y="138875"/>
                      </a:lnTo>
                      <a:cubicBezTo>
                        <a:pt x="77259" y="138085"/>
                        <a:pt x="77899" y="137446"/>
                        <a:pt x="78688" y="137446"/>
                      </a:cubicBezTo>
                      <a:cubicBezTo>
                        <a:pt x="79477" y="137446"/>
                        <a:pt x="80117" y="138085"/>
                        <a:pt x="80117" y="138875"/>
                      </a:cubicBezTo>
                      <a:lnTo>
                        <a:pt x="80117" y="138875"/>
                      </a:lnTo>
                      <a:lnTo>
                        <a:pt x="80117" y="149924"/>
                      </a:lnTo>
                      <a:cubicBezTo>
                        <a:pt x="80121" y="150604"/>
                        <a:pt x="80395" y="151255"/>
                        <a:pt x="80879" y="151733"/>
                      </a:cubicBezTo>
                      <a:cubicBezTo>
                        <a:pt x="81491" y="152312"/>
                        <a:pt x="82328" y="152591"/>
                        <a:pt x="83165" y="152495"/>
                      </a:cubicBezTo>
                      <a:cubicBezTo>
                        <a:pt x="86364" y="152250"/>
                        <a:pt x="89546" y="151805"/>
                        <a:pt x="92690" y="151162"/>
                      </a:cubicBezTo>
                      <a:cubicBezTo>
                        <a:pt x="94377" y="150865"/>
                        <a:pt x="95726" y="149591"/>
                        <a:pt x="96119" y="147923"/>
                      </a:cubicBezTo>
                      <a:lnTo>
                        <a:pt x="96119" y="138398"/>
                      </a:lnTo>
                      <a:lnTo>
                        <a:pt x="96119" y="138398"/>
                      </a:lnTo>
                      <a:cubicBezTo>
                        <a:pt x="96117" y="137645"/>
                        <a:pt x="96701" y="137020"/>
                        <a:pt x="97452" y="136970"/>
                      </a:cubicBezTo>
                      <a:cubicBezTo>
                        <a:pt x="98241" y="136970"/>
                        <a:pt x="98881" y="137609"/>
                        <a:pt x="98881" y="138398"/>
                      </a:cubicBezTo>
                      <a:lnTo>
                        <a:pt x="98881" y="138398"/>
                      </a:lnTo>
                      <a:lnTo>
                        <a:pt x="98881" y="147923"/>
                      </a:lnTo>
                      <a:cubicBezTo>
                        <a:pt x="98901" y="148293"/>
                        <a:pt x="99073" y="148638"/>
                        <a:pt x="99357" y="148876"/>
                      </a:cubicBezTo>
                      <a:cubicBezTo>
                        <a:pt x="100044" y="149232"/>
                        <a:pt x="100861" y="149232"/>
                        <a:pt x="101548" y="148876"/>
                      </a:cubicBezTo>
                      <a:lnTo>
                        <a:pt x="104882" y="147923"/>
                      </a:lnTo>
                      <a:lnTo>
                        <a:pt x="111073" y="146304"/>
                      </a:lnTo>
                      <a:lnTo>
                        <a:pt x="112025" y="146304"/>
                      </a:lnTo>
                      <a:cubicBezTo>
                        <a:pt x="112819" y="146087"/>
                        <a:pt x="113520" y="145619"/>
                        <a:pt x="114026" y="144971"/>
                      </a:cubicBezTo>
                      <a:lnTo>
                        <a:pt x="114026" y="138684"/>
                      </a:lnTo>
                      <a:lnTo>
                        <a:pt x="114026" y="138684"/>
                      </a:lnTo>
                      <a:cubicBezTo>
                        <a:pt x="114072" y="137915"/>
                        <a:pt x="114686" y="137302"/>
                        <a:pt x="115454" y="137255"/>
                      </a:cubicBezTo>
                      <a:cubicBezTo>
                        <a:pt x="116020" y="137299"/>
                        <a:pt x="116505" y="137673"/>
                        <a:pt x="116693" y="138208"/>
                      </a:cubicBezTo>
                      <a:cubicBezTo>
                        <a:pt x="116693" y="138208"/>
                        <a:pt x="117264" y="137255"/>
                        <a:pt x="117645" y="136779"/>
                      </a:cubicBezTo>
                      <a:cubicBezTo>
                        <a:pt x="126313" y="124301"/>
                        <a:pt x="140029" y="123063"/>
                        <a:pt x="148982" y="109252"/>
                      </a:cubicBezTo>
                      <a:cubicBezTo>
                        <a:pt x="154277" y="98505"/>
                        <a:pt x="157200" y="86746"/>
                        <a:pt x="157555" y="74771"/>
                      </a:cubicBezTo>
                      <a:cubicBezTo>
                        <a:pt x="157555" y="74771"/>
                        <a:pt x="158317" y="73628"/>
                        <a:pt x="158317" y="73152"/>
                      </a:cubicBezTo>
                      <a:close/>
                      <a:moveTo>
                        <a:pt x="45255" y="88773"/>
                      </a:moveTo>
                      <a:cubicBezTo>
                        <a:pt x="35846" y="89141"/>
                        <a:pt x="27920" y="81812"/>
                        <a:pt x="27552" y="72403"/>
                      </a:cubicBezTo>
                      <a:cubicBezTo>
                        <a:pt x="27183" y="62994"/>
                        <a:pt x="34513" y="55068"/>
                        <a:pt x="43922" y="54700"/>
                      </a:cubicBezTo>
                      <a:cubicBezTo>
                        <a:pt x="53331" y="54331"/>
                        <a:pt x="61257" y="61660"/>
                        <a:pt x="61625" y="71070"/>
                      </a:cubicBezTo>
                      <a:cubicBezTo>
                        <a:pt x="61634" y="71287"/>
                        <a:pt x="61638" y="71505"/>
                        <a:pt x="61638" y="71723"/>
                      </a:cubicBezTo>
                      <a:cubicBezTo>
                        <a:pt x="61798" y="80946"/>
                        <a:pt x="54477" y="88565"/>
                        <a:pt x="45255" y="88773"/>
                      </a:cubicBezTo>
                      <a:close/>
                      <a:moveTo>
                        <a:pt x="86308" y="114014"/>
                      </a:moveTo>
                      <a:lnTo>
                        <a:pt x="72020" y="114014"/>
                      </a:lnTo>
                      <a:cubicBezTo>
                        <a:pt x="69864" y="114050"/>
                        <a:pt x="68087" y="112330"/>
                        <a:pt x="68052" y="110173"/>
                      </a:cubicBezTo>
                      <a:cubicBezTo>
                        <a:pt x="68041" y="109521"/>
                        <a:pt x="68194" y="108877"/>
                        <a:pt x="68496" y="108299"/>
                      </a:cubicBezTo>
                      <a:lnTo>
                        <a:pt x="75640" y="93917"/>
                      </a:lnTo>
                      <a:cubicBezTo>
                        <a:pt x="76569" y="91970"/>
                        <a:pt x="78900" y="91146"/>
                        <a:pt x="80847" y="92075"/>
                      </a:cubicBezTo>
                      <a:cubicBezTo>
                        <a:pt x="81653" y="92460"/>
                        <a:pt x="82303" y="93110"/>
                        <a:pt x="82688" y="93917"/>
                      </a:cubicBezTo>
                      <a:lnTo>
                        <a:pt x="89832" y="108299"/>
                      </a:lnTo>
                      <a:cubicBezTo>
                        <a:pt x="90832" y="110210"/>
                        <a:pt x="90093" y="112570"/>
                        <a:pt x="88182" y="113570"/>
                      </a:cubicBezTo>
                      <a:cubicBezTo>
                        <a:pt x="87604" y="113872"/>
                        <a:pt x="86960" y="114025"/>
                        <a:pt x="86308" y="114014"/>
                      </a:cubicBezTo>
                      <a:close/>
                      <a:moveTo>
                        <a:pt x="113073" y="88773"/>
                      </a:moveTo>
                      <a:cubicBezTo>
                        <a:pt x="103664" y="89141"/>
                        <a:pt x="95738" y="81812"/>
                        <a:pt x="95370" y="72403"/>
                      </a:cubicBezTo>
                      <a:cubicBezTo>
                        <a:pt x="95001" y="62994"/>
                        <a:pt x="102331" y="55068"/>
                        <a:pt x="111740" y="54700"/>
                      </a:cubicBezTo>
                      <a:cubicBezTo>
                        <a:pt x="121149" y="54331"/>
                        <a:pt x="129075" y="61660"/>
                        <a:pt x="129443" y="71070"/>
                      </a:cubicBezTo>
                      <a:cubicBezTo>
                        <a:pt x="129452" y="71287"/>
                        <a:pt x="129456" y="71505"/>
                        <a:pt x="129456" y="71723"/>
                      </a:cubicBezTo>
                      <a:cubicBezTo>
                        <a:pt x="129616" y="80946"/>
                        <a:pt x="122295" y="88565"/>
                        <a:pt x="113073" y="88773"/>
                      </a:cubicBezTo>
                      <a:close/>
                    </a:path>
                  </a:pathLst>
                </a:custGeom>
                <a:solidFill>
                  <a:srgbClr val="808080"/>
                </a:solidFill>
                <a:ln w="9525" cap="flat">
                  <a:noFill/>
                  <a:prstDash val="solid"/>
                  <a:miter/>
                </a:ln>
              </p:spPr>
              <p:txBody>
                <a:bodyPr rtlCol="0" anchor="ctr"/>
                <a:lstStyle/>
                <a:p>
                  <a:endParaRPr lang="en-US"/>
                </a:p>
              </p:txBody>
            </p:sp>
            <p:sp>
              <p:nvSpPr>
                <p:cNvPr id="471" name="Freeform: Shape 470">
                  <a:extLst>
                    <a:ext uri="{FF2B5EF4-FFF2-40B4-BE49-F238E27FC236}">
                      <a16:creationId xmlns:a16="http://schemas.microsoft.com/office/drawing/2014/main" id="{43D6E016-8BF3-4657-9D33-7CA086FFFC76}"/>
                    </a:ext>
                  </a:extLst>
                </p:cNvPr>
                <p:cNvSpPr/>
                <p:nvPr/>
              </p:nvSpPr>
              <p:spPr>
                <a:xfrm>
                  <a:off x="4169271" y="3600533"/>
                  <a:ext cx="103756" cy="49636"/>
                </a:xfrm>
                <a:custGeom>
                  <a:avLst/>
                  <a:gdLst>
                    <a:gd name="connsiteX0" fmla="*/ 88404 w 103756"/>
                    <a:gd name="connsiteY0" fmla="*/ 5821 h 49636"/>
                    <a:gd name="connsiteX1" fmla="*/ 86975 w 103756"/>
                    <a:gd name="connsiteY1" fmla="*/ 7155 h 49636"/>
                    <a:gd name="connsiteX2" fmla="*/ 85832 w 103756"/>
                    <a:gd name="connsiteY2" fmla="*/ 6393 h 49636"/>
                    <a:gd name="connsiteX3" fmla="*/ 85832 w 103756"/>
                    <a:gd name="connsiteY3" fmla="*/ 6393 h 49636"/>
                    <a:gd name="connsiteX4" fmla="*/ 85832 w 103756"/>
                    <a:gd name="connsiteY4" fmla="*/ 6393 h 49636"/>
                    <a:gd name="connsiteX5" fmla="*/ 85832 w 103756"/>
                    <a:gd name="connsiteY5" fmla="*/ 201 h 49636"/>
                    <a:gd name="connsiteX6" fmla="*/ 83451 w 103756"/>
                    <a:gd name="connsiteY6" fmla="*/ 201 h 49636"/>
                    <a:gd name="connsiteX7" fmla="*/ 82213 w 103756"/>
                    <a:gd name="connsiteY7" fmla="*/ 201 h 49636"/>
                    <a:gd name="connsiteX8" fmla="*/ 77450 w 103756"/>
                    <a:gd name="connsiteY8" fmla="*/ 1440 h 49636"/>
                    <a:gd name="connsiteX9" fmla="*/ 74116 w 103756"/>
                    <a:gd name="connsiteY9" fmla="*/ 2392 h 49636"/>
                    <a:gd name="connsiteX10" fmla="*/ 70687 w 103756"/>
                    <a:gd name="connsiteY10" fmla="*/ 5726 h 49636"/>
                    <a:gd name="connsiteX11" fmla="*/ 70687 w 103756"/>
                    <a:gd name="connsiteY11" fmla="*/ 5726 h 49636"/>
                    <a:gd name="connsiteX12" fmla="*/ 70687 w 103756"/>
                    <a:gd name="connsiteY12" fmla="*/ 15251 h 49636"/>
                    <a:gd name="connsiteX13" fmla="*/ 69258 w 103756"/>
                    <a:gd name="connsiteY13" fmla="*/ 16680 h 49636"/>
                    <a:gd name="connsiteX14" fmla="*/ 68020 w 103756"/>
                    <a:gd name="connsiteY14" fmla="*/ 15537 h 49636"/>
                    <a:gd name="connsiteX15" fmla="*/ 68020 w 103756"/>
                    <a:gd name="connsiteY15" fmla="*/ 15537 h 49636"/>
                    <a:gd name="connsiteX16" fmla="*/ 68020 w 103756"/>
                    <a:gd name="connsiteY16" fmla="*/ 6012 h 49636"/>
                    <a:gd name="connsiteX17" fmla="*/ 68020 w 103756"/>
                    <a:gd name="connsiteY17" fmla="*/ 5059 h 49636"/>
                    <a:gd name="connsiteX18" fmla="*/ 65639 w 103756"/>
                    <a:gd name="connsiteY18" fmla="*/ 5059 h 49636"/>
                    <a:gd name="connsiteX19" fmla="*/ 55352 w 103756"/>
                    <a:gd name="connsiteY19" fmla="*/ 6488 h 49636"/>
                    <a:gd name="connsiteX20" fmla="*/ 52114 w 103756"/>
                    <a:gd name="connsiteY20" fmla="*/ 9345 h 49636"/>
                    <a:gd name="connsiteX21" fmla="*/ 52114 w 103756"/>
                    <a:gd name="connsiteY21" fmla="*/ 20394 h 49636"/>
                    <a:gd name="connsiteX22" fmla="*/ 52114 w 103756"/>
                    <a:gd name="connsiteY22" fmla="*/ 20966 h 49636"/>
                    <a:gd name="connsiteX23" fmla="*/ 51066 w 103756"/>
                    <a:gd name="connsiteY23" fmla="*/ 20966 h 49636"/>
                    <a:gd name="connsiteX24" fmla="*/ 51066 w 103756"/>
                    <a:gd name="connsiteY24" fmla="*/ 20966 h 49636"/>
                    <a:gd name="connsiteX25" fmla="*/ 50018 w 103756"/>
                    <a:gd name="connsiteY25" fmla="*/ 20966 h 49636"/>
                    <a:gd name="connsiteX26" fmla="*/ 50018 w 103756"/>
                    <a:gd name="connsiteY26" fmla="*/ 20966 h 49636"/>
                    <a:gd name="connsiteX27" fmla="*/ 50018 w 103756"/>
                    <a:gd name="connsiteY27" fmla="*/ 20395 h 49636"/>
                    <a:gd name="connsiteX28" fmla="*/ 50018 w 103756"/>
                    <a:gd name="connsiteY28" fmla="*/ 9346 h 49636"/>
                    <a:gd name="connsiteX29" fmla="*/ 46779 w 103756"/>
                    <a:gd name="connsiteY29" fmla="*/ 6488 h 49636"/>
                    <a:gd name="connsiteX30" fmla="*/ 46779 w 103756"/>
                    <a:gd name="connsiteY30" fmla="*/ 6488 h 49636"/>
                    <a:gd name="connsiteX31" fmla="*/ 36588 w 103756"/>
                    <a:gd name="connsiteY31" fmla="*/ 5059 h 49636"/>
                    <a:gd name="connsiteX32" fmla="*/ 34206 w 103756"/>
                    <a:gd name="connsiteY32" fmla="*/ 5059 h 49636"/>
                    <a:gd name="connsiteX33" fmla="*/ 33730 w 103756"/>
                    <a:gd name="connsiteY33" fmla="*/ 6012 h 49636"/>
                    <a:gd name="connsiteX34" fmla="*/ 33730 w 103756"/>
                    <a:gd name="connsiteY34" fmla="*/ 16108 h 49636"/>
                    <a:gd name="connsiteX35" fmla="*/ 32404 w 103756"/>
                    <a:gd name="connsiteY35" fmla="*/ 17252 h 49636"/>
                    <a:gd name="connsiteX36" fmla="*/ 32397 w 103756"/>
                    <a:gd name="connsiteY36" fmla="*/ 17251 h 49636"/>
                    <a:gd name="connsiteX37" fmla="*/ 30968 w 103756"/>
                    <a:gd name="connsiteY37" fmla="*/ 15822 h 49636"/>
                    <a:gd name="connsiteX38" fmla="*/ 30968 w 103756"/>
                    <a:gd name="connsiteY38" fmla="*/ 6297 h 49636"/>
                    <a:gd name="connsiteX39" fmla="*/ 27634 w 103756"/>
                    <a:gd name="connsiteY39" fmla="*/ 2868 h 49636"/>
                    <a:gd name="connsiteX40" fmla="*/ 27634 w 103756"/>
                    <a:gd name="connsiteY40" fmla="*/ 2868 h 49636"/>
                    <a:gd name="connsiteX41" fmla="*/ 24301 w 103756"/>
                    <a:gd name="connsiteY41" fmla="*/ 1916 h 49636"/>
                    <a:gd name="connsiteX42" fmla="*/ 19538 w 103756"/>
                    <a:gd name="connsiteY42" fmla="*/ 678 h 49636"/>
                    <a:gd name="connsiteX43" fmla="*/ 18204 w 103756"/>
                    <a:gd name="connsiteY43" fmla="*/ 678 h 49636"/>
                    <a:gd name="connsiteX44" fmla="*/ 15823 w 103756"/>
                    <a:gd name="connsiteY44" fmla="*/ 678 h 49636"/>
                    <a:gd name="connsiteX45" fmla="*/ 15823 w 103756"/>
                    <a:gd name="connsiteY45" fmla="*/ 6774 h 49636"/>
                    <a:gd name="connsiteX46" fmla="*/ 15823 w 103756"/>
                    <a:gd name="connsiteY46" fmla="*/ 6774 h 49636"/>
                    <a:gd name="connsiteX47" fmla="*/ 14680 w 103756"/>
                    <a:gd name="connsiteY47" fmla="*/ 7536 h 49636"/>
                    <a:gd name="connsiteX48" fmla="*/ 13255 w 103756"/>
                    <a:gd name="connsiteY48" fmla="*/ 6301 h 49636"/>
                    <a:gd name="connsiteX49" fmla="*/ 13251 w 103756"/>
                    <a:gd name="connsiteY49" fmla="*/ 6202 h 49636"/>
                    <a:gd name="connsiteX50" fmla="*/ 1345 w 103756"/>
                    <a:gd name="connsiteY50" fmla="*/ 7440 h 49636"/>
                    <a:gd name="connsiteX51" fmla="*/ 22491 w 103756"/>
                    <a:gd name="connsiteY51" fmla="*/ 40683 h 49636"/>
                    <a:gd name="connsiteX52" fmla="*/ 51828 w 103756"/>
                    <a:gd name="connsiteY52" fmla="*/ 49636 h 49636"/>
                    <a:gd name="connsiteX53" fmla="*/ 51828 w 103756"/>
                    <a:gd name="connsiteY53" fmla="*/ 49636 h 49636"/>
                    <a:gd name="connsiteX54" fmla="*/ 78307 w 103756"/>
                    <a:gd name="connsiteY54" fmla="*/ 42112 h 49636"/>
                    <a:gd name="connsiteX55" fmla="*/ 102310 w 103756"/>
                    <a:gd name="connsiteY55" fmla="*/ 7440 h 49636"/>
                    <a:gd name="connsiteX56" fmla="*/ 88404 w 103756"/>
                    <a:gd name="connsiteY56" fmla="*/ 5821 h 49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03756" h="49636">
                      <a:moveTo>
                        <a:pt x="88404" y="5821"/>
                      </a:moveTo>
                      <a:cubicBezTo>
                        <a:pt x="88354" y="6573"/>
                        <a:pt x="87728" y="7156"/>
                        <a:pt x="86975" y="7155"/>
                      </a:cubicBezTo>
                      <a:cubicBezTo>
                        <a:pt x="86482" y="7132"/>
                        <a:pt x="86043" y="6838"/>
                        <a:pt x="85832" y="6393"/>
                      </a:cubicBezTo>
                      <a:lnTo>
                        <a:pt x="85832" y="6393"/>
                      </a:lnTo>
                      <a:cubicBezTo>
                        <a:pt x="85832" y="6393"/>
                        <a:pt x="85832" y="6393"/>
                        <a:pt x="85832" y="6393"/>
                      </a:cubicBezTo>
                      <a:lnTo>
                        <a:pt x="85832" y="201"/>
                      </a:lnTo>
                      <a:cubicBezTo>
                        <a:pt x="85061" y="-67"/>
                        <a:pt x="84222" y="-67"/>
                        <a:pt x="83451" y="201"/>
                      </a:cubicBezTo>
                      <a:lnTo>
                        <a:pt x="82213" y="201"/>
                      </a:lnTo>
                      <a:lnTo>
                        <a:pt x="77450" y="1440"/>
                      </a:lnTo>
                      <a:lnTo>
                        <a:pt x="74116" y="2392"/>
                      </a:lnTo>
                      <a:cubicBezTo>
                        <a:pt x="72306" y="2868"/>
                        <a:pt x="70687" y="4392"/>
                        <a:pt x="70687" y="5726"/>
                      </a:cubicBezTo>
                      <a:lnTo>
                        <a:pt x="70687" y="5726"/>
                      </a:lnTo>
                      <a:lnTo>
                        <a:pt x="70687" y="15251"/>
                      </a:lnTo>
                      <a:cubicBezTo>
                        <a:pt x="70687" y="16040"/>
                        <a:pt x="70048" y="16680"/>
                        <a:pt x="69258" y="16680"/>
                      </a:cubicBezTo>
                      <a:cubicBezTo>
                        <a:pt x="68610" y="16682"/>
                        <a:pt x="68070" y="16183"/>
                        <a:pt x="68020" y="15537"/>
                      </a:cubicBezTo>
                      <a:lnTo>
                        <a:pt x="68020" y="15537"/>
                      </a:lnTo>
                      <a:lnTo>
                        <a:pt x="68020" y="6012"/>
                      </a:lnTo>
                      <a:cubicBezTo>
                        <a:pt x="68147" y="5707"/>
                        <a:pt x="68147" y="5364"/>
                        <a:pt x="68020" y="5059"/>
                      </a:cubicBezTo>
                      <a:cubicBezTo>
                        <a:pt x="67257" y="4747"/>
                        <a:pt x="66402" y="4747"/>
                        <a:pt x="65639" y="5059"/>
                      </a:cubicBezTo>
                      <a:cubicBezTo>
                        <a:pt x="62244" y="5756"/>
                        <a:pt x="58808" y="6233"/>
                        <a:pt x="55352" y="6488"/>
                      </a:cubicBezTo>
                      <a:cubicBezTo>
                        <a:pt x="53685" y="6430"/>
                        <a:pt x="52264" y="7685"/>
                        <a:pt x="52114" y="9345"/>
                      </a:cubicBezTo>
                      <a:lnTo>
                        <a:pt x="52114" y="20394"/>
                      </a:lnTo>
                      <a:cubicBezTo>
                        <a:pt x="52114" y="20394"/>
                        <a:pt x="52114" y="20394"/>
                        <a:pt x="52114" y="20966"/>
                      </a:cubicBezTo>
                      <a:cubicBezTo>
                        <a:pt x="51775" y="21090"/>
                        <a:pt x="51404" y="21090"/>
                        <a:pt x="51066" y="20966"/>
                      </a:cubicBezTo>
                      <a:lnTo>
                        <a:pt x="51066" y="20966"/>
                      </a:lnTo>
                      <a:cubicBezTo>
                        <a:pt x="50727" y="21090"/>
                        <a:pt x="50356" y="21090"/>
                        <a:pt x="50018" y="20966"/>
                      </a:cubicBezTo>
                      <a:lnTo>
                        <a:pt x="50018" y="20966"/>
                      </a:lnTo>
                      <a:cubicBezTo>
                        <a:pt x="49977" y="20778"/>
                        <a:pt x="49977" y="20583"/>
                        <a:pt x="50018" y="20395"/>
                      </a:cubicBezTo>
                      <a:lnTo>
                        <a:pt x="50018" y="9346"/>
                      </a:lnTo>
                      <a:cubicBezTo>
                        <a:pt x="49867" y="7685"/>
                        <a:pt x="48446" y="6431"/>
                        <a:pt x="46779" y="6488"/>
                      </a:cubicBezTo>
                      <a:lnTo>
                        <a:pt x="46779" y="6488"/>
                      </a:lnTo>
                      <a:cubicBezTo>
                        <a:pt x="43356" y="6226"/>
                        <a:pt x="39952" y="5749"/>
                        <a:pt x="36588" y="5059"/>
                      </a:cubicBezTo>
                      <a:cubicBezTo>
                        <a:pt x="35827" y="4736"/>
                        <a:pt x="34967" y="4736"/>
                        <a:pt x="34206" y="5059"/>
                      </a:cubicBezTo>
                      <a:cubicBezTo>
                        <a:pt x="33922" y="5297"/>
                        <a:pt x="33750" y="5642"/>
                        <a:pt x="33730" y="6012"/>
                      </a:cubicBezTo>
                      <a:lnTo>
                        <a:pt x="33730" y="16108"/>
                      </a:lnTo>
                      <a:cubicBezTo>
                        <a:pt x="33680" y="16790"/>
                        <a:pt x="33086" y="17302"/>
                        <a:pt x="32404" y="17252"/>
                      </a:cubicBezTo>
                      <a:cubicBezTo>
                        <a:pt x="32402" y="17252"/>
                        <a:pt x="32399" y="17251"/>
                        <a:pt x="32397" y="17251"/>
                      </a:cubicBezTo>
                      <a:cubicBezTo>
                        <a:pt x="31608" y="17251"/>
                        <a:pt x="30968" y="16611"/>
                        <a:pt x="30968" y="15822"/>
                      </a:cubicBezTo>
                      <a:lnTo>
                        <a:pt x="30968" y="6297"/>
                      </a:lnTo>
                      <a:cubicBezTo>
                        <a:pt x="30682" y="4570"/>
                        <a:pt x="29353" y="3203"/>
                        <a:pt x="27634" y="2868"/>
                      </a:cubicBezTo>
                      <a:lnTo>
                        <a:pt x="27634" y="2868"/>
                      </a:lnTo>
                      <a:lnTo>
                        <a:pt x="24301" y="1916"/>
                      </a:lnTo>
                      <a:lnTo>
                        <a:pt x="19538" y="678"/>
                      </a:lnTo>
                      <a:lnTo>
                        <a:pt x="18204" y="678"/>
                      </a:lnTo>
                      <a:cubicBezTo>
                        <a:pt x="16776" y="678"/>
                        <a:pt x="15918" y="678"/>
                        <a:pt x="15823" y="678"/>
                      </a:cubicBezTo>
                      <a:lnTo>
                        <a:pt x="15823" y="6774"/>
                      </a:lnTo>
                      <a:lnTo>
                        <a:pt x="15823" y="6774"/>
                      </a:lnTo>
                      <a:cubicBezTo>
                        <a:pt x="15585" y="7195"/>
                        <a:pt x="15161" y="7478"/>
                        <a:pt x="14680" y="7536"/>
                      </a:cubicBezTo>
                      <a:cubicBezTo>
                        <a:pt x="13946" y="7588"/>
                        <a:pt x="13307" y="7035"/>
                        <a:pt x="13255" y="6301"/>
                      </a:cubicBezTo>
                      <a:cubicBezTo>
                        <a:pt x="13253" y="6268"/>
                        <a:pt x="13251" y="6235"/>
                        <a:pt x="13251" y="6202"/>
                      </a:cubicBezTo>
                      <a:cubicBezTo>
                        <a:pt x="7632" y="5345"/>
                        <a:pt x="3727" y="5345"/>
                        <a:pt x="1345" y="7440"/>
                      </a:cubicBezTo>
                      <a:cubicBezTo>
                        <a:pt x="-2751" y="11250"/>
                        <a:pt x="2012" y="29062"/>
                        <a:pt x="22491" y="40683"/>
                      </a:cubicBezTo>
                      <a:cubicBezTo>
                        <a:pt x="31345" y="46123"/>
                        <a:pt x="41445" y="49205"/>
                        <a:pt x="51828" y="49636"/>
                      </a:cubicBezTo>
                      <a:lnTo>
                        <a:pt x="51828" y="49636"/>
                      </a:lnTo>
                      <a:cubicBezTo>
                        <a:pt x="61119" y="49221"/>
                        <a:pt x="70186" y="46644"/>
                        <a:pt x="78307" y="42112"/>
                      </a:cubicBezTo>
                      <a:cubicBezTo>
                        <a:pt x="101072" y="30872"/>
                        <a:pt x="106882" y="11441"/>
                        <a:pt x="102310" y="7440"/>
                      </a:cubicBezTo>
                      <a:cubicBezTo>
                        <a:pt x="97929" y="4678"/>
                        <a:pt x="94024" y="4678"/>
                        <a:pt x="88404" y="5821"/>
                      </a:cubicBezTo>
                      <a:close/>
                    </a:path>
                  </a:pathLst>
                </a:custGeom>
                <a:solidFill>
                  <a:srgbClr val="808080"/>
                </a:solidFill>
                <a:ln w="9525" cap="flat">
                  <a:noFill/>
                  <a:prstDash val="solid"/>
                  <a:miter/>
                </a:ln>
              </p:spPr>
              <p:txBody>
                <a:bodyPr rtlCol="0" anchor="ctr"/>
                <a:lstStyle/>
                <a:p>
                  <a:endParaRPr lang="en-US"/>
                </a:p>
              </p:txBody>
            </p:sp>
          </p:grpSp>
          <p:grpSp>
            <p:nvGrpSpPr>
              <p:cNvPr id="472" name="Graphic 9">
                <a:extLst>
                  <a:ext uri="{FF2B5EF4-FFF2-40B4-BE49-F238E27FC236}">
                    <a16:creationId xmlns:a16="http://schemas.microsoft.com/office/drawing/2014/main" id="{51E480E9-0E06-4AE7-A485-828B846812BF}"/>
                  </a:ext>
                </a:extLst>
              </p:cNvPr>
              <p:cNvGrpSpPr/>
              <p:nvPr/>
            </p:nvGrpSpPr>
            <p:grpSpPr>
              <a:xfrm>
                <a:off x="5554275" y="3665417"/>
                <a:ext cx="1094370" cy="645060"/>
                <a:chOff x="5959301" y="3456334"/>
                <a:chExt cx="377490" cy="222506"/>
              </a:xfrm>
              <a:solidFill>
                <a:srgbClr val="808080"/>
              </a:solidFill>
            </p:grpSpPr>
            <p:sp>
              <p:nvSpPr>
                <p:cNvPr id="473" name="Freeform: Shape 472">
                  <a:extLst>
                    <a:ext uri="{FF2B5EF4-FFF2-40B4-BE49-F238E27FC236}">
                      <a16:creationId xmlns:a16="http://schemas.microsoft.com/office/drawing/2014/main" id="{CC75EDEE-6E25-4538-9F18-B2B63A6069E9}"/>
                    </a:ext>
                  </a:extLst>
                </p:cNvPr>
                <p:cNvSpPr/>
                <p:nvPr/>
              </p:nvSpPr>
              <p:spPr>
                <a:xfrm>
                  <a:off x="5959301" y="3530631"/>
                  <a:ext cx="265571" cy="108585"/>
                </a:xfrm>
                <a:custGeom>
                  <a:avLst/>
                  <a:gdLst>
                    <a:gd name="connsiteX0" fmla="*/ 250427 w 265571"/>
                    <a:gd name="connsiteY0" fmla="*/ 97060 h 108585"/>
                    <a:gd name="connsiteX1" fmla="*/ 247379 w 265571"/>
                    <a:gd name="connsiteY1" fmla="*/ 60484 h 108585"/>
                    <a:gd name="connsiteX2" fmla="*/ 246331 w 265571"/>
                    <a:gd name="connsiteY2" fmla="*/ 56769 h 108585"/>
                    <a:gd name="connsiteX3" fmla="*/ 222995 w 265571"/>
                    <a:gd name="connsiteY3" fmla="*/ 6191 h 108585"/>
                    <a:gd name="connsiteX4" fmla="*/ 213470 w 265571"/>
                    <a:gd name="connsiteY4" fmla="*/ 0 h 108585"/>
                    <a:gd name="connsiteX5" fmla="*/ 107361 w 265571"/>
                    <a:gd name="connsiteY5" fmla="*/ 0 h 108585"/>
                    <a:gd name="connsiteX6" fmla="*/ 98884 w 265571"/>
                    <a:gd name="connsiteY6" fmla="*/ 4096 h 108585"/>
                    <a:gd name="connsiteX7" fmla="*/ 66213 w 265571"/>
                    <a:gd name="connsiteY7" fmla="*/ 46006 h 108585"/>
                    <a:gd name="connsiteX8" fmla="*/ 60213 w 265571"/>
                    <a:gd name="connsiteY8" fmla="*/ 49816 h 108585"/>
                    <a:gd name="connsiteX9" fmla="*/ 11826 w 265571"/>
                    <a:gd name="connsiteY9" fmla="*/ 61627 h 108585"/>
                    <a:gd name="connsiteX10" fmla="*/ 3729 w 265571"/>
                    <a:gd name="connsiteY10" fmla="*/ 70580 h 108585"/>
                    <a:gd name="connsiteX11" fmla="*/ 110 w 265571"/>
                    <a:gd name="connsiteY11" fmla="*/ 96298 h 108585"/>
                    <a:gd name="connsiteX12" fmla="*/ 9240 w 265571"/>
                    <a:gd name="connsiteY12" fmla="*/ 108477 h 108585"/>
                    <a:gd name="connsiteX13" fmla="*/ 10683 w 265571"/>
                    <a:gd name="connsiteY13" fmla="*/ 108585 h 108585"/>
                    <a:gd name="connsiteX14" fmla="*/ 26018 w 265571"/>
                    <a:gd name="connsiteY14" fmla="*/ 108585 h 108585"/>
                    <a:gd name="connsiteX15" fmla="*/ 63035 w 265571"/>
                    <a:gd name="connsiteY15" fmla="*/ 98930 h 108585"/>
                    <a:gd name="connsiteX16" fmla="*/ 72690 w 265571"/>
                    <a:gd name="connsiteY16" fmla="*/ 108585 h 108585"/>
                    <a:gd name="connsiteX17" fmla="*/ 182323 w 265571"/>
                    <a:gd name="connsiteY17" fmla="*/ 108585 h 108585"/>
                    <a:gd name="connsiteX18" fmla="*/ 220081 w 265571"/>
                    <a:gd name="connsiteY18" fmla="*/ 102433 h 108585"/>
                    <a:gd name="connsiteX19" fmla="*/ 226233 w 265571"/>
                    <a:gd name="connsiteY19" fmla="*/ 108585 h 108585"/>
                    <a:gd name="connsiteX20" fmla="*/ 265572 w 265571"/>
                    <a:gd name="connsiteY20" fmla="*/ 108585 h 108585"/>
                    <a:gd name="connsiteX21" fmla="*/ 265572 w 265571"/>
                    <a:gd name="connsiteY21" fmla="*/ 100394 h 108585"/>
                    <a:gd name="connsiteX22" fmla="*/ 250046 w 265571"/>
                    <a:gd name="connsiteY22" fmla="*/ 100394 h 108585"/>
                    <a:gd name="connsiteX23" fmla="*/ 250427 w 265571"/>
                    <a:gd name="connsiteY23" fmla="*/ 97060 h 108585"/>
                    <a:gd name="connsiteX24" fmla="*/ 110124 w 265571"/>
                    <a:gd name="connsiteY24" fmla="*/ 16574 h 108585"/>
                    <a:gd name="connsiteX25" fmla="*/ 153653 w 265571"/>
                    <a:gd name="connsiteY25" fmla="*/ 16574 h 108585"/>
                    <a:gd name="connsiteX26" fmla="*/ 153653 w 265571"/>
                    <a:gd name="connsiteY26" fmla="*/ 52007 h 108585"/>
                    <a:gd name="connsiteX27" fmla="*/ 81358 w 265571"/>
                    <a:gd name="connsiteY27" fmla="*/ 52007 h 108585"/>
                    <a:gd name="connsiteX28" fmla="*/ 169274 w 265571"/>
                    <a:gd name="connsiteY28" fmla="*/ 52007 h 108585"/>
                    <a:gd name="connsiteX29" fmla="*/ 169274 w 265571"/>
                    <a:gd name="connsiteY29" fmla="*/ 16574 h 108585"/>
                    <a:gd name="connsiteX30" fmla="*/ 209565 w 265571"/>
                    <a:gd name="connsiteY30" fmla="*/ 16574 h 108585"/>
                    <a:gd name="connsiteX31" fmla="*/ 226043 w 265571"/>
                    <a:gd name="connsiteY31" fmla="*/ 52007 h 108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65571" h="108585">
                      <a:moveTo>
                        <a:pt x="250427" y="97060"/>
                      </a:moveTo>
                      <a:lnTo>
                        <a:pt x="247379" y="60484"/>
                      </a:lnTo>
                      <a:cubicBezTo>
                        <a:pt x="247287" y="59187"/>
                        <a:pt x="246930" y="57923"/>
                        <a:pt x="246331" y="56769"/>
                      </a:cubicBezTo>
                      <a:lnTo>
                        <a:pt x="222995" y="6191"/>
                      </a:lnTo>
                      <a:cubicBezTo>
                        <a:pt x="221292" y="2452"/>
                        <a:pt x="217578" y="38"/>
                        <a:pt x="213470" y="0"/>
                      </a:cubicBezTo>
                      <a:lnTo>
                        <a:pt x="107361" y="0"/>
                      </a:lnTo>
                      <a:cubicBezTo>
                        <a:pt x="104057" y="-9"/>
                        <a:pt x="100931" y="1502"/>
                        <a:pt x="98884" y="4096"/>
                      </a:cubicBezTo>
                      <a:lnTo>
                        <a:pt x="66213" y="46006"/>
                      </a:lnTo>
                      <a:cubicBezTo>
                        <a:pt x="64692" y="47908"/>
                        <a:pt x="62581" y="49248"/>
                        <a:pt x="60213" y="49816"/>
                      </a:cubicBezTo>
                      <a:lnTo>
                        <a:pt x="11826" y="61627"/>
                      </a:lnTo>
                      <a:cubicBezTo>
                        <a:pt x="7550" y="62675"/>
                        <a:pt x="4343" y="66221"/>
                        <a:pt x="3729" y="70580"/>
                      </a:cubicBezTo>
                      <a:lnTo>
                        <a:pt x="110" y="96298"/>
                      </a:lnTo>
                      <a:cubicBezTo>
                        <a:pt x="-732" y="102182"/>
                        <a:pt x="3356" y="107635"/>
                        <a:pt x="9240" y="108477"/>
                      </a:cubicBezTo>
                      <a:cubicBezTo>
                        <a:pt x="9718" y="108545"/>
                        <a:pt x="10200" y="108581"/>
                        <a:pt x="10683" y="108585"/>
                      </a:cubicBezTo>
                      <a:lnTo>
                        <a:pt x="26018" y="108585"/>
                      </a:lnTo>
                      <a:cubicBezTo>
                        <a:pt x="33574" y="95697"/>
                        <a:pt x="50147" y="91374"/>
                        <a:pt x="63035" y="98930"/>
                      </a:cubicBezTo>
                      <a:cubicBezTo>
                        <a:pt x="67026" y="101270"/>
                        <a:pt x="70351" y="104594"/>
                        <a:pt x="72690" y="108585"/>
                      </a:cubicBezTo>
                      <a:lnTo>
                        <a:pt x="182323" y="108585"/>
                      </a:lnTo>
                      <a:cubicBezTo>
                        <a:pt x="191051" y="96460"/>
                        <a:pt x="207955" y="93705"/>
                        <a:pt x="220081" y="102433"/>
                      </a:cubicBezTo>
                      <a:cubicBezTo>
                        <a:pt x="222450" y="104138"/>
                        <a:pt x="224528" y="106216"/>
                        <a:pt x="226233" y="108585"/>
                      </a:cubicBezTo>
                      <a:lnTo>
                        <a:pt x="265572" y="108585"/>
                      </a:lnTo>
                      <a:lnTo>
                        <a:pt x="265572" y="100394"/>
                      </a:lnTo>
                      <a:lnTo>
                        <a:pt x="250046" y="100394"/>
                      </a:lnTo>
                      <a:cubicBezTo>
                        <a:pt x="250349" y="99310"/>
                        <a:pt x="250478" y="98184"/>
                        <a:pt x="250427" y="97060"/>
                      </a:cubicBezTo>
                      <a:close/>
                      <a:moveTo>
                        <a:pt x="110124" y="16574"/>
                      </a:moveTo>
                      <a:lnTo>
                        <a:pt x="153653" y="16574"/>
                      </a:lnTo>
                      <a:lnTo>
                        <a:pt x="153653" y="52007"/>
                      </a:lnTo>
                      <a:lnTo>
                        <a:pt x="81358" y="52007"/>
                      </a:lnTo>
                      <a:close/>
                      <a:moveTo>
                        <a:pt x="169274" y="52007"/>
                      </a:moveTo>
                      <a:lnTo>
                        <a:pt x="169274" y="16574"/>
                      </a:lnTo>
                      <a:lnTo>
                        <a:pt x="209565" y="16574"/>
                      </a:lnTo>
                      <a:lnTo>
                        <a:pt x="226043" y="52007"/>
                      </a:lnTo>
                      <a:close/>
                    </a:path>
                  </a:pathLst>
                </a:custGeom>
                <a:solidFill>
                  <a:srgbClr val="808080"/>
                </a:solidFill>
                <a:ln w="9525" cap="flat">
                  <a:noFill/>
                  <a:prstDash val="solid"/>
                  <a:miter/>
                </a:ln>
              </p:spPr>
              <p:txBody>
                <a:bodyPr rtlCol="0" anchor="ctr"/>
                <a:lstStyle/>
                <a:p>
                  <a:endParaRPr lang="en-US"/>
                </a:p>
              </p:txBody>
            </p:sp>
            <p:sp>
              <p:nvSpPr>
                <p:cNvPr id="474" name="Freeform: Shape 473">
                  <a:extLst>
                    <a:ext uri="{FF2B5EF4-FFF2-40B4-BE49-F238E27FC236}">
                      <a16:creationId xmlns:a16="http://schemas.microsoft.com/office/drawing/2014/main" id="{B4CEA8A4-F409-4DB2-8228-88AF26A9CF4A}"/>
                    </a:ext>
                  </a:extLst>
                </p:cNvPr>
                <p:cNvSpPr/>
                <p:nvPr/>
              </p:nvSpPr>
              <p:spPr>
                <a:xfrm>
                  <a:off x="6229047" y="3539315"/>
                  <a:ext cx="98725" cy="98979"/>
                </a:xfrm>
                <a:custGeom>
                  <a:avLst/>
                  <a:gdLst>
                    <a:gd name="connsiteX0" fmla="*/ 98505 w 98725"/>
                    <a:gd name="connsiteY0" fmla="*/ 27796 h 98979"/>
                    <a:gd name="connsiteX1" fmla="*/ 76312 w 98725"/>
                    <a:gd name="connsiteY1" fmla="*/ 14556 h 98979"/>
                    <a:gd name="connsiteX2" fmla="*/ 76312 w 98725"/>
                    <a:gd name="connsiteY2" fmla="*/ 13032 h 98979"/>
                    <a:gd name="connsiteX3" fmla="*/ 50594 w 98725"/>
                    <a:gd name="connsiteY3" fmla="*/ 1031 h 98979"/>
                    <a:gd name="connsiteX4" fmla="*/ 32878 w 98725"/>
                    <a:gd name="connsiteY4" fmla="*/ 22557 h 98979"/>
                    <a:gd name="connsiteX5" fmla="*/ 40498 w 98725"/>
                    <a:gd name="connsiteY5" fmla="*/ 32082 h 98979"/>
                    <a:gd name="connsiteX6" fmla="*/ 38974 w 98725"/>
                    <a:gd name="connsiteY6" fmla="*/ 35130 h 98979"/>
                    <a:gd name="connsiteX7" fmla="*/ 32402 w 98725"/>
                    <a:gd name="connsiteY7" fmla="*/ 35702 h 98979"/>
                    <a:gd name="connsiteX8" fmla="*/ 14495 w 98725"/>
                    <a:gd name="connsiteY8" fmla="*/ 58371 h 98979"/>
                    <a:gd name="connsiteX9" fmla="*/ 22400 w 98725"/>
                    <a:gd name="connsiteY9" fmla="*/ 68563 h 98979"/>
                    <a:gd name="connsiteX10" fmla="*/ 18495 w 98725"/>
                    <a:gd name="connsiteY10" fmla="*/ 79136 h 98979"/>
                    <a:gd name="connsiteX11" fmla="*/ 8970 w 98725"/>
                    <a:gd name="connsiteY11" fmla="*/ 88661 h 98979"/>
                    <a:gd name="connsiteX12" fmla="*/ 5446 w 98725"/>
                    <a:gd name="connsiteY12" fmla="*/ 88661 h 98979"/>
                    <a:gd name="connsiteX13" fmla="*/ 112 w 98725"/>
                    <a:gd name="connsiteY13" fmla="*/ 94757 h 98979"/>
                    <a:gd name="connsiteX14" fmla="*/ 7827 w 98725"/>
                    <a:gd name="connsiteY14" fmla="*/ 98186 h 98979"/>
                    <a:gd name="connsiteX15" fmla="*/ 12018 w 98725"/>
                    <a:gd name="connsiteY15" fmla="*/ 95805 h 98979"/>
                    <a:gd name="connsiteX16" fmla="*/ 25067 w 98725"/>
                    <a:gd name="connsiteY16" fmla="*/ 98567 h 98979"/>
                    <a:gd name="connsiteX17" fmla="*/ 31163 w 98725"/>
                    <a:gd name="connsiteY17" fmla="*/ 95995 h 98979"/>
                    <a:gd name="connsiteX18" fmla="*/ 48118 w 98725"/>
                    <a:gd name="connsiteY18" fmla="*/ 97043 h 98979"/>
                    <a:gd name="connsiteX19" fmla="*/ 68501 w 98725"/>
                    <a:gd name="connsiteY19" fmla="*/ 78564 h 98979"/>
                    <a:gd name="connsiteX20" fmla="*/ 76312 w 98725"/>
                    <a:gd name="connsiteY20" fmla="*/ 77993 h 98979"/>
                    <a:gd name="connsiteX21" fmla="*/ 94695 w 98725"/>
                    <a:gd name="connsiteY21" fmla="*/ 55228 h 98979"/>
                    <a:gd name="connsiteX22" fmla="*/ 89171 w 98725"/>
                    <a:gd name="connsiteY22" fmla="*/ 46751 h 98979"/>
                    <a:gd name="connsiteX23" fmla="*/ 98505 w 98725"/>
                    <a:gd name="connsiteY23" fmla="*/ 27796 h 98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8725" h="98979">
                      <a:moveTo>
                        <a:pt x="98505" y="27796"/>
                      </a:moveTo>
                      <a:cubicBezTo>
                        <a:pt x="95367" y="18529"/>
                        <a:pt x="85958" y="12916"/>
                        <a:pt x="76312" y="14556"/>
                      </a:cubicBezTo>
                      <a:cubicBezTo>
                        <a:pt x="76312" y="14556"/>
                        <a:pt x="76312" y="13604"/>
                        <a:pt x="76312" y="13032"/>
                      </a:cubicBezTo>
                      <a:cubicBezTo>
                        <a:pt x="72237" y="2884"/>
                        <a:pt x="60990" y="-2365"/>
                        <a:pt x="50594" y="1031"/>
                      </a:cubicBezTo>
                      <a:cubicBezTo>
                        <a:pt x="38593" y="3698"/>
                        <a:pt x="30592" y="13318"/>
                        <a:pt x="32878" y="22557"/>
                      </a:cubicBezTo>
                      <a:cubicBezTo>
                        <a:pt x="33970" y="26660"/>
                        <a:pt x="36735" y="30116"/>
                        <a:pt x="40498" y="32082"/>
                      </a:cubicBezTo>
                      <a:cubicBezTo>
                        <a:pt x="39933" y="33069"/>
                        <a:pt x="39424" y="34087"/>
                        <a:pt x="38974" y="35130"/>
                      </a:cubicBezTo>
                      <a:cubicBezTo>
                        <a:pt x="36768" y="35044"/>
                        <a:pt x="34560" y="35236"/>
                        <a:pt x="32402" y="35702"/>
                      </a:cubicBezTo>
                      <a:cubicBezTo>
                        <a:pt x="21293" y="37187"/>
                        <a:pt x="13367" y="47221"/>
                        <a:pt x="14495" y="58371"/>
                      </a:cubicBezTo>
                      <a:cubicBezTo>
                        <a:pt x="15646" y="62697"/>
                        <a:pt x="18497" y="66373"/>
                        <a:pt x="22400" y="68563"/>
                      </a:cubicBezTo>
                      <a:cubicBezTo>
                        <a:pt x="20062" y="71613"/>
                        <a:pt x="18701" y="75298"/>
                        <a:pt x="18495" y="79136"/>
                      </a:cubicBezTo>
                      <a:cubicBezTo>
                        <a:pt x="13695" y="80110"/>
                        <a:pt x="9944" y="83861"/>
                        <a:pt x="8970" y="88661"/>
                      </a:cubicBezTo>
                      <a:cubicBezTo>
                        <a:pt x="7807" y="88422"/>
                        <a:pt x="6608" y="88422"/>
                        <a:pt x="5446" y="88661"/>
                      </a:cubicBezTo>
                      <a:cubicBezTo>
                        <a:pt x="1826" y="89328"/>
                        <a:pt x="-555" y="92090"/>
                        <a:pt x="112" y="94757"/>
                      </a:cubicBezTo>
                      <a:cubicBezTo>
                        <a:pt x="1452" y="97681"/>
                        <a:pt x="4759" y="99151"/>
                        <a:pt x="7827" y="98186"/>
                      </a:cubicBezTo>
                      <a:cubicBezTo>
                        <a:pt x="9452" y="97887"/>
                        <a:pt x="10929" y="97048"/>
                        <a:pt x="12018" y="95805"/>
                      </a:cubicBezTo>
                      <a:cubicBezTo>
                        <a:pt x="15742" y="98617"/>
                        <a:pt x="20523" y="99629"/>
                        <a:pt x="25067" y="98567"/>
                      </a:cubicBezTo>
                      <a:cubicBezTo>
                        <a:pt x="27249" y="98121"/>
                        <a:pt x="29321" y="97247"/>
                        <a:pt x="31163" y="95995"/>
                      </a:cubicBezTo>
                      <a:cubicBezTo>
                        <a:pt x="36592" y="97987"/>
                        <a:pt x="42485" y="98351"/>
                        <a:pt x="48118" y="97043"/>
                      </a:cubicBezTo>
                      <a:cubicBezTo>
                        <a:pt x="57978" y="95476"/>
                        <a:pt x="65978" y="88224"/>
                        <a:pt x="68501" y="78564"/>
                      </a:cubicBezTo>
                      <a:cubicBezTo>
                        <a:pt x="71118" y="78699"/>
                        <a:pt x="73742" y="78507"/>
                        <a:pt x="76312" y="77993"/>
                      </a:cubicBezTo>
                      <a:cubicBezTo>
                        <a:pt x="87653" y="76744"/>
                        <a:pt x="95863" y="66578"/>
                        <a:pt x="94695" y="55228"/>
                      </a:cubicBezTo>
                      <a:cubicBezTo>
                        <a:pt x="93895" y="51846"/>
                        <a:pt x="91941" y="48849"/>
                        <a:pt x="89171" y="46751"/>
                      </a:cubicBezTo>
                      <a:cubicBezTo>
                        <a:pt x="95965" y="43030"/>
                        <a:pt x="99698" y="35450"/>
                        <a:pt x="98505" y="27796"/>
                      </a:cubicBezTo>
                      <a:close/>
                    </a:path>
                  </a:pathLst>
                </a:custGeom>
                <a:solidFill>
                  <a:srgbClr val="808080"/>
                </a:solidFill>
                <a:ln w="9525" cap="flat">
                  <a:noFill/>
                  <a:prstDash val="solid"/>
                  <a:miter/>
                </a:ln>
              </p:spPr>
              <p:txBody>
                <a:bodyPr rtlCol="0" anchor="ctr"/>
                <a:lstStyle/>
                <a:p>
                  <a:endParaRPr lang="en-US"/>
                </a:p>
              </p:txBody>
            </p:sp>
            <p:sp>
              <p:nvSpPr>
                <p:cNvPr id="475" name="Freeform: Shape 474">
                  <a:extLst>
                    <a:ext uri="{FF2B5EF4-FFF2-40B4-BE49-F238E27FC236}">
                      <a16:creationId xmlns:a16="http://schemas.microsoft.com/office/drawing/2014/main" id="{A79E7740-F938-4647-BFE8-64657320E952}"/>
                    </a:ext>
                  </a:extLst>
                </p:cNvPr>
                <p:cNvSpPr/>
                <p:nvPr/>
              </p:nvSpPr>
              <p:spPr>
                <a:xfrm>
                  <a:off x="6256877" y="3456334"/>
                  <a:ext cx="79914" cy="67557"/>
                </a:xfrm>
                <a:custGeom>
                  <a:avLst/>
                  <a:gdLst>
                    <a:gd name="connsiteX0" fmla="*/ 74866 w 79914"/>
                    <a:gd name="connsiteY0" fmla="*/ 26577 h 67557"/>
                    <a:gd name="connsiteX1" fmla="*/ 76771 w 79914"/>
                    <a:gd name="connsiteY1" fmla="*/ 21148 h 67557"/>
                    <a:gd name="connsiteX2" fmla="*/ 67246 w 79914"/>
                    <a:gd name="connsiteY2" fmla="*/ 10575 h 67557"/>
                    <a:gd name="connsiteX3" fmla="*/ 51530 w 79914"/>
                    <a:gd name="connsiteY3" fmla="*/ 1050 h 67557"/>
                    <a:gd name="connsiteX4" fmla="*/ 47720 w 79914"/>
                    <a:gd name="connsiteY4" fmla="*/ 1050 h 67557"/>
                    <a:gd name="connsiteX5" fmla="*/ 41910 w 79914"/>
                    <a:gd name="connsiteY5" fmla="*/ 2 h 67557"/>
                    <a:gd name="connsiteX6" fmla="*/ 29813 w 79914"/>
                    <a:gd name="connsiteY6" fmla="*/ 4098 h 67557"/>
                    <a:gd name="connsiteX7" fmla="*/ 23908 w 79914"/>
                    <a:gd name="connsiteY7" fmla="*/ 3050 h 67557"/>
                    <a:gd name="connsiteX8" fmla="*/ 6963 w 79914"/>
                    <a:gd name="connsiteY8" fmla="*/ 17224 h 67557"/>
                    <a:gd name="connsiteX9" fmla="*/ 6953 w 79914"/>
                    <a:gd name="connsiteY9" fmla="*/ 17338 h 67557"/>
                    <a:gd name="connsiteX10" fmla="*/ 9525 w 79914"/>
                    <a:gd name="connsiteY10" fmla="*/ 24958 h 67557"/>
                    <a:gd name="connsiteX11" fmla="*/ 0 w 79914"/>
                    <a:gd name="connsiteY11" fmla="*/ 37912 h 67557"/>
                    <a:gd name="connsiteX12" fmla="*/ 13621 w 79914"/>
                    <a:gd name="connsiteY12" fmla="*/ 52295 h 67557"/>
                    <a:gd name="connsiteX13" fmla="*/ 13621 w 79914"/>
                    <a:gd name="connsiteY13" fmla="*/ 53438 h 67557"/>
                    <a:gd name="connsiteX14" fmla="*/ 30004 w 79914"/>
                    <a:gd name="connsiteY14" fmla="*/ 67535 h 67557"/>
                    <a:gd name="connsiteX15" fmla="*/ 43624 w 79914"/>
                    <a:gd name="connsiteY15" fmla="*/ 61439 h 67557"/>
                    <a:gd name="connsiteX16" fmla="*/ 54007 w 79914"/>
                    <a:gd name="connsiteY16" fmla="*/ 65058 h 67557"/>
                    <a:gd name="connsiteX17" fmla="*/ 69723 w 79914"/>
                    <a:gd name="connsiteY17" fmla="*/ 51725 h 67557"/>
                    <a:gd name="connsiteX18" fmla="*/ 69723 w 79914"/>
                    <a:gd name="connsiteY18" fmla="*/ 51723 h 67557"/>
                    <a:gd name="connsiteX19" fmla="*/ 67722 w 79914"/>
                    <a:gd name="connsiteY19" fmla="*/ 45246 h 67557"/>
                    <a:gd name="connsiteX20" fmla="*/ 79914 w 79914"/>
                    <a:gd name="connsiteY20" fmla="*/ 34197 h 67557"/>
                    <a:gd name="connsiteX21" fmla="*/ 74866 w 79914"/>
                    <a:gd name="connsiteY21" fmla="*/ 26577 h 67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9914" h="67557">
                      <a:moveTo>
                        <a:pt x="74866" y="26577"/>
                      </a:moveTo>
                      <a:cubicBezTo>
                        <a:pt x="76094" y="25033"/>
                        <a:pt x="76766" y="23120"/>
                        <a:pt x="76771" y="21148"/>
                      </a:cubicBezTo>
                      <a:cubicBezTo>
                        <a:pt x="76253" y="15918"/>
                        <a:pt x="72394" y="11634"/>
                        <a:pt x="67246" y="10575"/>
                      </a:cubicBezTo>
                      <a:cubicBezTo>
                        <a:pt x="64243" y="4672"/>
                        <a:pt x="58153" y="981"/>
                        <a:pt x="51530" y="1050"/>
                      </a:cubicBezTo>
                      <a:cubicBezTo>
                        <a:pt x="50264" y="904"/>
                        <a:pt x="48986" y="904"/>
                        <a:pt x="47720" y="1050"/>
                      </a:cubicBezTo>
                      <a:cubicBezTo>
                        <a:pt x="45836" y="455"/>
                        <a:pt x="43883" y="103"/>
                        <a:pt x="41910" y="2"/>
                      </a:cubicBezTo>
                      <a:cubicBezTo>
                        <a:pt x="37526" y="-65"/>
                        <a:pt x="33254" y="1382"/>
                        <a:pt x="29813" y="4098"/>
                      </a:cubicBezTo>
                      <a:cubicBezTo>
                        <a:pt x="27898" y="3495"/>
                        <a:pt x="25913" y="3143"/>
                        <a:pt x="23908" y="3050"/>
                      </a:cubicBezTo>
                      <a:cubicBezTo>
                        <a:pt x="15314" y="2285"/>
                        <a:pt x="7728" y="8631"/>
                        <a:pt x="6963" y="17224"/>
                      </a:cubicBezTo>
                      <a:cubicBezTo>
                        <a:pt x="6960" y="17262"/>
                        <a:pt x="6956" y="17300"/>
                        <a:pt x="6953" y="17338"/>
                      </a:cubicBezTo>
                      <a:cubicBezTo>
                        <a:pt x="6993" y="20084"/>
                        <a:pt x="7893" y="22749"/>
                        <a:pt x="9525" y="24958"/>
                      </a:cubicBezTo>
                      <a:cubicBezTo>
                        <a:pt x="3974" y="26887"/>
                        <a:pt x="187" y="32038"/>
                        <a:pt x="0" y="37912"/>
                      </a:cubicBezTo>
                      <a:cubicBezTo>
                        <a:pt x="381" y="45405"/>
                        <a:pt x="6159" y="51507"/>
                        <a:pt x="13621" y="52295"/>
                      </a:cubicBezTo>
                      <a:cubicBezTo>
                        <a:pt x="13575" y="52674"/>
                        <a:pt x="13575" y="53058"/>
                        <a:pt x="13621" y="53438"/>
                      </a:cubicBezTo>
                      <a:cubicBezTo>
                        <a:pt x="14425" y="61766"/>
                        <a:pt x="21649" y="67981"/>
                        <a:pt x="30004" y="67535"/>
                      </a:cubicBezTo>
                      <a:cubicBezTo>
                        <a:pt x="35248" y="67747"/>
                        <a:pt x="40289" y="65491"/>
                        <a:pt x="43624" y="61439"/>
                      </a:cubicBezTo>
                      <a:cubicBezTo>
                        <a:pt x="46601" y="63740"/>
                        <a:pt x="50245" y="65010"/>
                        <a:pt x="54007" y="65058"/>
                      </a:cubicBezTo>
                      <a:cubicBezTo>
                        <a:pt x="62028" y="65716"/>
                        <a:pt x="69065" y="59747"/>
                        <a:pt x="69723" y="51725"/>
                      </a:cubicBezTo>
                      <a:cubicBezTo>
                        <a:pt x="69723" y="51725"/>
                        <a:pt x="69723" y="51724"/>
                        <a:pt x="69723" y="51723"/>
                      </a:cubicBezTo>
                      <a:cubicBezTo>
                        <a:pt x="69703" y="49415"/>
                        <a:pt x="69008" y="47163"/>
                        <a:pt x="67722" y="45246"/>
                      </a:cubicBezTo>
                      <a:cubicBezTo>
                        <a:pt x="74069" y="45367"/>
                        <a:pt x="79412" y="40525"/>
                        <a:pt x="79914" y="34197"/>
                      </a:cubicBezTo>
                      <a:cubicBezTo>
                        <a:pt x="79422" y="31043"/>
                        <a:pt x="77579" y="28260"/>
                        <a:pt x="74866" y="26577"/>
                      </a:cubicBezTo>
                      <a:close/>
                    </a:path>
                  </a:pathLst>
                </a:custGeom>
                <a:solidFill>
                  <a:srgbClr val="808080"/>
                </a:solidFill>
                <a:ln w="9525" cap="flat">
                  <a:noFill/>
                  <a:prstDash val="solid"/>
                  <a:miter/>
                </a:ln>
              </p:spPr>
              <p:txBody>
                <a:bodyPr rtlCol="0" anchor="ctr"/>
                <a:lstStyle/>
                <a:p>
                  <a:endParaRPr lang="en-US"/>
                </a:p>
              </p:txBody>
            </p:sp>
            <p:sp>
              <p:nvSpPr>
                <p:cNvPr id="476" name="Freeform: Shape 475">
                  <a:extLst>
                    <a:ext uri="{FF2B5EF4-FFF2-40B4-BE49-F238E27FC236}">
                      <a16:creationId xmlns:a16="http://schemas.microsoft.com/office/drawing/2014/main" id="{DD06FF03-D022-4306-A0A9-E672B7DB26F8}"/>
                    </a:ext>
                  </a:extLst>
                </p:cNvPr>
                <p:cNvSpPr/>
                <p:nvPr/>
              </p:nvSpPr>
              <p:spPr>
                <a:xfrm>
                  <a:off x="6140196" y="3632167"/>
                  <a:ext cx="46672" cy="46672"/>
                </a:xfrm>
                <a:custGeom>
                  <a:avLst/>
                  <a:gdLst>
                    <a:gd name="connsiteX0" fmla="*/ 23336 w 46672"/>
                    <a:gd name="connsiteY0" fmla="*/ 0 h 46672"/>
                    <a:gd name="connsiteX1" fmla="*/ 0 w 46672"/>
                    <a:gd name="connsiteY1" fmla="*/ 23337 h 46672"/>
                    <a:gd name="connsiteX2" fmla="*/ 23337 w 46672"/>
                    <a:gd name="connsiteY2" fmla="*/ 46673 h 46672"/>
                    <a:gd name="connsiteX3" fmla="*/ 46673 w 46672"/>
                    <a:gd name="connsiteY3" fmla="*/ 23336 h 46672"/>
                    <a:gd name="connsiteX4" fmla="*/ 46672 w 46672"/>
                    <a:gd name="connsiteY4" fmla="*/ 23241 h 46672"/>
                    <a:gd name="connsiteX5" fmla="*/ 23432 w 46672"/>
                    <a:gd name="connsiteY5" fmla="*/ 0 h 46672"/>
                    <a:gd name="connsiteX6" fmla="*/ 23336 w 46672"/>
                    <a:gd name="connsiteY6" fmla="*/ 0 h 46672"/>
                    <a:gd name="connsiteX7" fmla="*/ 23336 w 46672"/>
                    <a:gd name="connsiteY7" fmla="*/ 39148 h 46672"/>
                    <a:gd name="connsiteX8" fmla="*/ 7429 w 46672"/>
                    <a:gd name="connsiteY8" fmla="*/ 23241 h 46672"/>
                    <a:gd name="connsiteX9" fmla="*/ 23336 w 46672"/>
                    <a:gd name="connsiteY9" fmla="*/ 7334 h 46672"/>
                    <a:gd name="connsiteX10" fmla="*/ 39243 w 46672"/>
                    <a:gd name="connsiteY10" fmla="*/ 23241 h 46672"/>
                    <a:gd name="connsiteX11" fmla="*/ 23336 w 46672"/>
                    <a:gd name="connsiteY11" fmla="*/ 39148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672" h="46672">
                      <a:moveTo>
                        <a:pt x="23336" y="0"/>
                      </a:moveTo>
                      <a:cubicBezTo>
                        <a:pt x="10448" y="0"/>
                        <a:pt x="0" y="10448"/>
                        <a:pt x="0" y="23337"/>
                      </a:cubicBezTo>
                      <a:cubicBezTo>
                        <a:pt x="0" y="36225"/>
                        <a:pt x="10448" y="46673"/>
                        <a:pt x="23337" y="46673"/>
                      </a:cubicBezTo>
                      <a:cubicBezTo>
                        <a:pt x="36225" y="46673"/>
                        <a:pt x="46673" y="36225"/>
                        <a:pt x="46673" y="23336"/>
                      </a:cubicBezTo>
                      <a:cubicBezTo>
                        <a:pt x="46673" y="23305"/>
                        <a:pt x="46673" y="23273"/>
                        <a:pt x="46672" y="23241"/>
                      </a:cubicBezTo>
                      <a:cubicBezTo>
                        <a:pt x="46673" y="10405"/>
                        <a:pt x="36267" y="0"/>
                        <a:pt x="23432" y="0"/>
                      </a:cubicBezTo>
                      <a:cubicBezTo>
                        <a:pt x="23400" y="0"/>
                        <a:pt x="23368" y="0"/>
                        <a:pt x="23336" y="0"/>
                      </a:cubicBezTo>
                      <a:close/>
                      <a:moveTo>
                        <a:pt x="23336" y="39148"/>
                      </a:moveTo>
                      <a:cubicBezTo>
                        <a:pt x="14551" y="39148"/>
                        <a:pt x="7429" y="32026"/>
                        <a:pt x="7429" y="23241"/>
                      </a:cubicBezTo>
                      <a:cubicBezTo>
                        <a:pt x="7429" y="14456"/>
                        <a:pt x="14551" y="7334"/>
                        <a:pt x="23336" y="7334"/>
                      </a:cubicBezTo>
                      <a:cubicBezTo>
                        <a:pt x="32121" y="7334"/>
                        <a:pt x="39243" y="14456"/>
                        <a:pt x="39243" y="23241"/>
                      </a:cubicBezTo>
                      <a:cubicBezTo>
                        <a:pt x="39243" y="32026"/>
                        <a:pt x="32121" y="39148"/>
                        <a:pt x="23336" y="39148"/>
                      </a:cubicBezTo>
                      <a:close/>
                    </a:path>
                  </a:pathLst>
                </a:custGeom>
                <a:solidFill>
                  <a:srgbClr val="808080"/>
                </a:solidFill>
                <a:ln w="9525" cap="flat">
                  <a:noFill/>
                  <a:prstDash val="solid"/>
                  <a:miter/>
                </a:ln>
              </p:spPr>
              <p:txBody>
                <a:bodyPr rtlCol="0" anchor="ctr"/>
                <a:lstStyle/>
                <a:p>
                  <a:endParaRPr lang="en-US"/>
                </a:p>
              </p:txBody>
            </p:sp>
            <p:sp>
              <p:nvSpPr>
                <p:cNvPr id="477" name="Freeform: Shape 476">
                  <a:extLst>
                    <a:ext uri="{FF2B5EF4-FFF2-40B4-BE49-F238E27FC236}">
                      <a16:creationId xmlns:a16="http://schemas.microsoft.com/office/drawing/2014/main" id="{4BEE1BB5-15BA-4C65-8E66-854140CAAE3E}"/>
                    </a:ext>
                  </a:extLst>
                </p:cNvPr>
                <p:cNvSpPr/>
                <p:nvPr/>
              </p:nvSpPr>
              <p:spPr>
                <a:xfrm>
                  <a:off x="6153054" y="3644931"/>
                  <a:ext cx="20955" cy="20955"/>
                </a:xfrm>
                <a:custGeom>
                  <a:avLst/>
                  <a:gdLst>
                    <a:gd name="connsiteX0" fmla="*/ 10478 w 20955"/>
                    <a:gd name="connsiteY0" fmla="*/ 0 h 20955"/>
                    <a:gd name="connsiteX1" fmla="*/ 0 w 20955"/>
                    <a:gd name="connsiteY1" fmla="*/ 10478 h 20955"/>
                    <a:gd name="connsiteX2" fmla="*/ 10478 w 20955"/>
                    <a:gd name="connsiteY2" fmla="*/ 20955 h 20955"/>
                    <a:gd name="connsiteX3" fmla="*/ 20955 w 20955"/>
                    <a:gd name="connsiteY3" fmla="*/ 10478 h 20955"/>
                    <a:gd name="connsiteX4" fmla="*/ 10478 w 20955"/>
                    <a:gd name="connsiteY4" fmla="*/ 0 h 20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 h="20955">
                      <a:moveTo>
                        <a:pt x="10478" y="0"/>
                      </a:moveTo>
                      <a:cubicBezTo>
                        <a:pt x="4691" y="0"/>
                        <a:pt x="0" y="4691"/>
                        <a:pt x="0" y="10478"/>
                      </a:cubicBezTo>
                      <a:cubicBezTo>
                        <a:pt x="0" y="16264"/>
                        <a:pt x="4691" y="20955"/>
                        <a:pt x="10478" y="20955"/>
                      </a:cubicBezTo>
                      <a:cubicBezTo>
                        <a:pt x="16264" y="20955"/>
                        <a:pt x="20955" y="16264"/>
                        <a:pt x="20955" y="10478"/>
                      </a:cubicBezTo>
                      <a:cubicBezTo>
                        <a:pt x="20955" y="4691"/>
                        <a:pt x="16264" y="0"/>
                        <a:pt x="10478" y="0"/>
                      </a:cubicBezTo>
                      <a:close/>
                    </a:path>
                  </a:pathLst>
                </a:custGeom>
                <a:solidFill>
                  <a:srgbClr val="808080"/>
                </a:solidFill>
                <a:ln w="9525" cap="flat">
                  <a:noFill/>
                  <a:prstDash val="solid"/>
                  <a:miter/>
                </a:ln>
              </p:spPr>
              <p:txBody>
                <a:bodyPr rtlCol="0" anchor="ctr"/>
                <a:lstStyle/>
                <a:p>
                  <a:endParaRPr lang="en-US"/>
                </a:p>
              </p:txBody>
            </p:sp>
            <p:sp>
              <p:nvSpPr>
                <p:cNvPr id="478" name="Freeform: Shape 477">
                  <a:extLst>
                    <a:ext uri="{FF2B5EF4-FFF2-40B4-BE49-F238E27FC236}">
                      <a16:creationId xmlns:a16="http://schemas.microsoft.com/office/drawing/2014/main" id="{E5319EA7-71F7-4BB5-98CE-53065E8A24F8}"/>
                    </a:ext>
                  </a:extLst>
                </p:cNvPr>
                <p:cNvSpPr/>
                <p:nvPr/>
              </p:nvSpPr>
              <p:spPr>
                <a:xfrm>
                  <a:off x="5985319" y="3629977"/>
                  <a:ext cx="46672" cy="46672"/>
                </a:xfrm>
                <a:custGeom>
                  <a:avLst/>
                  <a:gdLst>
                    <a:gd name="connsiteX0" fmla="*/ 23336 w 46672"/>
                    <a:gd name="connsiteY0" fmla="*/ 0 h 46672"/>
                    <a:gd name="connsiteX1" fmla="*/ 0 w 46672"/>
                    <a:gd name="connsiteY1" fmla="*/ 23336 h 46672"/>
                    <a:gd name="connsiteX2" fmla="*/ 23336 w 46672"/>
                    <a:gd name="connsiteY2" fmla="*/ 46672 h 46672"/>
                    <a:gd name="connsiteX3" fmla="*/ 46672 w 46672"/>
                    <a:gd name="connsiteY3" fmla="*/ 23336 h 46672"/>
                    <a:gd name="connsiteX4" fmla="*/ 23336 w 46672"/>
                    <a:gd name="connsiteY4" fmla="*/ 0 h 46672"/>
                    <a:gd name="connsiteX5" fmla="*/ 23336 w 46672"/>
                    <a:gd name="connsiteY5" fmla="*/ 39243 h 46672"/>
                    <a:gd name="connsiteX6" fmla="*/ 7429 w 46672"/>
                    <a:gd name="connsiteY6" fmla="*/ 23336 h 46672"/>
                    <a:gd name="connsiteX7" fmla="*/ 23336 w 46672"/>
                    <a:gd name="connsiteY7" fmla="*/ 7429 h 46672"/>
                    <a:gd name="connsiteX8" fmla="*/ 39243 w 46672"/>
                    <a:gd name="connsiteY8" fmla="*/ 23336 h 46672"/>
                    <a:gd name="connsiteX9" fmla="*/ 23527 w 46672"/>
                    <a:gd name="connsiteY9" fmla="*/ 39243 h 46672"/>
                    <a:gd name="connsiteX10" fmla="*/ 23336 w 46672"/>
                    <a:gd name="connsiteY10" fmla="*/ 3924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672" h="46672">
                      <a:moveTo>
                        <a:pt x="23336" y="0"/>
                      </a:moveTo>
                      <a:cubicBezTo>
                        <a:pt x="10448" y="0"/>
                        <a:pt x="0" y="10448"/>
                        <a:pt x="0" y="23336"/>
                      </a:cubicBezTo>
                      <a:cubicBezTo>
                        <a:pt x="0" y="36225"/>
                        <a:pt x="10448" y="46672"/>
                        <a:pt x="23336" y="46672"/>
                      </a:cubicBezTo>
                      <a:cubicBezTo>
                        <a:pt x="36225" y="46672"/>
                        <a:pt x="46672" y="36224"/>
                        <a:pt x="46672" y="23336"/>
                      </a:cubicBezTo>
                      <a:cubicBezTo>
                        <a:pt x="46672" y="10448"/>
                        <a:pt x="36224" y="0"/>
                        <a:pt x="23336" y="0"/>
                      </a:cubicBezTo>
                      <a:close/>
                      <a:moveTo>
                        <a:pt x="23336" y="39243"/>
                      </a:moveTo>
                      <a:cubicBezTo>
                        <a:pt x="14551" y="39243"/>
                        <a:pt x="7429" y="32121"/>
                        <a:pt x="7429" y="23336"/>
                      </a:cubicBezTo>
                      <a:cubicBezTo>
                        <a:pt x="7429" y="14551"/>
                        <a:pt x="14551" y="7429"/>
                        <a:pt x="23336" y="7429"/>
                      </a:cubicBezTo>
                      <a:cubicBezTo>
                        <a:pt x="32121" y="7429"/>
                        <a:pt x="39243" y="14551"/>
                        <a:pt x="39243" y="23336"/>
                      </a:cubicBezTo>
                      <a:cubicBezTo>
                        <a:pt x="39296" y="32069"/>
                        <a:pt x="32260" y="39190"/>
                        <a:pt x="23527" y="39243"/>
                      </a:cubicBezTo>
                      <a:cubicBezTo>
                        <a:pt x="23464" y="39243"/>
                        <a:pt x="23400" y="39243"/>
                        <a:pt x="23336" y="39243"/>
                      </a:cubicBezTo>
                      <a:close/>
                    </a:path>
                  </a:pathLst>
                </a:custGeom>
                <a:solidFill>
                  <a:srgbClr val="808080"/>
                </a:solidFill>
                <a:ln w="9525" cap="flat">
                  <a:noFill/>
                  <a:prstDash val="solid"/>
                  <a:miter/>
                </a:ln>
              </p:spPr>
              <p:txBody>
                <a:bodyPr rtlCol="0" anchor="ctr"/>
                <a:lstStyle/>
                <a:p>
                  <a:endParaRPr lang="en-US"/>
                </a:p>
              </p:txBody>
            </p:sp>
            <p:sp>
              <p:nvSpPr>
                <p:cNvPr id="479" name="Freeform: Shape 478">
                  <a:extLst>
                    <a:ext uri="{FF2B5EF4-FFF2-40B4-BE49-F238E27FC236}">
                      <a16:creationId xmlns:a16="http://schemas.microsoft.com/office/drawing/2014/main" id="{7BA6A64C-6A06-444E-B43E-57D960ADF9B0}"/>
                    </a:ext>
                  </a:extLst>
                </p:cNvPr>
                <p:cNvSpPr/>
                <p:nvPr/>
              </p:nvSpPr>
              <p:spPr>
                <a:xfrm>
                  <a:off x="5998178" y="3643312"/>
                  <a:ext cx="20955" cy="20955"/>
                </a:xfrm>
                <a:custGeom>
                  <a:avLst/>
                  <a:gdLst>
                    <a:gd name="connsiteX0" fmla="*/ 10478 w 20955"/>
                    <a:gd name="connsiteY0" fmla="*/ 0 h 20955"/>
                    <a:gd name="connsiteX1" fmla="*/ 0 w 20955"/>
                    <a:gd name="connsiteY1" fmla="*/ 10478 h 20955"/>
                    <a:gd name="connsiteX2" fmla="*/ 10478 w 20955"/>
                    <a:gd name="connsiteY2" fmla="*/ 20955 h 20955"/>
                    <a:gd name="connsiteX3" fmla="*/ 20955 w 20955"/>
                    <a:gd name="connsiteY3" fmla="*/ 10478 h 20955"/>
                    <a:gd name="connsiteX4" fmla="*/ 10478 w 20955"/>
                    <a:gd name="connsiteY4" fmla="*/ 0 h 20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 h="20955">
                      <a:moveTo>
                        <a:pt x="10478" y="0"/>
                      </a:moveTo>
                      <a:cubicBezTo>
                        <a:pt x="4691" y="0"/>
                        <a:pt x="0" y="4691"/>
                        <a:pt x="0" y="10478"/>
                      </a:cubicBezTo>
                      <a:cubicBezTo>
                        <a:pt x="0" y="16264"/>
                        <a:pt x="4691" y="20955"/>
                        <a:pt x="10478" y="20955"/>
                      </a:cubicBezTo>
                      <a:cubicBezTo>
                        <a:pt x="16264" y="20955"/>
                        <a:pt x="20955" y="16264"/>
                        <a:pt x="20955" y="10478"/>
                      </a:cubicBezTo>
                      <a:cubicBezTo>
                        <a:pt x="20955" y="4691"/>
                        <a:pt x="16264" y="0"/>
                        <a:pt x="10478" y="0"/>
                      </a:cubicBezTo>
                      <a:close/>
                    </a:path>
                  </a:pathLst>
                </a:custGeom>
                <a:solidFill>
                  <a:srgbClr val="808080"/>
                </a:solidFill>
                <a:ln w="9525" cap="flat">
                  <a:noFill/>
                  <a:prstDash val="solid"/>
                  <a:miter/>
                </a:ln>
              </p:spPr>
              <p:txBody>
                <a:bodyPr rtlCol="0" anchor="ctr"/>
                <a:lstStyle/>
                <a:p>
                  <a:endParaRPr lang="en-US"/>
                </a:p>
              </p:txBody>
            </p:sp>
          </p:grpSp>
          <p:grpSp>
            <p:nvGrpSpPr>
              <p:cNvPr id="480" name="Graphic 9">
                <a:extLst>
                  <a:ext uri="{FF2B5EF4-FFF2-40B4-BE49-F238E27FC236}">
                    <a16:creationId xmlns:a16="http://schemas.microsoft.com/office/drawing/2014/main" id="{B238A20F-7AD6-488B-8DD5-F29D1CED81D6}"/>
                  </a:ext>
                </a:extLst>
              </p:cNvPr>
              <p:cNvGrpSpPr/>
              <p:nvPr/>
            </p:nvGrpSpPr>
            <p:grpSpPr>
              <a:xfrm>
                <a:off x="4537583" y="1047096"/>
                <a:ext cx="793890" cy="1066988"/>
                <a:chOff x="5608605" y="2553175"/>
                <a:chExt cx="273843" cy="368045"/>
              </a:xfrm>
              <a:solidFill>
                <a:srgbClr val="808080"/>
              </a:solidFill>
            </p:grpSpPr>
            <p:sp>
              <p:nvSpPr>
                <p:cNvPr id="481" name="Freeform: Shape 480">
                  <a:extLst>
                    <a:ext uri="{FF2B5EF4-FFF2-40B4-BE49-F238E27FC236}">
                      <a16:creationId xmlns:a16="http://schemas.microsoft.com/office/drawing/2014/main" id="{16C1C11F-8341-4B40-8B52-4B8AE544A23C}"/>
                    </a:ext>
                  </a:extLst>
                </p:cNvPr>
                <p:cNvSpPr/>
                <p:nvPr/>
              </p:nvSpPr>
              <p:spPr>
                <a:xfrm>
                  <a:off x="5624703" y="2553175"/>
                  <a:ext cx="257746" cy="141827"/>
                </a:xfrm>
                <a:custGeom>
                  <a:avLst/>
                  <a:gdLst>
                    <a:gd name="connsiteX0" fmla="*/ 223647 w 257746"/>
                    <a:gd name="connsiteY0" fmla="*/ 141827 h 141827"/>
                    <a:gd name="connsiteX1" fmla="*/ 257746 w 257746"/>
                    <a:gd name="connsiteY1" fmla="*/ 107728 h 141827"/>
                    <a:gd name="connsiteX2" fmla="*/ 225076 w 257746"/>
                    <a:gd name="connsiteY2" fmla="*/ 66008 h 141827"/>
                    <a:gd name="connsiteX3" fmla="*/ 223647 w 257746"/>
                    <a:gd name="connsiteY3" fmla="*/ 66008 h 141827"/>
                    <a:gd name="connsiteX4" fmla="*/ 223647 w 257746"/>
                    <a:gd name="connsiteY4" fmla="*/ 64579 h 141827"/>
                    <a:gd name="connsiteX5" fmla="*/ 177641 w 257746"/>
                    <a:gd name="connsiteY5" fmla="*/ 25336 h 141827"/>
                    <a:gd name="connsiteX6" fmla="*/ 169069 w 257746"/>
                    <a:gd name="connsiteY6" fmla="*/ 26098 h 141827"/>
                    <a:gd name="connsiteX7" fmla="*/ 168021 w 257746"/>
                    <a:gd name="connsiteY7" fmla="*/ 26099 h 141827"/>
                    <a:gd name="connsiteX8" fmla="*/ 167259 w 257746"/>
                    <a:gd name="connsiteY8" fmla="*/ 25241 h 141827"/>
                    <a:gd name="connsiteX9" fmla="*/ 112300 w 257746"/>
                    <a:gd name="connsiteY9" fmla="*/ 0 h 141827"/>
                    <a:gd name="connsiteX10" fmla="*/ 41624 w 257746"/>
                    <a:gd name="connsiteY10" fmla="*/ 55436 h 141827"/>
                    <a:gd name="connsiteX11" fmla="*/ 41624 w 257746"/>
                    <a:gd name="connsiteY11" fmla="*/ 57055 h 141827"/>
                    <a:gd name="connsiteX12" fmla="*/ 40005 w 257746"/>
                    <a:gd name="connsiteY12" fmla="*/ 57055 h 141827"/>
                    <a:gd name="connsiteX13" fmla="*/ 0 w 257746"/>
                    <a:gd name="connsiteY13" fmla="*/ 102394 h 141827"/>
                    <a:gd name="connsiteX14" fmla="*/ 40005 w 257746"/>
                    <a:gd name="connsiteY14" fmla="*/ 141637 h 141827"/>
                    <a:gd name="connsiteX15" fmla="*/ 92964 w 257746"/>
                    <a:gd name="connsiteY15" fmla="*/ 98584 h 141827"/>
                    <a:gd name="connsiteX16" fmla="*/ 96869 w 257746"/>
                    <a:gd name="connsiteY16" fmla="*/ 98012 h 141827"/>
                    <a:gd name="connsiteX17" fmla="*/ 96869 w 257746"/>
                    <a:gd name="connsiteY17" fmla="*/ 98488 h 141827"/>
                    <a:gd name="connsiteX18" fmla="*/ 98203 w 257746"/>
                    <a:gd name="connsiteY18" fmla="*/ 99727 h 141827"/>
                    <a:gd name="connsiteX19" fmla="*/ 99533 w 257746"/>
                    <a:gd name="connsiteY19" fmla="*/ 98587 h 141827"/>
                    <a:gd name="connsiteX20" fmla="*/ 99536 w 257746"/>
                    <a:gd name="connsiteY20" fmla="*/ 98488 h 141827"/>
                    <a:gd name="connsiteX21" fmla="*/ 99536 w 257746"/>
                    <a:gd name="connsiteY21" fmla="*/ 96488 h 141827"/>
                    <a:gd name="connsiteX22" fmla="*/ 99536 w 257746"/>
                    <a:gd name="connsiteY22" fmla="*/ 96488 h 141827"/>
                    <a:gd name="connsiteX23" fmla="*/ 103346 w 257746"/>
                    <a:gd name="connsiteY23" fmla="*/ 97441 h 141827"/>
                    <a:gd name="connsiteX24" fmla="*/ 104108 w 257746"/>
                    <a:gd name="connsiteY24" fmla="*/ 98012 h 141827"/>
                    <a:gd name="connsiteX25" fmla="*/ 104108 w 257746"/>
                    <a:gd name="connsiteY25" fmla="*/ 101822 h 141827"/>
                    <a:gd name="connsiteX26" fmla="*/ 105442 w 257746"/>
                    <a:gd name="connsiteY26" fmla="*/ 103156 h 141827"/>
                    <a:gd name="connsiteX27" fmla="*/ 106684 w 257746"/>
                    <a:gd name="connsiteY27" fmla="*/ 101921 h 141827"/>
                    <a:gd name="connsiteX28" fmla="*/ 106680 w 257746"/>
                    <a:gd name="connsiteY28" fmla="*/ 101822 h 141827"/>
                    <a:gd name="connsiteX29" fmla="*/ 106680 w 257746"/>
                    <a:gd name="connsiteY29" fmla="*/ 98203 h 141827"/>
                    <a:gd name="connsiteX30" fmla="*/ 106680 w 257746"/>
                    <a:gd name="connsiteY30" fmla="*/ 98203 h 141827"/>
                    <a:gd name="connsiteX31" fmla="*/ 110776 w 257746"/>
                    <a:gd name="connsiteY31" fmla="*/ 98679 h 141827"/>
                    <a:gd name="connsiteX32" fmla="*/ 111442 w 257746"/>
                    <a:gd name="connsiteY32" fmla="*/ 98679 h 141827"/>
                    <a:gd name="connsiteX33" fmla="*/ 111442 w 257746"/>
                    <a:gd name="connsiteY33" fmla="*/ 102870 h 141827"/>
                    <a:gd name="connsiteX34" fmla="*/ 112776 w 257746"/>
                    <a:gd name="connsiteY34" fmla="*/ 104203 h 141827"/>
                    <a:gd name="connsiteX35" fmla="*/ 114018 w 257746"/>
                    <a:gd name="connsiteY35" fmla="*/ 102969 h 141827"/>
                    <a:gd name="connsiteX36" fmla="*/ 114014 w 257746"/>
                    <a:gd name="connsiteY36" fmla="*/ 102870 h 141827"/>
                    <a:gd name="connsiteX37" fmla="*/ 114014 w 257746"/>
                    <a:gd name="connsiteY37" fmla="*/ 99536 h 141827"/>
                    <a:gd name="connsiteX38" fmla="*/ 114681 w 257746"/>
                    <a:gd name="connsiteY38" fmla="*/ 99536 h 141827"/>
                    <a:gd name="connsiteX39" fmla="*/ 118777 w 257746"/>
                    <a:gd name="connsiteY39" fmla="*/ 99060 h 141827"/>
                    <a:gd name="connsiteX40" fmla="*/ 118777 w 257746"/>
                    <a:gd name="connsiteY40" fmla="*/ 99060 h 141827"/>
                    <a:gd name="connsiteX41" fmla="*/ 118777 w 257746"/>
                    <a:gd name="connsiteY41" fmla="*/ 102584 h 141827"/>
                    <a:gd name="connsiteX42" fmla="*/ 120110 w 257746"/>
                    <a:gd name="connsiteY42" fmla="*/ 103918 h 141827"/>
                    <a:gd name="connsiteX43" fmla="*/ 121352 w 257746"/>
                    <a:gd name="connsiteY43" fmla="*/ 102683 h 141827"/>
                    <a:gd name="connsiteX44" fmla="*/ 121349 w 257746"/>
                    <a:gd name="connsiteY44" fmla="*/ 102584 h 141827"/>
                    <a:gd name="connsiteX45" fmla="*/ 121348 w 257746"/>
                    <a:gd name="connsiteY45" fmla="*/ 98774 h 141827"/>
                    <a:gd name="connsiteX46" fmla="*/ 122110 w 257746"/>
                    <a:gd name="connsiteY46" fmla="*/ 98203 h 141827"/>
                    <a:gd name="connsiteX47" fmla="*/ 125921 w 257746"/>
                    <a:gd name="connsiteY47" fmla="*/ 97250 h 141827"/>
                    <a:gd name="connsiteX48" fmla="*/ 125921 w 257746"/>
                    <a:gd name="connsiteY48" fmla="*/ 97250 h 141827"/>
                    <a:gd name="connsiteX49" fmla="*/ 125921 w 257746"/>
                    <a:gd name="connsiteY49" fmla="*/ 99250 h 141827"/>
                    <a:gd name="connsiteX50" fmla="*/ 127254 w 257746"/>
                    <a:gd name="connsiteY50" fmla="*/ 100584 h 141827"/>
                    <a:gd name="connsiteX51" fmla="*/ 128588 w 257746"/>
                    <a:gd name="connsiteY51" fmla="*/ 99250 h 141827"/>
                    <a:gd name="connsiteX52" fmla="*/ 128588 w 257746"/>
                    <a:gd name="connsiteY52" fmla="*/ 98774 h 141827"/>
                    <a:gd name="connsiteX53" fmla="*/ 132493 w 257746"/>
                    <a:gd name="connsiteY53" fmla="*/ 99346 h 141827"/>
                    <a:gd name="connsiteX54" fmla="*/ 124111 w 257746"/>
                    <a:gd name="connsiteY54" fmla="*/ 112585 h 141827"/>
                    <a:gd name="connsiteX55" fmla="*/ 112490 w 257746"/>
                    <a:gd name="connsiteY55" fmla="*/ 116110 h 141827"/>
                    <a:gd name="connsiteX56" fmla="*/ 101917 w 257746"/>
                    <a:gd name="connsiteY56" fmla="*/ 113157 h 141827"/>
                    <a:gd name="connsiteX57" fmla="*/ 92964 w 257746"/>
                    <a:gd name="connsiteY57" fmla="*/ 98584 h 141827"/>
                    <a:gd name="connsiteX58" fmla="*/ 144399 w 257746"/>
                    <a:gd name="connsiteY58" fmla="*/ 66008 h 141827"/>
                    <a:gd name="connsiteX59" fmla="*/ 144399 w 257746"/>
                    <a:gd name="connsiteY59" fmla="*/ 69818 h 141827"/>
                    <a:gd name="connsiteX60" fmla="*/ 141351 w 257746"/>
                    <a:gd name="connsiteY60" fmla="*/ 79343 h 141827"/>
                    <a:gd name="connsiteX61" fmla="*/ 129064 w 257746"/>
                    <a:gd name="connsiteY61" fmla="*/ 90107 h 141827"/>
                    <a:gd name="connsiteX62" fmla="*/ 128111 w 257746"/>
                    <a:gd name="connsiteY62" fmla="*/ 89630 h 141827"/>
                    <a:gd name="connsiteX63" fmla="*/ 126778 w 257746"/>
                    <a:gd name="connsiteY63" fmla="*/ 90964 h 141827"/>
                    <a:gd name="connsiteX64" fmla="*/ 126778 w 257746"/>
                    <a:gd name="connsiteY64" fmla="*/ 93536 h 141827"/>
                    <a:gd name="connsiteX65" fmla="*/ 126111 w 257746"/>
                    <a:gd name="connsiteY65" fmla="*/ 93536 h 141827"/>
                    <a:gd name="connsiteX66" fmla="*/ 122396 w 257746"/>
                    <a:gd name="connsiteY66" fmla="*/ 94583 h 141827"/>
                    <a:gd name="connsiteX67" fmla="*/ 122396 w 257746"/>
                    <a:gd name="connsiteY67" fmla="*/ 90964 h 141827"/>
                    <a:gd name="connsiteX68" fmla="*/ 121158 w 257746"/>
                    <a:gd name="connsiteY68" fmla="*/ 89726 h 141827"/>
                    <a:gd name="connsiteX69" fmla="*/ 119828 w 257746"/>
                    <a:gd name="connsiteY69" fmla="*/ 90865 h 141827"/>
                    <a:gd name="connsiteX70" fmla="*/ 119824 w 257746"/>
                    <a:gd name="connsiteY70" fmla="*/ 90964 h 141827"/>
                    <a:gd name="connsiteX71" fmla="*/ 119825 w 257746"/>
                    <a:gd name="connsiteY71" fmla="*/ 94774 h 141827"/>
                    <a:gd name="connsiteX72" fmla="*/ 119063 w 257746"/>
                    <a:gd name="connsiteY72" fmla="*/ 95250 h 141827"/>
                    <a:gd name="connsiteX73" fmla="*/ 115253 w 257746"/>
                    <a:gd name="connsiteY73" fmla="*/ 95726 h 141827"/>
                    <a:gd name="connsiteX74" fmla="*/ 115252 w 257746"/>
                    <a:gd name="connsiteY74" fmla="*/ 95726 h 141827"/>
                    <a:gd name="connsiteX75" fmla="*/ 115252 w 257746"/>
                    <a:gd name="connsiteY75" fmla="*/ 91440 h 141827"/>
                    <a:gd name="connsiteX76" fmla="*/ 114113 w 257746"/>
                    <a:gd name="connsiteY76" fmla="*/ 90110 h 141827"/>
                    <a:gd name="connsiteX77" fmla="*/ 114014 w 257746"/>
                    <a:gd name="connsiteY77" fmla="*/ 90106 h 141827"/>
                    <a:gd name="connsiteX78" fmla="*/ 112681 w 257746"/>
                    <a:gd name="connsiteY78" fmla="*/ 91440 h 141827"/>
                    <a:gd name="connsiteX79" fmla="*/ 112681 w 257746"/>
                    <a:gd name="connsiteY79" fmla="*/ 95631 h 141827"/>
                    <a:gd name="connsiteX80" fmla="*/ 112204 w 257746"/>
                    <a:gd name="connsiteY80" fmla="*/ 95631 h 141827"/>
                    <a:gd name="connsiteX81" fmla="*/ 108395 w 257746"/>
                    <a:gd name="connsiteY81" fmla="*/ 95155 h 141827"/>
                    <a:gd name="connsiteX82" fmla="*/ 107633 w 257746"/>
                    <a:gd name="connsiteY82" fmla="*/ 94679 h 141827"/>
                    <a:gd name="connsiteX83" fmla="*/ 107633 w 257746"/>
                    <a:gd name="connsiteY83" fmla="*/ 90869 h 141827"/>
                    <a:gd name="connsiteX84" fmla="*/ 106394 w 257746"/>
                    <a:gd name="connsiteY84" fmla="*/ 89630 h 141827"/>
                    <a:gd name="connsiteX85" fmla="*/ 105064 w 257746"/>
                    <a:gd name="connsiteY85" fmla="*/ 90770 h 141827"/>
                    <a:gd name="connsiteX86" fmla="*/ 105061 w 257746"/>
                    <a:gd name="connsiteY86" fmla="*/ 90869 h 141827"/>
                    <a:gd name="connsiteX87" fmla="*/ 105061 w 257746"/>
                    <a:gd name="connsiteY87" fmla="*/ 94488 h 141827"/>
                    <a:gd name="connsiteX88" fmla="*/ 105061 w 257746"/>
                    <a:gd name="connsiteY88" fmla="*/ 94488 h 141827"/>
                    <a:gd name="connsiteX89" fmla="*/ 103537 w 257746"/>
                    <a:gd name="connsiteY89" fmla="*/ 94012 h 141827"/>
                    <a:gd name="connsiteX90" fmla="*/ 103537 w 257746"/>
                    <a:gd name="connsiteY90" fmla="*/ 94012 h 141827"/>
                    <a:gd name="connsiteX91" fmla="*/ 101346 w 257746"/>
                    <a:gd name="connsiteY91" fmla="*/ 93440 h 141827"/>
                    <a:gd name="connsiteX92" fmla="*/ 100584 w 257746"/>
                    <a:gd name="connsiteY92" fmla="*/ 93440 h 141827"/>
                    <a:gd name="connsiteX93" fmla="*/ 100584 w 257746"/>
                    <a:gd name="connsiteY93" fmla="*/ 91154 h 141827"/>
                    <a:gd name="connsiteX94" fmla="*/ 99250 w 257746"/>
                    <a:gd name="connsiteY94" fmla="*/ 89821 h 141827"/>
                    <a:gd name="connsiteX95" fmla="*/ 98298 w 257746"/>
                    <a:gd name="connsiteY95" fmla="*/ 90297 h 141827"/>
                    <a:gd name="connsiteX96" fmla="*/ 86011 w 257746"/>
                    <a:gd name="connsiteY96" fmla="*/ 79534 h 141827"/>
                    <a:gd name="connsiteX97" fmla="*/ 82963 w 257746"/>
                    <a:gd name="connsiteY97" fmla="*/ 70009 h 141827"/>
                    <a:gd name="connsiteX98" fmla="*/ 82963 w 257746"/>
                    <a:gd name="connsiteY98" fmla="*/ 66199 h 141827"/>
                    <a:gd name="connsiteX99" fmla="*/ 82963 w 257746"/>
                    <a:gd name="connsiteY99" fmla="*/ 65627 h 141827"/>
                    <a:gd name="connsiteX100" fmla="*/ 108490 w 257746"/>
                    <a:gd name="connsiteY100" fmla="*/ 37052 h 141827"/>
                    <a:gd name="connsiteX101" fmla="*/ 114300 w 257746"/>
                    <a:gd name="connsiteY101" fmla="*/ 36481 h 141827"/>
                    <a:gd name="connsiteX102" fmla="*/ 114300 w 257746"/>
                    <a:gd name="connsiteY102" fmla="*/ 36481 h 141827"/>
                    <a:gd name="connsiteX103" fmla="*/ 108395 w 257746"/>
                    <a:gd name="connsiteY103" fmla="*/ 37052 h 141827"/>
                    <a:gd name="connsiteX104" fmla="*/ 114300 w 257746"/>
                    <a:gd name="connsiteY104" fmla="*/ 36481 h 141827"/>
                    <a:gd name="connsiteX105" fmla="*/ 114300 w 257746"/>
                    <a:gd name="connsiteY105" fmla="*/ 36481 h 141827"/>
                    <a:gd name="connsiteX106" fmla="*/ 120110 w 257746"/>
                    <a:gd name="connsiteY106" fmla="*/ 37052 h 141827"/>
                    <a:gd name="connsiteX107" fmla="*/ 145637 w 257746"/>
                    <a:gd name="connsiteY107" fmla="*/ 65627 h 141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257746" h="141827">
                      <a:moveTo>
                        <a:pt x="223647" y="141827"/>
                      </a:moveTo>
                      <a:cubicBezTo>
                        <a:pt x="242480" y="141827"/>
                        <a:pt x="257746" y="126560"/>
                        <a:pt x="257746" y="107728"/>
                      </a:cubicBezTo>
                      <a:cubicBezTo>
                        <a:pt x="257746" y="89440"/>
                        <a:pt x="243173" y="66770"/>
                        <a:pt x="225076" y="66008"/>
                      </a:cubicBezTo>
                      <a:lnTo>
                        <a:pt x="223647" y="66008"/>
                      </a:lnTo>
                      <a:lnTo>
                        <a:pt x="223647" y="64579"/>
                      </a:lnTo>
                      <a:cubicBezTo>
                        <a:pt x="218599" y="45529"/>
                        <a:pt x="200787" y="25336"/>
                        <a:pt x="177641" y="25336"/>
                      </a:cubicBezTo>
                      <a:cubicBezTo>
                        <a:pt x="174768" y="25366"/>
                        <a:pt x="171902" y="25621"/>
                        <a:pt x="169069" y="26098"/>
                      </a:cubicBezTo>
                      <a:lnTo>
                        <a:pt x="168021" y="26099"/>
                      </a:lnTo>
                      <a:lnTo>
                        <a:pt x="167259" y="25241"/>
                      </a:lnTo>
                      <a:cubicBezTo>
                        <a:pt x="153500" y="9211"/>
                        <a:pt x="133425" y="-9"/>
                        <a:pt x="112300" y="0"/>
                      </a:cubicBezTo>
                      <a:cubicBezTo>
                        <a:pt x="75724" y="0"/>
                        <a:pt x="47339" y="22288"/>
                        <a:pt x="41624" y="55436"/>
                      </a:cubicBezTo>
                      <a:lnTo>
                        <a:pt x="41624" y="57055"/>
                      </a:lnTo>
                      <a:lnTo>
                        <a:pt x="40005" y="57055"/>
                      </a:lnTo>
                      <a:cubicBezTo>
                        <a:pt x="22479" y="57055"/>
                        <a:pt x="0" y="79534"/>
                        <a:pt x="0" y="102394"/>
                      </a:cubicBezTo>
                      <a:cubicBezTo>
                        <a:pt x="2242" y="123355"/>
                        <a:pt x="19005" y="139798"/>
                        <a:pt x="40005" y="141637"/>
                      </a:cubicBezTo>
                      <a:close/>
                      <a:moveTo>
                        <a:pt x="92964" y="98584"/>
                      </a:moveTo>
                      <a:cubicBezTo>
                        <a:pt x="94145" y="97901"/>
                        <a:pt x="95542" y="97696"/>
                        <a:pt x="96869" y="98012"/>
                      </a:cubicBezTo>
                      <a:lnTo>
                        <a:pt x="96869" y="98488"/>
                      </a:lnTo>
                      <a:cubicBezTo>
                        <a:pt x="96919" y="99188"/>
                        <a:pt x="97502" y="99729"/>
                        <a:pt x="98203" y="99727"/>
                      </a:cubicBezTo>
                      <a:cubicBezTo>
                        <a:pt x="98885" y="99779"/>
                        <a:pt x="99480" y="99269"/>
                        <a:pt x="99533" y="98587"/>
                      </a:cubicBezTo>
                      <a:cubicBezTo>
                        <a:pt x="99535" y="98554"/>
                        <a:pt x="99536" y="98522"/>
                        <a:pt x="99536" y="98488"/>
                      </a:cubicBezTo>
                      <a:lnTo>
                        <a:pt x="99536" y="96488"/>
                      </a:lnTo>
                      <a:lnTo>
                        <a:pt x="99536" y="96488"/>
                      </a:lnTo>
                      <a:lnTo>
                        <a:pt x="103346" y="97441"/>
                      </a:lnTo>
                      <a:cubicBezTo>
                        <a:pt x="103677" y="97498"/>
                        <a:pt x="103960" y="97711"/>
                        <a:pt x="104108" y="98012"/>
                      </a:cubicBezTo>
                      <a:lnTo>
                        <a:pt x="104108" y="101822"/>
                      </a:lnTo>
                      <a:cubicBezTo>
                        <a:pt x="104108" y="102559"/>
                        <a:pt x="104705" y="103156"/>
                        <a:pt x="105442" y="103156"/>
                      </a:cubicBezTo>
                      <a:cubicBezTo>
                        <a:pt x="106126" y="103158"/>
                        <a:pt x="106682" y="102605"/>
                        <a:pt x="106684" y="101921"/>
                      </a:cubicBezTo>
                      <a:cubicBezTo>
                        <a:pt x="106684" y="101888"/>
                        <a:pt x="106682" y="101855"/>
                        <a:pt x="106680" y="101822"/>
                      </a:cubicBezTo>
                      <a:lnTo>
                        <a:pt x="106680" y="98203"/>
                      </a:lnTo>
                      <a:lnTo>
                        <a:pt x="106680" y="98203"/>
                      </a:lnTo>
                      <a:lnTo>
                        <a:pt x="110776" y="98679"/>
                      </a:lnTo>
                      <a:cubicBezTo>
                        <a:pt x="110776" y="98679"/>
                        <a:pt x="111442" y="98679"/>
                        <a:pt x="111442" y="98679"/>
                      </a:cubicBezTo>
                      <a:lnTo>
                        <a:pt x="111442" y="102870"/>
                      </a:lnTo>
                      <a:cubicBezTo>
                        <a:pt x="111442" y="103606"/>
                        <a:pt x="112040" y="104203"/>
                        <a:pt x="112776" y="104203"/>
                      </a:cubicBezTo>
                      <a:cubicBezTo>
                        <a:pt x="113460" y="104206"/>
                        <a:pt x="114016" y="103653"/>
                        <a:pt x="114018" y="102969"/>
                      </a:cubicBezTo>
                      <a:cubicBezTo>
                        <a:pt x="114018" y="102936"/>
                        <a:pt x="114017" y="102903"/>
                        <a:pt x="114014" y="102870"/>
                      </a:cubicBezTo>
                      <a:lnTo>
                        <a:pt x="114014" y="99536"/>
                      </a:lnTo>
                      <a:cubicBezTo>
                        <a:pt x="114014" y="99536"/>
                        <a:pt x="114014" y="99536"/>
                        <a:pt x="114681" y="99536"/>
                      </a:cubicBezTo>
                      <a:lnTo>
                        <a:pt x="118777" y="99060"/>
                      </a:lnTo>
                      <a:lnTo>
                        <a:pt x="118777" y="99060"/>
                      </a:lnTo>
                      <a:lnTo>
                        <a:pt x="118777" y="102584"/>
                      </a:lnTo>
                      <a:cubicBezTo>
                        <a:pt x="118777" y="103321"/>
                        <a:pt x="119374" y="103918"/>
                        <a:pt x="120110" y="103918"/>
                      </a:cubicBezTo>
                      <a:cubicBezTo>
                        <a:pt x="120794" y="103920"/>
                        <a:pt x="121350" y="103367"/>
                        <a:pt x="121352" y="102683"/>
                      </a:cubicBezTo>
                      <a:cubicBezTo>
                        <a:pt x="121352" y="102650"/>
                        <a:pt x="121351" y="102617"/>
                        <a:pt x="121349" y="102584"/>
                      </a:cubicBezTo>
                      <a:lnTo>
                        <a:pt x="121348" y="98774"/>
                      </a:lnTo>
                      <a:cubicBezTo>
                        <a:pt x="121543" y="98516"/>
                        <a:pt x="121808" y="98317"/>
                        <a:pt x="122110" y="98203"/>
                      </a:cubicBezTo>
                      <a:lnTo>
                        <a:pt x="125921" y="97250"/>
                      </a:lnTo>
                      <a:lnTo>
                        <a:pt x="125921" y="97250"/>
                      </a:lnTo>
                      <a:lnTo>
                        <a:pt x="125921" y="99250"/>
                      </a:lnTo>
                      <a:cubicBezTo>
                        <a:pt x="125921" y="99987"/>
                        <a:pt x="126518" y="100584"/>
                        <a:pt x="127254" y="100584"/>
                      </a:cubicBezTo>
                      <a:cubicBezTo>
                        <a:pt x="127990" y="100584"/>
                        <a:pt x="128588" y="99987"/>
                        <a:pt x="128588" y="99250"/>
                      </a:cubicBezTo>
                      <a:lnTo>
                        <a:pt x="128588" y="98774"/>
                      </a:lnTo>
                      <a:cubicBezTo>
                        <a:pt x="129914" y="98458"/>
                        <a:pt x="131312" y="98663"/>
                        <a:pt x="132493" y="99346"/>
                      </a:cubicBezTo>
                      <a:cubicBezTo>
                        <a:pt x="134112" y="100965"/>
                        <a:pt x="132493" y="108013"/>
                        <a:pt x="124111" y="112585"/>
                      </a:cubicBezTo>
                      <a:cubicBezTo>
                        <a:pt x="120600" y="114729"/>
                        <a:pt x="116600" y="115942"/>
                        <a:pt x="112490" y="116110"/>
                      </a:cubicBezTo>
                      <a:cubicBezTo>
                        <a:pt x="108788" y="115939"/>
                        <a:pt x="105173" y="114929"/>
                        <a:pt x="101917" y="113157"/>
                      </a:cubicBezTo>
                      <a:cubicBezTo>
                        <a:pt x="93440" y="107918"/>
                        <a:pt x="91250" y="100203"/>
                        <a:pt x="92964" y="98584"/>
                      </a:cubicBezTo>
                      <a:close/>
                      <a:moveTo>
                        <a:pt x="144399" y="66008"/>
                      </a:moveTo>
                      <a:cubicBezTo>
                        <a:pt x="144490" y="67277"/>
                        <a:pt x="144490" y="68550"/>
                        <a:pt x="144399" y="69818"/>
                      </a:cubicBezTo>
                      <a:cubicBezTo>
                        <a:pt x="144128" y="73185"/>
                        <a:pt x="143085" y="76444"/>
                        <a:pt x="141351" y="79343"/>
                      </a:cubicBezTo>
                      <a:cubicBezTo>
                        <a:pt x="137827" y="84773"/>
                        <a:pt x="132493" y="85344"/>
                        <a:pt x="129064" y="90107"/>
                      </a:cubicBezTo>
                      <a:cubicBezTo>
                        <a:pt x="128826" y="89822"/>
                        <a:pt x="128481" y="89650"/>
                        <a:pt x="128111" y="89630"/>
                      </a:cubicBezTo>
                      <a:cubicBezTo>
                        <a:pt x="127375" y="89630"/>
                        <a:pt x="126778" y="90227"/>
                        <a:pt x="126778" y="90964"/>
                      </a:cubicBezTo>
                      <a:lnTo>
                        <a:pt x="126778" y="93536"/>
                      </a:lnTo>
                      <a:cubicBezTo>
                        <a:pt x="126778" y="93536"/>
                        <a:pt x="126778" y="93536"/>
                        <a:pt x="126111" y="93536"/>
                      </a:cubicBezTo>
                      <a:lnTo>
                        <a:pt x="122396" y="94583"/>
                      </a:lnTo>
                      <a:lnTo>
                        <a:pt x="122396" y="90964"/>
                      </a:lnTo>
                      <a:cubicBezTo>
                        <a:pt x="122396" y="90280"/>
                        <a:pt x="121842" y="89726"/>
                        <a:pt x="121158" y="89726"/>
                      </a:cubicBezTo>
                      <a:cubicBezTo>
                        <a:pt x="120476" y="89673"/>
                        <a:pt x="119881" y="90183"/>
                        <a:pt x="119828" y="90865"/>
                      </a:cubicBezTo>
                      <a:cubicBezTo>
                        <a:pt x="119826" y="90898"/>
                        <a:pt x="119824" y="90931"/>
                        <a:pt x="119824" y="90964"/>
                      </a:cubicBezTo>
                      <a:lnTo>
                        <a:pt x="119825" y="94774"/>
                      </a:lnTo>
                      <a:cubicBezTo>
                        <a:pt x="119681" y="95064"/>
                        <a:pt x="119386" y="95248"/>
                        <a:pt x="119063" y="95250"/>
                      </a:cubicBezTo>
                      <a:cubicBezTo>
                        <a:pt x="117814" y="95549"/>
                        <a:pt x="116536" y="95708"/>
                        <a:pt x="115253" y="95726"/>
                      </a:cubicBezTo>
                      <a:cubicBezTo>
                        <a:pt x="115252" y="95726"/>
                        <a:pt x="115252" y="95726"/>
                        <a:pt x="115252" y="95726"/>
                      </a:cubicBezTo>
                      <a:lnTo>
                        <a:pt x="115252" y="91440"/>
                      </a:lnTo>
                      <a:cubicBezTo>
                        <a:pt x="115305" y="90758"/>
                        <a:pt x="114795" y="90163"/>
                        <a:pt x="114113" y="90110"/>
                      </a:cubicBezTo>
                      <a:cubicBezTo>
                        <a:pt x="114080" y="90108"/>
                        <a:pt x="114047" y="90106"/>
                        <a:pt x="114014" y="90106"/>
                      </a:cubicBezTo>
                      <a:cubicBezTo>
                        <a:pt x="113278" y="90106"/>
                        <a:pt x="112681" y="90704"/>
                        <a:pt x="112681" y="91440"/>
                      </a:cubicBezTo>
                      <a:lnTo>
                        <a:pt x="112681" y="95631"/>
                      </a:lnTo>
                      <a:cubicBezTo>
                        <a:pt x="112681" y="95631"/>
                        <a:pt x="112681" y="95631"/>
                        <a:pt x="112204" y="95631"/>
                      </a:cubicBezTo>
                      <a:cubicBezTo>
                        <a:pt x="110921" y="95613"/>
                        <a:pt x="109643" y="95453"/>
                        <a:pt x="108395" y="95155"/>
                      </a:cubicBezTo>
                      <a:cubicBezTo>
                        <a:pt x="108077" y="95133"/>
                        <a:pt x="107791" y="94955"/>
                        <a:pt x="107633" y="94679"/>
                      </a:cubicBezTo>
                      <a:lnTo>
                        <a:pt x="107633" y="90869"/>
                      </a:lnTo>
                      <a:cubicBezTo>
                        <a:pt x="107633" y="90185"/>
                        <a:pt x="107078" y="89630"/>
                        <a:pt x="106394" y="89630"/>
                      </a:cubicBezTo>
                      <a:cubicBezTo>
                        <a:pt x="105712" y="89578"/>
                        <a:pt x="105117" y="90088"/>
                        <a:pt x="105064" y="90770"/>
                      </a:cubicBezTo>
                      <a:cubicBezTo>
                        <a:pt x="105062" y="90802"/>
                        <a:pt x="105061" y="90835"/>
                        <a:pt x="105061" y="90869"/>
                      </a:cubicBezTo>
                      <a:lnTo>
                        <a:pt x="105061" y="94488"/>
                      </a:lnTo>
                      <a:lnTo>
                        <a:pt x="105061" y="94488"/>
                      </a:lnTo>
                      <a:lnTo>
                        <a:pt x="103537" y="94012"/>
                      </a:lnTo>
                      <a:lnTo>
                        <a:pt x="103537" y="94012"/>
                      </a:lnTo>
                      <a:lnTo>
                        <a:pt x="101346" y="93440"/>
                      </a:lnTo>
                      <a:cubicBezTo>
                        <a:pt x="101097" y="93514"/>
                        <a:pt x="100833" y="93514"/>
                        <a:pt x="100584" y="93440"/>
                      </a:cubicBezTo>
                      <a:lnTo>
                        <a:pt x="100584" y="91154"/>
                      </a:lnTo>
                      <a:cubicBezTo>
                        <a:pt x="100584" y="90418"/>
                        <a:pt x="99987" y="89821"/>
                        <a:pt x="99250" y="89821"/>
                      </a:cubicBezTo>
                      <a:cubicBezTo>
                        <a:pt x="98881" y="89840"/>
                        <a:pt x="98536" y="90013"/>
                        <a:pt x="98298" y="90297"/>
                      </a:cubicBezTo>
                      <a:cubicBezTo>
                        <a:pt x="94869" y="85535"/>
                        <a:pt x="89535" y="84963"/>
                        <a:pt x="86011" y="79534"/>
                      </a:cubicBezTo>
                      <a:cubicBezTo>
                        <a:pt x="84318" y="76616"/>
                        <a:pt x="83278" y="73367"/>
                        <a:pt x="82963" y="70009"/>
                      </a:cubicBezTo>
                      <a:cubicBezTo>
                        <a:pt x="82872" y="68740"/>
                        <a:pt x="82872" y="67467"/>
                        <a:pt x="82963" y="66199"/>
                      </a:cubicBezTo>
                      <a:lnTo>
                        <a:pt x="82963" y="65627"/>
                      </a:lnTo>
                      <a:cubicBezTo>
                        <a:pt x="83258" y="51109"/>
                        <a:pt x="94097" y="38976"/>
                        <a:pt x="108490" y="37052"/>
                      </a:cubicBezTo>
                      <a:cubicBezTo>
                        <a:pt x="110403" y="36673"/>
                        <a:pt x="112349" y="36482"/>
                        <a:pt x="114300" y="36481"/>
                      </a:cubicBezTo>
                      <a:lnTo>
                        <a:pt x="114300" y="36481"/>
                      </a:lnTo>
                      <a:cubicBezTo>
                        <a:pt x="112318" y="36478"/>
                        <a:pt x="110339" y="36669"/>
                        <a:pt x="108395" y="37052"/>
                      </a:cubicBezTo>
                      <a:cubicBezTo>
                        <a:pt x="110340" y="36669"/>
                        <a:pt x="112318" y="36478"/>
                        <a:pt x="114300" y="36481"/>
                      </a:cubicBezTo>
                      <a:lnTo>
                        <a:pt x="114300" y="36481"/>
                      </a:lnTo>
                      <a:cubicBezTo>
                        <a:pt x="116251" y="36482"/>
                        <a:pt x="118197" y="36673"/>
                        <a:pt x="120110" y="37052"/>
                      </a:cubicBezTo>
                      <a:cubicBezTo>
                        <a:pt x="134503" y="38976"/>
                        <a:pt x="145342" y="51109"/>
                        <a:pt x="145637" y="65627"/>
                      </a:cubicBezTo>
                      <a:close/>
                    </a:path>
                  </a:pathLst>
                </a:custGeom>
                <a:solidFill>
                  <a:srgbClr val="808080"/>
                </a:solidFill>
                <a:ln w="9525" cap="flat">
                  <a:noFill/>
                  <a:prstDash val="solid"/>
                  <a:miter/>
                </a:ln>
              </p:spPr>
              <p:txBody>
                <a:bodyPr rtlCol="0" anchor="ctr"/>
                <a:lstStyle/>
                <a:p>
                  <a:endParaRPr lang="en-US"/>
                </a:p>
              </p:txBody>
            </p:sp>
            <p:sp>
              <p:nvSpPr>
                <p:cNvPr id="482" name="Freeform: Shape 481">
                  <a:extLst>
                    <a:ext uri="{FF2B5EF4-FFF2-40B4-BE49-F238E27FC236}">
                      <a16:creationId xmlns:a16="http://schemas.microsoft.com/office/drawing/2014/main" id="{817C080E-9B59-44B2-9CA7-5F473E03DE0B}"/>
                    </a:ext>
                  </a:extLst>
                </p:cNvPr>
                <p:cNvSpPr/>
                <p:nvPr/>
              </p:nvSpPr>
              <p:spPr>
                <a:xfrm>
                  <a:off x="5715811" y="2711862"/>
                  <a:ext cx="20169" cy="30906"/>
                </a:xfrm>
                <a:custGeom>
                  <a:avLst/>
                  <a:gdLst>
                    <a:gd name="connsiteX0" fmla="*/ 19952 w 20169"/>
                    <a:gd name="connsiteY0" fmla="*/ 0 h 30906"/>
                    <a:gd name="connsiteX1" fmla="*/ 18238 w 20169"/>
                    <a:gd name="connsiteY1" fmla="*/ 25622 h 30906"/>
                    <a:gd name="connsiteX2" fmla="*/ 5467 w 20169"/>
                    <a:gd name="connsiteY2" fmla="*/ 29907 h 30906"/>
                    <a:gd name="connsiteX3" fmla="*/ 5284 w 20169"/>
                    <a:gd name="connsiteY3" fmla="*/ 29813 h 30906"/>
                    <a:gd name="connsiteX4" fmla="*/ 999 w 20169"/>
                    <a:gd name="connsiteY4" fmla="*/ 17042 h 30906"/>
                    <a:gd name="connsiteX5" fmla="*/ 1093 w 20169"/>
                    <a:gd name="connsiteY5" fmla="*/ 16859 h 30906"/>
                    <a:gd name="connsiteX6" fmla="*/ 19952 w 20169"/>
                    <a:gd name="connsiteY6" fmla="*/ 0 h 30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69" h="30906">
                      <a:moveTo>
                        <a:pt x="19952" y="0"/>
                      </a:moveTo>
                      <a:cubicBezTo>
                        <a:pt x="20531" y="8579"/>
                        <a:pt x="19954" y="17197"/>
                        <a:pt x="18238" y="25622"/>
                      </a:cubicBezTo>
                      <a:cubicBezTo>
                        <a:pt x="15895" y="30332"/>
                        <a:pt x="10177" y="32250"/>
                        <a:pt x="5467" y="29907"/>
                      </a:cubicBezTo>
                      <a:cubicBezTo>
                        <a:pt x="5406" y="29876"/>
                        <a:pt x="5345" y="29845"/>
                        <a:pt x="5284" y="29813"/>
                      </a:cubicBezTo>
                      <a:cubicBezTo>
                        <a:pt x="574" y="27470"/>
                        <a:pt x="-1344" y="21752"/>
                        <a:pt x="999" y="17042"/>
                      </a:cubicBezTo>
                      <a:cubicBezTo>
                        <a:pt x="1030" y="16981"/>
                        <a:pt x="1061" y="16920"/>
                        <a:pt x="1093" y="16859"/>
                      </a:cubicBezTo>
                      <a:cubicBezTo>
                        <a:pt x="6585" y="10409"/>
                        <a:pt x="12929" y="4737"/>
                        <a:pt x="19952" y="0"/>
                      </a:cubicBezTo>
                      <a:close/>
                    </a:path>
                  </a:pathLst>
                </a:custGeom>
                <a:solidFill>
                  <a:srgbClr val="808080"/>
                </a:solidFill>
                <a:ln w="9525" cap="flat">
                  <a:noFill/>
                  <a:prstDash val="solid"/>
                  <a:miter/>
                </a:ln>
              </p:spPr>
              <p:txBody>
                <a:bodyPr rtlCol="0" anchor="ctr"/>
                <a:lstStyle/>
                <a:p>
                  <a:endParaRPr lang="en-US"/>
                </a:p>
              </p:txBody>
            </p:sp>
            <p:sp>
              <p:nvSpPr>
                <p:cNvPr id="483" name="Freeform: Shape 482">
                  <a:extLst>
                    <a:ext uri="{FF2B5EF4-FFF2-40B4-BE49-F238E27FC236}">
                      <a16:creationId xmlns:a16="http://schemas.microsoft.com/office/drawing/2014/main" id="{3AFDAA17-71A5-4291-8E65-EC2DAA93C9FB}"/>
                    </a:ext>
                  </a:extLst>
                </p:cNvPr>
                <p:cNvSpPr/>
                <p:nvPr/>
              </p:nvSpPr>
              <p:spPr>
                <a:xfrm>
                  <a:off x="5771074" y="2711862"/>
                  <a:ext cx="20263" cy="30906"/>
                </a:xfrm>
                <a:custGeom>
                  <a:avLst/>
                  <a:gdLst>
                    <a:gd name="connsiteX0" fmla="*/ 20125 w 20263"/>
                    <a:gd name="connsiteY0" fmla="*/ 0 h 30906"/>
                    <a:gd name="connsiteX1" fmla="*/ 17935 w 20263"/>
                    <a:gd name="connsiteY1" fmla="*/ 25622 h 30906"/>
                    <a:gd name="connsiteX2" fmla="*/ 5164 w 20263"/>
                    <a:gd name="connsiteY2" fmla="*/ 29907 h 30906"/>
                    <a:gd name="connsiteX3" fmla="*/ 4981 w 20263"/>
                    <a:gd name="connsiteY3" fmla="*/ 29813 h 30906"/>
                    <a:gd name="connsiteX4" fmla="*/ 1075 w 20263"/>
                    <a:gd name="connsiteY4" fmla="*/ 17050 h 30906"/>
                    <a:gd name="connsiteX5" fmla="*/ 20125 w 20263"/>
                    <a:gd name="connsiteY5" fmla="*/ 0 h 30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63" h="30906">
                      <a:moveTo>
                        <a:pt x="20125" y="0"/>
                      </a:moveTo>
                      <a:cubicBezTo>
                        <a:pt x="20597" y="8601"/>
                        <a:pt x="19860" y="17226"/>
                        <a:pt x="17935" y="25622"/>
                      </a:cubicBezTo>
                      <a:cubicBezTo>
                        <a:pt x="15591" y="30332"/>
                        <a:pt x="9874" y="32250"/>
                        <a:pt x="5164" y="29907"/>
                      </a:cubicBezTo>
                      <a:cubicBezTo>
                        <a:pt x="5103" y="29876"/>
                        <a:pt x="5042" y="29845"/>
                        <a:pt x="4981" y="29813"/>
                      </a:cubicBezTo>
                      <a:cubicBezTo>
                        <a:pt x="417" y="27335"/>
                        <a:pt x="-1320" y="21657"/>
                        <a:pt x="1075" y="17050"/>
                      </a:cubicBezTo>
                      <a:cubicBezTo>
                        <a:pt x="6613" y="10519"/>
                        <a:pt x="13023" y="4782"/>
                        <a:pt x="20125" y="0"/>
                      </a:cubicBezTo>
                      <a:close/>
                    </a:path>
                  </a:pathLst>
                </a:custGeom>
                <a:solidFill>
                  <a:srgbClr val="808080"/>
                </a:solidFill>
                <a:ln w="9525" cap="flat">
                  <a:noFill/>
                  <a:prstDash val="solid"/>
                  <a:miter/>
                </a:ln>
              </p:spPr>
              <p:txBody>
                <a:bodyPr rtlCol="0" anchor="ctr"/>
                <a:lstStyle/>
                <a:p>
                  <a:endParaRPr lang="en-US"/>
                </a:p>
              </p:txBody>
            </p:sp>
            <p:sp>
              <p:nvSpPr>
                <p:cNvPr id="484" name="Freeform: Shape 483">
                  <a:extLst>
                    <a:ext uri="{FF2B5EF4-FFF2-40B4-BE49-F238E27FC236}">
                      <a16:creationId xmlns:a16="http://schemas.microsoft.com/office/drawing/2014/main" id="{BB991998-E927-418B-A1DE-AC5767E1C701}"/>
                    </a:ext>
                  </a:extLst>
                </p:cNvPr>
                <p:cNvSpPr/>
                <p:nvPr/>
              </p:nvSpPr>
              <p:spPr>
                <a:xfrm>
                  <a:off x="5826968" y="2711862"/>
                  <a:ext cx="20566" cy="30906"/>
                </a:xfrm>
                <a:custGeom>
                  <a:avLst/>
                  <a:gdLst>
                    <a:gd name="connsiteX0" fmla="*/ 20429 w 20566"/>
                    <a:gd name="connsiteY0" fmla="*/ 0 h 30906"/>
                    <a:gd name="connsiteX1" fmla="*/ 18238 w 20566"/>
                    <a:gd name="connsiteY1" fmla="*/ 25622 h 30906"/>
                    <a:gd name="connsiteX2" fmla="*/ 5467 w 20566"/>
                    <a:gd name="connsiteY2" fmla="*/ 29907 h 30906"/>
                    <a:gd name="connsiteX3" fmla="*/ 5284 w 20566"/>
                    <a:gd name="connsiteY3" fmla="*/ 29813 h 30906"/>
                    <a:gd name="connsiteX4" fmla="*/ 999 w 20566"/>
                    <a:gd name="connsiteY4" fmla="*/ 17042 h 30906"/>
                    <a:gd name="connsiteX5" fmla="*/ 1093 w 20566"/>
                    <a:gd name="connsiteY5" fmla="*/ 16859 h 30906"/>
                    <a:gd name="connsiteX6" fmla="*/ 20429 w 20566"/>
                    <a:gd name="connsiteY6" fmla="*/ 0 h 30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566" h="30906">
                      <a:moveTo>
                        <a:pt x="20429" y="0"/>
                      </a:moveTo>
                      <a:cubicBezTo>
                        <a:pt x="20900" y="8601"/>
                        <a:pt x="20163" y="17226"/>
                        <a:pt x="18238" y="25622"/>
                      </a:cubicBezTo>
                      <a:cubicBezTo>
                        <a:pt x="15895" y="30332"/>
                        <a:pt x="10177" y="32250"/>
                        <a:pt x="5467" y="29907"/>
                      </a:cubicBezTo>
                      <a:cubicBezTo>
                        <a:pt x="5406" y="29876"/>
                        <a:pt x="5345" y="29845"/>
                        <a:pt x="5284" y="29813"/>
                      </a:cubicBezTo>
                      <a:cubicBezTo>
                        <a:pt x="574" y="27470"/>
                        <a:pt x="-1344" y="21752"/>
                        <a:pt x="999" y="17042"/>
                      </a:cubicBezTo>
                      <a:cubicBezTo>
                        <a:pt x="1030" y="16981"/>
                        <a:pt x="1061" y="16920"/>
                        <a:pt x="1093" y="16859"/>
                      </a:cubicBezTo>
                      <a:cubicBezTo>
                        <a:pt x="6731" y="10376"/>
                        <a:pt x="13238" y="4702"/>
                        <a:pt x="20429" y="0"/>
                      </a:cubicBezTo>
                      <a:close/>
                    </a:path>
                  </a:pathLst>
                </a:custGeom>
                <a:solidFill>
                  <a:srgbClr val="808080"/>
                </a:solidFill>
                <a:ln w="9525" cap="flat">
                  <a:noFill/>
                  <a:prstDash val="solid"/>
                  <a:miter/>
                </a:ln>
              </p:spPr>
              <p:txBody>
                <a:bodyPr rtlCol="0" anchor="ctr"/>
                <a:lstStyle/>
                <a:p>
                  <a:endParaRPr lang="en-US"/>
                </a:p>
              </p:txBody>
            </p:sp>
            <p:sp>
              <p:nvSpPr>
                <p:cNvPr id="485" name="Freeform: Shape 484">
                  <a:extLst>
                    <a:ext uri="{FF2B5EF4-FFF2-40B4-BE49-F238E27FC236}">
                      <a16:creationId xmlns:a16="http://schemas.microsoft.com/office/drawing/2014/main" id="{D2D63A39-509F-40BE-9FC6-2419CD7CDAE5}"/>
                    </a:ext>
                  </a:extLst>
                </p:cNvPr>
                <p:cNvSpPr/>
                <p:nvPr/>
              </p:nvSpPr>
              <p:spPr>
                <a:xfrm>
                  <a:off x="5659443" y="2711862"/>
                  <a:ext cx="20620" cy="30906"/>
                </a:xfrm>
                <a:custGeom>
                  <a:avLst/>
                  <a:gdLst>
                    <a:gd name="connsiteX0" fmla="*/ 20505 w 20620"/>
                    <a:gd name="connsiteY0" fmla="*/ 0 h 30906"/>
                    <a:gd name="connsiteX1" fmla="*/ 18314 w 20620"/>
                    <a:gd name="connsiteY1" fmla="*/ 25622 h 30906"/>
                    <a:gd name="connsiteX2" fmla="*/ 5543 w 20620"/>
                    <a:gd name="connsiteY2" fmla="*/ 29907 h 30906"/>
                    <a:gd name="connsiteX3" fmla="*/ 5360 w 20620"/>
                    <a:gd name="connsiteY3" fmla="*/ 29813 h 30906"/>
                    <a:gd name="connsiteX4" fmla="*/ 962 w 20620"/>
                    <a:gd name="connsiteY4" fmla="*/ 17081 h 30906"/>
                    <a:gd name="connsiteX5" fmla="*/ 1074 w 20620"/>
                    <a:gd name="connsiteY5" fmla="*/ 16859 h 30906"/>
                    <a:gd name="connsiteX6" fmla="*/ 20505 w 20620"/>
                    <a:gd name="connsiteY6" fmla="*/ 0 h 30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20" h="30906">
                      <a:moveTo>
                        <a:pt x="20505" y="0"/>
                      </a:moveTo>
                      <a:cubicBezTo>
                        <a:pt x="20927" y="8600"/>
                        <a:pt x="20190" y="17218"/>
                        <a:pt x="18314" y="25622"/>
                      </a:cubicBezTo>
                      <a:cubicBezTo>
                        <a:pt x="15971" y="30332"/>
                        <a:pt x="10253" y="32250"/>
                        <a:pt x="5543" y="29907"/>
                      </a:cubicBezTo>
                      <a:cubicBezTo>
                        <a:pt x="5482" y="29876"/>
                        <a:pt x="5421" y="29845"/>
                        <a:pt x="5360" y="29813"/>
                      </a:cubicBezTo>
                      <a:cubicBezTo>
                        <a:pt x="630" y="27512"/>
                        <a:pt x="-1339" y="21811"/>
                        <a:pt x="962" y="17081"/>
                      </a:cubicBezTo>
                      <a:cubicBezTo>
                        <a:pt x="998" y="17007"/>
                        <a:pt x="1036" y="16933"/>
                        <a:pt x="1074" y="16859"/>
                      </a:cubicBezTo>
                      <a:cubicBezTo>
                        <a:pt x="6751" y="10379"/>
                        <a:pt x="13289" y="4707"/>
                        <a:pt x="20505" y="0"/>
                      </a:cubicBezTo>
                      <a:close/>
                    </a:path>
                  </a:pathLst>
                </a:custGeom>
                <a:solidFill>
                  <a:srgbClr val="808080"/>
                </a:solidFill>
                <a:ln w="9525" cap="flat">
                  <a:noFill/>
                  <a:prstDash val="solid"/>
                  <a:miter/>
                </a:ln>
              </p:spPr>
              <p:txBody>
                <a:bodyPr rtlCol="0" anchor="ctr"/>
                <a:lstStyle/>
                <a:p>
                  <a:endParaRPr lang="en-US"/>
                </a:p>
              </p:txBody>
            </p:sp>
            <p:sp>
              <p:nvSpPr>
                <p:cNvPr id="486" name="Freeform: Shape 485">
                  <a:extLst>
                    <a:ext uri="{FF2B5EF4-FFF2-40B4-BE49-F238E27FC236}">
                      <a16:creationId xmlns:a16="http://schemas.microsoft.com/office/drawing/2014/main" id="{8318561F-B105-4419-8A36-FE08E91CCA45}"/>
                    </a:ext>
                  </a:extLst>
                </p:cNvPr>
                <p:cNvSpPr/>
                <p:nvPr/>
              </p:nvSpPr>
              <p:spPr>
                <a:xfrm>
                  <a:off x="5787577" y="2748247"/>
                  <a:ext cx="20205" cy="30886"/>
                </a:xfrm>
                <a:custGeom>
                  <a:avLst/>
                  <a:gdLst>
                    <a:gd name="connsiteX0" fmla="*/ 480 w 20205"/>
                    <a:gd name="connsiteY0" fmla="*/ 24194 h 30886"/>
                    <a:gd name="connsiteX1" fmla="*/ 1051 w 20205"/>
                    <a:gd name="connsiteY1" fmla="*/ 16859 h 30886"/>
                    <a:gd name="connsiteX2" fmla="*/ 20101 w 20205"/>
                    <a:gd name="connsiteY2" fmla="*/ 0 h 30886"/>
                    <a:gd name="connsiteX3" fmla="*/ 17815 w 20205"/>
                    <a:gd name="connsiteY3" fmla="*/ 25527 h 30886"/>
                    <a:gd name="connsiteX4" fmla="*/ 5083 w 20205"/>
                    <a:gd name="connsiteY4" fmla="*/ 29925 h 30886"/>
                    <a:gd name="connsiteX5" fmla="*/ 4861 w 20205"/>
                    <a:gd name="connsiteY5" fmla="*/ 29813 h 30886"/>
                    <a:gd name="connsiteX6" fmla="*/ 480 w 20205"/>
                    <a:gd name="connsiteY6" fmla="*/ 24193 h 30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05" h="30886">
                      <a:moveTo>
                        <a:pt x="480" y="24194"/>
                      </a:moveTo>
                      <a:cubicBezTo>
                        <a:pt x="-320" y="21771"/>
                        <a:pt x="-114" y="19129"/>
                        <a:pt x="1051" y="16859"/>
                      </a:cubicBezTo>
                      <a:cubicBezTo>
                        <a:pt x="6588" y="10383"/>
                        <a:pt x="13000" y="4709"/>
                        <a:pt x="20101" y="0"/>
                      </a:cubicBezTo>
                      <a:cubicBezTo>
                        <a:pt x="20504" y="8573"/>
                        <a:pt x="19735" y="17162"/>
                        <a:pt x="17815" y="25527"/>
                      </a:cubicBezTo>
                      <a:cubicBezTo>
                        <a:pt x="15513" y="30257"/>
                        <a:pt x="9813" y="32226"/>
                        <a:pt x="5083" y="29925"/>
                      </a:cubicBezTo>
                      <a:cubicBezTo>
                        <a:pt x="5008" y="29889"/>
                        <a:pt x="4934" y="29851"/>
                        <a:pt x="4861" y="29813"/>
                      </a:cubicBezTo>
                      <a:cubicBezTo>
                        <a:pt x="2729" y="28577"/>
                        <a:pt x="1158" y="26563"/>
                        <a:pt x="480" y="24193"/>
                      </a:cubicBezTo>
                      <a:close/>
                    </a:path>
                  </a:pathLst>
                </a:custGeom>
                <a:solidFill>
                  <a:srgbClr val="808080"/>
                </a:solidFill>
                <a:ln w="9525" cap="flat">
                  <a:noFill/>
                  <a:prstDash val="solid"/>
                  <a:miter/>
                </a:ln>
              </p:spPr>
              <p:txBody>
                <a:bodyPr rtlCol="0" anchor="ctr"/>
                <a:lstStyle/>
                <a:p>
                  <a:endParaRPr lang="en-US"/>
                </a:p>
              </p:txBody>
            </p:sp>
            <p:sp>
              <p:nvSpPr>
                <p:cNvPr id="487" name="Freeform: Shape 486">
                  <a:extLst>
                    <a:ext uri="{FF2B5EF4-FFF2-40B4-BE49-F238E27FC236}">
                      <a16:creationId xmlns:a16="http://schemas.microsoft.com/office/drawing/2014/main" id="{1588FDCC-26A6-4B33-B45C-7764F840440E}"/>
                    </a:ext>
                  </a:extLst>
                </p:cNvPr>
                <p:cNvSpPr/>
                <p:nvPr/>
              </p:nvSpPr>
              <p:spPr>
                <a:xfrm>
                  <a:off x="5608605" y="2742427"/>
                  <a:ext cx="204025" cy="178794"/>
                </a:xfrm>
                <a:custGeom>
                  <a:avLst/>
                  <a:gdLst>
                    <a:gd name="connsiteX0" fmla="*/ 75724 w 204025"/>
                    <a:gd name="connsiteY0" fmla="*/ 91259 h 178794"/>
                    <a:gd name="connsiteX1" fmla="*/ 51816 w 204025"/>
                    <a:gd name="connsiteY1" fmla="*/ 102404 h 178794"/>
                    <a:gd name="connsiteX2" fmla="*/ 49721 w 204025"/>
                    <a:gd name="connsiteY2" fmla="*/ 104880 h 178794"/>
                    <a:gd name="connsiteX3" fmla="*/ 47625 w 204025"/>
                    <a:gd name="connsiteY3" fmla="*/ 102404 h 178794"/>
                    <a:gd name="connsiteX4" fmla="*/ 3441 w 204025"/>
                    <a:gd name="connsiteY4" fmla="*/ 98962 h 178794"/>
                    <a:gd name="connsiteX5" fmla="*/ 0 w 204025"/>
                    <a:gd name="connsiteY5" fmla="*/ 102404 h 178794"/>
                    <a:gd name="connsiteX6" fmla="*/ 52006 w 204025"/>
                    <a:gd name="connsiteY6" fmla="*/ 36300 h 178794"/>
                    <a:gd name="connsiteX7" fmla="*/ 58674 w 204025"/>
                    <a:gd name="connsiteY7" fmla="*/ 42587 h 178794"/>
                    <a:gd name="connsiteX8" fmla="*/ 66294 w 204025"/>
                    <a:gd name="connsiteY8" fmla="*/ 44396 h 178794"/>
                    <a:gd name="connsiteX9" fmla="*/ 81343 w 204025"/>
                    <a:gd name="connsiteY9" fmla="*/ 34871 h 178794"/>
                    <a:gd name="connsiteX10" fmla="*/ 83534 w 204025"/>
                    <a:gd name="connsiteY10" fmla="*/ 25346 h 178794"/>
                    <a:gd name="connsiteX11" fmla="*/ 95821 w 204025"/>
                    <a:gd name="connsiteY11" fmla="*/ 24013 h 178794"/>
                    <a:gd name="connsiteX12" fmla="*/ 95821 w 204025"/>
                    <a:gd name="connsiteY12" fmla="*/ 8773 h 178794"/>
                    <a:gd name="connsiteX13" fmla="*/ 102813 w 204025"/>
                    <a:gd name="connsiteY13" fmla="*/ 48 h 178794"/>
                    <a:gd name="connsiteX14" fmla="*/ 111538 w 204025"/>
                    <a:gd name="connsiteY14" fmla="*/ 7040 h 178794"/>
                    <a:gd name="connsiteX15" fmla="*/ 111538 w 204025"/>
                    <a:gd name="connsiteY15" fmla="*/ 8773 h 178794"/>
                    <a:gd name="connsiteX16" fmla="*/ 111538 w 204025"/>
                    <a:gd name="connsiteY16" fmla="*/ 31728 h 178794"/>
                    <a:gd name="connsiteX17" fmla="*/ 119920 w 204025"/>
                    <a:gd name="connsiteY17" fmla="*/ 41253 h 178794"/>
                    <a:gd name="connsiteX18" fmla="*/ 127540 w 204025"/>
                    <a:gd name="connsiteY18" fmla="*/ 43063 h 178794"/>
                    <a:gd name="connsiteX19" fmla="*/ 142494 w 204025"/>
                    <a:gd name="connsiteY19" fmla="*/ 33538 h 178794"/>
                    <a:gd name="connsiteX20" fmla="*/ 143542 w 204025"/>
                    <a:gd name="connsiteY20" fmla="*/ 30776 h 178794"/>
                    <a:gd name="connsiteX21" fmla="*/ 160115 w 204025"/>
                    <a:gd name="connsiteY21" fmla="*/ 39062 h 178794"/>
                    <a:gd name="connsiteX22" fmla="*/ 158687 w 204025"/>
                    <a:gd name="connsiteY22" fmla="*/ 41158 h 178794"/>
                    <a:gd name="connsiteX23" fmla="*/ 164878 w 204025"/>
                    <a:gd name="connsiteY23" fmla="*/ 60208 h 178794"/>
                    <a:gd name="connsiteX24" fmla="*/ 171355 w 204025"/>
                    <a:gd name="connsiteY24" fmla="*/ 61732 h 178794"/>
                    <a:gd name="connsiteX25" fmla="*/ 182118 w 204025"/>
                    <a:gd name="connsiteY25" fmla="*/ 56779 h 178794"/>
                    <a:gd name="connsiteX26" fmla="*/ 204025 w 204025"/>
                    <a:gd name="connsiteY26" fmla="*/ 100594 h 178794"/>
                    <a:gd name="connsiteX27" fmla="*/ 159842 w 204025"/>
                    <a:gd name="connsiteY27" fmla="*/ 97153 h 178794"/>
                    <a:gd name="connsiteX28" fmla="*/ 156400 w 204025"/>
                    <a:gd name="connsiteY28" fmla="*/ 100594 h 178794"/>
                    <a:gd name="connsiteX29" fmla="*/ 154210 w 204025"/>
                    <a:gd name="connsiteY29" fmla="*/ 103166 h 178794"/>
                    <a:gd name="connsiteX30" fmla="*/ 152114 w 204025"/>
                    <a:gd name="connsiteY30" fmla="*/ 100594 h 178794"/>
                    <a:gd name="connsiteX31" fmla="*/ 111633 w 204025"/>
                    <a:gd name="connsiteY31" fmla="*/ 94212 h 178794"/>
                    <a:gd name="connsiteX32" fmla="*/ 111633 w 204025"/>
                    <a:gd name="connsiteY32" fmla="*/ 150219 h 178794"/>
                    <a:gd name="connsiteX33" fmla="*/ 123338 w 204025"/>
                    <a:gd name="connsiteY33" fmla="*/ 164136 h 178794"/>
                    <a:gd name="connsiteX34" fmla="*/ 137255 w 204025"/>
                    <a:gd name="connsiteY34" fmla="*/ 152430 h 178794"/>
                    <a:gd name="connsiteX35" fmla="*/ 137255 w 204025"/>
                    <a:gd name="connsiteY35" fmla="*/ 150219 h 178794"/>
                    <a:gd name="connsiteX36" fmla="*/ 144247 w 204025"/>
                    <a:gd name="connsiteY36" fmla="*/ 141495 h 178794"/>
                    <a:gd name="connsiteX37" fmla="*/ 152971 w 204025"/>
                    <a:gd name="connsiteY37" fmla="*/ 148486 h 178794"/>
                    <a:gd name="connsiteX38" fmla="*/ 152971 w 204025"/>
                    <a:gd name="connsiteY38" fmla="*/ 150219 h 178794"/>
                    <a:gd name="connsiteX39" fmla="*/ 124396 w 204025"/>
                    <a:gd name="connsiteY39" fmla="*/ 178794 h 178794"/>
                    <a:gd name="connsiteX40" fmla="*/ 95821 w 204025"/>
                    <a:gd name="connsiteY40" fmla="*/ 150219 h 178794"/>
                    <a:gd name="connsiteX41" fmla="*/ 95821 w 204025"/>
                    <a:gd name="connsiteY41" fmla="*/ 97927 h 178794"/>
                    <a:gd name="connsiteX42" fmla="*/ 75724 w 204025"/>
                    <a:gd name="connsiteY42" fmla="*/ 91259 h 178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04025" h="178794">
                      <a:moveTo>
                        <a:pt x="75724" y="91259"/>
                      </a:moveTo>
                      <a:cubicBezTo>
                        <a:pt x="66503" y="91276"/>
                        <a:pt x="57758" y="95352"/>
                        <a:pt x="51816" y="102404"/>
                      </a:cubicBezTo>
                      <a:lnTo>
                        <a:pt x="49721" y="104880"/>
                      </a:lnTo>
                      <a:lnTo>
                        <a:pt x="47625" y="102404"/>
                      </a:lnTo>
                      <a:cubicBezTo>
                        <a:pt x="36374" y="89252"/>
                        <a:pt x="16593" y="87712"/>
                        <a:pt x="3441" y="98962"/>
                      </a:cubicBezTo>
                      <a:cubicBezTo>
                        <a:pt x="2207" y="100019"/>
                        <a:pt x="1056" y="101169"/>
                        <a:pt x="0" y="102404"/>
                      </a:cubicBezTo>
                      <a:cubicBezTo>
                        <a:pt x="2381" y="77543"/>
                        <a:pt x="22574" y="51159"/>
                        <a:pt x="52006" y="36300"/>
                      </a:cubicBezTo>
                      <a:cubicBezTo>
                        <a:pt x="53610" y="38968"/>
                        <a:pt x="55917" y="41143"/>
                        <a:pt x="58674" y="42587"/>
                      </a:cubicBezTo>
                      <a:cubicBezTo>
                        <a:pt x="61033" y="43790"/>
                        <a:pt x="63646" y="44411"/>
                        <a:pt x="66294" y="44396"/>
                      </a:cubicBezTo>
                      <a:cubicBezTo>
                        <a:pt x="72708" y="44324"/>
                        <a:pt x="78533" y="40638"/>
                        <a:pt x="81343" y="34871"/>
                      </a:cubicBezTo>
                      <a:cubicBezTo>
                        <a:pt x="82580" y="31834"/>
                        <a:pt x="83319" y="28618"/>
                        <a:pt x="83534" y="25346"/>
                      </a:cubicBezTo>
                      <a:cubicBezTo>
                        <a:pt x="87600" y="24657"/>
                        <a:pt x="91703" y="24211"/>
                        <a:pt x="95821" y="24013"/>
                      </a:cubicBezTo>
                      <a:lnTo>
                        <a:pt x="95821" y="8773"/>
                      </a:lnTo>
                      <a:cubicBezTo>
                        <a:pt x="95343" y="4433"/>
                        <a:pt x="98473" y="527"/>
                        <a:pt x="102813" y="48"/>
                      </a:cubicBezTo>
                      <a:cubicBezTo>
                        <a:pt x="107153" y="-430"/>
                        <a:pt x="111059" y="2700"/>
                        <a:pt x="111538" y="7040"/>
                      </a:cubicBezTo>
                      <a:cubicBezTo>
                        <a:pt x="111601" y="7616"/>
                        <a:pt x="111601" y="8197"/>
                        <a:pt x="111538" y="8773"/>
                      </a:cubicBezTo>
                      <a:lnTo>
                        <a:pt x="111538" y="31728"/>
                      </a:lnTo>
                      <a:cubicBezTo>
                        <a:pt x="112976" y="35879"/>
                        <a:pt x="115986" y="39299"/>
                        <a:pt x="119920" y="41253"/>
                      </a:cubicBezTo>
                      <a:cubicBezTo>
                        <a:pt x="122272" y="42475"/>
                        <a:pt x="124889" y="43096"/>
                        <a:pt x="127540" y="43063"/>
                      </a:cubicBezTo>
                      <a:cubicBezTo>
                        <a:pt x="133940" y="43022"/>
                        <a:pt x="139751" y="39320"/>
                        <a:pt x="142494" y="33538"/>
                      </a:cubicBezTo>
                      <a:cubicBezTo>
                        <a:pt x="142932" y="32653"/>
                        <a:pt x="143283" y="31728"/>
                        <a:pt x="143542" y="30776"/>
                      </a:cubicBezTo>
                      <a:cubicBezTo>
                        <a:pt x="149294" y="33056"/>
                        <a:pt x="154839" y="35829"/>
                        <a:pt x="160115" y="39062"/>
                      </a:cubicBezTo>
                      <a:lnTo>
                        <a:pt x="158687" y="41158"/>
                      </a:lnTo>
                      <a:cubicBezTo>
                        <a:pt x="155208" y="48134"/>
                        <a:pt x="157963" y="56610"/>
                        <a:pt x="164878" y="60208"/>
                      </a:cubicBezTo>
                      <a:cubicBezTo>
                        <a:pt x="166900" y="61181"/>
                        <a:pt x="169111" y="61701"/>
                        <a:pt x="171355" y="61732"/>
                      </a:cubicBezTo>
                      <a:cubicBezTo>
                        <a:pt x="175487" y="61704"/>
                        <a:pt x="179408" y="59900"/>
                        <a:pt x="182118" y="56779"/>
                      </a:cubicBezTo>
                      <a:cubicBezTo>
                        <a:pt x="193998" y="68608"/>
                        <a:pt x="201690" y="83993"/>
                        <a:pt x="204025" y="100594"/>
                      </a:cubicBezTo>
                      <a:cubicBezTo>
                        <a:pt x="192775" y="87443"/>
                        <a:pt x="172993" y="85902"/>
                        <a:pt x="159842" y="97153"/>
                      </a:cubicBezTo>
                      <a:cubicBezTo>
                        <a:pt x="158607" y="98209"/>
                        <a:pt x="157457" y="99359"/>
                        <a:pt x="156400" y="100594"/>
                      </a:cubicBezTo>
                      <a:lnTo>
                        <a:pt x="154210" y="103166"/>
                      </a:lnTo>
                      <a:lnTo>
                        <a:pt x="152114" y="100594"/>
                      </a:lnTo>
                      <a:cubicBezTo>
                        <a:pt x="142095" y="88677"/>
                        <a:pt x="124832" y="85956"/>
                        <a:pt x="111633" y="94212"/>
                      </a:cubicBezTo>
                      <a:lnTo>
                        <a:pt x="111633" y="150219"/>
                      </a:lnTo>
                      <a:cubicBezTo>
                        <a:pt x="111022" y="157295"/>
                        <a:pt x="116263" y="163525"/>
                        <a:pt x="123338" y="164136"/>
                      </a:cubicBezTo>
                      <a:cubicBezTo>
                        <a:pt x="130414" y="164747"/>
                        <a:pt x="136645" y="159506"/>
                        <a:pt x="137255" y="152430"/>
                      </a:cubicBezTo>
                      <a:cubicBezTo>
                        <a:pt x="137319" y="151695"/>
                        <a:pt x="137319" y="150955"/>
                        <a:pt x="137255" y="150219"/>
                      </a:cubicBezTo>
                      <a:cubicBezTo>
                        <a:pt x="136777" y="145879"/>
                        <a:pt x="139907" y="141973"/>
                        <a:pt x="144247" y="141495"/>
                      </a:cubicBezTo>
                      <a:cubicBezTo>
                        <a:pt x="148587" y="141016"/>
                        <a:pt x="152493" y="144146"/>
                        <a:pt x="152971" y="148486"/>
                      </a:cubicBezTo>
                      <a:cubicBezTo>
                        <a:pt x="153035" y="149062"/>
                        <a:pt x="153035" y="149643"/>
                        <a:pt x="152971" y="150219"/>
                      </a:cubicBezTo>
                      <a:cubicBezTo>
                        <a:pt x="152971" y="166001"/>
                        <a:pt x="140178" y="178794"/>
                        <a:pt x="124396" y="178794"/>
                      </a:cubicBezTo>
                      <a:cubicBezTo>
                        <a:pt x="108615" y="178794"/>
                        <a:pt x="95821" y="166001"/>
                        <a:pt x="95821" y="150219"/>
                      </a:cubicBezTo>
                      <a:lnTo>
                        <a:pt x="95821" y="97927"/>
                      </a:lnTo>
                      <a:cubicBezTo>
                        <a:pt x="90103" y="93433"/>
                        <a:pt x="82995" y="91075"/>
                        <a:pt x="75724" y="91259"/>
                      </a:cubicBezTo>
                      <a:close/>
                    </a:path>
                  </a:pathLst>
                </a:custGeom>
                <a:solidFill>
                  <a:srgbClr val="808080"/>
                </a:solidFill>
                <a:ln w="9525" cap="flat">
                  <a:noFill/>
                  <a:prstDash val="solid"/>
                  <a:miter/>
                </a:ln>
              </p:spPr>
              <p:txBody>
                <a:bodyPr rtlCol="0" anchor="ctr"/>
                <a:lstStyle/>
                <a:p>
                  <a:endParaRPr lang="en-US"/>
                </a:p>
              </p:txBody>
            </p:sp>
            <p:sp>
              <p:nvSpPr>
                <p:cNvPr id="488" name="Freeform: Shape 487">
                  <a:extLst>
                    <a:ext uri="{FF2B5EF4-FFF2-40B4-BE49-F238E27FC236}">
                      <a16:creationId xmlns:a16="http://schemas.microsoft.com/office/drawing/2014/main" id="{0B53779F-D7D7-4B34-81D1-D3B0508C43CF}"/>
                    </a:ext>
                  </a:extLst>
                </p:cNvPr>
                <p:cNvSpPr/>
                <p:nvPr/>
              </p:nvSpPr>
              <p:spPr>
                <a:xfrm>
                  <a:off x="5727615" y="2748247"/>
                  <a:ext cx="20266" cy="30771"/>
                </a:xfrm>
                <a:custGeom>
                  <a:avLst/>
                  <a:gdLst>
                    <a:gd name="connsiteX0" fmla="*/ 5292 w 20266"/>
                    <a:gd name="connsiteY0" fmla="*/ 29813 h 30771"/>
                    <a:gd name="connsiteX1" fmla="*/ 529 w 20266"/>
                    <a:gd name="connsiteY1" fmla="*/ 24194 h 30771"/>
                    <a:gd name="connsiteX2" fmla="*/ 1101 w 20266"/>
                    <a:gd name="connsiteY2" fmla="*/ 16859 h 30771"/>
                    <a:gd name="connsiteX3" fmla="*/ 20151 w 20266"/>
                    <a:gd name="connsiteY3" fmla="*/ 0 h 30771"/>
                    <a:gd name="connsiteX4" fmla="*/ 17960 w 20266"/>
                    <a:gd name="connsiteY4" fmla="*/ 25527 h 30771"/>
                    <a:gd name="connsiteX5" fmla="*/ 5292 w 20266"/>
                    <a:gd name="connsiteY5" fmla="*/ 29813 h 30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66" h="30771">
                      <a:moveTo>
                        <a:pt x="5292" y="29813"/>
                      </a:moveTo>
                      <a:cubicBezTo>
                        <a:pt x="3015" y="28655"/>
                        <a:pt x="1299" y="26630"/>
                        <a:pt x="529" y="24194"/>
                      </a:cubicBezTo>
                      <a:cubicBezTo>
                        <a:pt x="-340" y="21780"/>
                        <a:pt x="-132" y="19109"/>
                        <a:pt x="1101" y="16859"/>
                      </a:cubicBezTo>
                      <a:cubicBezTo>
                        <a:pt x="6651" y="10396"/>
                        <a:pt x="13061" y="4723"/>
                        <a:pt x="20151" y="0"/>
                      </a:cubicBezTo>
                      <a:cubicBezTo>
                        <a:pt x="20573" y="8569"/>
                        <a:pt x="19837" y="17155"/>
                        <a:pt x="17960" y="25527"/>
                      </a:cubicBezTo>
                      <a:cubicBezTo>
                        <a:pt x="15619" y="30178"/>
                        <a:pt x="9976" y="32088"/>
                        <a:pt x="5292" y="29813"/>
                      </a:cubicBezTo>
                      <a:close/>
                    </a:path>
                  </a:pathLst>
                </a:custGeom>
                <a:solidFill>
                  <a:srgbClr val="808080"/>
                </a:solidFill>
                <a:ln w="9525" cap="flat">
                  <a:noFill/>
                  <a:prstDash val="solid"/>
                  <a:miter/>
                </a:ln>
              </p:spPr>
              <p:txBody>
                <a:bodyPr rtlCol="0" anchor="ctr"/>
                <a:lstStyle/>
                <a:p>
                  <a:endParaRPr lang="en-US"/>
                </a:p>
              </p:txBody>
            </p:sp>
            <p:sp>
              <p:nvSpPr>
                <p:cNvPr id="489" name="Freeform: Shape 488">
                  <a:extLst>
                    <a:ext uri="{FF2B5EF4-FFF2-40B4-BE49-F238E27FC236}">
                      <a16:creationId xmlns:a16="http://schemas.microsoft.com/office/drawing/2014/main" id="{21CB4F9B-33C0-449B-BA39-C7A08C7E791C}"/>
                    </a:ext>
                  </a:extLst>
                </p:cNvPr>
                <p:cNvSpPr/>
                <p:nvPr/>
              </p:nvSpPr>
              <p:spPr>
                <a:xfrm>
                  <a:off x="5665063" y="2747961"/>
                  <a:ext cx="20620" cy="30886"/>
                </a:xfrm>
                <a:custGeom>
                  <a:avLst/>
                  <a:gdLst>
                    <a:gd name="connsiteX0" fmla="*/ 20505 w 20620"/>
                    <a:gd name="connsiteY0" fmla="*/ 0 h 30886"/>
                    <a:gd name="connsiteX1" fmla="*/ 18314 w 20620"/>
                    <a:gd name="connsiteY1" fmla="*/ 25527 h 30886"/>
                    <a:gd name="connsiteX2" fmla="*/ 5582 w 20620"/>
                    <a:gd name="connsiteY2" fmla="*/ 29925 h 30886"/>
                    <a:gd name="connsiteX3" fmla="*/ 5360 w 20620"/>
                    <a:gd name="connsiteY3" fmla="*/ 29813 h 30886"/>
                    <a:gd name="connsiteX4" fmla="*/ 962 w 20620"/>
                    <a:gd name="connsiteY4" fmla="*/ 17081 h 30886"/>
                    <a:gd name="connsiteX5" fmla="*/ 1074 w 20620"/>
                    <a:gd name="connsiteY5" fmla="*/ 16859 h 30886"/>
                    <a:gd name="connsiteX6" fmla="*/ 20505 w 20620"/>
                    <a:gd name="connsiteY6" fmla="*/ 0 h 30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20" h="30886">
                      <a:moveTo>
                        <a:pt x="20505" y="0"/>
                      </a:moveTo>
                      <a:cubicBezTo>
                        <a:pt x="20927" y="8569"/>
                        <a:pt x="20190" y="17156"/>
                        <a:pt x="18314" y="25527"/>
                      </a:cubicBezTo>
                      <a:cubicBezTo>
                        <a:pt x="16012" y="30257"/>
                        <a:pt x="10312" y="32226"/>
                        <a:pt x="5582" y="29925"/>
                      </a:cubicBezTo>
                      <a:cubicBezTo>
                        <a:pt x="5507" y="29889"/>
                        <a:pt x="5433" y="29851"/>
                        <a:pt x="5360" y="29813"/>
                      </a:cubicBezTo>
                      <a:cubicBezTo>
                        <a:pt x="630" y="27512"/>
                        <a:pt x="-1339" y="21811"/>
                        <a:pt x="962" y="17081"/>
                      </a:cubicBezTo>
                      <a:cubicBezTo>
                        <a:pt x="998" y="17007"/>
                        <a:pt x="1036" y="16933"/>
                        <a:pt x="1074" y="16859"/>
                      </a:cubicBezTo>
                      <a:cubicBezTo>
                        <a:pt x="6751" y="10379"/>
                        <a:pt x="13289" y="4707"/>
                        <a:pt x="20505" y="0"/>
                      </a:cubicBezTo>
                      <a:close/>
                    </a:path>
                  </a:pathLst>
                </a:custGeom>
                <a:solidFill>
                  <a:srgbClr val="808080"/>
                </a:solidFill>
                <a:ln w="9525" cap="flat">
                  <a:noFill/>
                  <a:prstDash val="solid"/>
                  <a:miter/>
                </a:ln>
              </p:spPr>
              <p:txBody>
                <a:bodyPr rtlCol="0" anchor="ctr"/>
                <a:lstStyle/>
                <a:p>
                  <a:endParaRPr lang="en-US"/>
                </a:p>
              </p:txBody>
            </p:sp>
            <p:sp>
              <p:nvSpPr>
                <p:cNvPr id="490" name="Freeform: Shape 489">
                  <a:extLst>
                    <a:ext uri="{FF2B5EF4-FFF2-40B4-BE49-F238E27FC236}">
                      <a16:creationId xmlns:a16="http://schemas.microsoft.com/office/drawing/2014/main" id="{156201D8-EFE2-4183-B6B4-294AF63121B6}"/>
                    </a:ext>
                  </a:extLst>
                </p:cNvPr>
                <p:cNvSpPr/>
                <p:nvPr/>
              </p:nvSpPr>
              <p:spPr>
                <a:xfrm>
                  <a:off x="5744146" y="2611284"/>
                  <a:ext cx="13526" cy="13525"/>
                </a:xfrm>
                <a:custGeom>
                  <a:avLst/>
                  <a:gdLst>
                    <a:gd name="connsiteX0" fmla="*/ 7049 w 13526"/>
                    <a:gd name="connsiteY0" fmla="*/ 13520 h 13525"/>
                    <a:gd name="connsiteX1" fmla="*/ 6 w 13526"/>
                    <a:gd name="connsiteY1" fmla="*/ 7049 h 13525"/>
                    <a:gd name="connsiteX2" fmla="*/ 6477 w 13526"/>
                    <a:gd name="connsiteY2" fmla="*/ 6 h 13525"/>
                    <a:gd name="connsiteX3" fmla="*/ 13520 w 13526"/>
                    <a:gd name="connsiteY3" fmla="*/ 6477 h 13525"/>
                    <a:gd name="connsiteX4" fmla="*/ 13526 w 13526"/>
                    <a:gd name="connsiteY4" fmla="*/ 6757 h 13525"/>
                    <a:gd name="connsiteX5" fmla="*/ 7049 w 13526"/>
                    <a:gd name="connsiteY5" fmla="*/ 13520 h 1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26" h="13525">
                      <a:moveTo>
                        <a:pt x="7049" y="13520"/>
                      </a:moveTo>
                      <a:cubicBezTo>
                        <a:pt x="3317" y="13677"/>
                        <a:pt x="164" y="10780"/>
                        <a:pt x="6" y="7049"/>
                      </a:cubicBezTo>
                      <a:cubicBezTo>
                        <a:pt x="-152" y="3317"/>
                        <a:pt x="2746" y="164"/>
                        <a:pt x="6477" y="6"/>
                      </a:cubicBezTo>
                      <a:cubicBezTo>
                        <a:pt x="10209" y="-152"/>
                        <a:pt x="13362" y="2745"/>
                        <a:pt x="13520" y="6477"/>
                      </a:cubicBezTo>
                      <a:cubicBezTo>
                        <a:pt x="13523" y="6570"/>
                        <a:pt x="13526" y="6664"/>
                        <a:pt x="13526" y="6757"/>
                      </a:cubicBezTo>
                      <a:cubicBezTo>
                        <a:pt x="13579" y="10403"/>
                        <a:pt x="10694" y="13416"/>
                        <a:pt x="7049" y="13520"/>
                      </a:cubicBezTo>
                      <a:close/>
                    </a:path>
                  </a:pathLst>
                </a:custGeom>
                <a:solidFill>
                  <a:srgbClr val="808080"/>
                </a:solidFill>
                <a:ln w="9525" cap="flat">
                  <a:noFill/>
                  <a:prstDash val="solid"/>
                  <a:miter/>
                </a:ln>
              </p:spPr>
              <p:txBody>
                <a:bodyPr rtlCol="0" anchor="ctr"/>
                <a:lstStyle/>
                <a:p>
                  <a:endParaRPr lang="en-US"/>
                </a:p>
              </p:txBody>
            </p:sp>
            <p:sp>
              <p:nvSpPr>
                <p:cNvPr id="491" name="Freeform: Shape 490">
                  <a:extLst>
                    <a:ext uri="{FF2B5EF4-FFF2-40B4-BE49-F238E27FC236}">
                      <a16:creationId xmlns:a16="http://schemas.microsoft.com/office/drawing/2014/main" id="{4A80DEAB-E055-48B4-8958-95E12B0EDA08}"/>
                    </a:ext>
                  </a:extLst>
                </p:cNvPr>
                <p:cNvSpPr/>
                <p:nvPr/>
              </p:nvSpPr>
              <p:spPr>
                <a:xfrm>
                  <a:off x="5717571" y="2611280"/>
                  <a:ext cx="13526" cy="13525"/>
                </a:xfrm>
                <a:custGeom>
                  <a:avLst/>
                  <a:gdLst>
                    <a:gd name="connsiteX0" fmla="*/ 6953 w 13526"/>
                    <a:gd name="connsiteY0" fmla="*/ 13523 h 13525"/>
                    <a:gd name="connsiteX1" fmla="*/ 3 w 13526"/>
                    <a:gd name="connsiteY1" fmla="*/ 6953 h 13525"/>
                    <a:gd name="connsiteX2" fmla="*/ 6572 w 13526"/>
                    <a:gd name="connsiteY2" fmla="*/ 3 h 13525"/>
                    <a:gd name="connsiteX3" fmla="*/ 13523 w 13526"/>
                    <a:gd name="connsiteY3" fmla="*/ 6572 h 13525"/>
                    <a:gd name="connsiteX4" fmla="*/ 13525 w 13526"/>
                    <a:gd name="connsiteY4" fmla="*/ 6760 h 13525"/>
                    <a:gd name="connsiteX5" fmla="*/ 6955 w 13526"/>
                    <a:gd name="connsiteY5" fmla="*/ 13523 h 13525"/>
                    <a:gd name="connsiteX6" fmla="*/ 6953 w 13526"/>
                    <a:gd name="connsiteY6" fmla="*/ 13523 h 1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26" h="13525">
                      <a:moveTo>
                        <a:pt x="6953" y="13523"/>
                      </a:moveTo>
                      <a:cubicBezTo>
                        <a:pt x="3220" y="13628"/>
                        <a:pt x="108" y="10687"/>
                        <a:pt x="3" y="6953"/>
                      </a:cubicBezTo>
                      <a:cubicBezTo>
                        <a:pt x="-102" y="3220"/>
                        <a:pt x="2839" y="108"/>
                        <a:pt x="6572" y="3"/>
                      </a:cubicBezTo>
                      <a:cubicBezTo>
                        <a:pt x="10306" y="-102"/>
                        <a:pt x="13418" y="2839"/>
                        <a:pt x="13523" y="6572"/>
                      </a:cubicBezTo>
                      <a:cubicBezTo>
                        <a:pt x="13525" y="6635"/>
                        <a:pt x="13525" y="6697"/>
                        <a:pt x="13525" y="6760"/>
                      </a:cubicBezTo>
                      <a:cubicBezTo>
                        <a:pt x="13578" y="10442"/>
                        <a:pt x="10637" y="13470"/>
                        <a:pt x="6955" y="13523"/>
                      </a:cubicBezTo>
                      <a:cubicBezTo>
                        <a:pt x="6954" y="13523"/>
                        <a:pt x="6954" y="13523"/>
                        <a:pt x="6953" y="13523"/>
                      </a:cubicBezTo>
                      <a:close/>
                    </a:path>
                  </a:pathLst>
                </a:custGeom>
                <a:solidFill>
                  <a:srgbClr val="808080"/>
                </a:solidFill>
                <a:ln w="9525" cap="flat">
                  <a:noFill/>
                  <a:prstDash val="solid"/>
                  <a:miter/>
                </a:ln>
              </p:spPr>
              <p:txBody>
                <a:bodyPr rtlCol="0" anchor="ctr"/>
                <a:lstStyle/>
                <a:p>
                  <a:endParaRPr lang="en-US"/>
                </a:p>
              </p:txBody>
            </p:sp>
            <p:sp>
              <p:nvSpPr>
                <p:cNvPr id="492" name="Freeform: Shape 491">
                  <a:extLst>
                    <a:ext uri="{FF2B5EF4-FFF2-40B4-BE49-F238E27FC236}">
                      <a16:creationId xmlns:a16="http://schemas.microsoft.com/office/drawing/2014/main" id="{130E6F04-E5D7-4DFA-B7C7-7C91E1985C02}"/>
                    </a:ext>
                  </a:extLst>
                </p:cNvPr>
                <p:cNvSpPr/>
                <p:nvPr/>
              </p:nvSpPr>
              <p:spPr>
                <a:xfrm>
                  <a:off x="5733334" y="2625923"/>
                  <a:ext cx="8828" cy="8885"/>
                </a:xfrm>
                <a:custGeom>
                  <a:avLst/>
                  <a:gdLst>
                    <a:gd name="connsiteX0" fmla="*/ 7192 w 8828"/>
                    <a:gd name="connsiteY0" fmla="*/ 8881 h 8885"/>
                    <a:gd name="connsiteX1" fmla="*/ 1573 w 8828"/>
                    <a:gd name="connsiteY1" fmla="*/ 8881 h 8885"/>
                    <a:gd name="connsiteX2" fmla="*/ 1 w 8828"/>
                    <a:gd name="connsiteY2" fmla="*/ 7216 h 8885"/>
                    <a:gd name="connsiteX3" fmla="*/ 144 w 8828"/>
                    <a:gd name="connsiteY3" fmla="*/ 6595 h 8885"/>
                    <a:gd name="connsiteX4" fmla="*/ 3002 w 8828"/>
                    <a:gd name="connsiteY4" fmla="*/ 880 h 8885"/>
                    <a:gd name="connsiteX5" fmla="*/ 5027 w 8828"/>
                    <a:gd name="connsiteY5" fmla="*/ 143 h 8885"/>
                    <a:gd name="connsiteX6" fmla="*/ 5764 w 8828"/>
                    <a:gd name="connsiteY6" fmla="*/ 880 h 8885"/>
                    <a:gd name="connsiteX7" fmla="*/ 8621 w 8828"/>
                    <a:gd name="connsiteY7" fmla="*/ 6595 h 8885"/>
                    <a:gd name="connsiteX8" fmla="*/ 8070 w 8828"/>
                    <a:gd name="connsiteY8" fmla="*/ 8679 h 8885"/>
                    <a:gd name="connsiteX9" fmla="*/ 7192 w 8828"/>
                    <a:gd name="connsiteY9" fmla="*/ 8881 h 8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8" h="8885">
                      <a:moveTo>
                        <a:pt x="7192" y="8881"/>
                      </a:moveTo>
                      <a:lnTo>
                        <a:pt x="1573" y="8881"/>
                      </a:lnTo>
                      <a:cubicBezTo>
                        <a:pt x="679" y="8855"/>
                        <a:pt x="-25" y="8110"/>
                        <a:pt x="1" y="7216"/>
                      </a:cubicBezTo>
                      <a:cubicBezTo>
                        <a:pt x="7" y="7002"/>
                        <a:pt x="56" y="6791"/>
                        <a:pt x="144" y="6595"/>
                      </a:cubicBezTo>
                      <a:lnTo>
                        <a:pt x="3002" y="880"/>
                      </a:lnTo>
                      <a:cubicBezTo>
                        <a:pt x="3357" y="117"/>
                        <a:pt x="4264" y="-213"/>
                        <a:pt x="5027" y="143"/>
                      </a:cubicBezTo>
                      <a:cubicBezTo>
                        <a:pt x="5351" y="295"/>
                        <a:pt x="5612" y="556"/>
                        <a:pt x="5764" y="880"/>
                      </a:cubicBezTo>
                      <a:lnTo>
                        <a:pt x="8621" y="6595"/>
                      </a:lnTo>
                      <a:cubicBezTo>
                        <a:pt x="9044" y="7323"/>
                        <a:pt x="8797" y="8256"/>
                        <a:pt x="8070" y="8679"/>
                      </a:cubicBezTo>
                      <a:cubicBezTo>
                        <a:pt x="7804" y="8833"/>
                        <a:pt x="7499" y="8904"/>
                        <a:pt x="7192" y="8881"/>
                      </a:cubicBezTo>
                      <a:close/>
                    </a:path>
                  </a:pathLst>
                </a:custGeom>
                <a:solidFill>
                  <a:srgbClr val="808080"/>
                </a:solidFill>
                <a:ln w="9525" cap="flat">
                  <a:noFill/>
                  <a:prstDash val="solid"/>
                  <a:miter/>
                </a:ln>
              </p:spPr>
              <p:txBody>
                <a:bodyPr rtlCol="0" anchor="ctr"/>
                <a:lstStyle/>
                <a:p>
                  <a:endParaRPr lang="en-US"/>
                </a:p>
              </p:txBody>
            </p:sp>
          </p:grpSp>
          <p:grpSp>
            <p:nvGrpSpPr>
              <p:cNvPr id="493" name="Graphic 9">
                <a:extLst>
                  <a:ext uri="{FF2B5EF4-FFF2-40B4-BE49-F238E27FC236}">
                    <a16:creationId xmlns:a16="http://schemas.microsoft.com/office/drawing/2014/main" id="{44485679-6D56-4075-909A-B6F25603F5FB}"/>
                  </a:ext>
                </a:extLst>
              </p:cNvPr>
              <p:cNvGrpSpPr/>
              <p:nvPr/>
            </p:nvGrpSpPr>
            <p:grpSpPr>
              <a:xfrm>
                <a:off x="946154" y="1218579"/>
                <a:ext cx="885298" cy="862647"/>
                <a:chOff x="4369784" y="2612326"/>
                <a:chExt cx="305373" cy="297560"/>
              </a:xfrm>
              <a:solidFill>
                <a:srgbClr val="808080"/>
              </a:solidFill>
            </p:grpSpPr>
            <p:sp>
              <p:nvSpPr>
                <p:cNvPr id="494" name="Freeform: Shape 493">
                  <a:extLst>
                    <a:ext uri="{FF2B5EF4-FFF2-40B4-BE49-F238E27FC236}">
                      <a16:creationId xmlns:a16="http://schemas.microsoft.com/office/drawing/2014/main" id="{2F6F60E1-5BA8-428D-8E47-F56848122D45}"/>
                    </a:ext>
                  </a:extLst>
                </p:cNvPr>
                <p:cNvSpPr/>
                <p:nvPr/>
              </p:nvSpPr>
              <p:spPr>
                <a:xfrm>
                  <a:off x="4369784" y="2612326"/>
                  <a:ext cx="305373" cy="297560"/>
                </a:xfrm>
                <a:custGeom>
                  <a:avLst/>
                  <a:gdLst>
                    <a:gd name="connsiteX0" fmla="*/ 283559 w 305373"/>
                    <a:gd name="connsiteY0" fmla="*/ 260794 h 297560"/>
                    <a:gd name="connsiteX1" fmla="*/ 204311 w 305373"/>
                    <a:gd name="connsiteY1" fmla="*/ 230886 h 297560"/>
                    <a:gd name="connsiteX2" fmla="*/ 204311 w 305373"/>
                    <a:gd name="connsiteY2" fmla="*/ 198406 h 297560"/>
                    <a:gd name="connsiteX3" fmla="*/ 232886 w 305373"/>
                    <a:gd name="connsiteY3" fmla="*/ 133731 h 297560"/>
                    <a:gd name="connsiteX4" fmla="*/ 234982 w 305373"/>
                    <a:gd name="connsiteY4" fmla="*/ 98393 h 297560"/>
                    <a:gd name="connsiteX5" fmla="*/ 209264 w 305373"/>
                    <a:gd name="connsiteY5" fmla="*/ 24098 h 297560"/>
                    <a:gd name="connsiteX6" fmla="*/ 155734 w 305373"/>
                    <a:gd name="connsiteY6" fmla="*/ 0 h 297560"/>
                    <a:gd name="connsiteX7" fmla="*/ 149543 w 305373"/>
                    <a:gd name="connsiteY7" fmla="*/ 0 h 297560"/>
                    <a:gd name="connsiteX8" fmla="*/ 95441 w 305373"/>
                    <a:gd name="connsiteY8" fmla="*/ 24670 h 297560"/>
                    <a:gd name="connsiteX9" fmla="*/ 70390 w 305373"/>
                    <a:gd name="connsiteY9" fmla="*/ 100870 h 297560"/>
                    <a:gd name="connsiteX10" fmla="*/ 73247 w 305373"/>
                    <a:gd name="connsiteY10" fmla="*/ 135636 h 297560"/>
                    <a:gd name="connsiteX11" fmla="*/ 101156 w 305373"/>
                    <a:gd name="connsiteY11" fmla="*/ 197930 h 297560"/>
                    <a:gd name="connsiteX12" fmla="*/ 101156 w 305373"/>
                    <a:gd name="connsiteY12" fmla="*/ 230886 h 297560"/>
                    <a:gd name="connsiteX13" fmla="*/ 21908 w 305373"/>
                    <a:gd name="connsiteY13" fmla="*/ 260794 h 297560"/>
                    <a:gd name="connsiteX14" fmla="*/ 0 w 305373"/>
                    <a:gd name="connsiteY14" fmla="*/ 292608 h 297560"/>
                    <a:gd name="connsiteX15" fmla="*/ 0 w 305373"/>
                    <a:gd name="connsiteY15" fmla="*/ 297561 h 297560"/>
                    <a:gd name="connsiteX16" fmla="*/ 300514 w 305373"/>
                    <a:gd name="connsiteY16" fmla="*/ 297561 h 297560"/>
                    <a:gd name="connsiteX17" fmla="*/ 305372 w 305373"/>
                    <a:gd name="connsiteY17" fmla="*/ 297561 h 297560"/>
                    <a:gd name="connsiteX18" fmla="*/ 305372 w 305373"/>
                    <a:gd name="connsiteY18" fmla="*/ 292799 h 297560"/>
                    <a:gd name="connsiteX19" fmla="*/ 283559 w 305373"/>
                    <a:gd name="connsiteY19" fmla="*/ 260794 h 297560"/>
                    <a:gd name="connsiteX20" fmla="*/ 97441 w 305373"/>
                    <a:gd name="connsiteY20" fmla="*/ 173736 h 297560"/>
                    <a:gd name="connsiteX21" fmla="*/ 99251 w 305373"/>
                    <a:gd name="connsiteY21" fmla="*/ 181547 h 297560"/>
                    <a:gd name="connsiteX22" fmla="*/ 89726 w 305373"/>
                    <a:gd name="connsiteY22" fmla="*/ 165354 h 297560"/>
                    <a:gd name="connsiteX23" fmla="*/ 79820 w 305373"/>
                    <a:gd name="connsiteY23" fmla="*/ 96584 h 297560"/>
                    <a:gd name="connsiteX24" fmla="*/ 79820 w 305373"/>
                    <a:gd name="connsiteY24" fmla="*/ 83249 h 297560"/>
                    <a:gd name="connsiteX25" fmla="*/ 134779 w 305373"/>
                    <a:gd name="connsiteY25" fmla="*/ 54673 h 297560"/>
                    <a:gd name="connsiteX26" fmla="*/ 172879 w 305373"/>
                    <a:gd name="connsiteY26" fmla="*/ 27622 h 297560"/>
                    <a:gd name="connsiteX27" fmla="*/ 189833 w 305373"/>
                    <a:gd name="connsiteY27" fmla="*/ 54864 h 297560"/>
                    <a:gd name="connsiteX28" fmla="*/ 223266 w 305373"/>
                    <a:gd name="connsiteY28" fmla="*/ 75343 h 297560"/>
                    <a:gd name="connsiteX29" fmla="*/ 224600 w 305373"/>
                    <a:gd name="connsiteY29" fmla="*/ 92583 h 297560"/>
                    <a:gd name="connsiteX30" fmla="*/ 199644 w 305373"/>
                    <a:gd name="connsiteY30" fmla="*/ 102775 h 297560"/>
                    <a:gd name="connsiteX31" fmla="*/ 195453 w 305373"/>
                    <a:gd name="connsiteY31" fmla="*/ 102775 h 297560"/>
                    <a:gd name="connsiteX32" fmla="*/ 110490 w 305373"/>
                    <a:gd name="connsiteY32" fmla="*/ 102775 h 297560"/>
                    <a:gd name="connsiteX33" fmla="*/ 104680 w 305373"/>
                    <a:gd name="connsiteY33" fmla="*/ 102775 h 297560"/>
                    <a:gd name="connsiteX34" fmla="*/ 182594 w 305373"/>
                    <a:gd name="connsiteY34" fmla="*/ 202311 h 297560"/>
                    <a:gd name="connsiteX35" fmla="*/ 154019 w 305373"/>
                    <a:gd name="connsiteY35" fmla="*/ 209836 h 297560"/>
                    <a:gd name="connsiteX36" fmla="*/ 152591 w 305373"/>
                    <a:gd name="connsiteY36" fmla="*/ 209836 h 297560"/>
                    <a:gd name="connsiteX37" fmla="*/ 120110 w 305373"/>
                    <a:gd name="connsiteY37" fmla="*/ 200311 h 297560"/>
                    <a:gd name="connsiteX38" fmla="*/ 182594 w 305373"/>
                    <a:gd name="connsiteY38" fmla="*/ 202311 h 297560"/>
                    <a:gd name="connsiteX39" fmla="*/ 210122 w 305373"/>
                    <a:gd name="connsiteY39" fmla="*/ 170974 h 297560"/>
                    <a:gd name="connsiteX40" fmla="*/ 215932 w 305373"/>
                    <a:gd name="connsiteY40" fmla="*/ 164497 h 297560"/>
                    <a:gd name="connsiteX41" fmla="*/ 209455 w 305373"/>
                    <a:gd name="connsiteY41" fmla="*/ 176879 h 297560"/>
                    <a:gd name="connsiteX42" fmla="*/ 210122 w 305373"/>
                    <a:gd name="connsiteY42" fmla="*/ 171259 h 297560"/>
                    <a:gd name="connsiteX43" fmla="*/ 223361 w 305373"/>
                    <a:gd name="connsiteY43" fmla="*/ 132874 h 297560"/>
                    <a:gd name="connsiteX44" fmla="*/ 220123 w 305373"/>
                    <a:gd name="connsiteY44" fmla="*/ 152686 h 297560"/>
                    <a:gd name="connsiteX45" fmla="*/ 210598 w 305373"/>
                    <a:gd name="connsiteY45" fmla="*/ 163735 h 297560"/>
                    <a:gd name="connsiteX46" fmla="*/ 210598 w 305373"/>
                    <a:gd name="connsiteY46" fmla="*/ 117158 h 297560"/>
                    <a:gd name="connsiteX47" fmla="*/ 206692 w 305373"/>
                    <a:gd name="connsiteY47" fmla="*/ 106013 h 297560"/>
                    <a:gd name="connsiteX48" fmla="*/ 225743 w 305373"/>
                    <a:gd name="connsiteY48" fmla="*/ 98203 h 297560"/>
                    <a:gd name="connsiteX49" fmla="*/ 100584 w 305373"/>
                    <a:gd name="connsiteY49" fmla="*/ 107061 h 297560"/>
                    <a:gd name="connsiteX50" fmla="*/ 97441 w 305373"/>
                    <a:gd name="connsiteY50" fmla="*/ 117158 h 297560"/>
                    <a:gd name="connsiteX51" fmla="*/ 97441 w 305373"/>
                    <a:gd name="connsiteY51" fmla="*/ 166211 h 297560"/>
                    <a:gd name="connsiteX52" fmla="*/ 86106 w 305373"/>
                    <a:gd name="connsiteY52" fmla="*/ 153448 h 297560"/>
                    <a:gd name="connsiteX53" fmla="*/ 82772 w 305373"/>
                    <a:gd name="connsiteY53" fmla="*/ 135064 h 297560"/>
                    <a:gd name="connsiteX54" fmla="*/ 80201 w 305373"/>
                    <a:gd name="connsiteY54" fmla="*/ 101536 h 297560"/>
                    <a:gd name="connsiteX55" fmla="*/ 152305 w 305373"/>
                    <a:gd name="connsiteY55" fmla="*/ 219742 h 297560"/>
                    <a:gd name="connsiteX56" fmla="*/ 153734 w 305373"/>
                    <a:gd name="connsiteY56" fmla="*/ 219742 h 297560"/>
                    <a:gd name="connsiteX57" fmla="*/ 194691 w 305373"/>
                    <a:gd name="connsiteY57" fmla="*/ 206407 h 297560"/>
                    <a:gd name="connsiteX58" fmla="*/ 194691 w 305373"/>
                    <a:gd name="connsiteY58" fmla="*/ 236982 h 297560"/>
                    <a:gd name="connsiteX59" fmla="*/ 110776 w 305373"/>
                    <a:gd name="connsiteY59" fmla="*/ 236982 h 297560"/>
                    <a:gd name="connsiteX60" fmla="*/ 110776 w 305373"/>
                    <a:gd name="connsiteY60" fmla="*/ 206216 h 297560"/>
                    <a:gd name="connsiteX61" fmla="*/ 152305 w 305373"/>
                    <a:gd name="connsiteY61" fmla="*/ 219742 h 29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05373" h="297560">
                      <a:moveTo>
                        <a:pt x="283559" y="260794"/>
                      </a:moveTo>
                      <a:lnTo>
                        <a:pt x="204311" y="230886"/>
                      </a:lnTo>
                      <a:lnTo>
                        <a:pt x="204311" y="198406"/>
                      </a:lnTo>
                      <a:cubicBezTo>
                        <a:pt x="221613" y="181196"/>
                        <a:pt x="231813" y="158111"/>
                        <a:pt x="232886" y="133731"/>
                      </a:cubicBezTo>
                      <a:lnTo>
                        <a:pt x="234982" y="98393"/>
                      </a:lnTo>
                      <a:cubicBezTo>
                        <a:pt x="236945" y="71151"/>
                        <a:pt x="227649" y="44297"/>
                        <a:pt x="209264" y="24098"/>
                      </a:cubicBezTo>
                      <a:cubicBezTo>
                        <a:pt x="195533" y="8992"/>
                        <a:pt x="176147" y="264"/>
                        <a:pt x="155734" y="0"/>
                      </a:cubicBezTo>
                      <a:lnTo>
                        <a:pt x="149543" y="0"/>
                      </a:lnTo>
                      <a:cubicBezTo>
                        <a:pt x="128837" y="228"/>
                        <a:pt x="109190" y="9187"/>
                        <a:pt x="95441" y="24670"/>
                      </a:cubicBezTo>
                      <a:cubicBezTo>
                        <a:pt x="76814" y="45456"/>
                        <a:pt x="67731" y="73086"/>
                        <a:pt x="70390" y="100870"/>
                      </a:cubicBezTo>
                      <a:lnTo>
                        <a:pt x="73247" y="135636"/>
                      </a:lnTo>
                      <a:cubicBezTo>
                        <a:pt x="74675" y="159101"/>
                        <a:pt x="84595" y="181244"/>
                        <a:pt x="101156" y="197930"/>
                      </a:cubicBezTo>
                      <a:lnTo>
                        <a:pt x="101156" y="230886"/>
                      </a:lnTo>
                      <a:lnTo>
                        <a:pt x="21908" y="260794"/>
                      </a:lnTo>
                      <a:cubicBezTo>
                        <a:pt x="8706" y="265819"/>
                        <a:pt x="-14" y="278483"/>
                        <a:pt x="0" y="292608"/>
                      </a:cubicBezTo>
                      <a:lnTo>
                        <a:pt x="0" y="297561"/>
                      </a:lnTo>
                      <a:lnTo>
                        <a:pt x="300514" y="297561"/>
                      </a:lnTo>
                      <a:lnTo>
                        <a:pt x="305372" y="297561"/>
                      </a:lnTo>
                      <a:lnTo>
                        <a:pt x="305372" y="292799"/>
                      </a:lnTo>
                      <a:cubicBezTo>
                        <a:pt x="305508" y="278619"/>
                        <a:pt x="296807" y="265852"/>
                        <a:pt x="283559" y="260794"/>
                      </a:cubicBezTo>
                      <a:close/>
                      <a:moveTo>
                        <a:pt x="97441" y="173736"/>
                      </a:moveTo>
                      <a:cubicBezTo>
                        <a:pt x="97726" y="176403"/>
                        <a:pt x="98333" y="179026"/>
                        <a:pt x="99251" y="181547"/>
                      </a:cubicBezTo>
                      <a:cubicBezTo>
                        <a:pt x="95425" y="176559"/>
                        <a:pt x="92227" y="171121"/>
                        <a:pt x="89726" y="165354"/>
                      </a:cubicBezTo>
                      <a:close/>
                      <a:moveTo>
                        <a:pt x="79820" y="96584"/>
                      </a:moveTo>
                      <a:cubicBezTo>
                        <a:pt x="79533" y="92143"/>
                        <a:pt x="79533" y="87689"/>
                        <a:pt x="79820" y="83249"/>
                      </a:cubicBezTo>
                      <a:cubicBezTo>
                        <a:pt x="88297" y="79343"/>
                        <a:pt x="108395" y="69723"/>
                        <a:pt x="134779" y="54673"/>
                      </a:cubicBezTo>
                      <a:cubicBezTo>
                        <a:pt x="148377" y="46993"/>
                        <a:pt x="161145" y="37928"/>
                        <a:pt x="172879" y="27622"/>
                      </a:cubicBezTo>
                      <a:cubicBezTo>
                        <a:pt x="175303" y="38353"/>
                        <a:pt x="181276" y="47951"/>
                        <a:pt x="189833" y="54864"/>
                      </a:cubicBezTo>
                      <a:cubicBezTo>
                        <a:pt x="199418" y="63959"/>
                        <a:pt x="210809" y="70937"/>
                        <a:pt x="223266" y="75343"/>
                      </a:cubicBezTo>
                      <a:cubicBezTo>
                        <a:pt x="224241" y="81036"/>
                        <a:pt x="224688" y="86807"/>
                        <a:pt x="224600" y="92583"/>
                      </a:cubicBezTo>
                      <a:lnTo>
                        <a:pt x="199644" y="102775"/>
                      </a:lnTo>
                      <a:cubicBezTo>
                        <a:pt x="198257" y="102538"/>
                        <a:pt x="196840" y="102538"/>
                        <a:pt x="195453" y="102775"/>
                      </a:cubicBezTo>
                      <a:cubicBezTo>
                        <a:pt x="167607" y="110109"/>
                        <a:pt x="138336" y="110109"/>
                        <a:pt x="110490" y="102775"/>
                      </a:cubicBezTo>
                      <a:cubicBezTo>
                        <a:pt x="108589" y="102247"/>
                        <a:pt x="106581" y="102247"/>
                        <a:pt x="104680" y="102775"/>
                      </a:cubicBezTo>
                      <a:close/>
                      <a:moveTo>
                        <a:pt x="182594" y="202311"/>
                      </a:moveTo>
                      <a:cubicBezTo>
                        <a:pt x="173836" y="207139"/>
                        <a:pt x="164019" y="209725"/>
                        <a:pt x="154019" y="209836"/>
                      </a:cubicBezTo>
                      <a:lnTo>
                        <a:pt x="152591" y="209836"/>
                      </a:lnTo>
                      <a:cubicBezTo>
                        <a:pt x="141086" y="209760"/>
                        <a:pt x="129834" y="206460"/>
                        <a:pt x="120110" y="200311"/>
                      </a:cubicBezTo>
                      <a:cubicBezTo>
                        <a:pt x="140043" y="208363"/>
                        <a:pt x="162188" y="209072"/>
                        <a:pt x="182594" y="202311"/>
                      </a:cubicBezTo>
                      <a:close/>
                      <a:moveTo>
                        <a:pt x="210122" y="170974"/>
                      </a:moveTo>
                      <a:lnTo>
                        <a:pt x="215932" y="164497"/>
                      </a:lnTo>
                      <a:cubicBezTo>
                        <a:pt x="214136" y="168804"/>
                        <a:pt x="211969" y="172948"/>
                        <a:pt x="209455" y="176879"/>
                      </a:cubicBezTo>
                      <a:cubicBezTo>
                        <a:pt x="209842" y="175029"/>
                        <a:pt x="210065" y="173149"/>
                        <a:pt x="210122" y="171259"/>
                      </a:cubicBezTo>
                      <a:close/>
                      <a:moveTo>
                        <a:pt x="223361" y="132874"/>
                      </a:moveTo>
                      <a:cubicBezTo>
                        <a:pt x="222983" y="139573"/>
                        <a:pt x="221897" y="146214"/>
                        <a:pt x="220123" y="152686"/>
                      </a:cubicBezTo>
                      <a:lnTo>
                        <a:pt x="210598" y="163735"/>
                      </a:lnTo>
                      <a:lnTo>
                        <a:pt x="210598" y="117158"/>
                      </a:lnTo>
                      <a:cubicBezTo>
                        <a:pt x="210815" y="113073"/>
                        <a:pt x="209411" y="109069"/>
                        <a:pt x="206692" y="106013"/>
                      </a:cubicBezTo>
                      <a:lnTo>
                        <a:pt x="225743" y="98203"/>
                      </a:lnTo>
                      <a:close/>
                      <a:moveTo>
                        <a:pt x="100584" y="107061"/>
                      </a:moveTo>
                      <a:cubicBezTo>
                        <a:pt x="98449" y="109987"/>
                        <a:pt x="97344" y="113537"/>
                        <a:pt x="97441" y="117158"/>
                      </a:cubicBezTo>
                      <a:lnTo>
                        <a:pt x="97441" y="166211"/>
                      </a:lnTo>
                      <a:lnTo>
                        <a:pt x="86106" y="153448"/>
                      </a:lnTo>
                      <a:cubicBezTo>
                        <a:pt x="84439" y="147434"/>
                        <a:pt x="83324" y="141281"/>
                        <a:pt x="82772" y="135064"/>
                      </a:cubicBezTo>
                      <a:lnTo>
                        <a:pt x="80201" y="101536"/>
                      </a:lnTo>
                      <a:close/>
                      <a:moveTo>
                        <a:pt x="152305" y="219742"/>
                      </a:moveTo>
                      <a:lnTo>
                        <a:pt x="153734" y="219742"/>
                      </a:lnTo>
                      <a:cubicBezTo>
                        <a:pt x="168435" y="219629"/>
                        <a:pt x="182741" y="214971"/>
                        <a:pt x="194691" y="206407"/>
                      </a:cubicBezTo>
                      <a:lnTo>
                        <a:pt x="194691" y="236982"/>
                      </a:lnTo>
                      <a:cubicBezTo>
                        <a:pt x="182118" y="283274"/>
                        <a:pt x="123349" y="283274"/>
                        <a:pt x="110776" y="236982"/>
                      </a:cubicBezTo>
                      <a:lnTo>
                        <a:pt x="110776" y="206216"/>
                      </a:lnTo>
                      <a:cubicBezTo>
                        <a:pt x="122867" y="214950"/>
                        <a:pt x="137389" y="219679"/>
                        <a:pt x="152305" y="219742"/>
                      </a:cubicBezTo>
                      <a:close/>
                    </a:path>
                  </a:pathLst>
                </a:custGeom>
                <a:solidFill>
                  <a:srgbClr val="808080"/>
                </a:solidFill>
                <a:ln w="9525" cap="flat">
                  <a:noFill/>
                  <a:prstDash val="solid"/>
                  <a:miter/>
                </a:ln>
              </p:spPr>
              <p:txBody>
                <a:bodyPr rtlCol="0" anchor="ctr"/>
                <a:lstStyle/>
                <a:p>
                  <a:endParaRPr lang="en-US"/>
                </a:p>
              </p:txBody>
            </p:sp>
            <p:sp>
              <p:nvSpPr>
                <p:cNvPr id="495" name="Freeform: Shape 494">
                  <a:extLst>
                    <a:ext uri="{FF2B5EF4-FFF2-40B4-BE49-F238E27FC236}">
                      <a16:creationId xmlns:a16="http://schemas.microsoft.com/office/drawing/2014/main" id="{9238D6B8-3273-4138-A2D7-6C8FEEE15C00}"/>
                    </a:ext>
                  </a:extLst>
                </p:cNvPr>
                <p:cNvSpPr/>
                <p:nvPr/>
              </p:nvSpPr>
              <p:spPr>
                <a:xfrm>
                  <a:off x="4485608" y="2697574"/>
                  <a:ext cx="14097" cy="14097"/>
                </a:xfrm>
                <a:custGeom>
                  <a:avLst/>
                  <a:gdLst>
                    <a:gd name="connsiteX0" fmla="*/ 7049 w 14097"/>
                    <a:gd name="connsiteY0" fmla="*/ 0 h 14097"/>
                    <a:gd name="connsiteX1" fmla="*/ 0 w 14097"/>
                    <a:gd name="connsiteY1" fmla="*/ 7049 h 14097"/>
                    <a:gd name="connsiteX2" fmla="*/ 7049 w 14097"/>
                    <a:gd name="connsiteY2" fmla="*/ 14097 h 14097"/>
                    <a:gd name="connsiteX3" fmla="*/ 14097 w 14097"/>
                    <a:gd name="connsiteY3" fmla="*/ 7049 h 14097"/>
                    <a:gd name="connsiteX4" fmla="*/ 7049 w 14097"/>
                    <a:gd name="connsiteY4" fmla="*/ 0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7049" y="0"/>
                      </a:moveTo>
                      <a:cubicBezTo>
                        <a:pt x="3156" y="0"/>
                        <a:pt x="0" y="3156"/>
                        <a:pt x="0" y="7049"/>
                      </a:cubicBezTo>
                      <a:cubicBezTo>
                        <a:pt x="0" y="10941"/>
                        <a:pt x="3156" y="14097"/>
                        <a:pt x="7049" y="14097"/>
                      </a:cubicBezTo>
                      <a:cubicBezTo>
                        <a:pt x="10941" y="14097"/>
                        <a:pt x="14097" y="10941"/>
                        <a:pt x="14097" y="7049"/>
                      </a:cubicBezTo>
                      <a:cubicBezTo>
                        <a:pt x="14097" y="3156"/>
                        <a:pt x="10941" y="0"/>
                        <a:pt x="7049" y="0"/>
                      </a:cubicBezTo>
                      <a:close/>
                    </a:path>
                  </a:pathLst>
                </a:custGeom>
                <a:solidFill>
                  <a:srgbClr val="808080"/>
                </a:solidFill>
                <a:ln w="9525" cap="flat">
                  <a:noFill/>
                  <a:prstDash val="solid"/>
                  <a:miter/>
                </a:ln>
              </p:spPr>
              <p:txBody>
                <a:bodyPr rtlCol="0" anchor="ctr"/>
                <a:lstStyle/>
                <a:p>
                  <a:endParaRPr lang="en-US"/>
                </a:p>
              </p:txBody>
            </p:sp>
            <p:sp>
              <p:nvSpPr>
                <p:cNvPr id="496" name="Freeform: Shape 495">
                  <a:extLst>
                    <a:ext uri="{FF2B5EF4-FFF2-40B4-BE49-F238E27FC236}">
                      <a16:creationId xmlns:a16="http://schemas.microsoft.com/office/drawing/2014/main" id="{99C8E096-3E56-4076-8A78-AFE3A5A264FC}"/>
                    </a:ext>
                  </a:extLst>
                </p:cNvPr>
                <p:cNvSpPr/>
                <p:nvPr/>
              </p:nvSpPr>
              <p:spPr>
                <a:xfrm>
                  <a:off x="4546377" y="2697574"/>
                  <a:ext cx="14097" cy="14097"/>
                </a:xfrm>
                <a:custGeom>
                  <a:avLst/>
                  <a:gdLst>
                    <a:gd name="connsiteX0" fmla="*/ 7049 w 14097"/>
                    <a:gd name="connsiteY0" fmla="*/ 0 h 14097"/>
                    <a:gd name="connsiteX1" fmla="*/ 0 w 14097"/>
                    <a:gd name="connsiteY1" fmla="*/ 7049 h 14097"/>
                    <a:gd name="connsiteX2" fmla="*/ 7049 w 14097"/>
                    <a:gd name="connsiteY2" fmla="*/ 14097 h 14097"/>
                    <a:gd name="connsiteX3" fmla="*/ 14097 w 14097"/>
                    <a:gd name="connsiteY3" fmla="*/ 7049 h 14097"/>
                    <a:gd name="connsiteX4" fmla="*/ 7049 w 14097"/>
                    <a:gd name="connsiteY4" fmla="*/ 0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7049" y="0"/>
                      </a:moveTo>
                      <a:cubicBezTo>
                        <a:pt x="3156" y="0"/>
                        <a:pt x="0" y="3156"/>
                        <a:pt x="0" y="7049"/>
                      </a:cubicBezTo>
                      <a:cubicBezTo>
                        <a:pt x="0" y="10941"/>
                        <a:pt x="3156" y="14097"/>
                        <a:pt x="7049" y="14097"/>
                      </a:cubicBezTo>
                      <a:cubicBezTo>
                        <a:pt x="10941" y="14097"/>
                        <a:pt x="14097" y="10941"/>
                        <a:pt x="14097" y="7049"/>
                      </a:cubicBezTo>
                      <a:cubicBezTo>
                        <a:pt x="14097" y="3156"/>
                        <a:pt x="10941" y="0"/>
                        <a:pt x="7049" y="0"/>
                      </a:cubicBezTo>
                      <a:close/>
                    </a:path>
                  </a:pathLst>
                </a:custGeom>
                <a:solidFill>
                  <a:srgbClr val="808080"/>
                </a:solidFill>
                <a:ln w="9525" cap="flat">
                  <a:noFill/>
                  <a:prstDash val="solid"/>
                  <a:miter/>
                </a:ln>
              </p:spPr>
              <p:txBody>
                <a:bodyPr rtlCol="0" anchor="ctr"/>
                <a:lstStyle/>
                <a:p>
                  <a:endParaRPr lang="en-US"/>
                </a:p>
              </p:txBody>
            </p:sp>
            <p:sp>
              <p:nvSpPr>
                <p:cNvPr id="497" name="Freeform: Shape 496">
                  <a:extLst>
                    <a:ext uri="{FF2B5EF4-FFF2-40B4-BE49-F238E27FC236}">
                      <a16:creationId xmlns:a16="http://schemas.microsoft.com/office/drawing/2014/main" id="{5DAA6270-958D-4E19-AACB-BABF44CCCB89}"/>
                    </a:ext>
                  </a:extLst>
                </p:cNvPr>
                <p:cNvSpPr/>
                <p:nvPr/>
              </p:nvSpPr>
              <p:spPr>
                <a:xfrm>
                  <a:off x="4474020" y="2682939"/>
                  <a:ext cx="36890" cy="11559"/>
                </a:xfrm>
                <a:custGeom>
                  <a:avLst/>
                  <a:gdLst>
                    <a:gd name="connsiteX0" fmla="*/ 4253 w 36890"/>
                    <a:gd name="connsiteY0" fmla="*/ 10730 h 11559"/>
                    <a:gd name="connsiteX1" fmla="*/ 32828 w 36890"/>
                    <a:gd name="connsiteY1" fmla="*/ 10730 h 11559"/>
                    <a:gd name="connsiteX2" fmla="*/ 34543 w 36890"/>
                    <a:gd name="connsiteY2" fmla="*/ 11492 h 11559"/>
                    <a:gd name="connsiteX3" fmla="*/ 36162 w 36890"/>
                    <a:gd name="connsiteY3" fmla="*/ 10730 h 11559"/>
                    <a:gd name="connsiteX4" fmla="*/ 36224 w 36890"/>
                    <a:gd name="connsiteY4" fmla="*/ 7363 h 11559"/>
                    <a:gd name="connsiteX5" fmla="*/ 36162 w 36890"/>
                    <a:gd name="connsiteY5" fmla="*/ 7301 h 11559"/>
                    <a:gd name="connsiteX6" fmla="*/ 729 w 36890"/>
                    <a:gd name="connsiteY6" fmla="*/ 7301 h 11559"/>
                    <a:gd name="connsiteX7" fmla="*/ 667 w 36890"/>
                    <a:gd name="connsiteY7" fmla="*/ 10668 h 11559"/>
                    <a:gd name="connsiteX8" fmla="*/ 729 w 36890"/>
                    <a:gd name="connsiteY8" fmla="*/ 10730 h 11559"/>
                    <a:gd name="connsiteX9" fmla="*/ 3947 w 36890"/>
                    <a:gd name="connsiteY9" fmla="*/ 11036 h 11559"/>
                    <a:gd name="connsiteX10" fmla="*/ 4253 w 36890"/>
                    <a:gd name="connsiteY10" fmla="*/ 10730 h 11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890" h="11559">
                      <a:moveTo>
                        <a:pt x="4253" y="10730"/>
                      </a:moveTo>
                      <a:cubicBezTo>
                        <a:pt x="12184" y="2936"/>
                        <a:pt x="24897" y="2936"/>
                        <a:pt x="32828" y="10730"/>
                      </a:cubicBezTo>
                      <a:cubicBezTo>
                        <a:pt x="33271" y="11208"/>
                        <a:pt x="33891" y="11483"/>
                        <a:pt x="34543" y="11492"/>
                      </a:cubicBezTo>
                      <a:cubicBezTo>
                        <a:pt x="35166" y="11480"/>
                        <a:pt x="35755" y="11203"/>
                        <a:pt x="36162" y="10730"/>
                      </a:cubicBezTo>
                      <a:cubicBezTo>
                        <a:pt x="37109" y="9817"/>
                        <a:pt x="37136" y="8310"/>
                        <a:pt x="36224" y="7363"/>
                      </a:cubicBezTo>
                      <a:cubicBezTo>
                        <a:pt x="36203" y="7342"/>
                        <a:pt x="36183" y="7321"/>
                        <a:pt x="36162" y="7301"/>
                      </a:cubicBezTo>
                      <a:cubicBezTo>
                        <a:pt x="26357" y="-2434"/>
                        <a:pt x="10534" y="-2434"/>
                        <a:pt x="729" y="7301"/>
                      </a:cubicBezTo>
                      <a:cubicBezTo>
                        <a:pt x="-218" y="8214"/>
                        <a:pt x="-246" y="9721"/>
                        <a:pt x="667" y="10668"/>
                      </a:cubicBezTo>
                      <a:cubicBezTo>
                        <a:pt x="687" y="10689"/>
                        <a:pt x="708" y="10710"/>
                        <a:pt x="729" y="10730"/>
                      </a:cubicBezTo>
                      <a:cubicBezTo>
                        <a:pt x="1533" y="11703"/>
                        <a:pt x="2974" y="11840"/>
                        <a:pt x="3947" y="11036"/>
                      </a:cubicBezTo>
                      <a:cubicBezTo>
                        <a:pt x="4059" y="10944"/>
                        <a:pt x="4161" y="10841"/>
                        <a:pt x="4253" y="10730"/>
                      </a:cubicBezTo>
                      <a:close/>
                    </a:path>
                  </a:pathLst>
                </a:custGeom>
                <a:solidFill>
                  <a:srgbClr val="808080"/>
                </a:solidFill>
                <a:ln w="9525" cap="flat">
                  <a:noFill/>
                  <a:prstDash val="solid"/>
                  <a:miter/>
                </a:ln>
              </p:spPr>
              <p:txBody>
                <a:bodyPr rtlCol="0" anchor="ctr"/>
                <a:lstStyle/>
                <a:p>
                  <a:endParaRPr lang="en-US"/>
                </a:p>
              </p:txBody>
            </p:sp>
            <p:sp>
              <p:nvSpPr>
                <p:cNvPr id="498" name="Freeform: Shape 497">
                  <a:extLst>
                    <a:ext uri="{FF2B5EF4-FFF2-40B4-BE49-F238E27FC236}">
                      <a16:creationId xmlns:a16="http://schemas.microsoft.com/office/drawing/2014/main" id="{31BFA2C8-C480-47C0-8390-CD01D282E3D4}"/>
                    </a:ext>
                  </a:extLst>
                </p:cNvPr>
                <p:cNvSpPr/>
                <p:nvPr/>
              </p:nvSpPr>
              <p:spPr>
                <a:xfrm>
                  <a:off x="4534790" y="2682939"/>
                  <a:ext cx="36890" cy="11559"/>
                </a:xfrm>
                <a:custGeom>
                  <a:avLst/>
                  <a:gdLst>
                    <a:gd name="connsiteX0" fmla="*/ 4253 w 36890"/>
                    <a:gd name="connsiteY0" fmla="*/ 10730 h 11559"/>
                    <a:gd name="connsiteX1" fmla="*/ 32828 w 36890"/>
                    <a:gd name="connsiteY1" fmla="*/ 10730 h 11559"/>
                    <a:gd name="connsiteX2" fmla="*/ 34543 w 36890"/>
                    <a:gd name="connsiteY2" fmla="*/ 11492 h 11559"/>
                    <a:gd name="connsiteX3" fmla="*/ 36162 w 36890"/>
                    <a:gd name="connsiteY3" fmla="*/ 10730 h 11559"/>
                    <a:gd name="connsiteX4" fmla="*/ 36224 w 36890"/>
                    <a:gd name="connsiteY4" fmla="*/ 7363 h 11559"/>
                    <a:gd name="connsiteX5" fmla="*/ 36162 w 36890"/>
                    <a:gd name="connsiteY5" fmla="*/ 7301 h 11559"/>
                    <a:gd name="connsiteX6" fmla="*/ 729 w 36890"/>
                    <a:gd name="connsiteY6" fmla="*/ 7301 h 11559"/>
                    <a:gd name="connsiteX7" fmla="*/ 667 w 36890"/>
                    <a:gd name="connsiteY7" fmla="*/ 10668 h 11559"/>
                    <a:gd name="connsiteX8" fmla="*/ 729 w 36890"/>
                    <a:gd name="connsiteY8" fmla="*/ 10730 h 11559"/>
                    <a:gd name="connsiteX9" fmla="*/ 3947 w 36890"/>
                    <a:gd name="connsiteY9" fmla="*/ 11036 h 11559"/>
                    <a:gd name="connsiteX10" fmla="*/ 4253 w 36890"/>
                    <a:gd name="connsiteY10" fmla="*/ 10730 h 11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890" h="11559">
                      <a:moveTo>
                        <a:pt x="4253" y="10730"/>
                      </a:moveTo>
                      <a:cubicBezTo>
                        <a:pt x="12184" y="2936"/>
                        <a:pt x="24897" y="2936"/>
                        <a:pt x="32828" y="10730"/>
                      </a:cubicBezTo>
                      <a:cubicBezTo>
                        <a:pt x="33271" y="11208"/>
                        <a:pt x="33891" y="11483"/>
                        <a:pt x="34543" y="11492"/>
                      </a:cubicBezTo>
                      <a:cubicBezTo>
                        <a:pt x="35161" y="11458"/>
                        <a:pt x="35742" y="11185"/>
                        <a:pt x="36162" y="10730"/>
                      </a:cubicBezTo>
                      <a:cubicBezTo>
                        <a:pt x="37109" y="9817"/>
                        <a:pt x="37136" y="8310"/>
                        <a:pt x="36224" y="7363"/>
                      </a:cubicBezTo>
                      <a:cubicBezTo>
                        <a:pt x="36203" y="7342"/>
                        <a:pt x="36183" y="7321"/>
                        <a:pt x="36162" y="7301"/>
                      </a:cubicBezTo>
                      <a:cubicBezTo>
                        <a:pt x="26357" y="-2434"/>
                        <a:pt x="10534" y="-2434"/>
                        <a:pt x="729" y="7301"/>
                      </a:cubicBezTo>
                      <a:cubicBezTo>
                        <a:pt x="-218" y="8214"/>
                        <a:pt x="-246" y="9721"/>
                        <a:pt x="667" y="10668"/>
                      </a:cubicBezTo>
                      <a:cubicBezTo>
                        <a:pt x="687" y="10689"/>
                        <a:pt x="708" y="10710"/>
                        <a:pt x="729" y="10730"/>
                      </a:cubicBezTo>
                      <a:cubicBezTo>
                        <a:pt x="1533" y="11703"/>
                        <a:pt x="2974" y="11840"/>
                        <a:pt x="3947" y="11036"/>
                      </a:cubicBezTo>
                      <a:cubicBezTo>
                        <a:pt x="4059" y="10944"/>
                        <a:pt x="4161" y="10841"/>
                        <a:pt x="4253" y="10730"/>
                      </a:cubicBezTo>
                      <a:close/>
                    </a:path>
                  </a:pathLst>
                </a:custGeom>
                <a:solidFill>
                  <a:srgbClr val="808080"/>
                </a:solidFill>
                <a:ln w="9525" cap="flat">
                  <a:noFill/>
                  <a:prstDash val="solid"/>
                  <a:miter/>
                </a:ln>
              </p:spPr>
              <p:txBody>
                <a:bodyPr rtlCol="0" anchor="ctr"/>
                <a:lstStyle/>
                <a:p>
                  <a:endParaRPr lang="en-US"/>
                </a:p>
              </p:txBody>
            </p:sp>
          </p:grpSp>
        </p:grpSp>
        <p:grpSp>
          <p:nvGrpSpPr>
            <p:cNvPr id="1028" name="Group 1027">
              <a:extLst>
                <a:ext uri="{FF2B5EF4-FFF2-40B4-BE49-F238E27FC236}">
                  <a16:creationId xmlns:a16="http://schemas.microsoft.com/office/drawing/2014/main" id="{62A5B6F5-40CB-4CAC-9904-694CA1E817CF}"/>
                </a:ext>
              </a:extLst>
            </p:cNvPr>
            <p:cNvGrpSpPr/>
            <p:nvPr/>
          </p:nvGrpSpPr>
          <p:grpSpPr>
            <a:xfrm>
              <a:off x="7189163" y="1230597"/>
              <a:ext cx="3879216" cy="4707396"/>
              <a:chOff x="6989873" y="1230597"/>
              <a:chExt cx="3879216" cy="4707396"/>
            </a:xfrm>
          </p:grpSpPr>
          <p:grpSp>
            <p:nvGrpSpPr>
              <p:cNvPr id="509" name="Group 508">
                <a:extLst>
                  <a:ext uri="{FF2B5EF4-FFF2-40B4-BE49-F238E27FC236}">
                    <a16:creationId xmlns:a16="http://schemas.microsoft.com/office/drawing/2014/main" id="{338C3ECF-C92D-48BF-9D6F-EE96EC9CE66D}"/>
                  </a:ext>
                </a:extLst>
              </p:cNvPr>
              <p:cNvGrpSpPr/>
              <p:nvPr/>
            </p:nvGrpSpPr>
            <p:grpSpPr>
              <a:xfrm>
                <a:off x="6989873" y="1230597"/>
                <a:ext cx="3879216" cy="688987"/>
                <a:chOff x="6989873" y="1230597"/>
                <a:chExt cx="3879216" cy="688987"/>
              </a:xfrm>
            </p:grpSpPr>
            <p:sp>
              <p:nvSpPr>
                <p:cNvPr id="5" name="TextBox 4">
                  <a:extLst>
                    <a:ext uri="{FF2B5EF4-FFF2-40B4-BE49-F238E27FC236}">
                      <a16:creationId xmlns:a16="http://schemas.microsoft.com/office/drawing/2014/main" id="{7475B228-B56E-40D0-B4A1-781C3D3A0F97}"/>
                    </a:ext>
                  </a:extLst>
                </p:cNvPr>
                <p:cNvSpPr txBox="1"/>
                <p:nvPr/>
              </p:nvSpPr>
              <p:spPr>
                <a:xfrm>
                  <a:off x="7834221" y="1351952"/>
                  <a:ext cx="3034868" cy="446276"/>
                </a:xfrm>
                <a:prstGeom prst="rect">
                  <a:avLst/>
                </a:prstGeom>
                <a:noFill/>
              </p:spPr>
              <p:txBody>
                <a:bodyPr wrap="square" lIns="0" tIns="0" rIns="0" bIns="0" rtlCol="0" anchor="ctr">
                  <a:spAutoFit/>
                </a:bodyPr>
                <a:lstStyle/>
                <a:p>
                  <a:pPr defTabSz="1219170">
                    <a:spcBef>
                      <a:spcPts val="600"/>
                    </a:spcBef>
                    <a:defRPr/>
                  </a:pPr>
                  <a:r>
                    <a:rPr lang="en-US" sz="1200" b="1" dirty="0">
                      <a:solidFill>
                        <a:schemeClr val="bg1"/>
                      </a:solidFill>
                      <a:latin typeface="Georgia" panose="02040502050405020303" pitchFamily="18" charset="0"/>
                    </a:rPr>
                    <a:t>Period</a:t>
                  </a:r>
                </a:p>
                <a:p>
                  <a:pPr defTabSz="1219170">
                    <a:spcBef>
                      <a:spcPts val="600"/>
                    </a:spcBef>
                    <a:defRPr/>
                  </a:pPr>
                  <a:r>
                    <a:rPr lang="en-US" sz="1200" dirty="0">
                      <a:solidFill>
                        <a:schemeClr val="bg1"/>
                      </a:solidFill>
                      <a:latin typeface="Georgia Pro Light" panose="02040302050405020303" pitchFamily="18" charset="0"/>
                    </a:rPr>
                    <a:t>1</a:t>
                  </a:r>
                  <a:r>
                    <a:rPr lang="en-US" sz="1200" baseline="30000" dirty="0">
                      <a:solidFill>
                        <a:schemeClr val="bg1"/>
                      </a:solidFill>
                      <a:latin typeface="Georgia Pro Light" panose="02040302050405020303" pitchFamily="18" charset="0"/>
                    </a:rPr>
                    <a:t>st</a:t>
                  </a:r>
                  <a:r>
                    <a:rPr lang="en-US" sz="1200" dirty="0">
                      <a:solidFill>
                        <a:schemeClr val="bg1"/>
                      </a:solidFill>
                      <a:latin typeface="Georgia Pro Light" panose="02040302050405020303" pitchFamily="18" charset="0"/>
                    </a:rPr>
                    <a:t> November 2024 to 16</a:t>
                  </a:r>
                  <a:r>
                    <a:rPr lang="en-US" sz="1200" baseline="30000" dirty="0">
                      <a:solidFill>
                        <a:schemeClr val="bg1"/>
                      </a:solidFill>
                      <a:latin typeface="Georgia Pro Light" panose="02040302050405020303" pitchFamily="18" charset="0"/>
                    </a:rPr>
                    <a:t>th</a:t>
                  </a:r>
                  <a:r>
                    <a:rPr lang="en-US" sz="1200" dirty="0">
                      <a:solidFill>
                        <a:schemeClr val="bg1"/>
                      </a:solidFill>
                      <a:latin typeface="Georgia Pro Light" panose="02040302050405020303" pitchFamily="18" charset="0"/>
                    </a:rPr>
                    <a:t> January 2025</a:t>
                  </a:r>
                </a:p>
              </p:txBody>
            </p:sp>
            <p:grpSp>
              <p:nvGrpSpPr>
                <p:cNvPr id="508" name="Group 507">
                  <a:extLst>
                    <a:ext uri="{FF2B5EF4-FFF2-40B4-BE49-F238E27FC236}">
                      <a16:creationId xmlns:a16="http://schemas.microsoft.com/office/drawing/2014/main" id="{EDFE0A3C-FBDF-4127-9879-7BBB6398FC8B}"/>
                    </a:ext>
                  </a:extLst>
                </p:cNvPr>
                <p:cNvGrpSpPr/>
                <p:nvPr/>
              </p:nvGrpSpPr>
              <p:grpSpPr>
                <a:xfrm>
                  <a:off x="6989873" y="1230597"/>
                  <a:ext cx="688987" cy="688987"/>
                  <a:chOff x="6917529" y="1158253"/>
                  <a:chExt cx="833675" cy="833675"/>
                </a:xfrm>
              </p:grpSpPr>
              <p:grpSp>
                <p:nvGrpSpPr>
                  <p:cNvPr id="505" name="Group 504">
                    <a:extLst>
                      <a:ext uri="{FF2B5EF4-FFF2-40B4-BE49-F238E27FC236}">
                        <a16:creationId xmlns:a16="http://schemas.microsoft.com/office/drawing/2014/main" id="{3A4D4B84-EAE6-40A9-BAA3-3F308E83FABA}"/>
                      </a:ext>
                    </a:extLst>
                  </p:cNvPr>
                  <p:cNvGrpSpPr/>
                  <p:nvPr/>
                </p:nvGrpSpPr>
                <p:grpSpPr>
                  <a:xfrm>
                    <a:off x="6917529" y="1158253"/>
                    <a:ext cx="833675" cy="833675"/>
                    <a:chOff x="9706033" y="3904554"/>
                    <a:chExt cx="1220583" cy="1220583"/>
                  </a:xfrm>
                </p:grpSpPr>
                <p:sp>
                  <p:nvSpPr>
                    <p:cNvPr id="506" name="Oval 505">
                      <a:extLst>
                        <a:ext uri="{FF2B5EF4-FFF2-40B4-BE49-F238E27FC236}">
                          <a16:creationId xmlns:a16="http://schemas.microsoft.com/office/drawing/2014/main" id="{E2AC9099-BCF1-405F-A44A-D8B8CB0D79CE}"/>
                        </a:ext>
                      </a:extLst>
                    </p:cNvPr>
                    <p:cNvSpPr/>
                    <p:nvPr/>
                  </p:nvSpPr>
                  <p:spPr>
                    <a:xfrm>
                      <a:off x="9706033" y="3904554"/>
                      <a:ext cx="1220583" cy="1220583"/>
                    </a:xfrm>
                    <a:prstGeom prst="ellipse">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507" name="Oval 506">
                      <a:extLst>
                        <a:ext uri="{FF2B5EF4-FFF2-40B4-BE49-F238E27FC236}">
                          <a16:creationId xmlns:a16="http://schemas.microsoft.com/office/drawing/2014/main" id="{5761E38D-F949-4008-B993-C31B6DC5C322}"/>
                        </a:ext>
                      </a:extLst>
                    </p:cNvPr>
                    <p:cNvSpPr/>
                    <p:nvPr/>
                  </p:nvSpPr>
                  <p:spPr>
                    <a:xfrm>
                      <a:off x="9821782" y="4020303"/>
                      <a:ext cx="989086" cy="9890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grpSp>
              <p:pic>
                <p:nvPicPr>
                  <p:cNvPr id="1026" name="Picture 2" descr="Air pollution ">
                    <a:extLst>
                      <a:ext uri="{FF2B5EF4-FFF2-40B4-BE49-F238E27FC236}">
                        <a16:creationId xmlns:a16="http://schemas.microsoft.com/office/drawing/2014/main" id="{B10CFAF4-B0F1-42B7-B00F-1DAC512AE4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5365" y="1346089"/>
                    <a:ext cx="458002" cy="458002"/>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024" name="Group 1023">
                <a:extLst>
                  <a:ext uri="{FF2B5EF4-FFF2-40B4-BE49-F238E27FC236}">
                    <a16:creationId xmlns:a16="http://schemas.microsoft.com/office/drawing/2014/main" id="{A2185B8E-74C3-4BA5-B44D-74B05989CAB4}"/>
                  </a:ext>
                </a:extLst>
              </p:cNvPr>
              <p:cNvGrpSpPr/>
              <p:nvPr/>
            </p:nvGrpSpPr>
            <p:grpSpPr>
              <a:xfrm>
                <a:off x="6989873" y="2570067"/>
                <a:ext cx="3879216" cy="688987"/>
                <a:chOff x="6989873" y="2570067"/>
                <a:chExt cx="3879216" cy="688987"/>
              </a:xfrm>
            </p:grpSpPr>
            <p:sp>
              <p:nvSpPr>
                <p:cNvPr id="500" name="TextBox 499">
                  <a:extLst>
                    <a:ext uri="{FF2B5EF4-FFF2-40B4-BE49-F238E27FC236}">
                      <a16:creationId xmlns:a16="http://schemas.microsoft.com/office/drawing/2014/main" id="{E79F468C-4E6D-440A-AB85-6163B42FE766}"/>
                    </a:ext>
                  </a:extLst>
                </p:cNvPr>
                <p:cNvSpPr txBox="1"/>
                <p:nvPr/>
              </p:nvSpPr>
              <p:spPr>
                <a:xfrm>
                  <a:off x="7834221" y="2702334"/>
                  <a:ext cx="3034868" cy="446276"/>
                </a:xfrm>
                <a:prstGeom prst="rect">
                  <a:avLst/>
                </a:prstGeom>
                <a:noFill/>
              </p:spPr>
              <p:txBody>
                <a:bodyPr wrap="square" lIns="0" tIns="0" rIns="0" bIns="0" rtlCol="0" anchor="ctr">
                  <a:spAutoFit/>
                </a:bodyPr>
                <a:lstStyle/>
                <a:p>
                  <a:pPr defTabSz="1219170">
                    <a:spcBef>
                      <a:spcPts val="600"/>
                    </a:spcBef>
                    <a:defRPr/>
                  </a:pPr>
                  <a:r>
                    <a:rPr lang="en-US" sz="1200" b="1" dirty="0">
                      <a:solidFill>
                        <a:schemeClr val="bg1"/>
                      </a:solidFill>
                      <a:latin typeface="Georgia" panose="02040502050405020303" pitchFamily="18" charset="0"/>
                    </a:rPr>
                    <a:t>Bradford Air Quality Team</a:t>
                  </a:r>
                </a:p>
                <a:p>
                  <a:pPr defTabSz="1219170">
                    <a:spcBef>
                      <a:spcPts val="600"/>
                    </a:spcBef>
                    <a:defRPr/>
                  </a:pPr>
                  <a:r>
                    <a:rPr lang="en-US" sz="1200" dirty="0">
                      <a:solidFill>
                        <a:schemeClr val="bg1"/>
                      </a:solidFill>
                      <a:latin typeface="Georgia Pro Light" panose="02040302050405020303" pitchFamily="18" charset="0"/>
                    </a:rPr>
                    <a:t>Uk Air Quality Network  (PM10,PM2.5)</a:t>
                  </a:r>
                </a:p>
              </p:txBody>
            </p:sp>
            <p:grpSp>
              <p:nvGrpSpPr>
                <p:cNvPr id="510" name="Group 509">
                  <a:extLst>
                    <a:ext uri="{FF2B5EF4-FFF2-40B4-BE49-F238E27FC236}">
                      <a16:creationId xmlns:a16="http://schemas.microsoft.com/office/drawing/2014/main" id="{A1283177-82B7-4943-9076-64895E8F11A4}"/>
                    </a:ext>
                  </a:extLst>
                </p:cNvPr>
                <p:cNvGrpSpPr/>
                <p:nvPr/>
              </p:nvGrpSpPr>
              <p:grpSpPr>
                <a:xfrm>
                  <a:off x="6989873" y="2570067"/>
                  <a:ext cx="688987" cy="688987"/>
                  <a:chOff x="6917529" y="1158253"/>
                  <a:chExt cx="833675" cy="833675"/>
                </a:xfrm>
              </p:grpSpPr>
              <p:grpSp>
                <p:nvGrpSpPr>
                  <p:cNvPr id="511" name="Group 510">
                    <a:extLst>
                      <a:ext uri="{FF2B5EF4-FFF2-40B4-BE49-F238E27FC236}">
                        <a16:creationId xmlns:a16="http://schemas.microsoft.com/office/drawing/2014/main" id="{6FBE9B4A-4B92-45B0-8FBE-24D542CE0627}"/>
                      </a:ext>
                    </a:extLst>
                  </p:cNvPr>
                  <p:cNvGrpSpPr/>
                  <p:nvPr/>
                </p:nvGrpSpPr>
                <p:grpSpPr>
                  <a:xfrm>
                    <a:off x="6917529" y="1158253"/>
                    <a:ext cx="833675" cy="833675"/>
                    <a:chOff x="9706033" y="3904554"/>
                    <a:chExt cx="1220583" cy="1220583"/>
                  </a:xfrm>
                </p:grpSpPr>
                <p:sp>
                  <p:nvSpPr>
                    <p:cNvPr id="513" name="Oval 512">
                      <a:extLst>
                        <a:ext uri="{FF2B5EF4-FFF2-40B4-BE49-F238E27FC236}">
                          <a16:creationId xmlns:a16="http://schemas.microsoft.com/office/drawing/2014/main" id="{A7CD9566-B845-45F6-BDA8-A1ADD8BCDE30}"/>
                        </a:ext>
                      </a:extLst>
                    </p:cNvPr>
                    <p:cNvSpPr/>
                    <p:nvPr/>
                  </p:nvSpPr>
                  <p:spPr>
                    <a:xfrm>
                      <a:off x="9706033" y="3904554"/>
                      <a:ext cx="1220583" cy="1220583"/>
                    </a:xfrm>
                    <a:prstGeom prst="ellipse">
                      <a:avLst/>
                    </a:prstGeom>
                    <a:solidFill>
                      <a:srgbClr val="B5D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514" name="Oval 513">
                      <a:extLst>
                        <a:ext uri="{FF2B5EF4-FFF2-40B4-BE49-F238E27FC236}">
                          <a16:creationId xmlns:a16="http://schemas.microsoft.com/office/drawing/2014/main" id="{EA112FB4-31D1-4C27-9515-D1BEA66D441F}"/>
                        </a:ext>
                      </a:extLst>
                    </p:cNvPr>
                    <p:cNvSpPr/>
                    <p:nvPr/>
                  </p:nvSpPr>
                  <p:spPr>
                    <a:xfrm>
                      <a:off x="9821782" y="4020303"/>
                      <a:ext cx="989086" cy="9890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grpSp>
              <p:pic>
                <p:nvPicPr>
                  <p:cNvPr id="512" name="Picture 2" descr="Air pollution ">
                    <a:extLst>
                      <a:ext uri="{FF2B5EF4-FFF2-40B4-BE49-F238E27FC236}">
                        <a16:creationId xmlns:a16="http://schemas.microsoft.com/office/drawing/2014/main" id="{6F1151E1-A4A0-44B4-99C3-DB3261759B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5365" y="1346089"/>
                    <a:ext cx="458002" cy="458002"/>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025" name="Group 1024">
                <a:extLst>
                  <a:ext uri="{FF2B5EF4-FFF2-40B4-BE49-F238E27FC236}">
                    <a16:creationId xmlns:a16="http://schemas.microsoft.com/office/drawing/2014/main" id="{405851D1-D8D3-4787-A849-71A0193CFFD7}"/>
                  </a:ext>
                </a:extLst>
              </p:cNvPr>
              <p:cNvGrpSpPr/>
              <p:nvPr/>
            </p:nvGrpSpPr>
            <p:grpSpPr>
              <a:xfrm>
                <a:off x="6989873" y="3909537"/>
                <a:ext cx="3879216" cy="688987"/>
                <a:chOff x="6989873" y="3909537"/>
                <a:chExt cx="3879216" cy="688987"/>
              </a:xfrm>
            </p:grpSpPr>
            <p:sp>
              <p:nvSpPr>
                <p:cNvPr id="501" name="TextBox 500">
                  <a:extLst>
                    <a:ext uri="{FF2B5EF4-FFF2-40B4-BE49-F238E27FC236}">
                      <a16:creationId xmlns:a16="http://schemas.microsoft.com/office/drawing/2014/main" id="{2968EE8E-4DD1-45E4-A0E7-8E73CA56FE51}"/>
                    </a:ext>
                  </a:extLst>
                </p:cNvPr>
                <p:cNvSpPr txBox="1"/>
                <p:nvPr/>
              </p:nvSpPr>
              <p:spPr>
                <a:xfrm>
                  <a:off x="7834221" y="4030892"/>
                  <a:ext cx="3034868" cy="446276"/>
                </a:xfrm>
                <a:prstGeom prst="rect">
                  <a:avLst/>
                </a:prstGeom>
                <a:noFill/>
              </p:spPr>
              <p:txBody>
                <a:bodyPr wrap="square" lIns="0" tIns="0" rIns="0" bIns="0" rtlCol="0" anchor="ctr">
                  <a:spAutoFit/>
                </a:bodyPr>
                <a:lstStyle/>
                <a:p>
                  <a:pPr defTabSz="1219170">
                    <a:spcBef>
                      <a:spcPts val="600"/>
                    </a:spcBef>
                    <a:defRPr/>
                  </a:pPr>
                  <a:r>
                    <a:rPr lang="en-US" sz="1200" b="1" dirty="0">
                      <a:solidFill>
                        <a:schemeClr val="bg1"/>
                      </a:solidFill>
                      <a:latin typeface="Georgia" panose="02040502050405020303" pitchFamily="18" charset="0"/>
                    </a:rPr>
                    <a:t>Monitoring Station</a:t>
                  </a:r>
                </a:p>
                <a:p>
                  <a:pPr defTabSz="1219170">
                    <a:spcBef>
                      <a:spcPts val="600"/>
                    </a:spcBef>
                    <a:defRPr/>
                  </a:pPr>
                  <a:r>
                    <a:rPr lang="en-US" sz="1200" dirty="0">
                      <a:solidFill>
                        <a:schemeClr val="bg1"/>
                      </a:solidFill>
                      <a:latin typeface="Georgia Pro Light" panose="02040302050405020303" pitchFamily="18" charset="0"/>
                    </a:rPr>
                    <a:t>Keighley, Tong Street, Treadwell Mills  </a:t>
                  </a:r>
                </a:p>
              </p:txBody>
            </p:sp>
            <p:grpSp>
              <p:nvGrpSpPr>
                <p:cNvPr id="515" name="Group 514">
                  <a:extLst>
                    <a:ext uri="{FF2B5EF4-FFF2-40B4-BE49-F238E27FC236}">
                      <a16:creationId xmlns:a16="http://schemas.microsoft.com/office/drawing/2014/main" id="{FCF1529E-E842-4510-A13C-137430C92D5E}"/>
                    </a:ext>
                  </a:extLst>
                </p:cNvPr>
                <p:cNvGrpSpPr/>
                <p:nvPr/>
              </p:nvGrpSpPr>
              <p:grpSpPr>
                <a:xfrm>
                  <a:off x="6989873" y="3909537"/>
                  <a:ext cx="688987" cy="688987"/>
                  <a:chOff x="6917529" y="1158253"/>
                  <a:chExt cx="833675" cy="833675"/>
                </a:xfrm>
              </p:grpSpPr>
              <p:grpSp>
                <p:nvGrpSpPr>
                  <p:cNvPr id="516" name="Group 515">
                    <a:extLst>
                      <a:ext uri="{FF2B5EF4-FFF2-40B4-BE49-F238E27FC236}">
                        <a16:creationId xmlns:a16="http://schemas.microsoft.com/office/drawing/2014/main" id="{83E894BA-3B27-46C6-82B0-4B08E4BC81E4}"/>
                      </a:ext>
                    </a:extLst>
                  </p:cNvPr>
                  <p:cNvGrpSpPr/>
                  <p:nvPr/>
                </p:nvGrpSpPr>
                <p:grpSpPr>
                  <a:xfrm>
                    <a:off x="6917529" y="1158253"/>
                    <a:ext cx="833675" cy="833675"/>
                    <a:chOff x="9706033" y="3904554"/>
                    <a:chExt cx="1220583" cy="1220583"/>
                  </a:xfrm>
                </p:grpSpPr>
                <p:sp>
                  <p:nvSpPr>
                    <p:cNvPr id="518" name="Oval 517">
                      <a:extLst>
                        <a:ext uri="{FF2B5EF4-FFF2-40B4-BE49-F238E27FC236}">
                          <a16:creationId xmlns:a16="http://schemas.microsoft.com/office/drawing/2014/main" id="{20708590-E6CA-4A6F-B243-CEE8E6DEFFAA}"/>
                        </a:ext>
                      </a:extLst>
                    </p:cNvPr>
                    <p:cNvSpPr/>
                    <p:nvPr/>
                  </p:nvSpPr>
                  <p:spPr>
                    <a:xfrm>
                      <a:off x="9706033" y="3904554"/>
                      <a:ext cx="1220583" cy="1220583"/>
                    </a:xfrm>
                    <a:prstGeom prst="ellipse">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519" name="Oval 518">
                      <a:extLst>
                        <a:ext uri="{FF2B5EF4-FFF2-40B4-BE49-F238E27FC236}">
                          <a16:creationId xmlns:a16="http://schemas.microsoft.com/office/drawing/2014/main" id="{20854980-5A38-44B4-875E-48C9FC4D498C}"/>
                        </a:ext>
                      </a:extLst>
                    </p:cNvPr>
                    <p:cNvSpPr/>
                    <p:nvPr/>
                  </p:nvSpPr>
                  <p:spPr>
                    <a:xfrm>
                      <a:off x="9821782" y="4020303"/>
                      <a:ext cx="989086" cy="9890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grpSp>
              <p:pic>
                <p:nvPicPr>
                  <p:cNvPr id="517" name="Picture 2" descr="Air pollution ">
                    <a:extLst>
                      <a:ext uri="{FF2B5EF4-FFF2-40B4-BE49-F238E27FC236}">
                        <a16:creationId xmlns:a16="http://schemas.microsoft.com/office/drawing/2014/main" id="{2AEE3ECF-8CC8-4D3E-B021-ED5138E673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5365" y="1346089"/>
                    <a:ext cx="458002" cy="458002"/>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027" name="Group 1026">
                <a:extLst>
                  <a:ext uri="{FF2B5EF4-FFF2-40B4-BE49-F238E27FC236}">
                    <a16:creationId xmlns:a16="http://schemas.microsoft.com/office/drawing/2014/main" id="{8623CCAB-5F1D-440A-9224-056891B04E49}"/>
                  </a:ext>
                </a:extLst>
              </p:cNvPr>
              <p:cNvGrpSpPr/>
              <p:nvPr/>
            </p:nvGrpSpPr>
            <p:grpSpPr>
              <a:xfrm>
                <a:off x="6989873" y="5249006"/>
                <a:ext cx="3879216" cy="688987"/>
                <a:chOff x="6989873" y="5249006"/>
                <a:chExt cx="3879216" cy="688987"/>
              </a:xfrm>
            </p:grpSpPr>
            <p:sp>
              <p:nvSpPr>
                <p:cNvPr id="502" name="TextBox 501">
                  <a:extLst>
                    <a:ext uri="{FF2B5EF4-FFF2-40B4-BE49-F238E27FC236}">
                      <a16:creationId xmlns:a16="http://schemas.microsoft.com/office/drawing/2014/main" id="{90267C93-5355-4864-ABD2-593B4D11DCAA}"/>
                    </a:ext>
                  </a:extLst>
                </p:cNvPr>
                <p:cNvSpPr txBox="1"/>
                <p:nvPr/>
              </p:nvSpPr>
              <p:spPr>
                <a:xfrm>
                  <a:off x="7834221" y="5370361"/>
                  <a:ext cx="3034868" cy="446276"/>
                </a:xfrm>
                <a:prstGeom prst="rect">
                  <a:avLst/>
                </a:prstGeom>
                <a:noFill/>
              </p:spPr>
              <p:txBody>
                <a:bodyPr wrap="square" lIns="0" tIns="0" rIns="0" bIns="0" rtlCol="0" anchor="ctr">
                  <a:spAutoFit/>
                </a:bodyPr>
                <a:lstStyle/>
                <a:p>
                  <a:pPr defTabSz="1219170">
                    <a:spcBef>
                      <a:spcPts val="600"/>
                    </a:spcBef>
                    <a:defRPr/>
                  </a:pPr>
                  <a:r>
                    <a:rPr lang="en-US" sz="1200" b="1" dirty="0">
                      <a:solidFill>
                        <a:schemeClr val="bg1"/>
                      </a:solidFill>
                      <a:latin typeface="Georgia" panose="02040502050405020303" pitchFamily="18" charset="0"/>
                    </a:rPr>
                    <a:t>Monitoring Station.</a:t>
                  </a:r>
                </a:p>
                <a:p>
                  <a:pPr defTabSz="1219170">
                    <a:spcBef>
                      <a:spcPts val="600"/>
                    </a:spcBef>
                    <a:defRPr/>
                  </a:pPr>
                  <a:r>
                    <a:rPr lang="en-US" sz="1200" dirty="0">
                      <a:solidFill>
                        <a:schemeClr val="bg1"/>
                      </a:solidFill>
                      <a:latin typeface="Georgia Pro Light" panose="02040302050405020303" pitchFamily="18" charset="0"/>
                    </a:rPr>
                    <a:t>Urban Background, Roadside  </a:t>
                  </a:r>
                </a:p>
              </p:txBody>
            </p:sp>
            <p:grpSp>
              <p:nvGrpSpPr>
                <p:cNvPr id="520" name="Group 519">
                  <a:extLst>
                    <a:ext uri="{FF2B5EF4-FFF2-40B4-BE49-F238E27FC236}">
                      <a16:creationId xmlns:a16="http://schemas.microsoft.com/office/drawing/2014/main" id="{D4D1DE04-24AA-4AA9-9685-A0753DDC1273}"/>
                    </a:ext>
                  </a:extLst>
                </p:cNvPr>
                <p:cNvGrpSpPr/>
                <p:nvPr/>
              </p:nvGrpSpPr>
              <p:grpSpPr>
                <a:xfrm>
                  <a:off x="6989873" y="5249006"/>
                  <a:ext cx="688987" cy="688987"/>
                  <a:chOff x="6917529" y="1158253"/>
                  <a:chExt cx="833675" cy="833675"/>
                </a:xfrm>
              </p:grpSpPr>
              <p:grpSp>
                <p:nvGrpSpPr>
                  <p:cNvPr id="521" name="Group 520">
                    <a:extLst>
                      <a:ext uri="{FF2B5EF4-FFF2-40B4-BE49-F238E27FC236}">
                        <a16:creationId xmlns:a16="http://schemas.microsoft.com/office/drawing/2014/main" id="{86AE066C-E495-49B8-BD9A-09E052DCD2F6}"/>
                      </a:ext>
                    </a:extLst>
                  </p:cNvPr>
                  <p:cNvGrpSpPr/>
                  <p:nvPr/>
                </p:nvGrpSpPr>
                <p:grpSpPr>
                  <a:xfrm>
                    <a:off x="6917529" y="1158253"/>
                    <a:ext cx="833675" cy="833675"/>
                    <a:chOff x="9706033" y="3904554"/>
                    <a:chExt cx="1220583" cy="1220583"/>
                  </a:xfrm>
                </p:grpSpPr>
                <p:sp>
                  <p:nvSpPr>
                    <p:cNvPr id="523" name="Oval 522">
                      <a:extLst>
                        <a:ext uri="{FF2B5EF4-FFF2-40B4-BE49-F238E27FC236}">
                          <a16:creationId xmlns:a16="http://schemas.microsoft.com/office/drawing/2014/main" id="{E467E2CE-58C5-41D5-B7A2-DDB29F6D1C66}"/>
                        </a:ext>
                      </a:extLst>
                    </p:cNvPr>
                    <p:cNvSpPr/>
                    <p:nvPr/>
                  </p:nvSpPr>
                  <p:spPr>
                    <a:xfrm>
                      <a:off x="9706033" y="3904554"/>
                      <a:ext cx="1220583" cy="1220583"/>
                    </a:xfrm>
                    <a:prstGeom prst="ellipse">
                      <a:avLst/>
                    </a:prstGeom>
                    <a:solidFill>
                      <a:srgbClr val="B5D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524" name="Oval 523">
                      <a:extLst>
                        <a:ext uri="{FF2B5EF4-FFF2-40B4-BE49-F238E27FC236}">
                          <a16:creationId xmlns:a16="http://schemas.microsoft.com/office/drawing/2014/main" id="{D17DAC04-1E1F-4335-8EA1-C4751A9D4F8C}"/>
                        </a:ext>
                      </a:extLst>
                    </p:cNvPr>
                    <p:cNvSpPr/>
                    <p:nvPr/>
                  </p:nvSpPr>
                  <p:spPr>
                    <a:xfrm>
                      <a:off x="9821782" y="4020303"/>
                      <a:ext cx="989086" cy="9890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grpSp>
              <p:pic>
                <p:nvPicPr>
                  <p:cNvPr id="522" name="Picture 2" descr="Air pollution ">
                    <a:extLst>
                      <a:ext uri="{FF2B5EF4-FFF2-40B4-BE49-F238E27FC236}">
                        <a16:creationId xmlns:a16="http://schemas.microsoft.com/office/drawing/2014/main" id="{AA57BD75-7D24-4F27-92C9-FE6D11E18C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5365" y="1346089"/>
                    <a:ext cx="458002" cy="458002"/>
                  </a:xfrm>
                  <a:prstGeom prst="rect">
                    <a:avLst/>
                  </a:prstGeom>
                  <a:noFill/>
                  <a:extLst>
                    <a:ext uri="{909E8E84-426E-40DD-AFC4-6F175D3DCCD1}">
                      <a14:hiddenFill xmlns:a14="http://schemas.microsoft.com/office/drawing/2010/main">
                        <a:solidFill>
                          <a:srgbClr val="FFFFFF"/>
                        </a:solidFill>
                      </a14:hiddenFill>
                    </a:ext>
                  </a:extLst>
                </p:spPr>
              </p:pic>
            </p:grpSp>
          </p:grpSp>
        </p:grpSp>
      </p:grpSp>
    </p:spTree>
    <p:extLst>
      <p:ext uri="{BB962C8B-B14F-4D97-AF65-F5344CB8AC3E}">
        <p14:creationId xmlns:p14="http://schemas.microsoft.com/office/powerpoint/2010/main" val="3832294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100000">
              <a:schemeClr val="tx1">
                <a:lumMod val="95000"/>
                <a:lumOff val="5000"/>
              </a:schemeClr>
            </a:gs>
            <a:gs pos="0">
              <a:schemeClr val="tx2">
                <a:lumMod val="50000"/>
                <a:lumOff val="50000"/>
              </a:schemeClr>
            </a:gs>
            <a:gs pos="0">
              <a:schemeClr val="tx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a:xfrm>
            <a:off x="1572998" y="-180824"/>
            <a:ext cx="10515600" cy="1325563"/>
          </a:xfrm>
        </p:spPr>
        <p:txBody>
          <a:bodyPr/>
          <a:lstStyle/>
          <a:p>
            <a:r>
              <a:rPr lang="en-US" dirty="0">
                <a:solidFill>
                  <a:schemeClr val="bg1"/>
                </a:solidFill>
              </a:rPr>
              <a:t>Hours of Exposure to PM10 and PM2.5</a:t>
            </a:r>
          </a:p>
        </p:txBody>
      </p:sp>
      <p:sp>
        <p:nvSpPr>
          <p:cNvPr id="28" name="Freeform: Shape 27">
            <a:extLst>
              <a:ext uri="{FF2B5EF4-FFF2-40B4-BE49-F238E27FC236}">
                <a16:creationId xmlns:a16="http://schemas.microsoft.com/office/drawing/2014/main" id="{3DD5D142-2DE5-77DA-8C75-A86802098ACD}"/>
              </a:ext>
            </a:extLst>
          </p:cNvPr>
          <p:cNvSpPr/>
          <p:nvPr/>
        </p:nvSpPr>
        <p:spPr>
          <a:xfrm>
            <a:off x="4795468" y="1065001"/>
            <a:ext cx="1225463" cy="817690"/>
          </a:xfrm>
          <a:custGeom>
            <a:avLst/>
            <a:gdLst>
              <a:gd name="connsiteX0" fmla="*/ 386374 w 1225463"/>
              <a:gd name="connsiteY0" fmla="*/ 266 h 817690"/>
              <a:gd name="connsiteX1" fmla="*/ 1115802 w 1225463"/>
              <a:gd name="connsiteY1" fmla="*/ 409041 h 817690"/>
              <a:gd name="connsiteX2" fmla="*/ 1225463 w 1225463"/>
              <a:gd name="connsiteY2" fmla="*/ 817690 h 817690"/>
              <a:gd name="connsiteX3" fmla="*/ 580058 w 1225463"/>
              <a:gd name="connsiteY3" fmla="*/ 817377 h 817690"/>
              <a:gd name="connsiteX4" fmla="*/ 522821 w 1225463"/>
              <a:gd name="connsiteY4" fmla="*/ 809786 h 817690"/>
              <a:gd name="connsiteX5" fmla="*/ 309741 w 1225463"/>
              <a:gd name="connsiteY5" fmla="*/ 645908 h 817690"/>
              <a:gd name="connsiteX6" fmla="*/ 0 w 1225463"/>
              <a:gd name="connsiteY6" fmla="*/ 109421 h 817690"/>
              <a:gd name="connsiteX7" fmla="*/ 386374 w 1225463"/>
              <a:gd name="connsiteY7" fmla="*/ 266 h 817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5463" h="817690">
                <a:moveTo>
                  <a:pt x="386374" y="266"/>
                </a:moveTo>
                <a:cubicBezTo>
                  <a:pt x="676008" y="-7123"/>
                  <a:pt x="960629" y="140274"/>
                  <a:pt x="1115802" y="409041"/>
                </a:cubicBezTo>
                <a:cubicBezTo>
                  <a:pt x="1187562" y="533333"/>
                  <a:pt x="1225394" y="674204"/>
                  <a:pt x="1225463" y="817690"/>
                </a:cubicBezTo>
                <a:lnTo>
                  <a:pt x="580058" y="817377"/>
                </a:lnTo>
                <a:lnTo>
                  <a:pt x="522821" y="809786"/>
                </a:lnTo>
                <a:cubicBezTo>
                  <a:pt x="434106" y="785808"/>
                  <a:pt x="356923" y="727629"/>
                  <a:pt x="309741" y="645908"/>
                </a:cubicBezTo>
                <a:lnTo>
                  <a:pt x="0" y="109421"/>
                </a:lnTo>
                <a:cubicBezTo>
                  <a:pt x="122036" y="38964"/>
                  <a:pt x="254723" y="3625"/>
                  <a:pt x="386374" y="266"/>
                </a:cubicBezTo>
                <a:close/>
              </a:path>
            </a:pathLst>
          </a:custGeom>
          <a:solidFill>
            <a:schemeClr val="bg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1400" b="1" dirty="0">
                <a:solidFill>
                  <a:schemeClr val="tx1"/>
                </a:solidFill>
              </a:rPr>
              <a:t>0.46%</a:t>
            </a:r>
          </a:p>
        </p:txBody>
      </p:sp>
      <p:sp>
        <p:nvSpPr>
          <p:cNvPr id="29" name="Freeform: Shape 28">
            <a:extLst>
              <a:ext uri="{FF2B5EF4-FFF2-40B4-BE49-F238E27FC236}">
                <a16:creationId xmlns:a16="http://schemas.microsoft.com/office/drawing/2014/main" id="{FEABF068-4E72-41D2-D52C-D80E30B96972}"/>
              </a:ext>
            </a:extLst>
          </p:cNvPr>
          <p:cNvSpPr/>
          <p:nvPr/>
        </p:nvSpPr>
        <p:spPr>
          <a:xfrm>
            <a:off x="6218298" y="1067666"/>
            <a:ext cx="1225762" cy="817537"/>
          </a:xfrm>
          <a:custGeom>
            <a:avLst/>
            <a:gdLst>
              <a:gd name="connsiteX0" fmla="*/ 817261 w 1225762"/>
              <a:gd name="connsiteY0" fmla="*/ 1 h 817537"/>
              <a:gd name="connsiteX1" fmla="*/ 1225762 w 1225762"/>
              <a:gd name="connsiteY1" fmla="*/ 109440 h 817537"/>
              <a:gd name="connsiteX2" fmla="*/ 916021 w 1225762"/>
              <a:gd name="connsiteY2" fmla="*/ 645928 h 817537"/>
              <a:gd name="connsiteX3" fmla="*/ 702940 w 1225762"/>
              <a:gd name="connsiteY3" fmla="*/ 809805 h 817537"/>
              <a:gd name="connsiteX4" fmla="*/ 645975 w 1225762"/>
              <a:gd name="connsiteY4" fmla="*/ 817360 h 817537"/>
              <a:gd name="connsiteX5" fmla="*/ 0 w 1225762"/>
              <a:gd name="connsiteY5" fmla="*/ 817537 h 817537"/>
              <a:gd name="connsiteX6" fmla="*/ 817261 w 1225762"/>
              <a:gd name="connsiteY6" fmla="*/ 1 h 817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5762" h="817537">
                <a:moveTo>
                  <a:pt x="817261" y="1"/>
                </a:moveTo>
                <a:cubicBezTo>
                  <a:pt x="960723" y="-33"/>
                  <a:pt x="1101543" y="37722"/>
                  <a:pt x="1225762" y="109440"/>
                </a:cubicBezTo>
                <a:lnTo>
                  <a:pt x="916021" y="645928"/>
                </a:lnTo>
                <a:cubicBezTo>
                  <a:pt x="868839" y="727649"/>
                  <a:pt x="791655" y="785827"/>
                  <a:pt x="702940" y="809805"/>
                </a:cubicBezTo>
                <a:lnTo>
                  <a:pt x="645975" y="817360"/>
                </a:lnTo>
                <a:lnTo>
                  <a:pt x="0" y="817537"/>
                </a:lnTo>
                <a:cubicBezTo>
                  <a:pt x="65" y="366117"/>
                  <a:pt x="366014" y="96"/>
                  <a:pt x="817261" y="1"/>
                </a:cubicBezTo>
                <a:close/>
              </a:path>
            </a:pathLst>
          </a:custGeom>
          <a:solidFill>
            <a:schemeClr val="bg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400" b="1" dirty="0">
                <a:solidFill>
                  <a:schemeClr val="tx1"/>
                </a:solidFill>
              </a:rPr>
              <a:t>09</a:t>
            </a:r>
          </a:p>
        </p:txBody>
      </p:sp>
      <p:sp>
        <p:nvSpPr>
          <p:cNvPr id="30" name="Freeform: Shape 29">
            <a:extLst>
              <a:ext uri="{FF2B5EF4-FFF2-40B4-BE49-F238E27FC236}">
                <a16:creationId xmlns:a16="http://schemas.microsoft.com/office/drawing/2014/main" id="{18D69B5E-5C48-9499-7551-4F1916BE3E0F}"/>
              </a:ext>
            </a:extLst>
          </p:cNvPr>
          <p:cNvSpPr/>
          <p:nvPr/>
        </p:nvSpPr>
        <p:spPr>
          <a:xfrm>
            <a:off x="4324472" y="1210481"/>
            <a:ext cx="765458" cy="1415590"/>
          </a:xfrm>
          <a:custGeom>
            <a:avLst/>
            <a:gdLst>
              <a:gd name="connsiteX0" fmla="*/ 408539 w 765458"/>
              <a:gd name="connsiteY0" fmla="*/ 0 h 1415590"/>
              <a:gd name="connsiteX1" fmla="*/ 718280 w 765458"/>
              <a:gd name="connsiteY1" fmla="*/ 536488 h 1415590"/>
              <a:gd name="connsiteX2" fmla="*/ 753661 w 765458"/>
              <a:gd name="connsiteY2" fmla="*/ 802960 h 1415590"/>
              <a:gd name="connsiteX3" fmla="*/ 731721 w 765458"/>
              <a:gd name="connsiteY3" fmla="*/ 856071 h 1415590"/>
              <a:gd name="connsiteX4" fmla="*/ 408887 w 765458"/>
              <a:gd name="connsiteY4" fmla="*/ 1415590 h 1415590"/>
              <a:gd name="connsiteX5" fmla="*/ 109511 w 765458"/>
              <a:gd name="connsiteY5" fmla="*/ 299053 h 1415590"/>
              <a:gd name="connsiteX6" fmla="*/ 408539 w 765458"/>
              <a:gd name="connsiteY6" fmla="*/ 0 h 14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5458" h="1415590">
                <a:moveTo>
                  <a:pt x="408539" y="0"/>
                </a:moveTo>
                <a:lnTo>
                  <a:pt x="718280" y="536488"/>
                </a:lnTo>
                <a:cubicBezTo>
                  <a:pt x="765462" y="618209"/>
                  <a:pt x="777253" y="714142"/>
                  <a:pt x="753661" y="802960"/>
                </a:cubicBezTo>
                <a:lnTo>
                  <a:pt x="731721" y="856071"/>
                </a:lnTo>
                <a:lnTo>
                  <a:pt x="408887" y="1415590"/>
                </a:lnTo>
                <a:cubicBezTo>
                  <a:pt x="17978" y="1189824"/>
                  <a:pt x="-116030" y="689892"/>
                  <a:pt x="109511" y="299053"/>
                </a:cubicBezTo>
                <a:cubicBezTo>
                  <a:pt x="181213" y="174794"/>
                  <a:pt x="284320" y="71718"/>
                  <a:pt x="408539" y="0"/>
                </a:cubicBezTo>
                <a:close/>
              </a:path>
            </a:pathLst>
          </a:custGeom>
          <a:solidFill>
            <a:schemeClr val="bg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400" b="1" dirty="0">
                <a:solidFill>
                  <a:schemeClr val="tx1"/>
                </a:solidFill>
              </a:rPr>
              <a:t>03</a:t>
            </a:r>
          </a:p>
        </p:txBody>
      </p:sp>
      <p:sp>
        <p:nvSpPr>
          <p:cNvPr id="31" name="Freeform: Shape 30">
            <a:extLst>
              <a:ext uri="{FF2B5EF4-FFF2-40B4-BE49-F238E27FC236}">
                <a16:creationId xmlns:a16="http://schemas.microsoft.com/office/drawing/2014/main" id="{2BAC7488-7FC6-7D48-806A-6B760A2A4401}"/>
              </a:ext>
            </a:extLst>
          </p:cNvPr>
          <p:cNvSpPr/>
          <p:nvPr/>
        </p:nvSpPr>
        <p:spPr>
          <a:xfrm>
            <a:off x="7149596" y="1213164"/>
            <a:ext cx="815898" cy="1415418"/>
          </a:xfrm>
          <a:custGeom>
            <a:avLst/>
            <a:gdLst>
              <a:gd name="connsiteX0" fmla="*/ 356921 w 765083"/>
              <a:gd name="connsiteY0" fmla="*/ 0 h 1415418"/>
              <a:gd name="connsiteX1" fmla="*/ 655344 w 765083"/>
              <a:gd name="connsiteY1" fmla="*/ 1116124 h 1415418"/>
              <a:gd name="connsiteX2" fmla="*/ 356274 w 765083"/>
              <a:gd name="connsiteY2" fmla="*/ 1415418 h 1415418"/>
              <a:gd name="connsiteX3" fmla="*/ 33842 w 765083"/>
              <a:gd name="connsiteY3" fmla="*/ 856323 h 1415418"/>
              <a:gd name="connsiteX4" fmla="*/ 11798 w 765083"/>
              <a:gd name="connsiteY4" fmla="*/ 802960 h 1415418"/>
              <a:gd name="connsiteX5" fmla="*/ 47180 w 765083"/>
              <a:gd name="connsiteY5" fmla="*/ 536487 h 1415418"/>
              <a:gd name="connsiteX6" fmla="*/ 356921 w 765083"/>
              <a:gd name="connsiteY6" fmla="*/ 0 h 1415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5083" h="1415418">
                <a:moveTo>
                  <a:pt x="356921" y="0"/>
                </a:moveTo>
                <a:cubicBezTo>
                  <a:pt x="747436" y="225464"/>
                  <a:pt x="881050" y="725189"/>
                  <a:pt x="655344" y="1116124"/>
                </a:cubicBezTo>
                <a:cubicBezTo>
                  <a:pt x="583584" y="1240416"/>
                  <a:pt x="480502" y="1343615"/>
                  <a:pt x="356274" y="1415418"/>
                </a:cubicBezTo>
                <a:lnTo>
                  <a:pt x="33842" y="856323"/>
                </a:lnTo>
                <a:lnTo>
                  <a:pt x="11798" y="802960"/>
                </a:lnTo>
                <a:cubicBezTo>
                  <a:pt x="-11795" y="714141"/>
                  <a:pt x="-2" y="618209"/>
                  <a:pt x="47180" y="536487"/>
                </a:cubicBezTo>
                <a:lnTo>
                  <a:pt x="356921" y="0"/>
                </a:lnTo>
                <a:close/>
              </a:path>
            </a:pathLst>
          </a:custGeom>
          <a:solidFill>
            <a:schemeClr val="bg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1400" b="1" dirty="0">
                <a:solidFill>
                  <a:schemeClr val="tx1"/>
                </a:solidFill>
              </a:rPr>
              <a:t>0.49%</a:t>
            </a:r>
          </a:p>
        </p:txBody>
      </p:sp>
      <p:sp>
        <p:nvSpPr>
          <p:cNvPr id="34" name="Freeform: Shape 33">
            <a:extLst>
              <a:ext uri="{FF2B5EF4-FFF2-40B4-BE49-F238E27FC236}">
                <a16:creationId xmlns:a16="http://schemas.microsoft.com/office/drawing/2014/main" id="{653F1AD4-4385-6E36-225D-1331D638B419}"/>
              </a:ext>
            </a:extLst>
          </p:cNvPr>
          <p:cNvSpPr/>
          <p:nvPr/>
        </p:nvSpPr>
        <p:spPr>
          <a:xfrm>
            <a:off x="3412947" y="2692505"/>
            <a:ext cx="1226111" cy="816503"/>
          </a:xfrm>
          <a:custGeom>
            <a:avLst/>
            <a:gdLst>
              <a:gd name="connsiteX0" fmla="*/ 817380 w 1226111"/>
              <a:gd name="connsiteY0" fmla="*/ 0 h 816503"/>
              <a:gd name="connsiteX1" fmla="*/ 1226111 w 1226111"/>
              <a:gd name="connsiteY1" fmla="*/ 109355 h 816503"/>
              <a:gd name="connsiteX2" fmla="*/ 903137 w 1226111"/>
              <a:gd name="connsiteY2" fmla="*/ 668136 h 816503"/>
              <a:gd name="connsiteX3" fmla="*/ 867945 w 1226111"/>
              <a:gd name="connsiteY3" fmla="*/ 713909 h 816503"/>
              <a:gd name="connsiteX4" fmla="*/ 619482 w 1226111"/>
              <a:gd name="connsiteY4" fmla="*/ 816503 h 816503"/>
              <a:gd name="connsiteX5" fmla="*/ 0 w 1226111"/>
              <a:gd name="connsiteY5" fmla="*/ 816503 h 816503"/>
              <a:gd name="connsiteX6" fmla="*/ 817380 w 1226111"/>
              <a:gd name="connsiteY6" fmla="*/ 0 h 816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6111" h="816503">
                <a:moveTo>
                  <a:pt x="817380" y="0"/>
                </a:moveTo>
                <a:cubicBezTo>
                  <a:pt x="960900" y="0"/>
                  <a:pt x="1101814" y="37672"/>
                  <a:pt x="1226111" y="109355"/>
                </a:cubicBezTo>
                <a:lnTo>
                  <a:pt x="903137" y="668136"/>
                </a:lnTo>
                <a:lnTo>
                  <a:pt x="867945" y="713909"/>
                </a:lnTo>
                <a:cubicBezTo>
                  <a:pt x="802822" y="778750"/>
                  <a:pt x="713846" y="816503"/>
                  <a:pt x="619482" y="816503"/>
                </a:cubicBezTo>
                <a:lnTo>
                  <a:pt x="0" y="816503"/>
                </a:lnTo>
                <a:cubicBezTo>
                  <a:pt x="0" y="365575"/>
                  <a:pt x="365968" y="0"/>
                  <a:pt x="817380" y="0"/>
                </a:cubicBezTo>
                <a:close/>
              </a:path>
            </a:pathLst>
          </a:custGeom>
          <a:solidFill>
            <a:schemeClr val="bg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1400" b="1" dirty="0">
                <a:solidFill>
                  <a:schemeClr val="tx1"/>
                </a:solidFill>
              </a:rPr>
              <a:t>1.39%</a:t>
            </a:r>
          </a:p>
        </p:txBody>
      </p:sp>
      <p:sp>
        <p:nvSpPr>
          <p:cNvPr id="35" name="Freeform: Shape 34">
            <a:extLst>
              <a:ext uri="{FF2B5EF4-FFF2-40B4-BE49-F238E27FC236}">
                <a16:creationId xmlns:a16="http://schemas.microsoft.com/office/drawing/2014/main" id="{740111F9-AF56-E842-08BD-E59F6E485E86}"/>
              </a:ext>
            </a:extLst>
          </p:cNvPr>
          <p:cNvSpPr/>
          <p:nvPr/>
        </p:nvSpPr>
        <p:spPr>
          <a:xfrm>
            <a:off x="7609807" y="2694884"/>
            <a:ext cx="1226111" cy="817113"/>
          </a:xfrm>
          <a:custGeom>
            <a:avLst/>
            <a:gdLst>
              <a:gd name="connsiteX0" fmla="*/ 386772 w 1226111"/>
              <a:gd name="connsiteY0" fmla="*/ 276 h 817113"/>
              <a:gd name="connsiteX1" fmla="*/ 1116638 w 1226111"/>
              <a:gd name="connsiteY1" fmla="*/ 408621 h 817113"/>
              <a:gd name="connsiteX2" fmla="*/ 1226111 w 1226111"/>
              <a:gd name="connsiteY2" fmla="*/ 817113 h 817113"/>
              <a:gd name="connsiteX3" fmla="*/ 606629 w 1226111"/>
              <a:gd name="connsiteY3" fmla="*/ 817113 h 817113"/>
              <a:gd name="connsiteX4" fmla="*/ 358166 w 1226111"/>
              <a:gd name="connsiteY4" fmla="*/ 714518 h 817113"/>
              <a:gd name="connsiteX5" fmla="*/ 323141 w 1226111"/>
              <a:gd name="connsiteY5" fmla="*/ 668962 h 817113"/>
              <a:gd name="connsiteX6" fmla="*/ 0 w 1226111"/>
              <a:gd name="connsiteY6" fmla="*/ 109620 h 817113"/>
              <a:gd name="connsiteX7" fmla="*/ 386772 w 1226111"/>
              <a:gd name="connsiteY7" fmla="*/ 276 h 81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6111" h="817113">
                <a:moveTo>
                  <a:pt x="386772" y="276"/>
                </a:moveTo>
                <a:cubicBezTo>
                  <a:pt x="676666" y="-7258"/>
                  <a:pt x="961465" y="139985"/>
                  <a:pt x="1116638" y="408621"/>
                </a:cubicBezTo>
                <a:cubicBezTo>
                  <a:pt x="1188398" y="532846"/>
                  <a:pt x="1226111" y="673677"/>
                  <a:pt x="1226111" y="817113"/>
                </a:cubicBezTo>
                <a:lnTo>
                  <a:pt x="606629" y="817113"/>
                </a:lnTo>
                <a:cubicBezTo>
                  <a:pt x="512265" y="817113"/>
                  <a:pt x="423289" y="779358"/>
                  <a:pt x="358166" y="714518"/>
                </a:cubicBezTo>
                <a:lnTo>
                  <a:pt x="323141" y="668962"/>
                </a:lnTo>
                <a:lnTo>
                  <a:pt x="0" y="109620"/>
                </a:lnTo>
                <a:cubicBezTo>
                  <a:pt x="122180" y="39103"/>
                  <a:pt x="255002" y="3700"/>
                  <a:pt x="386772" y="276"/>
                </a:cubicBezTo>
                <a:close/>
              </a:path>
            </a:pathLst>
          </a:custGeom>
          <a:solidFill>
            <a:schemeClr val="bg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400" b="1" dirty="0">
                <a:solidFill>
                  <a:schemeClr val="tx1"/>
                </a:solidFill>
              </a:rPr>
              <a:t>10</a:t>
            </a:r>
          </a:p>
        </p:txBody>
      </p:sp>
      <p:sp>
        <p:nvSpPr>
          <p:cNvPr id="38" name="Freeform: Shape 37">
            <a:extLst>
              <a:ext uri="{FF2B5EF4-FFF2-40B4-BE49-F238E27FC236}">
                <a16:creationId xmlns:a16="http://schemas.microsoft.com/office/drawing/2014/main" id="{AD517E2A-760C-754C-977E-7FBFBE7A1635}"/>
              </a:ext>
            </a:extLst>
          </p:cNvPr>
          <p:cNvSpPr/>
          <p:nvPr/>
        </p:nvSpPr>
        <p:spPr>
          <a:xfrm>
            <a:off x="3412947" y="3581126"/>
            <a:ext cx="1226111" cy="817112"/>
          </a:xfrm>
          <a:custGeom>
            <a:avLst/>
            <a:gdLst>
              <a:gd name="connsiteX0" fmla="*/ 0 w 1226111"/>
              <a:gd name="connsiteY0" fmla="*/ 0 h 817112"/>
              <a:gd name="connsiteX1" fmla="*/ 619482 w 1226111"/>
              <a:gd name="connsiteY1" fmla="*/ 0 h 817112"/>
              <a:gd name="connsiteX2" fmla="*/ 867945 w 1226111"/>
              <a:gd name="connsiteY2" fmla="*/ 102595 h 817112"/>
              <a:gd name="connsiteX3" fmla="*/ 902970 w 1226111"/>
              <a:gd name="connsiteY3" fmla="*/ 148151 h 817112"/>
              <a:gd name="connsiteX4" fmla="*/ 1226111 w 1226111"/>
              <a:gd name="connsiteY4" fmla="*/ 707493 h 817112"/>
              <a:gd name="connsiteX5" fmla="*/ 109473 w 1226111"/>
              <a:gd name="connsiteY5" fmla="*/ 408492 h 817112"/>
              <a:gd name="connsiteX6" fmla="*/ 0 w 1226111"/>
              <a:gd name="connsiteY6" fmla="*/ 0 h 817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6111" h="817112">
                <a:moveTo>
                  <a:pt x="0" y="0"/>
                </a:moveTo>
                <a:lnTo>
                  <a:pt x="619482" y="0"/>
                </a:lnTo>
                <a:cubicBezTo>
                  <a:pt x="713846" y="0"/>
                  <a:pt x="802822" y="37755"/>
                  <a:pt x="867945" y="102595"/>
                </a:cubicBezTo>
                <a:lnTo>
                  <a:pt x="902970" y="148151"/>
                </a:lnTo>
                <a:lnTo>
                  <a:pt x="1226111" y="707493"/>
                </a:lnTo>
                <a:cubicBezTo>
                  <a:pt x="835137" y="933147"/>
                  <a:pt x="335179" y="799236"/>
                  <a:pt x="109473" y="408492"/>
                </a:cubicBezTo>
                <a:cubicBezTo>
                  <a:pt x="37713" y="284267"/>
                  <a:pt x="0" y="143436"/>
                  <a:pt x="0" y="0"/>
                </a:cubicBezTo>
                <a:close/>
              </a:path>
            </a:pathLst>
          </a:custGeom>
          <a:solidFill>
            <a:schemeClr val="bg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400" b="1" dirty="0">
                <a:solidFill>
                  <a:schemeClr val="tx1"/>
                </a:solidFill>
              </a:rPr>
              <a:t>09</a:t>
            </a:r>
          </a:p>
        </p:txBody>
      </p:sp>
      <p:sp>
        <p:nvSpPr>
          <p:cNvPr id="39" name="Freeform: Shape 38">
            <a:extLst>
              <a:ext uri="{FF2B5EF4-FFF2-40B4-BE49-F238E27FC236}">
                <a16:creationId xmlns:a16="http://schemas.microsoft.com/office/drawing/2014/main" id="{4CC966EF-2306-6870-9D13-46497FD146D2}"/>
              </a:ext>
            </a:extLst>
          </p:cNvPr>
          <p:cNvSpPr/>
          <p:nvPr/>
        </p:nvSpPr>
        <p:spPr>
          <a:xfrm>
            <a:off x="7609807" y="3584116"/>
            <a:ext cx="1226111" cy="816503"/>
          </a:xfrm>
          <a:custGeom>
            <a:avLst/>
            <a:gdLst>
              <a:gd name="connsiteX0" fmla="*/ 606629 w 1226111"/>
              <a:gd name="connsiteY0" fmla="*/ 0 h 816503"/>
              <a:gd name="connsiteX1" fmla="*/ 1226111 w 1226111"/>
              <a:gd name="connsiteY1" fmla="*/ 0 h 816503"/>
              <a:gd name="connsiteX2" fmla="*/ 408731 w 1226111"/>
              <a:gd name="connsiteY2" fmla="*/ 816503 h 816503"/>
              <a:gd name="connsiteX3" fmla="*/ 0 w 1226111"/>
              <a:gd name="connsiteY3" fmla="*/ 707148 h 816503"/>
              <a:gd name="connsiteX4" fmla="*/ 322974 w 1226111"/>
              <a:gd name="connsiteY4" fmla="*/ 148367 h 816503"/>
              <a:gd name="connsiteX5" fmla="*/ 358166 w 1226111"/>
              <a:gd name="connsiteY5" fmla="*/ 102594 h 816503"/>
              <a:gd name="connsiteX6" fmla="*/ 606629 w 1226111"/>
              <a:gd name="connsiteY6" fmla="*/ 0 h 816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6111" h="816503">
                <a:moveTo>
                  <a:pt x="606629" y="0"/>
                </a:moveTo>
                <a:lnTo>
                  <a:pt x="1226111" y="0"/>
                </a:lnTo>
                <a:cubicBezTo>
                  <a:pt x="1226111" y="450928"/>
                  <a:pt x="860143" y="816503"/>
                  <a:pt x="408731" y="816503"/>
                </a:cubicBezTo>
                <a:cubicBezTo>
                  <a:pt x="265211" y="816503"/>
                  <a:pt x="124297" y="778831"/>
                  <a:pt x="0" y="707148"/>
                </a:cubicBezTo>
                <a:lnTo>
                  <a:pt x="322974" y="148367"/>
                </a:lnTo>
                <a:lnTo>
                  <a:pt x="358166" y="102594"/>
                </a:lnTo>
                <a:cubicBezTo>
                  <a:pt x="423289" y="37753"/>
                  <a:pt x="512265" y="0"/>
                  <a:pt x="606629" y="0"/>
                </a:cubicBezTo>
                <a:close/>
              </a:path>
            </a:pathLst>
          </a:custGeom>
          <a:solidFill>
            <a:schemeClr val="bg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1400" b="1" dirty="0">
                <a:solidFill>
                  <a:schemeClr val="tx1"/>
                </a:solidFill>
              </a:rPr>
              <a:t>0.54%</a:t>
            </a:r>
          </a:p>
        </p:txBody>
      </p:sp>
      <p:sp>
        <p:nvSpPr>
          <p:cNvPr id="42" name="Freeform: Shape 41">
            <a:extLst>
              <a:ext uri="{FF2B5EF4-FFF2-40B4-BE49-F238E27FC236}">
                <a16:creationId xmlns:a16="http://schemas.microsoft.com/office/drawing/2014/main" id="{5822DB48-C960-73F9-2B9D-95328CA1B3E3}"/>
              </a:ext>
            </a:extLst>
          </p:cNvPr>
          <p:cNvSpPr/>
          <p:nvPr/>
        </p:nvSpPr>
        <p:spPr>
          <a:xfrm>
            <a:off x="4326012" y="4454907"/>
            <a:ext cx="765083" cy="1415417"/>
          </a:xfrm>
          <a:custGeom>
            <a:avLst/>
            <a:gdLst>
              <a:gd name="connsiteX0" fmla="*/ 408811 w 765083"/>
              <a:gd name="connsiteY0" fmla="*/ 0 h 1415417"/>
              <a:gd name="connsiteX1" fmla="*/ 731242 w 765083"/>
              <a:gd name="connsiteY1" fmla="*/ 559094 h 1415417"/>
              <a:gd name="connsiteX2" fmla="*/ 753287 w 765083"/>
              <a:gd name="connsiteY2" fmla="*/ 612458 h 1415417"/>
              <a:gd name="connsiteX3" fmla="*/ 717904 w 765083"/>
              <a:gd name="connsiteY3" fmla="*/ 878930 h 1415417"/>
              <a:gd name="connsiteX4" fmla="*/ 408163 w 765083"/>
              <a:gd name="connsiteY4" fmla="*/ 1415417 h 1415417"/>
              <a:gd name="connsiteX5" fmla="*/ 109741 w 765083"/>
              <a:gd name="connsiteY5" fmla="*/ 299294 h 1415417"/>
              <a:gd name="connsiteX6" fmla="*/ 408811 w 765083"/>
              <a:gd name="connsiteY6" fmla="*/ 0 h 1415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5083" h="1415417">
                <a:moveTo>
                  <a:pt x="408811" y="0"/>
                </a:moveTo>
                <a:lnTo>
                  <a:pt x="731242" y="559094"/>
                </a:lnTo>
                <a:lnTo>
                  <a:pt x="753287" y="612458"/>
                </a:lnTo>
                <a:cubicBezTo>
                  <a:pt x="776879" y="701276"/>
                  <a:pt x="765086" y="797208"/>
                  <a:pt x="717904" y="878930"/>
                </a:cubicBezTo>
                <a:lnTo>
                  <a:pt x="408163" y="1415417"/>
                </a:lnTo>
                <a:cubicBezTo>
                  <a:pt x="17648" y="1189953"/>
                  <a:pt x="-115965" y="690228"/>
                  <a:pt x="109741" y="299294"/>
                </a:cubicBezTo>
                <a:cubicBezTo>
                  <a:pt x="181501" y="175002"/>
                  <a:pt x="284583" y="71803"/>
                  <a:pt x="408811" y="0"/>
                </a:cubicBezTo>
                <a:close/>
              </a:path>
            </a:pathLst>
          </a:custGeom>
          <a:solidFill>
            <a:schemeClr val="bg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1400" b="1" dirty="0">
                <a:solidFill>
                  <a:schemeClr val="tx1"/>
                </a:solidFill>
              </a:rPr>
              <a:t>0.53%</a:t>
            </a:r>
          </a:p>
        </p:txBody>
      </p:sp>
      <p:sp>
        <p:nvSpPr>
          <p:cNvPr id="43" name="Freeform: Shape 42">
            <a:extLst>
              <a:ext uri="{FF2B5EF4-FFF2-40B4-BE49-F238E27FC236}">
                <a16:creationId xmlns:a16="http://schemas.microsoft.com/office/drawing/2014/main" id="{F7C371FA-4138-8D1C-CD17-207136D056AD}"/>
              </a:ext>
            </a:extLst>
          </p:cNvPr>
          <p:cNvSpPr/>
          <p:nvPr/>
        </p:nvSpPr>
        <p:spPr>
          <a:xfrm>
            <a:off x="7149066" y="4457418"/>
            <a:ext cx="765459" cy="1415590"/>
          </a:xfrm>
          <a:custGeom>
            <a:avLst/>
            <a:gdLst>
              <a:gd name="connsiteX0" fmla="*/ 356572 w 765459"/>
              <a:gd name="connsiteY0" fmla="*/ 0 h 1415590"/>
              <a:gd name="connsiteX1" fmla="*/ 655949 w 765459"/>
              <a:gd name="connsiteY1" fmla="*/ 1116537 h 1415590"/>
              <a:gd name="connsiteX2" fmla="*/ 356921 w 765459"/>
              <a:gd name="connsiteY2" fmla="*/ 1415590 h 1415590"/>
              <a:gd name="connsiteX3" fmla="*/ 47180 w 765459"/>
              <a:gd name="connsiteY3" fmla="*/ 879103 h 1415590"/>
              <a:gd name="connsiteX4" fmla="*/ 11798 w 765459"/>
              <a:gd name="connsiteY4" fmla="*/ 612630 h 1415590"/>
              <a:gd name="connsiteX5" fmla="*/ 33738 w 765459"/>
              <a:gd name="connsiteY5" fmla="*/ 559519 h 1415590"/>
              <a:gd name="connsiteX6" fmla="*/ 356572 w 765459"/>
              <a:gd name="connsiteY6" fmla="*/ 0 h 14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5459" h="1415590">
                <a:moveTo>
                  <a:pt x="356572" y="0"/>
                </a:moveTo>
                <a:cubicBezTo>
                  <a:pt x="747481" y="225767"/>
                  <a:pt x="881490" y="725698"/>
                  <a:pt x="655949" y="1116537"/>
                </a:cubicBezTo>
                <a:cubicBezTo>
                  <a:pt x="584247" y="1240796"/>
                  <a:pt x="481140" y="1343872"/>
                  <a:pt x="356921" y="1415590"/>
                </a:cubicBezTo>
                <a:lnTo>
                  <a:pt x="47180" y="879103"/>
                </a:lnTo>
                <a:cubicBezTo>
                  <a:pt x="-2" y="797381"/>
                  <a:pt x="-11794" y="701448"/>
                  <a:pt x="11798" y="612630"/>
                </a:cubicBezTo>
                <a:lnTo>
                  <a:pt x="33738" y="559519"/>
                </a:lnTo>
                <a:lnTo>
                  <a:pt x="356572" y="0"/>
                </a:lnTo>
                <a:close/>
              </a:path>
            </a:pathLst>
          </a:custGeom>
          <a:solidFill>
            <a:schemeClr val="bg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400" b="1" dirty="0">
                <a:solidFill>
                  <a:schemeClr val="tx1"/>
                </a:solidFill>
              </a:rPr>
              <a:t>06</a:t>
            </a:r>
          </a:p>
        </p:txBody>
      </p:sp>
      <p:sp>
        <p:nvSpPr>
          <p:cNvPr id="44" name="Freeform: Shape 43">
            <a:extLst>
              <a:ext uri="{FF2B5EF4-FFF2-40B4-BE49-F238E27FC236}">
                <a16:creationId xmlns:a16="http://schemas.microsoft.com/office/drawing/2014/main" id="{5C15CEE2-F1CF-3086-9453-1C65F72D3769}"/>
              </a:ext>
            </a:extLst>
          </p:cNvPr>
          <p:cNvSpPr/>
          <p:nvPr/>
        </p:nvSpPr>
        <p:spPr>
          <a:xfrm>
            <a:off x="4796632" y="5198285"/>
            <a:ext cx="1225763" cy="817536"/>
          </a:xfrm>
          <a:custGeom>
            <a:avLst/>
            <a:gdLst>
              <a:gd name="connsiteX0" fmla="*/ 1225763 w 1225763"/>
              <a:gd name="connsiteY0" fmla="*/ 0 h 817536"/>
              <a:gd name="connsiteX1" fmla="*/ 408501 w 1225763"/>
              <a:gd name="connsiteY1" fmla="*/ 817536 h 817536"/>
              <a:gd name="connsiteX2" fmla="*/ 0 w 1225763"/>
              <a:gd name="connsiteY2" fmla="*/ 708097 h 817536"/>
              <a:gd name="connsiteX3" fmla="*/ 309741 w 1225763"/>
              <a:gd name="connsiteY3" fmla="*/ 171610 h 817536"/>
              <a:gd name="connsiteX4" fmla="*/ 522823 w 1225763"/>
              <a:gd name="connsiteY4" fmla="*/ 7732 h 817536"/>
              <a:gd name="connsiteX5" fmla="*/ 579788 w 1225763"/>
              <a:gd name="connsiteY5" fmla="*/ 177 h 817536"/>
              <a:gd name="connsiteX6" fmla="*/ 1225763 w 1225763"/>
              <a:gd name="connsiteY6" fmla="*/ 0 h 81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5763" h="817536">
                <a:moveTo>
                  <a:pt x="1225763" y="0"/>
                </a:moveTo>
                <a:cubicBezTo>
                  <a:pt x="1225698" y="451421"/>
                  <a:pt x="859748" y="817441"/>
                  <a:pt x="408501" y="817536"/>
                </a:cubicBezTo>
                <a:cubicBezTo>
                  <a:pt x="265039" y="817570"/>
                  <a:pt x="124219" y="779815"/>
                  <a:pt x="0" y="708097"/>
                </a:cubicBezTo>
                <a:lnTo>
                  <a:pt x="309741" y="171610"/>
                </a:lnTo>
                <a:cubicBezTo>
                  <a:pt x="356923" y="89888"/>
                  <a:pt x="434108" y="31710"/>
                  <a:pt x="522823" y="7732"/>
                </a:cubicBezTo>
                <a:lnTo>
                  <a:pt x="579788" y="177"/>
                </a:lnTo>
                <a:lnTo>
                  <a:pt x="1225763" y="0"/>
                </a:lnTo>
                <a:close/>
              </a:path>
            </a:pathLst>
          </a:custGeom>
          <a:solidFill>
            <a:schemeClr val="bg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400" b="1" dirty="0">
                <a:solidFill>
                  <a:schemeClr val="tx1"/>
                </a:solidFill>
              </a:rPr>
              <a:t>08</a:t>
            </a:r>
          </a:p>
        </p:txBody>
      </p:sp>
      <p:sp>
        <p:nvSpPr>
          <p:cNvPr id="45" name="Freeform: Shape 44">
            <a:extLst>
              <a:ext uri="{FF2B5EF4-FFF2-40B4-BE49-F238E27FC236}">
                <a16:creationId xmlns:a16="http://schemas.microsoft.com/office/drawing/2014/main" id="{1EA173E3-805B-01E4-10F1-B1C8180EA31E}"/>
              </a:ext>
            </a:extLst>
          </p:cNvPr>
          <p:cNvSpPr/>
          <p:nvPr/>
        </p:nvSpPr>
        <p:spPr>
          <a:xfrm>
            <a:off x="6218066" y="5200799"/>
            <a:ext cx="1225464" cy="817689"/>
          </a:xfrm>
          <a:custGeom>
            <a:avLst/>
            <a:gdLst>
              <a:gd name="connsiteX0" fmla="*/ 0 w 1225464"/>
              <a:gd name="connsiteY0" fmla="*/ 0 h 817689"/>
              <a:gd name="connsiteX1" fmla="*/ 645406 w 1225464"/>
              <a:gd name="connsiteY1" fmla="*/ 314 h 817689"/>
              <a:gd name="connsiteX2" fmla="*/ 702642 w 1225464"/>
              <a:gd name="connsiteY2" fmla="*/ 7904 h 817689"/>
              <a:gd name="connsiteX3" fmla="*/ 915723 w 1225464"/>
              <a:gd name="connsiteY3" fmla="*/ 171782 h 817689"/>
              <a:gd name="connsiteX4" fmla="*/ 1225464 w 1225464"/>
              <a:gd name="connsiteY4" fmla="*/ 708270 h 817689"/>
              <a:gd name="connsiteX5" fmla="*/ 109661 w 1225464"/>
              <a:gd name="connsiteY5" fmla="*/ 408649 h 817689"/>
              <a:gd name="connsiteX6" fmla="*/ 0 w 1225464"/>
              <a:gd name="connsiteY6" fmla="*/ 0 h 817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5464" h="817689">
                <a:moveTo>
                  <a:pt x="0" y="0"/>
                </a:moveTo>
                <a:lnTo>
                  <a:pt x="645406" y="314"/>
                </a:lnTo>
                <a:lnTo>
                  <a:pt x="702642" y="7904"/>
                </a:lnTo>
                <a:cubicBezTo>
                  <a:pt x="791358" y="31882"/>
                  <a:pt x="868541" y="90061"/>
                  <a:pt x="915723" y="171782"/>
                </a:cubicBezTo>
                <a:lnTo>
                  <a:pt x="1225464" y="708270"/>
                </a:lnTo>
                <a:cubicBezTo>
                  <a:pt x="834949" y="933734"/>
                  <a:pt x="335367" y="799584"/>
                  <a:pt x="109661" y="408649"/>
                </a:cubicBezTo>
                <a:cubicBezTo>
                  <a:pt x="37901" y="284357"/>
                  <a:pt x="69" y="143486"/>
                  <a:pt x="0" y="0"/>
                </a:cubicBezTo>
                <a:close/>
              </a:path>
            </a:pathLst>
          </a:custGeom>
          <a:solidFill>
            <a:schemeClr val="bg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1400" b="1" dirty="0">
                <a:solidFill>
                  <a:schemeClr val="tx1"/>
                </a:solidFill>
              </a:rPr>
              <a:t>0.39%</a:t>
            </a:r>
          </a:p>
        </p:txBody>
      </p:sp>
      <p:grpSp>
        <p:nvGrpSpPr>
          <p:cNvPr id="46" name="Group 45">
            <a:extLst>
              <a:ext uri="{FF2B5EF4-FFF2-40B4-BE49-F238E27FC236}">
                <a16:creationId xmlns:a16="http://schemas.microsoft.com/office/drawing/2014/main" id="{1634105B-4E01-0BC2-1E33-F081E75511DC}"/>
              </a:ext>
            </a:extLst>
          </p:cNvPr>
          <p:cNvGrpSpPr/>
          <p:nvPr/>
        </p:nvGrpSpPr>
        <p:grpSpPr>
          <a:xfrm>
            <a:off x="4337468" y="1949204"/>
            <a:ext cx="3568282" cy="3185854"/>
            <a:chOff x="4337468" y="1978348"/>
            <a:chExt cx="3521353" cy="3143954"/>
          </a:xfrm>
        </p:grpSpPr>
        <p:sp>
          <p:nvSpPr>
            <p:cNvPr id="47" name="Freeform: Shape 46">
              <a:extLst>
                <a:ext uri="{FF2B5EF4-FFF2-40B4-BE49-F238E27FC236}">
                  <a16:creationId xmlns:a16="http://schemas.microsoft.com/office/drawing/2014/main" id="{8C47A021-37D2-2E79-C9A5-A9C5950F869E}"/>
                </a:ext>
              </a:extLst>
            </p:cNvPr>
            <p:cNvSpPr/>
            <p:nvPr/>
          </p:nvSpPr>
          <p:spPr>
            <a:xfrm>
              <a:off x="4783623" y="4310191"/>
              <a:ext cx="1220994" cy="812111"/>
            </a:xfrm>
            <a:custGeom>
              <a:avLst/>
              <a:gdLst>
                <a:gd name="connsiteX0" fmla="*/ 421252 w 1220994"/>
                <a:gd name="connsiteY0" fmla="*/ 211 h 812111"/>
                <a:gd name="connsiteX1" fmla="*/ 1111720 w 1220994"/>
                <a:gd name="connsiteY1" fmla="*/ 408941 h 812111"/>
                <a:gd name="connsiteX2" fmla="*/ 1214327 w 1220994"/>
                <a:gd name="connsiteY2" fmla="*/ 710622 h 812111"/>
                <a:gd name="connsiteX3" fmla="*/ 1220994 w 1220994"/>
                <a:gd name="connsiteY3" fmla="*/ 812111 h 812111"/>
                <a:gd name="connsiteX4" fmla="*/ 610239 w 1220994"/>
                <a:gd name="connsiteY4" fmla="*/ 812111 h 812111"/>
                <a:gd name="connsiteX5" fmla="*/ 305288 w 1220994"/>
                <a:gd name="connsiteY5" fmla="*/ 636043 h 812111"/>
                <a:gd name="connsiteX6" fmla="*/ 0 w 1220994"/>
                <a:gd name="connsiteY6" fmla="*/ 107269 h 812111"/>
                <a:gd name="connsiteX7" fmla="*/ 145999 w 1220994"/>
                <a:gd name="connsiteY7" fmla="*/ 41574 h 812111"/>
                <a:gd name="connsiteX8" fmla="*/ 421252 w 1220994"/>
                <a:gd name="connsiteY8" fmla="*/ 211 h 812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994" h="812111">
                  <a:moveTo>
                    <a:pt x="421252" y="211"/>
                  </a:moveTo>
                  <a:cubicBezTo>
                    <a:pt x="697267" y="6474"/>
                    <a:pt x="963532" y="152390"/>
                    <a:pt x="1111720" y="408941"/>
                  </a:cubicBezTo>
                  <a:cubicBezTo>
                    <a:pt x="1165569" y="502140"/>
                    <a:pt x="1200326" y="604673"/>
                    <a:pt x="1214327" y="710622"/>
                  </a:cubicBezTo>
                  <a:lnTo>
                    <a:pt x="1220994" y="812111"/>
                  </a:lnTo>
                  <a:lnTo>
                    <a:pt x="610239" y="812111"/>
                  </a:lnTo>
                  <a:cubicBezTo>
                    <a:pt x="484420" y="812111"/>
                    <a:pt x="368180" y="744994"/>
                    <a:pt x="305288" y="636043"/>
                  </a:cubicBezTo>
                  <a:lnTo>
                    <a:pt x="0" y="107269"/>
                  </a:lnTo>
                  <a:lnTo>
                    <a:pt x="145999" y="41574"/>
                  </a:lnTo>
                  <a:cubicBezTo>
                    <a:pt x="236159" y="11553"/>
                    <a:pt x="329247" y="-1877"/>
                    <a:pt x="421252" y="211"/>
                  </a:cubicBezTo>
                  <a:close/>
                </a:path>
              </a:pathLst>
            </a:custGeom>
            <a:solidFill>
              <a:schemeClr val="accent4"/>
            </a:solidFill>
            <a:ln w="5039" cap="rnd">
              <a:noFill/>
              <a:prstDash val="solid"/>
              <a:round/>
            </a:ln>
          </p:spPr>
          <p:txBody>
            <a:bodyPr wrap="square" rtlCol="0" anchor="ctr">
              <a:noAutofit/>
            </a:bodyPr>
            <a:lstStyle/>
            <a:p>
              <a:endParaRPr lang="en-US"/>
            </a:p>
          </p:txBody>
        </p:sp>
        <p:sp>
          <p:nvSpPr>
            <p:cNvPr id="48" name="Freeform: Shape 47">
              <a:extLst>
                <a:ext uri="{FF2B5EF4-FFF2-40B4-BE49-F238E27FC236}">
                  <a16:creationId xmlns:a16="http://schemas.microsoft.com/office/drawing/2014/main" id="{8621191E-720F-8EC2-F667-A40E1314E6D2}"/>
                </a:ext>
              </a:extLst>
            </p:cNvPr>
            <p:cNvSpPr/>
            <p:nvPr/>
          </p:nvSpPr>
          <p:spPr>
            <a:xfrm>
              <a:off x="6190224" y="4310507"/>
              <a:ext cx="1222091" cy="811794"/>
            </a:xfrm>
            <a:custGeom>
              <a:avLst/>
              <a:gdLst>
                <a:gd name="connsiteX0" fmla="*/ 817101 w 1222091"/>
                <a:gd name="connsiteY0" fmla="*/ 1 h 811794"/>
                <a:gd name="connsiteX1" fmla="*/ 1129668 w 1222091"/>
                <a:gd name="connsiteY1" fmla="*/ 61981 h 811794"/>
                <a:gd name="connsiteX2" fmla="*/ 1222091 w 1222091"/>
                <a:gd name="connsiteY2" fmla="*/ 107542 h 811794"/>
                <a:gd name="connsiteX3" fmla="*/ 917139 w 1222091"/>
                <a:gd name="connsiteY3" fmla="*/ 635726 h 811794"/>
                <a:gd name="connsiteX4" fmla="*/ 612188 w 1222091"/>
                <a:gd name="connsiteY4" fmla="*/ 811794 h 811794"/>
                <a:gd name="connsiteX5" fmla="*/ 0 w 1222091"/>
                <a:gd name="connsiteY5" fmla="*/ 811794 h 811794"/>
                <a:gd name="connsiteX6" fmla="*/ 16091 w 1222091"/>
                <a:gd name="connsiteY6" fmla="*/ 652656 h 811794"/>
                <a:gd name="connsiteX7" fmla="*/ 817101 w 1222091"/>
                <a:gd name="connsiteY7" fmla="*/ 1 h 811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2091" h="811794">
                  <a:moveTo>
                    <a:pt x="817101" y="1"/>
                  </a:moveTo>
                  <a:cubicBezTo>
                    <a:pt x="924738" y="-35"/>
                    <a:pt x="1030913" y="21131"/>
                    <a:pt x="1129668" y="61981"/>
                  </a:cubicBezTo>
                  <a:lnTo>
                    <a:pt x="1222091" y="107542"/>
                  </a:lnTo>
                  <a:lnTo>
                    <a:pt x="917139" y="635726"/>
                  </a:lnTo>
                  <a:cubicBezTo>
                    <a:pt x="854247" y="744677"/>
                    <a:pt x="738007" y="811794"/>
                    <a:pt x="612188" y="811794"/>
                  </a:cubicBezTo>
                  <a:lnTo>
                    <a:pt x="0" y="811794"/>
                  </a:lnTo>
                  <a:lnTo>
                    <a:pt x="16091" y="652656"/>
                  </a:lnTo>
                  <a:cubicBezTo>
                    <a:pt x="92414" y="280293"/>
                    <a:pt x="422069" y="79"/>
                    <a:pt x="817101" y="1"/>
                  </a:cubicBezTo>
                  <a:close/>
                </a:path>
              </a:pathLst>
            </a:custGeom>
            <a:solidFill>
              <a:schemeClr val="accent3"/>
            </a:solidFill>
            <a:ln w="5039" cap="rnd">
              <a:noFill/>
              <a:prstDash val="solid"/>
              <a:round/>
            </a:ln>
          </p:spPr>
          <p:txBody>
            <a:bodyPr wrap="square" rtlCol="0" anchor="ctr">
              <a:noAutofit/>
            </a:bodyPr>
            <a:lstStyle/>
            <a:p>
              <a:endParaRPr lang="en-US"/>
            </a:p>
          </p:txBody>
        </p:sp>
        <p:sp>
          <p:nvSpPr>
            <p:cNvPr id="49" name="Freeform: Shape 48">
              <a:extLst>
                <a:ext uri="{FF2B5EF4-FFF2-40B4-BE49-F238E27FC236}">
                  <a16:creationId xmlns:a16="http://schemas.microsoft.com/office/drawing/2014/main" id="{807166C1-0703-8C54-65A2-E9D83E12DC1D}"/>
                </a:ext>
              </a:extLst>
            </p:cNvPr>
            <p:cNvSpPr/>
            <p:nvPr/>
          </p:nvSpPr>
          <p:spPr>
            <a:xfrm>
              <a:off x="7103125" y="2845784"/>
              <a:ext cx="755696" cy="1408847"/>
            </a:xfrm>
            <a:custGeom>
              <a:avLst/>
              <a:gdLst>
                <a:gd name="connsiteX0" fmla="*/ 403405 w 755696"/>
                <a:gd name="connsiteY0" fmla="*/ 0 h 1408847"/>
                <a:gd name="connsiteX1" fmla="*/ 708523 w 755696"/>
                <a:gd name="connsiteY1" fmla="*/ 528472 h 1408847"/>
                <a:gd name="connsiteX2" fmla="*/ 708523 w 755696"/>
                <a:gd name="connsiteY2" fmla="*/ 880610 h 1408847"/>
                <a:gd name="connsiteX3" fmla="*/ 403541 w 755696"/>
                <a:gd name="connsiteY3" fmla="*/ 1408847 h 1408847"/>
                <a:gd name="connsiteX4" fmla="*/ 274332 w 755696"/>
                <a:gd name="connsiteY4" fmla="*/ 1315749 h 1408847"/>
                <a:gd name="connsiteX5" fmla="*/ 109621 w 755696"/>
                <a:gd name="connsiteY5" fmla="*/ 295727 h 1408847"/>
                <a:gd name="connsiteX6" fmla="*/ 319581 w 755696"/>
                <a:gd name="connsiteY6" fmla="*/ 56026 h 140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5696" h="1408847">
                  <a:moveTo>
                    <a:pt x="403405" y="0"/>
                  </a:moveTo>
                  <a:lnTo>
                    <a:pt x="708523" y="528472"/>
                  </a:lnTo>
                  <a:cubicBezTo>
                    <a:pt x="771421" y="637426"/>
                    <a:pt x="771421" y="771657"/>
                    <a:pt x="708523" y="880610"/>
                  </a:cubicBezTo>
                  <a:lnTo>
                    <a:pt x="403541" y="1408847"/>
                  </a:lnTo>
                  <a:lnTo>
                    <a:pt x="274332" y="1315749"/>
                  </a:lnTo>
                  <a:cubicBezTo>
                    <a:pt x="-9982" y="1063470"/>
                    <a:pt x="-87827" y="637873"/>
                    <a:pt x="109621" y="295727"/>
                  </a:cubicBezTo>
                  <a:cubicBezTo>
                    <a:pt x="163409" y="202492"/>
                    <a:pt x="234827" y="121125"/>
                    <a:pt x="319581" y="56026"/>
                  </a:cubicBezTo>
                  <a:close/>
                </a:path>
              </a:pathLst>
            </a:custGeom>
            <a:solidFill>
              <a:schemeClr val="accent2"/>
            </a:solidFill>
            <a:ln w="5039" cap="rnd">
              <a:noFill/>
              <a:prstDash val="solid"/>
              <a:round/>
            </a:ln>
          </p:spPr>
          <p:txBody>
            <a:bodyPr wrap="square" rtlCol="0" anchor="ctr">
              <a:noAutofit/>
            </a:bodyPr>
            <a:lstStyle/>
            <a:p>
              <a:endParaRPr lang="en-US"/>
            </a:p>
          </p:txBody>
        </p:sp>
        <p:sp>
          <p:nvSpPr>
            <p:cNvPr id="50" name="Freeform: Shape 49">
              <a:extLst>
                <a:ext uri="{FF2B5EF4-FFF2-40B4-BE49-F238E27FC236}">
                  <a16:creationId xmlns:a16="http://schemas.microsoft.com/office/drawing/2014/main" id="{142D01F0-1FCB-53C6-F330-04E8A60F8BC2}"/>
                </a:ext>
              </a:extLst>
            </p:cNvPr>
            <p:cNvSpPr/>
            <p:nvPr/>
          </p:nvSpPr>
          <p:spPr>
            <a:xfrm>
              <a:off x="6190812" y="1978348"/>
              <a:ext cx="1222561" cy="814001"/>
            </a:xfrm>
            <a:custGeom>
              <a:avLst/>
              <a:gdLst>
                <a:gd name="connsiteX0" fmla="*/ 0 w 1222561"/>
                <a:gd name="connsiteY0" fmla="*/ 0 h 814001"/>
                <a:gd name="connsiteX1" fmla="*/ 611600 w 1222561"/>
                <a:gd name="connsiteY1" fmla="*/ 0 h 814001"/>
                <a:gd name="connsiteX2" fmla="*/ 916551 w 1222561"/>
                <a:gd name="connsiteY2" fmla="*/ 176068 h 814001"/>
                <a:gd name="connsiteX3" fmla="*/ 1222561 w 1222561"/>
                <a:gd name="connsiteY3" fmla="*/ 706084 h 814001"/>
                <a:gd name="connsiteX4" fmla="*/ 1075118 w 1222561"/>
                <a:gd name="connsiteY4" fmla="*/ 772429 h 814001"/>
                <a:gd name="connsiteX5" fmla="*/ 109398 w 1222561"/>
                <a:gd name="connsiteY5" fmla="*/ 405062 h 814001"/>
                <a:gd name="connsiteX6" fmla="*/ 6791 w 1222561"/>
                <a:gd name="connsiteY6" fmla="*/ 103380 h 814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561" h="814001">
                  <a:moveTo>
                    <a:pt x="0" y="0"/>
                  </a:moveTo>
                  <a:lnTo>
                    <a:pt x="611600" y="0"/>
                  </a:lnTo>
                  <a:cubicBezTo>
                    <a:pt x="737419" y="0"/>
                    <a:pt x="853659" y="67119"/>
                    <a:pt x="916551" y="176068"/>
                  </a:cubicBezTo>
                  <a:lnTo>
                    <a:pt x="1222561" y="706084"/>
                  </a:lnTo>
                  <a:lnTo>
                    <a:pt x="1075118" y="772429"/>
                  </a:lnTo>
                  <a:cubicBezTo>
                    <a:pt x="714481" y="892512"/>
                    <a:pt x="306981" y="747130"/>
                    <a:pt x="109398" y="405062"/>
                  </a:cubicBezTo>
                  <a:cubicBezTo>
                    <a:pt x="55548" y="311862"/>
                    <a:pt x="20791" y="209329"/>
                    <a:pt x="6791" y="103380"/>
                  </a:cubicBezTo>
                  <a:close/>
                </a:path>
              </a:pathLst>
            </a:custGeom>
            <a:solidFill>
              <a:schemeClr val="accent1"/>
            </a:solidFill>
            <a:ln w="5039" cap="rnd">
              <a:noFill/>
              <a:prstDash val="solid"/>
              <a:round/>
            </a:ln>
          </p:spPr>
          <p:txBody>
            <a:bodyPr wrap="square" rtlCol="0" anchor="ctr">
              <a:noAutofit/>
            </a:bodyPr>
            <a:lstStyle/>
            <a:p>
              <a:endParaRPr lang="en-US"/>
            </a:p>
          </p:txBody>
        </p:sp>
        <p:sp>
          <p:nvSpPr>
            <p:cNvPr id="51" name="Freeform: Shape 50">
              <a:extLst>
                <a:ext uri="{FF2B5EF4-FFF2-40B4-BE49-F238E27FC236}">
                  <a16:creationId xmlns:a16="http://schemas.microsoft.com/office/drawing/2014/main" id="{68822CDF-9885-946F-0503-2AFC475B4850}"/>
                </a:ext>
              </a:extLst>
            </p:cNvPr>
            <p:cNvSpPr/>
            <p:nvPr/>
          </p:nvSpPr>
          <p:spPr>
            <a:xfrm>
              <a:off x="4782589" y="1978348"/>
              <a:ext cx="1221286" cy="813685"/>
            </a:xfrm>
            <a:custGeom>
              <a:avLst/>
              <a:gdLst>
                <a:gd name="connsiteX0" fmla="*/ 611273 w 1221286"/>
                <a:gd name="connsiteY0" fmla="*/ 0 h 813685"/>
                <a:gd name="connsiteX1" fmla="*/ 1221286 w 1221286"/>
                <a:gd name="connsiteY1" fmla="*/ 0 h 813685"/>
                <a:gd name="connsiteX2" fmla="*/ 1205004 w 1221286"/>
                <a:gd name="connsiteY2" fmla="*/ 161030 h 813685"/>
                <a:gd name="connsiteX3" fmla="*/ 403995 w 1221286"/>
                <a:gd name="connsiteY3" fmla="*/ 813685 h 813685"/>
                <a:gd name="connsiteX4" fmla="*/ 91428 w 1221286"/>
                <a:gd name="connsiteY4" fmla="*/ 751705 h 813685"/>
                <a:gd name="connsiteX5" fmla="*/ 0 w 1221286"/>
                <a:gd name="connsiteY5" fmla="*/ 706634 h 813685"/>
                <a:gd name="connsiteX6" fmla="*/ 306322 w 1221286"/>
                <a:gd name="connsiteY6" fmla="*/ 176068 h 813685"/>
                <a:gd name="connsiteX7" fmla="*/ 611273 w 1221286"/>
                <a:gd name="connsiteY7" fmla="*/ 0 h 81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1286" h="813685">
                  <a:moveTo>
                    <a:pt x="611273" y="0"/>
                  </a:moveTo>
                  <a:lnTo>
                    <a:pt x="1221286" y="0"/>
                  </a:lnTo>
                  <a:lnTo>
                    <a:pt x="1205004" y="161030"/>
                  </a:lnTo>
                  <a:cubicBezTo>
                    <a:pt x="1128681" y="533392"/>
                    <a:pt x="799026" y="813607"/>
                    <a:pt x="403995" y="813685"/>
                  </a:cubicBezTo>
                  <a:cubicBezTo>
                    <a:pt x="296357" y="813720"/>
                    <a:pt x="190182" y="792554"/>
                    <a:pt x="91428" y="751705"/>
                  </a:cubicBezTo>
                  <a:lnTo>
                    <a:pt x="0" y="706634"/>
                  </a:lnTo>
                  <a:lnTo>
                    <a:pt x="306322" y="176068"/>
                  </a:lnTo>
                  <a:cubicBezTo>
                    <a:pt x="369214" y="67119"/>
                    <a:pt x="485454" y="0"/>
                    <a:pt x="611273" y="0"/>
                  </a:cubicBezTo>
                  <a:close/>
                </a:path>
              </a:pathLst>
            </a:custGeom>
            <a:solidFill>
              <a:schemeClr val="accent5"/>
            </a:solidFill>
            <a:ln w="5039" cap="rnd">
              <a:noFill/>
              <a:prstDash val="solid"/>
              <a:round/>
            </a:ln>
          </p:spPr>
          <p:txBody>
            <a:bodyPr wrap="square" rtlCol="0" anchor="ctr">
              <a:noAutofit/>
            </a:bodyPr>
            <a:lstStyle/>
            <a:p>
              <a:endParaRPr lang="en-US"/>
            </a:p>
          </p:txBody>
        </p:sp>
        <p:sp>
          <p:nvSpPr>
            <p:cNvPr id="52" name="Freeform: Shape 51">
              <a:extLst>
                <a:ext uri="{FF2B5EF4-FFF2-40B4-BE49-F238E27FC236}">
                  <a16:creationId xmlns:a16="http://schemas.microsoft.com/office/drawing/2014/main" id="{4A2EBDA4-FE1F-0DF2-9C59-5CC1639F50D5}"/>
                </a:ext>
              </a:extLst>
            </p:cNvPr>
            <p:cNvSpPr/>
            <p:nvPr/>
          </p:nvSpPr>
          <p:spPr>
            <a:xfrm>
              <a:off x="4337468" y="2843822"/>
              <a:ext cx="756171" cy="1409285"/>
            </a:xfrm>
            <a:custGeom>
              <a:avLst/>
              <a:gdLst>
                <a:gd name="connsiteX0" fmla="*/ 353416 w 756171"/>
                <a:gd name="connsiteY0" fmla="*/ 0 h 1409285"/>
                <a:gd name="connsiteX1" fmla="*/ 481840 w 756171"/>
                <a:gd name="connsiteY1" fmla="*/ 92532 h 1409285"/>
                <a:gd name="connsiteX2" fmla="*/ 646551 w 756171"/>
                <a:gd name="connsiteY2" fmla="*/ 1112554 h 1409285"/>
                <a:gd name="connsiteX3" fmla="*/ 436591 w 756171"/>
                <a:gd name="connsiteY3" fmla="*/ 1352255 h 1409285"/>
                <a:gd name="connsiteX4" fmla="*/ 351267 w 756171"/>
                <a:gd name="connsiteY4" fmla="*/ 1409285 h 1409285"/>
                <a:gd name="connsiteX5" fmla="*/ 47169 w 756171"/>
                <a:gd name="connsiteY5" fmla="*/ 882572 h 1409285"/>
                <a:gd name="connsiteX6" fmla="*/ 47169 w 756171"/>
                <a:gd name="connsiteY6" fmla="*/ 530434 h 1409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171" h="1409285">
                  <a:moveTo>
                    <a:pt x="353416" y="0"/>
                  </a:moveTo>
                  <a:lnTo>
                    <a:pt x="481840" y="92532"/>
                  </a:lnTo>
                  <a:cubicBezTo>
                    <a:pt x="766154" y="344811"/>
                    <a:pt x="843999" y="770408"/>
                    <a:pt x="646551" y="1112554"/>
                  </a:cubicBezTo>
                  <a:cubicBezTo>
                    <a:pt x="592763" y="1205789"/>
                    <a:pt x="521345" y="1287156"/>
                    <a:pt x="436591" y="1352255"/>
                  </a:cubicBezTo>
                  <a:lnTo>
                    <a:pt x="351267" y="1409285"/>
                  </a:lnTo>
                  <a:lnTo>
                    <a:pt x="47169" y="882572"/>
                  </a:lnTo>
                  <a:cubicBezTo>
                    <a:pt x="-15722" y="773619"/>
                    <a:pt x="-15722" y="639388"/>
                    <a:pt x="47169" y="530434"/>
                  </a:cubicBezTo>
                  <a:close/>
                </a:path>
              </a:pathLst>
            </a:custGeom>
            <a:solidFill>
              <a:schemeClr val="accent6"/>
            </a:solidFill>
            <a:ln w="5039" cap="rnd">
              <a:noFill/>
              <a:prstDash val="solid"/>
              <a:round/>
            </a:ln>
          </p:spPr>
          <p:txBody>
            <a:bodyPr wrap="square" rtlCol="0" anchor="ctr">
              <a:noAutofit/>
            </a:bodyPr>
            <a:lstStyle/>
            <a:p>
              <a:endParaRPr lang="en-US"/>
            </a:p>
          </p:txBody>
        </p:sp>
      </p:grpSp>
      <p:grpSp>
        <p:nvGrpSpPr>
          <p:cNvPr id="53" name="Group 52">
            <a:extLst>
              <a:ext uri="{FF2B5EF4-FFF2-40B4-BE49-F238E27FC236}">
                <a16:creationId xmlns:a16="http://schemas.microsoft.com/office/drawing/2014/main" id="{00FC7A6D-DD7A-FE96-6FB7-2B7E4D5344BD}"/>
              </a:ext>
            </a:extLst>
          </p:cNvPr>
          <p:cNvGrpSpPr/>
          <p:nvPr/>
        </p:nvGrpSpPr>
        <p:grpSpPr>
          <a:xfrm>
            <a:off x="9243711" y="2894296"/>
            <a:ext cx="2609849" cy="1536374"/>
            <a:chOff x="8921977" y="1466725"/>
            <a:chExt cx="2926080" cy="1536374"/>
          </a:xfrm>
        </p:grpSpPr>
        <p:sp>
          <p:nvSpPr>
            <p:cNvPr id="54" name="TextBox 53">
              <a:extLst>
                <a:ext uri="{FF2B5EF4-FFF2-40B4-BE49-F238E27FC236}">
                  <a16:creationId xmlns:a16="http://schemas.microsoft.com/office/drawing/2014/main" id="{31616B71-6EC2-BCA3-69B4-880A526BAAF2}"/>
                </a:ext>
              </a:extLst>
            </p:cNvPr>
            <p:cNvSpPr txBox="1"/>
            <p:nvPr/>
          </p:nvSpPr>
          <p:spPr>
            <a:xfrm>
              <a:off x="8921977" y="1466725"/>
              <a:ext cx="2926080" cy="461665"/>
            </a:xfrm>
            <a:prstGeom prst="rect">
              <a:avLst/>
            </a:prstGeom>
            <a:noFill/>
          </p:spPr>
          <p:txBody>
            <a:bodyPr wrap="square" lIns="0" rIns="0" rtlCol="0" anchor="b">
              <a:spAutoFit/>
            </a:bodyPr>
            <a:lstStyle/>
            <a:p>
              <a:r>
                <a:rPr lang="en-US" sz="2400" b="1" noProof="1">
                  <a:solidFill>
                    <a:schemeClr val="bg1"/>
                  </a:solidFill>
                </a:rPr>
                <a:t>Keighley PM2.5</a:t>
              </a:r>
            </a:p>
          </p:txBody>
        </p:sp>
        <p:sp>
          <p:nvSpPr>
            <p:cNvPr id="55" name="TextBox 54">
              <a:extLst>
                <a:ext uri="{FF2B5EF4-FFF2-40B4-BE49-F238E27FC236}">
                  <a16:creationId xmlns:a16="http://schemas.microsoft.com/office/drawing/2014/main" id="{6D9F22E9-7303-36D2-7A4F-46199D640800}"/>
                </a:ext>
              </a:extLst>
            </p:cNvPr>
            <p:cNvSpPr txBox="1"/>
            <p:nvPr/>
          </p:nvSpPr>
          <p:spPr>
            <a:xfrm>
              <a:off x="8921977" y="1925881"/>
              <a:ext cx="2926080" cy="1077218"/>
            </a:xfrm>
            <a:prstGeom prst="rect">
              <a:avLst/>
            </a:prstGeom>
            <a:noFill/>
          </p:spPr>
          <p:txBody>
            <a:bodyPr wrap="square" lIns="0" rIns="0" rtlCol="0" anchor="t">
              <a:spAutoFit/>
            </a:bodyPr>
            <a:lstStyle/>
            <a:p>
              <a:pPr algn="just"/>
              <a:r>
                <a:rPr lang="en-US" sz="1600" noProof="1">
                  <a:solidFill>
                    <a:srgbClr val="FF0000"/>
                  </a:solidFill>
                </a:rPr>
                <a:t>High : 10 hours ( 0.54%)</a:t>
              </a:r>
            </a:p>
            <a:p>
              <a:pPr algn="just"/>
              <a:r>
                <a:rPr lang="en-US" sz="1600" noProof="1">
                  <a:solidFill>
                    <a:schemeClr val="accent2"/>
                  </a:solidFill>
                </a:rPr>
                <a:t>Moderate : 65 hours (3.25%)</a:t>
              </a:r>
            </a:p>
            <a:p>
              <a:pPr algn="just"/>
              <a:r>
                <a:rPr lang="en-US" sz="1600" noProof="1">
                  <a:solidFill>
                    <a:srgbClr val="92D050"/>
                  </a:solidFill>
                </a:rPr>
                <a:t>Low : 1773 hours (95.94%)</a:t>
              </a:r>
            </a:p>
            <a:p>
              <a:pPr algn="just"/>
              <a:r>
                <a:rPr lang="en-US" sz="1600" noProof="1">
                  <a:solidFill>
                    <a:schemeClr val="bg1">
                      <a:lumMod val="75000"/>
                    </a:schemeClr>
                  </a:solidFill>
                </a:rPr>
                <a:t> </a:t>
              </a:r>
            </a:p>
          </p:txBody>
        </p:sp>
      </p:grpSp>
      <p:grpSp>
        <p:nvGrpSpPr>
          <p:cNvPr id="56" name="Group 55">
            <a:extLst>
              <a:ext uri="{FF2B5EF4-FFF2-40B4-BE49-F238E27FC236}">
                <a16:creationId xmlns:a16="http://schemas.microsoft.com/office/drawing/2014/main" id="{0ECF8C04-B0E2-DCED-4ADB-A49AA4DEC870}"/>
              </a:ext>
            </a:extLst>
          </p:cNvPr>
          <p:cNvGrpSpPr/>
          <p:nvPr/>
        </p:nvGrpSpPr>
        <p:grpSpPr>
          <a:xfrm>
            <a:off x="9243711" y="4723591"/>
            <a:ext cx="2609849" cy="1536374"/>
            <a:chOff x="8921977" y="4073386"/>
            <a:chExt cx="2926080" cy="1536374"/>
          </a:xfrm>
        </p:grpSpPr>
        <p:sp>
          <p:nvSpPr>
            <p:cNvPr id="57" name="TextBox 56">
              <a:extLst>
                <a:ext uri="{FF2B5EF4-FFF2-40B4-BE49-F238E27FC236}">
                  <a16:creationId xmlns:a16="http://schemas.microsoft.com/office/drawing/2014/main" id="{62DE741E-DBE9-4119-4FBA-FCAD2A8A8211}"/>
                </a:ext>
              </a:extLst>
            </p:cNvPr>
            <p:cNvSpPr txBox="1"/>
            <p:nvPr/>
          </p:nvSpPr>
          <p:spPr>
            <a:xfrm>
              <a:off x="8921977" y="4073386"/>
              <a:ext cx="2926080" cy="461665"/>
            </a:xfrm>
            <a:prstGeom prst="rect">
              <a:avLst/>
            </a:prstGeom>
            <a:noFill/>
          </p:spPr>
          <p:txBody>
            <a:bodyPr wrap="square" lIns="0" rIns="0" rtlCol="0" anchor="b">
              <a:spAutoFit/>
            </a:bodyPr>
            <a:lstStyle/>
            <a:p>
              <a:r>
                <a:rPr lang="en-US" sz="2400" b="1" noProof="1">
                  <a:solidFill>
                    <a:schemeClr val="bg1"/>
                  </a:solidFill>
                </a:rPr>
                <a:t>Tong Street PM10</a:t>
              </a:r>
            </a:p>
          </p:txBody>
        </p:sp>
        <p:sp>
          <p:nvSpPr>
            <p:cNvPr id="58" name="TextBox 57">
              <a:extLst>
                <a:ext uri="{FF2B5EF4-FFF2-40B4-BE49-F238E27FC236}">
                  <a16:creationId xmlns:a16="http://schemas.microsoft.com/office/drawing/2014/main" id="{DBF1A599-971D-6899-8A2D-E5C5AF9E6CBC}"/>
                </a:ext>
              </a:extLst>
            </p:cNvPr>
            <p:cNvSpPr txBox="1"/>
            <p:nvPr/>
          </p:nvSpPr>
          <p:spPr>
            <a:xfrm>
              <a:off x="8921977" y="4532542"/>
              <a:ext cx="2926080" cy="1077218"/>
            </a:xfrm>
            <a:prstGeom prst="rect">
              <a:avLst/>
            </a:prstGeom>
            <a:noFill/>
          </p:spPr>
          <p:txBody>
            <a:bodyPr wrap="square" lIns="0" rIns="0" rtlCol="0" anchor="t">
              <a:spAutoFit/>
            </a:bodyPr>
            <a:lstStyle/>
            <a:p>
              <a:pPr algn="just"/>
              <a:r>
                <a:rPr lang="en-US" sz="1600" noProof="1">
                  <a:solidFill>
                    <a:srgbClr val="FF0000"/>
                  </a:solidFill>
                </a:rPr>
                <a:t>High : 6 hours ( 0.39%)</a:t>
              </a:r>
            </a:p>
            <a:p>
              <a:pPr algn="just"/>
              <a:r>
                <a:rPr lang="en-US" sz="1600" noProof="1">
                  <a:solidFill>
                    <a:schemeClr val="accent2"/>
                  </a:solidFill>
                </a:rPr>
                <a:t>Moderate : 24 hours (1.58%)</a:t>
              </a:r>
            </a:p>
            <a:p>
              <a:pPr algn="just"/>
              <a:r>
                <a:rPr lang="en-US" sz="1600" noProof="1">
                  <a:solidFill>
                    <a:srgbClr val="92D050"/>
                  </a:solidFill>
                </a:rPr>
                <a:t>Low : 1492 hours (98.03%)</a:t>
              </a:r>
            </a:p>
            <a:p>
              <a:pPr algn="just"/>
              <a:r>
                <a:rPr lang="en-US" sz="1600" noProof="1">
                  <a:solidFill>
                    <a:schemeClr val="bg1">
                      <a:lumMod val="75000"/>
                    </a:schemeClr>
                  </a:solidFill>
                </a:rPr>
                <a:t> </a:t>
              </a:r>
            </a:p>
          </p:txBody>
        </p:sp>
      </p:grpSp>
      <p:grpSp>
        <p:nvGrpSpPr>
          <p:cNvPr id="59" name="Group 58">
            <a:extLst>
              <a:ext uri="{FF2B5EF4-FFF2-40B4-BE49-F238E27FC236}">
                <a16:creationId xmlns:a16="http://schemas.microsoft.com/office/drawing/2014/main" id="{E9484BA7-F6EA-4963-DC70-535E38FC0120}"/>
              </a:ext>
            </a:extLst>
          </p:cNvPr>
          <p:cNvGrpSpPr/>
          <p:nvPr/>
        </p:nvGrpSpPr>
        <p:grpSpPr>
          <a:xfrm>
            <a:off x="-153815" y="2934536"/>
            <a:ext cx="3102104" cy="1565964"/>
            <a:chOff x="-218965" y="2598176"/>
            <a:chExt cx="3477981" cy="1565964"/>
          </a:xfrm>
        </p:grpSpPr>
        <p:sp>
          <p:nvSpPr>
            <p:cNvPr id="60" name="TextBox 59">
              <a:extLst>
                <a:ext uri="{FF2B5EF4-FFF2-40B4-BE49-F238E27FC236}">
                  <a16:creationId xmlns:a16="http://schemas.microsoft.com/office/drawing/2014/main" id="{60400E02-7756-BE5F-3801-6996E66EA655}"/>
                </a:ext>
              </a:extLst>
            </p:cNvPr>
            <p:cNvSpPr txBox="1"/>
            <p:nvPr/>
          </p:nvSpPr>
          <p:spPr>
            <a:xfrm>
              <a:off x="-218965" y="2598176"/>
              <a:ext cx="2926080" cy="461665"/>
            </a:xfrm>
            <a:prstGeom prst="rect">
              <a:avLst/>
            </a:prstGeom>
            <a:noFill/>
          </p:spPr>
          <p:txBody>
            <a:bodyPr wrap="square" lIns="0" rIns="0" rtlCol="0" anchor="b">
              <a:spAutoFit/>
            </a:bodyPr>
            <a:lstStyle/>
            <a:p>
              <a:pPr algn="r"/>
              <a:r>
                <a:rPr lang="en-US" sz="2400" b="1" noProof="1">
                  <a:solidFill>
                    <a:schemeClr val="bg1"/>
                  </a:solidFill>
                </a:rPr>
                <a:t>Treadwell PM10</a:t>
              </a:r>
            </a:p>
          </p:txBody>
        </p:sp>
        <p:sp>
          <p:nvSpPr>
            <p:cNvPr id="61" name="TextBox 60">
              <a:extLst>
                <a:ext uri="{FF2B5EF4-FFF2-40B4-BE49-F238E27FC236}">
                  <a16:creationId xmlns:a16="http://schemas.microsoft.com/office/drawing/2014/main" id="{08CAF1F4-235E-B3A3-2772-1BA705B170F7}"/>
                </a:ext>
              </a:extLst>
            </p:cNvPr>
            <p:cNvSpPr txBox="1"/>
            <p:nvPr/>
          </p:nvSpPr>
          <p:spPr>
            <a:xfrm>
              <a:off x="332936" y="3086922"/>
              <a:ext cx="2926080" cy="1077218"/>
            </a:xfrm>
            <a:prstGeom prst="rect">
              <a:avLst/>
            </a:prstGeom>
            <a:noFill/>
          </p:spPr>
          <p:txBody>
            <a:bodyPr wrap="square" lIns="0" rIns="0" rtlCol="0" anchor="t">
              <a:spAutoFit/>
            </a:bodyPr>
            <a:lstStyle/>
            <a:p>
              <a:pPr algn="just"/>
              <a:r>
                <a:rPr lang="en-US" sz="1600" noProof="1">
                  <a:solidFill>
                    <a:srgbClr val="FF0000"/>
                  </a:solidFill>
                </a:rPr>
                <a:t>High : 9 hours ( 1.39%)</a:t>
              </a:r>
            </a:p>
            <a:p>
              <a:pPr algn="just"/>
              <a:r>
                <a:rPr lang="en-US" sz="1600" noProof="1">
                  <a:solidFill>
                    <a:schemeClr val="accent2"/>
                  </a:solidFill>
                </a:rPr>
                <a:t>Moderate : 12 hours (1.85%)</a:t>
              </a:r>
            </a:p>
            <a:p>
              <a:pPr algn="just"/>
              <a:r>
                <a:rPr lang="en-US" sz="1600" noProof="1">
                  <a:solidFill>
                    <a:srgbClr val="92D050"/>
                  </a:solidFill>
                </a:rPr>
                <a:t>Low : 627 hours (96.76%)</a:t>
              </a:r>
            </a:p>
            <a:p>
              <a:pPr algn="just"/>
              <a:r>
                <a:rPr lang="en-US" sz="1600" noProof="1">
                  <a:solidFill>
                    <a:schemeClr val="bg1">
                      <a:lumMod val="75000"/>
                    </a:schemeClr>
                  </a:solidFill>
                </a:rPr>
                <a:t> </a:t>
              </a:r>
            </a:p>
          </p:txBody>
        </p:sp>
      </p:grpSp>
      <p:grpSp>
        <p:nvGrpSpPr>
          <p:cNvPr id="62" name="Group 61">
            <a:extLst>
              <a:ext uri="{FF2B5EF4-FFF2-40B4-BE49-F238E27FC236}">
                <a16:creationId xmlns:a16="http://schemas.microsoft.com/office/drawing/2014/main" id="{1B839BB5-0634-A4A7-822D-7F4643FD928B}"/>
              </a:ext>
            </a:extLst>
          </p:cNvPr>
          <p:cNvGrpSpPr/>
          <p:nvPr/>
        </p:nvGrpSpPr>
        <p:grpSpPr>
          <a:xfrm>
            <a:off x="179460" y="4700950"/>
            <a:ext cx="2768829" cy="1559015"/>
            <a:chOff x="154693" y="4629697"/>
            <a:chExt cx="3104323" cy="1559015"/>
          </a:xfrm>
        </p:grpSpPr>
        <p:sp>
          <p:nvSpPr>
            <p:cNvPr id="63" name="TextBox 62">
              <a:extLst>
                <a:ext uri="{FF2B5EF4-FFF2-40B4-BE49-F238E27FC236}">
                  <a16:creationId xmlns:a16="http://schemas.microsoft.com/office/drawing/2014/main" id="{A225D30D-2871-05DE-0958-7B3443C035D1}"/>
                </a:ext>
              </a:extLst>
            </p:cNvPr>
            <p:cNvSpPr txBox="1"/>
            <p:nvPr/>
          </p:nvSpPr>
          <p:spPr>
            <a:xfrm>
              <a:off x="154693" y="4629697"/>
              <a:ext cx="2926080" cy="461665"/>
            </a:xfrm>
            <a:prstGeom prst="rect">
              <a:avLst/>
            </a:prstGeom>
            <a:noFill/>
          </p:spPr>
          <p:txBody>
            <a:bodyPr wrap="square" lIns="0" rIns="0" rtlCol="0" anchor="b">
              <a:spAutoFit/>
            </a:bodyPr>
            <a:lstStyle/>
            <a:p>
              <a:pPr algn="r"/>
              <a:r>
                <a:rPr lang="en-US" sz="2400" b="1" noProof="1">
                  <a:solidFill>
                    <a:schemeClr val="bg1"/>
                  </a:solidFill>
                </a:rPr>
                <a:t>Tong Street PM2.5</a:t>
              </a:r>
            </a:p>
          </p:txBody>
        </p:sp>
        <p:sp>
          <p:nvSpPr>
            <p:cNvPr id="64" name="TextBox 63">
              <a:extLst>
                <a:ext uri="{FF2B5EF4-FFF2-40B4-BE49-F238E27FC236}">
                  <a16:creationId xmlns:a16="http://schemas.microsoft.com/office/drawing/2014/main" id="{16FCFB06-BC09-3273-F12D-0A9A70524C33}"/>
                </a:ext>
              </a:extLst>
            </p:cNvPr>
            <p:cNvSpPr txBox="1"/>
            <p:nvPr/>
          </p:nvSpPr>
          <p:spPr>
            <a:xfrm>
              <a:off x="332936" y="5111494"/>
              <a:ext cx="2926080" cy="1077218"/>
            </a:xfrm>
            <a:prstGeom prst="rect">
              <a:avLst/>
            </a:prstGeom>
            <a:noFill/>
          </p:spPr>
          <p:txBody>
            <a:bodyPr wrap="square" lIns="0" rIns="0" rtlCol="0" anchor="t">
              <a:spAutoFit/>
            </a:bodyPr>
            <a:lstStyle/>
            <a:p>
              <a:pPr algn="just"/>
              <a:r>
                <a:rPr lang="en-US" sz="1600" noProof="1">
                  <a:solidFill>
                    <a:srgbClr val="FF0000"/>
                  </a:solidFill>
                </a:rPr>
                <a:t>High : 8 hours ( 0.53%)</a:t>
              </a:r>
            </a:p>
            <a:p>
              <a:pPr algn="just"/>
              <a:r>
                <a:rPr lang="en-US" sz="1600" noProof="1">
                  <a:solidFill>
                    <a:schemeClr val="accent2"/>
                  </a:solidFill>
                </a:rPr>
                <a:t>Moderate : 26 hours (1.71%)</a:t>
              </a:r>
            </a:p>
            <a:p>
              <a:pPr algn="just"/>
              <a:r>
                <a:rPr lang="en-US" sz="1600" noProof="1">
                  <a:solidFill>
                    <a:srgbClr val="92D050"/>
                  </a:solidFill>
                </a:rPr>
                <a:t>Low : 1488 hours (97.77%)</a:t>
              </a:r>
            </a:p>
            <a:p>
              <a:pPr algn="just"/>
              <a:r>
                <a:rPr lang="en-US" sz="1600" noProof="1">
                  <a:solidFill>
                    <a:schemeClr val="bg1">
                      <a:lumMod val="75000"/>
                    </a:schemeClr>
                  </a:solidFill>
                </a:rPr>
                <a:t> </a:t>
              </a:r>
            </a:p>
          </p:txBody>
        </p:sp>
      </p:grpSp>
      <p:grpSp>
        <p:nvGrpSpPr>
          <p:cNvPr id="65" name="Group 64">
            <a:extLst>
              <a:ext uri="{FF2B5EF4-FFF2-40B4-BE49-F238E27FC236}">
                <a16:creationId xmlns:a16="http://schemas.microsoft.com/office/drawing/2014/main" id="{31E0F7B4-F27C-D520-9782-43211400955C}"/>
              </a:ext>
            </a:extLst>
          </p:cNvPr>
          <p:cNvGrpSpPr/>
          <p:nvPr/>
        </p:nvGrpSpPr>
        <p:grpSpPr>
          <a:xfrm>
            <a:off x="9243711" y="1065001"/>
            <a:ext cx="2609849" cy="1474819"/>
            <a:chOff x="8921977" y="1466725"/>
            <a:chExt cx="2926080" cy="1474819"/>
          </a:xfrm>
        </p:grpSpPr>
        <p:sp>
          <p:nvSpPr>
            <p:cNvPr id="66" name="TextBox 65">
              <a:extLst>
                <a:ext uri="{FF2B5EF4-FFF2-40B4-BE49-F238E27FC236}">
                  <a16:creationId xmlns:a16="http://schemas.microsoft.com/office/drawing/2014/main" id="{1FBDE3A4-4BE7-E93B-9574-46E0D88B247F}"/>
                </a:ext>
              </a:extLst>
            </p:cNvPr>
            <p:cNvSpPr txBox="1"/>
            <p:nvPr/>
          </p:nvSpPr>
          <p:spPr>
            <a:xfrm>
              <a:off x="8921977" y="1466725"/>
              <a:ext cx="2926080" cy="461665"/>
            </a:xfrm>
            <a:prstGeom prst="rect">
              <a:avLst/>
            </a:prstGeom>
            <a:noFill/>
          </p:spPr>
          <p:txBody>
            <a:bodyPr wrap="square" lIns="0" rIns="0" rtlCol="0" anchor="b">
              <a:spAutoFit/>
            </a:bodyPr>
            <a:lstStyle/>
            <a:p>
              <a:r>
                <a:rPr lang="en-US" sz="2400" b="1" noProof="1">
                  <a:solidFill>
                    <a:schemeClr val="bg1"/>
                  </a:solidFill>
                </a:rPr>
                <a:t>Keighley PM10</a:t>
              </a:r>
            </a:p>
          </p:txBody>
        </p:sp>
        <p:sp>
          <p:nvSpPr>
            <p:cNvPr id="67" name="TextBox 66">
              <a:extLst>
                <a:ext uri="{FF2B5EF4-FFF2-40B4-BE49-F238E27FC236}">
                  <a16:creationId xmlns:a16="http://schemas.microsoft.com/office/drawing/2014/main" id="{235CEB88-EAE8-5724-379C-7AB8FBC1DA90}"/>
                </a:ext>
              </a:extLst>
            </p:cNvPr>
            <p:cNvSpPr txBox="1"/>
            <p:nvPr/>
          </p:nvSpPr>
          <p:spPr>
            <a:xfrm>
              <a:off x="8921977" y="1925881"/>
              <a:ext cx="2926080" cy="1015663"/>
            </a:xfrm>
            <a:prstGeom prst="rect">
              <a:avLst/>
            </a:prstGeom>
            <a:noFill/>
          </p:spPr>
          <p:txBody>
            <a:bodyPr wrap="square" lIns="0" rIns="0" rtlCol="0" anchor="t">
              <a:spAutoFit/>
            </a:bodyPr>
            <a:lstStyle/>
            <a:p>
              <a:pPr algn="just"/>
              <a:r>
                <a:rPr lang="en-US" sz="1600" noProof="1">
                  <a:solidFill>
                    <a:srgbClr val="FF0000"/>
                  </a:solidFill>
                </a:rPr>
                <a:t>High : 9 hours ( 0.49%)</a:t>
              </a:r>
            </a:p>
            <a:p>
              <a:pPr algn="just"/>
              <a:r>
                <a:rPr lang="en-US" sz="1600" noProof="1">
                  <a:solidFill>
                    <a:schemeClr val="accent2"/>
                  </a:solidFill>
                </a:rPr>
                <a:t>Moderate : 27 hours (1.46%)</a:t>
              </a:r>
            </a:p>
            <a:p>
              <a:pPr algn="just"/>
              <a:r>
                <a:rPr lang="en-US" sz="1600" noProof="1">
                  <a:solidFill>
                    <a:srgbClr val="92D050"/>
                  </a:solidFill>
                </a:rPr>
                <a:t>Low : 1812 hours (98.05%)</a:t>
              </a:r>
            </a:p>
            <a:p>
              <a:pPr algn="just"/>
              <a:r>
                <a:rPr lang="en-US" sz="1200" noProof="1">
                  <a:solidFill>
                    <a:schemeClr val="bg1">
                      <a:lumMod val="75000"/>
                    </a:schemeClr>
                  </a:solidFill>
                </a:rPr>
                <a:t> </a:t>
              </a:r>
            </a:p>
          </p:txBody>
        </p:sp>
      </p:grpSp>
      <p:grpSp>
        <p:nvGrpSpPr>
          <p:cNvPr id="68" name="Group 67">
            <a:extLst>
              <a:ext uri="{FF2B5EF4-FFF2-40B4-BE49-F238E27FC236}">
                <a16:creationId xmlns:a16="http://schemas.microsoft.com/office/drawing/2014/main" id="{52A84C62-D95B-CDD4-2D55-372B4CA607B0}"/>
              </a:ext>
            </a:extLst>
          </p:cNvPr>
          <p:cNvGrpSpPr/>
          <p:nvPr/>
        </p:nvGrpSpPr>
        <p:grpSpPr>
          <a:xfrm>
            <a:off x="-19131" y="1090343"/>
            <a:ext cx="3008001" cy="1563923"/>
            <a:chOff x="-67961" y="2653108"/>
            <a:chExt cx="3372475" cy="1563923"/>
          </a:xfrm>
        </p:grpSpPr>
        <p:sp>
          <p:nvSpPr>
            <p:cNvPr id="69" name="TextBox 68">
              <a:extLst>
                <a:ext uri="{FF2B5EF4-FFF2-40B4-BE49-F238E27FC236}">
                  <a16:creationId xmlns:a16="http://schemas.microsoft.com/office/drawing/2014/main" id="{0CDB3015-F331-5F2A-BAA3-536D4FCC8BE5}"/>
                </a:ext>
              </a:extLst>
            </p:cNvPr>
            <p:cNvSpPr txBox="1"/>
            <p:nvPr/>
          </p:nvSpPr>
          <p:spPr>
            <a:xfrm>
              <a:off x="-67961" y="2653108"/>
              <a:ext cx="2926080" cy="461665"/>
            </a:xfrm>
            <a:prstGeom prst="rect">
              <a:avLst/>
            </a:prstGeom>
            <a:noFill/>
          </p:spPr>
          <p:txBody>
            <a:bodyPr wrap="square" lIns="0" rIns="0" rtlCol="0" anchor="b">
              <a:spAutoFit/>
            </a:bodyPr>
            <a:lstStyle/>
            <a:p>
              <a:pPr algn="r"/>
              <a:r>
                <a:rPr lang="en-US" sz="2400" b="1" noProof="1">
                  <a:solidFill>
                    <a:schemeClr val="bg1"/>
                  </a:solidFill>
                </a:rPr>
                <a:t>Treadwell PM2.5</a:t>
              </a:r>
            </a:p>
          </p:txBody>
        </p:sp>
        <p:sp>
          <p:nvSpPr>
            <p:cNvPr id="70" name="TextBox 69">
              <a:extLst>
                <a:ext uri="{FF2B5EF4-FFF2-40B4-BE49-F238E27FC236}">
                  <a16:creationId xmlns:a16="http://schemas.microsoft.com/office/drawing/2014/main" id="{24A908B4-E8DF-DF74-BB69-F9CD4A0BC6B5}"/>
                </a:ext>
              </a:extLst>
            </p:cNvPr>
            <p:cNvSpPr txBox="1"/>
            <p:nvPr/>
          </p:nvSpPr>
          <p:spPr>
            <a:xfrm>
              <a:off x="378434" y="3139813"/>
              <a:ext cx="2926080" cy="1077218"/>
            </a:xfrm>
            <a:prstGeom prst="rect">
              <a:avLst/>
            </a:prstGeom>
            <a:noFill/>
          </p:spPr>
          <p:txBody>
            <a:bodyPr wrap="square" lIns="0" rIns="0" rtlCol="0" anchor="t">
              <a:spAutoFit/>
            </a:bodyPr>
            <a:lstStyle/>
            <a:p>
              <a:pPr algn="just"/>
              <a:r>
                <a:rPr lang="en-US" sz="1600" noProof="1">
                  <a:solidFill>
                    <a:srgbClr val="FF0000"/>
                  </a:solidFill>
                </a:rPr>
                <a:t>High : 3 hours ( 0.46%)</a:t>
              </a:r>
            </a:p>
            <a:p>
              <a:pPr algn="just"/>
              <a:r>
                <a:rPr lang="en-US" sz="1600" noProof="1">
                  <a:solidFill>
                    <a:schemeClr val="accent2"/>
                  </a:solidFill>
                </a:rPr>
                <a:t>Moderate : 22 hours (3.40%)</a:t>
              </a:r>
            </a:p>
            <a:p>
              <a:pPr algn="just"/>
              <a:r>
                <a:rPr lang="en-US" sz="1600" noProof="1">
                  <a:solidFill>
                    <a:srgbClr val="92D050"/>
                  </a:solidFill>
                </a:rPr>
                <a:t>Low : 623 hours (96.14%)</a:t>
              </a:r>
            </a:p>
            <a:p>
              <a:pPr algn="just"/>
              <a:r>
                <a:rPr lang="en-US" sz="1600" noProof="1">
                  <a:solidFill>
                    <a:schemeClr val="bg1">
                      <a:lumMod val="75000"/>
                    </a:schemeClr>
                  </a:solidFill>
                </a:rPr>
                <a:t> </a:t>
              </a:r>
            </a:p>
          </p:txBody>
        </p:sp>
      </p:grpSp>
    </p:spTree>
    <p:extLst>
      <p:ext uri="{BB962C8B-B14F-4D97-AF65-F5344CB8AC3E}">
        <p14:creationId xmlns:p14="http://schemas.microsoft.com/office/powerpoint/2010/main" val="2372453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226E154A-F915-E292-C5B3-4523CCF26A32}"/>
              </a:ext>
            </a:extLst>
          </p:cNvPr>
          <p:cNvGrpSpPr/>
          <p:nvPr/>
        </p:nvGrpSpPr>
        <p:grpSpPr>
          <a:xfrm>
            <a:off x="443575" y="1447800"/>
            <a:ext cx="11304850" cy="4920736"/>
            <a:chOff x="1000906" y="1618733"/>
            <a:chExt cx="10532057" cy="4584358"/>
          </a:xfrm>
        </p:grpSpPr>
        <p:grpSp>
          <p:nvGrpSpPr>
            <p:cNvPr id="10" name="Group 9">
              <a:extLst>
                <a:ext uri="{FF2B5EF4-FFF2-40B4-BE49-F238E27FC236}">
                  <a16:creationId xmlns:a16="http://schemas.microsoft.com/office/drawing/2014/main" id="{77D348ED-F599-88BE-E748-93885D65C9C1}"/>
                </a:ext>
              </a:extLst>
            </p:cNvPr>
            <p:cNvGrpSpPr/>
            <p:nvPr/>
          </p:nvGrpSpPr>
          <p:grpSpPr>
            <a:xfrm>
              <a:off x="3274541" y="1618733"/>
              <a:ext cx="5387545" cy="1013256"/>
              <a:chOff x="3274541" y="1618733"/>
              <a:chExt cx="5387545" cy="1013256"/>
            </a:xfrm>
          </p:grpSpPr>
          <p:sp>
            <p:nvSpPr>
              <p:cNvPr id="2" name="Rectangle: Top Corners Rounded 1">
                <a:extLst>
                  <a:ext uri="{FF2B5EF4-FFF2-40B4-BE49-F238E27FC236}">
                    <a16:creationId xmlns:a16="http://schemas.microsoft.com/office/drawing/2014/main" id="{E93F757A-50F2-ABB2-85A5-5DF01B80894D}"/>
                  </a:ext>
                </a:extLst>
              </p:cNvPr>
              <p:cNvSpPr/>
              <p:nvPr/>
            </p:nvSpPr>
            <p:spPr>
              <a:xfrm>
                <a:off x="3818238" y="1643449"/>
                <a:ext cx="4843848" cy="988540"/>
              </a:xfrm>
              <a:prstGeom prst="round2SameRect">
                <a:avLst>
                  <a:gd name="adj1" fmla="val 45417"/>
                  <a:gd name="adj2"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3" name="Teardrop 2">
                <a:extLst>
                  <a:ext uri="{FF2B5EF4-FFF2-40B4-BE49-F238E27FC236}">
                    <a16:creationId xmlns:a16="http://schemas.microsoft.com/office/drawing/2014/main" id="{13413DAD-0180-11E9-C788-8EA1BB49DD76}"/>
                  </a:ext>
                </a:extLst>
              </p:cNvPr>
              <p:cNvSpPr/>
              <p:nvPr/>
            </p:nvSpPr>
            <p:spPr>
              <a:xfrm>
                <a:off x="3274541" y="1618733"/>
                <a:ext cx="1013254" cy="1013254"/>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11" name="Group 10">
              <a:extLst>
                <a:ext uri="{FF2B5EF4-FFF2-40B4-BE49-F238E27FC236}">
                  <a16:creationId xmlns:a16="http://schemas.microsoft.com/office/drawing/2014/main" id="{CA83388E-EB7F-4916-831E-2FADF0E6D0F1}"/>
                </a:ext>
              </a:extLst>
            </p:cNvPr>
            <p:cNvGrpSpPr/>
            <p:nvPr/>
          </p:nvGrpSpPr>
          <p:grpSpPr>
            <a:xfrm>
              <a:off x="3274541" y="2809100"/>
              <a:ext cx="5387545" cy="1013256"/>
              <a:chOff x="3274541" y="2910014"/>
              <a:chExt cx="5387545" cy="1013256"/>
            </a:xfrm>
          </p:grpSpPr>
          <p:sp>
            <p:nvSpPr>
              <p:cNvPr id="4" name="Rectangle: Top Corners Rounded 3">
                <a:extLst>
                  <a:ext uri="{FF2B5EF4-FFF2-40B4-BE49-F238E27FC236}">
                    <a16:creationId xmlns:a16="http://schemas.microsoft.com/office/drawing/2014/main" id="{C74E17F8-71A3-2F1E-96D1-3AF35B6B096E}"/>
                  </a:ext>
                </a:extLst>
              </p:cNvPr>
              <p:cNvSpPr/>
              <p:nvPr/>
            </p:nvSpPr>
            <p:spPr>
              <a:xfrm>
                <a:off x="3818238" y="2934730"/>
                <a:ext cx="4843848" cy="988540"/>
              </a:xfrm>
              <a:prstGeom prst="round2SameRect">
                <a:avLst>
                  <a:gd name="adj1" fmla="val 45417"/>
                  <a:gd name="adj2"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Teardrop 4">
                <a:extLst>
                  <a:ext uri="{FF2B5EF4-FFF2-40B4-BE49-F238E27FC236}">
                    <a16:creationId xmlns:a16="http://schemas.microsoft.com/office/drawing/2014/main" id="{E3ED7D08-26A9-D2C1-3B88-0AD8059BB881}"/>
                  </a:ext>
                </a:extLst>
              </p:cNvPr>
              <p:cNvSpPr/>
              <p:nvPr/>
            </p:nvSpPr>
            <p:spPr>
              <a:xfrm>
                <a:off x="3274541" y="2910014"/>
                <a:ext cx="1013254" cy="1013254"/>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12" name="Group 11">
              <a:extLst>
                <a:ext uri="{FF2B5EF4-FFF2-40B4-BE49-F238E27FC236}">
                  <a16:creationId xmlns:a16="http://schemas.microsoft.com/office/drawing/2014/main" id="{9219B8C1-13C1-54E6-82A6-EE22E8CEE516}"/>
                </a:ext>
              </a:extLst>
            </p:cNvPr>
            <p:cNvGrpSpPr/>
            <p:nvPr/>
          </p:nvGrpSpPr>
          <p:grpSpPr>
            <a:xfrm>
              <a:off x="3274541" y="3999467"/>
              <a:ext cx="5387545" cy="1013256"/>
              <a:chOff x="3274541" y="3947984"/>
              <a:chExt cx="5387545" cy="1013256"/>
            </a:xfrm>
          </p:grpSpPr>
          <p:sp>
            <p:nvSpPr>
              <p:cNvPr id="6" name="Rectangle: Top Corners Rounded 5">
                <a:extLst>
                  <a:ext uri="{FF2B5EF4-FFF2-40B4-BE49-F238E27FC236}">
                    <a16:creationId xmlns:a16="http://schemas.microsoft.com/office/drawing/2014/main" id="{5E06A06D-7B18-D593-22BA-C0910E340B53}"/>
                  </a:ext>
                </a:extLst>
              </p:cNvPr>
              <p:cNvSpPr/>
              <p:nvPr/>
            </p:nvSpPr>
            <p:spPr>
              <a:xfrm>
                <a:off x="3818238" y="3972700"/>
                <a:ext cx="4843848" cy="988540"/>
              </a:xfrm>
              <a:prstGeom prst="round2SameRect">
                <a:avLst>
                  <a:gd name="adj1" fmla="val 45417"/>
                  <a:gd name="adj2"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 name="Teardrop 6">
                <a:extLst>
                  <a:ext uri="{FF2B5EF4-FFF2-40B4-BE49-F238E27FC236}">
                    <a16:creationId xmlns:a16="http://schemas.microsoft.com/office/drawing/2014/main" id="{75840F90-85B8-6CC7-BD71-EEF7B53981FD}"/>
                  </a:ext>
                </a:extLst>
              </p:cNvPr>
              <p:cNvSpPr/>
              <p:nvPr/>
            </p:nvSpPr>
            <p:spPr>
              <a:xfrm>
                <a:off x="3274541" y="3947984"/>
                <a:ext cx="1013254" cy="1013254"/>
              </a:xfrm>
              <a:prstGeom prst="teardrop">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13" name="Group 12">
              <a:extLst>
                <a:ext uri="{FF2B5EF4-FFF2-40B4-BE49-F238E27FC236}">
                  <a16:creationId xmlns:a16="http://schemas.microsoft.com/office/drawing/2014/main" id="{9AA46C3A-84F5-6A20-62AC-0A4A6E4AE629}"/>
                </a:ext>
              </a:extLst>
            </p:cNvPr>
            <p:cNvGrpSpPr/>
            <p:nvPr/>
          </p:nvGrpSpPr>
          <p:grpSpPr>
            <a:xfrm>
              <a:off x="3274541" y="5189835"/>
              <a:ext cx="5387545" cy="1013256"/>
              <a:chOff x="3274541" y="5189835"/>
              <a:chExt cx="5387545" cy="1013256"/>
            </a:xfrm>
          </p:grpSpPr>
          <p:sp>
            <p:nvSpPr>
              <p:cNvPr id="8" name="Rectangle: Top Corners Rounded 7">
                <a:extLst>
                  <a:ext uri="{FF2B5EF4-FFF2-40B4-BE49-F238E27FC236}">
                    <a16:creationId xmlns:a16="http://schemas.microsoft.com/office/drawing/2014/main" id="{098BA0A0-D192-4053-02AB-53F8374D52F0}"/>
                  </a:ext>
                </a:extLst>
              </p:cNvPr>
              <p:cNvSpPr/>
              <p:nvPr/>
            </p:nvSpPr>
            <p:spPr>
              <a:xfrm>
                <a:off x="3818238" y="5214551"/>
                <a:ext cx="4843848" cy="988540"/>
              </a:xfrm>
              <a:prstGeom prst="round2SameRect">
                <a:avLst>
                  <a:gd name="adj1" fmla="val 45417"/>
                  <a:gd name="adj2"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 name="Teardrop 8">
                <a:extLst>
                  <a:ext uri="{FF2B5EF4-FFF2-40B4-BE49-F238E27FC236}">
                    <a16:creationId xmlns:a16="http://schemas.microsoft.com/office/drawing/2014/main" id="{76ADC954-0443-D329-CD45-4712B1ADCAE2}"/>
                  </a:ext>
                </a:extLst>
              </p:cNvPr>
              <p:cNvSpPr/>
              <p:nvPr/>
            </p:nvSpPr>
            <p:spPr>
              <a:xfrm>
                <a:off x="3274541" y="5189835"/>
                <a:ext cx="1013254" cy="1013254"/>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14" name="Left Brace 13">
              <a:extLst>
                <a:ext uri="{FF2B5EF4-FFF2-40B4-BE49-F238E27FC236}">
                  <a16:creationId xmlns:a16="http://schemas.microsoft.com/office/drawing/2014/main" id="{BE203FF2-868E-B391-B77D-67B4D35E4BE7}"/>
                </a:ext>
              </a:extLst>
            </p:cNvPr>
            <p:cNvSpPr/>
            <p:nvPr/>
          </p:nvSpPr>
          <p:spPr>
            <a:xfrm>
              <a:off x="2001803" y="1917545"/>
              <a:ext cx="1272746" cy="3999095"/>
            </a:xfrm>
            <a:prstGeom prst="leftBrace">
              <a:avLst>
                <a:gd name="adj1" fmla="val 52993"/>
                <a:gd name="adj2" fmla="val 50000"/>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5" name="Left Brace 14">
              <a:extLst>
                <a:ext uri="{FF2B5EF4-FFF2-40B4-BE49-F238E27FC236}">
                  <a16:creationId xmlns:a16="http://schemas.microsoft.com/office/drawing/2014/main" id="{66233684-F8D6-BB84-709C-E54DE1D5CE88}"/>
                </a:ext>
              </a:extLst>
            </p:cNvPr>
            <p:cNvSpPr/>
            <p:nvPr/>
          </p:nvSpPr>
          <p:spPr>
            <a:xfrm flipH="1">
              <a:off x="8668265" y="1917545"/>
              <a:ext cx="1272746" cy="3999095"/>
            </a:xfrm>
            <a:prstGeom prst="leftBrace">
              <a:avLst>
                <a:gd name="adj1" fmla="val 52993"/>
                <a:gd name="adj2" fmla="val 50000"/>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9FDDD32A-CA9B-5AF1-FF08-754E0CCFB195}"/>
                </a:ext>
              </a:extLst>
            </p:cNvPr>
            <p:cNvSpPr txBox="1"/>
            <p:nvPr/>
          </p:nvSpPr>
          <p:spPr>
            <a:xfrm>
              <a:off x="4691317" y="1809889"/>
              <a:ext cx="3212889" cy="415769"/>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Georgia" panose="02040502050405020303" pitchFamily="18" charset="0"/>
                  <a:ea typeface="+mn-ea"/>
                  <a:cs typeface="+mn-cs"/>
                </a:rPr>
                <a:t>Data Quality Issues</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Georgia Pro Light" panose="02040302050405020303" pitchFamily="18" charset="0"/>
                  <a:ea typeface="+mn-ea"/>
                  <a:cs typeface="+mn-cs"/>
                </a:rPr>
                <a:t>Negative and Missing Values.</a:t>
              </a:r>
              <a:endParaRPr kumimoji="0" lang="en-US" sz="1200" b="0" i="0" u="none" strike="noStrike" kern="1200" cap="none" spc="0" normalizeH="0" baseline="0" noProof="0" dirty="0">
                <a:ln>
                  <a:noFill/>
                </a:ln>
                <a:solidFill>
                  <a:srgbClr val="000000"/>
                </a:solidFill>
                <a:effectLst/>
                <a:uLnTx/>
                <a:uFillTx/>
                <a:latin typeface="Georgia Pro Light" panose="02040302050405020303" pitchFamily="18" charset="0"/>
                <a:ea typeface="+mn-ea"/>
                <a:cs typeface="+mn-cs"/>
              </a:endParaRPr>
            </a:p>
          </p:txBody>
        </p:sp>
        <p:sp>
          <p:nvSpPr>
            <p:cNvPr id="17" name="TextBox 16">
              <a:extLst>
                <a:ext uri="{FF2B5EF4-FFF2-40B4-BE49-F238E27FC236}">
                  <a16:creationId xmlns:a16="http://schemas.microsoft.com/office/drawing/2014/main" id="{7B6DE119-888F-7321-E1A0-1F524F571D97}"/>
                </a:ext>
              </a:extLst>
            </p:cNvPr>
            <p:cNvSpPr txBox="1"/>
            <p:nvPr/>
          </p:nvSpPr>
          <p:spPr>
            <a:xfrm>
              <a:off x="4691317" y="3000256"/>
              <a:ext cx="3212889" cy="415769"/>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Georgia" panose="02040502050405020303" pitchFamily="18" charset="0"/>
                  <a:ea typeface="+mn-ea"/>
                  <a:cs typeface="+mn-cs"/>
                </a:rPr>
                <a:t>Regulatory Guidelines</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Georgia Pro Light" panose="02040302050405020303" pitchFamily="18" charset="0"/>
                  <a:ea typeface="+mn-ea"/>
                  <a:cs typeface="+mn-cs"/>
                </a:rPr>
                <a:t>January 16</a:t>
              </a:r>
              <a:r>
                <a:rPr kumimoji="0" lang="en-GB" sz="1200" b="0" i="0" u="none" strike="noStrike" kern="1200" cap="none" spc="0" normalizeH="0" baseline="30000" noProof="0" dirty="0">
                  <a:ln>
                    <a:noFill/>
                  </a:ln>
                  <a:solidFill>
                    <a:srgbClr val="000000"/>
                  </a:solidFill>
                  <a:effectLst/>
                  <a:uLnTx/>
                  <a:uFillTx/>
                  <a:latin typeface="Georgia Pro Light" panose="02040302050405020303" pitchFamily="18" charset="0"/>
                  <a:ea typeface="+mn-ea"/>
                  <a:cs typeface="+mn-cs"/>
                </a:rPr>
                <a:t>th</a:t>
              </a:r>
              <a:r>
                <a:rPr kumimoji="0" lang="en-GB" sz="1200" b="0" i="0" u="none" strike="noStrike" kern="1200" cap="none" spc="0" normalizeH="0" baseline="0" noProof="0" dirty="0">
                  <a:ln>
                    <a:noFill/>
                  </a:ln>
                  <a:solidFill>
                    <a:srgbClr val="000000"/>
                  </a:solidFill>
                  <a:effectLst/>
                  <a:uLnTx/>
                  <a:uFillTx/>
                  <a:latin typeface="Georgia Pro Light" panose="02040302050405020303" pitchFamily="18" charset="0"/>
                  <a:ea typeface="+mn-ea"/>
                  <a:cs typeface="+mn-cs"/>
                </a:rPr>
                <a:t>.</a:t>
              </a:r>
              <a:endParaRPr kumimoji="0" lang="en-US" sz="1200" b="0" i="0" u="none" strike="noStrike" kern="1200" cap="none" spc="0" normalizeH="0" baseline="0" noProof="0" dirty="0">
                <a:ln>
                  <a:noFill/>
                </a:ln>
                <a:solidFill>
                  <a:srgbClr val="000000"/>
                </a:solidFill>
                <a:effectLst/>
                <a:uLnTx/>
                <a:uFillTx/>
                <a:latin typeface="Georgia Pro Light" panose="02040302050405020303" pitchFamily="18" charset="0"/>
                <a:ea typeface="+mn-ea"/>
                <a:cs typeface="+mn-cs"/>
              </a:endParaRPr>
            </a:p>
          </p:txBody>
        </p:sp>
        <p:sp>
          <p:nvSpPr>
            <p:cNvPr id="18" name="TextBox 17">
              <a:extLst>
                <a:ext uri="{FF2B5EF4-FFF2-40B4-BE49-F238E27FC236}">
                  <a16:creationId xmlns:a16="http://schemas.microsoft.com/office/drawing/2014/main" id="{1468F52B-1B87-47F2-D02D-CA73828FB1A1}"/>
                </a:ext>
              </a:extLst>
            </p:cNvPr>
            <p:cNvSpPr txBox="1"/>
            <p:nvPr/>
          </p:nvSpPr>
          <p:spPr>
            <a:xfrm>
              <a:off x="4691317" y="4190623"/>
              <a:ext cx="3212889" cy="415769"/>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Georgia" panose="02040502050405020303" pitchFamily="18" charset="0"/>
                  <a:ea typeface="+mn-ea"/>
                  <a:cs typeface="+mn-cs"/>
                </a:rPr>
                <a:t>Meeting the Set Targets</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Georgia Pro Light" panose="02040302050405020303" pitchFamily="18" charset="0"/>
                  <a:ea typeface="+mn-ea"/>
                  <a:cs typeface="+mn-cs"/>
                </a:rPr>
                <a:t>Meeting the Targets for 2028 </a:t>
              </a:r>
              <a:r>
                <a:rPr kumimoji="0" lang="en-GB" sz="1200" b="0" i="0" u="none" strike="noStrike" kern="1200" cap="none" spc="0" normalizeH="0" baseline="0" noProof="0">
                  <a:ln>
                    <a:noFill/>
                  </a:ln>
                  <a:solidFill>
                    <a:srgbClr val="000000"/>
                  </a:solidFill>
                  <a:effectLst/>
                  <a:uLnTx/>
                  <a:uFillTx/>
                  <a:latin typeface="Georgia Pro Light" panose="02040302050405020303" pitchFamily="18" charset="0"/>
                  <a:ea typeface="+mn-ea"/>
                  <a:cs typeface="+mn-cs"/>
                </a:rPr>
                <a:t>and 2040</a:t>
              </a:r>
              <a:r>
                <a:rPr kumimoji="0" lang="en-GB" sz="1200" b="0" i="0" u="none" strike="noStrike" kern="1200" cap="none" spc="0" normalizeH="0" baseline="0" noProof="0" dirty="0">
                  <a:ln>
                    <a:noFill/>
                  </a:ln>
                  <a:solidFill>
                    <a:srgbClr val="000000"/>
                  </a:solidFill>
                  <a:effectLst/>
                  <a:uLnTx/>
                  <a:uFillTx/>
                  <a:latin typeface="Georgia Pro Light" panose="02040302050405020303" pitchFamily="18" charset="0"/>
                  <a:ea typeface="+mn-ea"/>
                  <a:cs typeface="+mn-cs"/>
                </a:rPr>
                <a:t>.</a:t>
              </a:r>
              <a:endParaRPr kumimoji="0" lang="en-US" sz="1200" b="0" i="0" u="none" strike="noStrike" kern="1200" cap="none" spc="0" normalizeH="0" baseline="0" noProof="0" dirty="0">
                <a:ln>
                  <a:noFill/>
                </a:ln>
                <a:solidFill>
                  <a:srgbClr val="000000"/>
                </a:solidFill>
                <a:effectLst/>
                <a:uLnTx/>
                <a:uFillTx/>
                <a:latin typeface="Georgia Pro Light" panose="02040302050405020303" pitchFamily="18" charset="0"/>
                <a:ea typeface="+mn-ea"/>
                <a:cs typeface="+mn-cs"/>
              </a:endParaRPr>
            </a:p>
          </p:txBody>
        </p:sp>
        <p:sp>
          <p:nvSpPr>
            <p:cNvPr id="19" name="TextBox 18">
              <a:extLst>
                <a:ext uri="{FF2B5EF4-FFF2-40B4-BE49-F238E27FC236}">
                  <a16:creationId xmlns:a16="http://schemas.microsoft.com/office/drawing/2014/main" id="{AC402B78-BD31-073F-8C31-0933D06CFAE3}"/>
                </a:ext>
              </a:extLst>
            </p:cNvPr>
            <p:cNvSpPr txBox="1"/>
            <p:nvPr/>
          </p:nvSpPr>
          <p:spPr>
            <a:xfrm>
              <a:off x="4691317" y="5393350"/>
              <a:ext cx="3212889" cy="415769"/>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Georgia" panose="02040502050405020303" pitchFamily="18" charset="0"/>
                  <a:ea typeface="+mn-ea"/>
                  <a:cs typeface="+mn-cs"/>
                </a:rPr>
                <a:t>Exposure Analysis</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Georgia Pro Light" panose="02040302050405020303" pitchFamily="18" charset="0"/>
                  <a:ea typeface="+mn-ea"/>
                  <a:cs typeface="+mn-cs"/>
                </a:rPr>
                <a:t>Predominantly Low Exposure Levels.</a:t>
              </a:r>
              <a:endParaRPr kumimoji="0" lang="en-US" sz="1200" b="0" i="0" u="none" strike="noStrike" kern="1200" cap="none" spc="0" normalizeH="0" baseline="0" noProof="0" dirty="0">
                <a:ln>
                  <a:noFill/>
                </a:ln>
                <a:solidFill>
                  <a:srgbClr val="000000"/>
                </a:solidFill>
                <a:effectLst/>
                <a:uLnTx/>
                <a:uFillTx/>
                <a:latin typeface="Georgia Pro Light" panose="02040302050405020303" pitchFamily="18" charset="0"/>
                <a:ea typeface="+mn-ea"/>
                <a:cs typeface="+mn-cs"/>
              </a:endParaRPr>
            </a:p>
          </p:txBody>
        </p:sp>
        <p:pic>
          <p:nvPicPr>
            <p:cNvPr id="21" name="Graphic 20" descr="Bullseye">
              <a:extLst>
                <a:ext uri="{FF2B5EF4-FFF2-40B4-BE49-F238E27FC236}">
                  <a16:creationId xmlns:a16="http://schemas.microsoft.com/office/drawing/2014/main" id="{D19C40C8-FBD4-D6EE-DC0D-9177F1182A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06848" y="1809028"/>
              <a:ext cx="548640" cy="548640"/>
            </a:xfrm>
            <a:prstGeom prst="rect">
              <a:avLst/>
            </a:prstGeom>
          </p:spPr>
        </p:pic>
        <p:pic>
          <p:nvPicPr>
            <p:cNvPr id="23" name="Graphic 22" descr="Gauge">
              <a:extLst>
                <a:ext uri="{FF2B5EF4-FFF2-40B4-BE49-F238E27FC236}">
                  <a16:creationId xmlns:a16="http://schemas.microsoft.com/office/drawing/2014/main" id="{31B6F169-0F8D-A991-0781-B4E3C8A485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06848" y="4175417"/>
              <a:ext cx="548640" cy="548640"/>
            </a:xfrm>
            <a:prstGeom prst="rect">
              <a:avLst/>
            </a:prstGeom>
          </p:spPr>
        </p:pic>
        <p:pic>
          <p:nvPicPr>
            <p:cNvPr id="29" name="Graphic 28" descr="Recycle sign">
              <a:extLst>
                <a:ext uri="{FF2B5EF4-FFF2-40B4-BE49-F238E27FC236}">
                  <a16:creationId xmlns:a16="http://schemas.microsoft.com/office/drawing/2014/main" id="{705B08E8-64BA-6CED-5C4C-5E5956DF592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06848" y="2966443"/>
              <a:ext cx="548640" cy="548640"/>
            </a:xfrm>
            <a:prstGeom prst="rect">
              <a:avLst/>
            </a:prstGeom>
          </p:spPr>
        </p:pic>
        <p:pic>
          <p:nvPicPr>
            <p:cNvPr id="31" name="Graphic 30" descr="Document">
              <a:extLst>
                <a:ext uri="{FF2B5EF4-FFF2-40B4-BE49-F238E27FC236}">
                  <a16:creationId xmlns:a16="http://schemas.microsoft.com/office/drawing/2014/main" id="{EF7586D6-8203-4346-0ADF-E0B40E60264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506848" y="5411395"/>
              <a:ext cx="548640" cy="548640"/>
            </a:xfrm>
            <a:prstGeom prst="rect">
              <a:avLst/>
            </a:prstGeom>
          </p:spPr>
        </p:pic>
        <p:sp>
          <p:nvSpPr>
            <p:cNvPr id="32" name="TextBox 31">
              <a:extLst>
                <a:ext uri="{FF2B5EF4-FFF2-40B4-BE49-F238E27FC236}">
                  <a16:creationId xmlns:a16="http://schemas.microsoft.com/office/drawing/2014/main" id="{88C88735-BA8F-2E4E-7B95-8D762A8F4C3F}"/>
                </a:ext>
              </a:extLst>
            </p:cNvPr>
            <p:cNvSpPr txBox="1"/>
            <p:nvPr/>
          </p:nvSpPr>
          <p:spPr>
            <a:xfrm>
              <a:off x="1000906" y="3747815"/>
              <a:ext cx="1042227" cy="31541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Georgia" panose="02040502050405020303" pitchFamily="18" charset="0"/>
                  <a:ea typeface="+mn-ea"/>
                  <a:cs typeface="+mn-cs"/>
                </a:rPr>
                <a:t>HDRC</a:t>
              </a:r>
            </a:p>
          </p:txBody>
        </p:sp>
        <p:sp>
          <p:nvSpPr>
            <p:cNvPr id="33" name="TextBox 32">
              <a:extLst>
                <a:ext uri="{FF2B5EF4-FFF2-40B4-BE49-F238E27FC236}">
                  <a16:creationId xmlns:a16="http://schemas.microsoft.com/office/drawing/2014/main" id="{8C33C225-4F10-D328-4731-A79939CFB672}"/>
                </a:ext>
              </a:extLst>
            </p:cNvPr>
            <p:cNvSpPr txBox="1"/>
            <p:nvPr/>
          </p:nvSpPr>
          <p:spPr>
            <a:xfrm>
              <a:off x="10003978" y="3747815"/>
              <a:ext cx="1528985" cy="31541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rgbClr val="000000"/>
                  </a:solidFill>
                  <a:latin typeface="Georgia" panose="02040502050405020303" pitchFamily="18" charset="0"/>
                </a:rPr>
                <a:t>Members</a:t>
              </a:r>
              <a:endParaRPr kumimoji="0" lang="en-US" sz="1600" b="1" i="0" u="none" strike="noStrike" kern="1200" cap="none" spc="0" normalizeH="0" baseline="0" noProof="0" dirty="0">
                <a:ln>
                  <a:noFill/>
                </a:ln>
                <a:solidFill>
                  <a:srgbClr val="000000"/>
                </a:solidFill>
                <a:effectLst/>
                <a:uLnTx/>
                <a:uFillTx/>
                <a:latin typeface="Georgia" panose="02040502050405020303" pitchFamily="18" charset="0"/>
                <a:ea typeface="+mn-ea"/>
                <a:cs typeface="+mn-cs"/>
              </a:endParaRPr>
            </a:p>
          </p:txBody>
        </p:sp>
        <p:pic>
          <p:nvPicPr>
            <p:cNvPr id="35" name="Graphic 34" descr="Target Audience">
              <a:extLst>
                <a:ext uri="{FF2B5EF4-FFF2-40B4-BE49-F238E27FC236}">
                  <a16:creationId xmlns:a16="http://schemas.microsoft.com/office/drawing/2014/main" id="{8C6577EC-56E6-8CD3-A882-7041E9F4344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251657" y="3290187"/>
              <a:ext cx="548640" cy="548640"/>
            </a:xfrm>
            <a:prstGeom prst="rect">
              <a:avLst/>
            </a:prstGeom>
          </p:spPr>
        </p:pic>
        <p:pic>
          <p:nvPicPr>
            <p:cNvPr id="37" name="Graphic 36" descr="Customer review">
              <a:extLst>
                <a:ext uri="{FF2B5EF4-FFF2-40B4-BE49-F238E27FC236}">
                  <a16:creationId xmlns:a16="http://schemas.microsoft.com/office/drawing/2014/main" id="{1473284D-7004-78BF-F927-24360E46E3E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494150" y="3217694"/>
              <a:ext cx="548640" cy="548640"/>
            </a:xfrm>
            <a:prstGeom prst="rect">
              <a:avLst/>
            </a:prstGeom>
          </p:spPr>
        </p:pic>
      </p:grpSp>
      <p:sp>
        <p:nvSpPr>
          <p:cNvPr id="38" name="TextBox 37">
            <a:extLst>
              <a:ext uri="{FF2B5EF4-FFF2-40B4-BE49-F238E27FC236}">
                <a16:creationId xmlns:a16="http://schemas.microsoft.com/office/drawing/2014/main" id="{A910957D-6890-527B-7B09-774B403B203C}"/>
              </a:ext>
            </a:extLst>
          </p:cNvPr>
          <p:cNvSpPr txBox="1"/>
          <p:nvPr/>
        </p:nvSpPr>
        <p:spPr>
          <a:xfrm>
            <a:off x="0" y="77621"/>
            <a:ext cx="1219200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600" b="1" dirty="0">
                <a:solidFill>
                  <a:schemeClr val="tx1">
                    <a:lumMod val="95000"/>
                    <a:lumOff val="5000"/>
                  </a:schemeClr>
                </a:solidFill>
                <a:effectLst>
                  <a:outerShdw blurRad="50800" dist="38100" dir="8100000" algn="tr" rotWithShape="0">
                    <a:prstClr val="black">
                      <a:alpha val="40000"/>
                    </a:prstClr>
                  </a:outerShdw>
                </a:effectLst>
                <a:latin typeface="Cambria" panose="02040503050406030204" pitchFamily="18" charset="0"/>
                <a:ea typeface="Cambria" panose="02040503050406030204" pitchFamily="18" charset="0"/>
              </a:rPr>
              <a:t>Key Findings</a:t>
            </a:r>
          </a:p>
        </p:txBody>
      </p:sp>
    </p:spTree>
    <p:extLst>
      <p:ext uri="{BB962C8B-B14F-4D97-AF65-F5344CB8AC3E}">
        <p14:creationId xmlns:p14="http://schemas.microsoft.com/office/powerpoint/2010/main" val="1650362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100000">
              <a:schemeClr val="tx1">
                <a:lumMod val="95000"/>
                <a:lumOff val="5000"/>
              </a:schemeClr>
            </a:gs>
            <a:gs pos="0">
              <a:schemeClr val="tx1"/>
            </a:gs>
            <a:gs pos="100000">
              <a:schemeClr val="bg1">
                <a:lumMod val="95000"/>
              </a:schemeClr>
            </a:gs>
            <a:gs pos="100000">
              <a:schemeClr val="accent1">
                <a:lumMod val="45000"/>
                <a:lumOff val="55000"/>
              </a:schemeClr>
            </a:gs>
            <a:gs pos="100000">
              <a:schemeClr val="accent1">
                <a:lumMod val="45000"/>
                <a:lumOff val="55000"/>
              </a:schemeClr>
            </a:gs>
            <a:gs pos="100000">
              <a:schemeClr val="bg1">
                <a:lumMod val="95000"/>
              </a:schemeClr>
            </a:gs>
          </a:gsLst>
          <a:lin ang="5400000" scaled="1"/>
        </a:gradFill>
        <a:effectLst/>
      </p:bgPr>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3AAD606F-322E-6272-5194-9390029D5E7B}"/>
              </a:ext>
            </a:extLst>
          </p:cNvPr>
          <p:cNvSpPr/>
          <p:nvPr/>
        </p:nvSpPr>
        <p:spPr>
          <a:xfrm>
            <a:off x="1134632" y="2875798"/>
            <a:ext cx="1885950" cy="1885950"/>
          </a:xfrm>
          <a:prstGeom prst="roundRect">
            <a:avLst/>
          </a:prstGeom>
          <a:solidFill>
            <a:schemeClr val="tx1">
              <a:lumMod val="85000"/>
              <a:lumOff val="15000"/>
            </a:schemeClr>
          </a:solidFill>
          <a:ln w="22225">
            <a:solidFill>
              <a:schemeClr val="accent6"/>
            </a:solidFill>
          </a:ln>
          <a:effectLst>
            <a:outerShdw blurRad="190500" dist="381000" dir="5400000" sx="90000" sy="90000" algn="t" rotWithShape="0">
              <a:schemeClr val="accent6">
                <a:alpha val="12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 name="Title 1">
            <a:extLst>
              <a:ext uri="{FF2B5EF4-FFF2-40B4-BE49-F238E27FC236}">
                <a16:creationId xmlns:a16="http://schemas.microsoft.com/office/drawing/2014/main" id="{75CEA2F7-E4DF-4092-0E4A-CB9DEA75D4D9}"/>
              </a:ext>
            </a:extLst>
          </p:cNvPr>
          <p:cNvSpPr>
            <a:spLocks noGrp="1"/>
          </p:cNvSpPr>
          <p:nvPr>
            <p:ph type="title"/>
          </p:nvPr>
        </p:nvSpPr>
        <p:spPr>
          <a:xfrm>
            <a:off x="2590800" y="508496"/>
            <a:ext cx="7010400" cy="507831"/>
          </a:xfrm>
        </p:spPr>
        <p:txBody>
          <a:bodyPr/>
          <a:lstStyle/>
          <a:p>
            <a:r>
              <a:rPr lang="en-US" sz="3000" dirty="0">
                <a:solidFill>
                  <a:schemeClr val="bg1"/>
                </a:solidFill>
                <a:latin typeface="Georgia" panose="02040502050405020303" pitchFamily="18" charset="0"/>
              </a:rPr>
              <a:t>Warrants Further Research</a:t>
            </a:r>
            <a:endParaRPr lang="en-IN" sz="3000" dirty="0">
              <a:solidFill>
                <a:schemeClr val="bg1"/>
              </a:solidFill>
              <a:latin typeface="Georgia" panose="02040502050405020303" pitchFamily="18" charset="0"/>
            </a:endParaRPr>
          </a:p>
        </p:txBody>
      </p:sp>
      <p:sp>
        <p:nvSpPr>
          <p:cNvPr id="3" name="Rectangle: Rounded Corners 2">
            <a:extLst>
              <a:ext uri="{FF2B5EF4-FFF2-40B4-BE49-F238E27FC236}">
                <a16:creationId xmlns:a16="http://schemas.microsoft.com/office/drawing/2014/main" id="{C8FE5AFD-21CF-525B-25F9-00AC7D9097FB}"/>
              </a:ext>
            </a:extLst>
          </p:cNvPr>
          <p:cNvSpPr/>
          <p:nvPr/>
        </p:nvSpPr>
        <p:spPr>
          <a:xfrm>
            <a:off x="1569590" y="3287977"/>
            <a:ext cx="1019175" cy="1019175"/>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350"/>
          </a:p>
        </p:txBody>
      </p:sp>
      <p:pic>
        <p:nvPicPr>
          <p:cNvPr id="5" name="Graphic 4">
            <a:extLst>
              <a:ext uri="{FF2B5EF4-FFF2-40B4-BE49-F238E27FC236}">
                <a16:creationId xmlns:a16="http://schemas.microsoft.com/office/drawing/2014/main" id="{0F48A8DE-EAFD-A2B1-F18E-C8A9D9D491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80900" y="3467591"/>
            <a:ext cx="659946" cy="659946"/>
          </a:xfrm>
          <a:prstGeom prst="rect">
            <a:avLst/>
          </a:prstGeom>
        </p:spPr>
      </p:pic>
      <p:sp>
        <p:nvSpPr>
          <p:cNvPr id="10" name="Rectangle: Rounded Corners 9">
            <a:extLst>
              <a:ext uri="{FF2B5EF4-FFF2-40B4-BE49-F238E27FC236}">
                <a16:creationId xmlns:a16="http://schemas.microsoft.com/office/drawing/2014/main" id="{5699D201-5467-3DF0-DB89-ECEC101B19DC}"/>
              </a:ext>
            </a:extLst>
          </p:cNvPr>
          <p:cNvSpPr/>
          <p:nvPr/>
        </p:nvSpPr>
        <p:spPr>
          <a:xfrm>
            <a:off x="5030367" y="1318209"/>
            <a:ext cx="457200" cy="457200"/>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3" name="Rectangle: Rounded Corners 12">
            <a:extLst>
              <a:ext uri="{FF2B5EF4-FFF2-40B4-BE49-F238E27FC236}">
                <a16:creationId xmlns:a16="http://schemas.microsoft.com/office/drawing/2014/main" id="{AC7F9EF4-DC8A-CC06-F64D-D3199B472740}"/>
              </a:ext>
            </a:extLst>
          </p:cNvPr>
          <p:cNvSpPr/>
          <p:nvPr/>
        </p:nvSpPr>
        <p:spPr>
          <a:xfrm>
            <a:off x="5061927" y="2608018"/>
            <a:ext cx="457200" cy="457200"/>
          </a:xfrm>
          <a:prstGeom prst="round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6" name="Rectangle: Rounded Corners 15">
            <a:extLst>
              <a:ext uri="{FF2B5EF4-FFF2-40B4-BE49-F238E27FC236}">
                <a16:creationId xmlns:a16="http://schemas.microsoft.com/office/drawing/2014/main" id="{5B72B50B-0527-B01D-ADED-82D8251DB272}"/>
              </a:ext>
            </a:extLst>
          </p:cNvPr>
          <p:cNvSpPr/>
          <p:nvPr/>
        </p:nvSpPr>
        <p:spPr>
          <a:xfrm>
            <a:off x="5048688" y="3647782"/>
            <a:ext cx="457200" cy="457200"/>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9" name="Rectangle: Rounded Corners 18">
            <a:extLst>
              <a:ext uri="{FF2B5EF4-FFF2-40B4-BE49-F238E27FC236}">
                <a16:creationId xmlns:a16="http://schemas.microsoft.com/office/drawing/2014/main" id="{3C6E90E1-D7CB-D503-A754-957C1B61D7F3}"/>
              </a:ext>
            </a:extLst>
          </p:cNvPr>
          <p:cNvSpPr/>
          <p:nvPr/>
        </p:nvSpPr>
        <p:spPr>
          <a:xfrm>
            <a:off x="5060395" y="4909078"/>
            <a:ext cx="457200" cy="457200"/>
          </a:xfrm>
          <a:prstGeom prst="round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2" name="Rectangle: Rounded Corners 21">
            <a:extLst>
              <a:ext uri="{FF2B5EF4-FFF2-40B4-BE49-F238E27FC236}">
                <a16:creationId xmlns:a16="http://schemas.microsoft.com/office/drawing/2014/main" id="{55DF67F3-63B0-7C98-6F7E-2B561C2872DF}"/>
              </a:ext>
            </a:extLst>
          </p:cNvPr>
          <p:cNvSpPr/>
          <p:nvPr/>
        </p:nvSpPr>
        <p:spPr>
          <a:xfrm>
            <a:off x="5061927" y="5934061"/>
            <a:ext cx="457200" cy="457200"/>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7" name="Freeform: Shape 26">
            <a:extLst>
              <a:ext uri="{FF2B5EF4-FFF2-40B4-BE49-F238E27FC236}">
                <a16:creationId xmlns:a16="http://schemas.microsoft.com/office/drawing/2014/main" id="{2D1C755D-5224-2E4A-3140-0D0E04242AEA}"/>
              </a:ext>
            </a:extLst>
          </p:cNvPr>
          <p:cNvSpPr/>
          <p:nvPr/>
        </p:nvSpPr>
        <p:spPr>
          <a:xfrm>
            <a:off x="3623516" y="3906320"/>
            <a:ext cx="1189208" cy="5886"/>
          </a:xfrm>
          <a:custGeom>
            <a:avLst/>
            <a:gdLst>
              <a:gd name="connsiteX0" fmla="*/ 0 w 1585611"/>
              <a:gd name="connsiteY0" fmla="*/ 0 h 7848"/>
              <a:gd name="connsiteX1" fmla="*/ 1585612 w 1585611"/>
              <a:gd name="connsiteY1" fmla="*/ 0 h 7848"/>
            </a:gdLst>
            <a:ahLst/>
            <a:cxnLst>
              <a:cxn ang="0">
                <a:pos x="connsiteX0" y="connsiteY0"/>
              </a:cxn>
              <a:cxn ang="0">
                <a:pos x="connsiteX1" y="connsiteY1"/>
              </a:cxn>
            </a:cxnLst>
            <a:rect l="l" t="t" r="r" b="b"/>
            <a:pathLst>
              <a:path w="1585611" h="7848">
                <a:moveTo>
                  <a:pt x="0" y="0"/>
                </a:moveTo>
                <a:lnTo>
                  <a:pt x="1585612" y="0"/>
                </a:lnTo>
              </a:path>
            </a:pathLst>
          </a:custGeom>
          <a:ln w="25400" cap="flat">
            <a:solidFill>
              <a:schemeClr val="accent5"/>
            </a:solidFill>
            <a:prstDash val="solid"/>
            <a:miter/>
            <a:headEnd type="oval"/>
            <a:tailEnd type="oval"/>
          </a:ln>
        </p:spPr>
        <p:txBody>
          <a:bodyPr rtlCol="0" anchor="ctr"/>
          <a:lstStyle/>
          <a:p>
            <a:endParaRPr lang="en-IN" sz="1350"/>
          </a:p>
        </p:txBody>
      </p:sp>
      <p:sp>
        <p:nvSpPr>
          <p:cNvPr id="28" name="Freeform: Shape 27">
            <a:extLst>
              <a:ext uri="{FF2B5EF4-FFF2-40B4-BE49-F238E27FC236}">
                <a16:creationId xmlns:a16="http://schemas.microsoft.com/office/drawing/2014/main" id="{B96776F4-7F53-C5C8-DDE6-A0F5BCC9A3AD}"/>
              </a:ext>
            </a:extLst>
          </p:cNvPr>
          <p:cNvSpPr/>
          <p:nvPr/>
        </p:nvSpPr>
        <p:spPr>
          <a:xfrm>
            <a:off x="3638311" y="2795122"/>
            <a:ext cx="1174413" cy="959882"/>
          </a:xfrm>
          <a:custGeom>
            <a:avLst/>
            <a:gdLst>
              <a:gd name="connsiteX0" fmla="*/ 0 w 1585690"/>
              <a:gd name="connsiteY0" fmla="*/ 766437 h 766436"/>
              <a:gd name="connsiteX1" fmla="*/ 664413 w 1585690"/>
              <a:gd name="connsiteY1" fmla="*/ 766437 h 766436"/>
              <a:gd name="connsiteX2" fmla="*/ 895850 w 1585690"/>
              <a:gd name="connsiteY2" fmla="*/ 534999 h 766436"/>
              <a:gd name="connsiteX3" fmla="*/ 895850 w 1585690"/>
              <a:gd name="connsiteY3" fmla="*/ 231438 h 766436"/>
              <a:gd name="connsiteX4" fmla="*/ 1127288 w 1585690"/>
              <a:gd name="connsiteY4" fmla="*/ 0 h 766436"/>
              <a:gd name="connsiteX5" fmla="*/ 1585690 w 1585690"/>
              <a:gd name="connsiteY5" fmla="*/ 0 h 766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5690" h="766436">
                <a:moveTo>
                  <a:pt x="0" y="766437"/>
                </a:moveTo>
                <a:lnTo>
                  <a:pt x="664413" y="766437"/>
                </a:lnTo>
                <a:cubicBezTo>
                  <a:pt x="792178" y="766437"/>
                  <a:pt x="895850" y="662843"/>
                  <a:pt x="895850" y="534999"/>
                </a:cubicBezTo>
                <a:lnTo>
                  <a:pt x="895850" y="231438"/>
                </a:lnTo>
                <a:cubicBezTo>
                  <a:pt x="895850" y="103672"/>
                  <a:pt x="999444" y="0"/>
                  <a:pt x="1127288" y="0"/>
                </a:cubicBezTo>
                <a:lnTo>
                  <a:pt x="1585690" y="0"/>
                </a:lnTo>
              </a:path>
            </a:pathLst>
          </a:custGeom>
          <a:noFill/>
          <a:ln w="25400" cap="flat">
            <a:solidFill>
              <a:schemeClr val="accent6"/>
            </a:solidFill>
            <a:prstDash val="solid"/>
            <a:miter/>
            <a:headEnd type="oval"/>
            <a:tailEnd type="oval"/>
          </a:ln>
        </p:spPr>
        <p:txBody>
          <a:bodyPr rtlCol="0" anchor="ctr"/>
          <a:lstStyle/>
          <a:p>
            <a:endParaRPr lang="en-IN" sz="1350"/>
          </a:p>
        </p:txBody>
      </p:sp>
      <p:sp>
        <p:nvSpPr>
          <p:cNvPr id="29" name="Freeform: Shape 28">
            <a:extLst>
              <a:ext uri="{FF2B5EF4-FFF2-40B4-BE49-F238E27FC236}">
                <a16:creationId xmlns:a16="http://schemas.microsoft.com/office/drawing/2014/main" id="{17F152A4-B2DE-6839-868F-1B8890B8EAE6}"/>
              </a:ext>
            </a:extLst>
          </p:cNvPr>
          <p:cNvSpPr/>
          <p:nvPr/>
        </p:nvSpPr>
        <p:spPr>
          <a:xfrm>
            <a:off x="3623516" y="1510197"/>
            <a:ext cx="1189208" cy="2027853"/>
          </a:xfrm>
          <a:custGeom>
            <a:avLst/>
            <a:gdLst>
              <a:gd name="connsiteX0" fmla="*/ 0 w 1585690"/>
              <a:gd name="connsiteY0" fmla="*/ 1515216 h 1515215"/>
              <a:gd name="connsiteX1" fmla="*/ 461149 w 1585690"/>
              <a:gd name="connsiteY1" fmla="*/ 1515216 h 1515215"/>
              <a:gd name="connsiteX2" fmla="*/ 692587 w 1585690"/>
              <a:gd name="connsiteY2" fmla="*/ 1283778 h 1515215"/>
              <a:gd name="connsiteX3" fmla="*/ 692587 w 1585690"/>
              <a:gd name="connsiteY3" fmla="*/ 231438 h 1515215"/>
              <a:gd name="connsiteX4" fmla="*/ 924025 w 1585690"/>
              <a:gd name="connsiteY4" fmla="*/ 0 h 1515215"/>
              <a:gd name="connsiteX5" fmla="*/ 1585690 w 1585690"/>
              <a:gd name="connsiteY5" fmla="*/ 0 h 1515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5690" h="1515215">
                <a:moveTo>
                  <a:pt x="0" y="1515216"/>
                </a:moveTo>
                <a:lnTo>
                  <a:pt x="461149" y="1515216"/>
                </a:lnTo>
                <a:cubicBezTo>
                  <a:pt x="588915" y="1515216"/>
                  <a:pt x="692587" y="1411622"/>
                  <a:pt x="692587" y="1283778"/>
                </a:cubicBezTo>
                <a:lnTo>
                  <a:pt x="692587" y="231438"/>
                </a:lnTo>
                <a:cubicBezTo>
                  <a:pt x="692587" y="103672"/>
                  <a:pt x="796181" y="0"/>
                  <a:pt x="924025" y="0"/>
                </a:cubicBezTo>
                <a:lnTo>
                  <a:pt x="1585690" y="0"/>
                </a:lnTo>
              </a:path>
            </a:pathLst>
          </a:custGeom>
          <a:noFill/>
          <a:ln w="25400" cap="flat">
            <a:solidFill>
              <a:schemeClr val="accent5"/>
            </a:solidFill>
            <a:prstDash val="solid"/>
            <a:miter/>
            <a:headEnd type="oval"/>
            <a:tailEnd type="oval"/>
          </a:ln>
        </p:spPr>
        <p:txBody>
          <a:bodyPr rtlCol="0" anchor="ctr"/>
          <a:lstStyle/>
          <a:p>
            <a:endParaRPr lang="en-IN" sz="1350"/>
          </a:p>
        </p:txBody>
      </p:sp>
      <p:sp>
        <p:nvSpPr>
          <p:cNvPr id="30" name="Freeform: Shape 29">
            <a:extLst>
              <a:ext uri="{FF2B5EF4-FFF2-40B4-BE49-F238E27FC236}">
                <a16:creationId xmlns:a16="http://schemas.microsoft.com/office/drawing/2014/main" id="{84EB7375-54E1-19EC-8CF7-BFFA8B920CF2}"/>
              </a:ext>
            </a:extLst>
          </p:cNvPr>
          <p:cNvSpPr/>
          <p:nvPr/>
        </p:nvSpPr>
        <p:spPr>
          <a:xfrm>
            <a:off x="3623516" y="4062878"/>
            <a:ext cx="1189268" cy="1091954"/>
          </a:xfrm>
          <a:custGeom>
            <a:avLst/>
            <a:gdLst>
              <a:gd name="connsiteX0" fmla="*/ 0 w 1585690"/>
              <a:gd name="connsiteY0" fmla="*/ 0 h 766436"/>
              <a:gd name="connsiteX1" fmla="*/ 664413 w 1585690"/>
              <a:gd name="connsiteY1" fmla="*/ 0 h 766436"/>
              <a:gd name="connsiteX2" fmla="*/ 895850 w 1585690"/>
              <a:gd name="connsiteY2" fmla="*/ 231438 h 766436"/>
              <a:gd name="connsiteX3" fmla="*/ 895850 w 1585690"/>
              <a:gd name="connsiteY3" fmla="*/ 534999 h 766436"/>
              <a:gd name="connsiteX4" fmla="*/ 1127288 w 1585690"/>
              <a:gd name="connsiteY4" fmla="*/ 766437 h 766436"/>
              <a:gd name="connsiteX5" fmla="*/ 1585690 w 1585690"/>
              <a:gd name="connsiteY5" fmla="*/ 766437 h 766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5690" h="766436">
                <a:moveTo>
                  <a:pt x="0" y="0"/>
                </a:moveTo>
                <a:lnTo>
                  <a:pt x="664413" y="0"/>
                </a:lnTo>
                <a:cubicBezTo>
                  <a:pt x="792178" y="0"/>
                  <a:pt x="895850" y="103594"/>
                  <a:pt x="895850" y="231438"/>
                </a:cubicBezTo>
                <a:lnTo>
                  <a:pt x="895850" y="534999"/>
                </a:lnTo>
                <a:cubicBezTo>
                  <a:pt x="895850" y="662765"/>
                  <a:pt x="999444" y="766437"/>
                  <a:pt x="1127288" y="766437"/>
                </a:cubicBezTo>
                <a:lnTo>
                  <a:pt x="1585690" y="766437"/>
                </a:lnTo>
              </a:path>
            </a:pathLst>
          </a:custGeom>
          <a:noFill/>
          <a:ln w="25400" cap="flat">
            <a:solidFill>
              <a:schemeClr val="accent6"/>
            </a:solidFill>
            <a:prstDash val="solid"/>
            <a:miter/>
            <a:headEnd type="oval"/>
            <a:tailEnd type="oval"/>
          </a:ln>
        </p:spPr>
        <p:txBody>
          <a:bodyPr rtlCol="0" anchor="ctr"/>
          <a:lstStyle/>
          <a:p>
            <a:endParaRPr lang="en-IN" sz="1350"/>
          </a:p>
        </p:txBody>
      </p:sp>
      <p:sp>
        <p:nvSpPr>
          <p:cNvPr id="31" name="Freeform: Shape 30">
            <a:extLst>
              <a:ext uri="{FF2B5EF4-FFF2-40B4-BE49-F238E27FC236}">
                <a16:creationId xmlns:a16="http://schemas.microsoft.com/office/drawing/2014/main" id="{BD9BC5D2-E49E-EDC6-2C53-531A4A08103A}"/>
              </a:ext>
            </a:extLst>
          </p:cNvPr>
          <p:cNvSpPr/>
          <p:nvPr/>
        </p:nvSpPr>
        <p:spPr>
          <a:xfrm>
            <a:off x="3624069" y="4248874"/>
            <a:ext cx="1189268" cy="1874178"/>
          </a:xfrm>
          <a:custGeom>
            <a:avLst/>
            <a:gdLst>
              <a:gd name="connsiteX0" fmla="*/ 0 w 1585690"/>
              <a:gd name="connsiteY0" fmla="*/ 0 h 1515215"/>
              <a:gd name="connsiteX1" fmla="*/ 461149 w 1585690"/>
              <a:gd name="connsiteY1" fmla="*/ 0 h 1515215"/>
              <a:gd name="connsiteX2" fmla="*/ 692587 w 1585690"/>
              <a:gd name="connsiteY2" fmla="*/ 231438 h 1515215"/>
              <a:gd name="connsiteX3" fmla="*/ 692587 w 1585690"/>
              <a:gd name="connsiteY3" fmla="*/ 1283778 h 1515215"/>
              <a:gd name="connsiteX4" fmla="*/ 924025 w 1585690"/>
              <a:gd name="connsiteY4" fmla="*/ 1515216 h 1515215"/>
              <a:gd name="connsiteX5" fmla="*/ 1585690 w 1585690"/>
              <a:gd name="connsiteY5" fmla="*/ 1515216 h 1515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5690" h="1515215">
                <a:moveTo>
                  <a:pt x="0" y="0"/>
                </a:moveTo>
                <a:lnTo>
                  <a:pt x="461149" y="0"/>
                </a:lnTo>
                <a:cubicBezTo>
                  <a:pt x="588915" y="0"/>
                  <a:pt x="692587" y="103594"/>
                  <a:pt x="692587" y="231438"/>
                </a:cubicBezTo>
                <a:lnTo>
                  <a:pt x="692587" y="1283778"/>
                </a:lnTo>
                <a:cubicBezTo>
                  <a:pt x="692587" y="1411543"/>
                  <a:pt x="796181" y="1515216"/>
                  <a:pt x="924025" y="1515216"/>
                </a:cubicBezTo>
                <a:lnTo>
                  <a:pt x="1585690" y="1515216"/>
                </a:lnTo>
              </a:path>
            </a:pathLst>
          </a:custGeom>
          <a:noFill/>
          <a:ln w="25400" cap="flat">
            <a:solidFill>
              <a:schemeClr val="accent5"/>
            </a:solidFill>
            <a:prstDash val="solid"/>
            <a:miter/>
            <a:headEnd type="oval"/>
            <a:tailEnd type="oval"/>
          </a:ln>
        </p:spPr>
        <p:txBody>
          <a:bodyPr rtlCol="0" anchor="ctr"/>
          <a:lstStyle/>
          <a:p>
            <a:endParaRPr lang="en-IN" sz="1350"/>
          </a:p>
        </p:txBody>
      </p:sp>
      <p:pic>
        <p:nvPicPr>
          <p:cNvPr id="33" name="Graphic 32">
            <a:extLst>
              <a:ext uri="{FF2B5EF4-FFF2-40B4-BE49-F238E27FC236}">
                <a16:creationId xmlns:a16="http://schemas.microsoft.com/office/drawing/2014/main" id="{B15449B3-D5D5-486D-8C23-01D5B86868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93745" y="2780548"/>
            <a:ext cx="190500" cy="190500"/>
          </a:xfrm>
          <a:prstGeom prst="rect">
            <a:avLst/>
          </a:prstGeom>
        </p:spPr>
      </p:pic>
      <p:pic>
        <p:nvPicPr>
          <p:cNvPr id="35" name="Graphic 34">
            <a:extLst>
              <a:ext uri="{FF2B5EF4-FFF2-40B4-BE49-F238E27FC236}">
                <a16:creationId xmlns:a16="http://schemas.microsoft.com/office/drawing/2014/main" id="{4FC56286-BBF4-DCDF-8DF3-F7702A7D71E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63717" y="1427532"/>
            <a:ext cx="190500" cy="190500"/>
          </a:xfrm>
          <a:prstGeom prst="rect">
            <a:avLst/>
          </a:prstGeom>
        </p:spPr>
      </p:pic>
      <p:pic>
        <p:nvPicPr>
          <p:cNvPr id="37" name="Graphic 36">
            <a:extLst>
              <a:ext uri="{FF2B5EF4-FFF2-40B4-BE49-F238E27FC236}">
                <a16:creationId xmlns:a16="http://schemas.microsoft.com/office/drawing/2014/main" id="{CC120D9B-7FCA-3C8F-7E93-0AB21EEDEEE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163717" y="6123052"/>
            <a:ext cx="190500" cy="190500"/>
          </a:xfrm>
          <a:prstGeom prst="rect">
            <a:avLst/>
          </a:prstGeom>
        </p:spPr>
      </p:pic>
      <p:pic>
        <p:nvPicPr>
          <p:cNvPr id="39" name="Graphic 38">
            <a:extLst>
              <a:ext uri="{FF2B5EF4-FFF2-40B4-BE49-F238E27FC236}">
                <a16:creationId xmlns:a16="http://schemas.microsoft.com/office/drawing/2014/main" id="{EA093321-8AB4-4208-2BFE-0DBC504CC62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193745" y="3774064"/>
            <a:ext cx="190500" cy="190500"/>
          </a:xfrm>
          <a:prstGeom prst="rect">
            <a:avLst/>
          </a:prstGeom>
        </p:spPr>
      </p:pic>
      <p:pic>
        <p:nvPicPr>
          <p:cNvPr id="41" name="Graphic 40">
            <a:extLst>
              <a:ext uri="{FF2B5EF4-FFF2-40B4-BE49-F238E27FC236}">
                <a16:creationId xmlns:a16="http://schemas.microsoft.com/office/drawing/2014/main" id="{93AF4EC0-6B4F-DA9E-3713-1575158955A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193745" y="5042428"/>
            <a:ext cx="190500" cy="190500"/>
          </a:xfrm>
          <a:prstGeom prst="rect">
            <a:avLst/>
          </a:prstGeom>
        </p:spPr>
      </p:pic>
      <p:sp>
        <p:nvSpPr>
          <p:cNvPr id="45" name="TextBox 44">
            <a:extLst>
              <a:ext uri="{FF2B5EF4-FFF2-40B4-BE49-F238E27FC236}">
                <a16:creationId xmlns:a16="http://schemas.microsoft.com/office/drawing/2014/main" id="{72E23A2C-18DD-89A6-0A79-C3BD69681BD1}"/>
              </a:ext>
            </a:extLst>
          </p:cNvPr>
          <p:cNvSpPr txBox="1"/>
          <p:nvPr/>
        </p:nvSpPr>
        <p:spPr>
          <a:xfrm>
            <a:off x="5535672" y="1199582"/>
            <a:ext cx="3206970" cy="276999"/>
          </a:xfrm>
          <a:prstGeom prst="rect">
            <a:avLst/>
          </a:prstGeom>
          <a:noFill/>
        </p:spPr>
        <p:txBody>
          <a:bodyPr wrap="square" rtlCol="0">
            <a:spAutoFit/>
          </a:bodyPr>
          <a:lstStyle/>
          <a:p>
            <a:r>
              <a:rPr lang="en-US" sz="1200" b="1" dirty="0">
                <a:solidFill>
                  <a:schemeClr val="accent5"/>
                </a:solidFill>
              </a:rPr>
              <a:t>Investigating of Extreme Air Quality Events</a:t>
            </a:r>
            <a:endParaRPr lang="en-IN" sz="1200" b="1" dirty="0">
              <a:solidFill>
                <a:schemeClr val="accent5"/>
              </a:solidFill>
            </a:endParaRPr>
          </a:p>
        </p:txBody>
      </p:sp>
      <p:sp>
        <p:nvSpPr>
          <p:cNvPr id="46" name="TextBox 45">
            <a:extLst>
              <a:ext uri="{FF2B5EF4-FFF2-40B4-BE49-F238E27FC236}">
                <a16:creationId xmlns:a16="http://schemas.microsoft.com/office/drawing/2014/main" id="{D5228FED-36C1-F16E-767B-B9F76D9D83F7}"/>
              </a:ext>
            </a:extLst>
          </p:cNvPr>
          <p:cNvSpPr txBox="1"/>
          <p:nvPr/>
        </p:nvSpPr>
        <p:spPr>
          <a:xfrm>
            <a:off x="5505888" y="1427641"/>
            <a:ext cx="5572218" cy="547458"/>
          </a:xfrm>
          <a:prstGeom prst="rect">
            <a:avLst/>
          </a:prstGeom>
          <a:noFill/>
        </p:spPr>
        <p:txBody>
          <a:bodyPr wrap="square" rtlCol="0">
            <a:spAutoFit/>
          </a:bodyPr>
          <a:lstStyle/>
          <a:p>
            <a:pPr>
              <a:lnSpc>
                <a:spcPts val="1200"/>
              </a:lnSpc>
            </a:pPr>
            <a:r>
              <a:rPr lang="en-US" sz="900" dirty="0">
                <a:solidFill>
                  <a:schemeClr val="bg1"/>
                </a:solidFill>
              </a:rPr>
              <a:t>Further investigation is needed to understand the causes of extreme air quality events, such as the PM10 spike observed on January 16th. This should include analysis of meteorological conditions, traffic patterns, and potential local sources to inform targeted interventions.</a:t>
            </a:r>
            <a:endParaRPr lang="en-US" sz="825" dirty="0">
              <a:solidFill>
                <a:schemeClr val="bg1"/>
              </a:solidFill>
            </a:endParaRPr>
          </a:p>
        </p:txBody>
      </p:sp>
      <p:sp>
        <p:nvSpPr>
          <p:cNvPr id="49" name="TextBox 48">
            <a:extLst>
              <a:ext uri="{FF2B5EF4-FFF2-40B4-BE49-F238E27FC236}">
                <a16:creationId xmlns:a16="http://schemas.microsoft.com/office/drawing/2014/main" id="{1AEDC6AB-F282-F9C2-D968-31331835A73C}"/>
              </a:ext>
            </a:extLst>
          </p:cNvPr>
          <p:cNvSpPr txBox="1"/>
          <p:nvPr/>
        </p:nvSpPr>
        <p:spPr>
          <a:xfrm>
            <a:off x="5542823" y="2414982"/>
            <a:ext cx="4377401" cy="276999"/>
          </a:xfrm>
          <a:prstGeom prst="rect">
            <a:avLst/>
          </a:prstGeom>
          <a:noFill/>
        </p:spPr>
        <p:txBody>
          <a:bodyPr wrap="square" rtlCol="0">
            <a:spAutoFit/>
          </a:bodyPr>
          <a:lstStyle/>
          <a:p>
            <a:r>
              <a:rPr lang="en-US" sz="1200" b="1" dirty="0">
                <a:solidFill>
                  <a:schemeClr val="accent6"/>
                </a:solidFill>
              </a:rPr>
              <a:t>Enhanced Data Quality Management</a:t>
            </a:r>
            <a:endParaRPr lang="en-IN" sz="1200" b="1" dirty="0">
              <a:solidFill>
                <a:schemeClr val="accent6"/>
              </a:solidFill>
            </a:endParaRPr>
          </a:p>
        </p:txBody>
      </p:sp>
      <p:sp>
        <p:nvSpPr>
          <p:cNvPr id="50" name="TextBox 49">
            <a:extLst>
              <a:ext uri="{FF2B5EF4-FFF2-40B4-BE49-F238E27FC236}">
                <a16:creationId xmlns:a16="http://schemas.microsoft.com/office/drawing/2014/main" id="{420CBD38-8E88-3552-2578-8EA42DBF379F}"/>
              </a:ext>
            </a:extLst>
          </p:cNvPr>
          <p:cNvSpPr txBox="1"/>
          <p:nvPr/>
        </p:nvSpPr>
        <p:spPr>
          <a:xfrm>
            <a:off x="5535672" y="2660537"/>
            <a:ext cx="5651466" cy="547458"/>
          </a:xfrm>
          <a:prstGeom prst="rect">
            <a:avLst/>
          </a:prstGeom>
          <a:noFill/>
        </p:spPr>
        <p:txBody>
          <a:bodyPr wrap="square" rtlCol="0">
            <a:spAutoFit/>
          </a:bodyPr>
          <a:lstStyle/>
          <a:p>
            <a:pPr>
              <a:lnSpc>
                <a:spcPts val="1200"/>
              </a:lnSpc>
            </a:pPr>
            <a:r>
              <a:rPr lang="en-US" sz="900" dirty="0">
                <a:solidFill>
                  <a:schemeClr val="bg1"/>
                </a:solidFill>
              </a:rPr>
              <a:t>A comprehensive approach to data quality management is recommended. This involves root cause analysis of data errors, exploring advanced imputation techniques, and rigorously assessing the impact of data correction methods on analytical results.</a:t>
            </a:r>
            <a:endParaRPr lang="en-US" sz="825" dirty="0">
              <a:solidFill>
                <a:schemeClr val="bg1"/>
              </a:solidFill>
            </a:endParaRPr>
          </a:p>
        </p:txBody>
      </p:sp>
      <p:sp>
        <p:nvSpPr>
          <p:cNvPr id="52" name="TextBox 51">
            <a:extLst>
              <a:ext uri="{FF2B5EF4-FFF2-40B4-BE49-F238E27FC236}">
                <a16:creationId xmlns:a16="http://schemas.microsoft.com/office/drawing/2014/main" id="{13D4E406-263E-EDBD-BB55-0471FFE1566A}"/>
              </a:ext>
            </a:extLst>
          </p:cNvPr>
          <p:cNvSpPr txBox="1"/>
          <p:nvPr/>
        </p:nvSpPr>
        <p:spPr>
          <a:xfrm>
            <a:off x="5614920" y="3471255"/>
            <a:ext cx="4072602" cy="276999"/>
          </a:xfrm>
          <a:prstGeom prst="rect">
            <a:avLst/>
          </a:prstGeom>
          <a:noFill/>
        </p:spPr>
        <p:txBody>
          <a:bodyPr wrap="square" rtlCol="0">
            <a:spAutoFit/>
          </a:bodyPr>
          <a:lstStyle/>
          <a:p>
            <a:r>
              <a:rPr lang="en-US" sz="1200" b="1" dirty="0">
                <a:solidFill>
                  <a:schemeClr val="accent5"/>
                </a:solidFill>
              </a:rPr>
              <a:t>Advanced Air Quality and Environment Modelling</a:t>
            </a:r>
            <a:endParaRPr lang="en-IN" sz="1200" b="1" dirty="0">
              <a:solidFill>
                <a:schemeClr val="accent5"/>
              </a:solidFill>
            </a:endParaRPr>
          </a:p>
        </p:txBody>
      </p:sp>
      <p:sp>
        <p:nvSpPr>
          <p:cNvPr id="53" name="TextBox 52">
            <a:extLst>
              <a:ext uri="{FF2B5EF4-FFF2-40B4-BE49-F238E27FC236}">
                <a16:creationId xmlns:a16="http://schemas.microsoft.com/office/drawing/2014/main" id="{7068211A-E48E-1671-81B5-985D5905DBE2}"/>
              </a:ext>
            </a:extLst>
          </p:cNvPr>
          <p:cNvSpPr txBox="1"/>
          <p:nvPr/>
        </p:nvSpPr>
        <p:spPr>
          <a:xfrm>
            <a:off x="5614920" y="3716099"/>
            <a:ext cx="5572218" cy="547458"/>
          </a:xfrm>
          <a:prstGeom prst="rect">
            <a:avLst/>
          </a:prstGeom>
          <a:noFill/>
        </p:spPr>
        <p:txBody>
          <a:bodyPr wrap="square" rtlCol="0">
            <a:spAutoFit/>
          </a:bodyPr>
          <a:lstStyle/>
          <a:p>
            <a:pPr>
              <a:lnSpc>
                <a:spcPts val="1200"/>
              </a:lnSpc>
            </a:pPr>
            <a:r>
              <a:rPr lang="en-US" sz="900" dirty="0">
                <a:solidFill>
                  <a:schemeClr val="bg1"/>
                </a:solidFill>
              </a:rPr>
              <a:t>Advanced statistical modeling is warranted to explore relationships between air quality and environmental factors. This includes time series analysis, correlation studies, and potentially spatial modeling to understand air quality dynamics.</a:t>
            </a:r>
            <a:endParaRPr lang="en-US" sz="825" dirty="0">
              <a:solidFill>
                <a:schemeClr val="bg1"/>
              </a:solidFill>
            </a:endParaRPr>
          </a:p>
        </p:txBody>
      </p:sp>
      <p:sp>
        <p:nvSpPr>
          <p:cNvPr id="55" name="TextBox 54">
            <a:extLst>
              <a:ext uri="{FF2B5EF4-FFF2-40B4-BE49-F238E27FC236}">
                <a16:creationId xmlns:a16="http://schemas.microsoft.com/office/drawing/2014/main" id="{7D5EEA54-650B-B8AE-AEC2-ED80C39494B3}"/>
              </a:ext>
            </a:extLst>
          </p:cNvPr>
          <p:cNvSpPr txBox="1"/>
          <p:nvPr/>
        </p:nvSpPr>
        <p:spPr>
          <a:xfrm>
            <a:off x="5614920" y="4688128"/>
            <a:ext cx="3926298" cy="276999"/>
          </a:xfrm>
          <a:prstGeom prst="rect">
            <a:avLst/>
          </a:prstGeom>
          <a:noFill/>
        </p:spPr>
        <p:txBody>
          <a:bodyPr wrap="square" rtlCol="0">
            <a:spAutoFit/>
          </a:bodyPr>
          <a:lstStyle/>
          <a:p>
            <a:r>
              <a:rPr lang="en-US" sz="1200" b="1" dirty="0">
                <a:solidFill>
                  <a:schemeClr val="accent6"/>
                </a:solidFill>
              </a:rPr>
              <a:t>Refined Public Health Exposure Assessment</a:t>
            </a:r>
            <a:endParaRPr lang="en-IN" sz="1200" b="1" dirty="0">
              <a:solidFill>
                <a:schemeClr val="accent6"/>
              </a:solidFill>
            </a:endParaRPr>
          </a:p>
        </p:txBody>
      </p:sp>
      <p:sp>
        <p:nvSpPr>
          <p:cNvPr id="56" name="TextBox 55">
            <a:extLst>
              <a:ext uri="{FF2B5EF4-FFF2-40B4-BE49-F238E27FC236}">
                <a16:creationId xmlns:a16="http://schemas.microsoft.com/office/drawing/2014/main" id="{05D7EC2A-3024-A44E-011E-5936BDE3889A}"/>
              </a:ext>
            </a:extLst>
          </p:cNvPr>
          <p:cNvSpPr txBox="1"/>
          <p:nvPr/>
        </p:nvSpPr>
        <p:spPr>
          <a:xfrm>
            <a:off x="5630922" y="4988114"/>
            <a:ext cx="5651466" cy="547458"/>
          </a:xfrm>
          <a:prstGeom prst="rect">
            <a:avLst/>
          </a:prstGeom>
          <a:noFill/>
        </p:spPr>
        <p:txBody>
          <a:bodyPr wrap="square" rtlCol="0">
            <a:spAutoFit/>
          </a:bodyPr>
          <a:lstStyle/>
          <a:p>
            <a:pPr>
              <a:lnSpc>
                <a:spcPts val="1200"/>
              </a:lnSpc>
            </a:pPr>
            <a:r>
              <a:rPr lang="en-US" sz="900" dirty="0">
                <a:solidFill>
                  <a:schemeClr val="bg1"/>
                </a:solidFill>
              </a:rPr>
              <a:t>A refined exposure assessment is necessary to better understand health implications. This should incorporate time-activity patterns, age-specific sensitivities, and potentially health impact modeling to assess population risk.</a:t>
            </a:r>
            <a:endParaRPr lang="en-US" sz="825" dirty="0">
              <a:solidFill>
                <a:schemeClr val="bg1"/>
              </a:solidFill>
            </a:endParaRPr>
          </a:p>
        </p:txBody>
      </p:sp>
      <p:sp>
        <p:nvSpPr>
          <p:cNvPr id="58" name="TextBox 57">
            <a:extLst>
              <a:ext uri="{FF2B5EF4-FFF2-40B4-BE49-F238E27FC236}">
                <a16:creationId xmlns:a16="http://schemas.microsoft.com/office/drawing/2014/main" id="{5816AA8D-11B4-36C7-0E17-0A19650365BB}"/>
              </a:ext>
            </a:extLst>
          </p:cNvPr>
          <p:cNvSpPr txBox="1"/>
          <p:nvPr/>
        </p:nvSpPr>
        <p:spPr>
          <a:xfrm>
            <a:off x="5535672" y="5709339"/>
            <a:ext cx="4005546" cy="276999"/>
          </a:xfrm>
          <a:prstGeom prst="rect">
            <a:avLst/>
          </a:prstGeom>
          <a:noFill/>
        </p:spPr>
        <p:txBody>
          <a:bodyPr wrap="square" rtlCol="0">
            <a:spAutoFit/>
          </a:bodyPr>
          <a:lstStyle/>
          <a:p>
            <a:r>
              <a:rPr lang="en-US" sz="1200" b="1" dirty="0">
                <a:solidFill>
                  <a:schemeClr val="accent5"/>
                </a:solidFill>
              </a:rPr>
              <a:t>Benchmarking and Interactive Data Platform</a:t>
            </a:r>
            <a:endParaRPr lang="en-IN" sz="1200" b="1" dirty="0">
              <a:solidFill>
                <a:schemeClr val="accent5"/>
              </a:solidFill>
            </a:endParaRPr>
          </a:p>
        </p:txBody>
      </p:sp>
      <p:sp>
        <p:nvSpPr>
          <p:cNvPr id="59" name="TextBox 58">
            <a:extLst>
              <a:ext uri="{FF2B5EF4-FFF2-40B4-BE49-F238E27FC236}">
                <a16:creationId xmlns:a16="http://schemas.microsoft.com/office/drawing/2014/main" id="{629A0D2C-194B-FE31-D9F0-92C085F486CD}"/>
              </a:ext>
            </a:extLst>
          </p:cNvPr>
          <p:cNvSpPr txBox="1"/>
          <p:nvPr/>
        </p:nvSpPr>
        <p:spPr>
          <a:xfrm>
            <a:off x="5535672" y="5938586"/>
            <a:ext cx="5651466" cy="547458"/>
          </a:xfrm>
          <a:prstGeom prst="rect">
            <a:avLst/>
          </a:prstGeom>
          <a:noFill/>
        </p:spPr>
        <p:txBody>
          <a:bodyPr wrap="square" rtlCol="0">
            <a:spAutoFit/>
          </a:bodyPr>
          <a:lstStyle/>
          <a:p>
            <a:pPr>
              <a:lnSpc>
                <a:spcPts val="1200"/>
              </a:lnSpc>
            </a:pPr>
            <a:r>
              <a:rPr lang="en-US" sz="900" dirty="0">
                <a:solidFill>
                  <a:schemeClr val="bg1"/>
                </a:solidFill>
              </a:rPr>
              <a:t>Benchmarking against industry best practices and developing an interactive data platform would enhance data analysis and stakeholder communication. This platform would allow for user-driven exploration of air quality data and insights.</a:t>
            </a:r>
            <a:endParaRPr lang="en-US" sz="825" dirty="0">
              <a:solidFill>
                <a:schemeClr val="bg1"/>
              </a:solidFill>
            </a:endParaRPr>
          </a:p>
        </p:txBody>
      </p:sp>
      <p:sp>
        <p:nvSpPr>
          <p:cNvPr id="4" name="TextBox 3">
            <a:extLst>
              <a:ext uri="{FF2B5EF4-FFF2-40B4-BE49-F238E27FC236}">
                <a16:creationId xmlns:a16="http://schemas.microsoft.com/office/drawing/2014/main" id="{AF83F8D0-C3B1-35D4-1333-4936ABA11643}"/>
              </a:ext>
            </a:extLst>
          </p:cNvPr>
          <p:cNvSpPr txBox="1"/>
          <p:nvPr/>
        </p:nvSpPr>
        <p:spPr>
          <a:xfrm>
            <a:off x="1569590" y="4387451"/>
            <a:ext cx="1144159" cy="276999"/>
          </a:xfrm>
          <a:prstGeom prst="rect">
            <a:avLst/>
          </a:prstGeom>
          <a:noFill/>
        </p:spPr>
        <p:txBody>
          <a:bodyPr wrap="none" rtlCol="0">
            <a:spAutoFit/>
          </a:bodyPr>
          <a:lstStyle/>
          <a:p>
            <a:pPr algn="ctr"/>
            <a:r>
              <a:rPr lang="en-US" sz="1200" b="1" dirty="0">
                <a:solidFill>
                  <a:schemeClr val="bg1"/>
                </a:solidFill>
              </a:rPr>
              <a:t>Collaboration</a:t>
            </a:r>
            <a:endParaRPr lang="en-IN" sz="1200" b="1" dirty="0">
              <a:solidFill>
                <a:schemeClr val="bg1"/>
              </a:solidFill>
            </a:endParaRPr>
          </a:p>
        </p:txBody>
      </p:sp>
    </p:spTree>
    <p:extLst>
      <p:ext uri="{BB962C8B-B14F-4D97-AF65-F5344CB8AC3E}">
        <p14:creationId xmlns:p14="http://schemas.microsoft.com/office/powerpoint/2010/main" val="3416071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100000">
              <a:schemeClr val="tx1">
                <a:lumMod val="95000"/>
                <a:lumOff val="5000"/>
              </a:schemeClr>
            </a:gs>
            <a:gs pos="0">
              <a:schemeClr val="tx1"/>
            </a:gs>
            <a:gs pos="100000">
              <a:schemeClr val="bg1">
                <a:lumMod val="95000"/>
              </a:schemeClr>
            </a:gs>
            <a:gs pos="100000">
              <a:schemeClr val="accent1">
                <a:lumMod val="45000"/>
                <a:lumOff val="55000"/>
              </a:schemeClr>
            </a:gs>
            <a:gs pos="100000">
              <a:schemeClr val="accent1">
                <a:lumMod val="45000"/>
                <a:lumOff val="55000"/>
              </a:schemeClr>
            </a:gs>
            <a:gs pos="100000">
              <a:schemeClr val="bg1">
                <a:lumMod val="95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a:xfrm>
            <a:off x="4705350" y="466659"/>
            <a:ext cx="2543175" cy="1325563"/>
          </a:xfrm>
        </p:spPr>
        <p:txBody>
          <a:bodyPr/>
          <a:lstStyle/>
          <a:p>
            <a:r>
              <a:rPr lang="en-US" dirty="0">
                <a:solidFill>
                  <a:schemeClr val="bg1"/>
                </a:solidFill>
              </a:rPr>
              <a:t>Thank You</a:t>
            </a:r>
          </a:p>
        </p:txBody>
      </p:sp>
      <p:sp>
        <p:nvSpPr>
          <p:cNvPr id="13" name="Freeform: Shape 12">
            <a:extLst>
              <a:ext uri="{FF2B5EF4-FFF2-40B4-BE49-F238E27FC236}">
                <a16:creationId xmlns:a16="http://schemas.microsoft.com/office/drawing/2014/main" id="{8C2C78DD-88E1-44B7-8093-39D27123E6AF}"/>
              </a:ext>
            </a:extLst>
          </p:cNvPr>
          <p:cNvSpPr/>
          <p:nvPr/>
        </p:nvSpPr>
        <p:spPr>
          <a:xfrm flipH="1">
            <a:off x="0" y="466659"/>
            <a:ext cx="12188952" cy="5842171"/>
          </a:xfrm>
          <a:custGeom>
            <a:avLst/>
            <a:gdLst>
              <a:gd name="connsiteX0" fmla="*/ 5911642 w 12188952"/>
              <a:gd name="connsiteY0" fmla="*/ 3974299 h 5842171"/>
              <a:gd name="connsiteX1" fmla="*/ 6255302 w 12188952"/>
              <a:gd name="connsiteY1" fmla="*/ 4323207 h 5842171"/>
              <a:gd name="connsiteX2" fmla="*/ 6162757 w 12188952"/>
              <a:gd name="connsiteY2" fmla="*/ 4399750 h 5842171"/>
              <a:gd name="connsiteX3" fmla="*/ 5854083 w 12188952"/>
              <a:gd name="connsiteY3" fmla="*/ 4395423 h 5842171"/>
              <a:gd name="connsiteX4" fmla="*/ 5832075 w 12188952"/>
              <a:gd name="connsiteY4" fmla="*/ 4391095 h 5842171"/>
              <a:gd name="connsiteX5" fmla="*/ 5911642 w 12188952"/>
              <a:gd name="connsiteY5" fmla="*/ 3974299 h 5842171"/>
              <a:gd name="connsiteX6" fmla="*/ 5470247 w 12188952"/>
              <a:gd name="connsiteY6" fmla="*/ 3063624 h 5842171"/>
              <a:gd name="connsiteX7" fmla="*/ 5554064 w 12188952"/>
              <a:gd name="connsiteY7" fmla="*/ 3152973 h 5842171"/>
              <a:gd name="connsiteX8" fmla="*/ 5651117 w 12188952"/>
              <a:gd name="connsiteY8" fmla="*/ 3242344 h 5842171"/>
              <a:gd name="connsiteX9" fmla="*/ 5831987 w 12188952"/>
              <a:gd name="connsiteY9" fmla="*/ 3395532 h 5842171"/>
              <a:gd name="connsiteX10" fmla="*/ 5840802 w 12188952"/>
              <a:gd name="connsiteY10" fmla="*/ 3455091 h 5842171"/>
              <a:gd name="connsiteX11" fmla="*/ 5854039 w 12188952"/>
              <a:gd name="connsiteY11" fmla="*/ 3523167 h 5842171"/>
              <a:gd name="connsiteX12" fmla="*/ 5858461 w 12188952"/>
              <a:gd name="connsiteY12" fmla="*/ 3535944 h 5842171"/>
              <a:gd name="connsiteX13" fmla="*/ 5871698 w 12188952"/>
              <a:gd name="connsiteY13" fmla="*/ 3535944 h 5842171"/>
              <a:gd name="connsiteX14" fmla="*/ 5915803 w 12188952"/>
              <a:gd name="connsiteY14" fmla="*/ 3540203 h 5842171"/>
              <a:gd name="connsiteX15" fmla="*/ 5959935 w 12188952"/>
              <a:gd name="connsiteY15" fmla="*/ 3544439 h 5842171"/>
              <a:gd name="connsiteX16" fmla="*/ 6052567 w 12188952"/>
              <a:gd name="connsiteY16" fmla="*/ 3552957 h 5842171"/>
              <a:gd name="connsiteX17" fmla="*/ 5964330 w 12188952"/>
              <a:gd name="connsiteY17" fmla="*/ 3523167 h 5842171"/>
              <a:gd name="connsiteX18" fmla="*/ 5920224 w 12188952"/>
              <a:gd name="connsiteY18" fmla="*/ 3510412 h 5842171"/>
              <a:gd name="connsiteX19" fmla="*/ 5889356 w 12188952"/>
              <a:gd name="connsiteY19" fmla="*/ 3501894 h 5842171"/>
              <a:gd name="connsiteX20" fmla="*/ 5884935 w 12188952"/>
              <a:gd name="connsiteY20" fmla="*/ 3442314 h 5842171"/>
              <a:gd name="connsiteX21" fmla="*/ 5876119 w 12188952"/>
              <a:gd name="connsiteY21" fmla="*/ 3374237 h 5842171"/>
              <a:gd name="connsiteX22" fmla="*/ 5876119 w 12188952"/>
              <a:gd name="connsiteY22" fmla="*/ 3365742 h 5842171"/>
              <a:gd name="connsiteX23" fmla="*/ 5867303 w 12188952"/>
              <a:gd name="connsiteY23" fmla="*/ 3361483 h 5842171"/>
              <a:gd name="connsiteX24" fmla="*/ 5677591 w 12188952"/>
              <a:gd name="connsiteY24" fmla="*/ 3204036 h 5842171"/>
              <a:gd name="connsiteX25" fmla="*/ 5576116 w 12188952"/>
              <a:gd name="connsiteY25" fmla="*/ 3131700 h 5842171"/>
              <a:gd name="connsiteX26" fmla="*/ 5470247 w 12188952"/>
              <a:gd name="connsiteY26" fmla="*/ 3063624 h 5842171"/>
              <a:gd name="connsiteX27" fmla="*/ 5779055 w 12188952"/>
              <a:gd name="connsiteY27" fmla="*/ 2765775 h 5842171"/>
              <a:gd name="connsiteX28" fmla="*/ 5862875 w 12188952"/>
              <a:gd name="connsiteY28" fmla="*/ 2855132 h 5842171"/>
              <a:gd name="connsiteX29" fmla="*/ 5951102 w 12188952"/>
              <a:gd name="connsiteY29" fmla="*/ 2940244 h 5842171"/>
              <a:gd name="connsiteX30" fmla="*/ 6131964 w 12188952"/>
              <a:gd name="connsiteY30" fmla="*/ 3093425 h 5842171"/>
              <a:gd name="connsiteX31" fmla="*/ 6140779 w 12188952"/>
              <a:gd name="connsiteY31" fmla="*/ 3152981 h 5842171"/>
              <a:gd name="connsiteX32" fmla="*/ 6154027 w 12188952"/>
              <a:gd name="connsiteY32" fmla="*/ 3221071 h 5842171"/>
              <a:gd name="connsiteX33" fmla="*/ 6158435 w 12188952"/>
              <a:gd name="connsiteY33" fmla="*/ 3233827 h 5842171"/>
              <a:gd name="connsiteX34" fmla="*/ 6171683 w 12188952"/>
              <a:gd name="connsiteY34" fmla="*/ 3233827 h 5842171"/>
              <a:gd name="connsiteX35" fmla="*/ 6215784 w 12188952"/>
              <a:gd name="connsiteY35" fmla="*/ 3238093 h 5842171"/>
              <a:gd name="connsiteX36" fmla="*/ 6259911 w 12188952"/>
              <a:gd name="connsiteY36" fmla="*/ 3242338 h 5842171"/>
              <a:gd name="connsiteX37" fmla="*/ 6352545 w 12188952"/>
              <a:gd name="connsiteY37" fmla="*/ 3250849 h 5842171"/>
              <a:gd name="connsiteX38" fmla="*/ 6264318 w 12188952"/>
              <a:gd name="connsiteY38" fmla="*/ 3221071 h 5842171"/>
              <a:gd name="connsiteX39" fmla="*/ 6220191 w 12188952"/>
              <a:gd name="connsiteY39" fmla="*/ 3208293 h 5842171"/>
              <a:gd name="connsiteX40" fmla="*/ 6189313 w 12188952"/>
              <a:gd name="connsiteY40" fmla="*/ 3199782 h 5842171"/>
              <a:gd name="connsiteX41" fmla="*/ 6184906 w 12188952"/>
              <a:gd name="connsiteY41" fmla="*/ 3140225 h 5842171"/>
              <a:gd name="connsiteX42" fmla="*/ 6176091 w 12188952"/>
              <a:gd name="connsiteY42" fmla="*/ 3072135 h 5842171"/>
              <a:gd name="connsiteX43" fmla="*/ 6176091 w 12188952"/>
              <a:gd name="connsiteY43" fmla="*/ 3063624 h 5842171"/>
              <a:gd name="connsiteX44" fmla="*/ 6167276 w 12188952"/>
              <a:gd name="connsiteY44" fmla="*/ 3059379 h 5842171"/>
              <a:gd name="connsiteX45" fmla="*/ 5977573 w 12188952"/>
              <a:gd name="connsiteY45" fmla="*/ 2901932 h 5842171"/>
              <a:gd name="connsiteX46" fmla="*/ 5876097 w 12188952"/>
              <a:gd name="connsiteY46" fmla="*/ 2829598 h 5842171"/>
              <a:gd name="connsiteX47" fmla="*/ 5779055 w 12188952"/>
              <a:gd name="connsiteY47" fmla="*/ 2765775 h 5842171"/>
              <a:gd name="connsiteX48" fmla="*/ 3273524 w 12188952"/>
              <a:gd name="connsiteY48" fmla="*/ 2540262 h 5842171"/>
              <a:gd name="connsiteX49" fmla="*/ 3458615 w 12188952"/>
              <a:gd name="connsiteY49" fmla="*/ 2719044 h 5842171"/>
              <a:gd name="connsiteX50" fmla="*/ 3273524 w 12188952"/>
              <a:gd name="connsiteY50" fmla="*/ 2897825 h 5842171"/>
              <a:gd name="connsiteX51" fmla="*/ 3087868 w 12188952"/>
              <a:gd name="connsiteY51" fmla="*/ 2719044 h 5842171"/>
              <a:gd name="connsiteX52" fmla="*/ 3273524 w 12188952"/>
              <a:gd name="connsiteY52" fmla="*/ 2540262 h 5842171"/>
              <a:gd name="connsiteX53" fmla="*/ 8915428 w 12188952"/>
              <a:gd name="connsiteY53" fmla="*/ 2361481 h 5842171"/>
              <a:gd name="connsiteX54" fmla="*/ 8730337 w 12188952"/>
              <a:gd name="connsiteY54" fmla="*/ 2540262 h 5842171"/>
              <a:gd name="connsiteX55" fmla="*/ 8915428 w 12188952"/>
              <a:gd name="connsiteY55" fmla="*/ 2719044 h 5842171"/>
              <a:gd name="connsiteX56" fmla="*/ 9101084 w 12188952"/>
              <a:gd name="connsiteY56" fmla="*/ 2540262 h 5842171"/>
              <a:gd name="connsiteX57" fmla="*/ 8915428 w 12188952"/>
              <a:gd name="connsiteY57" fmla="*/ 2361481 h 5842171"/>
              <a:gd name="connsiteX58" fmla="*/ 0 w 12188952"/>
              <a:gd name="connsiteY58" fmla="*/ 0 h 5842171"/>
              <a:gd name="connsiteX59" fmla="*/ 0 w 12188952"/>
              <a:gd name="connsiteY59" fmla="*/ 1319086 h 5842171"/>
              <a:gd name="connsiteX60" fmla="*/ 0 w 12188952"/>
              <a:gd name="connsiteY60" fmla="*/ 2710389 h 5842171"/>
              <a:gd name="connsiteX61" fmla="*/ 0 w 12188952"/>
              <a:gd name="connsiteY61" fmla="*/ 5842171 h 5842171"/>
              <a:gd name="connsiteX62" fmla="*/ 12188952 w 12188952"/>
              <a:gd name="connsiteY62" fmla="*/ 5842171 h 5842171"/>
              <a:gd name="connsiteX63" fmla="*/ 12188952 w 12188952"/>
              <a:gd name="connsiteY63" fmla="*/ 1612547 h 5842171"/>
              <a:gd name="connsiteX64" fmla="*/ 8791846 w 12188952"/>
              <a:gd name="connsiteY64" fmla="*/ 2970041 h 5842171"/>
              <a:gd name="connsiteX65" fmla="*/ 8593775 w 12188952"/>
              <a:gd name="connsiteY65" fmla="*/ 2910537 h 5842171"/>
              <a:gd name="connsiteX66" fmla="*/ 8523238 w 12188952"/>
              <a:gd name="connsiteY66" fmla="*/ 2731756 h 5842171"/>
              <a:gd name="connsiteX67" fmla="*/ 8395141 w 12188952"/>
              <a:gd name="connsiteY67" fmla="*/ 2791259 h 5842171"/>
              <a:gd name="connsiteX68" fmla="*/ 8218514 w 12188952"/>
              <a:gd name="connsiteY68" fmla="*/ 2731756 h 5842171"/>
              <a:gd name="connsiteX69" fmla="*/ 7645181 w 12188952"/>
              <a:gd name="connsiteY69" fmla="*/ 1531947 h 5842171"/>
              <a:gd name="connsiteX70" fmla="*/ 7133359 w 12188952"/>
              <a:gd name="connsiteY70" fmla="*/ 1740209 h 5842171"/>
              <a:gd name="connsiteX71" fmla="*/ 7155367 w 12188952"/>
              <a:gd name="connsiteY71" fmla="*/ 1748865 h 5842171"/>
              <a:gd name="connsiteX72" fmla="*/ 7265970 w 12188952"/>
              <a:gd name="connsiteY72" fmla="*/ 1812696 h 5842171"/>
              <a:gd name="connsiteX73" fmla="*/ 7291928 w 12188952"/>
              <a:gd name="connsiteY73" fmla="*/ 1834063 h 5842171"/>
              <a:gd name="connsiteX74" fmla="*/ 7314500 w 12188952"/>
              <a:gd name="connsiteY74" fmla="*/ 1855160 h 5842171"/>
              <a:gd name="connsiteX75" fmla="*/ 7336508 w 12188952"/>
              <a:gd name="connsiteY75" fmla="*/ 1880854 h 5842171"/>
              <a:gd name="connsiteX76" fmla="*/ 7344972 w 12188952"/>
              <a:gd name="connsiteY76" fmla="*/ 1893566 h 5842171"/>
              <a:gd name="connsiteX77" fmla="*/ 7354001 w 12188952"/>
              <a:gd name="connsiteY77" fmla="*/ 1906279 h 5842171"/>
              <a:gd name="connsiteX78" fmla="*/ 7411560 w 12188952"/>
              <a:gd name="connsiteY78" fmla="*/ 2021229 h 5842171"/>
              <a:gd name="connsiteX79" fmla="*/ 7344972 w 12188952"/>
              <a:gd name="connsiteY79" fmla="*/ 1914663 h 5842171"/>
              <a:gd name="connsiteX80" fmla="*/ 7336508 w 12188952"/>
              <a:gd name="connsiteY80" fmla="*/ 1901951 h 5842171"/>
              <a:gd name="connsiteX81" fmla="*/ 7322965 w 12188952"/>
              <a:gd name="connsiteY81" fmla="*/ 1889239 h 5842171"/>
              <a:gd name="connsiteX82" fmla="*/ 7300957 w 12188952"/>
              <a:gd name="connsiteY82" fmla="*/ 1867872 h 5842171"/>
              <a:gd name="connsiteX83" fmla="*/ 7278949 w 12188952"/>
              <a:gd name="connsiteY83" fmla="*/ 1850832 h 5842171"/>
              <a:gd name="connsiteX84" fmla="*/ 7252426 w 12188952"/>
              <a:gd name="connsiteY84" fmla="*/ 1833792 h 5842171"/>
              <a:gd name="connsiteX85" fmla="*/ 7142388 w 12188952"/>
              <a:gd name="connsiteY85" fmla="*/ 1782944 h 5842171"/>
              <a:gd name="connsiteX86" fmla="*/ 7084829 w 12188952"/>
              <a:gd name="connsiteY86" fmla="*/ 1765904 h 5842171"/>
              <a:gd name="connsiteX87" fmla="*/ 7062821 w 12188952"/>
              <a:gd name="connsiteY87" fmla="*/ 1761577 h 5842171"/>
              <a:gd name="connsiteX88" fmla="*/ 7058306 w 12188952"/>
              <a:gd name="connsiteY88" fmla="*/ 1761577 h 5842171"/>
              <a:gd name="connsiteX89" fmla="*/ 7053792 w 12188952"/>
              <a:gd name="connsiteY89" fmla="*/ 1761577 h 5842171"/>
              <a:gd name="connsiteX90" fmla="*/ 6193794 w 12188952"/>
              <a:gd name="connsiteY90" fmla="*/ 1655282 h 5842171"/>
              <a:gd name="connsiteX91" fmla="*/ 5995159 w 12188952"/>
              <a:gd name="connsiteY91" fmla="*/ 1761577 h 5842171"/>
              <a:gd name="connsiteX92" fmla="*/ 5968637 w 12188952"/>
              <a:gd name="connsiteY92" fmla="*/ 1778616 h 5842171"/>
              <a:gd name="connsiteX93" fmla="*/ 5439320 w 12188952"/>
              <a:gd name="connsiteY93" fmla="*/ 2106157 h 5842171"/>
              <a:gd name="connsiteX94" fmla="*/ 5293729 w 12188952"/>
              <a:gd name="connsiteY94" fmla="*/ 2582726 h 5842171"/>
              <a:gd name="connsiteX95" fmla="*/ 5170147 w 12188952"/>
              <a:gd name="connsiteY95" fmla="*/ 2918922 h 5842171"/>
              <a:gd name="connsiteX96" fmla="*/ 5161682 w 12188952"/>
              <a:gd name="connsiteY96" fmla="*/ 2944616 h 5842171"/>
              <a:gd name="connsiteX97" fmla="*/ 5161682 w 12188952"/>
              <a:gd name="connsiteY97" fmla="*/ 2948673 h 5842171"/>
              <a:gd name="connsiteX98" fmla="*/ 5183690 w 12188952"/>
              <a:gd name="connsiteY98" fmla="*/ 2978425 h 5842171"/>
              <a:gd name="connsiteX99" fmla="*/ 5192155 w 12188952"/>
              <a:gd name="connsiteY99" fmla="*/ 2982753 h 5842171"/>
              <a:gd name="connsiteX100" fmla="*/ 5214163 w 12188952"/>
              <a:gd name="connsiteY100" fmla="*/ 2995465 h 5842171"/>
              <a:gd name="connsiteX101" fmla="*/ 5293729 w 12188952"/>
              <a:gd name="connsiteY101" fmla="*/ 3012505 h 5842171"/>
              <a:gd name="connsiteX102" fmla="*/ 5584910 w 12188952"/>
              <a:gd name="connsiteY102" fmla="*/ 2880785 h 5842171"/>
              <a:gd name="connsiteX103" fmla="*/ 5836590 w 12188952"/>
              <a:gd name="connsiteY103" fmla="*/ 2621133 h 5842171"/>
              <a:gd name="connsiteX104" fmla="*/ 6109712 w 12188952"/>
              <a:gd name="connsiteY104" fmla="*/ 2370136 h 5842171"/>
              <a:gd name="connsiteX105" fmla="*/ 6109712 w 12188952"/>
              <a:gd name="connsiteY105" fmla="*/ 2327402 h 5842171"/>
              <a:gd name="connsiteX106" fmla="*/ 6096733 w 12188952"/>
              <a:gd name="connsiteY106" fmla="*/ 2238146 h 5842171"/>
              <a:gd name="connsiteX107" fmla="*/ 6065697 w 12188952"/>
              <a:gd name="connsiteY107" fmla="*/ 2152948 h 5842171"/>
              <a:gd name="connsiteX108" fmla="*/ 6017167 w 12188952"/>
              <a:gd name="connsiteY108" fmla="*/ 2076405 h 5842171"/>
              <a:gd name="connsiteX109" fmla="*/ 6079240 w 12188952"/>
              <a:gd name="connsiteY109" fmla="*/ 2148891 h 5842171"/>
              <a:gd name="connsiteX110" fmla="*/ 6118741 w 12188952"/>
              <a:gd name="connsiteY110" fmla="*/ 2233819 h 5842171"/>
              <a:gd name="connsiteX111" fmla="*/ 6145264 w 12188952"/>
              <a:gd name="connsiteY111" fmla="*/ 2323345 h 5842171"/>
              <a:gd name="connsiteX112" fmla="*/ 6154292 w 12188952"/>
              <a:gd name="connsiteY112" fmla="*/ 2365809 h 5842171"/>
              <a:gd name="connsiteX113" fmla="*/ 6176300 w 12188952"/>
              <a:gd name="connsiteY113" fmla="*/ 2370136 h 5842171"/>
              <a:gd name="connsiteX114" fmla="*/ 6467480 w 12188952"/>
              <a:gd name="connsiteY114" fmla="*/ 2587054 h 5842171"/>
              <a:gd name="connsiteX115" fmla="*/ 6604042 w 12188952"/>
              <a:gd name="connsiteY115" fmla="*/ 2702004 h 5842171"/>
              <a:gd name="connsiteX116" fmla="*/ 6648058 w 12188952"/>
              <a:gd name="connsiteY116" fmla="*/ 2723101 h 5842171"/>
              <a:gd name="connsiteX117" fmla="*/ 6652572 w 12188952"/>
              <a:gd name="connsiteY117" fmla="*/ 2723101 h 5842171"/>
              <a:gd name="connsiteX118" fmla="*/ 6674580 w 12188952"/>
              <a:gd name="connsiteY118" fmla="*/ 2723101 h 5842171"/>
              <a:gd name="connsiteX119" fmla="*/ 6723110 w 12188952"/>
              <a:gd name="connsiteY119" fmla="*/ 2719044 h 5842171"/>
              <a:gd name="connsiteX120" fmla="*/ 6820170 w 12188952"/>
              <a:gd name="connsiteY120" fmla="*/ 2710389 h 5842171"/>
              <a:gd name="connsiteX121" fmla="*/ 7009776 w 12188952"/>
              <a:gd name="connsiteY121" fmla="*/ 2676309 h 5842171"/>
              <a:gd name="connsiteX122" fmla="*/ 7194868 w 12188952"/>
              <a:gd name="connsiteY122" fmla="*/ 2616806 h 5842171"/>
              <a:gd name="connsiteX123" fmla="*/ 7278949 w 12188952"/>
              <a:gd name="connsiteY123" fmla="*/ 2565687 h 5842171"/>
              <a:gd name="connsiteX124" fmla="*/ 7336508 w 12188952"/>
              <a:gd name="connsiteY124" fmla="*/ 2489143 h 5842171"/>
              <a:gd name="connsiteX125" fmla="*/ 7283463 w 12188952"/>
              <a:gd name="connsiteY125" fmla="*/ 2570014 h 5842171"/>
              <a:gd name="connsiteX126" fmla="*/ 7199382 w 12188952"/>
              <a:gd name="connsiteY126" fmla="*/ 2625461 h 5842171"/>
              <a:gd name="connsiteX127" fmla="*/ 7018805 w 12188952"/>
              <a:gd name="connsiteY127" fmla="*/ 2697676 h 5842171"/>
              <a:gd name="connsiteX128" fmla="*/ 6829199 w 12188952"/>
              <a:gd name="connsiteY128" fmla="*/ 2744468 h 5842171"/>
              <a:gd name="connsiteX129" fmla="*/ 6732139 w 12188952"/>
              <a:gd name="connsiteY129" fmla="*/ 2761508 h 5842171"/>
              <a:gd name="connsiteX130" fmla="*/ 6714081 w 12188952"/>
              <a:gd name="connsiteY130" fmla="*/ 2761508 h 5842171"/>
              <a:gd name="connsiteX131" fmla="*/ 6723110 w 12188952"/>
              <a:gd name="connsiteY131" fmla="*/ 2765835 h 5842171"/>
              <a:gd name="connsiteX132" fmla="*/ 6807191 w 12188952"/>
              <a:gd name="connsiteY132" fmla="*/ 2803971 h 5842171"/>
              <a:gd name="connsiteX133" fmla="*/ 6895223 w 12188952"/>
              <a:gd name="connsiteY133" fmla="*/ 2829666 h 5842171"/>
              <a:gd name="connsiteX134" fmla="*/ 6987768 w 12188952"/>
              <a:gd name="connsiteY134" fmla="*/ 2833994 h 5842171"/>
              <a:gd name="connsiteX135" fmla="*/ 6890708 w 12188952"/>
              <a:gd name="connsiteY135" fmla="*/ 2850763 h 5842171"/>
              <a:gd name="connsiteX136" fmla="*/ 6793648 w 12188952"/>
              <a:gd name="connsiteY136" fmla="*/ 2850763 h 5842171"/>
              <a:gd name="connsiteX137" fmla="*/ 6740604 w 12188952"/>
              <a:gd name="connsiteY137" fmla="*/ 2842378 h 5842171"/>
              <a:gd name="connsiteX138" fmla="*/ 6868700 w 12188952"/>
              <a:gd name="connsiteY138" fmla="*/ 3038199 h 5842171"/>
              <a:gd name="connsiteX139" fmla="*/ 6970275 w 12188952"/>
              <a:gd name="connsiteY139" fmla="*/ 3131782 h 5842171"/>
              <a:gd name="connsiteX140" fmla="*/ 7256941 w 12188952"/>
              <a:gd name="connsiteY140" fmla="*/ 3467978 h 5842171"/>
              <a:gd name="connsiteX141" fmla="*/ 7265970 w 12188952"/>
              <a:gd name="connsiteY141" fmla="*/ 3467978 h 5842171"/>
              <a:gd name="connsiteX142" fmla="*/ 7291928 w 12188952"/>
              <a:gd name="connsiteY142" fmla="*/ 3467978 h 5842171"/>
              <a:gd name="connsiteX143" fmla="*/ 7327479 w 12188952"/>
              <a:gd name="connsiteY143" fmla="*/ 3480690 h 5842171"/>
              <a:gd name="connsiteX144" fmla="*/ 7358516 w 12188952"/>
              <a:gd name="connsiteY144" fmla="*/ 3501787 h 5842171"/>
              <a:gd name="connsiteX145" fmla="*/ 7385037 w 12188952"/>
              <a:gd name="connsiteY145" fmla="*/ 3531809 h 5842171"/>
              <a:gd name="connsiteX146" fmla="*/ 7366980 w 12188952"/>
              <a:gd name="connsiteY146" fmla="*/ 3493402 h 5842171"/>
              <a:gd name="connsiteX147" fmla="*/ 7340458 w 12188952"/>
              <a:gd name="connsiteY147" fmla="*/ 3463650 h 5842171"/>
              <a:gd name="connsiteX148" fmla="*/ 7309986 w 12188952"/>
              <a:gd name="connsiteY148" fmla="*/ 3442283 h 5842171"/>
              <a:gd name="connsiteX149" fmla="*/ 7340458 w 12188952"/>
              <a:gd name="connsiteY149" fmla="*/ 3429571 h 5842171"/>
              <a:gd name="connsiteX150" fmla="*/ 7534578 w 12188952"/>
              <a:gd name="connsiteY150" fmla="*/ 3340315 h 5842171"/>
              <a:gd name="connsiteX151" fmla="*/ 7539093 w 12188952"/>
              <a:gd name="connsiteY151" fmla="*/ 3382779 h 5842171"/>
              <a:gd name="connsiteX152" fmla="*/ 7517085 w 12188952"/>
              <a:gd name="connsiteY152" fmla="*/ 3736014 h 5842171"/>
              <a:gd name="connsiteX153" fmla="*/ 7115865 w 12188952"/>
              <a:gd name="connsiteY153" fmla="*/ 3855022 h 5842171"/>
              <a:gd name="connsiteX154" fmla="*/ 7106836 w 12188952"/>
              <a:gd name="connsiteY154" fmla="*/ 3855022 h 5842171"/>
              <a:gd name="connsiteX155" fmla="*/ 6546483 w 12188952"/>
              <a:gd name="connsiteY155" fmla="*/ 3280541 h 5842171"/>
              <a:gd name="connsiteX156" fmla="*/ 6560026 w 12188952"/>
              <a:gd name="connsiteY156" fmla="*/ 3276484 h 5842171"/>
              <a:gd name="connsiteX157" fmla="*/ 6613071 w 12188952"/>
              <a:gd name="connsiteY157" fmla="*/ 3246733 h 5842171"/>
              <a:gd name="connsiteX158" fmla="*/ 6550998 w 12188952"/>
              <a:gd name="connsiteY158" fmla="*/ 3242405 h 5842171"/>
              <a:gd name="connsiteX159" fmla="*/ 6493439 w 12188952"/>
              <a:gd name="connsiteY159" fmla="*/ 3250790 h 5842171"/>
              <a:gd name="connsiteX160" fmla="*/ 6436444 w 12188952"/>
              <a:gd name="connsiteY160" fmla="*/ 3267829 h 5842171"/>
              <a:gd name="connsiteX161" fmla="*/ 6383400 w 12188952"/>
              <a:gd name="connsiteY161" fmla="*/ 3293524 h 5842171"/>
              <a:gd name="connsiteX162" fmla="*/ 6445473 w 12188952"/>
              <a:gd name="connsiteY162" fmla="*/ 3297581 h 5842171"/>
              <a:gd name="connsiteX163" fmla="*/ 6497953 w 12188952"/>
              <a:gd name="connsiteY163" fmla="*/ 3289196 h 5842171"/>
              <a:gd name="connsiteX164" fmla="*/ 7084829 w 12188952"/>
              <a:gd name="connsiteY164" fmla="*/ 3889101 h 5842171"/>
              <a:gd name="connsiteX165" fmla="*/ 6904252 w 12188952"/>
              <a:gd name="connsiteY165" fmla="*/ 4080594 h 5842171"/>
              <a:gd name="connsiteX166" fmla="*/ 6762611 w 12188952"/>
              <a:gd name="connsiteY166" fmla="*/ 4097634 h 5842171"/>
              <a:gd name="connsiteX167" fmla="*/ 6220316 w 12188952"/>
              <a:gd name="connsiteY167" fmla="*/ 3616737 h 5842171"/>
              <a:gd name="connsiteX168" fmla="*/ 6259817 w 12188952"/>
              <a:gd name="connsiteY168" fmla="*/ 3604025 h 5842171"/>
              <a:gd name="connsiteX169" fmla="*/ 6312862 w 12188952"/>
              <a:gd name="connsiteY169" fmla="*/ 3574273 h 5842171"/>
              <a:gd name="connsiteX170" fmla="*/ 6251353 w 12188952"/>
              <a:gd name="connsiteY170" fmla="*/ 3569945 h 5842171"/>
              <a:gd name="connsiteX171" fmla="*/ 6193794 w 12188952"/>
              <a:gd name="connsiteY171" fmla="*/ 3578600 h 5842171"/>
              <a:gd name="connsiteX172" fmla="*/ 6136235 w 12188952"/>
              <a:gd name="connsiteY172" fmla="*/ 3595640 h 5842171"/>
              <a:gd name="connsiteX173" fmla="*/ 6083190 w 12188952"/>
              <a:gd name="connsiteY173" fmla="*/ 3621064 h 5842171"/>
              <a:gd name="connsiteX174" fmla="*/ 6145264 w 12188952"/>
              <a:gd name="connsiteY174" fmla="*/ 3625392 h 5842171"/>
              <a:gd name="connsiteX175" fmla="*/ 6167271 w 12188952"/>
              <a:gd name="connsiteY175" fmla="*/ 3621064 h 5842171"/>
              <a:gd name="connsiteX176" fmla="*/ 6727625 w 12188952"/>
              <a:gd name="connsiteY176" fmla="*/ 4114674 h 5842171"/>
              <a:gd name="connsiteX177" fmla="*/ 6497953 w 12188952"/>
              <a:gd name="connsiteY177" fmla="*/ 4331591 h 5842171"/>
              <a:gd name="connsiteX178" fmla="*/ 6330355 w 12188952"/>
              <a:gd name="connsiteY178" fmla="*/ 4301840 h 5842171"/>
              <a:gd name="connsiteX179" fmla="*/ 6321890 w 12188952"/>
              <a:gd name="connsiteY179" fmla="*/ 4297512 h 5842171"/>
              <a:gd name="connsiteX180" fmla="*/ 5871576 w 12188952"/>
              <a:gd name="connsiteY180" fmla="*/ 3842309 h 5842171"/>
              <a:gd name="connsiteX181" fmla="*/ 5788060 w 12188952"/>
              <a:gd name="connsiteY181" fmla="*/ 3778478 h 5842171"/>
              <a:gd name="connsiteX182" fmla="*/ 5708493 w 12188952"/>
              <a:gd name="connsiteY182" fmla="*/ 3782806 h 5842171"/>
              <a:gd name="connsiteX183" fmla="*/ 5730501 w 12188952"/>
              <a:gd name="connsiteY183" fmla="*/ 3744399 h 5842171"/>
              <a:gd name="connsiteX184" fmla="*/ 5620461 w 12188952"/>
              <a:gd name="connsiteY184" fmla="*/ 3472035 h 5842171"/>
              <a:gd name="connsiteX185" fmla="*/ 5390789 w 12188952"/>
              <a:gd name="connsiteY185" fmla="*/ 3433898 h 5842171"/>
              <a:gd name="connsiteX186" fmla="*/ 5399818 w 12188952"/>
              <a:gd name="connsiteY186" fmla="*/ 3408204 h 5842171"/>
              <a:gd name="connsiteX187" fmla="*/ 5302758 w 12188952"/>
              <a:gd name="connsiteY187" fmla="*/ 3203998 h 5842171"/>
              <a:gd name="connsiteX188" fmla="*/ 5086630 w 12188952"/>
              <a:gd name="connsiteY188" fmla="*/ 3135840 h 5842171"/>
              <a:gd name="connsiteX189" fmla="*/ 4856959 w 12188952"/>
              <a:gd name="connsiteY189" fmla="*/ 3327333 h 5842171"/>
              <a:gd name="connsiteX190" fmla="*/ 4861473 w 12188952"/>
              <a:gd name="connsiteY190" fmla="*/ 3208326 h 5842171"/>
              <a:gd name="connsiteX191" fmla="*/ 4592300 w 12188952"/>
              <a:gd name="connsiteY191" fmla="*/ 3055239 h 5842171"/>
              <a:gd name="connsiteX192" fmla="*/ 4557313 w 12188952"/>
              <a:gd name="connsiteY192" fmla="*/ 3059296 h 5842171"/>
              <a:gd name="connsiteX193" fmla="*/ 4327642 w 12188952"/>
              <a:gd name="connsiteY193" fmla="*/ 3284869 h 5842171"/>
              <a:gd name="connsiteX194" fmla="*/ 3996960 w 12188952"/>
              <a:gd name="connsiteY194" fmla="*/ 3055239 h 5842171"/>
              <a:gd name="connsiteX195" fmla="*/ 4543770 w 12188952"/>
              <a:gd name="connsiteY195" fmla="*/ 1906279 h 5842171"/>
              <a:gd name="connsiteX196" fmla="*/ 4482261 w 12188952"/>
              <a:gd name="connsiteY196" fmla="*/ 1740209 h 5842171"/>
              <a:gd name="connsiteX197" fmla="*/ 4248075 w 12188952"/>
              <a:gd name="connsiteY197" fmla="*/ 1633914 h 5842171"/>
              <a:gd name="connsiteX198" fmla="*/ 4305634 w 12188952"/>
              <a:gd name="connsiteY198" fmla="*/ 1493540 h 5842171"/>
              <a:gd name="connsiteX199" fmla="*/ 4226067 w 12188952"/>
              <a:gd name="connsiteY199" fmla="*/ 1327471 h 5842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12188952" h="5842171">
                <a:moveTo>
                  <a:pt x="5911642" y="3974299"/>
                </a:moveTo>
                <a:lnTo>
                  <a:pt x="6255302" y="4323207"/>
                </a:lnTo>
                <a:cubicBezTo>
                  <a:pt x="6246838" y="4331591"/>
                  <a:pt x="6215801" y="4352959"/>
                  <a:pt x="6162757" y="4399750"/>
                </a:cubicBezTo>
                <a:cubicBezTo>
                  <a:pt x="6079240" y="4467909"/>
                  <a:pt x="5929135" y="4421117"/>
                  <a:pt x="5854083" y="4395423"/>
                </a:cubicBezTo>
                <a:lnTo>
                  <a:pt x="5832075" y="4391095"/>
                </a:lnTo>
                <a:cubicBezTo>
                  <a:pt x="5924621" y="4225296"/>
                  <a:pt x="5915592" y="3987011"/>
                  <a:pt x="5911642" y="3974299"/>
                </a:cubicBezTo>
                <a:close/>
                <a:moveTo>
                  <a:pt x="5470247" y="3063624"/>
                </a:moveTo>
                <a:cubicBezTo>
                  <a:pt x="5496721" y="3093415"/>
                  <a:pt x="5527590" y="3123205"/>
                  <a:pt x="5554064" y="3152973"/>
                </a:cubicBezTo>
                <a:cubicBezTo>
                  <a:pt x="5589353" y="3187022"/>
                  <a:pt x="5620222" y="3212554"/>
                  <a:pt x="5651117" y="3242344"/>
                </a:cubicBezTo>
                <a:cubicBezTo>
                  <a:pt x="5708459" y="3293407"/>
                  <a:pt x="5770223" y="3344470"/>
                  <a:pt x="5831987" y="3395532"/>
                </a:cubicBezTo>
                <a:cubicBezTo>
                  <a:pt x="5836408" y="3416805"/>
                  <a:pt x="5840802" y="3433818"/>
                  <a:pt x="5840802" y="3455091"/>
                </a:cubicBezTo>
                <a:cubicBezTo>
                  <a:pt x="5845224" y="3476363"/>
                  <a:pt x="5849645" y="3501894"/>
                  <a:pt x="5854039" y="3523167"/>
                </a:cubicBezTo>
                <a:lnTo>
                  <a:pt x="5858461" y="3535944"/>
                </a:lnTo>
                <a:lnTo>
                  <a:pt x="5871698" y="3535944"/>
                </a:lnTo>
                <a:cubicBezTo>
                  <a:pt x="5884935" y="3540203"/>
                  <a:pt x="5902566" y="3540203"/>
                  <a:pt x="5915803" y="3540203"/>
                </a:cubicBezTo>
                <a:cubicBezTo>
                  <a:pt x="5929040" y="3540203"/>
                  <a:pt x="5946698" y="3544439"/>
                  <a:pt x="5959935" y="3544439"/>
                </a:cubicBezTo>
                <a:cubicBezTo>
                  <a:pt x="5990804" y="3548698"/>
                  <a:pt x="6021699" y="3548698"/>
                  <a:pt x="6052567" y="3552957"/>
                </a:cubicBezTo>
                <a:cubicBezTo>
                  <a:pt x="6021699" y="3544439"/>
                  <a:pt x="5995225" y="3531685"/>
                  <a:pt x="5964330" y="3523167"/>
                </a:cubicBezTo>
                <a:cubicBezTo>
                  <a:pt x="5951093" y="3518908"/>
                  <a:pt x="5933461" y="3514671"/>
                  <a:pt x="5920224" y="3510412"/>
                </a:cubicBezTo>
                <a:cubicBezTo>
                  <a:pt x="5911409" y="3506153"/>
                  <a:pt x="5898172" y="3506153"/>
                  <a:pt x="5889356" y="3501894"/>
                </a:cubicBezTo>
                <a:cubicBezTo>
                  <a:pt x="5889356" y="3480622"/>
                  <a:pt x="5884935" y="3463609"/>
                  <a:pt x="5884935" y="3442314"/>
                </a:cubicBezTo>
                <a:cubicBezTo>
                  <a:pt x="5880513" y="3421041"/>
                  <a:pt x="5880513" y="3395510"/>
                  <a:pt x="5876119" y="3374237"/>
                </a:cubicBezTo>
                <a:lnTo>
                  <a:pt x="5876119" y="3365742"/>
                </a:lnTo>
                <a:lnTo>
                  <a:pt x="5867303" y="3361483"/>
                </a:lnTo>
                <a:cubicBezTo>
                  <a:pt x="5805540" y="3306161"/>
                  <a:pt x="5739355" y="3255098"/>
                  <a:pt x="5677591" y="3204036"/>
                </a:cubicBezTo>
                <a:cubicBezTo>
                  <a:pt x="5646723" y="3178504"/>
                  <a:pt x="5611433" y="3152973"/>
                  <a:pt x="5576116" y="3131700"/>
                </a:cubicBezTo>
                <a:cubicBezTo>
                  <a:pt x="5540827" y="3106169"/>
                  <a:pt x="5509958" y="3084897"/>
                  <a:pt x="5470247" y="3063624"/>
                </a:cubicBezTo>
                <a:close/>
                <a:moveTo>
                  <a:pt x="5779055" y="2765775"/>
                </a:moveTo>
                <a:cubicBezTo>
                  <a:pt x="5809933" y="2804064"/>
                  <a:pt x="5836404" y="2829598"/>
                  <a:pt x="5862875" y="2855132"/>
                </a:cubicBezTo>
                <a:cubicBezTo>
                  <a:pt x="5893753" y="2884910"/>
                  <a:pt x="5924631" y="2910444"/>
                  <a:pt x="5951102" y="2940244"/>
                </a:cubicBezTo>
                <a:cubicBezTo>
                  <a:pt x="6008451" y="2991289"/>
                  <a:pt x="6070208" y="3042357"/>
                  <a:pt x="6131964" y="3093425"/>
                </a:cubicBezTo>
                <a:cubicBezTo>
                  <a:pt x="6136371" y="3114692"/>
                  <a:pt x="6140779" y="3131714"/>
                  <a:pt x="6140779" y="3152981"/>
                </a:cubicBezTo>
                <a:cubicBezTo>
                  <a:pt x="6145213" y="3174270"/>
                  <a:pt x="6149620" y="3199782"/>
                  <a:pt x="6154027" y="3221071"/>
                </a:cubicBezTo>
                <a:lnTo>
                  <a:pt x="6158435" y="3233827"/>
                </a:lnTo>
                <a:lnTo>
                  <a:pt x="6171683" y="3233827"/>
                </a:lnTo>
                <a:cubicBezTo>
                  <a:pt x="6184906" y="3238093"/>
                  <a:pt x="6202562" y="3238093"/>
                  <a:pt x="6215784" y="3238093"/>
                </a:cubicBezTo>
                <a:cubicBezTo>
                  <a:pt x="6229032" y="3238093"/>
                  <a:pt x="6246662" y="3242338"/>
                  <a:pt x="6259911" y="3242338"/>
                </a:cubicBezTo>
                <a:cubicBezTo>
                  <a:pt x="6290789" y="3246582"/>
                  <a:pt x="6321667" y="3246582"/>
                  <a:pt x="6352545" y="3250849"/>
                </a:cubicBezTo>
                <a:cubicBezTo>
                  <a:pt x="6321667" y="3242338"/>
                  <a:pt x="6295196" y="3229582"/>
                  <a:pt x="6264318" y="3221071"/>
                </a:cubicBezTo>
                <a:cubicBezTo>
                  <a:pt x="6251069" y="3216804"/>
                  <a:pt x="6233440" y="3212560"/>
                  <a:pt x="6220191" y="3208293"/>
                </a:cubicBezTo>
                <a:cubicBezTo>
                  <a:pt x="6211376" y="3204048"/>
                  <a:pt x="6198154" y="3204048"/>
                  <a:pt x="6189313" y="3199782"/>
                </a:cubicBezTo>
                <a:cubicBezTo>
                  <a:pt x="6189313" y="3178515"/>
                  <a:pt x="6184906" y="3161492"/>
                  <a:pt x="6184906" y="3140225"/>
                </a:cubicBezTo>
                <a:cubicBezTo>
                  <a:pt x="6180498" y="3118936"/>
                  <a:pt x="6180498" y="3093402"/>
                  <a:pt x="6176091" y="3072135"/>
                </a:cubicBezTo>
                <a:lnTo>
                  <a:pt x="6176091" y="3063624"/>
                </a:lnTo>
                <a:lnTo>
                  <a:pt x="6167276" y="3059379"/>
                </a:lnTo>
                <a:cubicBezTo>
                  <a:pt x="6105520" y="3004067"/>
                  <a:pt x="6039329" y="2953000"/>
                  <a:pt x="5977573" y="2901932"/>
                </a:cubicBezTo>
                <a:cubicBezTo>
                  <a:pt x="5946695" y="2876399"/>
                  <a:pt x="5911409" y="2850865"/>
                  <a:pt x="5876097" y="2829598"/>
                </a:cubicBezTo>
                <a:cubicBezTo>
                  <a:pt x="5845219" y="2808331"/>
                  <a:pt x="5814341" y="2787042"/>
                  <a:pt x="5779055" y="2765775"/>
                </a:cubicBezTo>
                <a:close/>
                <a:moveTo>
                  <a:pt x="3273524" y="2540262"/>
                </a:moveTo>
                <a:cubicBezTo>
                  <a:pt x="3374534" y="2540262"/>
                  <a:pt x="3458615" y="2621133"/>
                  <a:pt x="3458615" y="2719044"/>
                </a:cubicBezTo>
                <a:cubicBezTo>
                  <a:pt x="3458615" y="2816954"/>
                  <a:pt x="3374534" y="2897825"/>
                  <a:pt x="3273524" y="2897825"/>
                </a:cubicBezTo>
                <a:cubicBezTo>
                  <a:pt x="3171949" y="2897825"/>
                  <a:pt x="3087868" y="2816954"/>
                  <a:pt x="3087868" y="2719044"/>
                </a:cubicBezTo>
                <a:cubicBezTo>
                  <a:pt x="3087868" y="2621133"/>
                  <a:pt x="3171949" y="2540262"/>
                  <a:pt x="3273524" y="2540262"/>
                </a:cubicBezTo>
                <a:close/>
                <a:moveTo>
                  <a:pt x="8915428" y="2361481"/>
                </a:moveTo>
                <a:cubicBezTo>
                  <a:pt x="8814418" y="2361481"/>
                  <a:pt x="8730337" y="2442352"/>
                  <a:pt x="8730337" y="2540262"/>
                </a:cubicBezTo>
                <a:cubicBezTo>
                  <a:pt x="8730337" y="2638173"/>
                  <a:pt x="8814418" y="2719044"/>
                  <a:pt x="8915428" y="2719044"/>
                </a:cubicBezTo>
                <a:cubicBezTo>
                  <a:pt x="9017003" y="2719044"/>
                  <a:pt x="9101084" y="2638173"/>
                  <a:pt x="9101084" y="2540262"/>
                </a:cubicBezTo>
                <a:cubicBezTo>
                  <a:pt x="9101084" y="2442352"/>
                  <a:pt x="9017003" y="2361481"/>
                  <a:pt x="8915428" y="2361481"/>
                </a:cubicBezTo>
                <a:close/>
                <a:moveTo>
                  <a:pt x="0" y="0"/>
                </a:moveTo>
                <a:lnTo>
                  <a:pt x="0" y="1319086"/>
                </a:lnTo>
                <a:lnTo>
                  <a:pt x="0" y="2710389"/>
                </a:lnTo>
                <a:lnTo>
                  <a:pt x="0" y="5842171"/>
                </a:lnTo>
                <a:lnTo>
                  <a:pt x="12188952" y="5842171"/>
                </a:lnTo>
                <a:lnTo>
                  <a:pt x="12188952" y="1612547"/>
                </a:lnTo>
                <a:lnTo>
                  <a:pt x="8791846" y="2970041"/>
                </a:lnTo>
                <a:cubicBezTo>
                  <a:pt x="8694786" y="3008447"/>
                  <a:pt x="8620298" y="2978425"/>
                  <a:pt x="8593775" y="2910537"/>
                </a:cubicBezTo>
                <a:lnTo>
                  <a:pt x="8523238" y="2731756"/>
                </a:lnTo>
                <a:lnTo>
                  <a:pt x="8395141" y="2791259"/>
                </a:lnTo>
                <a:cubicBezTo>
                  <a:pt x="8329117" y="2821011"/>
                  <a:pt x="8249550" y="2795587"/>
                  <a:pt x="8218514" y="2731756"/>
                </a:cubicBezTo>
                <a:lnTo>
                  <a:pt x="7645181" y="1531947"/>
                </a:lnTo>
                <a:cubicBezTo>
                  <a:pt x="7473069" y="1612547"/>
                  <a:pt x="7230419" y="1706401"/>
                  <a:pt x="7133359" y="1740209"/>
                </a:cubicBezTo>
                <a:cubicBezTo>
                  <a:pt x="7142388" y="1744537"/>
                  <a:pt x="7150852" y="1744537"/>
                  <a:pt x="7155367" y="1748865"/>
                </a:cubicBezTo>
                <a:cubicBezTo>
                  <a:pt x="7195432" y="1765904"/>
                  <a:pt x="7234933" y="1787001"/>
                  <a:pt x="7265970" y="1812696"/>
                </a:cubicBezTo>
                <a:cubicBezTo>
                  <a:pt x="7274435" y="1821080"/>
                  <a:pt x="7283463" y="1825408"/>
                  <a:pt x="7291928" y="1834063"/>
                </a:cubicBezTo>
                <a:lnTo>
                  <a:pt x="7314500" y="1855160"/>
                </a:lnTo>
                <a:cubicBezTo>
                  <a:pt x="7322965" y="1863815"/>
                  <a:pt x="7327479" y="1872199"/>
                  <a:pt x="7336508" y="1880854"/>
                </a:cubicBezTo>
                <a:lnTo>
                  <a:pt x="7344972" y="1893566"/>
                </a:lnTo>
                <a:lnTo>
                  <a:pt x="7354001" y="1906279"/>
                </a:lnTo>
                <a:cubicBezTo>
                  <a:pt x="7380524" y="1940358"/>
                  <a:pt x="7398017" y="1978494"/>
                  <a:pt x="7411560" y="2021229"/>
                </a:cubicBezTo>
                <a:cubicBezTo>
                  <a:pt x="7393503" y="1982822"/>
                  <a:pt x="7371495" y="1944685"/>
                  <a:pt x="7344972" y="1914663"/>
                </a:cubicBezTo>
                <a:lnTo>
                  <a:pt x="7336508" y="1901951"/>
                </a:lnTo>
                <a:lnTo>
                  <a:pt x="7322965" y="1889239"/>
                </a:lnTo>
                <a:cubicBezTo>
                  <a:pt x="7314500" y="1880854"/>
                  <a:pt x="7309986" y="1876527"/>
                  <a:pt x="7300957" y="1867872"/>
                </a:cubicBezTo>
                <a:lnTo>
                  <a:pt x="7278949" y="1850832"/>
                </a:lnTo>
                <a:cubicBezTo>
                  <a:pt x="7269920" y="1842447"/>
                  <a:pt x="7261455" y="1838120"/>
                  <a:pt x="7252426" y="1833792"/>
                </a:cubicBezTo>
                <a:cubicBezTo>
                  <a:pt x="7217440" y="1812696"/>
                  <a:pt x="7181888" y="1795656"/>
                  <a:pt x="7142388" y="1782944"/>
                </a:cubicBezTo>
                <a:cubicBezTo>
                  <a:pt x="7124330" y="1778616"/>
                  <a:pt x="7102322" y="1770232"/>
                  <a:pt x="7084829" y="1765904"/>
                </a:cubicBezTo>
                <a:cubicBezTo>
                  <a:pt x="7075800" y="1765904"/>
                  <a:pt x="7071849" y="1761577"/>
                  <a:pt x="7062821" y="1761577"/>
                </a:cubicBezTo>
                <a:lnTo>
                  <a:pt x="7058306" y="1761577"/>
                </a:lnTo>
                <a:lnTo>
                  <a:pt x="7053792" y="1761577"/>
                </a:lnTo>
                <a:cubicBezTo>
                  <a:pt x="6824685" y="1727497"/>
                  <a:pt x="6251353" y="1655282"/>
                  <a:pt x="6193794" y="1655282"/>
                </a:cubicBezTo>
                <a:cubicBezTo>
                  <a:pt x="6176300" y="1659339"/>
                  <a:pt x="6096733" y="1702073"/>
                  <a:pt x="5995159" y="1761577"/>
                </a:cubicBezTo>
                <a:lnTo>
                  <a:pt x="5968637" y="1778616"/>
                </a:lnTo>
                <a:cubicBezTo>
                  <a:pt x="5810067" y="1872199"/>
                  <a:pt x="5598454" y="2008517"/>
                  <a:pt x="5439320" y="2106157"/>
                </a:cubicBezTo>
                <a:cubicBezTo>
                  <a:pt x="5426341" y="2152948"/>
                  <a:pt x="5359753" y="2370136"/>
                  <a:pt x="5293729" y="2582726"/>
                </a:cubicBezTo>
                <a:cubicBezTo>
                  <a:pt x="5293729" y="2582726"/>
                  <a:pt x="5196669" y="2859418"/>
                  <a:pt x="5170147" y="2918922"/>
                </a:cubicBezTo>
                <a:cubicBezTo>
                  <a:pt x="5165632" y="2927577"/>
                  <a:pt x="5161682" y="2935961"/>
                  <a:pt x="5161682" y="2944616"/>
                </a:cubicBezTo>
                <a:cubicBezTo>
                  <a:pt x="5161682" y="2948673"/>
                  <a:pt x="5161682" y="2948673"/>
                  <a:pt x="5161682" y="2948673"/>
                </a:cubicBezTo>
                <a:cubicBezTo>
                  <a:pt x="5165632" y="2961386"/>
                  <a:pt x="5174661" y="2970041"/>
                  <a:pt x="5183690" y="2978425"/>
                </a:cubicBezTo>
                <a:cubicBezTo>
                  <a:pt x="5183690" y="2978425"/>
                  <a:pt x="5187640" y="2978425"/>
                  <a:pt x="5192155" y="2982753"/>
                </a:cubicBezTo>
                <a:cubicBezTo>
                  <a:pt x="5201184" y="2987080"/>
                  <a:pt x="5205698" y="2991408"/>
                  <a:pt x="5214163" y="2995465"/>
                </a:cubicBezTo>
                <a:cubicBezTo>
                  <a:pt x="5232220" y="3004120"/>
                  <a:pt x="5258743" y="3008447"/>
                  <a:pt x="5293729" y="3012505"/>
                </a:cubicBezTo>
                <a:cubicBezTo>
                  <a:pt x="5395304" y="2991408"/>
                  <a:pt x="5527351" y="2935961"/>
                  <a:pt x="5584910" y="2880785"/>
                </a:cubicBezTo>
                <a:cubicBezTo>
                  <a:pt x="5672942" y="2799915"/>
                  <a:pt x="5761537" y="2706331"/>
                  <a:pt x="5836590" y="2621133"/>
                </a:cubicBezTo>
                <a:cubicBezTo>
                  <a:pt x="5946629" y="2493471"/>
                  <a:pt x="6034660" y="2395560"/>
                  <a:pt x="6109712" y="2370136"/>
                </a:cubicBezTo>
                <a:cubicBezTo>
                  <a:pt x="6109712" y="2357424"/>
                  <a:pt x="6109712" y="2340385"/>
                  <a:pt x="6109712" y="2327402"/>
                </a:cubicBezTo>
                <a:cubicBezTo>
                  <a:pt x="6105762" y="2297650"/>
                  <a:pt x="6101248" y="2267898"/>
                  <a:pt x="6096733" y="2238146"/>
                </a:cubicBezTo>
                <a:cubicBezTo>
                  <a:pt x="6087705" y="2208395"/>
                  <a:pt x="6079240" y="2178643"/>
                  <a:pt x="6065697" y="2152948"/>
                </a:cubicBezTo>
                <a:cubicBezTo>
                  <a:pt x="6052718" y="2127524"/>
                  <a:pt x="6034660" y="2097772"/>
                  <a:pt x="6017167" y="2076405"/>
                </a:cubicBezTo>
                <a:cubicBezTo>
                  <a:pt x="6039175" y="2097772"/>
                  <a:pt x="6061182" y="2119139"/>
                  <a:pt x="6079240" y="2148891"/>
                </a:cubicBezTo>
                <a:cubicBezTo>
                  <a:pt x="6096733" y="2174315"/>
                  <a:pt x="6109712" y="2204067"/>
                  <a:pt x="6118741" y="2233819"/>
                </a:cubicBezTo>
                <a:cubicBezTo>
                  <a:pt x="6131720" y="2263571"/>
                  <a:pt x="6140749" y="2293593"/>
                  <a:pt x="6145264" y="2323345"/>
                </a:cubicBezTo>
                <a:cubicBezTo>
                  <a:pt x="6149778" y="2336057"/>
                  <a:pt x="6149778" y="2353097"/>
                  <a:pt x="6154292" y="2365809"/>
                </a:cubicBezTo>
                <a:cubicBezTo>
                  <a:pt x="6162757" y="2365809"/>
                  <a:pt x="6167271" y="2365809"/>
                  <a:pt x="6176300" y="2370136"/>
                </a:cubicBezTo>
                <a:cubicBezTo>
                  <a:pt x="6242324" y="2391233"/>
                  <a:pt x="6361392" y="2497798"/>
                  <a:pt x="6467480" y="2587054"/>
                </a:cubicBezTo>
                <a:cubicBezTo>
                  <a:pt x="6516011" y="2629518"/>
                  <a:pt x="6568491" y="2676309"/>
                  <a:pt x="6604042" y="2702004"/>
                </a:cubicBezTo>
                <a:cubicBezTo>
                  <a:pt x="6621536" y="2710389"/>
                  <a:pt x="6648058" y="2719044"/>
                  <a:pt x="6648058" y="2723101"/>
                </a:cubicBezTo>
                <a:cubicBezTo>
                  <a:pt x="6648058" y="2723101"/>
                  <a:pt x="6652572" y="2723101"/>
                  <a:pt x="6652572" y="2723101"/>
                </a:cubicBezTo>
                <a:cubicBezTo>
                  <a:pt x="6661601" y="2723101"/>
                  <a:pt x="6665551" y="2723101"/>
                  <a:pt x="6674580" y="2723101"/>
                </a:cubicBezTo>
                <a:cubicBezTo>
                  <a:pt x="6692073" y="2723101"/>
                  <a:pt x="6705617" y="2723101"/>
                  <a:pt x="6723110" y="2719044"/>
                </a:cubicBezTo>
                <a:cubicBezTo>
                  <a:pt x="6754147" y="2714716"/>
                  <a:pt x="6789133" y="2714716"/>
                  <a:pt x="6820170" y="2710389"/>
                </a:cubicBezTo>
                <a:cubicBezTo>
                  <a:pt x="6881679" y="2702004"/>
                  <a:pt x="6948267" y="2689292"/>
                  <a:pt x="7009776" y="2676309"/>
                </a:cubicBezTo>
                <a:cubicBezTo>
                  <a:pt x="7071849" y="2659540"/>
                  <a:pt x="7133359" y="2642500"/>
                  <a:pt x="7194868" y="2616806"/>
                </a:cubicBezTo>
                <a:cubicBezTo>
                  <a:pt x="7225904" y="2604094"/>
                  <a:pt x="7252426" y="2587054"/>
                  <a:pt x="7278949" y="2565687"/>
                </a:cubicBezTo>
                <a:cubicBezTo>
                  <a:pt x="7305471" y="2544590"/>
                  <a:pt x="7327479" y="2518895"/>
                  <a:pt x="7336508" y="2489143"/>
                </a:cubicBezTo>
                <a:cubicBezTo>
                  <a:pt x="7331993" y="2523223"/>
                  <a:pt x="7309986" y="2548647"/>
                  <a:pt x="7283463" y="2570014"/>
                </a:cubicBezTo>
                <a:cubicBezTo>
                  <a:pt x="7256941" y="2591381"/>
                  <a:pt x="7230419" y="2608421"/>
                  <a:pt x="7199382" y="2625461"/>
                </a:cubicBezTo>
                <a:cubicBezTo>
                  <a:pt x="7142388" y="2655213"/>
                  <a:pt x="7080314" y="2680637"/>
                  <a:pt x="7018805" y="2697676"/>
                </a:cubicBezTo>
                <a:cubicBezTo>
                  <a:pt x="6956732" y="2714716"/>
                  <a:pt x="6890708" y="2731756"/>
                  <a:pt x="6829199" y="2744468"/>
                </a:cubicBezTo>
                <a:cubicBezTo>
                  <a:pt x="6798162" y="2748795"/>
                  <a:pt x="6762611" y="2757180"/>
                  <a:pt x="6732139" y="2761508"/>
                </a:cubicBezTo>
                <a:cubicBezTo>
                  <a:pt x="6727625" y="2761508"/>
                  <a:pt x="6718595" y="2761508"/>
                  <a:pt x="6714081" y="2761508"/>
                </a:cubicBezTo>
                <a:cubicBezTo>
                  <a:pt x="6718595" y="2761508"/>
                  <a:pt x="6718595" y="2765835"/>
                  <a:pt x="6723110" y="2765835"/>
                </a:cubicBezTo>
                <a:cubicBezTo>
                  <a:pt x="6749632" y="2782875"/>
                  <a:pt x="6776155" y="2795587"/>
                  <a:pt x="6807191" y="2803971"/>
                </a:cubicBezTo>
                <a:cubicBezTo>
                  <a:pt x="6837664" y="2816954"/>
                  <a:pt x="6864186" y="2821011"/>
                  <a:pt x="6895223" y="2829666"/>
                </a:cubicBezTo>
                <a:cubicBezTo>
                  <a:pt x="6926259" y="2833994"/>
                  <a:pt x="6956732" y="2838051"/>
                  <a:pt x="6987768" y="2833994"/>
                </a:cubicBezTo>
                <a:cubicBezTo>
                  <a:pt x="6956732" y="2842378"/>
                  <a:pt x="6926259" y="2850763"/>
                  <a:pt x="6890708" y="2850763"/>
                </a:cubicBezTo>
                <a:cubicBezTo>
                  <a:pt x="6859672" y="2855090"/>
                  <a:pt x="6824685" y="2850763"/>
                  <a:pt x="6793648" y="2850763"/>
                </a:cubicBezTo>
                <a:cubicBezTo>
                  <a:pt x="6776155" y="2850763"/>
                  <a:pt x="6758661" y="2846706"/>
                  <a:pt x="6740604" y="2842378"/>
                </a:cubicBezTo>
                <a:lnTo>
                  <a:pt x="6868700" y="3038199"/>
                </a:lnTo>
                <a:cubicBezTo>
                  <a:pt x="6904252" y="3072008"/>
                  <a:pt x="6939238" y="3102031"/>
                  <a:pt x="6970275" y="3131782"/>
                </a:cubicBezTo>
                <a:lnTo>
                  <a:pt x="7256941" y="3467978"/>
                </a:lnTo>
                <a:cubicBezTo>
                  <a:pt x="7261455" y="3467978"/>
                  <a:pt x="7261455" y="3467978"/>
                  <a:pt x="7265970" y="3467978"/>
                </a:cubicBezTo>
                <a:cubicBezTo>
                  <a:pt x="7274435" y="3467978"/>
                  <a:pt x="7283463" y="3467978"/>
                  <a:pt x="7291928" y="3467978"/>
                </a:cubicBezTo>
                <a:cubicBezTo>
                  <a:pt x="7305471" y="3472035"/>
                  <a:pt x="7314500" y="3476362"/>
                  <a:pt x="7327479" y="3480690"/>
                </a:cubicBezTo>
                <a:cubicBezTo>
                  <a:pt x="7340458" y="3485017"/>
                  <a:pt x="7349487" y="3493402"/>
                  <a:pt x="7358516" y="3501787"/>
                </a:cubicBezTo>
                <a:cubicBezTo>
                  <a:pt x="7366980" y="3510442"/>
                  <a:pt x="7376009" y="3518826"/>
                  <a:pt x="7385037" y="3531809"/>
                </a:cubicBezTo>
                <a:cubicBezTo>
                  <a:pt x="7380524" y="3518826"/>
                  <a:pt x="7376009" y="3506114"/>
                  <a:pt x="7366980" y="3493402"/>
                </a:cubicBezTo>
                <a:cubicBezTo>
                  <a:pt x="7358516" y="3480690"/>
                  <a:pt x="7349487" y="3472035"/>
                  <a:pt x="7340458" y="3463650"/>
                </a:cubicBezTo>
                <a:cubicBezTo>
                  <a:pt x="7331993" y="3454995"/>
                  <a:pt x="7318450" y="3446611"/>
                  <a:pt x="7309986" y="3442283"/>
                </a:cubicBezTo>
                <a:cubicBezTo>
                  <a:pt x="7318450" y="3437955"/>
                  <a:pt x="7327479" y="3433898"/>
                  <a:pt x="7340458" y="3429571"/>
                </a:cubicBezTo>
                <a:cubicBezTo>
                  <a:pt x="7411560" y="3399819"/>
                  <a:pt x="7477584" y="3374124"/>
                  <a:pt x="7534578" y="3340315"/>
                </a:cubicBezTo>
                <a:cubicBezTo>
                  <a:pt x="7534578" y="3353028"/>
                  <a:pt x="7539093" y="3365740"/>
                  <a:pt x="7539093" y="3382779"/>
                </a:cubicBezTo>
                <a:cubicBezTo>
                  <a:pt x="7548122" y="3472035"/>
                  <a:pt x="7565615" y="3621064"/>
                  <a:pt x="7517085" y="3736014"/>
                </a:cubicBezTo>
                <a:cubicBezTo>
                  <a:pt x="7451061" y="3846637"/>
                  <a:pt x="7261455" y="3872061"/>
                  <a:pt x="7115865" y="3855022"/>
                </a:cubicBezTo>
                <a:lnTo>
                  <a:pt x="7106836" y="3855022"/>
                </a:lnTo>
                <a:lnTo>
                  <a:pt x="6546483" y="3280541"/>
                </a:lnTo>
                <a:cubicBezTo>
                  <a:pt x="6550998" y="3280541"/>
                  <a:pt x="6555512" y="3276484"/>
                  <a:pt x="6560026" y="3276484"/>
                </a:cubicBezTo>
                <a:cubicBezTo>
                  <a:pt x="6577520" y="3267829"/>
                  <a:pt x="6595013" y="3259445"/>
                  <a:pt x="6613071" y="3246733"/>
                </a:cubicBezTo>
                <a:cubicBezTo>
                  <a:pt x="6590499" y="3242405"/>
                  <a:pt x="6573005" y="3242405"/>
                  <a:pt x="6550998" y="3242405"/>
                </a:cubicBezTo>
                <a:cubicBezTo>
                  <a:pt x="6528990" y="3242405"/>
                  <a:pt x="6511496" y="3246733"/>
                  <a:pt x="6493439" y="3250790"/>
                </a:cubicBezTo>
                <a:cubicBezTo>
                  <a:pt x="6475945" y="3255117"/>
                  <a:pt x="6453937" y="3259445"/>
                  <a:pt x="6436444" y="3267829"/>
                </a:cubicBezTo>
                <a:cubicBezTo>
                  <a:pt x="6418951" y="3276484"/>
                  <a:pt x="6400893" y="3284869"/>
                  <a:pt x="6383400" y="3293524"/>
                </a:cubicBezTo>
                <a:cubicBezTo>
                  <a:pt x="6405407" y="3297581"/>
                  <a:pt x="6427415" y="3297581"/>
                  <a:pt x="6445473" y="3297581"/>
                </a:cubicBezTo>
                <a:cubicBezTo>
                  <a:pt x="6462966" y="3297581"/>
                  <a:pt x="6480460" y="3293524"/>
                  <a:pt x="6497953" y="3289196"/>
                </a:cubicBezTo>
                <a:lnTo>
                  <a:pt x="7084829" y="3889101"/>
                </a:lnTo>
                <a:cubicBezTo>
                  <a:pt x="7049842" y="3987011"/>
                  <a:pt x="6970275" y="4050842"/>
                  <a:pt x="6904252" y="4080594"/>
                </a:cubicBezTo>
                <a:cubicBezTo>
                  <a:pt x="6851207" y="4106019"/>
                  <a:pt x="6798162" y="4110346"/>
                  <a:pt x="6762611" y="4097634"/>
                </a:cubicBezTo>
                <a:lnTo>
                  <a:pt x="6220316" y="3616737"/>
                </a:lnTo>
                <a:cubicBezTo>
                  <a:pt x="6233295" y="3612409"/>
                  <a:pt x="6246838" y="3608352"/>
                  <a:pt x="6259817" y="3604025"/>
                </a:cubicBezTo>
                <a:cubicBezTo>
                  <a:pt x="6277311" y="3595640"/>
                  <a:pt x="6295368" y="3586985"/>
                  <a:pt x="6312862" y="3574273"/>
                </a:cubicBezTo>
                <a:cubicBezTo>
                  <a:pt x="6290854" y="3569945"/>
                  <a:pt x="6273360" y="3569945"/>
                  <a:pt x="6251353" y="3569945"/>
                </a:cubicBezTo>
                <a:cubicBezTo>
                  <a:pt x="6228780" y="3569945"/>
                  <a:pt x="6211287" y="3574273"/>
                  <a:pt x="6193794" y="3578600"/>
                </a:cubicBezTo>
                <a:cubicBezTo>
                  <a:pt x="6176300" y="3582657"/>
                  <a:pt x="6154292" y="3586985"/>
                  <a:pt x="6136235" y="3595640"/>
                </a:cubicBezTo>
                <a:cubicBezTo>
                  <a:pt x="6118741" y="3604025"/>
                  <a:pt x="6101248" y="3612409"/>
                  <a:pt x="6083190" y="3621064"/>
                </a:cubicBezTo>
                <a:cubicBezTo>
                  <a:pt x="6105762" y="3625392"/>
                  <a:pt x="6123256" y="3625392"/>
                  <a:pt x="6145264" y="3625392"/>
                </a:cubicBezTo>
                <a:cubicBezTo>
                  <a:pt x="6154292" y="3625392"/>
                  <a:pt x="6158243" y="3625392"/>
                  <a:pt x="6167271" y="3621064"/>
                </a:cubicBezTo>
                <a:lnTo>
                  <a:pt x="6727625" y="4114674"/>
                </a:lnTo>
                <a:cubicBezTo>
                  <a:pt x="6701102" y="4212584"/>
                  <a:pt x="6590499" y="4306167"/>
                  <a:pt x="6497953" y="4331591"/>
                </a:cubicBezTo>
                <a:cubicBezTo>
                  <a:pt x="6418951" y="4352959"/>
                  <a:pt x="6352363" y="4314552"/>
                  <a:pt x="6330355" y="4301840"/>
                </a:cubicBezTo>
                <a:lnTo>
                  <a:pt x="6321890" y="4297512"/>
                </a:lnTo>
                <a:lnTo>
                  <a:pt x="5871576" y="3842309"/>
                </a:lnTo>
                <a:cubicBezTo>
                  <a:pt x="5849569" y="3812558"/>
                  <a:pt x="5823046" y="3791190"/>
                  <a:pt x="5788060" y="3778478"/>
                </a:cubicBezTo>
                <a:cubicBezTo>
                  <a:pt x="5761537" y="3770094"/>
                  <a:pt x="5735015" y="3774151"/>
                  <a:pt x="5708493" y="3782806"/>
                </a:cubicBezTo>
                <a:cubicBezTo>
                  <a:pt x="5717522" y="3770094"/>
                  <a:pt x="5725986" y="3757111"/>
                  <a:pt x="5730501" y="3744399"/>
                </a:cubicBezTo>
                <a:cubicBezTo>
                  <a:pt x="5770002" y="3680568"/>
                  <a:pt x="5717522" y="3548578"/>
                  <a:pt x="5620461" y="3472035"/>
                </a:cubicBezTo>
                <a:cubicBezTo>
                  <a:pt x="5545409" y="3412531"/>
                  <a:pt x="5465842" y="3399819"/>
                  <a:pt x="5390789" y="3433898"/>
                </a:cubicBezTo>
                <a:cubicBezTo>
                  <a:pt x="5395304" y="3425243"/>
                  <a:pt x="5395304" y="3416859"/>
                  <a:pt x="5399818" y="3408204"/>
                </a:cubicBezTo>
                <a:cubicBezTo>
                  <a:pt x="5408283" y="3353028"/>
                  <a:pt x="5368782" y="3263502"/>
                  <a:pt x="5302758" y="3203998"/>
                </a:cubicBezTo>
                <a:cubicBezTo>
                  <a:pt x="5236170" y="3144495"/>
                  <a:pt x="5161682" y="3119070"/>
                  <a:pt x="5086630" y="3135840"/>
                </a:cubicBezTo>
                <a:cubicBezTo>
                  <a:pt x="5033585" y="3148822"/>
                  <a:pt x="4954019" y="3212653"/>
                  <a:pt x="4856959" y="3327333"/>
                </a:cubicBezTo>
                <a:cubicBezTo>
                  <a:pt x="4865987" y="3284869"/>
                  <a:pt x="4870502" y="3242405"/>
                  <a:pt x="4861473" y="3208326"/>
                </a:cubicBezTo>
                <a:cubicBezTo>
                  <a:pt x="4808428" y="3021160"/>
                  <a:pt x="4676381" y="3042256"/>
                  <a:pt x="4592300" y="3055239"/>
                </a:cubicBezTo>
                <a:cubicBezTo>
                  <a:pt x="4579321" y="3055239"/>
                  <a:pt x="4565778" y="3059296"/>
                  <a:pt x="4557313" y="3059296"/>
                </a:cubicBezTo>
                <a:cubicBezTo>
                  <a:pt x="4508783" y="3063624"/>
                  <a:pt x="4415673" y="3174246"/>
                  <a:pt x="4327642" y="3284869"/>
                </a:cubicBezTo>
                <a:lnTo>
                  <a:pt x="3996960" y="3055239"/>
                </a:lnTo>
                <a:lnTo>
                  <a:pt x="4543770" y="1906279"/>
                </a:lnTo>
                <a:cubicBezTo>
                  <a:pt x="4574807" y="1842447"/>
                  <a:pt x="4543770" y="1770232"/>
                  <a:pt x="4482261" y="1740209"/>
                </a:cubicBezTo>
                <a:lnTo>
                  <a:pt x="4248075" y="1633914"/>
                </a:lnTo>
                <a:lnTo>
                  <a:pt x="4305634" y="1493540"/>
                </a:lnTo>
                <a:cubicBezTo>
                  <a:pt x="4332156" y="1425382"/>
                  <a:pt x="4296605" y="1353166"/>
                  <a:pt x="4226067" y="1327471"/>
                </a:cubicBezTo>
                <a:close/>
              </a:path>
            </a:pathLst>
          </a:custGeom>
          <a:solidFill>
            <a:schemeClr val="bg1">
              <a:lumMod val="95000"/>
            </a:schemeClr>
          </a:solidFill>
          <a:ln w="12700">
            <a:miter lim="400000"/>
          </a:ln>
        </p:spPr>
        <p:txBody>
          <a:bodyPr wrap="square" lIns="38100" tIns="38100" rIns="38100" bIns="38100" anchor="ctr">
            <a:noAutofit/>
          </a:bodyPr>
          <a:lstStyle/>
          <a:p>
            <a:pPr>
              <a:defRPr sz="3000">
                <a:solidFill>
                  <a:srgbClr val="FFFFFF"/>
                </a:solidFill>
              </a:defRPr>
            </a:pPr>
            <a:endParaRPr>
              <a:solidFill>
                <a:schemeClr val="bg1">
                  <a:lumMod val="85000"/>
                </a:schemeClr>
              </a:solidFill>
            </a:endParaRPr>
          </a:p>
        </p:txBody>
      </p:sp>
      <p:grpSp>
        <p:nvGrpSpPr>
          <p:cNvPr id="81" name="Group 80">
            <a:extLst>
              <a:ext uri="{FF2B5EF4-FFF2-40B4-BE49-F238E27FC236}">
                <a16:creationId xmlns:a16="http://schemas.microsoft.com/office/drawing/2014/main" id="{48C576B8-B247-44D2-B66D-CC522B1638D1}"/>
              </a:ext>
            </a:extLst>
          </p:cNvPr>
          <p:cNvGrpSpPr/>
          <p:nvPr/>
        </p:nvGrpSpPr>
        <p:grpSpPr>
          <a:xfrm>
            <a:off x="332936" y="3767329"/>
            <a:ext cx="2937088" cy="736155"/>
            <a:chOff x="332936" y="4652338"/>
            <a:chExt cx="2937088" cy="736155"/>
          </a:xfrm>
        </p:grpSpPr>
        <p:sp>
          <p:nvSpPr>
            <p:cNvPr id="82" name="TextBox 81">
              <a:extLst>
                <a:ext uri="{FF2B5EF4-FFF2-40B4-BE49-F238E27FC236}">
                  <a16:creationId xmlns:a16="http://schemas.microsoft.com/office/drawing/2014/main" id="{52CA5596-846D-4D89-90A6-90388DF039FF}"/>
                </a:ext>
              </a:extLst>
            </p:cNvPr>
            <p:cNvSpPr txBox="1"/>
            <p:nvPr/>
          </p:nvSpPr>
          <p:spPr>
            <a:xfrm>
              <a:off x="332936" y="4652338"/>
              <a:ext cx="2937088" cy="461665"/>
            </a:xfrm>
            <a:prstGeom prst="rect">
              <a:avLst/>
            </a:prstGeom>
            <a:noFill/>
          </p:spPr>
          <p:txBody>
            <a:bodyPr wrap="square" lIns="0" rIns="0" rtlCol="0" anchor="b">
              <a:spAutoFit/>
            </a:bodyPr>
            <a:lstStyle/>
            <a:p>
              <a:pPr algn="r"/>
              <a:r>
                <a:rPr lang="en-US" sz="2400" b="1" noProof="1"/>
                <a:t>Q &amp; A</a:t>
              </a:r>
            </a:p>
          </p:txBody>
        </p:sp>
        <p:sp>
          <p:nvSpPr>
            <p:cNvPr id="83" name="TextBox 82">
              <a:extLst>
                <a:ext uri="{FF2B5EF4-FFF2-40B4-BE49-F238E27FC236}">
                  <a16:creationId xmlns:a16="http://schemas.microsoft.com/office/drawing/2014/main" id="{47947862-AB39-421F-A416-B091F7F90263}"/>
                </a:ext>
              </a:extLst>
            </p:cNvPr>
            <p:cNvSpPr txBox="1"/>
            <p:nvPr/>
          </p:nvSpPr>
          <p:spPr>
            <a:xfrm>
              <a:off x="340731" y="5111494"/>
              <a:ext cx="2929293" cy="276999"/>
            </a:xfrm>
            <a:prstGeom prst="rect">
              <a:avLst/>
            </a:prstGeom>
            <a:noFill/>
          </p:spPr>
          <p:txBody>
            <a:bodyPr wrap="square" lIns="0" rIns="0" rtlCol="0" anchor="t">
              <a:spAutoFit/>
            </a:bodyPr>
            <a:lstStyle/>
            <a:p>
              <a:pPr algn="just">
                <a:spcAft>
                  <a:spcPts val="1200"/>
                </a:spcAft>
              </a:pPr>
              <a:endParaRPr lang="en-US" sz="1200" noProof="1">
                <a:solidFill>
                  <a:schemeClr val="tx1">
                    <a:lumMod val="75000"/>
                    <a:lumOff val="25000"/>
                  </a:schemeClr>
                </a:solidFill>
              </a:endParaRPr>
            </a:p>
          </p:txBody>
        </p:sp>
      </p:grpSp>
      <p:grpSp>
        <p:nvGrpSpPr>
          <p:cNvPr id="90" name="Group 89">
            <a:extLst>
              <a:ext uri="{FF2B5EF4-FFF2-40B4-BE49-F238E27FC236}">
                <a16:creationId xmlns:a16="http://schemas.microsoft.com/office/drawing/2014/main" id="{DC3FB469-B78D-4082-8D95-902F1B130428}"/>
              </a:ext>
            </a:extLst>
          </p:cNvPr>
          <p:cNvGrpSpPr/>
          <p:nvPr/>
        </p:nvGrpSpPr>
        <p:grpSpPr>
          <a:xfrm>
            <a:off x="8914181" y="3767329"/>
            <a:ext cx="2937088" cy="736155"/>
            <a:chOff x="332936" y="4652338"/>
            <a:chExt cx="2937088" cy="736155"/>
          </a:xfrm>
        </p:grpSpPr>
        <p:sp>
          <p:nvSpPr>
            <p:cNvPr id="91" name="TextBox 90">
              <a:extLst>
                <a:ext uri="{FF2B5EF4-FFF2-40B4-BE49-F238E27FC236}">
                  <a16:creationId xmlns:a16="http://schemas.microsoft.com/office/drawing/2014/main" id="{B396F448-C867-49F9-8147-D1DB954E7BE9}"/>
                </a:ext>
              </a:extLst>
            </p:cNvPr>
            <p:cNvSpPr txBox="1"/>
            <p:nvPr/>
          </p:nvSpPr>
          <p:spPr>
            <a:xfrm>
              <a:off x="332936" y="4652338"/>
              <a:ext cx="2937088" cy="461665"/>
            </a:xfrm>
            <a:prstGeom prst="rect">
              <a:avLst/>
            </a:prstGeom>
            <a:noFill/>
          </p:spPr>
          <p:txBody>
            <a:bodyPr wrap="square" lIns="0" rIns="0" rtlCol="0" anchor="b">
              <a:spAutoFit/>
            </a:bodyPr>
            <a:lstStyle/>
            <a:p>
              <a:r>
                <a:rPr lang="en-US" sz="2400" b="1" noProof="1"/>
                <a:t>HDRC</a:t>
              </a:r>
            </a:p>
          </p:txBody>
        </p:sp>
        <p:sp>
          <p:nvSpPr>
            <p:cNvPr id="92" name="TextBox 91">
              <a:extLst>
                <a:ext uri="{FF2B5EF4-FFF2-40B4-BE49-F238E27FC236}">
                  <a16:creationId xmlns:a16="http://schemas.microsoft.com/office/drawing/2014/main" id="{3C12E928-C143-4236-BA82-67D2A06FAD78}"/>
                </a:ext>
              </a:extLst>
            </p:cNvPr>
            <p:cNvSpPr txBox="1"/>
            <p:nvPr/>
          </p:nvSpPr>
          <p:spPr>
            <a:xfrm>
              <a:off x="340731" y="5111494"/>
              <a:ext cx="2929293" cy="276999"/>
            </a:xfrm>
            <a:prstGeom prst="rect">
              <a:avLst/>
            </a:prstGeom>
            <a:noFill/>
          </p:spPr>
          <p:txBody>
            <a:bodyPr wrap="square" lIns="0" rIns="0" rtlCol="0" anchor="t">
              <a:spAutoFit/>
            </a:bodyPr>
            <a:lstStyle/>
            <a:p>
              <a:pPr algn="just">
                <a:spcAft>
                  <a:spcPts val="1200"/>
                </a:spcAft>
              </a:pPr>
              <a:endParaRPr lang="en-US" sz="1200" noProof="1">
                <a:solidFill>
                  <a:schemeClr val="tx1">
                    <a:lumMod val="75000"/>
                    <a:lumOff val="25000"/>
                  </a:schemeClr>
                </a:solidFill>
              </a:endParaRPr>
            </a:p>
          </p:txBody>
        </p:sp>
      </p:grpSp>
    </p:spTree>
    <p:extLst>
      <p:ext uri="{BB962C8B-B14F-4D97-AF65-F5344CB8AC3E}">
        <p14:creationId xmlns:p14="http://schemas.microsoft.com/office/powerpoint/2010/main" val="264560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62914">
              <a:srgbClr val="6BB9E5"/>
            </a:gs>
            <a:gs pos="0">
              <a:schemeClr val="tx2">
                <a:lumMod val="50000"/>
                <a:lumOff val="50000"/>
              </a:schemeClr>
            </a:gs>
            <a:gs pos="0">
              <a:schemeClr val="accent1">
                <a:lumMod val="5000"/>
                <a:lumOff val="95000"/>
              </a:schemeClr>
            </a:gs>
            <a:gs pos="33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5" name="Freeform 120">
            <a:extLst>
              <a:ext uri="{FF2B5EF4-FFF2-40B4-BE49-F238E27FC236}">
                <a16:creationId xmlns:a16="http://schemas.microsoft.com/office/drawing/2014/main" id="{8CE55F75-4C0E-8A09-7C44-30F534C176F2}"/>
              </a:ext>
            </a:extLst>
          </p:cNvPr>
          <p:cNvSpPr>
            <a:spLocks noChangeArrowheads="1"/>
          </p:cNvSpPr>
          <p:nvPr/>
        </p:nvSpPr>
        <p:spPr bwMode="auto">
          <a:xfrm>
            <a:off x="8598550" y="5995748"/>
            <a:ext cx="1403285" cy="192384"/>
          </a:xfrm>
          <a:custGeom>
            <a:avLst/>
            <a:gdLst>
              <a:gd name="T0" fmla="*/ 0 w 1148"/>
              <a:gd name="T1" fmla="*/ 0 h 310"/>
              <a:gd name="T2" fmla="*/ 1973489 w 1148"/>
              <a:gd name="T3" fmla="*/ 0 h 310"/>
              <a:gd name="T4" fmla="*/ 1973489 w 1148"/>
              <a:gd name="T5" fmla="*/ 463971 h 310"/>
              <a:gd name="T6" fmla="*/ 0 w 1148"/>
              <a:gd name="T7" fmla="*/ 463971 h 310"/>
              <a:gd name="T8" fmla="*/ 0 w 1148"/>
              <a:gd name="T9" fmla="*/ 0 h 3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8" h="310">
                <a:moveTo>
                  <a:pt x="0" y="0"/>
                </a:moveTo>
                <a:lnTo>
                  <a:pt x="1147" y="0"/>
                </a:lnTo>
                <a:lnTo>
                  <a:pt x="1147" y="309"/>
                </a:lnTo>
                <a:lnTo>
                  <a:pt x="0" y="309"/>
                </a:lnTo>
                <a:lnTo>
                  <a:pt x="0" y="0"/>
                </a:lnTo>
              </a:path>
            </a:pathLst>
          </a:custGeom>
          <a:solidFill>
            <a:schemeClr val="accent4"/>
          </a:solidFill>
          <a:ln>
            <a:noFill/>
          </a:ln>
          <a:effectLst/>
        </p:spPr>
        <p:txBody>
          <a:bodyPr wrap="none" lIns="60927" tIns="30463" rIns="60927" bIns="30463" anchor="ctr"/>
          <a:lstStyle/>
          <a:p>
            <a:endParaRPr lang="es-MX" sz="900"/>
          </a:p>
        </p:txBody>
      </p:sp>
      <p:sp>
        <p:nvSpPr>
          <p:cNvPr id="86" name="Freeform 124">
            <a:extLst>
              <a:ext uri="{FF2B5EF4-FFF2-40B4-BE49-F238E27FC236}">
                <a16:creationId xmlns:a16="http://schemas.microsoft.com/office/drawing/2014/main" id="{CA9B4958-6FD1-AD3F-1FCC-5A6183B4BD94}"/>
              </a:ext>
            </a:extLst>
          </p:cNvPr>
          <p:cNvSpPr>
            <a:spLocks noChangeArrowheads="1"/>
          </p:cNvSpPr>
          <p:nvPr/>
        </p:nvSpPr>
        <p:spPr bwMode="auto">
          <a:xfrm>
            <a:off x="8606085" y="6339686"/>
            <a:ext cx="1482442" cy="189793"/>
          </a:xfrm>
          <a:custGeom>
            <a:avLst/>
            <a:gdLst>
              <a:gd name="T0" fmla="*/ 0 w 1773"/>
              <a:gd name="T1" fmla="*/ 0 h 311"/>
              <a:gd name="T2" fmla="*/ 2706270 w 1773"/>
              <a:gd name="T3" fmla="*/ 0 h 311"/>
              <a:gd name="T4" fmla="*/ 2706270 w 1773"/>
              <a:gd name="T5" fmla="*/ 470603 h 311"/>
              <a:gd name="T6" fmla="*/ 0 w 1773"/>
              <a:gd name="T7" fmla="*/ 470603 h 311"/>
              <a:gd name="T8" fmla="*/ 0 w 1773"/>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73" h="311">
                <a:moveTo>
                  <a:pt x="0" y="0"/>
                </a:moveTo>
                <a:lnTo>
                  <a:pt x="1772" y="0"/>
                </a:lnTo>
                <a:lnTo>
                  <a:pt x="1772" y="310"/>
                </a:lnTo>
                <a:lnTo>
                  <a:pt x="0" y="310"/>
                </a:lnTo>
                <a:lnTo>
                  <a:pt x="0" y="0"/>
                </a:lnTo>
              </a:path>
            </a:pathLst>
          </a:custGeom>
          <a:solidFill>
            <a:schemeClr val="accent2"/>
          </a:solidFill>
          <a:ln>
            <a:noFill/>
          </a:ln>
          <a:effectLst/>
        </p:spPr>
        <p:txBody>
          <a:bodyPr wrap="none" lIns="60927" tIns="30463" rIns="60927" bIns="30463" anchor="ctr"/>
          <a:lstStyle/>
          <a:p>
            <a:endParaRPr lang="es-MX" sz="900"/>
          </a:p>
        </p:txBody>
      </p:sp>
      <p:sp>
        <p:nvSpPr>
          <p:cNvPr id="83" name="Freeform 119">
            <a:extLst>
              <a:ext uri="{FF2B5EF4-FFF2-40B4-BE49-F238E27FC236}">
                <a16:creationId xmlns:a16="http://schemas.microsoft.com/office/drawing/2014/main" id="{4490A8CE-AA67-34C9-B185-BD9CFD1B6CAD}"/>
              </a:ext>
            </a:extLst>
          </p:cNvPr>
          <p:cNvSpPr>
            <a:spLocks noChangeArrowheads="1"/>
          </p:cNvSpPr>
          <p:nvPr/>
        </p:nvSpPr>
        <p:spPr bwMode="auto">
          <a:xfrm>
            <a:off x="8628023" y="5651162"/>
            <a:ext cx="1319407" cy="193032"/>
          </a:xfrm>
          <a:custGeom>
            <a:avLst/>
            <a:gdLst>
              <a:gd name="T0" fmla="*/ 0 w 2218"/>
              <a:gd name="T1" fmla="*/ 0 h 311"/>
              <a:gd name="T2" fmla="*/ 3345470 w 2218"/>
              <a:gd name="T3" fmla="*/ 0 h 311"/>
              <a:gd name="T4" fmla="*/ 3345470 w 2218"/>
              <a:gd name="T5" fmla="*/ 470607 h 311"/>
              <a:gd name="T6" fmla="*/ 0 w 2218"/>
              <a:gd name="T7" fmla="*/ 470607 h 311"/>
              <a:gd name="T8" fmla="*/ 0 w 2218"/>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8" h="311">
                <a:moveTo>
                  <a:pt x="0" y="0"/>
                </a:moveTo>
                <a:lnTo>
                  <a:pt x="2217" y="0"/>
                </a:lnTo>
                <a:lnTo>
                  <a:pt x="2217" y="310"/>
                </a:lnTo>
                <a:lnTo>
                  <a:pt x="0" y="310"/>
                </a:lnTo>
                <a:lnTo>
                  <a:pt x="0" y="0"/>
                </a:lnTo>
              </a:path>
            </a:pathLst>
          </a:custGeom>
          <a:solidFill>
            <a:schemeClr val="accent5"/>
          </a:solidFill>
          <a:ln>
            <a:noFill/>
          </a:ln>
          <a:effectLst/>
        </p:spPr>
        <p:txBody>
          <a:bodyPr wrap="none" lIns="60927" tIns="30463" rIns="60927" bIns="30463" anchor="ctr"/>
          <a:lstStyle/>
          <a:p>
            <a:endParaRPr lang="es-MX" sz="900"/>
          </a:p>
        </p:txBody>
      </p:sp>
      <p:sp>
        <p:nvSpPr>
          <p:cNvPr id="81" name="Freeform 118">
            <a:extLst>
              <a:ext uri="{FF2B5EF4-FFF2-40B4-BE49-F238E27FC236}">
                <a16:creationId xmlns:a16="http://schemas.microsoft.com/office/drawing/2014/main" id="{E1855B3C-DDD2-9A55-4BFF-B56941B4E750}"/>
              </a:ext>
            </a:extLst>
          </p:cNvPr>
          <p:cNvSpPr>
            <a:spLocks noChangeArrowheads="1"/>
          </p:cNvSpPr>
          <p:nvPr/>
        </p:nvSpPr>
        <p:spPr bwMode="auto">
          <a:xfrm>
            <a:off x="8606085" y="5279736"/>
            <a:ext cx="1067287" cy="192384"/>
          </a:xfrm>
          <a:custGeom>
            <a:avLst/>
            <a:gdLst>
              <a:gd name="T0" fmla="*/ 0 w 1615"/>
              <a:gd name="T1" fmla="*/ 0 h 311"/>
              <a:gd name="T2" fmla="*/ 2706120 w 1615"/>
              <a:gd name="T3" fmla="*/ 0 h 311"/>
              <a:gd name="T4" fmla="*/ 2706120 w 1615"/>
              <a:gd name="T5" fmla="*/ 470607 h 311"/>
              <a:gd name="T6" fmla="*/ 0 w 1615"/>
              <a:gd name="T7" fmla="*/ 470607 h 311"/>
              <a:gd name="T8" fmla="*/ 0 w 1615"/>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15" h="311">
                <a:moveTo>
                  <a:pt x="0" y="0"/>
                </a:moveTo>
                <a:lnTo>
                  <a:pt x="1614" y="0"/>
                </a:lnTo>
                <a:lnTo>
                  <a:pt x="1614" y="310"/>
                </a:lnTo>
                <a:lnTo>
                  <a:pt x="0" y="310"/>
                </a:lnTo>
                <a:lnTo>
                  <a:pt x="0" y="0"/>
                </a:lnTo>
              </a:path>
            </a:pathLst>
          </a:custGeom>
          <a:solidFill>
            <a:schemeClr val="accent1"/>
          </a:solidFill>
          <a:ln>
            <a:noFill/>
          </a:ln>
          <a:effectLst/>
        </p:spPr>
        <p:txBody>
          <a:bodyPr wrap="none" lIns="60927" tIns="30463" rIns="60927" bIns="30463" anchor="ctr"/>
          <a:lstStyle/>
          <a:p>
            <a:endParaRPr lang="es-MX" sz="900"/>
          </a:p>
        </p:txBody>
      </p:sp>
      <p:grpSp>
        <p:nvGrpSpPr>
          <p:cNvPr id="74" name="Group 73">
            <a:extLst>
              <a:ext uri="{FF2B5EF4-FFF2-40B4-BE49-F238E27FC236}">
                <a16:creationId xmlns:a16="http://schemas.microsoft.com/office/drawing/2014/main" id="{538E2919-2A27-4FC7-B5B0-8C3CAEFE823F}"/>
              </a:ext>
            </a:extLst>
          </p:cNvPr>
          <p:cNvGrpSpPr/>
          <p:nvPr/>
        </p:nvGrpSpPr>
        <p:grpSpPr>
          <a:xfrm>
            <a:off x="0" y="2820334"/>
            <a:ext cx="8297681" cy="3877018"/>
            <a:chOff x="1069182" y="1605359"/>
            <a:chExt cx="10527819" cy="4750833"/>
          </a:xfrm>
        </p:grpSpPr>
        <p:grpSp>
          <p:nvGrpSpPr>
            <p:cNvPr id="72" name="Group 71">
              <a:extLst>
                <a:ext uri="{FF2B5EF4-FFF2-40B4-BE49-F238E27FC236}">
                  <a16:creationId xmlns:a16="http://schemas.microsoft.com/office/drawing/2014/main" id="{166DBA66-9BFA-411B-8F59-4F4A68C6D15D}"/>
                </a:ext>
              </a:extLst>
            </p:cNvPr>
            <p:cNvGrpSpPr/>
            <p:nvPr/>
          </p:nvGrpSpPr>
          <p:grpSpPr>
            <a:xfrm>
              <a:off x="7072313" y="1605359"/>
              <a:ext cx="4524688" cy="4742498"/>
              <a:chOff x="7072313" y="1613694"/>
              <a:chExt cx="4524688" cy="4742498"/>
            </a:xfrm>
          </p:grpSpPr>
          <p:grpSp>
            <p:nvGrpSpPr>
              <p:cNvPr id="67" name="Group 66">
                <a:extLst>
                  <a:ext uri="{FF2B5EF4-FFF2-40B4-BE49-F238E27FC236}">
                    <a16:creationId xmlns:a16="http://schemas.microsoft.com/office/drawing/2014/main" id="{F7238925-3731-4097-91D2-63E7FDD2CD6B}"/>
                  </a:ext>
                </a:extLst>
              </p:cNvPr>
              <p:cNvGrpSpPr/>
              <p:nvPr/>
            </p:nvGrpSpPr>
            <p:grpSpPr>
              <a:xfrm>
                <a:off x="7072313" y="1613694"/>
                <a:ext cx="4484935" cy="2096294"/>
                <a:chOff x="7072313" y="1613694"/>
                <a:chExt cx="4484935" cy="2096294"/>
              </a:xfrm>
            </p:grpSpPr>
            <p:sp>
              <p:nvSpPr>
                <p:cNvPr id="7" name="Freeform 249">
                  <a:extLst>
                    <a:ext uri="{FF2B5EF4-FFF2-40B4-BE49-F238E27FC236}">
                      <a16:creationId xmlns:a16="http://schemas.microsoft.com/office/drawing/2014/main" id="{DBF7190D-1103-442A-AEAC-4237D05C6D76}"/>
                    </a:ext>
                  </a:extLst>
                </p:cNvPr>
                <p:cNvSpPr>
                  <a:spLocks noChangeAspect="1"/>
                </p:cNvSpPr>
                <p:nvPr/>
              </p:nvSpPr>
              <p:spPr bwMode="gray">
                <a:xfrm>
                  <a:off x="7072313" y="1613694"/>
                  <a:ext cx="1820069" cy="2096294"/>
                </a:xfrm>
                <a:custGeom>
                  <a:avLst/>
                  <a:gdLst/>
                  <a:ahLst/>
                  <a:cxnLst>
                    <a:cxn ang="0">
                      <a:pos x="598" y="69"/>
                    </a:cxn>
                    <a:cxn ang="0">
                      <a:pos x="523" y="81"/>
                    </a:cxn>
                    <a:cxn ang="0">
                      <a:pos x="572" y="165"/>
                    </a:cxn>
                    <a:cxn ang="0">
                      <a:pos x="503" y="211"/>
                    </a:cxn>
                    <a:cxn ang="0">
                      <a:pos x="408" y="243"/>
                    </a:cxn>
                    <a:cxn ang="0">
                      <a:pos x="317" y="186"/>
                    </a:cxn>
                    <a:cxn ang="0">
                      <a:pos x="225" y="231"/>
                    </a:cxn>
                    <a:cxn ang="0">
                      <a:pos x="210" y="254"/>
                    </a:cxn>
                    <a:cxn ang="0">
                      <a:pos x="220" y="460"/>
                    </a:cxn>
                    <a:cxn ang="0">
                      <a:pos x="83" y="554"/>
                    </a:cxn>
                    <a:cxn ang="0">
                      <a:pos x="0" y="698"/>
                    </a:cxn>
                    <a:cxn ang="0">
                      <a:pos x="82" y="806"/>
                    </a:cxn>
                    <a:cxn ang="0">
                      <a:pos x="180" y="853"/>
                    </a:cxn>
                    <a:cxn ang="0">
                      <a:pos x="303" y="883"/>
                    </a:cxn>
                    <a:cxn ang="0">
                      <a:pos x="468" y="840"/>
                    </a:cxn>
                    <a:cxn ang="0">
                      <a:pos x="573" y="973"/>
                    </a:cxn>
                    <a:cxn ang="0">
                      <a:pos x="720" y="1039"/>
                    </a:cxn>
                    <a:cxn ang="0">
                      <a:pos x="749" y="1181"/>
                    </a:cxn>
                    <a:cxn ang="0">
                      <a:pos x="863" y="1243"/>
                    </a:cxn>
                    <a:cxn ang="0">
                      <a:pos x="872" y="1398"/>
                    </a:cxn>
                    <a:cxn ang="0">
                      <a:pos x="901" y="1526"/>
                    </a:cxn>
                    <a:cxn ang="0">
                      <a:pos x="1000" y="1613"/>
                    </a:cxn>
                    <a:cxn ang="0">
                      <a:pos x="1059" y="1706"/>
                    </a:cxn>
                    <a:cxn ang="0">
                      <a:pos x="1054" y="1841"/>
                    </a:cxn>
                    <a:cxn ang="0">
                      <a:pos x="904" y="2000"/>
                    </a:cxn>
                    <a:cxn ang="0">
                      <a:pos x="973" y="2055"/>
                    </a:cxn>
                    <a:cxn ang="0">
                      <a:pos x="1052" y="2092"/>
                    </a:cxn>
                    <a:cxn ang="0">
                      <a:pos x="1126" y="2180"/>
                    </a:cxn>
                    <a:cxn ang="0">
                      <a:pos x="1156" y="2196"/>
                    </a:cxn>
                    <a:cxn ang="0">
                      <a:pos x="1275" y="2045"/>
                    </a:cxn>
                    <a:cxn ang="0">
                      <a:pos x="1377" y="1895"/>
                    </a:cxn>
                    <a:cxn ang="0">
                      <a:pos x="1376" y="1762"/>
                    </a:cxn>
                    <a:cxn ang="0">
                      <a:pos x="1474" y="1650"/>
                    </a:cxn>
                    <a:cxn ang="0">
                      <a:pos x="1598" y="1588"/>
                    </a:cxn>
                    <a:cxn ang="0">
                      <a:pos x="1657" y="1570"/>
                    </a:cxn>
                    <a:cxn ang="0">
                      <a:pos x="1787" y="1512"/>
                    </a:cxn>
                    <a:cxn ang="0">
                      <a:pos x="1868" y="1305"/>
                    </a:cxn>
                    <a:cxn ang="0">
                      <a:pos x="1901" y="1102"/>
                    </a:cxn>
                    <a:cxn ang="0">
                      <a:pos x="1975" y="947"/>
                    </a:cxn>
                    <a:cxn ang="0">
                      <a:pos x="2115" y="776"/>
                    </a:cxn>
                    <a:cxn ang="0">
                      <a:pos x="2040" y="565"/>
                    </a:cxn>
                    <a:cxn ang="0">
                      <a:pos x="1896" y="463"/>
                    </a:cxn>
                    <a:cxn ang="0">
                      <a:pos x="1659" y="413"/>
                    </a:cxn>
                    <a:cxn ang="0">
                      <a:pos x="1605" y="404"/>
                    </a:cxn>
                    <a:cxn ang="0">
                      <a:pos x="1561" y="364"/>
                    </a:cxn>
                    <a:cxn ang="0">
                      <a:pos x="1403" y="342"/>
                    </a:cxn>
                    <a:cxn ang="0">
                      <a:pos x="1344" y="419"/>
                    </a:cxn>
                    <a:cxn ang="0">
                      <a:pos x="1277" y="387"/>
                    </a:cxn>
                    <a:cxn ang="0">
                      <a:pos x="1238" y="381"/>
                    </a:cxn>
                    <a:cxn ang="0">
                      <a:pos x="1261" y="339"/>
                    </a:cxn>
                    <a:cxn ang="0">
                      <a:pos x="1231" y="308"/>
                    </a:cxn>
                    <a:cxn ang="0">
                      <a:pos x="1312" y="195"/>
                    </a:cxn>
                    <a:cxn ang="0">
                      <a:pos x="1247" y="69"/>
                    </a:cxn>
                    <a:cxn ang="0">
                      <a:pos x="1141" y="170"/>
                    </a:cxn>
                    <a:cxn ang="0">
                      <a:pos x="1034" y="149"/>
                    </a:cxn>
                    <a:cxn ang="0">
                      <a:pos x="921" y="177"/>
                    </a:cxn>
                    <a:cxn ang="0">
                      <a:pos x="812" y="213"/>
                    </a:cxn>
                    <a:cxn ang="0">
                      <a:pos x="774" y="96"/>
                    </a:cxn>
                    <a:cxn ang="0">
                      <a:pos x="755" y="0"/>
                    </a:cxn>
                  </a:cxnLst>
                  <a:rect l="0" t="0" r="r" b="b"/>
                  <a:pathLst>
                    <a:path w="2135" h="2241">
                      <a:moveTo>
                        <a:pt x="725" y="3"/>
                      </a:moveTo>
                      <a:lnTo>
                        <a:pt x="725" y="15"/>
                      </a:lnTo>
                      <a:lnTo>
                        <a:pt x="713" y="28"/>
                      </a:lnTo>
                      <a:lnTo>
                        <a:pt x="706" y="35"/>
                      </a:lnTo>
                      <a:lnTo>
                        <a:pt x="702" y="37"/>
                      </a:lnTo>
                      <a:lnTo>
                        <a:pt x="686" y="38"/>
                      </a:lnTo>
                      <a:lnTo>
                        <a:pt x="680" y="42"/>
                      </a:lnTo>
                      <a:lnTo>
                        <a:pt x="672" y="46"/>
                      </a:lnTo>
                      <a:lnTo>
                        <a:pt x="666" y="54"/>
                      </a:lnTo>
                      <a:lnTo>
                        <a:pt x="661" y="57"/>
                      </a:lnTo>
                      <a:lnTo>
                        <a:pt x="632" y="59"/>
                      </a:lnTo>
                      <a:lnTo>
                        <a:pt x="616" y="63"/>
                      </a:lnTo>
                      <a:lnTo>
                        <a:pt x="598" y="69"/>
                      </a:lnTo>
                      <a:lnTo>
                        <a:pt x="594" y="73"/>
                      </a:lnTo>
                      <a:lnTo>
                        <a:pt x="593" y="74"/>
                      </a:lnTo>
                      <a:lnTo>
                        <a:pt x="568" y="73"/>
                      </a:lnTo>
                      <a:lnTo>
                        <a:pt x="550" y="68"/>
                      </a:lnTo>
                      <a:lnTo>
                        <a:pt x="529" y="55"/>
                      </a:lnTo>
                      <a:lnTo>
                        <a:pt x="507" y="53"/>
                      </a:lnTo>
                      <a:lnTo>
                        <a:pt x="500" y="51"/>
                      </a:lnTo>
                      <a:lnTo>
                        <a:pt x="496" y="51"/>
                      </a:lnTo>
                      <a:lnTo>
                        <a:pt x="495" y="51"/>
                      </a:lnTo>
                      <a:lnTo>
                        <a:pt x="496" y="60"/>
                      </a:lnTo>
                      <a:lnTo>
                        <a:pt x="500" y="69"/>
                      </a:lnTo>
                      <a:lnTo>
                        <a:pt x="511" y="74"/>
                      </a:lnTo>
                      <a:lnTo>
                        <a:pt x="523" y="81"/>
                      </a:lnTo>
                      <a:lnTo>
                        <a:pt x="525" y="84"/>
                      </a:lnTo>
                      <a:lnTo>
                        <a:pt x="524" y="96"/>
                      </a:lnTo>
                      <a:lnTo>
                        <a:pt x="521" y="109"/>
                      </a:lnTo>
                      <a:lnTo>
                        <a:pt x="521" y="116"/>
                      </a:lnTo>
                      <a:lnTo>
                        <a:pt x="522" y="121"/>
                      </a:lnTo>
                      <a:lnTo>
                        <a:pt x="527" y="138"/>
                      </a:lnTo>
                      <a:lnTo>
                        <a:pt x="528" y="146"/>
                      </a:lnTo>
                      <a:lnTo>
                        <a:pt x="530" y="152"/>
                      </a:lnTo>
                      <a:lnTo>
                        <a:pt x="545" y="155"/>
                      </a:lnTo>
                      <a:lnTo>
                        <a:pt x="548" y="156"/>
                      </a:lnTo>
                      <a:lnTo>
                        <a:pt x="572" y="155"/>
                      </a:lnTo>
                      <a:lnTo>
                        <a:pt x="572" y="164"/>
                      </a:lnTo>
                      <a:lnTo>
                        <a:pt x="572" y="165"/>
                      </a:lnTo>
                      <a:lnTo>
                        <a:pt x="570" y="168"/>
                      </a:lnTo>
                      <a:lnTo>
                        <a:pt x="559" y="170"/>
                      </a:lnTo>
                      <a:lnTo>
                        <a:pt x="551" y="173"/>
                      </a:lnTo>
                      <a:lnTo>
                        <a:pt x="550" y="176"/>
                      </a:lnTo>
                      <a:lnTo>
                        <a:pt x="545" y="179"/>
                      </a:lnTo>
                      <a:lnTo>
                        <a:pt x="537" y="179"/>
                      </a:lnTo>
                      <a:lnTo>
                        <a:pt x="532" y="187"/>
                      </a:lnTo>
                      <a:lnTo>
                        <a:pt x="527" y="202"/>
                      </a:lnTo>
                      <a:lnTo>
                        <a:pt x="522" y="205"/>
                      </a:lnTo>
                      <a:lnTo>
                        <a:pt x="517" y="207"/>
                      </a:lnTo>
                      <a:lnTo>
                        <a:pt x="512" y="207"/>
                      </a:lnTo>
                      <a:lnTo>
                        <a:pt x="506" y="210"/>
                      </a:lnTo>
                      <a:lnTo>
                        <a:pt x="503" y="211"/>
                      </a:lnTo>
                      <a:lnTo>
                        <a:pt x="501" y="216"/>
                      </a:lnTo>
                      <a:lnTo>
                        <a:pt x="492" y="216"/>
                      </a:lnTo>
                      <a:lnTo>
                        <a:pt x="480" y="221"/>
                      </a:lnTo>
                      <a:lnTo>
                        <a:pt x="478" y="221"/>
                      </a:lnTo>
                      <a:lnTo>
                        <a:pt x="470" y="225"/>
                      </a:lnTo>
                      <a:lnTo>
                        <a:pt x="462" y="229"/>
                      </a:lnTo>
                      <a:lnTo>
                        <a:pt x="457" y="232"/>
                      </a:lnTo>
                      <a:lnTo>
                        <a:pt x="449" y="240"/>
                      </a:lnTo>
                      <a:lnTo>
                        <a:pt x="447" y="241"/>
                      </a:lnTo>
                      <a:lnTo>
                        <a:pt x="428" y="245"/>
                      </a:lnTo>
                      <a:lnTo>
                        <a:pt x="411" y="245"/>
                      </a:lnTo>
                      <a:lnTo>
                        <a:pt x="409" y="243"/>
                      </a:lnTo>
                      <a:lnTo>
                        <a:pt x="408" y="243"/>
                      </a:lnTo>
                      <a:lnTo>
                        <a:pt x="394" y="235"/>
                      </a:lnTo>
                      <a:lnTo>
                        <a:pt x="390" y="231"/>
                      </a:lnTo>
                      <a:lnTo>
                        <a:pt x="387" y="226"/>
                      </a:lnTo>
                      <a:lnTo>
                        <a:pt x="384" y="221"/>
                      </a:lnTo>
                      <a:lnTo>
                        <a:pt x="379" y="214"/>
                      </a:lnTo>
                      <a:lnTo>
                        <a:pt x="379" y="216"/>
                      </a:lnTo>
                      <a:lnTo>
                        <a:pt x="368" y="221"/>
                      </a:lnTo>
                      <a:lnTo>
                        <a:pt x="362" y="192"/>
                      </a:lnTo>
                      <a:lnTo>
                        <a:pt x="354" y="181"/>
                      </a:lnTo>
                      <a:lnTo>
                        <a:pt x="349" y="176"/>
                      </a:lnTo>
                      <a:lnTo>
                        <a:pt x="338" y="176"/>
                      </a:lnTo>
                      <a:lnTo>
                        <a:pt x="319" y="186"/>
                      </a:lnTo>
                      <a:lnTo>
                        <a:pt x="317" y="186"/>
                      </a:lnTo>
                      <a:lnTo>
                        <a:pt x="313" y="179"/>
                      </a:lnTo>
                      <a:lnTo>
                        <a:pt x="309" y="177"/>
                      </a:lnTo>
                      <a:lnTo>
                        <a:pt x="307" y="177"/>
                      </a:lnTo>
                      <a:lnTo>
                        <a:pt x="303" y="182"/>
                      </a:lnTo>
                      <a:lnTo>
                        <a:pt x="302" y="188"/>
                      </a:lnTo>
                      <a:lnTo>
                        <a:pt x="298" y="192"/>
                      </a:lnTo>
                      <a:lnTo>
                        <a:pt x="218" y="192"/>
                      </a:lnTo>
                      <a:lnTo>
                        <a:pt x="217" y="191"/>
                      </a:lnTo>
                      <a:lnTo>
                        <a:pt x="217" y="222"/>
                      </a:lnTo>
                      <a:lnTo>
                        <a:pt x="217" y="222"/>
                      </a:lnTo>
                      <a:lnTo>
                        <a:pt x="217" y="225"/>
                      </a:lnTo>
                      <a:lnTo>
                        <a:pt x="221" y="226"/>
                      </a:lnTo>
                      <a:lnTo>
                        <a:pt x="225" y="231"/>
                      </a:lnTo>
                      <a:lnTo>
                        <a:pt x="232" y="231"/>
                      </a:lnTo>
                      <a:lnTo>
                        <a:pt x="234" y="229"/>
                      </a:lnTo>
                      <a:lnTo>
                        <a:pt x="244" y="227"/>
                      </a:lnTo>
                      <a:lnTo>
                        <a:pt x="249" y="235"/>
                      </a:lnTo>
                      <a:lnTo>
                        <a:pt x="250" y="242"/>
                      </a:lnTo>
                      <a:lnTo>
                        <a:pt x="254" y="252"/>
                      </a:lnTo>
                      <a:lnTo>
                        <a:pt x="254" y="253"/>
                      </a:lnTo>
                      <a:lnTo>
                        <a:pt x="249" y="254"/>
                      </a:lnTo>
                      <a:lnTo>
                        <a:pt x="248" y="252"/>
                      </a:lnTo>
                      <a:lnTo>
                        <a:pt x="244" y="251"/>
                      </a:lnTo>
                      <a:lnTo>
                        <a:pt x="234" y="249"/>
                      </a:lnTo>
                      <a:lnTo>
                        <a:pt x="227" y="252"/>
                      </a:lnTo>
                      <a:lnTo>
                        <a:pt x="210" y="254"/>
                      </a:lnTo>
                      <a:lnTo>
                        <a:pt x="205" y="257"/>
                      </a:lnTo>
                      <a:lnTo>
                        <a:pt x="205" y="295"/>
                      </a:lnTo>
                      <a:lnTo>
                        <a:pt x="210" y="300"/>
                      </a:lnTo>
                      <a:lnTo>
                        <a:pt x="222" y="310"/>
                      </a:lnTo>
                      <a:lnTo>
                        <a:pt x="228" y="316"/>
                      </a:lnTo>
                      <a:lnTo>
                        <a:pt x="233" y="326"/>
                      </a:lnTo>
                      <a:lnTo>
                        <a:pt x="240" y="354"/>
                      </a:lnTo>
                      <a:lnTo>
                        <a:pt x="239" y="360"/>
                      </a:lnTo>
                      <a:lnTo>
                        <a:pt x="238" y="370"/>
                      </a:lnTo>
                      <a:lnTo>
                        <a:pt x="228" y="433"/>
                      </a:lnTo>
                      <a:lnTo>
                        <a:pt x="227" y="434"/>
                      </a:lnTo>
                      <a:lnTo>
                        <a:pt x="223" y="452"/>
                      </a:lnTo>
                      <a:lnTo>
                        <a:pt x="220" y="460"/>
                      </a:lnTo>
                      <a:lnTo>
                        <a:pt x="218" y="472"/>
                      </a:lnTo>
                      <a:lnTo>
                        <a:pt x="217" y="475"/>
                      </a:lnTo>
                      <a:lnTo>
                        <a:pt x="216" y="483"/>
                      </a:lnTo>
                      <a:lnTo>
                        <a:pt x="213" y="498"/>
                      </a:lnTo>
                      <a:lnTo>
                        <a:pt x="211" y="504"/>
                      </a:lnTo>
                      <a:lnTo>
                        <a:pt x="210" y="511"/>
                      </a:lnTo>
                      <a:lnTo>
                        <a:pt x="209" y="514"/>
                      </a:lnTo>
                      <a:lnTo>
                        <a:pt x="202" y="517"/>
                      </a:lnTo>
                      <a:lnTo>
                        <a:pt x="182" y="516"/>
                      </a:lnTo>
                      <a:lnTo>
                        <a:pt x="169" y="521"/>
                      </a:lnTo>
                      <a:lnTo>
                        <a:pt x="118" y="536"/>
                      </a:lnTo>
                      <a:lnTo>
                        <a:pt x="99" y="543"/>
                      </a:lnTo>
                      <a:lnTo>
                        <a:pt x="83" y="554"/>
                      </a:lnTo>
                      <a:lnTo>
                        <a:pt x="72" y="563"/>
                      </a:lnTo>
                      <a:lnTo>
                        <a:pt x="59" y="579"/>
                      </a:lnTo>
                      <a:lnTo>
                        <a:pt x="50" y="591"/>
                      </a:lnTo>
                      <a:lnTo>
                        <a:pt x="41" y="607"/>
                      </a:lnTo>
                      <a:lnTo>
                        <a:pt x="39" y="613"/>
                      </a:lnTo>
                      <a:lnTo>
                        <a:pt x="39" y="643"/>
                      </a:lnTo>
                      <a:lnTo>
                        <a:pt x="30" y="644"/>
                      </a:lnTo>
                      <a:lnTo>
                        <a:pt x="21" y="646"/>
                      </a:lnTo>
                      <a:lnTo>
                        <a:pt x="17" y="651"/>
                      </a:lnTo>
                      <a:lnTo>
                        <a:pt x="13" y="668"/>
                      </a:lnTo>
                      <a:lnTo>
                        <a:pt x="1" y="690"/>
                      </a:lnTo>
                      <a:lnTo>
                        <a:pt x="0" y="694"/>
                      </a:lnTo>
                      <a:lnTo>
                        <a:pt x="0" y="698"/>
                      </a:lnTo>
                      <a:lnTo>
                        <a:pt x="11" y="721"/>
                      </a:lnTo>
                      <a:lnTo>
                        <a:pt x="13" y="733"/>
                      </a:lnTo>
                      <a:lnTo>
                        <a:pt x="14" y="737"/>
                      </a:lnTo>
                      <a:lnTo>
                        <a:pt x="23" y="748"/>
                      </a:lnTo>
                      <a:lnTo>
                        <a:pt x="27" y="756"/>
                      </a:lnTo>
                      <a:lnTo>
                        <a:pt x="39" y="769"/>
                      </a:lnTo>
                      <a:lnTo>
                        <a:pt x="49" y="775"/>
                      </a:lnTo>
                      <a:lnTo>
                        <a:pt x="50" y="784"/>
                      </a:lnTo>
                      <a:lnTo>
                        <a:pt x="44" y="794"/>
                      </a:lnTo>
                      <a:lnTo>
                        <a:pt x="45" y="797"/>
                      </a:lnTo>
                      <a:lnTo>
                        <a:pt x="57" y="801"/>
                      </a:lnTo>
                      <a:lnTo>
                        <a:pt x="77" y="802"/>
                      </a:lnTo>
                      <a:lnTo>
                        <a:pt x="82" y="806"/>
                      </a:lnTo>
                      <a:lnTo>
                        <a:pt x="86" y="811"/>
                      </a:lnTo>
                      <a:lnTo>
                        <a:pt x="88" y="822"/>
                      </a:lnTo>
                      <a:lnTo>
                        <a:pt x="91" y="826"/>
                      </a:lnTo>
                      <a:lnTo>
                        <a:pt x="104" y="829"/>
                      </a:lnTo>
                      <a:lnTo>
                        <a:pt x="119" y="830"/>
                      </a:lnTo>
                      <a:lnTo>
                        <a:pt x="127" y="829"/>
                      </a:lnTo>
                      <a:lnTo>
                        <a:pt x="145" y="819"/>
                      </a:lnTo>
                      <a:lnTo>
                        <a:pt x="167" y="803"/>
                      </a:lnTo>
                      <a:lnTo>
                        <a:pt x="177" y="794"/>
                      </a:lnTo>
                      <a:lnTo>
                        <a:pt x="180" y="792"/>
                      </a:lnTo>
                      <a:lnTo>
                        <a:pt x="180" y="795"/>
                      </a:lnTo>
                      <a:lnTo>
                        <a:pt x="180" y="849"/>
                      </a:lnTo>
                      <a:lnTo>
                        <a:pt x="180" y="853"/>
                      </a:lnTo>
                      <a:lnTo>
                        <a:pt x="180" y="882"/>
                      </a:lnTo>
                      <a:lnTo>
                        <a:pt x="183" y="886"/>
                      </a:lnTo>
                      <a:lnTo>
                        <a:pt x="189" y="889"/>
                      </a:lnTo>
                      <a:lnTo>
                        <a:pt x="194" y="889"/>
                      </a:lnTo>
                      <a:lnTo>
                        <a:pt x="201" y="887"/>
                      </a:lnTo>
                      <a:lnTo>
                        <a:pt x="201" y="887"/>
                      </a:lnTo>
                      <a:lnTo>
                        <a:pt x="209" y="883"/>
                      </a:lnTo>
                      <a:lnTo>
                        <a:pt x="226" y="882"/>
                      </a:lnTo>
                      <a:lnTo>
                        <a:pt x="228" y="880"/>
                      </a:lnTo>
                      <a:lnTo>
                        <a:pt x="236" y="880"/>
                      </a:lnTo>
                      <a:lnTo>
                        <a:pt x="254" y="886"/>
                      </a:lnTo>
                      <a:lnTo>
                        <a:pt x="295" y="887"/>
                      </a:lnTo>
                      <a:lnTo>
                        <a:pt x="303" y="883"/>
                      </a:lnTo>
                      <a:lnTo>
                        <a:pt x="308" y="880"/>
                      </a:lnTo>
                      <a:lnTo>
                        <a:pt x="334" y="871"/>
                      </a:lnTo>
                      <a:lnTo>
                        <a:pt x="341" y="867"/>
                      </a:lnTo>
                      <a:lnTo>
                        <a:pt x="366" y="845"/>
                      </a:lnTo>
                      <a:lnTo>
                        <a:pt x="383" y="826"/>
                      </a:lnTo>
                      <a:lnTo>
                        <a:pt x="389" y="819"/>
                      </a:lnTo>
                      <a:lnTo>
                        <a:pt x="405" y="816"/>
                      </a:lnTo>
                      <a:lnTo>
                        <a:pt x="411" y="816"/>
                      </a:lnTo>
                      <a:lnTo>
                        <a:pt x="438" y="812"/>
                      </a:lnTo>
                      <a:lnTo>
                        <a:pt x="457" y="813"/>
                      </a:lnTo>
                      <a:lnTo>
                        <a:pt x="460" y="816"/>
                      </a:lnTo>
                      <a:lnTo>
                        <a:pt x="465" y="823"/>
                      </a:lnTo>
                      <a:lnTo>
                        <a:pt x="468" y="840"/>
                      </a:lnTo>
                      <a:lnTo>
                        <a:pt x="468" y="872"/>
                      </a:lnTo>
                      <a:lnTo>
                        <a:pt x="467" y="882"/>
                      </a:lnTo>
                      <a:lnTo>
                        <a:pt x="462" y="889"/>
                      </a:lnTo>
                      <a:lnTo>
                        <a:pt x="460" y="893"/>
                      </a:lnTo>
                      <a:lnTo>
                        <a:pt x="459" y="900"/>
                      </a:lnTo>
                      <a:lnTo>
                        <a:pt x="465" y="924"/>
                      </a:lnTo>
                      <a:lnTo>
                        <a:pt x="474" y="937"/>
                      </a:lnTo>
                      <a:lnTo>
                        <a:pt x="481" y="943"/>
                      </a:lnTo>
                      <a:lnTo>
                        <a:pt x="508" y="963"/>
                      </a:lnTo>
                      <a:lnTo>
                        <a:pt x="521" y="967"/>
                      </a:lnTo>
                      <a:lnTo>
                        <a:pt x="538" y="969"/>
                      </a:lnTo>
                      <a:lnTo>
                        <a:pt x="557" y="969"/>
                      </a:lnTo>
                      <a:lnTo>
                        <a:pt x="573" y="973"/>
                      </a:lnTo>
                      <a:lnTo>
                        <a:pt x="580" y="979"/>
                      </a:lnTo>
                      <a:lnTo>
                        <a:pt x="582" y="983"/>
                      </a:lnTo>
                      <a:lnTo>
                        <a:pt x="589" y="991"/>
                      </a:lnTo>
                      <a:lnTo>
                        <a:pt x="597" y="995"/>
                      </a:lnTo>
                      <a:lnTo>
                        <a:pt x="635" y="1005"/>
                      </a:lnTo>
                      <a:lnTo>
                        <a:pt x="651" y="1020"/>
                      </a:lnTo>
                      <a:lnTo>
                        <a:pt x="656" y="1023"/>
                      </a:lnTo>
                      <a:lnTo>
                        <a:pt x="666" y="1023"/>
                      </a:lnTo>
                      <a:lnTo>
                        <a:pt x="675" y="1021"/>
                      </a:lnTo>
                      <a:lnTo>
                        <a:pt x="680" y="1021"/>
                      </a:lnTo>
                      <a:lnTo>
                        <a:pt x="693" y="1023"/>
                      </a:lnTo>
                      <a:lnTo>
                        <a:pt x="712" y="1034"/>
                      </a:lnTo>
                      <a:lnTo>
                        <a:pt x="720" y="1039"/>
                      </a:lnTo>
                      <a:lnTo>
                        <a:pt x="726" y="1050"/>
                      </a:lnTo>
                      <a:lnTo>
                        <a:pt x="731" y="1065"/>
                      </a:lnTo>
                      <a:lnTo>
                        <a:pt x="732" y="1080"/>
                      </a:lnTo>
                      <a:lnTo>
                        <a:pt x="736" y="1088"/>
                      </a:lnTo>
                      <a:lnTo>
                        <a:pt x="739" y="1093"/>
                      </a:lnTo>
                      <a:lnTo>
                        <a:pt x="739" y="1102"/>
                      </a:lnTo>
                      <a:lnTo>
                        <a:pt x="737" y="1119"/>
                      </a:lnTo>
                      <a:lnTo>
                        <a:pt x="729" y="1120"/>
                      </a:lnTo>
                      <a:lnTo>
                        <a:pt x="729" y="1124"/>
                      </a:lnTo>
                      <a:lnTo>
                        <a:pt x="729" y="1129"/>
                      </a:lnTo>
                      <a:lnTo>
                        <a:pt x="736" y="1145"/>
                      </a:lnTo>
                      <a:lnTo>
                        <a:pt x="743" y="1168"/>
                      </a:lnTo>
                      <a:lnTo>
                        <a:pt x="749" y="1181"/>
                      </a:lnTo>
                      <a:lnTo>
                        <a:pt x="764" y="1181"/>
                      </a:lnTo>
                      <a:lnTo>
                        <a:pt x="775" y="1182"/>
                      </a:lnTo>
                      <a:lnTo>
                        <a:pt x="788" y="1182"/>
                      </a:lnTo>
                      <a:lnTo>
                        <a:pt x="793" y="1184"/>
                      </a:lnTo>
                      <a:lnTo>
                        <a:pt x="836" y="1184"/>
                      </a:lnTo>
                      <a:lnTo>
                        <a:pt x="841" y="1185"/>
                      </a:lnTo>
                      <a:lnTo>
                        <a:pt x="844" y="1188"/>
                      </a:lnTo>
                      <a:lnTo>
                        <a:pt x="846" y="1193"/>
                      </a:lnTo>
                      <a:lnTo>
                        <a:pt x="844" y="1203"/>
                      </a:lnTo>
                      <a:lnTo>
                        <a:pt x="841" y="1211"/>
                      </a:lnTo>
                      <a:lnTo>
                        <a:pt x="841" y="1217"/>
                      </a:lnTo>
                      <a:lnTo>
                        <a:pt x="846" y="1237"/>
                      </a:lnTo>
                      <a:lnTo>
                        <a:pt x="863" y="1243"/>
                      </a:lnTo>
                      <a:lnTo>
                        <a:pt x="866" y="1246"/>
                      </a:lnTo>
                      <a:lnTo>
                        <a:pt x="871" y="1260"/>
                      </a:lnTo>
                      <a:lnTo>
                        <a:pt x="881" y="1279"/>
                      </a:lnTo>
                      <a:lnTo>
                        <a:pt x="883" y="1289"/>
                      </a:lnTo>
                      <a:lnTo>
                        <a:pt x="883" y="1312"/>
                      </a:lnTo>
                      <a:lnTo>
                        <a:pt x="882" y="1341"/>
                      </a:lnTo>
                      <a:lnTo>
                        <a:pt x="881" y="1345"/>
                      </a:lnTo>
                      <a:lnTo>
                        <a:pt x="876" y="1356"/>
                      </a:lnTo>
                      <a:lnTo>
                        <a:pt x="871" y="1367"/>
                      </a:lnTo>
                      <a:lnTo>
                        <a:pt x="869" y="1373"/>
                      </a:lnTo>
                      <a:lnTo>
                        <a:pt x="869" y="1381"/>
                      </a:lnTo>
                      <a:lnTo>
                        <a:pt x="871" y="1386"/>
                      </a:lnTo>
                      <a:lnTo>
                        <a:pt x="872" y="1398"/>
                      </a:lnTo>
                      <a:lnTo>
                        <a:pt x="871" y="1399"/>
                      </a:lnTo>
                      <a:lnTo>
                        <a:pt x="863" y="1402"/>
                      </a:lnTo>
                      <a:lnTo>
                        <a:pt x="862" y="1403"/>
                      </a:lnTo>
                      <a:lnTo>
                        <a:pt x="861" y="1408"/>
                      </a:lnTo>
                      <a:lnTo>
                        <a:pt x="861" y="1410"/>
                      </a:lnTo>
                      <a:lnTo>
                        <a:pt x="868" y="1424"/>
                      </a:lnTo>
                      <a:lnTo>
                        <a:pt x="869" y="1426"/>
                      </a:lnTo>
                      <a:lnTo>
                        <a:pt x="871" y="1474"/>
                      </a:lnTo>
                      <a:lnTo>
                        <a:pt x="869" y="1507"/>
                      </a:lnTo>
                      <a:lnTo>
                        <a:pt x="873" y="1516"/>
                      </a:lnTo>
                      <a:lnTo>
                        <a:pt x="879" y="1518"/>
                      </a:lnTo>
                      <a:lnTo>
                        <a:pt x="894" y="1522"/>
                      </a:lnTo>
                      <a:lnTo>
                        <a:pt x="901" y="1526"/>
                      </a:lnTo>
                      <a:lnTo>
                        <a:pt x="919" y="1528"/>
                      </a:lnTo>
                      <a:lnTo>
                        <a:pt x="931" y="1528"/>
                      </a:lnTo>
                      <a:lnTo>
                        <a:pt x="943" y="1527"/>
                      </a:lnTo>
                      <a:lnTo>
                        <a:pt x="948" y="1524"/>
                      </a:lnTo>
                      <a:lnTo>
                        <a:pt x="957" y="1521"/>
                      </a:lnTo>
                      <a:lnTo>
                        <a:pt x="963" y="1526"/>
                      </a:lnTo>
                      <a:lnTo>
                        <a:pt x="986" y="1533"/>
                      </a:lnTo>
                      <a:lnTo>
                        <a:pt x="992" y="1542"/>
                      </a:lnTo>
                      <a:lnTo>
                        <a:pt x="994" y="1548"/>
                      </a:lnTo>
                      <a:lnTo>
                        <a:pt x="996" y="1571"/>
                      </a:lnTo>
                      <a:lnTo>
                        <a:pt x="1000" y="1583"/>
                      </a:lnTo>
                      <a:lnTo>
                        <a:pt x="998" y="1608"/>
                      </a:lnTo>
                      <a:lnTo>
                        <a:pt x="1000" y="1613"/>
                      </a:lnTo>
                      <a:lnTo>
                        <a:pt x="1006" y="1620"/>
                      </a:lnTo>
                      <a:lnTo>
                        <a:pt x="1013" y="1625"/>
                      </a:lnTo>
                      <a:lnTo>
                        <a:pt x="1019" y="1628"/>
                      </a:lnTo>
                      <a:lnTo>
                        <a:pt x="1029" y="1628"/>
                      </a:lnTo>
                      <a:lnTo>
                        <a:pt x="1035" y="1625"/>
                      </a:lnTo>
                      <a:lnTo>
                        <a:pt x="1048" y="1625"/>
                      </a:lnTo>
                      <a:lnTo>
                        <a:pt x="1057" y="1623"/>
                      </a:lnTo>
                      <a:lnTo>
                        <a:pt x="1062" y="1628"/>
                      </a:lnTo>
                      <a:lnTo>
                        <a:pt x="1067" y="1636"/>
                      </a:lnTo>
                      <a:lnTo>
                        <a:pt x="1067" y="1661"/>
                      </a:lnTo>
                      <a:lnTo>
                        <a:pt x="1066" y="1664"/>
                      </a:lnTo>
                      <a:lnTo>
                        <a:pt x="1062" y="1680"/>
                      </a:lnTo>
                      <a:lnTo>
                        <a:pt x="1059" y="1706"/>
                      </a:lnTo>
                      <a:lnTo>
                        <a:pt x="1057" y="1726"/>
                      </a:lnTo>
                      <a:lnTo>
                        <a:pt x="1066" y="1726"/>
                      </a:lnTo>
                      <a:lnTo>
                        <a:pt x="1070" y="1725"/>
                      </a:lnTo>
                      <a:lnTo>
                        <a:pt x="1084" y="1725"/>
                      </a:lnTo>
                      <a:lnTo>
                        <a:pt x="1091" y="1732"/>
                      </a:lnTo>
                      <a:lnTo>
                        <a:pt x="1103" y="1771"/>
                      </a:lnTo>
                      <a:lnTo>
                        <a:pt x="1103" y="1803"/>
                      </a:lnTo>
                      <a:lnTo>
                        <a:pt x="1102" y="1814"/>
                      </a:lnTo>
                      <a:lnTo>
                        <a:pt x="1099" y="1818"/>
                      </a:lnTo>
                      <a:lnTo>
                        <a:pt x="1097" y="1822"/>
                      </a:lnTo>
                      <a:lnTo>
                        <a:pt x="1073" y="1838"/>
                      </a:lnTo>
                      <a:lnTo>
                        <a:pt x="1066" y="1840"/>
                      </a:lnTo>
                      <a:lnTo>
                        <a:pt x="1054" y="1841"/>
                      </a:lnTo>
                      <a:lnTo>
                        <a:pt x="1046" y="1845"/>
                      </a:lnTo>
                      <a:lnTo>
                        <a:pt x="1037" y="1857"/>
                      </a:lnTo>
                      <a:lnTo>
                        <a:pt x="1028" y="1867"/>
                      </a:lnTo>
                      <a:lnTo>
                        <a:pt x="984" y="1905"/>
                      </a:lnTo>
                      <a:lnTo>
                        <a:pt x="982" y="1909"/>
                      </a:lnTo>
                      <a:lnTo>
                        <a:pt x="978" y="1916"/>
                      </a:lnTo>
                      <a:lnTo>
                        <a:pt x="958" y="1941"/>
                      </a:lnTo>
                      <a:lnTo>
                        <a:pt x="955" y="1947"/>
                      </a:lnTo>
                      <a:lnTo>
                        <a:pt x="937" y="1968"/>
                      </a:lnTo>
                      <a:lnTo>
                        <a:pt x="922" y="1980"/>
                      </a:lnTo>
                      <a:lnTo>
                        <a:pt x="915" y="1989"/>
                      </a:lnTo>
                      <a:lnTo>
                        <a:pt x="906" y="1995"/>
                      </a:lnTo>
                      <a:lnTo>
                        <a:pt x="904" y="2000"/>
                      </a:lnTo>
                      <a:lnTo>
                        <a:pt x="895" y="2010"/>
                      </a:lnTo>
                      <a:lnTo>
                        <a:pt x="885" y="2015"/>
                      </a:lnTo>
                      <a:lnTo>
                        <a:pt x="904" y="2017"/>
                      </a:lnTo>
                      <a:lnTo>
                        <a:pt x="911" y="2013"/>
                      </a:lnTo>
                      <a:lnTo>
                        <a:pt x="915" y="2007"/>
                      </a:lnTo>
                      <a:lnTo>
                        <a:pt x="920" y="2005"/>
                      </a:lnTo>
                      <a:lnTo>
                        <a:pt x="925" y="2005"/>
                      </a:lnTo>
                      <a:lnTo>
                        <a:pt x="931" y="2007"/>
                      </a:lnTo>
                      <a:lnTo>
                        <a:pt x="943" y="2017"/>
                      </a:lnTo>
                      <a:lnTo>
                        <a:pt x="948" y="2022"/>
                      </a:lnTo>
                      <a:lnTo>
                        <a:pt x="959" y="2032"/>
                      </a:lnTo>
                      <a:lnTo>
                        <a:pt x="968" y="2040"/>
                      </a:lnTo>
                      <a:lnTo>
                        <a:pt x="973" y="2055"/>
                      </a:lnTo>
                      <a:lnTo>
                        <a:pt x="974" y="2064"/>
                      </a:lnTo>
                      <a:lnTo>
                        <a:pt x="982" y="2065"/>
                      </a:lnTo>
                      <a:lnTo>
                        <a:pt x="986" y="2064"/>
                      </a:lnTo>
                      <a:lnTo>
                        <a:pt x="1000" y="2053"/>
                      </a:lnTo>
                      <a:lnTo>
                        <a:pt x="1005" y="2056"/>
                      </a:lnTo>
                      <a:lnTo>
                        <a:pt x="1006" y="2060"/>
                      </a:lnTo>
                      <a:lnTo>
                        <a:pt x="1011" y="2070"/>
                      </a:lnTo>
                      <a:lnTo>
                        <a:pt x="1018" y="2078"/>
                      </a:lnTo>
                      <a:lnTo>
                        <a:pt x="1021" y="2081"/>
                      </a:lnTo>
                      <a:lnTo>
                        <a:pt x="1025" y="2082"/>
                      </a:lnTo>
                      <a:lnTo>
                        <a:pt x="1033" y="2082"/>
                      </a:lnTo>
                      <a:lnTo>
                        <a:pt x="1040" y="2091"/>
                      </a:lnTo>
                      <a:lnTo>
                        <a:pt x="1052" y="2092"/>
                      </a:lnTo>
                      <a:lnTo>
                        <a:pt x="1055" y="2096"/>
                      </a:lnTo>
                      <a:lnTo>
                        <a:pt x="1062" y="2107"/>
                      </a:lnTo>
                      <a:lnTo>
                        <a:pt x="1068" y="2112"/>
                      </a:lnTo>
                      <a:lnTo>
                        <a:pt x="1077" y="2117"/>
                      </a:lnTo>
                      <a:lnTo>
                        <a:pt x="1082" y="2118"/>
                      </a:lnTo>
                      <a:lnTo>
                        <a:pt x="1097" y="2125"/>
                      </a:lnTo>
                      <a:lnTo>
                        <a:pt x="1100" y="2131"/>
                      </a:lnTo>
                      <a:lnTo>
                        <a:pt x="1104" y="2150"/>
                      </a:lnTo>
                      <a:lnTo>
                        <a:pt x="1107" y="2153"/>
                      </a:lnTo>
                      <a:lnTo>
                        <a:pt x="1127" y="2168"/>
                      </a:lnTo>
                      <a:lnTo>
                        <a:pt x="1132" y="2177"/>
                      </a:lnTo>
                      <a:lnTo>
                        <a:pt x="1131" y="2179"/>
                      </a:lnTo>
                      <a:lnTo>
                        <a:pt x="1126" y="2180"/>
                      </a:lnTo>
                      <a:lnTo>
                        <a:pt x="1124" y="2188"/>
                      </a:lnTo>
                      <a:lnTo>
                        <a:pt x="1121" y="2189"/>
                      </a:lnTo>
                      <a:lnTo>
                        <a:pt x="1116" y="2196"/>
                      </a:lnTo>
                      <a:lnTo>
                        <a:pt x="1114" y="2204"/>
                      </a:lnTo>
                      <a:lnTo>
                        <a:pt x="1114" y="2220"/>
                      </a:lnTo>
                      <a:lnTo>
                        <a:pt x="1111" y="2234"/>
                      </a:lnTo>
                      <a:lnTo>
                        <a:pt x="1113" y="2236"/>
                      </a:lnTo>
                      <a:lnTo>
                        <a:pt x="1116" y="2241"/>
                      </a:lnTo>
                      <a:lnTo>
                        <a:pt x="1116" y="2237"/>
                      </a:lnTo>
                      <a:lnTo>
                        <a:pt x="1121" y="2232"/>
                      </a:lnTo>
                      <a:lnTo>
                        <a:pt x="1130" y="2227"/>
                      </a:lnTo>
                      <a:lnTo>
                        <a:pt x="1145" y="2215"/>
                      </a:lnTo>
                      <a:lnTo>
                        <a:pt x="1156" y="2196"/>
                      </a:lnTo>
                      <a:lnTo>
                        <a:pt x="1167" y="2184"/>
                      </a:lnTo>
                      <a:lnTo>
                        <a:pt x="1173" y="2156"/>
                      </a:lnTo>
                      <a:lnTo>
                        <a:pt x="1178" y="2148"/>
                      </a:lnTo>
                      <a:lnTo>
                        <a:pt x="1193" y="2132"/>
                      </a:lnTo>
                      <a:lnTo>
                        <a:pt x="1199" y="2129"/>
                      </a:lnTo>
                      <a:lnTo>
                        <a:pt x="1221" y="2112"/>
                      </a:lnTo>
                      <a:lnTo>
                        <a:pt x="1229" y="2108"/>
                      </a:lnTo>
                      <a:lnTo>
                        <a:pt x="1238" y="2102"/>
                      </a:lnTo>
                      <a:lnTo>
                        <a:pt x="1244" y="2096"/>
                      </a:lnTo>
                      <a:lnTo>
                        <a:pt x="1247" y="2088"/>
                      </a:lnTo>
                      <a:lnTo>
                        <a:pt x="1253" y="2078"/>
                      </a:lnTo>
                      <a:lnTo>
                        <a:pt x="1267" y="2059"/>
                      </a:lnTo>
                      <a:lnTo>
                        <a:pt x="1275" y="2045"/>
                      </a:lnTo>
                      <a:lnTo>
                        <a:pt x="1286" y="2032"/>
                      </a:lnTo>
                      <a:lnTo>
                        <a:pt x="1291" y="2010"/>
                      </a:lnTo>
                      <a:lnTo>
                        <a:pt x="1303" y="1981"/>
                      </a:lnTo>
                      <a:lnTo>
                        <a:pt x="1309" y="1973"/>
                      </a:lnTo>
                      <a:lnTo>
                        <a:pt x="1314" y="1963"/>
                      </a:lnTo>
                      <a:lnTo>
                        <a:pt x="1318" y="1956"/>
                      </a:lnTo>
                      <a:lnTo>
                        <a:pt x="1324" y="1951"/>
                      </a:lnTo>
                      <a:lnTo>
                        <a:pt x="1339" y="1930"/>
                      </a:lnTo>
                      <a:lnTo>
                        <a:pt x="1346" y="1922"/>
                      </a:lnTo>
                      <a:lnTo>
                        <a:pt x="1352" y="1919"/>
                      </a:lnTo>
                      <a:lnTo>
                        <a:pt x="1363" y="1915"/>
                      </a:lnTo>
                      <a:lnTo>
                        <a:pt x="1368" y="1902"/>
                      </a:lnTo>
                      <a:lnTo>
                        <a:pt x="1377" y="1895"/>
                      </a:lnTo>
                      <a:lnTo>
                        <a:pt x="1380" y="1873"/>
                      </a:lnTo>
                      <a:lnTo>
                        <a:pt x="1382" y="1834"/>
                      </a:lnTo>
                      <a:lnTo>
                        <a:pt x="1384" y="1829"/>
                      </a:lnTo>
                      <a:lnTo>
                        <a:pt x="1390" y="1829"/>
                      </a:lnTo>
                      <a:lnTo>
                        <a:pt x="1392" y="1825"/>
                      </a:lnTo>
                      <a:lnTo>
                        <a:pt x="1389" y="1820"/>
                      </a:lnTo>
                      <a:lnTo>
                        <a:pt x="1382" y="1813"/>
                      </a:lnTo>
                      <a:lnTo>
                        <a:pt x="1380" y="1809"/>
                      </a:lnTo>
                      <a:lnTo>
                        <a:pt x="1380" y="1795"/>
                      </a:lnTo>
                      <a:lnTo>
                        <a:pt x="1378" y="1792"/>
                      </a:lnTo>
                      <a:lnTo>
                        <a:pt x="1378" y="1777"/>
                      </a:lnTo>
                      <a:lnTo>
                        <a:pt x="1376" y="1769"/>
                      </a:lnTo>
                      <a:lnTo>
                        <a:pt x="1376" y="1762"/>
                      </a:lnTo>
                      <a:lnTo>
                        <a:pt x="1378" y="1758"/>
                      </a:lnTo>
                      <a:lnTo>
                        <a:pt x="1380" y="1752"/>
                      </a:lnTo>
                      <a:lnTo>
                        <a:pt x="1380" y="1742"/>
                      </a:lnTo>
                      <a:lnTo>
                        <a:pt x="1390" y="1726"/>
                      </a:lnTo>
                      <a:lnTo>
                        <a:pt x="1395" y="1719"/>
                      </a:lnTo>
                      <a:lnTo>
                        <a:pt x="1409" y="1706"/>
                      </a:lnTo>
                      <a:lnTo>
                        <a:pt x="1428" y="1684"/>
                      </a:lnTo>
                      <a:lnTo>
                        <a:pt x="1431" y="1684"/>
                      </a:lnTo>
                      <a:lnTo>
                        <a:pt x="1436" y="1680"/>
                      </a:lnTo>
                      <a:lnTo>
                        <a:pt x="1446" y="1672"/>
                      </a:lnTo>
                      <a:lnTo>
                        <a:pt x="1459" y="1662"/>
                      </a:lnTo>
                      <a:lnTo>
                        <a:pt x="1464" y="1656"/>
                      </a:lnTo>
                      <a:lnTo>
                        <a:pt x="1474" y="1650"/>
                      </a:lnTo>
                      <a:lnTo>
                        <a:pt x="1487" y="1636"/>
                      </a:lnTo>
                      <a:lnTo>
                        <a:pt x="1501" y="1628"/>
                      </a:lnTo>
                      <a:lnTo>
                        <a:pt x="1511" y="1628"/>
                      </a:lnTo>
                      <a:lnTo>
                        <a:pt x="1516" y="1625"/>
                      </a:lnTo>
                      <a:lnTo>
                        <a:pt x="1522" y="1618"/>
                      </a:lnTo>
                      <a:lnTo>
                        <a:pt x="1533" y="1614"/>
                      </a:lnTo>
                      <a:lnTo>
                        <a:pt x="1550" y="1614"/>
                      </a:lnTo>
                      <a:lnTo>
                        <a:pt x="1561" y="1606"/>
                      </a:lnTo>
                      <a:lnTo>
                        <a:pt x="1565" y="1604"/>
                      </a:lnTo>
                      <a:lnTo>
                        <a:pt x="1573" y="1593"/>
                      </a:lnTo>
                      <a:lnTo>
                        <a:pt x="1578" y="1591"/>
                      </a:lnTo>
                      <a:lnTo>
                        <a:pt x="1591" y="1588"/>
                      </a:lnTo>
                      <a:lnTo>
                        <a:pt x="1598" y="1588"/>
                      </a:lnTo>
                      <a:lnTo>
                        <a:pt x="1600" y="1585"/>
                      </a:lnTo>
                      <a:lnTo>
                        <a:pt x="1600" y="1581"/>
                      </a:lnTo>
                      <a:lnTo>
                        <a:pt x="1597" y="1579"/>
                      </a:lnTo>
                      <a:lnTo>
                        <a:pt x="1597" y="1576"/>
                      </a:lnTo>
                      <a:lnTo>
                        <a:pt x="1605" y="1569"/>
                      </a:lnTo>
                      <a:lnTo>
                        <a:pt x="1608" y="1569"/>
                      </a:lnTo>
                      <a:lnTo>
                        <a:pt x="1608" y="1567"/>
                      </a:lnTo>
                      <a:lnTo>
                        <a:pt x="1609" y="1571"/>
                      </a:lnTo>
                      <a:lnTo>
                        <a:pt x="1615" y="1572"/>
                      </a:lnTo>
                      <a:lnTo>
                        <a:pt x="1638" y="1566"/>
                      </a:lnTo>
                      <a:lnTo>
                        <a:pt x="1643" y="1566"/>
                      </a:lnTo>
                      <a:lnTo>
                        <a:pt x="1647" y="1569"/>
                      </a:lnTo>
                      <a:lnTo>
                        <a:pt x="1657" y="1570"/>
                      </a:lnTo>
                      <a:lnTo>
                        <a:pt x="1673" y="1564"/>
                      </a:lnTo>
                      <a:lnTo>
                        <a:pt x="1680" y="1564"/>
                      </a:lnTo>
                      <a:lnTo>
                        <a:pt x="1686" y="1566"/>
                      </a:lnTo>
                      <a:lnTo>
                        <a:pt x="1697" y="1567"/>
                      </a:lnTo>
                      <a:lnTo>
                        <a:pt x="1708" y="1567"/>
                      </a:lnTo>
                      <a:lnTo>
                        <a:pt x="1732" y="1564"/>
                      </a:lnTo>
                      <a:lnTo>
                        <a:pt x="1736" y="1563"/>
                      </a:lnTo>
                      <a:lnTo>
                        <a:pt x="1740" y="1554"/>
                      </a:lnTo>
                      <a:lnTo>
                        <a:pt x="1743" y="1542"/>
                      </a:lnTo>
                      <a:lnTo>
                        <a:pt x="1751" y="1533"/>
                      </a:lnTo>
                      <a:lnTo>
                        <a:pt x="1759" y="1529"/>
                      </a:lnTo>
                      <a:lnTo>
                        <a:pt x="1778" y="1521"/>
                      </a:lnTo>
                      <a:lnTo>
                        <a:pt x="1787" y="1512"/>
                      </a:lnTo>
                      <a:lnTo>
                        <a:pt x="1791" y="1505"/>
                      </a:lnTo>
                      <a:lnTo>
                        <a:pt x="1792" y="1497"/>
                      </a:lnTo>
                      <a:lnTo>
                        <a:pt x="1793" y="1483"/>
                      </a:lnTo>
                      <a:lnTo>
                        <a:pt x="1796" y="1469"/>
                      </a:lnTo>
                      <a:lnTo>
                        <a:pt x="1808" y="1452"/>
                      </a:lnTo>
                      <a:lnTo>
                        <a:pt x="1825" y="1431"/>
                      </a:lnTo>
                      <a:lnTo>
                        <a:pt x="1834" y="1416"/>
                      </a:lnTo>
                      <a:lnTo>
                        <a:pt x="1845" y="1388"/>
                      </a:lnTo>
                      <a:lnTo>
                        <a:pt x="1858" y="1373"/>
                      </a:lnTo>
                      <a:lnTo>
                        <a:pt x="1864" y="1365"/>
                      </a:lnTo>
                      <a:lnTo>
                        <a:pt x="1867" y="1335"/>
                      </a:lnTo>
                      <a:lnTo>
                        <a:pt x="1867" y="1318"/>
                      </a:lnTo>
                      <a:lnTo>
                        <a:pt x="1868" y="1305"/>
                      </a:lnTo>
                      <a:lnTo>
                        <a:pt x="1872" y="1291"/>
                      </a:lnTo>
                      <a:lnTo>
                        <a:pt x="1878" y="1282"/>
                      </a:lnTo>
                      <a:lnTo>
                        <a:pt x="1890" y="1268"/>
                      </a:lnTo>
                      <a:lnTo>
                        <a:pt x="1894" y="1260"/>
                      </a:lnTo>
                      <a:lnTo>
                        <a:pt x="1894" y="1244"/>
                      </a:lnTo>
                      <a:lnTo>
                        <a:pt x="1898" y="1206"/>
                      </a:lnTo>
                      <a:lnTo>
                        <a:pt x="1900" y="1199"/>
                      </a:lnTo>
                      <a:lnTo>
                        <a:pt x="1904" y="1173"/>
                      </a:lnTo>
                      <a:lnTo>
                        <a:pt x="1907" y="1156"/>
                      </a:lnTo>
                      <a:lnTo>
                        <a:pt x="1906" y="1144"/>
                      </a:lnTo>
                      <a:lnTo>
                        <a:pt x="1904" y="1134"/>
                      </a:lnTo>
                      <a:lnTo>
                        <a:pt x="1904" y="1111"/>
                      </a:lnTo>
                      <a:lnTo>
                        <a:pt x="1901" y="1102"/>
                      </a:lnTo>
                      <a:lnTo>
                        <a:pt x="1901" y="1080"/>
                      </a:lnTo>
                      <a:lnTo>
                        <a:pt x="1904" y="1052"/>
                      </a:lnTo>
                      <a:lnTo>
                        <a:pt x="1907" y="1034"/>
                      </a:lnTo>
                      <a:lnTo>
                        <a:pt x="1907" y="1022"/>
                      </a:lnTo>
                      <a:lnTo>
                        <a:pt x="1910" y="1009"/>
                      </a:lnTo>
                      <a:lnTo>
                        <a:pt x="1911" y="1006"/>
                      </a:lnTo>
                      <a:lnTo>
                        <a:pt x="1922" y="995"/>
                      </a:lnTo>
                      <a:lnTo>
                        <a:pt x="1926" y="995"/>
                      </a:lnTo>
                      <a:lnTo>
                        <a:pt x="1935" y="998"/>
                      </a:lnTo>
                      <a:lnTo>
                        <a:pt x="1937" y="998"/>
                      </a:lnTo>
                      <a:lnTo>
                        <a:pt x="1952" y="984"/>
                      </a:lnTo>
                      <a:lnTo>
                        <a:pt x="1963" y="969"/>
                      </a:lnTo>
                      <a:lnTo>
                        <a:pt x="1975" y="947"/>
                      </a:lnTo>
                      <a:lnTo>
                        <a:pt x="1981" y="929"/>
                      </a:lnTo>
                      <a:lnTo>
                        <a:pt x="1989" y="914"/>
                      </a:lnTo>
                      <a:lnTo>
                        <a:pt x="1997" y="902"/>
                      </a:lnTo>
                      <a:lnTo>
                        <a:pt x="2013" y="889"/>
                      </a:lnTo>
                      <a:lnTo>
                        <a:pt x="2018" y="881"/>
                      </a:lnTo>
                      <a:lnTo>
                        <a:pt x="2028" y="871"/>
                      </a:lnTo>
                      <a:lnTo>
                        <a:pt x="2049" y="860"/>
                      </a:lnTo>
                      <a:lnTo>
                        <a:pt x="2055" y="853"/>
                      </a:lnTo>
                      <a:lnTo>
                        <a:pt x="2063" y="840"/>
                      </a:lnTo>
                      <a:lnTo>
                        <a:pt x="2076" y="824"/>
                      </a:lnTo>
                      <a:lnTo>
                        <a:pt x="2094" y="805"/>
                      </a:lnTo>
                      <a:lnTo>
                        <a:pt x="2111" y="779"/>
                      </a:lnTo>
                      <a:lnTo>
                        <a:pt x="2115" y="776"/>
                      </a:lnTo>
                      <a:lnTo>
                        <a:pt x="2120" y="767"/>
                      </a:lnTo>
                      <a:lnTo>
                        <a:pt x="2120" y="767"/>
                      </a:lnTo>
                      <a:lnTo>
                        <a:pt x="2130" y="724"/>
                      </a:lnTo>
                      <a:lnTo>
                        <a:pt x="2132" y="709"/>
                      </a:lnTo>
                      <a:lnTo>
                        <a:pt x="2135" y="673"/>
                      </a:lnTo>
                      <a:lnTo>
                        <a:pt x="2135" y="650"/>
                      </a:lnTo>
                      <a:lnTo>
                        <a:pt x="2126" y="629"/>
                      </a:lnTo>
                      <a:lnTo>
                        <a:pt x="2120" y="597"/>
                      </a:lnTo>
                      <a:lnTo>
                        <a:pt x="2111" y="582"/>
                      </a:lnTo>
                      <a:lnTo>
                        <a:pt x="2102" y="570"/>
                      </a:lnTo>
                      <a:lnTo>
                        <a:pt x="2093" y="565"/>
                      </a:lnTo>
                      <a:lnTo>
                        <a:pt x="2046" y="565"/>
                      </a:lnTo>
                      <a:lnTo>
                        <a:pt x="2040" y="565"/>
                      </a:lnTo>
                      <a:lnTo>
                        <a:pt x="2034" y="564"/>
                      </a:lnTo>
                      <a:lnTo>
                        <a:pt x="2030" y="560"/>
                      </a:lnTo>
                      <a:lnTo>
                        <a:pt x="2022" y="558"/>
                      </a:lnTo>
                      <a:lnTo>
                        <a:pt x="2014" y="558"/>
                      </a:lnTo>
                      <a:lnTo>
                        <a:pt x="2009" y="550"/>
                      </a:lnTo>
                      <a:lnTo>
                        <a:pt x="2000" y="542"/>
                      </a:lnTo>
                      <a:lnTo>
                        <a:pt x="1993" y="538"/>
                      </a:lnTo>
                      <a:lnTo>
                        <a:pt x="1985" y="534"/>
                      </a:lnTo>
                      <a:lnTo>
                        <a:pt x="1971" y="526"/>
                      </a:lnTo>
                      <a:lnTo>
                        <a:pt x="1942" y="496"/>
                      </a:lnTo>
                      <a:lnTo>
                        <a:pt x="1930" y="485"/>
                      </a:lnTo>
                      <a:lnTo>
                        <a:pt x="1915" y="474"/>
                      </a:lnTo>
                      <a:lnTo>
                        <a:pt x="1896" y="463"/>
                      </a:lnTo>
                      <a:lnTo>
                        <a:pt x="1883" y="455"/>
                      </a:lnTo>
                      <a:lnTo>
                        <a:pt x="1872" y="448"/>
                      </a:lnTo>
                      <a:lnTo>
                        <a:pt x="1860" y="445"/>
                      </a:lnTo>
                      <a:lnTo>
                        <a:pt x="1808" y="444"/>
                      </a:lnTo>
                      <a:lnTo>
                        <a:pt x="1799" y="445"/>
                      </a:lnTo>
                      <a:lnTo>
                        <a:pt x="1790" y="445"/>
                      </a:lnTo>
                      <a:lnTo>
                        <a:pt x="1760" y="444"/>
                      </a:lnTo>
                      <a:lnTo>
                        <a:pt x="1751" y="442"/>
                      </a:lnTo>
                      <a:lnTo>
                        <a:pt x="1731" y="437"/>
                      </a:lnTo>
                      <a:lnTo>
                        <a:pt x="1678" y="420"/>
                      </a:lnTo>
                      <a:lnTo>
                        <a:pt x="1668" y="420"/>
                      </a:lnTo>
                      <a:lnTo>
                        <a:pt x="1665" y="420"/>
                      </a:lnTo>
                      <a:lnTo>
                        <a:pt x="1659" y="413"/>
                      </a:lnTo>
                      <a:lnTo>
                        <a:pt x="1652" y="417"/>
                      </a:lnTo>
                      <a:lnTo>
                        <a:pt x="1645" y="423"/>
                      </a:lnTo>
                      <a:lnTo>
                        <a:pt x="1636" y="426"/>
                      </a:lnTo>
                      <a:lnTo>
                        <a:pt x="1620" y="433"/>
                      </a:lnTo>
                      <a:lnTo>
                        <a:pt x="1611" y="434"/>
                      </a:lnTo>
                      <a:lnTo>
                        <a:pt x="1610" y="428"/>
                      </a:lnTo>
                      <a:lnTo>
                        <a:pt x="1613" y="421"/>
                      </a:lnTo>
                      <a:lnTo>
                        <a:pt x="1619" y="415"/>
                      </a:lnTo>
                      <a:lnTo>
                        <a:pt x="1619" y="410"/>
                      </a:lnTo>
                      <a:lnTo>
                        <a:pt x="1616" y="405"/>
                      </a:lnTo>
                      <a:lnTo>
                        <a:pt x="1611" y="403"/>
                      </a:lnTo>
                      <a:lnTo>
                        <a:pt x="1609" y="403"/>
                      </a:lnTo>
                      <a:lnTo>
                        <a:pt x="1605" y="404"/>
                      </a:lnTo>
                      <a:lnTo>
                        <a:pt x="1602" y="404"/>
                      </a:lnTo>
                      <a:lnTo>
                        <a:pt x="1600" y="403"/>
                      </a:lnTo>
                      <a:lnTo>
                        <a:pt x="1600" y="399"/>
                      </a:lnTo>
                      <a:lnTo>
                        <a:pt x="1604" y="397"/>
                      </a:lnTo>
                      <a:lnTo>
                        <a:pt x="1605" y="387"/>
                      </a:lnTo>
                      <a:lnTo>
                        <a:pt x="1598" y="375"/>
                      </a:lnTo>
                      <a:lnTo>
                        <a:pt x="1587" y="366"/>
                      </a:lnTo>
                      <a:lnTo>
                        <a:pt x="1582" y="367"/>
                      </a:lnTo>
                      <a:lnTo>
                        <a:pt x="1576" y="370"/>
                      </a:lnTo>
                      <a:lnTo>
                        <a:pt x="1570" y="375"/>
                      </a:lnTo>
                      <a:lnTo>
                        <a:pt x="1564" y="378"/>
                      </a:lnTo>
                      <a:lnTo>
                        <a:pt x="1564" y="369"/>
                      </a:lnTo>
                      <a:lnTo>
                        <a:pt x="1561" y="364"/>
                      </a:lnTo>
                      <a:lnTo>
                        <a:pt x="1555" y="355"/>
                      </a:lnTo>
                      <a:lnTo>
                        <a:pt x="1543" y="353"/>
                      </a:lnTo>
                      <a:lnTo>
                        <a:pt x="1533" y="347"/>
                      </a:lnTo>
                      <a:lnTo>
                        <a:pt x="1522" y="345"/>
                      </a:lnTo>
                      <a:lnTo>
                        <a:pt x="1517" y="340"/>
                      </a:lnTo>
                      <a:lnTo>
                        <a:pt x="1502" y="340"/>
                      </a:lnTo>
                      <a:lnTo>
                        <a:pt x="1497" y="339"/>
                      </a:lnTo>
                      <a:lnTo>
                        <a:pt x="1465" y="322"/>
                      </a:lnTo>
                      <a:lnTo>
                        <a:pt x="1454" y="318"/>
                      </a:lnTo>
                      <a:lnTo>
                        <a:pt x="1425" y="320"/>
                      </a:lnTo>
                      <a:lnTo>
                        <a:pt x="1416" y="324"/>
                      </a:lnTo>
                      <a:lnTo>
                        <a:pt x="1409" y="339"/>
                      </a:lnTo>
                      <a:lnTo>
                        <a:pt x="1403" y="342"/>
                      </a:lnTo>
                      <a:lnTo>
                        <a:pt x="1399" y="350"/>
                      </a:lnTo>
                      <a:lnTo>
                        <a:pt x="1396" y="359"/>
                      </a:lnTo>
                      <a:lnTo>
                        <a:pt x="1392" y="366"/>
                      </a:lnTo>
                      <a:lnTo>
                        <a:pt x="1383" y="366"/>
                      </a:lnTo>
                      <a:lnTo>
                        <a:pt x="1374" y="370"/>
                      </a:lnTo>
                      <a:lnTo>
                        <a:pt x="1371" y="371"/>
                      </a:lnTo>
                      <a:lnTo>
                        <a:pt x="1365" y="376"/>
                      </a:lnTo>
                      <a:lnTo>
                        <a:pt x="1358" y="396"/>
                      </a:lnTo>
                      <a:lnTo>
                        <a:pt x="1355" y="403"/>
                      </a:lnTo>
                      <a:lnTo>
                        <a:pt x="1352" y="404"/>
                      </a:lnTo>
                      <a:lnTo>
                        <a:pt x="1351" y="408"/>
                      </a:lnTo>
                      <a:lnTo>
                        <a:pt x="1349" y="418"/>
                      </a:lnTo>
                      <a:lnTo>
                        <a:pt x="1344" y="419"/>
                      </a:lnTo>
                      <a:lnTo>
                        <a:pt x="1344" y="419"/>
                      </a:lnTo>
                      <a:lnTo>
                        <a:pt x="1341" y="412"/>
                      </a:lnTo>
                      <a:lnTo>
                        <a:pt x="1341" y="401"/>
                      </a:lnTo>
                      <a:lnTo>
                        <a:pt x="1345" y="386"/>
                      </a:lnTo>
                      <a:lnTo>
                        <a:pt x="1342" y="386"/>
                      </a:lnTo>
                      <a:lnTo>
                        <a:pt x="1334" y="386"/>
                      </a:lnTo>
                      <a:lnTo>
                        <a:pt x="1326" y="388"/>
                      </a:lnTo>
                      <a:lnTo>
                        <a:pt x="1319" y="387"/>
                      </a:lnTo>
                      <a:lnTo>
                        <a:pt x="1296" y="388"/>
                      </a:lnTo>
                      <a:lnTo>
                        <a:pt x="1287" y="387"/>
                      </a:lnTo>
                      <a:lnTo>
                        <a:pt x="1286" y="388"/>
                      </a:lnTo>
                      <a:lnTo>
                        <a:pt x="1280" y="388"/>
                      </a:lnTo>
                      <a:lnTo>
                        <a:pt x="1277" y="387"/>
                      </a:lnTo>
                      <a:lnTo>
                        <a:pt x="1271" y="387"/>
                      </a:lnTo>
                      <a:lnTo>
                        <a:pt x="1256" y="392"/>
                      </a:lnTo>
                      <a:lnTo>
                        <a:pt x="1250" y="392"/>
                      </a:lnTo>
                      <a:lnTo>
                        <a:pt x="1238" y="387"/>
                      </a:lnTo>
                      <a:lnTo>
                        <a:pt x="1234" y="387"/>
                      </a:lnTo>
                      <a:lnTo>
                        <a:pt x="1232" y="388"/>
                      </a:lnTo>
                      <a:lnTo>
                        <a:pt x="1229" y="397"/>
                      </a:lnTo>
                      <a:lnTo>
                        <a:pt x="1228" y="399"/>
                      </a:lnTo>
                      <a:lnTo>
                        <a:pt x="1226" y="397"/>
                      </a:lnTo>
                      <a:lnTo>
                        <a:pt x="1224" y="390"/>
                      </a:lnTo>
                      <a:lnTo>
                        <a:pt x="1226" y="387"/>
                      </a:lnTo>
                      <a:lnTo>
                        <a:pt x="1232" y="381"/>
                      </a:lnTo>
                      <a:lnTo>
                        <a:pt x="1238" y="381"/>
                      </a:lnTo>
                      <a:lnTo>
                        <a:pt x="1247" y="385"/>
                      </a:lnTo>
                      <a:lnTo>
                        <a:pt x="1259" y="386"/>
                      </a:lnTo>
                      <a:lnTo>
                        <a:pt x="1269" y="382"/>
                      </a:lnTo>
                      <a:lnTo>
                        <a:pt x="1271" y="380"/>
                      </a:lnTo>
                      <a:lnTo>
                        <a:pt x="1272" y="377"/>
                      </a:lnTo>
                      <a:lnTo>
                        <a:pt x="1272" y="355"/>
                      </a:lnTo>
                      <a:lnTo>
                        <a:pt x="1271" y="353"/>
                      </a:lnTo>
                      <a:lnTo>
                        <a:pt x="1265" y="353"/>
                      </a:lnTo>
                      <a:lnTo>
                        <a:pt x="1264" y="349"/>
                      </a:lnTo>
                      <a:lnTo>
                        <a:pt x="1258" y="345"/>
                      </a:lnTo>
                      <a:lnTo>
                        <a:pt x="1256" y="344"/>
                      </a:lnTo>
                      <a:lnTo>
                        <a:pt x="1256" y="340"/>
                      </a:lnTo>
                      <a:lnTo>
                        <a:pt x="1261" y="339"/>
                      </a:lnTo>
                      <a:lnTo>
                        <a:pt x="1266" y="334"/>
                      </a:lnTo>
                      <a:lnTo>
                        <a:pt x="1267" y="329"/>
                      </a:lnTo>
                      <a:lnTo>
                        <a:pt x="1261" y="329"/>
                      </a:lnTo>
                      <a:lnTo>
                        <a:pt x="1258" y="332"/>
                      </a:lnTo>
                      <a:lnTo>
                        <a:pt x="1254" y="332"/>
                      </a:lnTo>
                      <a:lnTo>
                        <a:pt x="1249" y="340"/>
                      </a:lnTo>
                      <a:lnTo>
                        <a:pt x="1247" y="348"/>
                      </a:lnTo>
                      <a:lnTo>
                        <a:pt x="1236" y="348"/>
                      </a:lnTo>
                      <a:lnTo>
                        <a:pt x="1234" y="345"/>
                      </a:lnTo>
                      <a:lnTo>
                        <a:pt x="1234" y="343"/>
                      </a:lnTo>
                      <a:lnTo>
                        <a:pt x="1234" y="327"/>
                      </a:lnTo>
                      <a:lnTo>
                        <a:pt x="1231" y="317"/>
                      </a:lnTo>
                      <a:lnTo>
                        <a:pt x="1231" y="308"/>
                      </a:lnTo>
                      <a:lnTo>
                        <a:pt x="1232" y="306"/>
                      </a:lnTo>
                      <a:lnTo>
                        <a:pt x="1238" y="299"/>
                      </a:lnTo>
                      <a:lnTo>
                        <a:pt x="1243" y="292"/>
                      </a:lnTo>
                      <a:lnTo>
                        <a:pt x="1253" y="281"/>
                      </a:lnTo>
                      <a:lnTo>
                        <a:pt x="1266" y="267"/>
                      </a:lnTo>
                      <a:lnTo>
                        <a:pt x="1283" y="254"/>
                      </a:lnTo>
                      <a:lnTo>
                        <a:pt x="1291" y="242"/>
                      </a:lnTo>
                      <a:lnTo>
                        <a:pt x="1297" y="238"/>
                      </a:lnTo>
                      <a:lnTo>
                        <a:pt x="1303" y="232"/>
                      </a:lnTo>
                      <a:lnTo>
                        <a:pt x="1306" y="222"/>
                      </a:lnTo>
                      <a:lnTo>
                        <a:pt x="1306" y="218"/>
                      </a:lnTo>
                      <a:lnTo>
                        <a:pt x="1312" y="199"/>
                      </a:lnTo>
                      <a:lnTo>
                        <a:pt x="1312" y="195"/>
                      </a:lnTo>
                      <a:lnTo>
                        <a:pt x="1308" y="192"/>
                      </a:lnTo>
                      <a:lnTo>
                        <a:pt x="1301" y="192"/>
                      </a:lnTo>
                      <a:lnTo>
                        <a:pt x="1285" y="187"/>
                      </a:lnTo>
                      <a:lnTo>
                        <a:pt x="1279" y="175"/>
                      </a:lnTo>
                      <a:lnTo>
                        <a:pt x="1272" y="152"/>
                      </a:lnTo>
                      <a:lnTo>
                        <a:pt x="1271" y="150"/>
                      </a:lnTo>
                      <a:lnTo>
                        <a:pt x="1269" y="138"/>
                      </a:lnTo>
                      <a:lnTo>
                        <a:pt x="1264" y="129"/>
                      </a:lnTo>
                      <a:lnTo>
                        <a:pt x="1260" y="116"/>
                      </a:lnTo>
                      <a:lnTo>
                        <a:pt x="1256" y="105"/>
                      </a:lnTo>
                      <a:lnTo>
                        <a:pt x="1253" y="91"/>
                      </a:lnTo>
                      <a:lnTo>
                        <a:pt x="1253" y="80"/>
                      </a:lnTo>
                      <a:lnTo>
                        <a:pt x="1247" y="69"/>
                      </a:lnTo>
                      <a:lnTo>
                        <a:pt x="1237" y="57"/>
                      </a:lnTo>
                      <a:lnTo>
                        <a:pt x="1232" y="53"/>
                      </a:lnTo>
                      <a:lnTo>
                        <a:pt x="1229" y="54"/>
                      </a:lnTo>
                      <a:lnTo>
                        <a:pt x="1227" y="62"/>
                      </a:lnTo>
                      <a:lnTo>
                        <a:pt x="1222" y="63"/>
                      </a:lnTo>
                      <a:lnTo>
                        <a:pt x="1209" y="76"/>
                      </a:lnTo>
                      <a:lnTo>
                        <a:pt x="1206" y="84"/>
                      </a:lnTo>
                      <a:lnTo>
                        <a:pt x="1193" y="102"/>
                      </a:lnTo>
                      <a:lnTo>
                        <a:pt x="1183" y="114"/>
                      </a:lnTo>
                      <a:lnTo>
                        <a:pt x="1179" y="121"/>
                      </a:lnTo>
                      <a:lnTo>
                        <a:pt x="1170" y="143"/>
                      </a:lnTo>
                      <a:lnTo>
                        <a:pt x="1143" y="167"/>
                      </a:lnTo>
                      <a:lnTo>
                        <a:pt x="1141" y="170"/>
                      </a:lnTo>
                      <a:lnTo>
                        <a:pt x="1136" y="172"/>
                      </a:lnTo>
                      <a:lnTo>
                        <a:pt x="1126" y="172"/>
                      </a:lnTo>
                      <a:lnTo>
                        <a:pt x="1119" y="168"/>
                      </a:lnTo>
                      <a:lnTo>
                        <a:pt x="1113" y="168"/>
                      </a:lnTo>
                      <a:lnTo>
                        <a:pt x="1109" y="170"/>
                      </a:lnTo>
                      <a:lnTo>
                        <a:pt x="1093" y="177"/>
                      </a:lnTo>
                      <a:lnTo>
                        <a:pt x="1087" y="177"/>
                      </a:lnTo>
                      <a:lnTo>
                        <a:pt x="1084" y="176"/>
                      </a:lnTo>
                      <a:lnTo>
                        <a:pt x="1075" y="170"/>
                      </a:lnTo>
                      <a:lnTo>
                        <a:pt x="1065" y="159"/>
                      </a:lnTo>
                      <a:lnTo>
                        <a:pt x="1059" y="157"/>
                      </a:lnTo>
                      <a:lnTo>
                        <a:pt x="1055" y="155"/>
                      </a:lnTo>
                      <a:lnTo>
                        <a:pt x="1034" y="149"/>
                      </a:lnTo>
                      <a:lnTo>
                        <a:pt x="1012" y="155"/>
                      </a:lnTo>
                      <a:lnTo>
                        <a:pt x="1008" y="155"/>
                      </a:lnTo>
                      <a:lnTo>
                        <a:pt x="998" y="152"/>
                      </a:lnTo>
                      <a:lnTo>
                        <a:pt x="991" y="152"/>
                      </a:lnTo>
                      <a:lnTo>
                        <a:pt x="985" y="155"/>
                      </a:lnTo>
                      <a:lnTo>
                        <a:pt x="986" y="179"/>
                      </a:lnTo>
                      <a:lnTo>
                        <a:pt x="982" y="183"/>
                      </a:lnTo>
                      <a:lnTo>
                        <a:pt x="965" y="183"/>
                      </a:lnTo>
                      <a:lnTo>
                        <a:pt x="953" y="178"/>
                      </a:lnTo>
                      <a:lnTo>
                        <a:pt x="942" y="179"/>
                      </a:lnTo>
                      <a:lnTo>
                        <a:pt x="928" y="181"/>
                      </a:lnTo>
                      <a:lnTo>
                        <a:pt x="922" y="178"/>
                      </a:lnTo>
                      <a:lnTo>
                        <a:pt x="921" y="177"/>
                      </a:lnTo>
                      <a:lnTo>
                        <a:pt x="917" y="176"/>
                      </a:lnTo>
                      <a:lnTo>
                        <a:pt x="912" y="176"/>
                      </a:lnTo>
                      <a:lnTo>
                        <a:pt x="901" y="182"/>
                      </a:lnTo>
                      <a:lnTo>
                        <a:pt x="893" y="192"/>
                      </a:lnTo>
                      <a:lnTo>
                        <a:pt x="879" y="192"/>
                      </a:lnTo>
                      <a:lnTo>
                        <a:pt x="871" y="195"/>
                      </a:lnTo>
                      <a:lnTo>
                        <a:pt x="866" y="200"/>
                      </a:lnTo>
                      <a:lnTo>
                        <a:pt x="855" y="200"/>
                      </a:lnTo>
                      <a:lnTo>
                        <a:pt x="846" y="203"/>
                      </a:lnTo>
                      <a:lnTo>
                        <a:pt x="840" y="213"/>
                      </a:lnTo>
                      <a:lnTo>
                        <a:pt x="835" y="215"/>
                      </a:lnTo>
                      <a:lnTo>
                        <a:pt x="822" y="215"/>
                      </a:lnTo>
                      <a:lnTo>
                        <a:pt x="812" y="213"/>
                      </a:lnTo>
                      <a:lnTo>
                        <a:pt x="796" y="203"/>
                      </a:lnTo>
                      <a:lnTo>
                        <a:pt x="790" y="198"/>
                      </a:lnTo>
                      <a:lnTo>
                        <a:pt x="786" y="192"/>
                      </a:lnTo>
                      <a:lnTo>
                        <a:pt x="783" y="191"/>
                      </a:lnTo>
                      <a:lnTo>
                        <a:pt x="779" y="186"/>
                      </a:lnTo>
                      <a:lnTo>
                        <a:pt x="777" y="183"/>
                      </a:lnTo>
                      <a:lnTo>
                        <a:pt x="779" y="170"/>
                      </a:lnTo>
                      <a:lnTo>
                        <a:pt x="777" y="161"/>
                      </a:lnTo>
                      <a:lnTo>
                        <a:pt x="766" y="151"/>
                      </a:lnTo>
                      <a:lnTo>
                        <a:pt x="765" y="148"/>
                      </a:lnTo>
                      <a:lnTo>
                        <a:pt x="765" y="117"/>
                      </a:lnTo>
                      <a:lnTo>
                        <a:pt x="771" y="103"/>
                      </a:lnTo>
                      <a:lnTo>
                        <a:pt x="774" y="96"/>
                      </a:lnTo>
                      <a:lnTo>
                        <a:pt x="774" y="86"/>
                      </a:lnTo>
                      <a:lnTo>
                        <a:pt x="783" y="73"/>
                      </a:lnTo>
                      <a:lnTo>
                        <a:pt x="785" y="70"/>
                      </a:lnTo>
                      <a:lnTo>
                        <a:pt x="783" y="63"/>
                      </a:lnTo>
                      <a:lnTo>
                        <a:pt x="779" y="57"/>
                      </a:lnTo>
                      <a:lnTo>
                        <a:pt x="779" y="42"/>
                      </a:lnTo>
                      <a:lnTo>
                        <a:pt x="767" y="38"/>
                      </a:lnTo>
                      <a:lnTo>
                        <a:pt x="765" y="37"/>
                      </a:lnTo>
                      <a:lnTo>
                        <a:pt x="756" y="36"/>
                      </a:lnTo>
                      <a:lnTo>
                        <a:pt x="760" y="22"/>
                      </a:lnTo>
                      <a:lnTo>
                        <a:pt x="760" y="15"/>
                      </a:lnTo>
                      <a:lnTo>
                        <a:pt x="760" y="9"/>
                      </a:lnTo>
                      <a:lnTo>
                        <a:pt x="755" y="0"/>
                      </a:lnTo>
                      <a:lnTo>
                        <a:pt x="747" y="0"/>
                      </a:lnTo>
                      <a:lnTo>
                        <a:pt x="734" y="4"/>
                      </a:lnTo>
                      <a:lnTo>
                        <a:pt x="725" y="3"/>
                      </a:lnTo>
                      <a:close/>
                    </a:path>
                  </a:pathLst>
                </a:custGeom>
                <a:solidFill>
                  <a:schemeClr val="accent2"/>
                </a:solidFill>
                <a:ln w="6350" cap="flat" cmpd="sng">
                  <a:noFill/>
                  <a:prstDash val="solid"/>
                  <a:round/>
                  <a:headEnd type="none" w="med" len="med"/>
                  <a:tailEnd type="none" w="med" len="med"/>
                </a:ln>
                <a:effectLst/>
              </p:spPr>
              <p:txBody>
                <a:bodyPr/>
                <a:lstStyle/>
                <a:p>
                  <a:pPr defTabSz="914217">
                    <a:defRPr/>
                  </a:pPr>
                  <a:endParaRPr lang="en-US" sz="900" dirty="0">
                    <a:latin typeface="Calibri Light"/>
                  </a:endParaRPr>
                </a:p>
              </p:txBody>
            </p:sp>
            <p:sp>
              <p:nvSpPr>
                <p:cNvPr id="8" name="Oval 7">
                  <a:extLst>
                    <a:ext uri="{FF2B5EF4-FFF2-40B4-BE49-F238E27FC236}">
                      <a16:creationId xmlns:a16="http://schemas.microsoft.com/office/drawing/2014/main" id="{B8354445-DC42-4499-9141-41D411674D3E}"/>
                    </a:ext>
                  </a:extLst>
                </p:cNvPr>
                <p:cNvSpPr/>
                <p:nvPr/>
              </p:nvSpPr>
              <p:spPr bwMode="auto">
                <a:xfrm>
                  <a:off x="9244807" y="1864519"/>
                  <a:ext cx="776288" cy="77708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17">
                    <a:defRPr/>
                  </a:pPr>
                  <a:endParaRPr lang="en-US" sz="900" dirty="0">
                    <a:latin typeface="Calibri Light"/>
                  </a:endParaRPr>
                </a:p>
              </p:txBody>
            </p:sp>
            <p:sp>
              <p:nvSpPr>
                <p:cNvPr id="9" name="Oval 8">
                  <a:extLst>
                    <a:ext uri="{FF2B5EF4-FFF2-40B4-BE49-F238E27FC236}">
                      <a16:creationId xmlns:a16="http://schemas.microsoft.com/office/drawing/2014/main" id="{0EE84969-2CCB-4503-BF1E-1B4D048891E1}"/>
                    </a:ext>
                  </a:extLst>
                </p:cNvPr>
                <p:cNvSpPr/>
                <p:nvPr/>
              </p:nvSpPr>
              <p:spPr bwMode="auto">
                <a:xfrm>
                  <a:off x="9244807" y="2729707"/>
                  <a:ext cx="776288" cy="77708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17">
                    <a:defRPr/>
                  </a:pPr>
                  <a:endParaRPr lang="en-US" sz="900" dirty="0">
                    <a:latin typeface="Calibri Light"/>
                  </a:endParaRPr>
                </a:p>
              </p:txBody>
            </p:sp>
            <p:sp>
              <p:nvSpPr>
                <p:cNvPr id="12" name="Rectangle 211">
                  <a:extLst>
                    <a:ext uri="{FF2B5EF4-FFF2-40B4-BE49-F238E27FC236}">
                      <a16:creationId xmlns:a16="http://schemas.microsoft.com/office/drawing/2014/main" id="{9C005DCB-9C09-4EB6-BB2F-E453E97CDEF8}"/>
                    </a:ext>
                  </a:extLst>
                </p:cNvPr>
                <p:cNvSpPr>
                  <a:spLocks noChangeArrowheads="1"/>
                </p:cNvSpPr>
                <p:nvPr/>
              </p:nvSpPr>
              <p:spPr bwMode="auto">
                <a:xfrm>
                  <a:off x="10259219" y="1970088"/>
                  <a:ext cx="1298029" cy="541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9710" tIns="54855" rIns="109710" bIns="54855">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n-US" altLang="es-MX" sz="2150" b="1" dirty="0">
                      <a:solidFill>
                        <a:schemeClr val="tx1">
                          <a:lumMod val="95000"/>
                          <a:lumOff val="5000"/>
                        </a:schemeClr>
                      </a:solidFill>
                      <a:latin typeface="Georgia Pro Cond" panose="02040506050405020303" pitchFamily="18" charset="0"/>
                      <a:ea typeface="Open Sans Light" panose="020B0306030504020204" pitchFamily="34" charset="0"/>
                    </a:rPr>
                    <a:t>79.3%</a:t>
                  </a:r>
                </a:p>
              </p:txBody>
            </p:sp>
            <p:sp>
              <p:nvSpPr>
                <p:cNvPr id="13" name="Rectangle 212">
                  <a:extLst>
                    <a:ext uri="{FF2B5EF4-FFF2-40B4-BE49-F238E27FC236}">
                      <a16:creationId xmlns:a16="http://schemas.microsoft.com/office/drawing/2014/main" id="{837E7AD7-7AFE-4D64-BEDC-B78A01533D3D}"/>
                    </a:ext>
                  </a:extLst>
                </p:cNvPr>
                <p:cNvSpPr>
                  <a:spLocks noChangeArrowheads="1"/>
                </p:cNvSpPr>
                <p:nvPr/>
              </p:nvSpPr>
              <p:spPr bwMode="auto">
                <a:xfrm>
                  <a:off x="10259219" y="2858294"/>
                  <a:ext cx="1298029" cy="541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9710" tIns="54855" rIns="109710" bIns="54855">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n-US" altLang="es-MX" sz="2150" b="1" dirty="0">
                      <a:solidFill>
                        <a:schemeClr val="tx1">
                          <a:lumMod val="95000"/>
                          <a:lumOff val="5000"/>
                        </a:schemeClr>
                      </a:solidFill>
                      <a:latin typeface="Georgia Pro Cond" panose="02040506050405020303" pitchFamily="18" charset="0"/>
                      <a:ea typeface="Open Sans Light" panose="020B0306030504020204" pitchFamily="34" charset="0"/>
                    </a:rPr>
                    <a:t>77.8%</a:t>
                  </a:r>
                </a:p>
              </p:txBody>
            </p:sp>
          </p:grpSp>
          <p:grpSp>
            <p:nvGrpSpPr>
              <p:cNvPr id="68" name="Group 67">
                <a:extLst>
                  <a:ext uri="{FF2B5EF4-FFF2-40B4-BE49-F238E27FC236}">
                    <a16:creationId xmlns:a16="http://schemas.microsoft.com/office/drawing/2014/main" id="{83FB4437-0C5B-45BB-B862-0D47C0F83BC5}"/>
                  </a:ext>
                </a:extLst>
              </p:cNvPr>
              <p:cNvGrpSpPr/>
              <p:nvPr/>
            </p:nvGrpSpPr>
            <p:grpSpPr>
              <a:xfrm>
                <a:off x="7350861" y="3784442"/>
                <a:ext cx="4246140" cy="2571750"/>
                <a:chOff x="7356475" y="3687763"/>
                <a:chExt cx="4246140" cy="2571750"/>
              </a:xfrm>
            </p:grpSpPr>
            <p:sp>
              <p:nvSpPr>
                <p:cNvPr id="20" name="TextBox 223">
                  <a:extLst>
                    <a:ext uri="{FF2B5EF4-FFF2-40B4-BE49-F238E27FC236}">
                      <a16:creationId xmlns:a16="http://schemas.microsoft.com/office/drawing/2014/main" id="{39CF9476-02FC-405A-83B8-7F2A84C9D5A2}"/>
                    </a:ext>
                  </a:extLst>
                </p:cNvPr>
                <p:cNvSpPr txBox="1">
                  <a:spLocks noChangeArrowheads="1"/>
                </p:cNvSpPr>
                <p:nvPr/>
              </p:nvSpPr>
              <p:spPr bwMode="auto">
                <a:xfrm>
                  <a:off x="7972751" y="3687763"/>
                  <a:ext cx="1709086" cy="400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r>
                    <a:rPr lang="en-US" altLang="es-MX" sz="2000" b="1" dirty="0">
                      <a:latin typeface="Georgia" panose="02040502050405020303" pitchFamily="18" charset="0"/>
                    </a:rPr>
                    <a:t>Tong Street</a:t>
                  </a:r>
                  <a:endParaRPr lang="id-ID" altLang="es-MX" sz="2000" b="1" dirty="0">
                    <a:latin typeface="Georgia" panose="02040502050405020303" pitchFamily="18" charset="0"/>
                  </a:endParaRPr>
                </a:p>
              </p:txBody>
            </p:sp>
            <p:sp>
              <p:nvSpPr>
                <p:cNvPr id="22" name="Freeform 113">
                  <a:extLst>
                    <a:ext uri="{FF2B5EF4-FFF2-40B4-BE49-F238E27FC236}">
                      <a16:creationId xmlns:a16="http://schemas.microsoft.com/office/drawing/2014/main" id="{6DB7F4DE-CF86-480D-945E-AB03C0DC9182}"/>
                    </a:ext>
                  </a:extLst>
                </p:cNvPr>
                <p:cNvSpPr>
                  <a:spLocks noChangeArrowheads="1"/>
                </p:cNvSpPr>
                <p:nvPr/>
              </p:nvSpPr>
              <p:spPr bwMode="auto">
                <a:xfrm>
                  <a:off x="7356475" y="4121944"/>
                  <a:ext cx="2914650" cy="2137569"/>
                </a:xfrm>
                <a:custGeom>
                  <a:avLst/>
                  <a:gdLst>
                    <a:gd name="T0" fmla="*/ 5827421 w 3865"/>
                    <a:gd name="T1" fmla="*/ 4152110 h 2837"/>
                    <a:gd name="T2" fmla="*/ 5614774 w 3865"/>
                    <a:gd name="T3" fmla="*/ 4028527 h 2837"/>
                    <a:gd name="T4" fmla="*/ 5614774 w 3865"/>
                    <a:gd name="T5" fmla="*/ 4126489 h 2837"/>
                    <a:gd name="T6" fmla="*/ 140256 w 3865"/>
                    <a:gd name="T7" fmla="*/ 4126489 h 2837"/>
                    <a:gd name="T8" fmla="*/ 140256 w 3865"/>
                    <a:gd name="T9" fmla="*/ 212504 h 2837"/>
                    <a:gd name="T10" fmla="*/ 238285 w 3865"/>
                    <a:gd name="T11" fmla="*/ 212504 h 2837"/>
                    <a:gd name="T12" fmla="*/ 114618 w 3865"/>
                    <a:gd name="T13" fmla="*/ 0 h 2837"/>
                    <a:gd name="T14" fmla="*/ 0 w 3865"/>
                    <a:gd name="T15" fmla="*/ 212504 h 2837"/>
                    <a:gd name="T16" fmla="*/ 90488 w 3865"/>
                    <a:gd name="T17" fmla="*/ 212504 h 2837"/>
                    <a:gd name="T18" fmla="*/ 90488 w 3865"/>
                    <a:gd name="T19" fmla="*/ 4176224 h 2837"/>
                    <a:gd name="T20" fmla="*/ 5614774 w 3865"/>
                    <a:gd name="T21" fmla="*/ 4176224 h 2837"/>
                    <a:gd name="T22" fmla="*/ 5614774 w 3865"/>
                    <a:gd name="T23" fmla="*/ 4274187 h 2837"/>
                    <a:gd name="T24" fmla="*/ 5827421 w 3865"/>
                    <a:gd name="T25" fmla="*/ 4152110 h 28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865" h="2837">
                      <a:moveTo>
                        <a:pt x="3864" y="2755"/>
                      </a:moveTo>
                      <a:lnTo>
                        <a:pt x="3723" y="2673"/>
                      </a:lnTo>
                      <a:lnTo>
                        <a:pt x="3723" y="2738"/>
                      </a:lnTo>
                      <a:lnTo>
                        <a:pt x="93" y="2738"/>
                      </a:lnTo>
                      <a:lnTo>
                        <a:pt x="93" y="141"/>
                      </a:lnTo>
                      <a:lnTo>
                        <a:pt x="158" y="141"/>
                      </a:lnTo>
                      <a:lnTo>
                        <a:pt x="76" y="0"/>
                      </a:lnTo>
                      <a:lnTo>
                        <a:pt x="0" y="141"/>
                      </a:lnTo>
                      <a:lnTo>
                        <a:pt x="60" y="141"/>
                      </a:lnTo>
                      <a:lnTo>
                        <a:pt x="60" y="2771"/>
                      </a:lnTo>
                      <a:lnTo>
                        <a:pt x="3723" y="2771"/>
                      </a:lnTo>
                      <a:lnTo>
                        <a:pt x="3723" y="2836"/>
                      </a:lnTo>
                      <a:lnTo>
                        <a:pt x="3864" y="2755"/>
                      </a:lnTo>
                    </a:path>
                  </a:pathLst>
                </a:custGeom>
                <a:solidFill>
                  <a:schemeClr val="tx1">
                    <a:lumMod val="95000"/>
                    <a:lumOff val="5000"/>
                  </a:schemeClr>
                </a:solidFill>
                <a:ln>
                  <a:noFill/>
                </a:ln>
                <a:effectLst/>
              </p:spPr>
              <p:txBody>
                <a:bodyPr wrap="none" lIns="60927" tIns="30463" rIns="60927" bIns="30463" anchor="ctr"/>
                <a:lstStyle/>
                <a:p>
                  <a:endParaRPr lang="es-MX" sz="900"/>
                </a:p>
              </p:txBody>
            </p:sp>
            <p:sp>
              <p:nvSpPr>
                <p:cNvPr id="23" name="Freeform 118">
                  <a:extLst>
                    <a:ext uri="{FF2B5EF4-FFF2-40B4-BE49-F238E27FC236}">
                      <a16:creationId xmlns:a16="http://schemas.microsoft.com/office/drawing/2014/main" id="{DD02240E-7BF4-4110-8EA8-4C9950D0CA3D}"/>
                    </a:ext>
                  </a:extLst>
                </p:cNvPr>
                <p:cNvSpPr>
                  <a:spLocks noChangeArrowheads="1"/>
                </p:cNvSpPr>
                <p:nvPr/>
              </p:nvSpPr>
              <p:spPr bwMode="auto">
                <a:xfrm>
                  <a:off x="7602538" y="4524375"/>
                  <a:ext cx="1354138" cy="235744"/>
                </a:xfrm>
                <a:custGeom>
                  <a:avLst/>
                  <a:gdLst>
                    <a:gd name="T0" fmla="*/ 0 w 1615"/>
                    <a:gd name="T1" fmla="*/ 0 h 311"/>
                    <a:gd name="T2" fmla="*/ 2706120 w 1615"/>
                    <a:gd name="T3" fmla="*/ 0 h 311"/>
                    <a:gd name="T4" fmla="*/ 2706120 w 1615"/>
                    <a:gd name="T5" fmla="*/ 470607 h 311"/>
                    <a:gd name="T6" fmla="*/ 0 w 1615"/>
                    <a:gd name="T7" fmla="*/ 470607 h 311"/>
                    <a:gd name="T8" fmla="*/ 0 w 1615"/>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15" h="311">
                      <a:moveTo>
                        <a:pt x="0" y="0"/>
                      </a:moveTo>
                      <a:lnTo>
                        <a:pt x="1614" y="0"/>
                      </a:lnTo>
                      <a:lnTo>
                        <a:pt x="1614" y="310"/>
                      </a:lnTo>
                      <a:lnTo>
                        <a:pt x="0" y="310"/>
                      </a:lnTo>
                      <a:lnTo>
                        <a:pt x="0" y="0"/>
                      </a:lnTo>
                    </a:path>
                  </a:pathLst>
                </a:custGeom>
                <a:solidFill>
                  <a:schemeClr val="accent1"/>
                </a:solidFill>
                <a:ln>
                  <a:noFill/>
                </a:ln>
                <a:effectLst/>
              </p:spPr>
              <p:txBody>
                <a:bodyPr wrap="none" lIns="60927" tIns="30463" rIns="60927" bIns="30463" anchor="ctr"/>
                <a:lstStyle/>
                <a:p>
                  <a:endParaRPr lang="es-MX" sz="900"/>
                </a:p>
              </p:txBody>
            </p:sp>
            <p:sp>
              <p:nvSpPr>
                <p:cNvPr id="24" name="Freeform 119">
                  <a:extLst>
                    <a:ext uri="{FF2B5EF4-FFF2-40B4-BE49-F238E27FC236}">
                      <a16:creationId xmlns:a16="http://schemas.microsoft.com/office/drawing/2014/main" id="{B987FAD5-F49F-41CA-A913-970292B2007C}"/>
                    </a:ext>
                  </a:extLst>
                </p:cNvPr>
                <p:cNvSpPr>
                  <a:spLocks noChangeArrowheads="1"/>
                </p:cNvSpPr>
                <p:nvPr/>
              </p:nvSpPr>
              <p:spPr bwMode="auto">
                <a:xfrm>
                  <a:off x="7602538" y="4956175"/>
                  <a:ext cx="1674019" cy="236538"/>
                </a:xfrm>
                <a:custGeom>
                  <a:avLst/>
                  <a:gdLst>
                    <a:gd name="T0" fmla="*/ 0 w 2218"/>
                    <a:gd name="T1" fmla="*/ 0 h 311"/>
                    <a:gd name="T2" fmla="*/ 3345470 w 2218"/>
                    <a:gd name="T3" fmla="*/ 0 h 311"/>
                    <a:gd name="T4" fmla="*/ 3345470 w 2218"/>
                    <a:gd name="T5" fmla="*/ 470607 h 311"/>
                    <a:gd name="T6" fmla="*/ 0 w 2218"/>
                    <a:gd name="T7" fmla="*/ 470607 h 311"/>
                    <a:gd name="T8" fmla="*/ 0 w 2218"/>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8" h="311">
                      <a:moveTo>
                        <a:pt x="0" y="0"/>
                      </a:moveTo>
                      <a:lnTo>
                        <a:pt x="2217" y="0"/>
                      </a:lnTo>
                      <a:lnTo>
                        <a:pt x="2217" y="310"/>
                      </a:lnTo>
                      <a:lnTo>
                        <a:pt x="0" y="310"/>
                      </a:lnTo>
                      <a:lnTo>
                        <a:pt x="0" y="0"/>
                      </a:lnTo>
                    </a:path>
                  </a:pathLst>
                </a:custGeom>
                <a:solidFill>
                  <a:schemeClr val="accent5"/>
                </a:solidFill>
                <a:ln>
                  <a:noFill/>
                </a:ln>
                <a:effectLst/>
              </p:spPr>
              <p:txBody>
                <a:bodyPr wrap="none" lIns="60927" tIns="30463" rIns="60927" bIns="30463" anchor="ctr"/>
                <a:lstStyle/>
                <a:p>
                  <a:endParaRPr lang="es-MX" sz="900"/>
                </a:p>
              </p:txBody>
            </p:sp>
            <p:sp>
              <p:nvSpPr>
                <p:cNvPr id="25" name="Freeform 120">
                  <a:extLst>
                    <a:ext uri="{FF2B5EF4-FFF2-40B4-BE49-F238E27FC236}">
                      <a16:creationId xmlns:a16="http://schemas.microsoft.com/office/drawing/2014/main" id="{141950E5-6632-44AC-B7AF-A10EB3B1888C}"/>
                    </a:ext>
                  </a:extLst>
                </p:cNvPr>
                <p:cNvSpPr>
                  <a:spLocks noChangeArrowheads="1"/>
                </p:cNvSpPr>
                <p:nvPr/>
              </p:nvSpPr>
              <p:spPr bwMode="auto">
                <a:xfrm>
                  <a:off x="7602538" y="5378450"/>
                  <a:ext cx="1880873" cy="265408"/>
                </a:xfrm>
                <a:custGeom>
                  <a:avLst/>
                  <a:gdLst>
                    <a:gd name="T0" fmla="*/ 0 w 1148"/>
                    <a:gd name="T1" fmla="*/ 0 h 310"/>
                    <a:gd name="T2" fmla="*/ 1973489 w 1148"/>
                    <a:gd name="T3" fmla="*/ 0 h 310"/>
                    <a:gd name="T4" fmla="*/ 1973489 w 1148"/>
                    <a:gd name="T5" fmla="*/ 463971 h 310"/>
                    <a:gd name="T6" fmla="*/ 0 w 1148"/>
                    <a:gd name="T7" fmla="*/ 463971 h 310"/>
                    <a:gd name="T8" fmla="*/ 0 w 1148"/>
                    <a:gd name="T9" fmla="*/ 0 h 3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8" h="310">
                      <a:moveTo>
                        <a:pt x="0" y="0"/>
                      </a:moveTo>
                      <a:lnTo>
                        <a:pt x="1147" y="0"/>
                      </a:lnTo>
                      <a:lnTo>
                        <a:pt x="1147" y="309"/>
                      </a:lnTo>
                      <a:lnTo>
                        <a:pt x="0" y="309"/>
                      </a:lnTo>
                      <a:lnTo>
                        <a:pt x="0" y="0"/>
                      </a:lnTo>
                    </a:path>
                  </a:pathLst>
                </a:custGeom>
                <a:solidFill>
                  <a:schemeClr val="accent4"/>
                </a:solidFill>
                <a:ln>
                  <a:noFill/>
                </a:ln>
                <a:effectLst/>
              </p:spPr>
              <p:txBody>
                <a:bodyPr wrap="none" lIns="60927" tIns="30463" rIns="60927" bIns="30463" anchor="ctr"/>
                <a:lstStyle/>
                <a:p>
                  <a:endParaRPr lang="es-MX" sz="900"/>
                </a:p>
              </p:txBody>
            </p:sp>
            <p:sp>
              <p:nvSpPr>
                <p:cNvPr id="26" name="Freeform 121">
                  <a:extLst>
                    <a:ext uri="{FF2B5EF4-FFF2-40B4-BE49-F238E27FC236}">
                      <a16:creationId xmlns:a16="http://schemas.microsoft.com/office/drawing/2014/main" id="{808F0947-4439-49FC-9800-1E80B9258562}"/>
                    </a:ext>
                  </a:extLst>
                </p:cNvPr>
                <p:cNvSpPr>
                  <a:spLocks noChangeArrowheads="1"/>
                </p:cNvSpPr>
                <p:nvPr/>
              </p:nvSpPr>
              <p:spPr bwMode="auto">
                <a:xfrm>
                  <a:off x="9685338" y="4547394"/>
                  <a:ext cx="389732" cy="185738"/>
                </a:xfrm>
                <a:custGeom>
                  <a:avLst/>
                  <a:gdLst>
                    <a:gd name="T0" fmla="*/ 777017 w 517"/>
                    <a:gd name="T1" fmla="*/ 180870 h 245"/>
                    <a:gd name="T2" fmla="*/ 581257 w 517"/>
                    <a:gd name="T3" fmla="*/ 0 h 245"/>
                    <a:gd name="T4" fmla="*/ 581257 w 517"/>
                    <a:gd name="T5" fmla="*/ 115513 h 245"/>
                    <a:gd name="T6" fmla="*/ 0 w 517"/>
                    <a:gd name="T7" fmla="*/ 115513 h 245"/>
                    <a:gd name="T8" fmla="*/ 0 w 517"/>
                    <a:gd name="T9" fmla="*/ 255346 h 245"/>
                    <a:gd name="T10" fmla="*/ 581257 w 517"/>
                    <a:gd name="T11" fmla="*/ 255346 h 245"/>
                    <a:gd name="T12" fmla="*/ 581257 w 517"/>
                    <a:gd name="T13" fmla="*/ 370859 h 245"/>
                    <a:gd name="T14" fmla="*/ 777017 w 517"/>
                    <a:gd name="T15" fmla="*/ 180870 h 2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17" h="245">
                      <a:moveTo>
                        <a:pt x="516" y="119"/>
                      </a:moveTo>
                      <a:lnTo>
                        <a:pt x="386" y="0"/>
                      </a:lnTo>
                      <a:lnTo>
                        <a:pt x="386" y="76"/>
                      </a:lnTo>
                      <a:lnTo>
                        <a:pt x="0" y="76"/>
                      </a:lnTo>
                      <a:lnTo>
                        <a:pt x="0" y="168"/>
                      </a:lnTo>
                      <a:lnTo>
                        <a:pt x="386" y="168"/>
                      </a:lnTo>
                      <a:lnTo>
                        <a:pt x="386" y="244"/>
                      </a:lnTo>
                      <a:lnTo>
                        <a:pt x="516" y="119"/>
                      </a:lnTo>
                    </a:path>
                  </a:pathLst>
                </a:custGeom>
                <a:solidFill>
                  <a:schemeClr val="accent2">
                    <a:lumMod val="75000"/>
                  </a:schemeClr>
                </a:solidFill>
                <a:ln>
                  <a:noFill/>
                </a:ln>
                <a:effectLst/>
              </p:spPr>
              <p:txBody>
                <a:bodyPr wrap="none" lIns="60927" tIns="30463" rIns="60927" bIns="30463" anchor="ctr"/>
                <a:lstStyle/>
                <a:p>
                  <a:endParaRPr lang="es-MX" sz="900"/>
                </a:p>
              </p:txBody>
            </p:sp>
            <p:sp>
              <p:nvSpPr>
                <p:cNvPr id="27" name="Freeform 122">
                  <a:extLst>
                    <a:ext uri="{FF2B5EF4-FFF2-40B4-BE49-F238E27FC236}">
                      <a16:creationId xmlns:a16="http://schemas.microsoft.com/office/drawing/2014/main" id="{2240D2B3-B87A-4BF7-BE2A-6A962B144F1A}"/>
                    </a:ext>
                  </a:extLst>
                </p:cNvPr>
                <p:cNvSpPr>
                  <a:spLocks noChangeArrowheads="1"/>
                </p:cNvSpPr>
                <p:nvPr/>
              </p:nvSpPr>
              <p:spPr bwMode="auto">
                <a:xfrm>
                  <a:off x="9685338" y="4983163"/>
                  <a:ext cx="389732" cy="185738"/>
                </a:xfrm>
                <a:custGeom>
                  <a:avLst/>
                  <a:gdLst>
                    <a:gd name="T0" fmla="*/ 777017 w 517"/>
                    <a:gd name="T1" fmla="*/ 189989 h 245"/>
                    <a:gd name="T2" fmla="*/ 581257 w 517"/>
                    <a:gd name="T3" fmla="*/ 0 h 245"/>
                    <a:gd name="T4" fmla="*/ 581257 w 517"/>
                    <a:gd name="T5" fmla="*/ 115513 h 245"/>
                    <a:gd name="T6" fmla="*/ 0 w 517"/>
                    <a:gd name="T7" fmla="*/ 115513 h 245"/>
                    <a:gd name="T8" fmla="*/ 0 w 517"/>
                    <a:gd name="T9" fmla="*/ 255346 h 245"/>
                    <a:gd name="T10" fmla="*/ 581257 w 517"/>
                    <a:gd name="T11" fmla="*/ 255346 h 245"/>
                    <a:gd name="T12" fmla="*/ 581257 w 517"/>
                    <a:gd name="T13" fmla="*/ 370859 h 245"/>
                    <a:gd name="T14" fmla="*/ 777017 w 517"/>
                    <a:gd name="T15" fmla="*/ 189989 h 2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17" h="245">
                      <a:moveTo>
                        <a:pt x="516" y="125"/>
                      </a:moveTo>
                      <a:lnTo>
                        <a:pt x="386" y="0"/>
                      </a:lnTo>
                      <a:lnTo>
                        <a:pt x="386" y="76"/>
                      </a:lnTo>
                      <a:lnTo>
                        <a:pt x="0" y="76"/>
                      </a:lnTo>
                      <a:lnTo>
                        <a:pt x="0" y="168"/>
                      </a:lnTo>
                      <a:lnTo>
                        <a:pt x="386" y="168"/>
                      </a:lnTo>
                      <a:lnTo>
                        <a:pt x="386" y="244"/>
                      </a:lnTo>
                      <a:lnTo>
                        <a:pt x="516" y="125"/>
                      </a:lnTo>
                    </a:path>
                  </a:pathLst>
                </a:custGeom>
                <a:solidFill>
                  <a:schemeClr val="accent2">
                    <a:lumMod val="75000"/>
                  </a:schemeClr>
                </a:solidFill>
                <a:ln>
                  <a:noFill/>
                </a:ln>
                <a:effectLst/>
              </p:spPr>
              <p:txBody>
                <a:bodyPr wrap="none" lIns="60927" tIns="30463" rIns="60927" bIns="30463" anchor="ctr"/>
                <a:lstStyle/>
                <a:p>
                  <a:endParaRPr lang="es-MX" sz="900"/>
                </a:p>
              </p:txBody>
            </p:sp>
            <p:sp>
              <p:nvSpPr>
                <p:cNvPr id="28" name="Freeform 123">
                  <a:extLst>
                    <a:ext uri="{FF2B5EF4-FFF2-40B4-BE49-F238E27FC236}">
                      <a16:creationId xmlns:a16="http://schemas.microsoft.com/office/drawing/2014/main" id="{AD2BDCB6-9BAB-49CF-BC97-B32373408289}"/>
                    </a:ext>
                  </a:extLst>
                </p:cNvPr>
                <p:cNvSpPr>
                  <a:spLocks noChangeArrowheads="1"/>
                </p:cNvSpPr>
                <p:nvPr/>
              </p:nvSpPr>
              <p:spPr bwMode="auto">
                <a:xfrm>
                  <a:off x="9685338" y="5405438"/>
                  <a:ext cx="389732" cy="185738"/>
                </a:xfrm>
                <a:custGeom>
                  <a:avLst/>
                  <a:gdLst>
                    <a:gd name="T0" fmla="*/ 777017 w 517"/>
                    <a:gd name="T1" fmla="*/ 181648 h 246"/>
                    <a:gd name="T2" fmla="*/ 581257 w 517"/>
                    <a:gd name="T3" fmla="*/ 0 h 246"/>
                    <a:gd name="T4" fmla="*/ 581257 w 517"/>
                    <a:gd name="T5" fmla="*/ 115044 h 246"/>
                    <a:gd name="T6" fmla="*/ 0 w 517"/>
                    <a:gd name="T7" fmla="*/ 115044 h 246"/>
                    <a:gd name="T8" fmla="*/ 0 w 517"/>
                    <a:gd name="T9" fmla="*/ 255821 h 246"/>
                    <a:gd name="T10" fmla="*/ 581257 w 517"/>
                    <a:gd name="T11" fmla="*/ 255821 h 246"/>
                    <a:gd name="T12" fmla="*/ 581257 w 517"/>
                    <a:gd name="T13" fmla="*/ 370865 h 246"/>
                    <a:gd name="T14" fmla="*/ 777017 w 517"/>
                    <a:gd name="T15" fmla="*/ 181648 h 2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17" h="246">
                      <a:moveTo>
                        <a:pt x="516" y="120"/>
                      </a:moveTo>
                      <a:lnTo>
                        <a:pt x="386" y="0"/>
                      </a:lnTo>
                      <a:lnTo>
                        <a:pt x="386" y="76"/>
                      </a:lnTo>
                      <a:lnTo>
                        <a:pt x="0" y="76"/>
                      </a:lnTo>
                      <a:lnTo>
                        <a:pt x="0" y="169"/>
                      </a:lnTo>
                      <a:lnTo>
                        <a:pt x="386" y="169"/>
                      </a:lnTo>
                      <a:lnTo>
                        <a:pt x="386" y="245"/>
                      </a:lnTo>
                      <a:lnTo>
                        <a:pt x="516" y="120"/>
                      </a:lnTo>
                    </a:path>
                  </a:pathLst>
                </a:custGeom>
                <a:solidFill>
                  <a:schemeClr val="accent2">
                    <a:lumMod val="75000"/>
                  </a:schemeClr>
                </a:solidFill>
                <a:ln>
                  <a:noFill/>
                </a:ln>
                <a:effectLst/>
              </p:spPr>
              <p:txBody>
                <a:bodyPr wrap="none" lIns="60927" tIns="30463" rIns="60927" bIns="30463" anchor="ctr"/>
                <a:lstStyle/>
                <a:p>
                  <a:endParaRPr lang="es-MX" sz="900"/>
                </a:p>
              </p:txBody>
            </p:sp>
            <p:sp>
              <p:nvSpPr>
                <p:cNvPr id="29" name="Freeform 124">
                  <a:extLst>
                    <a:ext uri="{FF2B5EF4-FFF2-40B4-BE49-F238E27FC236}">
                      <a16:creationId xmlns:a16="http://schemas.microsoft.com/office/drawing/2014/main" id="{9FF1436B-25AD-4849-B172-73ED1A4A0401}"/>
                    </a:ext>
                  </a:extLst>
                </p:cNvPr>
                <p:cNvSpPr>
                  <a:spLocks noChangeArrowheads="1"/>
                </p:cNvSpPr>
                <p:nvPr/>
              </p:nvSpPr>
              <p:spPr bwMode="auto">
                <a:xfrm>
                  <a:off x="7602538" y="5811044"/>
                  <a:ext cx="1880873" cy="232569"/>
                </a:xfrm>
                <a:custGeom>
                  <a:avLst/>
                  <a:gdLst>
                    <a:gd name="T0" fmla="*/ 0 w 1773"/>
                    <a:gd name="T1" fmla="*/ 0 h 311"/>
                    <a:gd name="T2" fmla="*/ 2706270 w 1773"/>
                    <a:gd name="T3" fmla="*/ 0 h 311"/>
                    <a:gd name="T4" fmla="*/ 2706270 w 1773"/>
                    <a:gd name="T5" fmla="*/ 470603 h 311"/>
                    <a:gd name="T6" fmla="*/ 0 w 1773"/>
                    <a:gd name="T7" fmla="*/ 470603 h 311"/>
                    <a:gd name="T8" fmla="*/ 0 w 1773"/>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73" h="311">
                      <a:moveTo>
                        <a:pt x="0" y="0"/>
                      </a:moveTo>
                      <a:lnTo>
                        <a:pt x="1772" y="0"/>
                      </a:lnTo>
                      <a:lnTo>
                        <a:pt x="1772" y="310"/>
                      </a:lnTo>
                      <a:lnTo>
                        <a:pt x="0" y="310"/>
                      </a:lnTo>
                      <a:lnTo>
                        <a:pt x="0" y="0"/>
                      </a:lnTo>
                    </a:path>
                  </a:pathLst>
                </a:custGeom>
                <a:solidFill>
                  <a:schemeClr val="accent2"/>
                </a:solidFill>
                <a:ln>
                  <a:noFill/>
                </a:ln>
                <a:effectLst/>
              </p:spPr>
              <p:txBody>
                <a:bodyPr wrap="none" lIns="60927" tIns="30463" rIns="60927" bIns="30463" anchor="ctr"/>
                <a:lstStyle/>
                <a:p>
                  <a:endParaRPr lang="es-MX" sz="900"/>
                </a:p>
              </p:txBody>
            </p:sp>
            <p:sp>
              <p:nvSpPr>
                <p:cNvPr id="30" name="Freeform 125">
                  <a:extLst>
                    <a:ext uri="{FF2B5EF4-FFF2-40B4-BE49-F238E27FC236}">
                      <a16:creationId xmlns:a16="http://schemas.microsoft.com/office/drawing/2014/main" id="{CE966280-B522-4776-9AA2-32DA8C6F5EA5}"/>
                    </a:ext>
                  </a:extLst>
                </p:cNvPr>
                <p:cNvSpPr>
                  <a:spLocks noChangeArrowheads="1"/>
                </p:cNvSpPr>
                <p:nvPr/>
              </p:nvSpPr>
              <p:spPr bwMode="auto">
                <a:xfrm>
                  <a:off x="9685338" y="5834063"/>
                  <a:ext cx="389732" cy="186532"/>
                </a:xfrm>
                <a:custGeom>
                  <a:avLst/>
                  <a:gdLst>
                    <a:gd name="T0" fmla="*/ 777017 w 517"/>
                    <a:gd name="T1" fmla="*/ 180870 h 245"/>
                    <a:gd name="T2" fmla="*/ 581257 w 517"/>
                    <a:gd name="T3" fmla="*/ 0 h 245"/>
                    <a:gd name="T4" fmla="*/ 581257 w 517"/>
                    <a:gd name="T5" fmla="*/ 115513 h 245"/>
                    <a:gd name="T6" fmla="*/ 0 w 517"/>
                    <a:gd name="T7" fmla="*/ 115513 h 245"/>
                    <a:gd name="T8" fmla="*/ 0 w 517"/>
                    <a:gd name="T9" fmla="*/ 255346 h 245"/>
                    <a:gd name="T10" fmla="*/ 581257 w 517"/>
                    <a:gd name="T11" fmla="*/ 255346 h 245"/>
                    <a:gd name="T12" fmla="*/ 581257 w 517"/>
                    <a:gd name="T13" fmla="*/ 370859 h 245"/>
                    <a:gd name="T14" fmla="*/ 777017 w 517"/>
                    <a:gd name="T15" fmla="*/ 180870 h 2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17" h="245">
                      <a:moveTo>
                        <a:pt x="516" y="119"/>
                      </a:moveTo>
                      <a:lnTo>
                        <a:pt x="386" y="0"/>
                      </a:lnTo>
                      <a:lnTo>
                        <a:pt x="386" y="76"/>
                      </a:lnTo>
                      <a:lnTo>
                        <a:pt x="0" y="76"/>
                      </a:lnTo>
                      <a:lnTo>
                        <a:pt x="0" y="168"/>
                      </a:lnTo>
                      <a:lnTo>
                        <a:pt x="386" y="168"/>
                      </a:lnTo>
                      <a:lnTo>
                        <a:pt x="386" y="244"/>
                      </a:lnTo>
                      <a:lnTo>
                        <a:pt x="516" y="119"/>
                      </a:lnTo>
                    </a:path>
                  </a:pathLst>
                </a:custGeom>
                <a:solidFill>
                  <a:schemeClr val="accent2">
                    <a:lumMod val="75000"/>
                  </a:schemeClr>
                </a:solidFill>
                <a:ln>
                  <a:noFill/>
                </a:ln>
                <a:effectLst/>
              </p:spPr>
              <p:txBody>
                <a:bodyPr wrap="none" lIns="60927" tIns="30463" rIns="60927" bIns="30463" anchor="ctr"/>
                <a:lstStyle/>
                <a:p>
                  <a:endParaRPr lang="es-MX" sz="900"/>
                </a:p>
              </p:txBody>
            </p:sp>
            <p:sp>
              <p:nvSpPr>
                <p:cNvPr id="31" name="Subtitle 2">
                  <a:extLst>
                    <a:ext uri="{FF2B5EF4-FFF2-40B4-BE49-F238E27FC236}">
                      <a16:creationId xmlns:a16="http://schemas.microsoft.com/office/drawing/2014/main" id="{67534955-3E9D-4526-B16B-E536008046D5}"/>
                    </a:ext>
                  </a:extLst>
                </p:cNvPr>
                <p:cNvSpPr txBox="1">
                  <a:spLocks/>
                </p:cNvSpPr>
                <p:nvPr/>
              </p:nvSpPr>
              <p:spPr bwMode="auto">
                <a:xfrm>
                  <a:off x="10140157" y="4911727"/>
                  <a:ext cx="1225547" cy="414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72" tIns="60935" rIns="121872" bIns="60935">
                  <a:spAutoFit/>
                </a:bodyPr>
                <a:lstStyle>
                  <a:lvl1pPr defTabSz="457200">
                    <a:defRPr sz="3600">
                      <a:solidFill>
                        <a:schemeClr val="tx1"/>
                      </a:solidFill>
                      <a:latin typeface="Lato Light" panose="020F0302020204030203" pitchFamily="34" charset="0"/>
                      <a:ea typeface="MS PGothic" panose="020B0600070205080204" pitchFamily="34" charset="-128"/>
                    </a:defRPr>
                  </a:lvl1pPr>
                  <a:lvl2pPr marL="742950" indent="-285750" defTabSz="457200">
                    <a:defRPr sz="3600">
                      <a:solidFill>
                        <a:schemeClr val="tx1"/>
                      </a:solidFill>
                      <a:latin typeface="Lato Light" panose="020F0302020204030203" pitchFamily="34" charset="0"/>
                      <a:ea typeface="MS PGothic" panose="020B0600070205080204" pitchFamily="34" charset="-128"/>
                    </a:defRPr>
                  </a:lvl2pPr>
                  <a:lvl3pPr marL="1143000" indent="-228600" defTabSz="457200">
                    <a:defRPr sz="3600">
                      <a:solidFill>
                        <a:schemeClr val="tx1"/>
                      </a:solidFill>
                      <a:latin typeface="Lato Light" panose="020F0302020204030203" pitchFamily="34" charset="0"/>
                      <a:ea typeface="MS PGothic" panose="020B0600070205080204" pitchFamily="34" charset="-128"/>
                    </a:defRPr>
                  </a:lvl3pPr>
                  <a:lvl4pPr marL="1600200" indent="-228600" defTabSz="457200">
                    <a:defRPr sz="3600">
                      <a:solidFill>
                        <a:schemeClr val="tx1"/>
                      </a:solidFill>
                      <a:latin typeface="Lato Light" panose="020F0302020204030203" pitchFamily="34" charset="0"/>
                      <a:ea typeface="MS PGothic" panose="020B0600070205080204" pitchFamily="34" charset="-128"/>
                    </a:defRPr>
                  </a:lvl4pPr>
                  <a:lvl5pPr marL="2057400" indent="-228600" defTabSz="457200">
                    <a:defRPr sz="3600">
                      <a:solidFill>
                        <a:schemeClr val="tx1"/>
                      </a:solidFill>
                      <a:latin typeface="Lato Light" panose="020F0302020204030203" pitchFamily="34" charset="0"/>
                      <a:ea typeface="MS PGothic" panose="020B0600070205080204" pitchFamily="34" charset="-128"/>
                    </a:defRPr>
                  </a:lvl5pPr>
                  <a:lvl6pPr marL="2514600" indent="-228600" defTabSz="457200"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457200"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457200"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457200"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spcBef>
                      <a:spcPct val="20000"/>
                    </a:spcBef>
                    <a:buFont typeface="Arial" panose="020B0604020202020204" pitchFamily="34" charset="0"/>
                    <a:buNone/>
                  </a:pPr>
                  <a:r>
                    <a:rPr lang="en-US" altLang="es-MX" sz="1400" b="1" dirty="0">
                      <a:solidFill>
                        <a:schemeClr val="accent2"/>
                      </a:solidFill>
                      <a:latin typeface="Georgia Pro Cond" panose="02040506050405020303" pitchFamily="18" charset="0"/>
                    </a:rPr>
                    <a:t>11.8%</a:t>
                  </a:r>
                  <a:endParaRPr lang="en-US" altLang="es-MX" sz="900" b="1" dirty="0">
                    <a:solidFill>
                      <a:schemeClr val="accent2"/>
                    </a:solidFill>
                    <a:latin typeface="Georgia Pro Cond" panose="02040506050405020303" pitchFamily="18" charset="0"/>
                  </a:endParaRPr>
                </a:p>
              </p:txBody>
            </p:sp>
            <p:sp>
              <p:nvSpPr>
                <p:cNvPr id="32" name="Subtitle 2">
                  <a:extLst>
                    <a:ext uri="{FF2B5EF4-FFF2-40B4-BE49-F238E27FC236}">
                      <a16:creationId xmlns:a16="http://schemas.microsoft.com/office/drawing/2014/main" id="{51DA75C7-EBF9-4F06-9013-77885FA9B12C}"/>
                    </a:ext>
                  </a:extLst>
                </p:cNvPr>
                <p:cNvSpPr txBox="1">
                  <a:spLocks/>
                </p:cNvSpPr>
                <p:nvPr/>
              </p:nvSpPr>
              <p:spPr bwMode="auto">
                <a:xfrm>
                  <a:off x="10140155" y="5320507"/>
                  <a:ext cx="1462460" cy="414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72" tIns="60935" rIns="121872" bIns="60935">
                  <a:spAutoFit/>
                </a:bodyPr>
                <a:lstStyle>
                  <a:lvl1pPr defTabSz="457200">
                    <a:defRPr sz="3600">
                      <a:solidFill>
                        <a:schemeClr val="tx1"/>
                      </a:solidFill>
                      <a:latin typeface="Lato Light" panose="020F0302020204030203" pitchFamily="34" charset="0"/>
                      <a:ea typeface="MS PGothic" panose="020B0600070205080204" pitchFamily="34" charset="-128"/>
                    </a:defRPr>
                  </a:lvl1pPr>
                  <a:lvl2pPr marL="742950" indent="-285750" defTabSz="457200">
                    <a:defRPr sz="3600">
                      <a:solidFill>
                        <a:schemeClr val="tx1"/>
                      </a:solidFill>
                      <a:latin typeface="Lato Light" panose="020F0302020204030203" pitchFamily="34" charset="0"/>
                      <a:ea typeface="MS PGothic" panose="020B0600070205080204" pitchFamily="34" charset="-128"/>
                    </a:defRPr>
                  </a:lvl2pPr>
                  <a:lvl3pPr marL="1143000" indent="-228600" defTabSz="457200">
                    <a:defRPr sz="3600">
                      <a:solidFill>
                        <a:schemeClr val="tx1"/>
                      </a:solidFill>
                      <a:latin typeface="Lato Light" panose="020F0302020204030203" pitchFamily="34" charset="0"/>
                      <a:ea typeface="MS PGothic" panose="020B0600070205080204" pitchFamily="34" charset="-128"/>
                    </a:defRPr>
                  </a:lvl3pPr>
                  <a:lvl4pPr marL="1600200" indent="-228600" defTabSz="457200">
                    <a:defRPr sz="3600">
                      <a:solidFill>
                        <a:schemeClr val="tx1"/>
                      </a:solidFill>
                      <a:latin typeface="Lato Light" panose="020F0302020204030203" pitchFamily="34" charset="0"/>
                      <a:ea typeface="MS PGothic" panose="020B0600070205080204" pitchFamily="34" charset="-128"/>
                    </a:defRPr>
                  </a:lvl4pPr>
                  <a:lvl5pPr marL="2057400" indent="-228600" defTabSz="457200">
                    <a:defRPr sz="3600">
                      <a:solidFill>
                        <a:schemeClr val="tx1"/>
                      </a:solidFill>
                      <a:latin typeface="Lato Light" panose="020F0302020204030203" pitchFamily="34" charset="0"/>
                      <a:ea typeface="MS PGothic" panose="020B0600070205080204" pitchFamily="34" charset="-128"/>
                    </a:defRPr>
                  </a:lvl5pPr>
                  <a:lvl6pPr marL="2514600" indent="-228600" defTabSz="457200"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457200"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457200"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457200"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spcBef>
                      <a:spcPct val="20000"/>
                    </a:spcBef>
                    <a:buFont typeface="Arial" panose="020B0604020202020204" pitchFamily="34" charset="0"/>
                    <a:buNone/>
                  </a:pPr>
                  <a:r>
                    <a:rPr lang="en-US" altLang="es-MX" sz="1400" b="1" dirty="0">
                      <a:solidFill>
                        <a:schemeClr val="accent2"/>
                      </a:solidFill>
                      <a:latin typeface="Georgia Pro Cond" panose="02040506050405020303" pitchFamily="18" charset="0"/>
                    </a:rPr>
                    <a:t>20.67 %</a:t>
                  </a:r>
                  <a:endParaRPr lang="en-US" altLang="es-MX" sz="900" b="1" dirty="0">
                    <a:solidFill>
                      <a:schemeClr val="accent2"/>
                    </a:solidFill>
                    <a:latin typeface="Georgia Pro Cond" panose="02040506050405020303" pitchFamily="18" charset="0"/>
                  </a:endParaRPr>
                </a:p>
              </p:txBody>
            </p:sp>
            <p:sp>
              <p:nvSpPr>
                <p:cNvPr id="33" name="Subtitle 2">
                  <a:extLst>
                    <a:ext uri="{FF2B5EF4-FFF2-40B4-BE49-F238E27FC236}">
                      <a16:creationId xmlns:a16="http://schemas.microsoft.com/office/drawing/2014/main" id="{563D6F41-C5BE-419D-B4DA-72F63D7BE5DD}"/>
                    </a:ext>
                  </a:extLst>
                </p:cNvPr>
                <p:cNvSpPr txBox="1">
                  <a:spLocks/>
                </p:cNvSpPr>
                <p:nvPr/>
              </p:nvSpPr>
              <p:spPr bwMode="auto">
                <a:xfrm>
                  <a:off x="10140155" y="5746750"/>
                  <a:ext cx="1462460" cy="414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72" tIns="60935" rIns="121872" bIns="60935">
                  <a:spAutoFit/>
                </a:bodyPr>
                <a:lstStyle>
                  <a:lvl1pPr defTabSz="457200">
                    <a:defRPr sz="3600">
                      <a:solidFill>
                        <a:schemeClr val="tx1"/>
                      </a:solidFill>
                      <a:latin typeface="Lato Light" panose="020F0302020204030203" pitchFamily="34" charset="0"/>
                      <a:ea typeface="MS PGothic" panose="020B0600070205080204" pitchFamily="34" charset="-128"/>
                    </a:defRPr>
                  </a:lvl1pPr>
                  <a:lvl2pPr marL="742950" indent="-285750" defTabSz="457200">
                    <a:defRPr sz="3600">
                      <a:solidFill>
                        <a:schemeClr val="tx1"/>
                      </a:solidFill>
                      <a:latin typeface="Lato Light" panose="020F0302020204030203" pitchFamily="34" charset="0"/>
                      <a:ea typeface="MS PGothic" panose="020B0600070205080204" pitchFamily="34" charset="-128"/>
                    </a:defRPr>
                  </a:lvl2pPr>
                  <a:lvl3pPr marL="1143000" indent="-228600" defTabSz="457200">
                    <a:defRPr sz="3600">
                      <a:solidFill>
                        <a:schemeClr val="tx1"/>
                      </a:solidFill>
                      <a:latin typeface="Lato Light" panose="020F0302020204030203" pitchFamily="34" charset="0"/>
                      <a:ea typeface="MS PGothic" panose="020B0600070205080204" pitchFamily="34" charset="-128"/>
                    </a:defRPr>
                  </a:lvl3pPr>
                  <a:lvl4pPr marL="1600200" indent="-228600" defTabSz="457200">
                    <a:defRPr sz="3600">
                      <a:solidFill>
                        <a:schemeClr val="tx1"/>
                      </a:solidFill>
                      <a:latin typeface="Lato Light" panose="020F0302020204030203" pitchFamily="34" charset="0"/>
                      <a:ea typeface="MS PGothic" panose="020B0600070205080204" pitchFamily="34" charset="-128"/>
                    </a:defRPr>
                  </a:lvl4pPr>
                  <a:lvl5pPr marL="2057400" indent="-228600" defTabSz="457200">
                    <a:defRPr sz="3600">
                      <a:solidFill>
                        <a:schemeClr val="tx1"/>
                      </a:solidFill>
                      <a:latin typeface="Lato Light" panose="020F0302020204030203" pitchFamily="34" charset="0"/>
                      <a:ea typeface="MS PGothic" panose="020B0600070205080204" pitchFamily="34" charset="-128"/>
                    </a:defRPr>
                  </a:lvl5pPr>
                  <a:lvl6pPr marL="2514600" indent="-228600" defTabSz="457200"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457200"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457200"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457200"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spcBef>
                      <a:spcPct val="20000"/>
                    </a:spcBef>
                    <a:buFont typeface="Arial" panose="020B0604020202020204" pitchFamily="34" charset="0"/>
                    <a:buNone/>
                  </a:pPr>
                  <a:r>
                    <a:rPr lang="en-US" altLang="es-MX" sz="1400" b="1" dirty="0">
                      <a:solidFill>
                        <a:schemeClr val="accent2"/>
                      </a:solidFill>
                      <a:latin typeface="Georgia Pro Cond" panose="02040506050405020303" pitchFamily="18" charset="0"/>
                    </a:rPr>
                    <a:t>22.18 %</a:t>
                  </a:r>
                  <a:endParaRPr lang="en-US" altLang="es-MX" sz="900" b="1" dirty="0">
                    <a:solidFill>
                      <a:schemeClr val="accent2"/>
                    </a:solidFill>
                    <a:latin typeface="Georgia Pro Cond" panose="02040506050405020303" pitchFamily="18" charset="0"/>
                  </a:endParaRPr>
                </a:p>
              </p:txBody>
            </p:sp>
            <p:sp>
              <p:nvSpPr>
                <p:cNvPr id="34" name="Subtitle 2">
                  <a:extLst>
                    <a:ext uri="{FF2B5EF4-FFF2-40B4-BE49-F238E27FC236}">
                      <a16:creationId xmlns:a16="http://schemas.microsoft.com/office/drawing/2014/main" id="{12A53BDE-8D95-444C-893E-CFA3E38BF0DD}"/>
                    </a:ext>
                  </a:extLst>
                </p:cNvPr>
                <p:cNvSpPr txBox="1">
                  <a:spLocks/>
                </p:cNvSpPr>
                <p:nvPr/>
              </p:nvSpPr>
              <p:spPr bwMode="auto">
                <a:xfrm>
                  <a:off x="10140156" y="4462463"/>
                  <a:ext cx="915990" cy="414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72" tIns="60935" rIns="121872" bIns="60935">
                  <a:spAutoFit/>
                </a:bodyPr>
                <a:lstStyle>
                  <a:lvl1pPr defTabSz="457200">
                    <a:defRPr sz="3600">
                      <a:solidFill>
                        <a:schemeClr val="tx1"/>
                      </a:solidFill>
                      <a:latin typeface="Lato Light" panose="020F0302020204030203" pitchFamily="34" charset="0"/>
                      <a:ea typeface="MS PGothic" panose="020B0600070205080204" pitchFamily="34" charset="-128"/>
                    </a:defRPr>
                  </a:lvl1pPr>
                  <a:lvl2pPr marL="742950" indent="-285750" defTabSz="457200">
                    <a:defRPr sz="3600">
                      <a:solidFill>
                        <a:schemeClr val="tx1"/>
                      </a:solidFill>
                      <a:latin typeface="Lato Light" panose="020F0302020204030203" pitchFamily="34" charset="0"/>
                      <a:ea typeface="MS PGothic" panose="020B0600070205080204" pitchFamily="34" charset="-128"/>
                    </a:defRPr>
                  </a:lvl2pPr>
                  <a:lvl3pPr marL="1143000" indent="-228600" defTabSz="457200">
                    <a:defRPr sz="3600">
                      <a:solidFill>
                        <a:schemeClr val="tx1"/>
                      </a:solidFill>
                      <a:latin typeface="Lato Light" panose="020F0302020204030203" pitchFamily="34" charset="0"/>
                      <a:ea typeface="MS PGothic" panose="020B0600070205080204" pitchFamily="34" charset="-128"/>
                    </a:defRPr>
                  </a:lvl3pPr>
                  <a:lvl4pPr marL="1600200" indent="-228600" defTabSz="457200">
                    <a:defRPr sz="3600">
                      <a:solidFill>
                        <a:schemeClr val="tx1"/>
                      </a:solidFill>
                      <a:latin typeface="Lato Light" panose="020F0302020204030203" pitchFamily="34" charset="0"/>
                      <a:ea typeface="MS PGothic" panose="020B0600070205080204" pitchFamily="34" charset="-128"/>
                    </a:defRPr>
                  </a:lvl4pPr>
                  <a:lvl5pPr marL="2057400" indent="-228600" defTabSz="457200">
                    <a:defRPr sz="3600">
                      <a:solidFill>
                        <a:schemeClr val="tx1"/>
                      </a:solidFill>
                      <a:latin typeface="Lato Light" panose="020F0302020204030203" pitchFamily="34" charset="0"/>
                      <a:ea typeface="MS PGothic" panose="020B0600070205080204" pitchFamily="34" charset="-128"/>
                    </a:defRPr>
                  </a:lvl5pPr>
                  <a:lvl6pPr marL="2514600" indent="-228600" defTabSz="457200"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457200"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457200"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457200"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spcBef>
                      <a:spcPct val="20000"/>
                    </a:spcBef>
                    <a:buFont typeface="Arial" panose="020B0604020202020204" pitchFamily="34" charset="0"/>
                    <a:buNone/>
                  </a:pPr>
                  <a:r>
                    <a:rPr lang="en-US" altLang="es-MX" sz="1400" dirty="0">
                      <a:solidFill>
                        <a:schemeClr val="tx1">
                          <a:lumMod val="95000"/>
                          <a:lumOff val="5000"/>
                        </a:schemeClr>
                      </a:solidFill>
                      <a:latin typeface="Georgia Pro Cond" panose="02040506050405020303" pitchFamily="18" charset="0"/>
                    </a:rPr>
                    <a:t>2.8%</a:t>
                  </a:r>
                  <a:endParaRPr lang="en-US" altLang="es-MX" sz="900" dirty="0">
                    <a:solidFill>
                      <a:schemeClr val="tx1">
                        <a:lumMod val="95000"/>
                        <a:lumOff val="5000"/>
                      </a:schemeClr>
                    </a:solidFill>
                    <a:latin typeface="Georgia Pro Cond" panose="02040506050405020303" pitchFamily="18" charset="0"/>
                  </a:endParaRPr>
                </a:p>
              </p:txBody>
            </p:sp>
          </p:grpSp>
        </p:grpSp>
        <p:cxnSp>
          <p:nvCxnSpPr>
            <p:cNvPr id="5" name="Straight Connector 4">
              <a:extLst>
                <a:ext uri="{FF2B5EF4-FFF2-40B4-BE49-F238E27FC236}">
                  <a16:creationId xmlns:a16="http://schemas.microsoft.com/office/drawing/2014/main" id="{2CBB31AB-0A09-49B0-AC63-EB9CE8D2DC04}"/>
                </a:ext>
              </a:extLst>
            </p:cNvPr>
            <p:cNvCxnSpPr/>
            <p:nvPr/>
          </p:nvCxnSpPr>
          <p:spPr>
            <a:xfrm>
              <a:off x="6451542" y="1892617"/>
              <a:ext cx="0" cy="4167982"/>
            </a:xfrm>
            <a:prstGeom prst="line">
              <a:avLst/>
            </a:prstGeom>
            <a:ln w="6350">
              <a:solidFill>
                <a:schemeClr val="bg1">
                  <a:lumMod val="85000"/>
                </a:schemeClr>
              </a:solidFill>
              <a:prstDash val="solid"/>
            </a:ln>
          </p:spPr>
          <p:style>
            <a:lnRef idx="1">
              <a:schemeClr val="dk1"/>
            </a:lnRef>
            <a:fillRef idx="0">
              <a:schemeClr val="dk1"/>
            </a:fillRef>
            <a:effectRef idx="0">
              <a:schemeClr val="dk1"/>
            </a:effectRef>
            <a:fontRef idx="minor">
              <a:schemeClr val="tx1"/>
            </a:fontRef>
          </p:style>
        </p:cxnSp>
        <p:grpSp>
          <p:nvGrpSpPr>
            <p:cNvPr id="73" name="Group 72">
              <a:extLst>
                <a:ext uri="{FF2B5EF4-FFF2-40B4-BE49-F238E27FC236}">
                  <a16:creationId xmlns:a16="http://schemas.microsoft.com/office/drawing/2014/main" id="{678DD308-6512-458F-B1AB-9B1A720F41A7}"/>
                </a:ext>
              </a:extLst>
            </p:cNvPr>
            <p:cNvGrpSpPr/>
            <p:nvPr/>
          </p:nvGrpSpPr>
          <p:grpSpPr>
            <a:xfrm>
              <a:off x="1069182" y="1829594"/>
              <a:ext cx="5286622" cy="4526598"/>
              <a:chOff x="1069182" y="1829594"/>
              <a:chExt cx="5286622" cy="4526598"/>
            </a:xfrm>
          </p:grpSpPr>
          <p:grpSp>
            <p:nvGrpSpPr>
              <p:cNvPr id="65" name="Group 64">
                <a:extLst>
                  <a:ext uri="{FF2B5EF4-FFF2-40B4-BE49-F238E27FC236}">
                    <a16:creationId xmlns:a16="http://schemas.microsoft.com/office/drawing/2014/main" id="{1EE5B045-C9F9-454D-9B5E-B54D987C15A6}"/>
                  </a:ext>
                </a:extLst>
              </p:cNvPr>
              <p:cNvGrpSpPr/>
              <p:nvPr/>
            </p:nvGrpSpPr>
            <p:grpSpPr>
              <a:xfrm>
                <a:off x="1069182" y="1829594"/>
                <a:ext cx="5286622" cy="1664494"/>
                <a:chOff x="1069182" y="1842294"/>
                <a:chExt cx="5286622" cy="1664494"/>
              </a:xfrm>
            </p:grpSpPr>
            <p:sp>
              <p:nvSpPr>
                <p:cNvPr id="6" name="Freeform 282">
                  <a:extLst>
                    <a:ext uri="{FF2B5EF4-FFF2-40B4-BE49-F238E27FC236}">
                      <a16:creationId xmlns:a16="http://schemas.microsoft.com/office/drawing/2014/main" id="{F6BE6782-67AE-4AD3-93F3-621F50AB6963}"/>
                    </a:ext>
                  </a:extLst>
                </p:cNvPr>
                <p:cNvSpPr>
                  <a:spLocks noChangeAspect="1"/>
                </p:cNvSpPr>
                <p:nvPr/>
              </p:nvSpPr>
              <p:spPr bwMode="gray">
                <a:xfrm>
                  <a:off x="1069182" y="1842294"/>
                  <a:ext cx="2705894" cy="1592263"/>
                </a:xfrm>
                <a:custGeom>
                  <a:avLst/>
                  <a:gdLst>
                    <a:gd name="T0" fmla="*/ 3079 w 3166"/>
                    <a:gd name="T1" fmla="*/ 181 h 1693"/>
                    <a:gd name="T2" fmla="*/ 2964 w 3166"/>
                    <a:gd name="T3" fmla="*/ 328 h 1693"/>
                    <a:gd name="T4" fmla="*/ 2682 w 3166"/>
                    <a:gd name="T5" fmla="*/ 394 h 1693"/>
                    <a:gd name="T6" fmla="*/ 2593 w 3166"/>
                    <a:gd name="T7" fmla="*/ 483 h 1693"/>
                    <a:gd name="T8" fmla="*/ 2432 w 3166"/>
                    <a:gd name="T9" fmla="*/ 575 h 1693"/>
                    <a:gd name="T10" fmla="*/ 2290 w 3166"/>
                    <a:gd name="T11" fmla="*/ 541 h 1693"/>
                    <a:gd name="T12" fmla="*/ 2235 w 3166"/>
                    <a:gd name="T13" fmla="*/ 456 h 1693"/>
                    <a:gd name="T14" fmla="*/ 2211 w 3166"/>
                    <a:gd name="T15" fmla="*/ 306 h 1693"/>
                    <a:gd name="T16" fmla="*/ 2135 w 3166"/>
                    <a:gd name="T17" fmla="*/ 345 h 1693"/>
                    <a:gd name="T18" fmla="*/ 2081 w 3166"/>
                    <a:gd name="T19" fmla="*/ 588 h 1693"/>
                    <a:gd name="T20" fmla="*/ 2036 w 3166"/>
                    <a:gd name="T21" fmla="*/ 404 h 1693"/>
                    <a:gd name="T22" fmla="*/ 2077 w 3166"/>
                    <a:gd name="T23" fmla="*/ 294 h 1693"/>
                    <a:gd name="T24" fmla="*/ 2231 w 3166"/>
                    <a:gd name="T25" fmla="*/ 279 h 1693"/>
                    <a:gd name="T26" fmla="*/ 2111 w 3166"/>
                    <a:gd name="T27" fmla="*/ 222 h 1693"/>
                    <a:gd name="T28" fmla="*/ 2021 w 3166"/>
                    <a:gd name="T29" fmla="*/ 160 h 1693"/>
                    <a:gd name="T30" fmla="*/ 1811 w 3166"/>
                    <a:gd name="T31" fmla="*/ 226 h 1693"/>
                    <a:gd name="T32" fmla="*/ 1785 w 3166"/>
                    <a:gd name="T33" fmla="*/ 86 h 1693"/>
                    <a:gd name="T34" fmla="*/ 1640 w 3166"/>
                    <a:gd name="T35" fmla="*/ 33 h 1693"/>
                    <a:gd name="T36" fmla="*/ 888 w 3166"/>
                    <a:gd name="T37" fmla="*/ 36 h 1693"/>
                    <a:gd name="T38" fmla="*/ 133 w 3166"/>
                    <a:gd name="T39" fmla="*/ 58 h 1693"/>
                    <a:gd name="T40" fmla="*/ 101 w 3166"/>
                    <a:gd name="T41" fmla="*/ 150 h 1693"/>
                    <a:gd name="T42" fmla="*/ 4 w 3166"/>
                    <a:gd name="T43" fmla="*/ 86 h 1693"/>
                    <a:gd name="T44" fmla="*/ 46 w 3166"/>
                    <a:gd name="T45" fmla="*/ 225 h 1693"/>
                    <a:gd name="T46" fmla="*/ 47 w 3166"/>
                    <a:gd name="T47" fmla="*/ 295 h 1693"/>
                    <a:gd name="T48" fmla="*/ 27 w 3166"/>
                    <a:gd name="T49" fmla="*/ 576 h 1693"/>
                    <a:gd name="T50" fmla="*/ 98 w 3166"/>
                    <a:gd name="T51" fmla="*/ 850 h 1693"/>
                    <a:gd name="T52" fmla="*/ 130 w 3166"/>
                    <a:gd name="T53" fmla="*/ 886 h 1693"/>
                    <a:gd name="T54" fmla="*/ 223 w 3166"/>
                    <a:gd name="T55" fmla="*/ 1056 h 1693"/>
                    <a:gd name="T56" fmla="*/ 336 w 3166"/>
                    <a:gd name="T57" fmla="*/ 1131 h 1693"/>
                    <a:gd name="T58" fmla="*/ 989 w 3166"/>
                    <a:gd name="T59" fmla="*/ 1276 h 1693"/>
                    <a:gd name="T60" fmla="*/ 1294 w 3166"/>
                    <a:gd name="T61" fmla="*/ 1430 h 1693"/>
                    <a:gd name="T62" fmla="*/ 1501 w 3166"/>
                    <a:gd name="T63" fmla="*/ 1624 h 1693"/>
                    <a:gd name="T64" fmla="*/ 1515 w 3166"/>
                    <a:gd name="T65" fmla="*/ 1515 h 1693"/>
                    <a:gd name="T66" fmla="*/ 1564 w 3166"/>
                    <a:gd name="T67" fmla="*/ 1480 h 1693"/>
                    <a:gd name="T68" fmla="*/ 1629 w 3166"/>
                    <a:gd name="T69" fmla="*/ 1410 h 1693"/>
                    <a:gd name="T70" fmla="*/ 1784 w 3166"/>
                    <a:gd name="T71" fmla="*/ 1405 h 1693"/>
                    <a:gd name="T72" fmla="*/ 1912 w 3166"/>
                    <a:gd name="T73" fmla="*/ 1435 h 1693"/>
                    <a:gd name="T74" fmla="*/ 1905 w 3166"/>
                    <a:gd name="T75" fmla="*/ 1382 h 1693"/>
                    <a:gd name="T76" fmla="*/ 2012 w 3166"/>
                    <a:gd name="T77" fmla="*/ 1367 h 1693"/>
                    <a:gd name="T78" fmla="*/ 2117 w 3166"/>
                    <a:gd name="T79" fmla="*/ 1377 h 1693"/>
                    <a:gd name="T80" fmla="*/ 2264 w 3166"/>
                    <a:gd name="T81" fmla="*/ 1424 h 1693"/>
                    <a:gd name="T82" fmla="*/ 2323 w 3166"/>
                    <a:gd name="T83" fmla="*/ 1587 h 1693"/>
                    <a:gd name="T84" fmla="*/ 2409 w 3166"/>
                    <a:gd name="T85" fmla="*/ 1690 h 1693"/>
                    <a:gd name="T86" fmla="*/ 2365 w 3166"/>
                    <a:gd name="T87" fmla="*/ 1348 h 1693"/>
                    <a:gd name="T88" fmla="*/ 2446 w 3166"/>
                    <a:gd name="T89" fmla="*/ 1228 h 1693"/>
                    <a:gd name="T90" fmla="*/ 2579 w 3166"/>
                    <a:gd name="T91" fmla="*/ 1118 h 1693"/>
                    <a:gd name="T92" fmla="*/ 2645 w 3166"/>
                    <a:gd name="T93" fmla="*/ 1037 h 1693"/>
                    <a:gd name="T94" fmla="*/ 2634 w 3166"/>
                    <a:gd name="T95" fmla="*/ 986 h 1693"/>
                    <a:gd name="T96" fmla="*/ 2655 w 3166"/>
                    <a:gd name="T97" fmla="*/ 940 h 1693"/>
                    <a:gd name="T98" fmla="*/ 2654 w 3166"/>
                    <a:gd name="T99" fmla="*/ 871 h 1693"/>
                    <a:gd name="T100" fmla="*/ 2651 w 3166"/>
                    <a:gd name="T101" fmla="*/ 857 h 1693"/>
                    <a:gd name="T102" fmla="*/ 2661 w 3166"/>
                    <a:gd name="T103" fmla="*/ 778 h 1693"/>
                    <a:gd name="T104" fmla="*/ 2683 w 3166"/>
                    <a:gd name="T105" fmla="*/ 867 h 1693"/>
                    <a:gd name="T106" fmla="*/ 2708 w 3166"/>
                    <a:gd name="T107" fmla="*/ 796 h 1693"/>
                    <a:gd name="T108" fmla="*/ 2774 w 3166"/>
                    <a:gd name="T109" fmla="*/ 727 h 1693"/>
                    <a:gd name="T110" fmla="*/ 2843 w 3166"/>
                    <a:gd name="T111" fmla="*/ 631 h 1693"/>
                    <a:gd name="T112" fmla="*/ 3004 w 3166"/>
                    <a:gd name="T113" fmla="*/ 602 h 1693"/>
                    <a:gd name="T114" fmla="*/ 2957 w 3166"/>
                    <a:gd name="T115" fmla="*/ 538 h 1693"/>
                    <a:gd name="T116" fmla="*/ 3032 w 3166"/>
                    <a:gd name="T117" fmla="*/ 440 h 1693"/>
                    <a:gd name="T118" fmla="*/ 3107 w 3166"/>
                    <a:gd name="T119" fmla="*/ 399 h 169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3166" h="1693">
                      <a:moveTo>
                        <a:pt x="3165" y="365"/>
                      </a:moveTo>
                      <a:lnTo>
                        <a:pt x="3158" y="364"/>
                      </a:lnTo>
                      <a:lnTo>
                        <a:pt x="3160" y="361"/>
                      </a:lnTo>
                      <a:lnTo>
                        <a:pt x="3162" y="355"/>
                      </a:lnTo>
                      <a:lnTo>
                        <a:pt x="3162" y="344"/>
                      </a:lnTo>
                      <a:lnTo>
                        <a:pt x="3161" y="339"/>
                      </a:lnTo>
                      <a:lnTo>
                        <a:pt x="3160" y="343"/>
                      </a:lnTo>
                      <a:lnTo>
                        <a:pt x="3155" y="343"/>
                      </a:lnTo>
                      <a:lnTo>
                        <a:pt x="3146" y="342"/>
                      </a:lnTo>
                      <a:lnTo>
                        <a:pt x="3138" y="335"/>
                      </a:lnTo>
                      <a:lnTo>
                        <a:pt x="3135" y="330"/>
                      </a:lnTo>
                      <a:lnTo>
                        <a:pt x="3134" y="326"/>
                      </a:lnTo>
                      <a:lnTo>
                        <a:pt x="3134" y="310"/>
                      </a:lnTo>
                      <a:lnTo>
                        <a:pt x="3119" y="302"/>
                      </a:lnTo>
                      <a:lnTo>
                        <a:pt x="3119" y="246"/>
                      </a:lnTo>
                      <a:lnTo>
                        <a:pt x="3119" y="195"/>
                      </a:lnTo>
                      <a:lnTo>
                        <a:pt x="3093" y="170"/>
                      </a:lnTo>
                      <a:lnTo>
                        <a:pt x="3086" y="170"/>
                      </a:lnTo>
                      <a:lnTo>
                        <a:pt x="3079" y="181"/>
                      </a:lnTo>
                      <a:lnTo>
                        <a:pt x="3061" y="184"/>
                      </a:lnTo>
                      <a:lnTo>
                        <a:pt x="3049" y="179"/>
                      </a:lnTo>
                      <a:lnTo>
                        <a:pt x="3047" y="176"/>
                      </a:lnTo>
                      <a:lnTo>
                        <a:pt x="3044" y="170"/>
                      </a:lnTo>
                      <a:lnTo>
                        <a:pt x="3037" y="163"/>
                      </a:lnTo>
                      <a:lnTo>
                        <a:pt x="3031" y="162"/>
                      </a:lnTo>
                      <a:lnTo>
                        <a:pt x="3025" y="166"/>
                      </a:lnTo>
                      <a:lnTo>
                        <a:pt x="2998" y="211"/>
                      </a:lnTo>
                      <a:lnTo>
                        <a:pt x="2994" y="235"/>
                      </a:lnTo>
                      <a:lnTo>
                        <a:pt x="2988" y="247"/>
                      </a:lnTo>
                      <a:lnTo>
                        <a:pt x="2987" y="253"/>
                      </a:lnTo>
                      <a:lnTo>
                        <a:pt x="2982" y="262"/>
                      </a:lnTo>
                      <a:lnTo>
                        <a:pt x="2979" y="269"/>
                      </a:lnTo>
                      <a:lnTo>
                        <a:pt x="2975" y="305"/>
                      </a:lnTo>
                      <a:lnTo>
                        <a:pt x="2974" y="307"/>
                      </a:lnTo>
                      <a:lnTo>
                        <a:pt x="2967" y="312"/>
                      </a:lnTo>
                      <a:lnTo>
                        <a:pt x="2964" y="317"/>
                      </a:lnTo>
                      <a:lnTo>
                        <a:pt x="2963" y="322"/>
                      </a:lnTo>
                      <a:lnTo>
                        <a:pt x="2964" y="328"/>
                      </a:lnTo>
                      <a:lnTo>
                        <a:pt x="2964" y="330"/>
                      </a:lnTo>
                      <a:lnTo>
                        <a:pt x="2957" y="327"/>
                      </a:lnTo>
                      <a:lnTo>
                        <a:pt x="2956" y="328"/>
                      </a:lnTo>
                      <a:lnTo>
                        <a:pt x="2956" y="334"/>
                      </a:lnTo>
                      <a:lnTo>
                        <a:pt x="2945" y="330"/>
                      </a:lnTo>
                      <a:lnTo>
                        <a:pt x="2936" y="333"/>
                      </a:lnTo>
                      <a:lnTo>
                        <a:pt x="2934" y="335"/>
                      </a:lnTo>
                      <a:lnTo>
                        <a:pt x="2921" y="337"/>
                      </a:lnTo>
                      <a:lnTo>
                        <a:pt x="2918" y="340"/>
                      </a:lnTo>
                      <a:lnTo>
                        <a:pt x="2912" y="356"/>
                      </a:lnTo>
                      <a:lnTo>
                        <a:pt x="2910" y="356"/>
                      </a:lnTo>
                      <a:lnTo>
                        <a:pt x="2812" y="356"/>
                      </a:lnTo>
                      <a:lnTo>
                        <a:pt x="2737" y="356"/>
                      </a:lnTo>
                      <a:lnTo>
                        <a:pt x="2722" y="356"/>
                      </a:lnTo>
                      <a:lnTo>
                        <a:pt x="2706" y="371"/>
                      </a:lnTo>
                      <a:lnTo>
                        <a:pt x="2687" y="382"/>
                      </a:lnTo>
                      <a:lnTo>
                        <a:pt x="2684" y="387"/>
                      </a:lnTo>
                      <a:lnTo>
                        <a:pt x="2683" y="388"/>
                      </a:lnTo>
                      <a:lnTo>
                        <a:pt x="2682" y="394"/>
                      </a:lnTo>
                      <a:lnTo>
                        <a:pt x="2676" y="404"/>
                      </a:lnTo>
                      <a:lnTo>
                        <a:pt x="2655" y="418"/>
                      </a:lnTo>
                      <a:lnTo>
                        <a:pt x="2651" y="423"/>
                      </a:lnTo>
                      <a:lnTo>
                        <a:pt x="2652" y="428"/>
                      </a:lnTo>
                      <a:lnTo>
                        <a:pt x="2660" y="428"/>
                      </a:lnTo>
                      <a:lnTo>
                        <a:pt x="2663" y="431"/>
                      </a:lnTo>
                      <a:lnTo>
                        <a:pt x="2662" y="436"/>
                      </a:lnTo>
                      <a:lnTo>
                        <a:pt x="2659" y="439"/>
                      </a:lnTo>
                      <a:lnTo>
                        <a:pt x="2655" y="437"/>
                      </a:lnTo>
                      <a:lnTo>
                        <a:pt x="2654" y="440"/>
                      </a:lnTo>
                      <a:lnTo>
                        <a:pt x="2655" y="442"/>
                      </a:lnTo>
                      <a:lnTo>
                        <a:pt x="2660" y="448"/>
                      </a:lnTo>
                      <a:lnTo>
                        <a:pt x="2661" y="458"/>
                      </a:lnTo>
                      <a:lnTo>
                        <a:pt x="2660" y="466"/>
                      </a:lnTo>
                      <a:lnTo>
                        <a:pt x="2643" y="468"/>
                      </a:lnTo>
                      <a:lnTo>
                        <a:pt x="2627" y="480"/>
                      </a:lnTo>
                      <a:lnTo>
                        <a:pt x="2617" y="484"/>
                      </a:lnTo>
                      <a:lnTo>
                        <a:pt x="2597" y="484"/>
                      </a:lnTo>
                      <a:lnTo>
                        <a:pt x="2593" y="483"/>
                      </a:lnTo>
                      <a:lnTo>
                        <a:pt x="2582" y="486"/>
                      </a:lnTo>
                      <a:lnTo>
                        <a:pt x="2575" y="480"/>
                      </a:lnTo>
                      <a:lnTo>
                        <a:pt x="2560" y="477"/>
                      </a:lnTo>
                      <a:lnTo>
                        <a:pt x="2553" y="477"/>
                      </a:lnTo>
                      <a:lnTo>
                        <a:pt x="2532" y="479"/>
                      </a:lnTo>
                      <a:lnTo>
                        <a:pt x="2511" y="484"/>
                      </a:lnTo>
                      <a:lnTo>
                        <a:pt x="2501" y="489"/>
                      </a:lnTo>
                      <a:lnTo>
                        <a:pt x="2504" y="499"/>
                      </a:lnTo>
                      <a:lnTo>
                        <a:pt x="2509" y="506"/>
                      </a:lnTo>
                      <a:lnTo>
                        <a:pt x="2511" y="518"/>
                      </a:lnTo>
                      <a:lnTo>
                        <a:pt x="2499" y="531"/>
                      </a:lnTo>
                      <a:lnTo>
                        <a:pt x="2495" y="536"/>
                      </a:lnTo>
                      <a:lnTo>
                        <a:pt x="2491" y="538"/>
                      </a:lnTo>
                      <a:lnTo>
                        <a:pt x="2488" y="539"/>
                      </a:lnTo>
                      <a:lnTo>
                        <a:pt x="2478" y="549"/>
                      </a:lnTo>
                      <a:lnTo>
                        <a:pt x="2461" y="560"/>
                      </a:lnTo>
                      <a:lnTo>
                        <a:pt x="2452" y="566"/>
                      </a:lnTo>
                      <a:lnTo>
                        <a:pt x="2441" y="568"/>
                      </a:lnTo>
                      <a:lnTo>
                        <a:pt x="2432" y="575"/>
                      </a:lnTo>
                      <a:lnTo>
                        <a:pt x="2419" y="582"/>
                      </a:lnTo>
                      <a:lnTo>
                        <a:pt x="2404" y="585"/>
                      </a:lnTo>
                      <a:lnTo>
                        <a:pt x="2386" y="593"/>
                      </a:lnTo>
                      <a:lnTo>
                        <a:pt x="2350" y="614"/>
                      </a:lnTo>
                      <a:lnTo>
                        <a:pt x="2334" y="614"/>
                      </a:lnTo>
                      <a:lnTo>
                        <a:pt x="2316" y="620"/>
                      </a:lnTo>
                      <a:lnTo>
                        <a:pt x="2296" y="618"/>
                      </a:lnTo>
                      <a:lnTo>
                        <a:pt x="2294" y="614"/>
                      </a:lnTo>
                      <a:lnTo>
                        <a:pt x="2286" y="614"/>
                      </a:lnTo>
                      <a:lnTo>
                        <a:pt x="2281" y="613"/>
                      </a:lnTo>
                      <a:lnTo>
                        <a:pt x="2274" y="607"/>
                      </a:lnTo>
                      <a:lnTo>
                        <a:pt x="2259" y="602"/>
                      </a:lnTo>
                      <a:lnTo>
                        <a:pt x="2264" y="595"/>
                      </a:lnTo>
                      <a:lnTo>
                        <a:pt x="2278" y="581"/>
                      </a:lnTo>
                      <a:lnTo>
                        <a:pt x="2278" y="570"/>
                      </a:lnTo>
                      <a:lnTo>
                        <a:pt x="2283" y="558"/>
                      </a:lnTo>
                      <a:lnTo>
                        <a:pt x="2289" y="553"/>
                      </a:lnTo>
                      <a:lnTo>
                        <a:pt x="2289" y="545"/>
                      </a:lnTo>
                      <a:lnTo>
                        <a:pt x="2290" y="541"/>
                      </a:lnTo>
                      <a:lnTo>
                        <a:pt x="2296" y="534"/>
                      </a:lnTo>
                      <a:lnTo>
                        <a:pt x="2308" y="534"/>
                      </a:lnTo>
                      <a:lnTo>
                        <a:pt x="2316" y="507"/>
                      </a:lnTo>
                      <a:lnTo>
                        <a:pt x="2316" y="500"/>
                      </a:lnTo>
                      <a:lnTo>
                        <a:pt x="2315" y="502"/>
                      </a:lnTo>
                      <a:lnTo>
                        <a:pt x="2312" y="496"/>
                      </a:lnTo>
                      <a:lnTo>
                        <a:pt x="2308" y="489"/>
                      </a:lnTo>
                      <a:lnTo>
                        <a:pt x="2306" y="467"/>
                      </a:lnTo>
                      <a:lnTo>
                        <a:pt x="2305" y="456"/>
                      </a:lnTo>
                      <a:lnTo>
                        <a:pt x="2301" y="445"/>
                      </a:lnTo>
                      <a:lnTo>
                        <a:pt x="2289" y="425"/>
                      </a:lnTo>
                      <a:lnTo>
                        <a:pt x="2280" y="426"/>
                      </a:lnTo>
                      <a:lnTo>
                        <a:pt x="2263" y="434"/>
                      </a:lnTo>
                      <a:lnTo>
                        <a:pt x="2262" y="435"/>
                      </a:lnTo>
                      <a:lnTo>
                        <a:pt x="2256" y="451"/>
                      </a:lnTo>
                      <a:lnTo>
                        <a:pt x="2248" y="456"/>
                      </a:lnTo>
                      <a:lnTo>
                        <a:pt x="2242" y="458"/>
                      </a:lnTo>
                      <a:lnTo>
                        <a:pt x="2235" y="456"/>
                      </a:lnTo>
                      <a:lnTo>
                        <a:pt x="2232" y="451"/>
                      </a:lnTo>
                      <a:lnTo>
                        <a:pt x="2235" y="442"/>
                      </a:lnTo>
                      <a:lnTo>
                        <a:pt x="2240" y="432"/>
                      </a:lnTo>
                      <a:lnTo>
                        <a:pt x="2254" y="421"/>
                      </a:lnTo>
                      <a:lnTo>
                        <a:pt x="2258" y="412"/>
                      </a:lnTo>
                      <a:lnTo>
                        <a:pt x="2264" y="404"/>
                      </a:lnTo>
                      <a:lnTo>
                        <a:pt x="2267" y="398"/>
                      </a:lnTo>
                      <a:lnTo>
                        <a:pt x="2267" y="388"/>
                      </a:lnTo>
                      <a:lnTo>
                        <a:pt x="2263" y="367"/>
                      </a:lnTo>
                      <a:lnTo>
                        <a:pt x="2259" y="360"/>
                      </a:lnTo>
                      <a:lnTo>
                        <a:pt x="2259" y="353"/>
                      </a:lnTo>
                      <a:lnTo>
                        <a:pt x="2262" y="349"/>
                      </a:lnTo>
                      <a:lnTo>
                        <a:pt x="2263" y="348"/>
                      </a:lnTo>
                      <a:lnTo>
                        <a:pt x="2257" y="334"/>
                      </a:lnTo>
                      <a:lnTo>
                        <a:pt x="2251" y="328"/>
                      </a:lnTo>
                      <a:lnTo>
                        <a:pt x="2235" y="323"/>
                      </a:lnTo>
                      <a:lnTo>
                        <a:pt x="2229" y="318"/>
                      </a:lnTo>
                      <a:lnTo>
                        <a:pt x="2225" y="316"/>
                      </a:lnTo>
                      <a:lnTo>
                        <a:pt x="2211" y="306"/>
                      </a:lnTo>
                      <a:lnTo>
                        <a:pt x="2206" y="303"/>
                      </a:lnTo>
                      <a:lnTo>
                        <a:pt x="2199" y="305"/>
                      </a:lnTo>
                      <a:lnTo>
                        <a:pt x="2198" y="302"/>
                      </a:lnTo>
                      <a:lnTo>
                        <a:pt x="2186" y="299"/>
                      </a:lnTo>
                      <a:lnTo>
                        <a:pt x="2175" y="300"/>
                      </a:lnTo>
                      <a:lnTo>
                        <a:pt x="2170" y="307"/>
                      </a:lnTo>
                      <a:lnTo>
                        <a:pt x="2170" y="312"/>
                      </a:lnTo>
                      <a:lnTo>
                        <a:pt x="2171" y="318"/>
                      </a:lnTo>
                      <a:lnTo>
                        <a:pt x="2176" y="324"/>
                      </a:lnTo>
                      <a:lnTo>
                        <a:pt x="2173" y="327"/>
                      </a:lnTo>
                      <a:lnTo>
                        <a:pt x="2160" y="333"/>
                      </a:lnTo>
                      <a:lnTo>
                        <a:pt x="2151" y="334"/>
                      </a:lnTo>
                      <a:lnTo>
                        <a:pt x="2150" y="349"/>
                      </a:lnTo>
                      <a:lnTo>
                        <a:pt x="2149" y="360"/>
                      </a:lnTo>
                      <a:lnTo>
                        <a:pt x="2144" y="361"/>
                      </a:lnTo>
                      <a:lnTo>
                        <a:pt x="2140" y="367"/>
                      </a:lnTo>
                      <a:lnTo>
                        <a:pt x="2139" y="364"/>
                      </a:lnTo>
                      <a:lnTo>
                        <a:pt x="2138" y="351"/>
                      </a:lnTo>
                      <a:lnTo>
                        <a:pt x="2135" y="345"/>
                      </a:lnTo>
                      <a:lnTo>
                        <a:pt x="2130" y="349"/>
                      </a:lnTo>
                      <a:lnTo>
                        <a:pt x="2125" y="355"/>
                      </a:lnTo>
                      <a:lnTo>
                        <a:pt x="2112" y="362"/>
                      </a:lnTo>
                      <a:lnTo>
                        <a:pt x="2109" y="372"/>
                      </a:lnTo>
                      <a:lnTo>
                        <a:pt x="2104" y="378"/>
                      </a:lnTo>
                      <a:lnTo>
                        <a:pt x="2104" y="389"/>
                      </a:lnTo>
                      <a:lnTo>
                        <a:pt x="2103" y="396"/>
                      </a:lnTo>
                      <a:lnTo>
                        <a:pt x="2102" y="408"/>
                      </a:lnTo>
                      <a:lnTo>
                        <a:pt x="2103" y="412"/>
                      </a:lnTo>
                      <a:lnTo>
                        <a:pt x="2097" y="416"/>
                      </a:lnTo>
                      <a:lnTo>
                        <a:pt x="2095" y="435"/>
                      </a:lnTo>
                      <a:lnTo>
                        <a:pt x="2090" y="457"/>
                      </a:lnTo>
                      <a:lnTo>
                        <a:pt x="2097" y="480"/>
                      </a:lnTo>
                      <a:lnTo>
                        <a:pt x="2103" y="490"/>
                      </a:lnTo>
                      <a:lnTo>
                        <a:pt x="2106" y="499"/>
                      </a:lnTo>
                      <a:lnTo>
                        <a:pt x="2104" y="533"/>
                      </a:lnTo>
                      <a:lnTo>
                        <a:pt x="2095" y="559"/>
                      </a:lnTo>
                      <a:lnTo>
                        <a:pt x="2084" y="580"/>
                      </a:lnTo>
                      <a:lnTo>
                        <a:pt x="2081" y="588"/>
                      </a:lnTo>
                      <a:lnTo>
                        <a:pt x="2068" y="597"/>
                      </a:lnTo>
                      <a:lnTo>
                        <a:pt x="2054" y="606"/>
                      </a:lnTo>
                      <a:lnTo>
                        <a:pt x="2046" y="606"/>
                      </a:lnTo>
                      <a:lnTo>
                        <a:pt x="2039" y="602"/>
                      </a:lnTo>
                      <a:lnTo>
                        <a:pt x="2034" y="601"/>
                      </a:lnTo>
                      <a:lnTo>
                        <a:pt x="2032" y="595"/>
                      </a:lnTo>
                      <a:lnTo>
                        <a:pt x="2028" y="582"/>
                      </a:lnTo>
                      <a:lnTo>
                        <a:pt x="2020" y="560"/>
                      </a:lnTo>
                      <a:lnTo>
                        <a:pt x="2020" y="545"/>
                      </a:lnTo>
                      <a:lnTo>
                        <a:pt x="2020" y="533"/>
                      </a:lnTo>
                      <a:lnTo>
                        <a:pt x="2020" y="525"/>
                      </a:lnTo>
                      <a:lnTo>
                        <a:pt x="2016" y="506"/>
                      </a:lnTo>
                      <a:lnTo>
                        <a:pt x="2015" y="490"/>
                      </a:lnTo>
                      <a:lnTo>
                        <a:pt x="2018" y="477"/>
                      </a:lnTo>
                      <a:lnTo>
                        <a:pt x="2027" y="456"/>
                      </a:lnTo>
                      <a:lnTo>
                        <a:pt x="2027" y="442"/>
                      </a:lnTo>
                      <a:lnTo>
                        <a:pt x="2030" y="432"/>
                      </a:lnTo>
                      <a:lnTo>
                        <a:pt x="2036" y="413"/>
                      </a:lnTo>
                      <a:lnTo>
                        <a:pt x="2036" y="404"/>
                      </a:lnTo>
                      <a:lnTo>
                        <a:pt x="2038" y="391"/>
                      </a:lnTo>
                      <a:lnTo>
                        <a:pt x="2043" y="378"/>
                      </a:lnTo>
                      <a:lnTo>
                        <a:pt x="2053" y="362"/>
                      </a:lnTo>
                      <a:lnTo>
                        <a:pt x="2060" y="344"/>
                      </a:lnTo>
                      <a:lnTo>
                        <a:pt x="2058" y="334"/>
                      </a:lnTo>
                      <a:lnTo>
                        <a:pt x="2044" y="350"/>
                      </a:lnTo>
                      <a:lnTo>
                        <a:pt x="2043" y="359"/>
                      </a:lnTo>
                      <a:lnTo>
                        <a:pt x="2041" y="367"/>
                      </a:lnTo>
                      <a:lnTo>
                        <a:pt x="2034" y="369"/>
                      </a:lnTo>
                      <a:lnTo>
                        <a:pt x="2011" y="389"/>
                      </a:lnTo>
                      <a:lnTo>
                        <a:pt x="2011" y="385"/>
                      </a:lnTo>
                      <a:lnTo>
                        <a:pt x="2018" y="369"/>
                      </a:lnTo>
                      <a:lnTo>
                        <a:pt x="2021" y="364"/>
                      </a:lnTo>
                      <a:lnTo>
                        <a:pt x="2027" y="359"/>
                      </a:lnTo>
                      <a:lnTo>
                        <a:pt x="2034" y="346"/>
                      </a:lnTo>
                      <a:lnTo>
                        <a:pt x="2057" y="308"/>
                      </a:lnTo>
                      <a:lnTo>
                        <a:pt x="2066" y="296"/>
                      </a:lnTo>
                      <a:lnTo>
                        <a:pt x="2070" y="297"/>
                      </a:lnTo>
                      <a:lnTo>
                        <a:pt x="2077" y="294"/>
                      </a:lnTo>
                      <a:lnTo>
                        <a:pt x="2085" y="287"/>
                      </a:lnTo>
                      <a:lnTo>
                        <a:pt x="2084" y="307"/>
                      </a:lnTo>
                      <a:lnTo>
                        <a:pt x="2090" y="306"/>
                      </a:lnTo>
                      <a:lnTo>
                        <a:pt x="2107" y="287"/>
                      </a:lnTo>
                      <a:lnTo>
                        <a:pt x="2120" y="284"/>
                      </a:lnTo>
                      <a:lnTo>
                        <a:pt x="2136" y="281"/>
                      </a:lnTo>
                      <a:lnTo>
                        <a:pt x="2144" y="273"/>
                      </a:lnTo>
                      <a:lnTo>
                        <a:pt x="2155" y="270"/>
                      </a:lnTo>
                      <a:lnTo>
                        <a:pt x="2167" y="274"/>
                      </a:lnTo>
                      <a:lnTo>
                        <a:pt x="2178" y="279"/>
                      </a:lnTo>
                      <a:lnTo>
                        <a:pt x="2181" y="281"/>
                      </a:lnTo>
                      <a:lnTo>
                        <a:pt x="2184" y="286"/>
                      </a:lnTo>
                      <a:lnTo>
                        <a:pt x="2193" y="286"/>
                      </a:lnTo>
                      <a:lnTo>
                        <a:pt x="2194" y="279"/>
                      </a:lnTo>
                      <a:lnTo>
                        <a:pt x="2197" y="275"/>
                      </a:lnTo>
                      <a:lnTo>
                        <a:pt x="2202" y="278"/>
                      </a:lnTo>
                      <a:lnTo>
                        <a:pt x="2205" y="284"/>
                      </a:lnTo>
                      <a:lnTo>
                        <a:pt x="2224" y="279"/>
                      </a:lnTo>
                      <a:lnTo>
                        <a:pt x="2231" y="279"/>
                      </a:lnTo>
                      <a:lnTo>
                        <a:pt x="2231" y="278"/>
                      </a:lnTo>
                      <a:lnTo>
                        <a:pt x="2230" y="275"/>
                      </a:lnTo>
                      <a:lnTo>
                        <a:pt x="2225" y="272"/>
                      </a:lnTo>
                      <a:lnTo>
                        <a:pt x="2221" y="267"/>
                      </a:lnTo>
                      <a:lnTo>
                        <a:pt x="2215" y="263"/>
                      </a:lnTo>
                      <a:lnTo>
                        <a:pt x="2215" y="252"/>
                      </a:lnTo>
                      <a:lnTo>
                        <a:pt x="2213" y="246"/>
                      </a:lnTo>
                      <a:lnTo>
                        <a:pt x="2211" y="242"/>
                      </a:lnTo>
                      <a:lnTo>
                        <a:pt x="2209" y="238"/>
                      </a:lnTo>
                      <a:lnTo>
                        <a:pt x="2202" y="238"/>
                      </a:lnTo>
                      <a:lnTo>
                        <a:pt x="2187" y="240"/>
                      </a:lnTo>
                      <a:lnTo>
                        <a:pt x="2179" y="238"/>
                      </a:lnTo>
                      <a:lnTo>
                        <a:pt x="2171" y="233"/>
                      </a:lnTo>
                      <a:lnTo>
                        <a:pt x="2171" y="222"/>
                      </a:lnTo>
                      <a:lnTo>
                        <a:pt x="2168" y="216"/>
                      </a:lnTo>
                      <a:lnTo>
                        <a:pt x="2160" y="216"/>
                      </a:lnTo>
                      <a:lnTo>
                        <a:pt x="2150" y="221"/>
                      </a:lnTo>
                      <a:lnTo>
                        <a:pt x="2141" y="224"/>
                      </a:lnTo>
                      <a:lnTo>
                        <a:pt x="2111" y="222"/>
                      </a:lnTo>
                      <a:lnTo>
                        <a:pt x="2101" y="229"/>
                      </a:lnTo>
                      <a:lnTo>
                        <a:pt x="2092" y="232"/>
                      </a:lnTo>
                      <a:lnTo>
                        <a:pt x="2085" y="240"/>
                      </a:lnTo>
                      <a:lnTo>
                        <a:pt x="2080" y="242"/>
                      </a:lnTo>
                      <a:lnTo>
                        <a:pt x="2055" y="237"/>
                      </a:lnTo>
                      <a:lnTo>
                        <a:pt x="2047" y="238"/>
                      </a:lnTo>
                      <a:lnTo>
                        <a:pt x="2036" y="227"/>
                      </a:lnTo>
                      <a:lnTo>
                        <a:pt x="2030" y="217"/>
                      </a:lnTo>
                      <a:lnTo>
                        <a:pt x="2011" y="208"/>
                      </a:lnTo>
                      <a:lnTo>
                        <a:pt x="1995" y="210"/>
                      </a:lnTo>
                      <a:lnTo>
                        <a:pt x="1990" y="209"/>
                      </a:lnTo>
                      <a:lnTo>
                        <a:pt x="1983" y="216"/>
                      </a:lnTo>
                      <a:lnTo>
                        <a:pt x="1982" y="213"/>
                      </a:lnTo>
                      <a:lnTo>
                        <a:pt x="1983" y="200"/>
                      </a:lnTo>
                      <a:lnTo>
                        <a:pt x="1988" y="194"/>
                      </a:lnTo>
                      <a:lnTo>
                        <a:pt x="1995" y="190"/>
                      </a:lnTo>
                      <a:lnTo>
                        <a:pt x="2011" y="171"/>
                      </a:lnTo>
                      <a:lnTo>
                        <a:pt x="2020" y="165"/>
                      </a:lnTo>
                      <a:lnTo>
                        <a:pt x="2021" y="160"/>
                      </a:lnTo>
                      <a:lnTo>
                        <a:pt x="2018" y="159"/>
                      </a:lnTo>
                      <a:lnTo>
                        <a:pt x="2007" y="160"/>
                      </a:lnTo>
                      <a:lnTo>
                        <a:pt x="1996" y="163"/>
                      </a:lnTo>
                      <a:lnTo>
                        <a:pt x="1985" y="170"/>
                      </a:lnTo>
                      <a:lnTo>
                        <a:pt x="1969" y="179"/>
                      </a:lnTo>
                      <a:lnTo>
                        <a:pt x="1958" y="193"/>
                      </a:lnTo>
                      <a:lnTo>
                        <a:pt x="1947" y="199"/>
                      </a:lnTo>
                      <a:lnTo>
                        <a:pt x="1936" y="208"/>
                      </a:lnTo>
                      <a:lnTo>
                        <a:pt x="1921" y="211"/>
                      </a:lnTo>
                      <a:lnTo>
                        <a:pt x="1909" y="215"/>
                      </a:lnTo>
                      <a:lnTo>
                        <a:pt x="1890" y="229"/>
                      </a:lnTo>
                      <a:lnTo>
                        <a:pt x="1877" y="230"/>
                      </a:lnTo>
                      <a:lnTo>
                        <a:pt x="1856" y="227"/>
                      </a:lnTo>
                      <a:lnTo>
                        <a:pt x="1853" y="232"/>
                      </a:lnTo>
                      <a:lnTo>
                        <a:pt x="1851" y="230"/>
                      </a:lnTo>
                      <a:lnTo>
                        <a:pt x="1854" y="219"/>
                      </a:lnTo>
                      <a:lnTo>
                        <a:pt x="1854" y="209"/>
                      </a:lnTo>
                      <a:lnTo>
                        <a:pt x="1848" y="203"/>
                      </a:lnTo>
                      <a:lnTo>
                        <a:pt x="1811" y="226"/>
                      </a:lnTo>
                      <a:lnTo>
                        <a:pt x="1799" y="229"/>
                      </a:lnTo>
                      <a:lnTo>
                        <a:pt x="1790" y="227"/>
                      </a:lnTo>
                      <a:lnTo>
                        <a:pt x="1785" y="221"/>
                      </a:lnTo>
                      <a:lnTo>
                        <a:pt x="1792" y="213"/>
                      </a:lnTo>
                      <a:lnTo>
                        <a:pt x="1831" y="179"/>
                      </a:lnTo>
                      <a:lnTo>
                        <a:pt x="1872" y="145"/>
                      </a:lnTo>
                      <a:lnTo>
                        <a:pt x="1892" y="138"/>
                      </a:lnTo>
                      <a:lnTo>
                        <a:pt x="1915" y="118"/>
                      </a:lnTo>
                      <a:lnTo>
                        <a:pt x="1910" y="118"/>
                      </a:lnTo>
                      <a:lnTo>
                        <a:pt x="1896" y="111"/>
                      </a:lnTo>
                      <a:lnTo>
                        <a:pt x="1870" y="111"/>
                      </a:lnTo>
                      <a:lnTo>
                        <a:pt x="1853" y="103"/>
                      </a:lnTo>
                      <a:lnTo>
                        <a:pt x="1844" y="104"/>
                      </a:lnTo>
                      <a:lnTo>
                        <a:pt x="1831" y="111"/>
                      </a:lnTo>
                      <a:lnTo>
                        <a:pt x="1824" y="112"/>
                      </a:lnTo>
                      <a:lnTo>
                        <a:pt x="1812" y="106"/>
                      </a:lnTo>
                      <a:lnTo>
                        <a:pt x="1805" y="96"/>
                      </a:lnTo>
                      <a:lnTo>
                        <a:pt x="1792" y="92"/>
                      </a:lnTo>
                      <a:lnTo>
                        <a:pt x="1785" y="86"/>
                      </a:lnTo>
                      <a:lnTo>
                        <a:pt x="1776" y="84"/>
                      </a:lnTo>
                      <a:lnTo>
                        <a:pt x="1772" y="81"/>
                      </a:lnTo>
                      <a:lnTo>
                        <a:pt x="1765" y="74"/>
                      </a:lnTo>
                      <a:lnTo>
                        <a:pt x="1757" y="68"/>
                      </a:lnTo>
                      <a:lnTo>
                        <a:pt x="1747" y="64"/>
                      </a:lnTo>
                      <a:lnTo>
                        <a:pt x="1721" y="63"/>
                      </a:lnTo>
                      <a:lnTo>
                        <a:pt x="1713" y="68"/>
                      </a:lnTo>
                      <a:lnTo>
                        <a:pt x="1702" y="68"/>
                      </a:lnTo>
                      <a:lnTo>
                        <a:pt x="1695" y="66"/>
                      </a:lnTo>
                      <a:lnTo>
                        <a:pt x="1695" y="64"/>
                      </a:lnTo>
                      <a:lnTo>
                        <a:pt x="1693" y="63"/>
                      </a:lnTo>
                      <a:lnTo>
                        <a:pt x="1679" y="59"/>
                      </a:lnTo>
                      <a:lnTo>
                        <a:pt x="1675" y="55"/>
                      </a:lnTo>
                      <a:lnTo>
                        <a:pt x="1665" y="58"/>
                      </a:lnTo>
                      <a:lnTo>
                        <a:pt x="1661" y="58"/>
                      </a:lnTo>
                      <a:lnTo>
                        <a:pt x="1660" y="55"/>
                      </a:lnTo>
                      <a:lnTo>
                        <a:pt x="1651" y="57"/>
                      </a:lnTo>
                      <a:lnTo>
                        <a:pt x="1643" y="34"/>
                      </a:lnTo>
                      <a:lnTo>
                        <a:pt x="1640" y="33"/>
                      </a:lnTo>
                      <a:lnTo>
                        <a:pt x="1629" y="1"/>
                      </a:lnTo>
                      <a:lnTo>
                        <a:pt x="1622" y="0"/>
                      </a:lnTo>
                      <a:lnTo>
                        <a:pt x="1617" y="0"/>
                      </a:lnTo>
                      <a:lnTo>
                        <a:pt x="1617" y="36"/>
                      </a:lnTo>
                      <a:lnTo>
                        <a:pt x="1558" y="36"/>
                      </a:lnTo>
                      <a:lnTo>
                        <a:pt x="1503" y="36"/>
                      </a:lnTo>
                      <a:lnTo>
                        <a:pt x="1491" y="36"/>
                      </a:lnTo>
                      <a:lnTo>
                        <a:pt x="1445" y="36"/>
                      </a:lnTo>
                      <a:lnTo>
                        <a:pt x="1397" y="36"/>
                      </a:lnTo>
                      <a:lnTo>
                        <a:pt x="1344" y="36"/>
                      </a:lnTo>
                      <a:lnTo>
                        <a:pt x="1294" y="36"/>
                      </a:lnTo>
                      <a:lnTo>
                        <a:pt x="1277" y="36"/>
                      </a:lnTo>
                      <a:lnTo>
                        <a:pt x="1130" y="36"/>
                      </a:lnTo>
                      <a:lnTo>
                        <a:pt x="1086" y="36"/>
                      </a:lnTo>
                      <a:lnTo>
                        <a:pt x="1032" y="36"/>
                      </a:lnTo>
                      <a:lnTo>
                        <a:pt x="983" y="36"/>
                      </a:lnTo>
                      <a:lnTo>
                        <a:pt x="936" y="36"/>
                      </a:lnTo>
                      <a:lnTo>
                        <a:pt x="888" y="36"/>
                      </a:lnTo>
                      <a:lnTo>
                        <a:pt x="834" y="36"/>
                      </a:lnTo>
                      <a:lnTo>
                        <a:pt x="802" y="36"/>
                      </a:lnTo>
                      <a:lnTo>
                        <a:pt x="753" y="34"/>
                      </a:lnTo>
                      <a:lnTo>
                        <a:pt x="699" y="34"/>
                      </a:lnTo>
                      <a:lnTo>
                        <a:pt x="649" y="34"/>
                      </a:lnTo>
                      <a:lnTo>
                        <a:pt x="580" y="34"/>
                      </a:lnTo>
                      <a:lnTo>
                        <a:pt x="471" y="34"/>
                      </a:lnTo>
                      <a:lnTo>
                        <a:pt x="418" y="34"/>
                      </a:lnTo>
                      <a:lnTo>
                        <a:pt x="365" y="34"/>
                      </a:lnTo>
                      <a:lnTo>
                        <a:pt x="320" y="34"/>
                      </a:lnTo>
                      <a:lnTo>
                        <a:pt x="270" y="34"/>
                      </a:lnTo>
                      <a:lnTo>
                        <a:pt x="218" y="34"/>
                      </a:lnTo>
                      <a:lnTo>
                        <a:pt x="167" y="34"/>
                      </a:lnTo>
                      <a:lnTo>
                        <a:pt x="105" y="34"/>
                      </a:lnTo>
                      <a:lnTo>
                        <a:pt x="108" y="43"/>
                      </a:lnTo>
                      <a:lnTo>
                        <a:pt x="113" y="50"/>
                      </a:lnTo>
                      <a:lnTo>
                        <a:pt x="121" y="50"/>
                      </a:lnTo>
                      <a:lnTo>
                        <a:pt x="129" y="53"/>
                      </a:lnTo>
                      <a:lnTo>
                        <a:pt x="133" y="58"/>
                      </a:lnTo>
                      <a:lnTo>
                        <a:pt x="132" y="59"/>
                      </a:lnTo>
                      <a:lnTo>
                        <a:pt x="128" y="57"/>
                      </a:lnTo>
                      <a:lnTo>
                        <a:pt x="124" y="58"/>
                      </a:lnTo>
                      <a:lnTo>
                        <a:pt x="124" y="66"/>
                      </a:lnTo>
                      <a:lnTo>
                        <a:pt x="119" y="74"/>
                      </a:lnTo>
                      <a:lnTo>
                        <a:pt x="116" y="75"/>
                      </a:lnTo>
                      <a:lnTo>
                        <a:pt x="116" y="76"/>
                      </a:lnTo>
                      <a:lnTo>
                        <a:pt x="122" y="81"/>
                      </a:lnTo>
                      <a:lnTo>
                        <a:pt x="127" y="84"/>
                      </a:lnTo>
                      <a:lnTo>
                        <a:pt x="128" y="87"/>
                      </a:lnTo>
                      <a:lnTo>
                        <a:pt x="133" y="103"/>
                      </a:lnTo>
                      <a:lnTo>
                        <a:pt x="133" y="119"/>
                      </a:lnTo>
                      <a:lnTo>
                        <a:pt x="132" y="133"/>
                      </a:lnTo>
                      <a:lnTo>
                        <a:pt x="130" y="133"/>
                      </a:lnTo>
                      <a:lnTo>
                        <a:pt x="127" y="125"/>
                      </a:lnTo>
                      <a:lnTo>
                        <a:pt x="124" y="125"/>
                      </a:lnTo>
                      <a:lnTo>
                        <a:pt x="118" y="127"/>
                      </a:lnTo>
                      <a:lnTo>
                        <a:pt x="111" y="143"/>
                      </a:lnTo>
                      <a:lnTo>
                        <a:pt x="101" y="150"/>
                      </a:lnTo>
                      <a:lnTo>
                        <a:pt x="98" y="155"/>
                      </a:lnTo>
                      <a:lnTo>
                        <a:pt x="101" y="156"/>
                      </a:lnTo>
                      <a:lnTo>
                        <a:pt x="101" y="162"/>
                      </a:lnTo>
                      <a:lnTo>
                        <a:pt x="92" y="162"/>
                      </a:lnTo>
                      <a:lnTo>
                        <a:pt x="92" y="151"/>
                      </a:lnTo>
                      <a:lnTo>
                        <a:pt x="101" y="130"/>
                      </a:lnTo>
                      <a:lnTo>
                        <a:pt x="103" y="127"/>
                      </a:lnTo>
                      <a:lnTo>
                        <a:pt x="109" y="124"/>
                      </a:lnTo>
                      <a:lnTo>
                        <a:pt x="111" y="122"/>
                      </a:lnTo>
                      <a:lnTo>
                        <a:pt x="112" y="112"/>
                      </a:lnTo>
                      <a:lnTo>
                        <a:pt x="109" y="104"/>
                      </a:lnTo>
                      <a:lnTo>
                        <a:pt x="98" y="106"/>
                      </a:lnTo>
                      <a:lnTo>
                        <a:pt x="84" y="100"/>
                      </a:lnTo>
                      <a:lnTo>
                        <a:pt x="70" y="101"/>
                      </a:lnTo>
                      <a:lnTo>
                        <a:pt x="58" y="98"/>
                      </a:lnTo>
                      <a:lnTo>
                        <a:pt x="48" y="98"/>
                      </a:lnTo>
                      <a:lnTo>
                        <a:pt x="19" y="87"/>
                      </a:lnTo>
                      <a:lnTo>
                        <a:pt x="9" y="81"/>
                      </a:lnTo>
                      <a:lnTo>
                        <a:pt x="4" y="86"/>
                      </a:lnTo>
                      <a:lnTo>
                        <a:pt x="1" y="96"/>
                      </a:lnTo>
                      <a:lnTo>
                        <a:pt x="0" y="106"/>
                      </a:lnTo>
                      <a:lnTo>
                        <a:pt x="3" y="113"/>
                      </a:lnTo>
                      <a:lnTo>
                        <a:pt x="6" y="122"/>
                      </a:lnTo>
                      <a:lnTo>
                        <a:pt x="15" y="131"/>
                      </a:lnTo>
                      <a:lnTo>
                        <a:pt x="21" y="147"/>
                      </a:lnTo>
                      <a:lnTo>
                        <a:pt x="28" y="181"/>
                      </a:lnTo>
                      <a:lnTo>
                        <a:pt x="32" y="193"/>
                      </a:lnTo>
                      <a:lnTo>
                        <a:pt x="33" y="194"/>
                      </a:lnTo>
                      <a:lnTo>
                        <a:pt x="38" y="188"/>
                      </a:lnTo>
                      <a:lnTo>
                        <a:pt x="42" y="193"/>
                      </a:lnTo>
                      <a:lnTo>
                        <a:pt x="41" y="199"/>
                      </a:lnTo>
                      <a:lnTo>
                        <a:pt x="37" y="205"/>
                      </a:lnTo>
                      <a:lnTo>
                        <a:pt x="37" y="211"/>
                      </a:lnTo>
                      <a:lnTo>
                        <a:pt x="38" y="215"/>
                      </a:lnTo>
                      <a:lnTo>
                        <a:pt x="42" y="216"/>
                      </a:lnTo>
                      <a:lnTo>
                        <a:pt x="46" y="215"/>
                      </a:lnTo>
                      <a:lnTo>
                        <a:pt x="47" y="217"/>
                      </a:lnTo>
                      <a:lnTo>
                        <a:pt x="46" y="225"/>
                      </a:lnTo>
                      <a:lnTo>
                        <a:pt x="47" y="236"/>
                      </a:lnTo>
                      <a:lnTo>
                        <a:pt x="46" y="240"/>
                      </a:lnTo>
                      <a:lnTo>
                        <a:pt x="43" y="238"/>
                      </a:lnTo>
                      <a:lnTo>
                        <a:pt x="42" y="229"/>
                      </a:lnTo>
                      <a:lnTo>
                        <a:pt x="38" y="225"/>
                      </a:lnTo>
                      <a:lnTo>
                        <a:pt x="37" y="238"/>
                      </a:lnTo>
                      <a:lnTo>
                        <a:pt x="39" y="246"/>
                      </a:lnTo>
                      <a:lnTo>
                        <a:pt x="47" y="252"/>
                      </a:lnTo>
                      <a:lnTo>
                        <a:pt x="68" y="251"/>
                      </a:lnTo>
                      <a:lnTo>
                        <a:pt x="74" y="257"/>
                      </a:lnTo>
                      <a:lnTo>
                        <a:pt x="81" y="260"/>
                      </a:lnTo>
                      <a:lnTo>
                        <a:pt x="80" y="264"/>
                      </a:lnTo>
                      <a:lnTo>
                        <a:pt x="68" y="259"/>
                      </a:lnTo>
                      <a:lnTo>
                        <a:pt x="48" y="262"/>
                      </a:lnTo>
                      <a:lnTo>
                        <a:pt x="46" y="264"/>
                      </a:lnTo>
                      <a:lnTo>
                        <a:pt x="44" y="269"/>
                      </a:lnTo>
                      <a:lnTo>
                        <a:pt x="43" y="285"/>
                      </a:lnTo>
                      <a:lnTo>
                        <a:pt x="43" y="291"/>
                      </a:lnTo>
                      <a:lnTo>
                        <a:pt x="47" y="295"/>
                      </a:lnTo>
                      <a:lnTo>
                        <a:pt x="44" y="301"/>
                      </a:lnTo>
                      <a:lnTo>
                        <a:pt x="46" y="312"/>
                      </a:lnTo>
                      <a:lnTo>
                        <a:pt x="42" y="321"/>
                      </a:lnTo>
                      <a:lnTo>
                        <a:pt x="41" y="353"/>
                      </a:lnTo>
                      <a:lnTo>
                        <a:pt x="37" y="366"/>
                      </a:lnTo>
                      <a:lnTo>
                        <a:pt x="38" y="409"/>
                      </a:lnTo>
                      <a:lnTo>
                        <a:pt x="36" y="419"/>
                      </a:lnTo>
                      <a:lnTo>
                        <a:pt x="36" y="431"/>
                      </a:lnTo>
                      <a:lnTo>
                        <a:pt x="30" y="457"/>
                      </a:lnTo>
                      <a:lnTo>
                        <a:pt x="28" y="464"/>
                      </a:lnTo>
                      <a:lnTo>
                        <a:pt x="30" y="466"/>
                      </a:lnTo>
                      <a:lnTo>
                        <a:pt x="31" y="466"/>
                      </a:lnTo>
                      <a:lnTo>
                        <a:pt x="32" y="474"/>
                      </a:lnTo>
                      <a:lnTo>
                        <a:pt x="26" y="478"/>
                      </a:lnTo>
                      <a:lnTo>
                        <a:pt x="20" y="488"/>
                      </a:lnTo>
                      <a:lnTo>
                        <a:pt x="15" y="515"/>
                      </a:lnTo>
                      <a:lnTo>
                        <a:pt x="17" y="529"/>
                      </a:lnTo>
                      <a:lnTo>
                        <a:pt x="20" y="555"/>
                      </a:lnTo>
                      <a:lnTo>
                        <a:pt x="27" y="576"/>
                      </a:lnTo>
                      <a:lnTo>
                        <a:pt x="28" y="580"/>
                      </a:lnTo>
                      <a:lnTo>
                        <a:pt x="31" y="590"/>
                      </a:lnTo>
                      <a:lnTo>
                        <a:pt x="39" y="624"/>
                      </a:lnTo>
                      <a:lnTo>
                        <a:pt x="36" y="646"/>
                      </a:lnTo>
                      <a:lnTo>
                        <a:pt x="36" y="667"/>
                      </a:lnTo>
                      <a:lnTo>
                        <a:pt x="30" y="678"/>
                      </a:lnTo>
                      <a:lnTo>
                        <a:pt x="22" y="688"/>
                      </a:lnTo>
                      <a:lnTo>
                        <a:pt x="22" y="697"/>
                      </a:lnTo>
                      <a:lnTo>
                        <a:pt x="24" y="701"/>
                      </a:lnTo>
                      <a:lnTo>
                        <a:pt x="30" y="706"/>
                      </a:lnTo>
                      <a:lnTo>
                        <a:pt x="54" y="747"/>
                      </a:lnTo>
                      <a:lnTo>
                        <a:pt x="55" y="752"/>
                      </a:lnTo>
                      <a:lnTo>
                        <a:pt x="54" y="758"/>
                      </a:lnTo>
                      <a:lnTo>
                        <a:pt x="54" y="769"/>
                      </a:lnTo>
                      <a:lnTo>
                        <a:pt x="63" y="806"/>
                      </a:lnTo>
                      <a:lnTo>
                        <a:pt x="69" y="813"/>
                      </a:lnTo>
                      <a:lnTo>
                        <a:pt x="78" y="824"/>
                      </a:lnTo>
                      <a:lnTo>
                        <a:pt x="95" y="841"/>
                      </a:lnTo>
                      <a:lnTo>
                        <a:pt x="98" y="850"/>
                      </a:lnTo>
                      <a:lnTo>
                        <a:pt x="98" y="857"/>
                      </a:lnTo>
                      <a:lnTo>
                        <a:pt x="100" y="862"/>
                      </a:lnTo>
                      <a:lnTo>
                        <a:pt x="108" y="868"/>
                      </a:lnTo>
                      <a:lnTo>
                        <a:pt x="114" y="868"/>
                      </a:lnTo>
                      <a:lnTo>
                        <a:pt x="116" y="872"/>
                      </a:lnTo>
                      <a:lnTo>
                        <a:pt x="119" y="872"/>
                      </a:lnTo>
                      <a:lnTo>
                        <a:pt x="122" y="870"/>
                      </a:lnTo>
                      <a:lnTo>
                        <a:pt x="123" y="868"/>
                      </a:lnTo>
                      <a:lnTo>
                        <a:pt x="124" y="854"/>
                      </a:lnTo>
                      <a:lnTo>
                        <a:pt x="138" y="854"/>
                      </a:lnTo>
                      <a:lnTo>
                        <a:pt x="150" y="859"/>
                      </a:lnTo>
                      <a:lnTo>
                        <a:pt x="144" y="864"/>
                      </a:lnTo>
                      <a:lnTo>
                        <a:pt x="138" y="865"/>
                      </a:lnTo>
                      <a:lnTo>
                        <a:pt x="133" y="870"/>
                      </a:lnTo>
                      <a:lnTo>
                        <a:pt x="134" y="876"/>
                      </a:lnTo>
                      <a:lnTo>
                        <a:pt x="144" y="894"/>
                      </a:lnTo>
                      <a:lnTo>
                        <a:pt x="145" y="899"/>
                      </a:lnTo>
                      <a:lnTo>
                        <a:pt x="137" y="893"/>
                      </a:lnTo>
                      <a:lnTo>
                        <a:pt x="130" y="886"/>
                      </a:lnTo>
                      <a:lnTo>
                        <a:pt x="129" y="881"/>
                      </a:lnTo>
                      <a:lnTo>
                        <a:pt x="124" y="880"/>
                      </a:lnTo>
                      <a:lnTo>
                        <a:pt x="123" y="887"/>
                      </a:lnTo>
                      <a:lnTo>
                        <a:pt x="124" y="894"/>
                      </a:lnTo>
                      <a:lnTo>
                        <a:pt x="129" y="905"/>
                      </a:lnTo>
                      <a:lnTo>
                        <a:pt x="133" y="925"/>
                      </a:lnTo>
                      <a:lnTo>
                        <a:pt x="143" y="934"/>
                      </a:lnTo>
                      <a:lnTo>
                        <a:pt x="155" y="936"/>
                      </a:lnTo>
                      <a:lnTo>
                        <a:pt x="161" y="946"/>
                      </a:lnTo>
                      <a:lnTo>
                        <a:pt x="161" y="958"/>
                      </a:lnTo>
                      <a:lnTo>
                        <a:pt x="155" y="963"/>
                      </a:lnTo>
                      <a:lnTo>
                        <a:pt x="155" y="977"/>
                      </a:lnTo>
                      <a:lnTo>
                        <a:pt x="157" y="980"/>
                      </a:lnTo>
                      <a:lnTo>
                        <a:pt x="180" y="1004"/>
                      </a:lnTo>
                      <a:lnTo>
                        <a:pt x="192" y="1023"/>
                      </a:lnTo>
                      <a:lnTo>
                        <a:pt x="207" y="1038"/>
                      </a:lnTo>
                      <a:lnTo>
                        <a:pt x="213" y="1042"/>
                      </a:lnTo>
                      <a:lnTo>
                        <a:pt x="214" y="1053"/>
                      </a:lnTo>
                      <a:lnTo>
                        <a:pt x="223" y="1056"/>
                      </a:lnTo>
                      <a:lnTo>
                        <a:pt x="227" y="1064"/>
                      </a:lnTo>
                      <a:lnTo>
                        <a:pt x="227" y="1066"/>
                      </a:lnTo>
                      <a:lnTo>
                        <a:pt x="226" y="1072"/>
                      </a:lnTo>
                      <a:lnTo>
                        <a:pt x="226" y="1081"/>
                      </a:lnTo>
                      <a:lnTo>
                        <a:pt x="229" y="1096"/>
                      </a:lnTo>
                      <a:lnTo>
                        <a:pt x="231" y="1099"/>
                      </a:lnTo>
                      <a:lnTo>
                        <a:pt x="238" y="1102"/>
                      </a:lnTo>
                      <a:lnTo>
                        <a:pt x="257" y="1104"/>
                      </a:lnTo>
                      <a:lnTo>
                        <a:pt x="268" y="1110"/>
                      </a:lnTo>
                      <a:lnTo>
                        <a:pt x="273" y="1108"/>
                      </a:lnTo>
                      <a:lnTo>
                        <a:pt x="280" y="1109"/>
                      </a:lnTo>
                      <a:lnTo>
                        <a:pt x="289" y="1114"/>
                      </a:lnTo>
                      <a:lnTo>
                        <a:pt x="299" y="1118"/>
                      </a:lnTo>
                      <a:lnTo>
                        <a:pt x="302" y="1124"/>
                      </a:lnTo>
                      <a:lnTo>
                        <a:pt x="318" y="1130"/>
                      </a:lnTo>
                      <a:lnTo>
                        <a:pt x="324" y="1134"/>
                      </a:lnTo>
                      <a:lnTo>
                        <a:pt x="328" y="1137"/>
                      </a:lnTo>
                      <a:lnTo>
                        <a:pt x="331" y="1131"/>
                      </a:lnTo>
                      <a:lnTo>
                        <a:pt x="336" y="1131"/>
                      </a:lnTo>
                      <a:lnTo>
                        <a:pt x="339" y="1134"/>
                      </a:lnTo>
                      <a:lnTo>
                        <a:pt x="348" y="1141"/>
                      </a:lnTo>
                      <a:lnTo>
                        <a:pt x="349" y="1151"/>
                      </a:lnTo>
                      <a:lnTo>
                        <a:pt x="350" y="1153"/>
                      </a:lnTo>
                      <a:lnTo>
                        <a:pt x="364" y="1155"/>
                      </a:lnTo>
                      <a:lnTo>
                        <a:pt x="376" y="1161"/>
                      </a:lnTo>
                      <a:lnTo>
                        <a:pt x="383" y="1167"/>
                      </a:lnTo>
                      <a:lnTo>
                        <a:pt x="397" y="1183"/>
                      </a:lnTo>
                      <a:lnTo>
                        <a:pt x="406" y="1192"/>
                      </a:lnTo>
                      <a:lnTo>
                        <a:pt x="412" y="1201"/>
                      </a:lnTo>
                      <a:lnTo>
                        <a:pt x="415" y="1227"/>
                      </a:lnTo>
                      <a:lnTo>
                        <a:pt x="417" y="1233"/>
                      </a:lnTo>
                      <a:lnTo>
                        <a:pt x="541" y="1223"/>
                      </a:lnTo>
                      <a:lnTo>
                        <a:pt x="542" y="1230"/>
                      </a:lnTo>
                      <a:lnTo>
                        <a:pt x="751" y="1307"/>
                      </a:lnTo>
                      <a:lnTo>
                        <a:pt x="854" y="1307"/>
                      </a:lnTo>
                      <a:lnTo>
                        <a:pt x="898" y="1307"/>
                      </a:lnTo>
                      <a:lnTo>
                        <a:pt x="899" y="1277"/>
                      </a:lnTo>
                      <a:lnTo>
                        <a:pt x="989" y="1276"/>
                      </a:lnTo>
                      <a:lnTo>
                        <a:pt x="999" y="1282"/>
                      </a:lnTo>
                      <a:lnTo>
                        <a:pt x="1004" y="1285"/>
                      </a:lnTo>
                      <a:lnTo>
                        <a:pt x="1011" y="1297"/>
                      </a:lnTo>
                      <a:lnTo>
                        <a:pt x="1023" y="1303"/>
                      </a:lnTo>
                      <a:lnTo>
                        <a:pt x="1032" y="1316"/>
                      </a:lnTo>
                      <a:lnTo>
                        <a:pt x="1052" y="1333"/>
                      </a:lnTo>
                      <a:lnTo>
                        <a:pt x="1081" y="1352"/>
                      </a:lnTo>
                      <a:lnTo>
                        <a:pt x="1095" y="1403"/>
                      </a:lnTo>
                      <a:lnTo>
                        <a:pt x="1109" y="1421"/>
                      </a:lnTo>
                      <a:lnTo>
                        <a:pt x="1128" y="1437"/>
                      </a:lnTo>
                      <a:lnTo>
                        <a:pt x="1152" y="1453"/>
                      </a:lnTo>
                      <a:lnTo>
                        <a:pt x="1176" y="1458"/>
                      </a:lnTo>
                      <a:lnTo>
                        <a:pt x="1199" y="1411"/>
                      </a:lnTo>
                      <a:lnTo>
                        <a:pt x="1202" y="1408"/>
                      </a:lnTo>
                      <a:lnTo>
                        <a:pt x="1213" y="1403"/>
                      </a:lnTo>
                      <a:lnTo>
                        <a:pt x="1224" y="1406"/>
                      </a:lnTo>
                      <a:lnTo>
                        <a:pt x="1269" y="1404"/>
                      </a:lnTo>
                      <a:lnTo>
                        <a:pt x="1277" y="1414"/>
                      </a:lnTo>
                      <a:lnTo>
                        <a:pt x="1294" y="1430"/>
                      </a:lnTo>
                      <a:lnTo>
                        <a:pt x="1300" y="1440"/>
                      </a:lnTo>
                      <a:lnTo>
                        <a:pt x="1311" y="1448"/>
                      </a:lnTo>
                      <a:lnTo>
                        <a:pt x="1331" y="1494"/>
                      </a:lnTo>
                      <a:lnTo>
                        <a:pt x="1347" y="1511"/>
                      </a:lnTo>
                      <a:lnTo>
                        <a:pt x="1355" y="1531"/>
                      </a:lnTo>
                      <a:lnTo>
                        <a:pt x="1372" y="1542"/>
                      </a:lnTo>
                      <a:lnTo>
                        <a:pt x="1387" y="1589"/>
                      </a:lnTo>
                      <a:lnTo>
                        <a:pt x="1404" y="1615"/>
                      </a:lnTo>
                      <a:lnTo>
                        <a:pt x="1421" y="1626"/>
                      </a:lnTo>
                      <a:lnTo>
                        <a:pt x="1435" y="1628"/>
                      </a:lnTo>
                      <a:lnTo>
                        <a:pt x="1450" y="1636"/>
                      </a:lnTo>
                      <a:lnTo>
                        <a:pt x="1477" y="1639"/>
                      </a:lnTo>
                      <a:lnTo>
                        <a:pt x="1495" y="1647"/>
                      </a:lnTo>
                      <a:lnTo>
                        <a:pt x="1512" y="1648"/>
                      </a:lnTo>
                      <a:lnTo>
                        <a:pt x="1514" y="1647"/>
                      </a:lnTo>
                      <a:lnTo>
                        <a:pt x="1509" y="1644"/>
                      </a:lnTo>
                      <a:lnTo>
                        <a:pt x="1505" y="1632"/>
                      </a:lnTo>
                      <a:lnTo>
                        <a:pt x="1503" y="1625"/>
                      </a:lnTo>
                      <a:lnTo>
                        <a:pt x="1501" y="1624"/>
                      </a:lnTo>
                      <a:lnTo>
                        <a:pt x="1495" y="1598"/>
                      </a:lnTo>
                      <a:lnTo>
                        <a:pt x="1494" y="1588"/>
                      </a:lnTo>
                      <a:lnTo>
                        <a:pt x="1499" y="1585"/>
                      </a:lnTo>
                      <a:lnTo>
                        <a:pt x="1499" y="1572"/>
                      </a:lnTo>
                      <a:lnTo>
                        <a:pt x="1498" y="1571"/>
                      </a:lnTo>
                      <a:lnTo>
                        <a:pt x="1491" y="1570"/>
                      </a:lnTo>
                      <a:lnTo>
                        <a:pt x="1489" y="1567"/>
                      </a:lnTo>
                      <a:lnTo>
                        <a:pt x="1490" y="1564"/>
                      </a:lnTo>
                      <a:lnTo>
                        <a:pt x="1498" y="1564"/>
                      </a:lnTo>
                      <a:lnTo>
                        <a:pt x="1500" y="1566"/>
                      </a:lnTo>
                      <a:lnTo>
                        <a:pt x="1505" y="1564"/>
                      </a:lnTo>
                      <a:lnTo>
                        <a:pt x="1506" y="1556"/>
                      </a:lnTo>
                      <a:lnTo>
                        <a:pt x="1506" y="1543"/>
                      </a:lnTo>
                      <a:lnTo>
                        <a:pt x="1501" y="1533"/>
                      </a:lnTo>
                      <a:lnTo>
                        <a:pt x="1516" y="1531"/>
                      </a:lnTo>
                      <a:lnTo>
                        <a:pt x="1521" y="1521"/>
                      </a:lnTo>
                      <a:lnTo>
                        <a:pt x="1520" y="1518"/>
                      </a:lnTo>
                      <a:lnTo>
                        <a:pt x="1515" y="1519"/>
                      </a:lnTo>
                      <a:lnTo>
                        <a:pt x="1515" y="1515"/>
                      </a:lnTo>
                      <a:lnTo>
                        <a:pt x="1525" y="1508"/>
                      </a:lnTo>
                      <a:lnTo>
                        <a:pt x="1528" y="1510"/>
                      </a:lnTo>
                      <a:lnTo>
                        <a:pt x="1533" y="1502"/>
                      </a:lnTo>
                      <a:lnTo>
                        <a:pt x="1534" y="1500"/>
                      </a:lnTo>
                      <a:lnTo>
                        <a:pt x="1537" y="1496"/>
                      </a:lnTo>
                      <a:lnTo>
                        <a:pt x="1547" y="1496"/>
                      </a:lnTo>
                      <a:lnTo>
                        <a:pt x="1550" y="1494"/>
                      </a:lnTo>
                      <a:lnTo>
                        <a:pt x="1552" y="1489"/>
                      </a:lnTo>
                      <a:lnTo>
                        <a:pt x="1546" y="1485"/>
                      </a:lnTo>
                      <a:lnTo>
                        <a:pt x="1546" y="1480"/>
                      </a:lnTo>
                      <a:lnTo>
                        <a:pt x="1547" y="1476"/>
                      </a:lnTo>
                      <a:lnTo>
                        <a:pt x="1552" y="1479"/>
                      </a:lnTo>
                      <a:lnTo>
                        <a:pt x="1555" y="1481"/>
                      </a:lnTo>
                      <a:lnTo>
                        <a:pt x="1557" y="1481"/>
                      </a:lnTo>
                      <a:lnTo>
                        <a:pt x="1557" y="1476"/>
                      </a:lnTo>
                      <a:lnTo>
                        <a:pt x="1558" y="1475"/>
                      </a:lnTo>
                      <a:lnTo>
                        <a:pt x="1559" y="1476"/>
                      </a:lnTo>
                      <a:lnTo>
                        <a:pt x="1563" y="1480"/>
                      </a:lnTo>
                      <a:lnTo>
                        <a:pt x="1564" y="1480"/>
                      </a:lnTo>
                      <a:lnTo>
                        <a:pt x="1566" y="1479"/>
                      </a:lnTo>
                      <a:lnTo>
                        <a:pt x="1569" y="1475"/>
                      </a:lnTo>
                      <a:lnTo>
                        <a:pt x="1570" y="1474"/>
                      </a:lnTo>
                      <a:lnTo>
                        <a:pt x="1571" y="1483"/>
                      </a:lnTo>
                      <a:lnTo>
                        <a:pt x="1587" y="1476"/>
                      </a:lnTo>
                      <a:lnTo>
                        <a:pt x="1590" y="1478"/>
                      </a:lnTo>
                      <a:lnTo>
                        <a:pt x="1590" y="1479"/>
                      </a:lnTo>
                      <a:lnTo>
                        <a:pt x="1585" y="1481"/>
                      </a:lnTo>
                      <a:lnTo>
                        <a:pt x="1575" y="1485"/>
                      </a:lnTo>
                      <a:lnTo>
                        <a:pt x="1566" y="1489"/>
                      </a:lnTo>
                      <a:lnTo>
                        <a:pt x="1565" y="1492"/>
                      </a:lnTo>
                      <a:lnTo>
                        <a:pt x="1568" y="1492"/>
                      </a:lnTo>
                      <a:lnTo>
                        <a:pt x="1584" y="1486"/>
                      </a:lnTo>
                      <a:lnTo>
                        <a:pt x="1598" y="1479"/>
                      </a:lnTo>
                      <a:lnTo>
                        <a:pt x="1606" y="1473"/>
                      </a:lnTo>
                      <a:lnTo>
                        <a:pt x="1619" y="1463"/>
                      </a:lnTo>
                      <a:lnTo>
                        <a:pt x="1622" y="1459"/>
                      </a:lnTo>
                      <a:lnTo>
                        <a:pt x="1628" y="1443"/>
                      </a:lnTo>
                      <a:lnTo>
                        <a:pt x="1629" y="1410"/>
                      </a:lnTo>
                      <a:lnTo>
                        <a:pt x="1632" y="1408"/>
                      </a:lnTo>
                      <a:lnTo>
                        <a:pt x="1635" y="1406"/>
                      </a:lnTo>
                      <a:lnTo>
                        <a:pt x="1638" y="1406"/>
                      </a:lnTo>
                      <a:lnTo>
                        <a:pt x="1638" y="1419"/>
                      </a:lnTo>
                      <a:lnTo>
                        <a:pt x="1645" y="1419"/>
                      </a:lnTo>
                      <a:lnTo>
                        <a:pt x="1643" y="1422"/>
                      </a:lnTo>
                      <a:lnTo>
                        <a:pt x="1636" y="1425"/>
                      </a:lnTo>
                      <a:lnTo>
                        <a:pt x="1639" y="1426"/>
                      </a:lnTo>
                      <a:lnTo>
                        <a:pt x="1659" y="1419"/>
                      </a:lnTo>
                      <a:lnTo>
                        <a:pt x="1671" y="1411"/>
                      </a:lnTo>
                      <a:lnTo>
                        <a:pt x="1688" y="1411"/>
                      </a:lnTo>
                      <a:lnTo>
                        <a:pt x="1719" y="1406"/>
                      </a:lnTo>
                      <a:lnTo>
                        <a:pt x="1740" y="1413"/>
                      </a:lnTo>
                      <a:lnTo>
                        <a:pt x="1751" y="1418"/>
                      </a:lnTo>
                      <a:lnTo>
                        <a:pt x="1763" y="1420"/>
                      </a:lnTo>
                      <a:lnTo>
                        <a:pt x="1775" y="1420"/>
                      </a:lnTo>
                      <a:lnTo>
                        <a:pt x="1781" y="1414"/>
                      </a:lnTo>
                      <a:lnTo>
                        <a:pt x="1781" y="1409"/>
                      </a:lnTo>
                      <a:lnTo>
                        <a:pt x="1784" y="1405"/>
                      </a:lnTo>
                      <a:lnTo>
                        <a:pt x="1794" y="1405"/>
                      </a:lnTo>
                      <a:lnTo>
                        <a:pt x="1810" y="1414"/>
                      </a:lnTo>
                      <a:lnTo>
                        <a:pt x="1816" y="1421"/>
                      </a:lnTo>
                      <a:lnTo>
                        <a:pt x="1822" y="1422"/>
                      </a:lnTo>
                      <a:lnTo>
                        <a:pt x="1833" y="1440"/>
                      </a:lnTo>
                      <a:lnTo>
                        <a:pt x="1845" y="1440"/>
                      </a:lnTo>
                      <a:lnTo>
                        <a:pt x="1848" y="1442"/>
                      </a:lnTo>
                      <a:lnTo>
                        <a:pt x="1856" y="1445"/>
                      </a:lnTo>
                      <a:lnTo>
                        <a:pt x="1864" y="1441"/>
                      </a:lnTo>
                      <a:lnTo>
                        <a:pt x="1870" y="1445"/>
                      </a:lnTo>
                      <a:lnTo>
                        <a:pt x="1875" y="1442"/>
                      </a:lnTo>
                      <a:lnTo>
                        <a:pt x="1880" y="1442"/>
                      </a:lnTo>
                      <a:lnTo>
                        <a:pt x="1890" y="1445"/>
                      </a:lnTo>
                      <a:lnTo>
                        <a:pt x="1897" y="1436"/>
                      </a:lnTo>
                      <a:lnTo>
                        <a:pt x="1898" y="1433"/>
                      </a:lnTo>
                      <a:lnTo>
                        <a:pt x="1897" y="1429"/>
                      </a:lnTo>
                      <a:lnTo>
                        <a:pt x="1899" y="1427"/>
                      </a:lnTo>
                      <a:lnTo>
                        <a:pt x="1904" y="1427"/>
                      </a:lnTo>
                      <a:lnTo>
                        <a:pt x="1912" y="1435"/>
                      </a:lnTo>
                      <a:lnTo>
                        <a:pt x="1923" y="1440"/>
                      </a:lnTo>
                      <a:lnTo>
                        <a:pt x="1934" y="1453"/>
                      </a:lnTo>
                      <a:lnTo>
                        <a:pt x="1937" y="1452"/>
                      </a:lnTo>
                      <a:lnTo>
                        <a:pt x="1945" y="1449"/>
                      </a:lnTo>
                      <a:lnTo>
                        <a:pt x="1946" y="1445"/>
                      </a:lnTo>
                      <a:lnTo>
                        <a:pt x="1941" y="1438"/>
                      </a:lnTo>
                      <a:lnTo>
                        <a:pt x="1925" y="1430"/>
                      </a:lnTo>
                      <a:lnTo>
                        <a:pt x="1918" y="1420"/>
                      </a:lnTo>
                      <a:lnTo>
                        <a:pt x="1918" y="1418"/>
                      </a:lnTo>
                      <a:lnTo>
                        <a:pt x="1923" y="1410"/>
                      </a:lnTo>
                      <a:lnTo>
                        <a:pt x="1934" y="1402"/>
                      </a:lnTo>
                      <a:lnTo>
                        <a:pt x="1936" y="1387"/>
                      </a:lnTo>
                      <a:lnTo>
                        <a:pt x="1934" y="1386"/>
                      </a:lnTo>
                      <a:lnTo>
                        <a:pt x="1933" y="1384"/>
                      </a:lnTo>
                      <a:lnTo>
                        <a:pt x="1920" y="1389"/>
                      </a:lnTo>
                      <a:lnTo>
                        <a:pt x="1914" y="1395"/>
                      </a:lnTo>
                      <a:lnTo>
                        <a:pt x="1910" y="1394"/>
                      </a:lnTo>
                      <a:lnTo>
                        <a:pt x="1908" y="1383"/>
                      </a:lnTo>
                      <a:lnTo>
                        <a:pt x="1905" y="1382"/>
                      </a:lnTo>
                      <a:lnTo>
                        <a:pt x="1902" y="1383"/>
                      </a:lnTo>
                      <a:lnTo>
                        <a:pt x="1893" y="1388"/>
                      </a:lnTo>
                      <a:lnTo>
                        <a:pt x="1883" y="1389"/>
                      </a:lnTo>
                      <a:lnTo>
                        <a:pt x="1876" y="1382"/>
                      </a:lnTo>
                      <a:lnTo>
                        <a:pt x="1878" y="1371"/>
                      </a:lnTo>
                      <a:lnTo>
                        <a:pt x="1891" y="1367"/>
                      </a:lnTo>
                      <a:lnTo>
                        <a:pt x="1905" y="1375"/>
                      </a:lnTo>
                      <a:lnTo>
                        <a:pt x="1921" y="1377"/>
                      </a:lnTo>
                      <a:lnTo>
                        <a:pt x="1934" y="1371"/>
                      </a:lnTo>
                      <a:lnTo>
                        <a:pt x="1942" y="1373"/>
                      </a:lnTo>
                      <a:lnTo>
                        <a:pt x="1953" y="1366"/>
                      </a:lnTo>
                      <a:lnTo>
                        <a:pt x="1987" y="1368"/>
                      </a:lnTo>
                      <a:lnTo>
                        <a:pt x="1995" y="1370"/>
                      </a:lnTo>
                      <a:lnTo>
                        <a:pt x="1999" y="1367"/>
                      </a:lnTo>
                      <a:lnTo>
                        <a:pt x="2007" y="1334"/>
                      </a:lnTo>
                      <a:lnTo>
                        <a:pt x="2010" y="1341"/>
                      </a:lnTo>
                      <a:lnTo>
                        <a:pt x="2010" y="1350"/>
                      </a:lnTo>
                      <a:lnTo>
                        <a:pt x="2012" y="1363"/>
                      </a:lnTo>
                      <a:lnTo>
                        <a:pt x="2012" y="1367"/>
                      </a:lnTo>
                      <a:lnTo>
                        <a:pt x="2010" y="1373"/>
                      </a:lnTo>
                      <a:lnTo>
                        <a:pt x="2011" y="1377"/>
                      </a:lnTo>
                      <a:lnTo>
                        <a:pt x="2020" y="1376"/>
                      </a:lnTo>
                      <a:lnTo>
                        <a:pt x="2041" y="1370"/>
                      </a:lnTo>
                      <a:lnTo>
                        <a:pt x="2049" y="1361"/>
                      </a:lnTo>
                      <a:lnTo>
                        <a:pt x="2054" y="1361"/>
                      </a:lnTo>
                      <a:lnTo>
                        <a:pt x="2059" y="1356"/>
                      </a:lnTo>
                      <a:lnTo>
                        <a:pt x="2061" y="1356"/>
                      </a:lnTo>
                      <a:lnTo>
                        <a:pt x="2061" y="1359"/>
                      </a:lnTo>
                      <a:lnTo>
                        <a:pt x="2058" y="1366"/>
                      </a:lnTo>
                      <a:lnTo>
                        <a:pt x="2065" y="1366"/>
                      </a:lnTo>
                      <a:lnTo>
                        <a:pt x="2087" y="1361"/>
                      </a:lnTo>
                      <a:lnTo>
                        <a:pt x="2098" y="1361"/>
                      </a:lnTo>
                      <a:lnTo>
                        <a:pt x="2103" y="1362"/>
                      </a:lnTo>
                      <a:lnTo>
                        <a:pt x="2102" y="1366"/>
                      </a:lnTo>
                      <a:lnTo>
                        <a:pt x="2100" y="1367"/>
                      </a:lnTo>
                      <a:lnTo>
                        <a:pt x="2100" y="1370"/>
                      </a:lnTo>
                      <a:lnTo>
                        <a:pt x="2107" y="1373"/>
                      </a:lnTo>
                      <a:lnTo>
                        <a:pt x="2117" y="1377"/>
                      </a:lnTo>
                      <a:lnTo>
                        <a:pt x="2143" y="1392"/>
                      </a:lnTo>
                      <a:lnTo>
                        <a:pt x="2147" y="1397"/>
                      </a:lnTo>
                      <a:lnTo>
                        <a:pt x="2152" y="1406"/>
                      </a:lnTo>
                      <a:lnTo>
                        <a:pt x="2157" y="1410"/>
                      </a:lnTo>
                      <a:lnTo>
                        <a:pt x="2171" y="1406"/>
                      </a:lnTo>
                      <a:lnTo>
                        <a:pt x="2186" y="1404"/>
                      </a:lnTo>
                      <a:lnTo>
                        <a:pt x="2199" y="1397"/>
                      </a:lnTo>
                      <a:lnTo>
                        <a:pt x="2205" y="1397"/>
                      </a:lnTo>
                      <a:lnTo>
                        <a:pt x="2206" y="1397"/>
                      </a:lnTo>
                      <a:lnTo>
                        <a:pt x="2208" y="1390"/>
                      </a:lnTo>
                      <a:lnTo>
                        <a:pt x="2213" y="1387"/>
                      </a:lnTo>
                      <a:lnTo>
                        <a:pt x="2221" y="1387"/>
                      </a:lnTo>
                      <a:lnTo>
                        <a:pt x="2226" y="1387"/>
                      </a:lnTo>
                      <a:lnTo>
                        <a:pt x="2236" y="1390"/>
                      </a:lnTo>
                      <a:lnTo>
                        <a:pt x="2243" y="1398"/>
                      </a:lnTo>
                      <a:lnTo>
                        <a:pt x="2253" y="1409"/>
                      </a:lnTo>
                      <a:lnTo>
                        <a:pt x="2258" y="1411"/>
                      </a:lnTo>
                      <a:lnTo>
                        <a:pt x="2259" y="1421"/>
                      </a:lnTo>
                      <a:lnTo>
                        <a:pt x="2264" y="1424"/>
                      </a:lnTo>
                      <a:lnTo>
                        <a:pt x="2274" y="1437"/>
                      </a:lnTo>
                      <a:lnTo>
                        <a:pt x="2280" y="1441"/>
                      </a:lnTo>
                      <a:lnTo>
                        <a:pt x="2292" y="1446"/>
                      </a:lnTo>
                      <a:lnTo>
                        <a:pt x="2295" y="1449"/>
                      </a:lnTo>
                      <a:lnTo>
                        <a:pt x="2296" y="1457"/>
                      </a:lnTo>
                      <a:lnTo>
                        <a:pt x="2297" y="1476"/>
                      </a:lnTo>
                      <a:lnTo>
                        <a:pt x="2292" y="1511"/>
                      </a:lnTo>
                      <a:lnTo>
                        <a:pt x="2292" y="1517"/>
                      </a:lnTo>
                      <a:lnTo>
                        <a:pt x="2295" y="1527"/>
                      </a:lnTo>
                      <a:lnTo>
                        <a:pt x="2295" y="1528"/>
                      </a:lnTo>
                      <a:lnTo>
                        <a:pt x="2300" y="1528"/>
                      </a:lnTo>
                      <a:lnTo>
                        <a:pt x="2301" y="1518"/>
                      </a:lnTo>
                      <a:lnTo>
                        <a:pt x="2305" y="1521"/>
                      </a:lnTo>
                      <a:lnTo>
                        <a:pt x="2308" y="1524"/>
                      </a:lnTo>
                      <a:lnTo>
                        <a:pt x="2305" y="1537"/>
                      </a:lnTo>
                      <a:lnTo>
                        <a:pt x="2303" y="1545"/>
                      </a:lnTo>
                      <a:lnTo>
                        <a:pt x="2305" y="1556"/>
                      </a:lnTo>
                      <a:lnTo>
                        <a:pt x="2310" y="1566"/>
                      </a:lnTo>
                      <a:lnTo>
                        <a:pt x="2323" y="1587"/>
                      </a:lnTo>
                      <a:lnTo>
                        <a:pt x="2326" y="1587"/>
                      </a:lnTo>
                      <a:lnTo>
                        <a:pt x="2333" y="1585"/>
                      </a:lnTo>
                      <a:lnTo>
                        <a:pt x="2335" y="1602"/>
                      </a:lnTo>
                      <a:lnTo>
                        <a:pt x="2340" y="1601"/>
                      </a:lnTo>
                      <a:lnTo>
                        <a:pt x="2338" y="1605"/>
                      </a:lnTo>
                      <a:lnTo>
                        <a:pt x="2337" y="1609"/>
                      </a:lnTo>
                      <a:lnTo>
                        <a:pt x="2345" y="1623"/>
                      </a:lnTo>
                      <a:lnTo>
                        <a:pt x="2349" y="1635"/>
                      </a:lnTo>
                      <a:lnTo>
                        <a:pt x="2353" y="1641"/>
                      </a:lnTo>
                      <a:lnTo>
                        <a:pt x="2358" y="1647"/>
                      </a:lnTo>
                      <a:lnTo>
                        <a:pt x="2366" y="1647"/>
                      </a:lnTo>
                      <a:lnTo>
                        <a:pt x="2371" y="1653"/>
                      </a:lnTo>
                      <a:lnTo>
                        <a:pt x="2381" y="1674"/>
                      </a:lnTo>
                      <a:lnTo>
                        <a:pt x="2381" y="1688"/>
                      </a:lnTo>
                      <a:lnTo>
                        <a:pt x="2382" y="1690"/>
                      </a:lnTo>
                      <a:lnTo>
                        <a:pt x="2386" y="1693"/>
                      </a:lnTo>
                      <a:lnTo>
                        <a:pt x="2399" y="1693"/>
                      </a:lnTo>
                      <a:lnTo>
                        <a:pt x="2409" y="1690"/>
                      </a:lnTo>
                      <a:lnTo>
                        <a:pt x="2421" y="1684"/>
                      </a:lnTo>
                      <a:lnTo>
                        <a:pt x="2429" y="1688"/>
                      </a:lnTo>
                      <a:lnTo>
                        <a:pt x="2432" y="1680"/>
                      </a:lnTo>
                      <a:lnTo>
                        <a:pt x="2429" y="1677"/>
                      </a:lnTo>
                      <a:lnTo>
                        <a:pt x="2434" y="1657"/>
                      </a:lnTo>
                      <a:lnTo>
                        <a:pt x="2440" y="1636"/>
                      </a:lnTo>
                      <a:lnTo>
                        <a:pt x="2442" y="1617"/>
                      </a:lnTo>
                      <a:lnTo>
                        <a:pt x="2440" y="1597"/>
                      </a:lnTo>
                      <a:lnTo>
                        <a:pt x="2441" y="1583"/>
                      </a:lnTo>
                      <a:lnTo>
                        <a:pt x="2424" y="1539"/>
                      </a:lnTo>
                      <a:lnTo>
                        <a:pt x="2414" y="1522"/>
                      </a:lnTo>
                      <a:lnTo>
                        <a:pt x="2412" y="1508"/>
                      </a:lnTo>
                      <a:lnTo>
                        <a:pt x="2414" y="1492"/>
                      </a:lnTo>
                      <a:lnTo>
                        <a:pt x="2412" y="1483"/>
                      </a:lnTo>
                      <a:lnTo>
                        <a:pt x="2404" y="1469"/>
                      </a:lnTo>
                      <a:lnTo>
                        <a:pt x="2387" y="1441"/>
                      </a:lnTo>
                      <a:lnTo>
                        <a:pt x="2374" y="1400"/>
                      </a:lnTo>
                      <a:lnTo>
                        <a:pt x="2362" y="1354"/>
                      </a:lnTo>
                      <a:lnTo>
                        <a:pt x="2365" y="1348"/>
                      </a:lnTo>
                      <a:lnTo>
                        <a:pt x="2365" y="1332"/>
                      </a:lnTo>
                      <a:lnTo>
                        <a:pt x="2371" y="1322"/>
                      </a:lnTo>
                      <a:lnTo>
                        <a:pt x="2374" y="1311"/>
                      </a:lnTo>
                      <a:lnTo>
                        <a:pt x="2377" y="1302"/>
                      </a:lnTo>
                      <a:lnTo>
                        <a:pt x="2389" y="1274"/>
                      </a:lnTo>
                      <a:lnTo>
                        <a:pt x="2396" y="1264"/>
                      </a:lnTo>
                      <a:lnTo>
                        <a:pt x="2398" y="1264"/>
                      </a:lnTo>
                      <a:lnTo>
                        <a:pt x="2398" y="1259"/>
                      </a:lnTo>
                      <a:lnTo>
                        <a:pt x="2399" y="1257"/>
                      </a:lnTo>
                      <a:lnTo>
                        <a:pt x="2408" y="1252"/>
                      </a:lnTo>
                      <a:lnTo>
                        <a:pt x="2413" y="1252"/>
                      </a:lnTo>
                      <a:lnTo>
                        <a:pt x="2417" y="1247"/>
                      </a:lnTo>
                      <a:lnTo>
                        <a:pt x="2414" y="1242"/>
                      </a:lnTo>
                      <a:lnTo>
                        <a:pt x="2409" y="1234"/>
                      </a:lnTo>
                      <a:lnTo>
                        <a:pt x="2409" y="1232"/>
                      </a:lnTo>
                      <a:lnTo>
                        <a:pt x="2409" y="1230"/>
                      </a:lnTo>
                      <a:lnTo>
                        <a:pt x="2425" y="1228"/>
                      </a:lnTo>
                      <a:lnTo>
                        <a:pt x="2441" y="1230"/>
                      </a:lnTo>
                      <a:lnTo>
                        <a:pt x="2446" y="1228"/>
                      </a:lnTo>
                      <a:lnTo>
                        <a:pt x="2468" y="1210"/>
                      </a:lnTo>
                      <a:lnTo>
                        <a:pt x="2471" y="1210"/>
                      </a:lnTo>
                      <a:lnTo>
                        <a:pt x="2475" y="1206"/>
                      </a:lnTo>
                      <a:lnTo>
                        <a:pt x="2478" y="1199"/>
                      </a:lnTo>
                      <a:lnTo>
                        <a:pt x="2487" y="1196"/>
                      </a:lnTo>
                      <a:lnTo>
                        <a:pt x="2493" y="1192"/>
                      </a:lnTo>
                      <a:lnTo>
                        <a:pt x="2495" y="1185"/>
                      </a:lnTo>
                      <a:lnTo>
                        <a:pt x="2493" y="1179"/>
                      </a:lnTo>
                      <a:lnTo>
                        <a:pt x="2499" y="1174"/>
                      </a:lnTo>
                      <a:lnTo>
                        <a:pt x="2505" y="1163"/>
                      </a:lnTo>
                      <a:lnTo>
                        <a:pt x="2512" y="1156"/>
                      </a:lnTo>
                      <a:lnTo>
                        <a:pt x="2526" y="1150"/>
                      </a:lnTo>
                      <a:lnTo>
                        <a:pt x="2527" y="1145"/>
                      </a:lnTo>
                      <a:lnTo>
                        <a:pt x="2533" y="1144"/>
                      </a:lnTo>
                      <a:lnTo>
                        <a:pt x="2550" y="1141"/>
                      </a:lnTo>
                      <a:lnTo>
                        <a:pt x="2569" y="1133"/>
                      </a:lnTo>
                      <a:lnTo>
                        <a:pt x="2571" y="1126"/>
                      </a:lnTo>
                      <a:lnTo>
                        <a:pt x="2574" y="1123"/>
                      </a:lnTo>
                      <a:lnTo>
                        <a:pt x="2579" y="1118"/>
                      </a:lnTo>
                      <a:lnTo>
                        <a:pt x="2585" y="1109"/>
                      </a:lnTo>
                      <a:lnTo>
                        <a:pt x="2592" y="1103"/>
                      </a:lnTo>
                      <a:lnTo>
                        <a:pt x="2611" y="1094"/>
                      </a:lnTo>
                      <a:lnTo>
                        <a:pt x="2631" y="1093"/>
                      </a:lnTo>
                      <a:lnTo>
                        <a:pt x="2646" y="1083"/>
                      </a:lnTo>
                      <a:lnTo>
                        <a:pt x="2649" y="1079"/>
                      </a:lnTo>
                      <a:lnTo>
                        <a:pt x="2649" y="1071"/>
                      </a:lnTo>
                      <a:lnTo>
                        <a:pt x="2640" y="1069"/>
                      </a:lnTo>
                      <a:lnTo>
                        <a:pt x="2635" y="1071"/>
                      </a:lnTo>
                      <a:lnTo>
                        <a:pt x="2634" y="1074"/>
                      </a:lnTo>
                      <a:lnTo>
                        <a:pt x="2634" y="1071"/>
                      </a:lnTo>
                      <a:lnTo>
                        <a:pt x="2634" y="1065"/>
                      </a:lnTo>
                      <a:lnTo>
                        <a:pt x="2639" y="1061"/>
                      </a:lnTo>
                      <a:lnTo>
                        <a:pt x="2640" y="1056"/>
                      </a:lnTo>
                      <a:lnTo>
                        <a:pt x="2645" y="1053"/>
                      </a:lnTo>
                      <a:lnTo>
                        <a:pt x="2641" y="1048"/>
                      </a:lnTo>
                      <a:lnTo>
                        <a:pt x="2625" y="1042"/>
                      </a:lnTo>
                      <a:lnTo>
                        <a:pt x="2639" y="1042"/>
                      </a:lnTo>
                      <a:lnTo>
                        <a:pt x="2645" y="1037"/>
                      </a:lnTo>
                      <a:lnTo>
                        <a:pt x="2647" y="1043"/>
                      </a:lnTo>
                      <a:lnTo>
                        <a:pt x="2651" y="1043"/>
                      </a:lnTo>
                      <a:lnTo>
                        <a:pt x="2655" y="1048"/>
                      </a:lnTo>
                      <a:lnTo>
                        <a:pt x="2665" y="1048"/>
                      </a:lnTo>
                      <a:lnTo>
                        <a:pt x="2671" y="1044"/>
                      </a:lnTo>
                      <a:lnTo>
                        <a:pt x="2679" y="1032"/>
                      </a:lnTo>
                      <a:lnTo>
                        <a:pt x="2686" y="1028"/>
                      </a:lnTo>
                      <a:lnTo>
                        <a:pt x="2686" y="1020"/>
                      </a:lnTo>
                      <a:lnTo>
                        <a:pt x="2684" y="1013"/>
                      </a:lnTo>
                      <a:lnTo>
                        <a:pt x="2679" y="1007"/>
                      </a:lnTo>
                      <a:lnTo>
                        <a:pt x="2674" y="1012"/>
                      </a:lnTo>
                      <a:lnTo>
                        <a:pt x="2670" y="1023"/>
                      </a:lnTo>
                      <a:lnTo>
                        <a:pt x="2667" y="1018"/>
                      </a:lnTo>
                      <a:lnTo>
                        <a:pt x="2666" y="1006"/>
                      </a:lnTo>
                      <a:lnTo>
                        <a:pt x="2641" y="1010"/>
                      </a:lnTo>
                      <a:lnTo>
                        <a:pt x="2635" y="1008"/>
                      </a:lnTo>
                      <a:lnTo>
                        <a:pt x="2634" y="1001"/>
                      </a:lnTo>
                      <a:lnTo>
                        <a:pt x="2634" y="986"/>
                      </a:lnTo>
                      <a:lnTo>
                        <a:pt x="2635" y="984"/>
                      </a:lnTo>
                      <a:lnTo>
                        <a:pt x="2639" y="997"/>
                      </a:lnTo>
                      <a:lnTo>
                        <a:pt x="2643" y="1000"/>
                      </a:lnTo>
                      <a:lnTo>
                        <a:pt x="2647" y="1000"/>
                      </a:lnTo>
                      <a:lnTo>
                        <a:pt x="2662" y="991"/>
                      </a:lnTo>
                      <a:lnTo>
                        <a:pt x="2666" y="993"/>
                      </a:lnTo>
                      <a:lnTo>
                        <a:pt x="2666" y="989"/>
                      </a:lnTo>
                      <a:lnTo>
                        <a:pt x="2672" y="991"/>
                      </a:lnTo>
                      <a:lnTo>
                        <a:pt x="2678" y="991"/>
                      </a:lnTo>
                      <a:lnTo>
                        <a:pt x="2682" y="999"/>
                      </a:lnTo>
                      <a:lnTo>
                        <a:pt x="2682" y="997"/>
                      </a:lnTo>
                      <a:lnTo>
                        <a:pt x="2679" y="990"/>
                      </a:lnTo>
                      <a:lnTo>
                        <a:pt x="2677" y="984"/>
                      </a:lnTo>
                      <a:lnTo>
                        <a:pt x="2674" y="975"/>
                      </a:lnTo>
                      <a:lnTo>
                        <a:pt x="2673" y="973"/>
                      </a:lnTo>
                      <a:lnTo>
                        <a:pt x="2676" y="957"/>
                      </a:lnTo>
                      <a:lnTo>
                        <a:pt x="2674" y="943"/>
                      </a:lnTo>
                      <a:lnTo>
                        <a:pt x="2657" y="938"/>
                      </a:lnTo>
                      <a:lnTo>
                        <a:pt x="2655" y="940"/>
                      </a:lnTo>
                      <a:lnTo>
                        <a:pt x="2654" y="942"/>
                      </a:lnTo>
                      <a:lnTo>
                        <a:pt x="2647" y="940"/>
                      </a:lnTo>
                      <a:lnTo>
                        <a:pt x="2643" y="936"/>
                      </a:lnTo>
                      <a:lnTo>
                        <a:pt x="2643" y="931"/>
                      </a:lnTo>
                      <a:lnTo>
                        <a:pt x="2652" y="931"/>
                      </a:lnTo>
                      <a:lnTo>
                        <a:pt x="2657" y="929"/>
                      </a:lnTo>
                      <a:lnTo>
                        <a:pt x="2656" y="925"/>
                      </a:lnTo>
                      <a:lnTo>
                        <a:pt x="2651" y="923"/>
                      </a:lnTo>
                      <a:lnTo>
                        <a:pt x="2649" y="916"/>
                      </a:lnTo>
                      <a:lnTo>
                        <a:pt x="2649" y="913"/>
                      </a:lnTo>
                      <a:lnTo>
                        <a:pt x="2654" y="910"/>
                      </a:lnTo>
                      <a:lnTo>
                        <a:pt x="2657" y="910"/>
                      </a:lnTo>
                      <a:lnTo>
                        <a:pt x="2654" y="903"/>
                      </a:lnTo>
                      <a:lnTo>
                        <a:pt x="2649" y="899"/>
                      </a:lnTo>
                      <a:lnTo>
                        <a:pt x="2647" y="892"/>
                      </a:lnTo>
                      <a:lnTo>
                        <a:pt x="2647" y="891"/>
                      </a:lnTo>
                      <a:lnTo>
                        <a:pt x="2651" y="889"/>
                      </a:lnTo>
                      <a:lnTo>
                        <a:pt x="2654" y="877"/>
                      </a:lnTo>
                      <a:lnTo>
                        <a:pt x="2654" y="871"/>
                      </a:lnTo>
                      <a:lnTo>
                        <a:pt x="2647" y="864"/>
                      </a:lnTo>
                      <a:lnTo>
                        <a:pt x="2635" y="857"/>
                      </a:lnTo>
                      <a:lnTo>
                        <a:pt x="2625" y="855"/>
                      </a:lnTo>
                      <a:lnTo>
                        <a:pt x="2616" y="846"/>
                      </a:lnTo>
                      <a:lnTo>
                        <a:pt x="2598" y="838"/>
                      </a:lnTo>
                      <a:lnTo>
                        <a:pt x="2597" y="835"/>
                      </a:lnTo>
                      <a:lnTo>
                        <a:pt x="2597" y="832"/>
                      </a:lnTo>
                      <a:lnTo>
                        <a:pt x="2600" y="825"/>
                      </a:lnTo>
                      <a:lnTo>
                        <a:pt x="2604" y="824"/>
                      </a:lnTo>
                      <a:lnTo>
                        <a:pt x="2604" y="827"/>
                      </a:lnTo>
                      <a:lnTo>
                        <a:pt x="2601" y="833"/>
                      </a:lnTo>
                      <a:lnTo>
                        <a:pt x="2603" y="835"/>
                      </a:lnTo>
                      <a:lnTo>
                        <a:pt x="2611" y="837"/>
                      </a:lnTo>
                      <a:lnTo>
                        <a:pt x="2622" y="843"/>
                      </a:lnTo>
                      <a:lnTo>
                        <a:pt x="2628" y="843"/>
                      </a:lnTo>
                      <a:lnTo>
                        <a:pt x="2631" y="846"/>
                      </a:lnTo>
                      <a:lnTo>
                        <a:pt x="2639" y="849"/>
                      </a:lnTo>
                      <a:lnTo>
                        <a:pt x="2644" y="854"/>
                      </a:lnTo>
                      <a:lnTo>
                        <a:pt x="2651" y="857"/>
                      </a:lnTo>
                      <a:lnTo>
                        <a:pt x="2646" y="841"/>
                      </a:lnTo>
                      <a:lnTo>
                        <a:pt x="2640" y="835"/>
                      </a:lnTo>
                      <a:lnTo>
                        <a:pt x="2645" y="834"/>
                      </a:lnTo>
                      <a:lnTo>
                        <a:pt x="2645" y="833"/>
                      </a:lnTo>
                      <a:lnTo>
                        <a:pt x="2643" y="828"/>
                      </a:lnTo>
                      <a:lnTo>
                        <a:pt x="2641" y="816"/>
                      </a:lnTo>
                      <a:lnTo>
                        <a:pt x="2644" y="790"/>
                      </a:lnTo>
                      <a:lnTo>
                        <a:pt x="2641" y="781"/>
                      </a:lnTo>
                      <a:lnTo>
                        <a:pt x="2649" y="778"/>
                      </a:lnTo>
                      <a:lnTo>
                        <a:pt x="2662" y="767"/>
                      </a:lnTo>
                      <a:lnTo>
                        <a:pt x="2666" y="760"/>
                      </a:lnTo>
                      <a:lnTo>
                        <a:pt x="2668" y="755"/>
                      </a:lnTo>
                      <a:lnTo>
                        <a:pt x="2671" y="755"/>
                      </a:lnTo>
                      <a:lnTo>
                        <a:pt x="2673" y="758"/>
                      </a:lnTo>
                      <a:lnTo>
                        <a:pt x="2674" y="760"/>
                      </a:lnTo>
                      <a:lnTo>
                        <a:pt x="2672" y="767"/>
                      </a:lnTo>
                      <a:lnTo>
                        <a:pt x="2670" y="770"/>
                      </a:lnTo>
                      <a:lnTo>
                        <a:pt x="2665" y="773"/>
                      </a:lnTo>
                      <a:lnTo>
                        <a:pt x="2661" y="778"/>
                      </a:lnTo>
                      <a:lnTo>
                        <a:pt x="2661" y="782"/>
                      </a:lnTo>
                      <a:lnTo>
                        <a:pt x="2663" y="789"/>
                      </a:lnTo>
                      <a:lnTo>
                        <a:pt x="2662" y="792"/>
                      </a:lnTo>
                      <a:lnTo>
                        <a:pt x="2655" y="801"/>
                      </a:lnTo>
                      <a:lnTo>
                        <a:pt x="2656" y="803"/>
                      </a:lnTo>
                      <a:lnTo>
                        <a:pt x="2662" y="803"/>
                      </a:lnTo>
                      <a:lnTo>
                        <a:pt x="2663" y="806"/>
                      </a:lnTo>
                      <a:lnTo>
                        <a:pt x="2663" y="812"/>
                      </a:lnTo>
                      <a:lnTo>
                        <a:pt x="2663" y="821"/>
                      </a:lnTo>
                      <a:lnTo>
                        <a:pt x="2660" y="823"/>
                      </a:lnTo>
                      <a:lnTo>
                        <a:pt x="2657" y="827"/>
                      </a:lnTo>
                      <a:lnTo>
                        <a:pt x="2656" y="832"/>
                      </a:lnTo>
                      <a:lnTo>
                        <a:pt x="2657" y="838"/>
                      </a:lnTo>
                      <a:lnTo>
                        <a:pt x="2663" y="845"/>
                      </a:lnTo>
                      <a:lnTo>
                        <a:pt x="2672" y="846"/>
                      </a:lnTo>
                      <a:lnTo>
                        <a:pt x="2676" y="848"/>
                      </a:lnTo>
                      <a:lnTo>
                        <a:pt x="2681" y="859"/>
                      </a:lnTo>
                      <a:lnTo>
                        <a:pt x="2682" y="865"/>
                      </a:lnTo>
                      <a:lnTo>
                        <a:pt x="2683" y="867"/>
                      </a:lnTo>
                      <a:lnTo>
                        <a:pt x="2688" y="870"/>
                      </a:lnTo>
                      <a:lnTo>
                        <a:pt x="2687" y="876"/>
                      </a:lnTo>
                      <a:lnTo>
                        <a:pt x="2682" y="877"/>
                      </a:lnTo>
                      <a:lnTo>
                        <a:pt x="2679" y="881"/>
                      </a:lnTo>
                      <a:lnTo>
                        <a:pt x="2671" y="903"/>
                      </a:lnTo>
                      <a:lnTo>
                        <a:pt x="2671" y="911"/>
                      </a:lnTo>
                      <a:lnTo>
                        <a:pt x="2672" y="923"/>
                      </a:lnTo>
                      <a:lnTo>
                        <a:pt x="2674" y="925"/>
                      </a:lnTo>
                      <a:lnTo>
                        <a:pt x="2679" y="924"/>
                      </a:lnTo>
                      <a:lnTo>
                        <a:pt x="2683" y="921"/>
                      </a:lnTo>
                      <a:lnTo>
                        <a:pt x="2686" y="916"/>
                      </a:lnTo>
                      <a:lnTo>
                        <a:pt x="2693" y="892"/>
                      </a:lnTo>
                      <a:lnTo>
                        <a:pt x="2709" y="862"/>
                      </a:lnTo>
                      <a:lnTo>
                        <a:pt x="2709" y="854"/>
                      </a:lnTo>
                      <a:lnTo>
                        <a:pt x="2717" y="843"/>
                      </a:lnTo>
                      <a:lnTo>
                        <a:pt x="2720" y="834"/>
                      </a:lnTo>
                      <a:lnTo>
                        <a:pt x="2722" y="828"/>
                      </a:lnTo>
                      <a:lnTo>
                        <a:pt x="2717" y="811"/>
                      </a:lnTo>
                      <a:lnTo>
                        <a:pt x="2708" y="796"/>
                      </a:lnTo>
                      <a:lnTo>
                        <a:pt x="2694" y="771"/>
                      </a:lnTo>
                      <a:lnTo>
                        <a:pt x="2692" y="763"/>
                      </a:lnTo>
                      <a:lnTo>
                        <a:pt x="2694" y="757"/>
                      </a:lnTo>
                      <a:lnTo>
                        <a:pt x="2700" y="764"/>
                      </a:lnTo>
                      <a:lnTo>
                        <a:pt x="2708" y="773"/>
                      </a:lnTo>
                      <a:lnTo>
                        <a:pt x="2715" y="775"/>
                      </a:lnTo>
                      <a:lnTo>
                        <a:pt x="2721" y="780"/>
                      </a:lnTo>
                      <a:lnTo>
                        <a:pt x="2732" y="781"/>
                      </a:lnTo>
                      <a:lnTo>
                        <a:pt x="2731" y="795"/>
                      </a:lnTo>
                      <a:lnTo>
                        <a:pt x="2732" y="797"/>
                      </a:lnTo>
                      <a:lnTo>
                        <a:pt x="2740" y="790"/>
                      </a:lnTo>
                      <a:lnTo>
                        <a:pt x="2751" y="773"/>
                      </a:lnTo>
                      <a:lnTo>
                        <a:pt x="2758" y="765"/>
                      </a:lnTo>
                      <a:lnTo>
                        <a:pt x="2762" y="759"/>
                      </a:lnTo>
                      <a:lnTo>
                        <a:pt x="2762" y="754"/>
                      </a:lnTo>
                      <a:lnTo>
                        <a:pt x="2767" y="752"/>
                      </a:lnTo>
                      <a:lnTo>
                        <a:pt x="2769" y="749"/>
                      </a:lnTo>
                      <a:lnTo>
                        <a:pt x="2773" y="730"/>
                      </a:lnTo>
                      <a:lnTo>
                        <a:pt x="2774" y="727"/>
                      </a:lnTo>
                      <a:lnTo>
                        <a:pt x="2776" y="728"/>
                      </a:lnTo>
                      <a:lnTo>
                        <a:pt x="2779" y="727"/>
                      </a:lnTo>
                      <a:lnTo>
                        <a:pt x="2783" y="712"/>
                      </a:lnTo>
                      <a:lnTo>
                        <a:pt x="2784" y="708"/>
                      </a:lnTo>
                      <a:lnTo>
                        <a:pt x="2781" y="703"/>
                      </a:lnTo>
                      <a:lnTo>
                        <a:pt x="2776" y="697"/>
                      </a:lnTo>
                      <a:lnTo>
                        <a:pt x="2769" y="693"/>
                      </a:lnTo>
                      <a:lnTo>
                        <a:pt x="2769" y="690"/>
                      </a:lnTo>
                      <a:lnTo>
                        <a:pt x="2769" y="687"/>
                      </a:lnTo>
                      <a:lnTo>
                        <a:pt x="2773" y="678"/>
                      </a:lnTo>
                      <a:lnTo>
                        <a:pt x="2775" y="674"/>
                      </a:lnTo>
                      <a:lnTo>
                        <a:pt x="2785" y="662"/>
                      </a:lnTo>
                      <a:lnTo>
                        <a:pt x="2790" y="662"/>
                      </a:lnTo>
                      <a:lnTo>
                        <a:pt x="2796" y="652"/>
                      </a:lnTo>
                      <a:lnTo>
                        <a:pt x="2807" y="650"/>
                      </a:lnTo>
                      <a:lnTo>
                        <a:pt x="2819" y="644"/>
                      </a:lnTo>
                      <a:lnTo>
                        <a:pt x="2830" y="641"/>
                      </a:lnTo>
                      <a:lnTo>
                        <a:pt x="2835" y="635"/>
                      </a:lnTo>
                      <a:lnTo>
                        <a:pt x="2843" y="631"/>
                      </a:lnTo>
                      <a:lnTo>
                        <a:pt x="2856" y="634"/>
                      </a:lnTo>
                      <a:lnTo>
                        <a:pt x="2869" y="631"/>
                      </a:lnTo>
                      <a:lnTo>
                        <a:pt x="2894" y="630"/>
                      </a:lnTo>
                      <a:lnTo>
                        <a:pt x="2913" y="625"/>
                      </a:lnTo>
                      <a:lnTo>
                        <a:pt x="2918" y="623"/>
                      </a:lnTo>
                      <a:lnTo>
                        <a:pt x="2923" y="619"/>
                      </a:lnTo>
                      <a:lnTo>
                        <a:pt x="2929" y="604"/>
                      </a:lnTo>
                      <a:lnTo>
                        <a:pt x="2931" y="602"/>
                      </a:lnTo>
                      <a:lnTo>
                        <a:pt x="2936" y="604"/>
                      </a:lnTo>
                      <a:lnTo>
                        <a:pt x="2937" y="614"/>
                      </a:lnTo>
                      <a:lnTo>
                        <a:pt x="2941" y="614"/>
                      </a:lnTo>
                      <a:lnTo>
                        <a:pt x="2948" y="613"/>
                      </a:lnTo>
                      <a:lnTo>
                        <a:pt x="2963" y="604"/>
                      </a:lnTo>
                      <a:lnTo>
                        <a:pt x="2967" y="604"/>
                      </a:lnTo>
                      <a:lnTo>
                        <a:pt x="2969" y="612"/>
                      </a:lnTo>
                      <a:lnTo>
                        <a:pt x="2974" y="613"/>
                      </a:lnTo>
                      <a:lnTo>
                        <a:pt x="2987" y="608"/>
                      </a:lnTo>
                      <a:lnTo>
                        <a:pt x="2993" y="609"/>
                      </a:lnTo>
                      <a:lnTo>
                        <a:pt x="3004" y="602"/>
                      </a:lnTo>
                      <a:lnTo>
                        <a:pt x="3006" y="599"/>
                      </a:lnTo>
                      <a:lnTo>
                        <a:pt x="3004" y="586"/>
                      </a:lnTo>
                      <a:lnTo>
                        <a:pt x="3002" y="583"/>
                      </a:lnTo>
                      <a:lnTo>
                        <a:pt x="3000" y="583"/>
                      </a:lnTo>
                      <a:lnTo>
                        <a:pt x="3000" y="596"/>
                      </a:lnTo>
                      <a:lnTo>
                        <a:pt x="2999" y="599"/>
                      </a:lnTo>
                      <a:lnTo>
                        <a:pt x="2991" y="602"/>
                      </a:lnTo>
                      <a:lnTo>
                        <a:pt x="2982" y="599"/>
                      </a:lnTo>
                      <a:lnTo>
                        <a:pt x="2972" y="593"/>
                      </a:lnTo>
                      <a:lnTo>
                        <a:pt x="2967" y="582"/>
                      </a:lnTo>
                      <a:lnTo>
                        <a:pt x="2963" y="580"/>
                      </a:lnTo>
                      <a:lnTo>
                        <a:pt x="2962" y="569"/>
                      </a:lnTo>
                      <a:lnTo>
                        <a:pt x="2957" y="564"/>
                      </a:lnTo>
                      <a:lnTo>
                        <a:pt x="2948" y="559"/>
                      </a:lnTo>
                      <a:lnTo>
                        <a:pt x="2947" y="558"/>
                      </a:lnTo>
                      <a:lnTo>
                        <a:pt x="2947" y="552"/>
                      </a:lnTo>
                      <a:lnTo>
                        <a:pt x="2950" y="548"/>
                      </a:lnTo>
                      <a:lnTo>
                        <a:pt x="2953" y="547"/>
                      </a:lnTo>
                      <a:lnTo>
                        <a:pt x="2957" y="538"/>
                      </a:lnTo>
                      <a:lnTo>
                        <a:pt x="2962" y="536"/>
                      </a:lnTo>
                      <a:lnTo>
                        <a:pt x="2957" y="528"/>
                      </a:lnTo>
                      <a:lnTo>
                        <a:pt x="2951" y="515"/>
                      </a:lnTo>
                      <a:lnTo>
                        <a:pt x="2956" y="500"/>
                      </a:lnTo>
                      <a:lnTo>
                        <a:pt x="2971" y="488"/>
                      </a:lnTo>
                      <a:lnTo>
                        <a:pt x="2982" y="470"/>
                      </a:lnTo>
                      <a:lnTo>
                        <a:pt x="2987" y="466"/>
                      </a:lnTo>
                      <a:lnTo>
                        <a:pt x="2989" y="455"/>
                      </a:lnTo>
                      <a:lnTo>
                        <a:pt x="2996" y="446"/>
                      </a:lnTo>
                      <a:lnTo>
                        <a:pt x="3005" y="442"/>
                      </a:lnTo>
                      <a:lnTo>
                        <a:pt x="3009" y="443"/>
                      </a:lnTo>
                      <a:lnTo>
                        <a:pt x="3011" y="451"/>
                      </a:lnTo>
                      <a:lnTo>
                        <a:pt x="3014" y="451"/>
                      </a:lnTo>
                      <a:lnTo>
                        <a:pt x="3017" y="447"/>
                      </a:lnTo>
                      <a:lnTo>
                        <a:pt x="3020" y="437"/>
                      </a:lnTo>
                      <a:lnTo>
                        <a:pt x="3022" y="437"/>
                      </a:lnTo>
                      <a:lnTo>
                        <a:pt x="3025" y="441"/>
                      </a:lnTo>
                      <a:lnTo>
                        <a:pt x="3027" y="441"/>
                      </a:lnTo>
                      <a:lnTo>
                        <a:pt x="3032" y="440"/>
                      </a:lnTo>
                      <a:lnTo>
                        <a:pt x="3036" y="432"/>
                      </a:lnTo>
                      <a:lnTo>
                        <a:pt x="3039" y="429"/>
                      </a:lnTo>
                      <a:lnTo>
                        <a:pt x="3045" y="431"/>
                      </a:lnTo>
                      <a:lnTo>
                        <a:pt x="3048" y="430"/>
                      </a:lnTo>
                      <a:lnTo>
                        <a:pt x="3053" y="421"/>
                      </a:lnTo>
                      <a:lnTo>
                        <a:pt x="3054" y="414"/>
                      </a:lnTo>
                      <a:lnTo>
                        <a:pt x="3058" y="408"/>
                      </a:lnTo>
                      <a:lnTo>
                        <a:pt x="3059" y="398"/>
                      </a:lnTo>
                      <a:lnTo>
                        <a:pt x="3065" y="393"/>
                      </a:lnTo>
                      <a:lnTo>
                        <a:pt x="3068" y="392"/>
                      </a:lnTo>
                      <a:lnTo>
                        <a:pt x="3070" y="393"/>
                      </a:lnTo>
                      <a:lnTo>
                        <a:pt x="3071" y="400"/>
                      </a:lnTo>
                      <a:lnTo>
                        <a:pt x="3072" y="405"/>
                      </a:lnTo>
                      <a:lnTo>
                        <a:pt x="3077" y="407"/>
                      </a:lnTo>
                      <a:lnTo>
                        <a:pt x="3082" y="404"/>
                      </a:lnTo>
                      <a:lnTo>
                        <a:pt x="3092" y="412"/>
                      </a:lnTo>
                      <a:lnTo>
                        <a:pt x="3097" y="410"/>
                      </a:lnTo>
                      <a:lnTo>
                        <a:pt x="3100" y="405"/>
                      </a:lnTo>
                      <a:lnTo>
                        <a:pt x="3107" y="399"/>
                      </a:lnTo>
                      <a:lnTo>
                        <a:pt x="3112" y="399"/>
                      </a:lnTo>
                      <a:lnTo>
                        <a:pt x="3118" y="396"/>
                      </a:lnTo>
                      <a:lnTo>
                        <a:pt x="3120" y="389"/>
                      </a:lnTo>
                      <a:lnTo>
                        <a:pt x="3133" y="388"/>
                      </a:lnTo>
                      <a:lnTo>
                        <a:pt x="3136" y="387"/>
                      </a:lnTo>
                      <a:lnTo>
                        <a:pt x="3141" y="383"/>
                      </a:lnTo>
                      <a:lnTo>
                        <a:pt x="3147" y="383"/>
                      </a:lnTo>
                      <a:lnTo>
                        <a:pt x="3151" y="380"/>
                      </a:lnTo>
                      <a:lnTo>
                        <a:pt x="3158" y="380"/>
                      </a:lnTo>
                      <a:lnTo>
                        <a:pt x="3165" y="375"/>
                      </a:lnTo>
                      <a:lnTo>
                        <a:pt x="3166" y="370"/>
                      </a:lnTo>
                      <a:lnTo>
                        <a:pt x="3165" y="365"/>
                      </a:lnTo>
                      <a:close/>
                    </a:path>
                  </a:pathLst>
                </a:custGeom>
                <a:solidFill>
                  <a:srgbClr val="00B050"/>
                </a:solidFill>
                <a:ln>
                  <a:noFill/>
                </a:ln>
              </p:spPr>
              <p:txBody>
                <a:bodyPr/>
                <a:lstStyle/>
                <a:p>
                  <a:endParaRPr lang="es-MX" sz="900"/>
                </a:p>
              </p:txBody>
            </p:sp>
            <p:sp>
              <p:nvSpPr>
                <p:cNvPr id="14" name="Oval 13">
                  <a:extLst>
                    <a:ext uri="{FF2B5EF4-FFF2-40B4-BE49-F238E27FC236}">
                      <a16:creationId xmlns:a16="http://schemas.microsoft.com/office/drawing/2014/main" id="{D326A3F1-DF69-42FA-B159-1193DF2032C5}"/>
                    </a:ext>
                  </a:extLst>
                </p:cNvPr>
                <p:cNvSpPr/>
                <p:nvPr/>
              </p:nvSpPr>
              <p:spPr bwMode="auto">
                <a:xfrm>
                  <a:off x="4043363" y="1864519"/>
                  <a:ext cx="776288" cy="77708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17">
                    <a:defRPr/>
                  </a:pPr>
                  <a:endParaRPr lang="en-US" sz="900" dirty="0">
                    <a:latin typeface="Calibri Light"/>
                  </a:endParaRPr>
                </a:p>
              </p:txBody>
            </p:sp>
            <p:sp>
              <p:nvSpPr>
                <p:cNvPr id="15" name="Oval 14">
                  <a:extLst>
                    <a:ext uri="{FF2B5EF4-FFF2-40B4-BE49-F238E27FC236}">
                      <a16:creationId xmlns:a16="http://schemas.microsoft.com/office/drawing/2014/main" id="{B75479ED-57D9-499C-AD29-0F50BBB6F84B}"/>
                    </a:ext>
                  </a:extLst>
                </p:cNvPr>
                <p:cNvSpPr/>
                <p:nvPr/>
              </p:nvSpPr>
              <p:spPr bwMode="auto">
                <a:xfrm>
                  <a:off x="4043363" y="2729707"/>
                  <a:ext cx="776288" cy="777081"/>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17">
                    <a:defRPr/>
                  </a:pPr>
                  <a:endParaRPr lang="en-US" sz="900" dirty="0">
                    <a:latin typeface="Calibri Light"/>
                  </a:endParaRPr>
                </a:p>
              </p:txBody>
            </p:sp>
            <p:sp>
              <p:nvSpPr>
                <p:cNvPr id="18" name="Rectangle 221">
                  <a:extLst>
                    <a:ext uri="{FF2B5EF4-FFF2-40B4-BE49-F238E27FC236}">
                      <a16:creationId xmlns:a16="http://schemas.microsoft.com/office/drawing/2014/main" id="{45814763-D049-4ACD-B227-34603A82E49C}"/>
                    </a:ext>
                  </a:extLst>
                </p:cNvPr>
                <p:cNvSpPr>
                  <a:spLocks noChangeArrowheads="1"/>
                </p:cNvSpPr>
                <p:nvPr/>
              </p:nvSpPr>
              <p:spPr bwMode="auto">
                <a:xfrm>
                  <a:off x="5057775" y="1970088"/>
                  <a:ext cx="980751" cy="541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9710" tIns="54855" rIns="109710" bIns="54855">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n-US" altLang="es-MX" sz="2150" b="1" dirty="0">
                      <a:solidFill>
                        <a:schemeClr val="tx1">
                          <a:lumMod val="95000"/>
                          <a:lumOff val="5000"/>
                        </a:schemeClr>
                      </a:solidFill>
                      <a:latin typeface="Georgia Pro Cond" panose="02040506050405020303" pitchFamily="18" charset="0"/>
                      <a:ea typeface="Open Sans Light" panose="020B0306030504020204" pitchFamily="34" charset="0"/>
                    </a:rPr>
                    <a:t>97%</a:t>
                  </a:r>
                </a:p>
              </p:txBody>
            </p:sp>
            <p:sp>
              <p:nvSpPr>
                <p:cNvPr id="19" name="Rectangle 222">
                  <a:extLst>
                    <a:ext uri="{FF2B5EF4-FFF2-40B4-BE49-F238E27FC236}">
                      <a16:creationId xmlns:a16="http://schemas.microsoft.com/office/drawing/2014/main" id="{506D88D0-AC44-48DF-9440-B89544FA9FE0}"/>
                    </a:ext>
                  </a:extLst>
                </p:cNvPr>
                <p:cNvSpPr>
                  <a:spLocks noChangeArrowheads="1"/>
                </p:cNvSpPr>
                <p:nvPr/>
              </p:nvSpPr>
              <p:spPr bwMode="auto">
                <a:xfrm>
                  <a:off x="5057775" y="2858295"/>
                  <a:ext cx="1298029" cy="541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9710" tIns="54855" rIns="109710" bIns="54855">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n-US" altLang="es-MX" sz="2150" b="1" dirty="0">
                      <a:solidFill>
                        <a:schemeClr val="tx1">
                          <a:lumMod val="95000"/>
                          <a:lumOff val="5000"/>
                        </a:schemeClr>
                      </a:solidFill>
                      <a:latin typeface="Georgia Pro Cond" panose="02040506050405020303" pitchFamily="18" charset="0"/>
                      <a:ea typeface="Open Sans Light" panose="020B0306030504020204" pitchFamily="34" charset="0"/>
                    </a:rPr>
                    <a:t>97.5%</a:t>
                  </a:r>
                </a:p>
              </p:txBody>
            </p:sp>
          </p:grpSp>
          <p:grpSp>
            <p:nvGrpSpPr>
              <p:cNvPr id="66" name="Group 65">
                <a:extLst>
                  <a:ext uri="{FF2B5EF4-FFF2-40B4-BE49-F238E27FC236}">
                    <a16:creationId xmlns:a16="http://schemas.microsoft.com/office/drawing/2014/main" id="{8C1E20BD-261F-49CC-B78B-5666108EB02C}"/>
                  </a:ext>
                </a:extLst>
              </p:cNvPr>
              <p:cNvGrpSpPr/>
              <p:nvPr/>
            </p:nvGrpSpPr>
            <p:grpSpPr>
              <a:xfrm>
                <a:off x="1748573" y="3714517"/>
                <a:ext cx="3917946" cy="2641675"/>
                <a:chOff x="2018507" y="3617838"/>
                <a:chExt cx="3917946" cy="2641675"/>
              </a:xfrm>
            </p:grpSpPr>
            <p:sp>
              <p:nvSpPr>
                <p:cNvPr id="21" name="TextBox 224">
                  <a:extLst>
                    <a:ext uri="{FF2B5EF4-FFF2-40B4-BE49-F238E27FC236}">
                      <a16:creationId xmlns:a16="http://schemas.microsoft.com/office/drawing/2014/main" id="{D323A908-240B-4D68-AD30-87D58EB22721}"/>
                    </a:ext>
                  </a:extLst>
                </p:cNvPr>
                <p:cNvSpPr txBox="1">
                  <a:spLocks noChangeArrowheads="1"/>
                </p:cNvSpPr>
                <p:nvPr/>
              </p:nvSpPr>
              <p:spPr bwMode="auto">
                <a:xfrm>
                  <a:off x="2468226" y="3617838"/>
                  <a:ext cx="1332381" cy="400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r>
                    <a:rPr lang="en-US" altLang="es-MX" sz="2000" b="1" dirty="0">
                      <a:latin typeface="Georgia" panose="02040502050405020303" pitchFamily="18" charset="0"/>
                    </a:rPr>
                    <a:t>Keighley</a:t>
                  </a:r>
                  <a:endParaRPr lang="id-ID" altLang="es-MX" sz="2000" b="1" dirty="0">
                    <a:latin typeface="Georgia" panose="02040502050405020303" pitchFamily="18" charset="0"/>
                  </a:endParaRPr>
                </a:p>
              </p:txBody>
            </p:sp>
            <p:sp>
              <p:nvSpPr>
                <p:cNvPr id="39" name="Freeform 113">
                  <a:extLst>
                    <a:ext uri="{FF2B5EF4-FFF2-40B4-BE49-F238E27FC236}">
                      <a16:creationId xmlns:a16="http://schemas.microsoft.com/office/drawing/2014/main" id="{D143AD25-5A3C-42AC-B68D-107E271D5A59}"/>
                    </a:ext>
                  </a:extLst>
                </p:cNvPr>
                <p:cNvSpPr>
                  <a:spLocks noChangeArrowheads="1"/>
                </p:cNvSpPr>
                <p:nvPr/>
              </p:nvSpPr>
              <p:spPr bwMode="auto">
                <a:xfrm>
                  <a:off x="2018507" y="4121944"/>
                  <a:ext cx="2914650" cy="2137569"/>
                </a:xfrm>
                <a:custGeom>
                  <a:avLst/>
                  <a:gdLst>
                    <a:gd name="T0" fmla="*/ 5827421 w 3865"/>
                    <a:gd name="T1" fmla="*/ 4152110 h 2837"/>
                    <a:gd name="T2" fmla="*/ 5614774 w 3865"/>
                    <a:gd name="T3" fmla="*/ 4028527 h 2837"/>
                    <a:gd name="T4" fmla="*/ 5614774 w 3865"/>
                    <a:gd name="T5" fmla="*/ 4126489 h 2837"/>
                    <a:gd name="T6" fmla="*/ 140256 w 3865"/>
                    <a:gd name="T7" fmla="*/ 4126489 h 2837"/>
                    <a:gd name="T8" fmla="*/ 140256 w 3865"/>
                    <a:gd name="T9" fmla="*/ 212504 h 2837"/>
                    <a:gd name="T10" fmla="*/ 238285 w 3865"/>
                    <a:gd name="T11" fmla="*/ 212504 h 2837"/>
                    <a:gd name="T12" fmla="*/ 114618 w 3865"/>
                    <a:gd name="T13" fmla="*/ 0 h 2837"/>
                    <a:gd name="T14" fmla="*/ 0 w 3865"/>
                    <a:gd name="T15" fmla="*/ 212504 h 2837"/>
                    <a:gd name="T16" fmla="*/ 90488 w 3865"/>
                    <a:gd name="T17" fmla="*/ 212504 h 2837"/>
                    <a:gd name="T18" fmla="*/ 90488 w 3865"/>
                    <a:gd name="T19" fmla="*/ 4176224 h 2837"/>
                    <a:gd name="T20" fmla="*/ 5614774 w 3865"/>
                    <a:gd name="T21" fmla="*/ 4176224 h 2837"/>
                    <a:gd name="T22" fmla="*/ 5614774 w 3865"/>
                    <a:gd name="T23" fmla="*/ 4274187 h 2837"/>
                    <a:gd name="T24" fmla="*/ 5827421 w 3865"/>
                    <a:gd name="T25" fmla="*/ 4152110 h 28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865" h="2837">
                      <a:moveTo>
                        <a:pt x="3864" y="2755"/>
                      </a:moveTo>
                      <a:lnTo>
                        <a:pt x="3723" y="2673"/>
                      </a:lnTo>
                      <a:lnTo>
                        <a:pt x="3723" y="2738"/>
                      </a:lnTo>
                      <a:lnTo>
                        <a:pt x="93" y="2738"/>
                      </a:lnTo>
                      <a:lnTo>
                        <a:pt x="93" y="141"/>
                      </a:lnTo>
                      <a:lnTo>
                        <a:pt x="158" y="141"/>
                      </a:lnTo>
                      <a:lnTo>
                        <a:pt x="76" y="0"/>
                      </a:lnTo>
                      <a:lnTo>
                        <a:pt x="0" y="141"/>
                      </a:lnTo>
                      <a:lnTo>
                        <a:pt x="60" y="141"/>
                      </a:lnTo>
                      <a:lnTo>
                        <a:pt x="60" y="2771"/>
                      </a:lnTo>
                      <a:lnTo>
                        <a:pt x="3723" y="2771"/>
                      </a:lnTo>
                      <a:lnTo>
                        <a:pt x="3723" y="2836"/>
                      </a:lnTo>
                      <a:lnTo>
                        <a:pt x="3864" y="2755"/>
                      </a:lnTo>
                    </a:path>
                  </a:pathLst>
                </a:custGeom>
                <a:solidFill>
                  <a:schemeClr val="tx1">
                    <a:lumMod val="95000"/>
                    <a:lumOff val="5000"/>
                  </a:schemeClr>
                </a:solidFill>
                <a:ln>
                  <a:noFill/>
                </a:ln>
                <a:effectLst/>
              </p:spPr>
              <p:txBody>
                <a:bodyPr wrap="none" lIns="60927" tIns="30463" rIns="60927" bIns="30463" anchor="ctr"/>
                <a:lstStyle/>
                <a:p>
                  <a:endParaRPr lang="es-MX" sz="900"/>
                </a:p>
              </p:txBody>
            </p:sp>
            <p:sp>
              <p:nvSpPr>
                <p:cNvPr id="40" name="Freeform 118">
                  <a:extLst>
                    <a:ext uri="{FF2B5EF4-FFF2-40B4-BE49-F238E27FC236}">
                      <a16:creationId xmlns:a16="http://schemas.microsoft.com/office/drawing/2014/main" id="{0A9F11AF-0395-41D0-B986-EF7011E08CE4}"/>
                    </a:ext>
                  </a:extLst>
                </p:cNvPr>
                <p:cNvSpPr>
                  <a:spLocks noChangeArrowheads="1"/>
                </p:cNvSpPr>
                <p:nvPr/>
              </p:nvSpPr>
              <p:spPr bwMode="auto">
                <a:xfrm>
                  <a:off x="2264569" y="4524375"/>
                  <a:ext cx="1354138" cy="235744"/>
                </a:xfrm>
                <a:custGeom>
                  <a:avLst/>
                  <a:gdLst>
                    <a:gd name="T0" fmla="*/ 0 w 1615"/>
                    <a:gd name="T1" fmla="*/ 0 h 311"/>
                    <a:gd name="T2" fmla="*/ 2706120 w 1615"/>
                    <a:gd name="T3" fmla="*/ 0 h 311"/>
                    <a:gd name="T4" fmla="*/ 2706120 w 1615"/>
                    <a:gd name="T5" fmla="*/ 470607 h 311"/>
                    <a:gd name="T6" fmla="*/ 0 w 1615"/>
                    <a:gd name="T7" fmla="*/ 470607 h 311"/>
                    <a:gd name="T8" fmla="*/ 0 w 1615"/>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15" h="311">
                      <a:moveTo>
                        <a:pt x="0" y="0"/>
                      </a:moveTo>
                      <a:lnTo>
                        <a:pt x="1614" y="0"/>
                      </a:lnTo>
                      <a:lnTo>
                        <a:pt x="1614" y="310"/>
                      </a:lnTo>
                      <a:lnTo>
                        <a:pt x="0" y="310"/>
                      </a:lnTo>
                      <a:lnTo>
                        <a:pt x="0" y="0"/>
                      </a:lnTo>
                    </a:path>
                  </a:pathLst>
                </a:custGeom>
                <a:solidFill>
                  <a:schemeClr val="accent1"/>
                </a:solidFill>
                <a:ln>
                  <a:noFill/>
                </a:ln>
                <a:effectLst/>
              </p:spPr>
              <p:txBody>
                <a:bodyPr wrap="none" lIns="60927" tIns="30463" rIns="60927" bIns="30463" anchor="ctr"/>
                <a:lstStyle/>
                <a:p>
                  <a:endParaRPr lang="es-MX" sz="900"/>
                </a:p>
              </p:txBody>
            </p:sp>
            <p:sp>
              <p:nvSpPr>
                <p:cNvPr id="41" name="Freeform 119">
                  <a:extLst>
                    <a:ext uri="{FF2B5EF4-FFF2-40B4-BE49-F238E27FC236}">
                      <a16:creationId xmlns:a16="http://schemas.microsoft.com/office/drawing/2014/main" id="{05CD18FD-1401-4A39-BD87-0E03BE5C121C}"/>
                    </a:ext>
                  </a:extLst>
                </p:cNvPr>
                <p:cNvSpPr>
                  <a:spLocks noChangeArrowheads="1"/>
                </p:cNvSpPr>
                <p:nvPr/>
              </p:nvSpPr>
              <p:spPr bwMode="auto">
                <a:xfrm>
                  <a:off x="2264569" y="4956175"/>
                  <a:ext cx="1673225" cy="236538"/>
                </a:xfrm>
                <a:custGeom>
                  <a:avLst/>
                  <a:gdLst>
                    <a:gd name="T0" fmla="*/ 0 w 2218"/>
                    <a:gd name="T1" fmla="*/ 0 h 311"/>
                    <a:gd name="T2" fmla="*/ 3345470 w 2218"/>
                    <a:gd name="T3" fmla="*/ 0 h 311"/>
                    <a:gd name="T4" fmla="*/ 3345470 w 2218"/>
                    <a:gd name="T5" fmla="*/ 470607 h 311"/>
                    <a:gd name="T6" fmla="*/ 0 w 2218"/>
                    <a:gd name="T7" fmla="*/ 470607 h 311"/>
                    <a:gd name="T8" fmla="*/ 0 w 2218"/>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8" h="311">
                      <a:moveTo>
                        <a:pt x="0" y="0"/>
                      </a:moveTo>
                      <a:lnTo>
                        <a:pt x="2217" y="0"/>
                      </a:lnTo>
                      <a:lnTo>
                        <a:pt x="2217" y="310"/>
                      </a:lnTo>
                      <a:lnTo>
                        <a:pt x="0" y="310"/>
                      </a:lnTo>
                      <a:lnTo>
                        <a:pt x="0" y="0"/>
                      </a:lnTo>
                    </a:path>
                  </a:pathLst>
                </a:custGeom>
                <a:solidFill>
                  <a:schemeClr val="accent5"/>
                </a:solidFill>
                <a:ln>
                  <a:noFill/>
                </a:ln>
                <a:effectLst/>
              </p:spPr>
              <p:txBody>
                <a:bodyPr wrap="none" lIns="60927" tIns="30463" rIns="60927" bIns="30463" anchor="ctr"/>
                <a:lstStyle/>
                <a:p>
                  <a:endParaRPr lang="es-MX" sz="900"/>
                </a:p>
              </p:txBody>
            </p:sp>
            <p:sp>
              <p:nvSpPr>
                <p:cNvPr id="42" name="Freeform 120">
                  <a:extLst>
                    <a:ext uri="{FF2B5EF4-FFF2-40B4-BE49-F238E27FC236}">
                      <a16:creationId xmlns:a16="http://schemas.microsoft.com/office/drawing/2014/main" id="{5D03A3E3-EAFB-43C6-9DB0-CAF605213376}"/>
                    </a:ext>
                  </a:extLst>
                </p:cNvPr>
                <p:cNvSpPr>
                  <a:spLocks noChangeArrowheads="1"/>
                </p:cNvSpPr>
                <p:nvPr/>
              </p:nvSpPr>
              <p:spPr bwMode="auto">
                <a:xfrm>
                  <a:off x="2264568" y="5378450"/>
                  <a:ext cx="1780441" cy="235744"/>
                </a:xfrm>
                <a:custGeom>
                  <a:avLst/>
                  <a:gdLst>
                    <a:gd name="T0" fmla="*/ 0 w 1148"/>
                    <a:gd name="T1" fmla="*/ 0 h 310"/>
                    <a:gd name="T2" fmla="*/ 1973489 w 1148"/>
                    <a:gd name="T3" fmla="*/ 0 h 310"/>
                    <a:gd name="T4" fmla="*/ 1973489 w 1148"/>
                    <a:gd name="T5" fmla="*/ 463971 h 310"/>
                    <a:gd name="T6" fmla="*/ 0 w 1148"/>
                    <a:gd name="T7" fmla="*/ 463971 h 310"/>
                    <a:gd name="T8" fmla="*/ 0 w 1148"/>
                    <a:gd name="T9" fmla="*/ 0 h 3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8" h="310">
                      <a:moveTo>
                        <a:pt x="0" y="0"/>
                      </a:moveTo>
                      <a:lnTo>
                        <a:pt x="1147" y="0"/>
                      </a:lnTo>
                      <a:lnTo>
                        <a:pt x="1147" y="309"/>
                      </a:lnTo>
                      <a:lnTo>
                        <a:pt x="0" y="309"/>
                      </a:lnTo>
                      <a:lnTo>
                        <a:pt x="0" y="0"/>
                      </a:lnTo>
                    </a:path>
                  </a:pathLst>
                </a:custGeom>
                <a:solidFill>
                  <a:schemeClr val="accent4"/>
                </a:solidFill>
                <a:ln>
                  <a:noFill/>
                </a:ln>
                <a:effectLst/>
              </p:spPr>
              <p:txBody>
                <a:bodyPr wrap="none" lIns="60927" tIns="30463" rIns="60927" bIns="30463" anchor="ctr"/>
                <a:lstStyle/>
                <a:p>
                  <a:endParaRPr lang="es-MX" sz="900"/>
                </a:p>
              </p:txBody>
            </p:sp>
            <p:sp>
              <p:nvSpPr>
                <p:cNvPr id="43" name="Freeform 121">
                  <a:extLst>
                    <a:ext uri="{FF2B5EF4-FFF2-40B4-BE49-F238E27FC236}">
                      <a16:creationId xmlns:a16="http://schemas.microsoft.com/office/drawing/2014/main" id="{2D29162D-18C4-471C-B314-5432E1853F45}"/>
                    </a:ext>
                  </a:extLst>
                </p:cNvPr>
                <p:cNvSpPr>
                  <a:spLocks noChangeArrowheads="1"/>
                </p:cNvSpPr>
                <p:nvPr/>
              </p:nvSpPr>
              <p:spPr bwMode="auto">
                <a:xfrm>
                  <a:off x="4347369" y="4547394"/>
                  <a:ext cx="388938" cy="185738"/>
                </a:xfrm>
                <a:custGeom>
                  <a:avLst/>
                  <a:gdLst>
                    <a:gd name="T0" fmla="*/ 777017 w 517"/>
                    <a:gd name="T1" fmla="*/ 180870 h 245"/>
                    <a:gd name="T2" fmla="*/ 581257 w 517"/>
                    <a:gd name="T3" fmla="*/ 0 h 245"/>
                    <a:gd name="T4" fmla="*/ 581257 w 517"/>
                    <a:gd name="T5" fmla="*/ 115513 h 245"/>
                    <a:gd name="T6" fmla="*/ 0 w 517"/>
                    <a:gd name="T7" fmla="*/ 115513 h 245"/>
                    <a:gd name="T8" fmla="*/ 0 w 517"/>
                    <a:gd name="T9" fmla="*/ 255346 h 245"/>
                    <a:gd name="T10" fmla="*/ 581257 w 517"/>
                    <a:gd name="T11" fmla="*/ 255346 h 245"/>
                    <a:gd name="T12" fmla="*/ 581257 w 517"/>
                    <a:gd name="T13" fmla="*/ 370859 h 245"/>
                    <a:gd name="T14" fmla="*/ 777017 w 517"/>
                    <a:gd name="T15" fmla="*/ 180870 h 2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17" h="245">
                      <a:moveTo>
                        <a:pt x="516" y="119"/>
                      </a:moveTo>
                      <a:lnTo>
                        <a:pt x="386" y="0"/>
                      </a:lnTo>
                      <a:lnTo>
                        <a:pt x="386" y="76"/>
                      </a:lnTo>
                      <a:lnTo>
                        <a:pt x="0" y="76"/>
                      </a:lnTo>
                      <a:lnTo>
                        <a:pt x="0" y="168"/>
                      </a:lnTo>
                      <a:lnTo>
                        <a:pt x="386" y="168"/>
                      </a:lnTo>
                      <a:lnTo>
                        <a:pt x="386" y="244"/>
                      </a:lnTo>
                      <a:lnTo>
                        <a:pt x="516" y="119"/>
                      </a:lnTo>
                    </a:path>
                  </a:pathLst>
                </a:custGeom>
                <a:solidFill>
                  <a:schemeClr val="accent2">
                    <a:lumMod val="75000"/>
                  </a:schemeClr>
                </a:solidFill>
                <a:ln>
                  <a:noFill/>
                </a:ln>
                <a:effectLst/>
              </p:spPr>
              <p:txBody>
                <a:bodyPr wrap="none" lIns="60927" tIns="30463" rIns="60927" bIns="30463" anchor="ctr"/>
                <a:lstStyle/>
                <a:p>
                  <a:endParaRPr lang="es-MX" sz="900"/>
                </a:p>
              </p:txBody>
            </p:sp>
            <p:sp>
              <p:nvSpPr>
                <p:cNvPr id="44" name="Freeform 122">
                  <a:extLst>
                    <a:ext uri="{FF2B5EF4-FFF2-40B4-BE49-F238E27FC236}">
                      <a16:creationId xmlns:a16="http://schemas.microsoft.com/office/drawing/2014/main" id="{54C4D033-846B-4A4D-BB55-659D2E00EBA7}"/>
                    </a:ext>
                  </a:extLst>
                </p:cNvPr>
                <p:cNvSpPr>
                  <a:spLocks noChangeArrowheads="1"/>
                </p:cNvSpPr>
                <p:nvPr/>
              </p:nvSpPr>
              <p:spPr bwMode="auto">
                <a:xfrm>
                  <a:off x="4347369" y="4983163"/>
                  <a:ext cx="388938" cy="185738"/>
                </a:xfrm>
                <a:custGeom>
                  <a:avLst/>
                  <a:gdLst>
                    <a:gd name="T0" fmla="*/ 777017 w 517"/>
                    <a:gd name="T1" fmla="*/ 189989 h 245"/>
                    <a:gd name="T2" fmla="*/ 581257 w 517"/>
                    <a:gd name="T3" fmla="*/ 0 h 245"/>
                    <a:gd name="T4" fmla="*/ 581257 w 517"/>
                    <a:gd name="T5" fmla="*/ 115513 h 245"/>
                    <a:gd name="T6" fmla="*/ 0 w 517"/>
                    <a:gd name="T7" fmla="*/ 115513 h 245"/>
                    <a:gd name="T8" fmla="*/ 0 w 517"/>
                    <a:gd name="T9" fmla="*/ 255346 h 245"/>
                    <a:gd name="T10" fmla="*/ 581257 w 517"/>
                    <a:gd name="T11" fmla="*/ 255346 h 245"/>
                    <a:gd name="T12" fmla="*/ 581257 w 517"/>
                    <a:gd name="T13" fmla="*/ 370859 h 245"/>
                    <a:gd name="T14" fmla="*/ 777017 w 517"/>
                    <a:gd name="T15" fmla="*/ 189989 h 2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17" h="245">
                      <a:moveTo>
                        <a:pt x="516" y="125"/>
                      </a:moveTo>
                      <a:lnTo>
                        <a:pt x="386" y="0"/>
                      </a:lnTo>
                      <a:lnTo>
                        <a:pt x="386" y="76"/>
                      </a:lnTo>
                      <a:lnTo>
                        <a:pt x="0" y="76"/>
                      </a:lnTo>
                      <a:lnTo>
                        <a:pt x="0" y="168"/>
                      </a:lnTo>
                      <a:lnTo>
                        <a:pt x="386" y="168"/>
                      </a:lnTo>
                      <a:lnTo>
                        <a:pt x="386" y="244"/>
                      </a:lnTo>
                      <a:lnTo>
                        <a:pt x="516" y="125"/>
                      </a:lnTo>
                    </a:path>
                  </a:pathLst>
                </a:custGeom>
                <a:solidFill>
                  <a:schemeClr val="accent2">
                    <a:lumMod val="75000"/>
                  </a:schemeClr>
                </a:solidFill>
                <a:ln>
                  <a:noFill/>
                </a:ln>
                <a:effectLst/>
              </p:spPr>
              <p:txBody>
                <a:bodyPr wrap="none" lIns="60927" tIns="30463" rIns="60927" bIns="30463" anchor="ctr"/>
                <a:lstStyle/>
                <a:p>
                  <a:endParaRPr lang="es-MX" sz="900"/>
                </a:p>
              </p:txBody>
            </p:sp>
            <p:sp>
              <p:nvSpPr>
                <p:cNvPr id="45" name="Freeform 123">
                  <a:extLst>
                    <a:ext uri="{FF2B5EF4-FFF2-40B4-BE49-F238E27FC236}">
                      <a16:creationId xmlns:a16="http://schemas.microsoft.com/office/drawing/2014/main" id="{88F23CE4-0119-4D27-9E54-BFF211146F9A}"/>
                    </a:ext>
                  </a:extLst>
                </p:cNvPr>
                <p:cNvSpPr>
                  <a:spLocks noChangeArrowheads="1"/>
                </p:cNvSpPr>
                <p:nvPr/>
              </p:nvSpPr>
              <p:spPr bwMode="auto">
                <a:xfrm>
                  <a:off x="4347369" y="5405438"/>
                  <a:ext cx="388938" cy="185738"/>
                </a:xfrm>
                <a:custGeom>
                  <a:avLst/>
                  <a:gdLst>
                    <a:gd name="T0" fmla="*/ 777017 w 517"/>
                    <a:gd name="T1" fmla="*/ 181648 h 246"/>
                    <a:gd name="T2" fmla="*/ 581257 w 517"/>
                    <a:gd name="T3" fmla="*/ 0 h 246"/>
                    <a:gd name="T4" fmla="*/ 581257 w 517"/>
                    <a:gd name="T5" fmla="*/ 115044 h 246"/>
                    <a:gd name="T6" fmla="*/ 0 w 517"/>
                    <a:gd name="T7" fmla="*/ 115044 h 246"/>
                    <a:gd name="T8" fmla="*/ 0 w 517"/>
                    <a:gd name="T9" fmla="*/ 255821 h 246"/>
                    <a:gd name="T10" fmla="*/ 581257 w 517"/>
                    <a:gd name="T11" fmla="*/ 255821 h 246"/>
                    <a:gd name="T12" fmla="*/ 581257 w 517"/>
                    <a:gd name="T13" fmla="*/ 370865 h 246"/>
                    <a:gd name="T14" fmla="*/ 777017 w 517"/>
                    <a:gd name="T15" fmla="*/ 181648 h 2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17" h="246">
                      <a:moveTo>
                        <a:pt x="516" y="120"/>
                      </a:moveTo>
                      <a:lnTo>
                        <a:pt x="386" y="0"/>
                      </a:lnTo>
                      <a:lnTo>
                        <a:pt x="386" y="76"/>
                      </a:lnTo>
                      <a:lnTo>
                        <a:pt x="0" y="76"/>
                      </a:lnTo>
                      <a:lnTo>
                        <a:pt x="0" y="169"/>
                      </a:lnTo>
                      <a:lnTo>
                        <a:pt x="386" y="169"/>
                      </a:lnTo>
                      <a:lnTo>
                        <a:pt x="386" y="245"/>
                      </a:lnTo>
                      <a:lnTo>
                        <a:pt x="516" y="120"/>
                      </a:lnTo>
                    </a:path>
                  </a:pathLst>
                </a:custGeom>
                <a:solidFill>
                  <a:schemeClr val="accent2">
                    <a:lumMod val="75000"/>
                  </a:schemeClr>
                </a:solidFill>
                <a:ln>
                  <a:noFill/>
                </a:ln>
                <a:effectLst/>
              </p:spPr>
              <p:txBody>
                <a:bodyPr wrap="none" lIns="60927" tIns="30463" rIns="60927" bIns="30463" anchor="ctr"/>
                <a:lstStyle/>
                <a:p>
                  <a:endParaRPr lang="es-MX" sz="900"/>
                </a:p>
              </p:txBody>
            </p:sp>
            <p:sp>
              <p:nvSpPr>
                <p:cNvPr id="46" name="Freeform 124">
                  <a:extLst>
                    <a:ext uri="{FF2B5EF4-FFF2-40B4-BE49-F238E27FC236}">
                      <a16:creationId xmlns:a16="http://schemas.microsoft.com/office/drawing/2014/main" id="{D90CF2C2-BF03-49AC-9B51-54477EC457AA}"/>
                    </a:ext>
                  </a:extLst>
                </p:cNvPr>
                <p:cNvSpPr>
                  <a:spLocks noChangeArrowheads="1"/>
                </p:cNvSpPr>
                <p:nvPr/>
              </p:nvSpPr>
              <p:spPr bwMode="auto">
                <a:xfrm>
                  <a:off x="2264569" y="5811044"/>
                  <a:ext cx="1945058" cy="209552"/>
                </a:xfrm>
                <a:custGeom>
                  <a:avLst/>
                  <a:gdLst>
                    <a:gd name="T0" fmla="*/ 0 w 1773"/>
                    <a:gd name="T1" fmla="*/ 0 h 311"/>
                    <a:gd name="T2" fmla="*/ 2706270 w 1773"/>
                    <a:gd name="T3" fmla="*/ 0 h 311"/>
                    <a:gd name="T4" fmla="*/ 2706270 w 1773"/>
                    <a:gd name="T5" fmla="*/ 470603 h 311"/>
                    <a:gd name="T6" fmla="*/ 0 w 1773"/>
                    <a:gd name="T7" fmla="*/ 470603 h 311"/>
                    <a:gd name="T8" fmla="*/ 0 w 1773"/>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73" h="311">
                      <a:moveTo>
                        <a:pt x="0" y="0"/>
                      </a:moveTo>
                      <a:lnTo>
                        <a:pt x="1772" y="0"/>
                      </a:lnTo>
                      <a:lnTo>
                        <a:pt x="1772" y="310"/>
                      </a:lnTo>
                      <a:lnTo>
                        <a:pt x="0" y="310"/>
                      </a:lnTo>
                      <a:lnTo>
                        <a:pt x="0" y="0"/>
                      </a:lnTo>
                    </a:path>
                  </a:pathLst>
                </a:custGeom>
                <a:solidFill>
                  <a:schemeClr val="accent2"/>
                </a:solidFill>
                <a:ln>
                  <a:noFill/>
                </a:ln>
                <a:effectLst/>
              </p:spPr>
              <p:txBody>
                <a:bodyPr wrap="none" lIns="60927" tIns="30463" rIns="60927" bIns="30463" anchor="ctr"/>
                <a:lstStyle/>
                <a:p>
                  <a:endParaRPr lang="es-MX" sz="900"/>
                </a:p>
              </p:txBody>
            </p:sp>
            <p:sp>
              <p:nvSpPr>
                <p:cNvPr id="47" name="Freeform 125">
                  <a:extLst>
                    <a:ext uri="{FF2B5EF4-FFF2-40B4-BE49-F238E27FC236}">
                      <a16:creationId xmlns:a16="http://schemas.microsoft.com/office/drawing/2014/main" id="{FBF293B4-FF87-4E31-8953-65757FB5638A}"/>
                    </a:ext>
                  </a:extLst>
                </p:cNvPr>
                <p:cNvSpPr>
                  <a:spLocks noChangeArrowheads="1"/>
                </p:cNvSpPr>
                <p:nvPr/>
              </p:nvSpPr>
              <p:spPr bwMode="auto">
                <a:xfrm>
                  <a:off x="4347369" y="5834063"/>
                  <a:ext cx="388938" cy="186532"/>
                </a:xfrm>
                <a:custGeom>
                  <a:avLst/>
                  <a:gdLst>
                    <a:gd name="T0" fmla="*/ 777017 w 517"/>
                    <a:gd name="T1" fmla="*/ 180870 h 245"/>
                    <a:gd name="T2" fmla="*/ 581257 w 517"/>
                    <a:gd name="T3" fmla="*/ 0 h 245"/>
                    <a:gd name="T4" fmla="*/ 581257 w 517"/>
                    <a:gd name="T5" fmla="*/ 115513 h 245"/>
                    <a:gd name="T6" fmla="*/ 0 w 517"/>
                    <a:gd name="T7" fmla="*/ 115513 h 245"/>
                    <a:gd name="T8" fmla="*/ 0 w 517"/>
                    <a:gd name="T9" fmla="*/ 255346 h 245"/>
                    <a:gd name="T10" fmla="*/ 581257 w 517"/>
                    <a:gd name="T11" fmla="*/ 255346 h 245"/>
                    <a:gd name="T12" fmla="*/ 581257 w 517"/>
                    <a:gd name="T13" fmla="*/ 370859 h 245"/>
                    <a:gd name="T14" fmla="*/ 777017 w 517"/>
                    <a:gd name="T15" fmla="*/ 180870 h 2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17" h="245">
                      <a:moveTo>
                        <a:pt x="516" y="119"/>
                      </a:moveTo>
                      <a:lnTo>
                        <a:pt x="386" y="0"/>
                      </a:lnTo>
                      <a:lnTo>
                        <a:pt x="386" y="76"/>
                      </a:lnTo>
                      <a:lnTo>
                        <a:pt x="0" y="76"/>
                      </a:lnTo>
                      <a:lnTo>
                        <a:pt x="0" y="168"/>
                      </a:lnTo>
                      <a:lnTo>
                        <a:pt x="386" y="168"/>
                      </a:lnTo>
                      <a:lnTo>
                        <a:pt x="386" y="244"/>
                      </a:lnTo>
                      <a:lnTo>
                        <a:pt x="516" y="119"/>
                      </a:lnTo>
                    </a:path>
                  </a:pathLst>
                </a:custGeom>
                <a:solidFill>
                  <a:schemeClr val="accent2">
                    <a:lumMod val="75000"/>
                  </a:schemeClr>
                </a:solidFill>
                <a:ln>
                  <a:noFill/>
                </a:ln>
                <a:effectLst/>
              </p:spPr>
              <p:txBody>
                <a:bodyPr wrap="none" lIns="60927" tIns="30463" rIns="60927" bIns="30463" anchor="ctr"/>
                <a:lstStyle/>
                <a:p>
                  <a:endParaRPr lang="es-MX" sz="900"/>
                </a:p>
              </p:txBody>
            </p:sp>
            <p:sp>
              <p:nvSpPr>
                <p:cNvPr id="48" name="Subtitle 2">
                  <a:extLst>
                    <a:ext uri="{FF2B5EF4-FFF2-40B4-BE49-F238E27FC236}">
                      <a16:creationId xmlns:a16="http://schemas.microsoft.com/office/drawing/2014/main" id="{595CB352-024E-4E1E-B7E2-4B6ED56B6CE8}"/>
                    </a:ext>
                  </a:extLst>
                </p:cNvPr>
                <p:cNvSpPr txBox="1">
                  <a:spLocks/>
                </p:cNvSpPr>
                <p:nvPr/>
              </p:nvSpPr>
              <p:spPr bwMode="auto">
                <a:xfrm>
                  <a:off x="4802188" y="4911725"/>
                  <a:ext cx="974022" cy="414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72" tIns="60935" rIns="121872" bIns="60935">
                  <a:spAutoFit/>
                </a:bodyPr>
                <a:lstStyle>
                  <a:lvl1pPr defTabSz="457200">
                    <a:defRPr sz="3600">
                      <a:solidFill>
                        <a:schemeClr val="tx1"/>
                      </a:solidFill>
                      <a:latin typeface="Lato Light" panose="020F0302020204030203" pitchFamily="34" charset="0"/>
                      <a:ea typeface="MS PGothic" panose="020B0600070205080204" pitchFamily="34" charset="-128"/>
                    </a:defRPr>
                  </a:lvl1pPr>
                  <a:lvl2pPr marL="742950" indent="-285750" defTabSz="457200">
                    <a:defRPr sz="3600">
                      <a:solidFill>
                        <a:schemeClr val="tx1"/>
                      </a:solidFill>
                      <a:latin typeface="Lato Light" panose="020F0302020204030203" pitchFamily="34" charset="0"/>
                      <a:ea typeface="MS PGothic" panose="020B0600070205080204" pitchFamily="34" charset="-128"/>
                    </a:defRPr>
                  </a:lvl2pPr>
                  <a:lvl3pPr marL="1143000" indent="-228600" defTabSz="457200">
                    <a:defRPr sz="3600">
                      <a:solidFill>
                        <a:schemeClr val="tx1"/>
                      </a:solidFill>
                      <a:latin typeface="Lato Light" panose="020F0302020204030203" pitchFamily="34" charset="0"/>
                      <a:ea typeface="MS PGothic" panose="020B0600070205080204" pitchFamily="34" charset="-128"/>
                    </a:defRPr>
                  </a:lvl3pPr>
                  <a:lvl4pPr marL="1600200" indent="-228600" defTabSz="457200">
                    <a:defRPr sz="3600">
                      <a:solidFill>
                        <a:schemeClr val="tx1"/>
                      </a:solidFill>
                      <a:latin typeface="Lato Light" panose="020F0302020204030203" pitchFamily="34" charset="0"/>
                      <a:ea typeface="MS PGothic" panose="020B0600070205080204" pitchFamily="34" charset="-128"/>
                    </a:defRPr>
                  </a:lvl4pPr>
                  <a:lvl5pPr marL="2057400" indent="-228600" defTabSz="457200">
                    <a:defRPr sz="3600">
                      <a:solidFill>
                        <a:schemeClr val="tx1"/>
                      </a:solidFill>
                      <a:latin typeface="Lato Light" panose="020F0302020204030203" pitchFamily="34" charset="0"/>
                      <a:ea typeface="MS PGothic" panose="020B0600070205080204" pitchFamily="34" charset="-128"/>
                    </a:defRPr>
                  </a:lvl5pPr>
                  <a:lvl6pPr marL="2514600" indent="-228600" defTabSz="457200"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457200"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457200"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457200"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spcBef>
                      <a:spcPct val="20000"/>
                    </a:spcBef>
                    <a:buFont typeface="Arial" panose="020B0604020202020204" pitchFamily="34" charset="0"/>
                    <a:buNone/>
                  </a:pPr>
                  <a:r>
                    <a:rPr lang="en-US" altLang="es-MX" sz="1400" dirty="0">
                      <a:solidFill>
                        <a:schemeClr val="tx1">
                          <a:lumMod val="95000"/>
                          <a:lumOff val="5000"/>
                        </a:schemeClr>
                      </a:solidFill>
                      <a:latin typeface="Georgia Pro Cond" panose="02040506050405020303" pitchFamily="18" charset="0"/>
                    </a:rPr>
                    <a:t>4.5%</a:t>
                  </a:r>
                  <a:endParaRPr lang="en-US" altLang="es-MX" sz="900" dirty="0">
                    <a:solidFill>
                      <a:schemeClr val="tx1">
                        <a:lumMod val="95000"/>
                        <a:lumOff val="5000"/>
                      </a:schemeClr>
                    </a:solidFill>
                    <a:latin typeface="Georgia Pro Cond" panose="02040506050405020303" pitchFamily="18" charset="0"/>
                  </a:endParaRPr>
                </a:p>
              </p:txBody>
            </p:sp>
            <p:sp>
              <p:nvSpPr>
                <p:cNvPr id="49" name="Subtitle 2">
                  <a:extLst>
                    <a:ext uri="{FF2B5EF4-FFF2-40B4-BE49-F238E27FC236}">
                      <a16:creationId xmlns:a16="http://schemas.microsoft.com/office/drawing/2014/main" id="{C1C34824-280F-420A-BEE4-D44B1386CA60}"/>
                    </a:ext>
                  </a:extLst>
                </p:cNvPr>
                <p:cNvSpPr txBox="1">
                  <a:spLocks/>
                </p:cNvSpPr>
                <p:nvPr/>
              </p:nvSpPr>
              <p:spPr bwMode="auto">
                <a:xfrm>
                  <a:off x="4802187" y="5320507"/>
                  <a:ext cx="1112042" cy="414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72" tIns="60935" rIns="121872" bIns="60935">
                  <a:spAutoFit/>
                </a:bodyPr>
                <a:lstStyle>
                  <a:lvl1pPr defTabSz="457200">
                    <a:defRPr sz="3600">
                      <a:solidFill>
                        <a:schemeClr val="tx1"/>
                      </a:solidFill>
                      <a:latin typeface="Lato Light" panose="020F0302020204030203" pitchFamily="34" charset="0"/>
                      <a:ea typeface="MS PGothic" panose="020B0600070205080204" pitchFamily="34" charset="-128"/>
                    </a:defRPr>
                  </a:lvl1pPr>
                  <a:lvl2pPr marL="742950" indent="-285750" defTabSz="457200">
                    <a:defRPr sz="3600">
                      <a:solidFill>
                        <a:schemeClr val="tx1"/>
                      </a:solidFill>
                      <a:latin typeface="Lato Light" panose="020F0302020204030203" pitchFamily="34" charset="0"/>
                      <a:ea typeface="MS PGothic" panose="020B0600070205080204" pitchFamily="34" charset="-128"/>
                    </a:defRPr>
                  </a:lvl2pPr>
                  <a:lvl3pPr marL="1143000" indent="-228600" defTabSz="457200">
                    <a:defRPr sz="3600">
                      <a:solidFill>
                        <a:schemeClr val="tx1"/>
                      </a:solidFill>
                      <a:latin typeface="Lato Light" panose="020F0302020204030203" pitchFamily="34" charset="0"/>
                      <a:ea typeface="MS PGothic" panose="020B0600070205080204" pitchFamily="34" charset="-128"/>
                    </a:defRPr>
                  </a:lvl3pPr>
                  <a:lvl4pPr marL="1600200" indent="-228600" defTabSz="457200">
                    <a:defRPr sz="3600">
                      <a:solidFill>
                        <a:schemeClr val="tx1"/>
                      </a:solidFill>
                      <a:latin typeface="Lato Light" panose="020F0302020204030203" pitchFamily="34" charset="0"/>
                      <a:ea typeface="MS PGothic" panose="020B0600070205080204" pitchFamily="34" charset="-128"/>
                    </a:defRPr>
                  </a:lvl4pPr>
                  <a:lvl5pPr marL="2057400" indent="-228600" defTabSz="457200">
                    <a:defRPr sz="3600">
                      <a:solidFill>
                        <a:schemeClr val="tx1"/>
                      </a:solidFill>
                      <a:latin typeface="Lato Light" panose="020F0302020204030203" pitchFamily="34" charset="0"/>
                      <a:ea typeface="MS PGothic" panose="020B0600070205080204" pitchFamily="34" charset="-128"/>
                    </a:defRPr>
                  </a:lvl5pPr>
                  <a:lvl6pPr marL="2514600" indent="-228600" defTabSz="457200"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457200"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457200"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457200"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spcBef>
                      <a:spcPct val="20000"/>
                    </a:spcBef>
                    <a:buFont typeface="Arial" panose="020B0604020202020204" pitchFamily="34" charset="0"/>
                    <a:buNone/>
                  </a:pPr>
                  <a:r>
                    <a:rPr lang="en-US" altLang="es-MX" sz="1400" dirty="0">
                      <a:solidFill>
                        <a:schemeClr val="tx1">
                          <a:lumMod val="95000"/>
                          <a:lumOff val="5000"/>
                        </a:schemeClr>
                      </a:solidFill>
                      <a:latin typeface="Georgia Pro Cond" panose="02040506050405020303" pitchFamily="18" charset="0"/>
                    </a:rPr>
                    <a:t>2.97%</a:t>
                  </a:r>
                  <a:endParaRPr lang="en-US" altLang="es-MX" sz="900" dirty="0">
                    <a:solidFill>
                      <a:schemeClr val="tx1">
                        <a:lumMod val="95000"/>
                        <a:lumOff val="5000"/>
                      </a:schemeClr>
                    </a:solidFill>
                    <a:latin typeface="Georgia Pro Cond" panose="02040506050405020303" pitchFamily="18" charset="0"/>
                  </a:endParaRPr>
                </a:p>
              </p:txBody>
            </p:sp>
            <p:sp>
              <p:nvSpPr>
                <p:cNvPr id="50" name="Subtitle 2">
                  <a:extLst>
                    <a:ext uri="{FF2B5EF4-FFF2-40B4-BE49-F238E27FC236}">
                      <a16:creationId xmlns:a16="http://schemas.microsoft.com/office/drawing/2014/main" id="{A7B3D574-7B21-4C91-A031-7C24047CDE60}"/>
                    </a:ext>
                  </a:extLst>
                </p:cNvPr>
                <p:cNvSpPr txBox="1">
                  <a:spLocks/>
                </p:cNvSpPr>
                <p:nvPr/>
              </p:nvSpPr>
              <p:spPr bwMode="auto">
                <a:xfrm>
                  <a:off x="4802187" y="5746750"/>
                  <a:ext cx="1134266" cy="414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72" tIns="60935" rIns="121872" bIns="60935">
                  <a:spAutoFit/>
                </a:bodyPr>
                <a:lstStyle>
                  <a:lvl1pPr defTabSz="457200">
                    <a:defRPr sz="3600">
                      <a:solidFill>
                        <a:schemeClr val="tx1"/>
                      </a:solidFill>
                      <a:latin typeface="Lato Light" panose="020F0302020204030203" pitchFamily="34" charset="0"/>
                      <a:ea typeface="MS PGothic" panose="020B0600070205080204" pitchFamily="34" charset="-128"/>
                    </a:defRPr>
                  </a:lvl1pPr>
                  <a:lvl2pPr marL="742950" indent="-285750" defTabSz="457200">
                    <a:defRPr sz="3600">
                      <a:solidFill>
                        <a:schemeClr val="tx1"/>
                      </a:solidFill>
                      <a:latin typeface="Lato Light" panose="020F0302020204030203" pitchFamily="34" charset="0"/>
                      <a:ea typeface="MS PGothic" panose="020B0600070205080204" pitchFamily="34" charset="-128"/>
                    </a:defRPr>
                  </a:lvl2pPr>
                  <a:lvl3pPr marL="1143000" indent="-228600" defTabSz="457200">
                    <a:defRPr sz="3600">
                      <a:solidFill>
                        <a:schemeClr val="tx1"/>
                      </a:solidFill>
                      <a:latin typeface="Lato Light" panose="020F0302020204030203" pitchFamily="34" charset="0"/>
                      <a:ea typeface="MS PGothic" panose="020B0600070205080204" pitchFamily="34" charset="-128"/>
                    </a:defRPr>
                  </a:lvl3pPr>
                  <a:lvl4pPr marL="1600200" indent="-228600" defTabSz="457200">
                    <a:defRPr sz="3600">
                      <a:solidFill>
                        <a:schemeClr val="tx1"/>
                      </a:solidFill>
                      <a:latin typeface="Lato Light" panose="020F0302020204030203" pitchFamily="34" charset="0"/>
                      <a:ea typeface="MS PGothic" panose="020B0600070205080204" pitchFamily="34" charset="-128"/>
                    </a:defRPr>
                  </a:lvl4pPr>
                  <a:lvl5pPr marL="2057400" indent="-228600" defTabSz="457200">
                    <a:defRPr sz="3600">
                      <a:solidFill>
                        <a:schemeClr val="tx1"/>
                      </a:solidFill>
                      <a:latin typeface="Lato Light" panose="020F0302020204030203" pitchFamily="34" charset="0"/>
                      <a:ea typeface="MS PGothic" panose="020B0600070205080204" pitchFamily="34" charset="-128"/>
                    </a:defRPr>
                  </a:lvl5pPr>
                  <a:lvl6pPr marL="2514600" indent="-228600" defTabSz="457200"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457200"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457200"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457200"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spcBef>
                      <a:spcPct val="20000"/>
                    </a:spcBef>
                    <a:buFont typeface="Arial" panose="020B0604020202020204" pitchFamily="34" charset="0"/>
                    <a:buNone/>
                  </a:pPr>
                  <a:r>
                    <a:rPr lang="en-US" altLang="es-MX" sz="1400" dirty="0">
                      <a:solidFill>
                        <a:schemeClr val="tx1">
                          <a:lumMod val="95000"/>
                          <a:lumOff val="5000"/>
                        </a:schemeClr>
                      </a:solidFill>
                      <a:latin typeface="Georgia Pro Cond" panose="02040506050405020303" pitchFamily="18" charset="0"/>
                    </a:rPr>
                    <a:t>2.4%</a:t>
                  </a:r>
                  <a:endParaRPr lang="en-US" altLang="es-MX" sz="900" dirty="0">
                    <a:solidFill>
                      <a:schemeClr val="tx1">
                        <a:lumMod val="95000"/>
                        <a:lumOff val="5000"/>
                      </a:schemeClr>
                    </a:solidFill>
                    <a:latin typeface="Georgia Pro Cond" panose="02040506050405020303" pitchFamily="18" charset="0"/>
                  </a:endParaRPr>
                </a:p>
              </p:txBody>
            </p:sp>
            <p:sp>
              <p:nvSpPr>
                <p:cNvPr id="51" name="Subtitle 2">
                  <a:extLst>
                    <a:ext uri="{FF2B5EF4-FFF2-40B4-BE49-F238E27FC236}">
                      <a16:creationId xmlns:a16="http://schemas.microsoft.com/office/drawing/2014/main" id="{F6862CB6-0B2E-4AC9-8B4B-FD87C58BA98D}"/>
                    </a:ext>
                  </a:extLst>
                </p:cNvPr>
                <p:cNvSpPr txBox="1">
                  <a:spLocks/>
                </p:cNvSpPr>
                <p:nvPr/>
              </p:nvSpPr>
              <p:spPr bwMode="auto">
                <a:xfrm>
                  <a:off x="4802187" y="4462463"/>
                  <a:ext cx="974023" cy="414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72" tIns="60935" rIns="121872" bIns="60935">
                  <a:spAutoFit/>
                </a:bodyPr>
                <a:lstStyle>
                  <a:lvl1pPr defTabSz="457200">
                    <a:defRPr sz="3600">
                      <a:solidFill>
                        <a:schemeClr val="tx1"/>
                      </a:solidFill>
                      <a:latin typeface="Lato Light" panose="020F0302020204030203" pitchFamily="34" charset="0"/>
                      <a:ea typeface="MS PGothic" panose="020B0600070205080204" pitchFamily="34" charset="-128"/>
                    </a:defRPr>
                  </a:lvl1pPr>
                  <a:lvl2pPr marL="742950" indent="-285750" defTabSz="457200">
                    <a:defRPr sz="3600">
                      <a:solidFill>
                        <a:schemeClr val="tx1"/>
                      </a:solidFill>
                      <a:latin typeface="Lato Light" panose="020F0302020204030203" pitchFamily="34" charset="0"/>
                      <a:ea typeface="MS PGothic" panose="020B0600070205080204" pitchFamily="34" charset="-128"/>
                    </a:defRPr>
                  </a:lvl2pPr>
                  <a:lvl3pPr marL="1143000" indent="-228600" defTabSz="457200">
                    <a:defRPr sz="3600">
                      <a:solidFill>
                        <a:schemeClr val="tx1"/>
                      </a:solidFill>
                      <a:latin typeface="Lato Light" panose="020F0302020204030203" pitchFamily="34" charset="0"/>
                      <a:ea typeface="MS PGothic" panose="020B0600070205080204" pitchFamily="34" charset="-128"/>
                    </a:defRPr>
                  </a:lvl3pPr>
                  <a:lvl4pPr marL="1600200" indent="-228600" defTabSz="457200">
                    <a:defRPr sz="3600">
                      <a:solidFill>
                        <a:schemeClr val="tx1"/>
                      </a:solidFill>
                      <a:latin typeface="Lato Light" panose="020F0302020204030203" pitchFamily="34" charset="0"/>
                      <a:ea typeface="MS PGothic" panose="020B0600070205080204" pitchFamily="34" charset="-128"/>
                    </a:defRPr>
                  </a:lvl4pPr>
                  <a:lvl5pPr marL="2057400" indent="-228600" defTabSz="457200">
                    <a:defRPr sz="3600">
                      <a:solidFill>
                        <a:schemeClr val="tx1"/>
                      </a:solidFill>
                      <a:latin typeface="Lato Light" panose="020F0302020204030203" pitchFamily="34" charset="0"/>
                      <a:ea typeface="MS PGothic" panose="020B0600070205080204" pitchFamily="34" charset="-128"/>
                    </a:defRPr>
                  </a:lvl5pPr>
                  <a:lvl6pPr marL="2514600" indent="-228600" defTabSz="457200"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457200"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457200"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457200"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spcBef>
                      <a:spcPct val="20000"/>
                    </a:spcBef>
                    <a:buFont typeface="Arial" panose="020B0604020202020204" pitchFamily="34" charset="0"/>
                    <a:buNone/>
                  </a:pPr>
                  <a:r>
                    <a:rPr lang="en-US" altLang="es-MX" sz="1400" dirty="0">
                      <a:solidFill>
                        <a:schemeClr val="tx1">
                          <a:lumMod val="95000"/>
                          <a:lumOff val="5000"/>
                        </a:schemeClr>
                      </a:solidFill>
                      <a:latin typeface="Georgia Pro Cond" panose="02040506050405020303" pitchFamily="18" charset="0"/>
                    </a:rPr>
                    <a:t>1.67%</a:t>
                  </a:r>
                  <a:endParaRPr lang="en-US" altLang="es-MX" sz="900" dirty="0">
                    <a:solidFill>
                      <a:schemeClr val="tx1">
                        <a:lumMod val="95000"/>
                        <a:lumOff val="5000"/>
                      </a:schemeClr>
                    </a:solidFill>
                    <a:latin typeface="Georgia Pro Cond" panose="02040506050405020303" pitchFamily="18" charset="0"/>
                  </a:endParaRPr>
                </a:p>
              </p:txBody>
            </p:sp>
            <p:sp>
              <p:nvSpPr>
                <p:cNvPr id="52" name="TextBox 152">
                  <a:extLst>
                    <a:ext uri="{FF2B5EF4-FFF2-40B4-BE49-F238E27FC236}">
                      <a16:creationId xmlns:a16="http://schemas.microsoft.com/office/drawing/2014/main" id="{4A09EEB4-B0FF-43D6-BAAE-582922D914FA}"/>
                    </a:ext>
                  </a:extLst>
                </p:cNvPr>
                <p:cNvSpPr txBox="1">
                  <a:spLocks noChangeArrowheads="1"/>
                </p:cNvSpPr>
                <p:nvPr/>
              </p:nvSpPr>
              <p:spPr bwMode="auto">
                <a:xfrm>
                  <a:off x="2274888" y="4922838"/>
                  <a:ext cx="1297949" cy="358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n-US" altLang="es-MX" sz="1300" b="1" dirty="0">
                      <a:solidFill>
                        <a:schemeClr val="bg1"/>
                      </a:solidFill>
                      <a:latin typeface="Georgia" panose="02040502050405020303" pitchFamily="18" charset="0"/>
                    </a:rPr>
                    <a:t>PM2.5 -ve</a:t>
                  </a:r>
                  <a:endParaRPr lang="id-ID" altLang="es-MX" sz="1300" b="1" dirty="0">
                    <a:solidFill>
                      <a:schemeClr val="bg1"/>
                    </a:solidFill>
                    <a:latin typeface="Georgia" panose="02040502050405020303" pitchFamily="18" charset="0"/>
                  </a:endParaRPr>
                </a:p>
              </p:txBody>
            </p:sp>
            <p:sp>
              <p:nvSpPr>
                <p:cNvPr id="53" name="TextBox 153">
                  <a:extLst>
                    <a:ext uri="{FF2B5EF4-FFF2-40B4-BE49-F238E27FC236}">
                      <a16:creationId xmlns:a16="http://schemas.microsoft.com/office/drawing/2014/main" id="{B4823C29-422F-4886-904A-B9F3104057B6}"/>
                    </a:ext>
                  </a:extLst>
                </p:cNvPr>
                <p:cNvSpPr txBox="1">
                  <a:spLocks noChangeArrowheads="1"/>
                </p:cNvSpPr>
                <p:nvPr/>
              </p:nvSpPr>
              <p:spPr bwMode="auto">
                <a:xfrm>
                  <a:off x="2204775" y="5338519"/>
                  <a:ext cx="1859287" cy="358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n-US" altLang="es-MX" sz="1300" b="1" dirty="0">
                      <a:solidFill>
                        <a:schemeClr val="bg1"/>
                      </a:solidFill>
                      <a:latin typeface="Georgia" panose="02040502050405020303" pitchFamily="18" charset="0"/>
                    </a:rPr>
                    <a:t>PM10 Missing  </a:t>
                  </a:r>
                  <a:endParaRPr lang="id-ID" altLang="es-MX" sz="1300" b="1" dirty="0">
                    <a:solidFill>
                      <a:schemeClr val="bg1"/>
                    </a:solidFill>
                    <a:latin typeface="Georgia" panose="02040502050405020303" pitchFamily="18" charset="0"/>
                  </a:endParaRPr>
                </a:p>
              </p:txBody>
            </p:sp>
            <p:sp>
              <p:nvSpPr>
                <p:cNvPr id="54" name="TextBox 154">
                  <a:extLst>
                    <a:ext uri="{FF2B5EF4-FFF2-40B4-BE49-F238E27FC236}">
                      <a16:creationId xmlns:a16="http://schemas.microsoft.com/office/drawing/2014/main" id="{454497C6-359D-445A-A3FE-DAD02BAB5C97}"/>
                    </a:ext>
                  </a:extLst>
                </p:cNvPr>
                <p:cNvSpPr txBox="1">
                  <a:spLocks noChangeArrowheads="1"/>
                </p:cNvSpPr>
                <p:nvPr/>
              </p:nvSpPr>
              <p:spPr bwMode="auto">
                <a:xfrm>
                  <a:off x="2238789" y="5736686"/>
                  <a:ext cx="1828781" cy="358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n-US" altLang="es-MX" sz="1300" b="1" dirty="0">
                      <a:solidFill>
                        <a:schemeClr val="bg1"/>
                      </a:solidFill>
                      <a:latin typeface="Georgia" panose="02040502050405020303" pitchFamily="18" charset="0"/>
                    </a:rPr>
                    <a:t>PM2.5 Missing</a:t>
                  </a:r>
                  <a:endParaRPr lang="id-ID" altLang="es-MX" sz="1300" b="1" dirty="0">
                    <a:solidFill>
                      <a:schemeClr val="bg1"/>
                    </a:solidFill>
                    <a:latin typeface="Georgia" panose="02040502050405020303" pitchFamily="18" charset="0"/>
                  </a:endParaRPr>
                </a:p>
              </p:txBody>
            </p:sp>
            <p:sp>
              <p:nvSpPr>
                <p:cNvPr id="55" name="TextBox 155">
                  <a:extLst>
                    <a:ext uri="{FF2B5EF4-FFF2-40B4-BE49-F238E27FC236}">
                      <a16:creationId xmlns:a16="http://schemas.microsoft.com/office/drawing/2014/main" id="{0D278B7D-F094-4945-A4AC-C7626B8CA77E}"/>
                    </a:ext>
                  </a:extLst>
                </p:cNvPr>
                <p:cNvSpPr txBox="1">
                  <a:spLocks noChangeArrowheads="1"/>
                </p:cNvSpPr>
                <p:nvPr/>
              </p:nvSpPr>
              <p:spPr bwMode="auto">
                <a:xfrm>
                  <a:off x="2274888" y="4488656"/>
                  <a:ext cx="1275576" cy="358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n-US" altLang="es-MX" sz="1300" b="1" dirty="0">
                      <a:solidFill>
                        <a:schemeClr val="bg1"/>
                      </a:solidFill>
                      <a:latin typeface="Georgia" panose="02040502050405020303" pitchFamily="18" charset="0"/>
                    </a:rPr>
                    <a:t>PM10  -ve</a:t>
                  </a:r>
                  <a:endParaRPr lang="id-ID" altLang="es-MX" sz="1300" b="1" dirty="0">
                    <a:solidFill>
                      <a:schemeClr val="bg1"/>
                    </a:solidFill>
                    <a:latin typeface="Georgia" panose="02040502050405020303" pitchFamily="18" charset="0"/>
                  </a:endParaRPr>
                </a:p>
              </p:txBody>
            </p:sp>
          </p:grpSp>
        </p:grpSp>
      </p:grpSp>
      <p:sp>
        <p:nvSpPr>
          <p:cNvPr id="75" name="TextBox 74">
            <a:extLst>
              <a:ext uri="{FF2B5EF4-FFF2-40B4-BE49-F238E27FC236}">
                <a16:creationId xmlns:a16="http://schemas.microsoft.com/office/drawing/2014/main" id="{6DEA3047-B893-4D04-B21C-B0C8917736D5}"/>
              </a:ext>
            </a:extLst>
          </p:cNvPr>
          <p:cNvSpPr txBox="1"/>
          <p:nvPr/>
        </p:nvSpPr>
        <p:spPr>
          <a:xfrm>
            <a:off x="0" y="160648"/>
            <a:ext cx="12192000" cy="2123658"/>
          </a:xfrm>
          <a:prstGeom prst="rect">
            <a:avLst/>
          </a:prstGeom>
          <a:noFill/>
        </p:spPr>
        <p:txBody>
          <a:bodyPr wrap="square" rtlCol="0">
            <a:spAutoFit/>
          </a:bodyPr>
          <a:lstStyle/>
          <a:p>
            <a:pPr algn="ctr"/>
            <a:r>
              <a:rPr lang="en-IN" sz="6600" b="1" dirty="0">
                <a:solidFill>
                  <a:schemeClr val="tx1">
                    <a:lumMod val="95000"/>
                    <a:lumOff val="5000"/>
                  </a:schemeClr>
                </a:solidFill>
                <a:effectLst>
                  <a:outerShdw blurRad="50800" dist="38100" dir="8100000" algn="tr" rotWithShape="0">
                    <a:prstClr val="black">
                      <a:alpha val="40000"/>
                    </a:prstClr>
                  </a:outerShdw>
                </a:effectLst>
                <a:latin typeface="Cambria" panose="02040503050406030204" pitchFamily="18" charset="0"/>
                <a:ea typeface="Cambria" panose="02040503050406030204" pitchFamily="18" charset="0"/>
              </a:rPr>
              <a:t>Data Overview and Initial Challenge</a:t>
            </a:r>
          </a:p>
        </p:txBody>
      </p:sp>
      <p:sp>
        <p:nvSpPr>
          <p:cNvPr id="64" name="Freeform 249">
            <a:extLst>
              <a:ext uri="{FF2B5EF4-FFF2-40B4-BE49-F238E27FC236}">
                <a16:creationId xmlns:a16="http://schemas.microsoft.com/office/drawing/2014/main" id="{64ED9FDA-DC6F-4836-2C14-B7F8588E873A}"/>
              </a:ext>
            </a:extLst>
          </p:cNvPr>
          <p:cNvSpPr>
            <a:spLocks noChangeAspect="1"/>
          </p:cNvSpPr>
          <p:nvPr/>
        </p:nvSpPr>
        <p:spPr bwMode="gray">
          <a:xfrm>
            <a:off x="8551303" y="2872155"/>
            <a:ext cx="1434519" cy="1710725"/>
          </a:xfrm>
          <a:custGeom>
            <a:avLst/>
            <a:gdLst/>
            <a:ahLst/>
            <a:cxnLst>
              <a:cxn ang="0">
                <a:pos x="598" y="69"/>
              </a:cxn>
              <a:cxn ang="0">
                <a:pos x="523" y="81"/>
              </a:cxn>
              <a:cxn ang="0">
                <a:pos x="572" y="165"/>
              </a:cxn>
              <a:cxn ang="0">
                <a:pos x="503" y="211"/>
              </a:cxn>
              <a:cxn ang="0">
                <a:pos x="408" y="243"/>
              </a:cxn>
              <a:cxn ang="0">
                <a:pos x="317" y="186"/>
              </a:cxn>
              <a:cxn ang="0">
                <a:pos x="225" y="231"/>
              </a:cxn>
              <a:cxn ang="0">
                <a:pos x="210" y="254"/>
              </a:cxn>
              <a:cxn ang="0">
                <a:pos x="220" y="460"/>
              </a:cxn>
              <a:cxn ang="0">
                <a:pos x="83" y="554"/>
              </a:cxn>
              <a:cxn ang="0">
                <a:pos x="0" y="698"/>
              </a:cxn>
              <a:cxn ang="0">
                <a:pos x="82" y="806"/>
              </a:cxn>
              <a:cxn ang="0">
                <a:pos x="180" y="853"/>
              </a:cxn>
              <a:cxn ang="0">
                <a:pos x="303" y="883"/>
              </a:cxn>
              <a:cxn ang="0">
                <a:pos x="468" y="840"/>
              </a:cxn>
              <a:cxn ang="0">
                <a:pos x="573" y="973"/>
              </a:cxn>
              <a:cxn ang="0">
                <a:pos x="720" y="1039"/>
              </a:cxn>
              <a:cxn ang="0">
                <a:pos x="749" y="1181"/>
              </a:cxn>
              <a:cxn ang="0">
                <a:pos x="863" y="1243"/>
              </a:cxn>
              <a:cxn ang="0">
                <a:pos x="872" y="1398"/>
              </a:cxn>
              <a:cxn ang="0">
                <a:pos x="901" y="1526"/>
              </a:cxn>
              <a:cxn ang="0">
                <a:pos x="1000" y="1613"/>
              </a:cxn>
              <a:cxn ang="0">
                <a:pos x="1059" y="1706"/>
              </a:cxn>
              <a:cxn ang="0">
                <a:pos x="1054" y="1841"/>
              </a:cxn>
              <a:cxn ang="0">
                <a:pos x="904" y="2000"/>
              </a:cxn>
              <a:cxn ang="0">
                <a:pos x="973" y="2055"/>
              </a:cxn>
              <a:cxn ang="0">
                <a:pos x="1052" y="2092"/>
              </a:cxn>
              <a:cxn ang="0">
                <a:pos x="1126" y="2180"/>
              </a:cxn>
              <a:cxn ang="0">
                <a:pos x="1156" y="2196"/>
              </a:cxn>
              <a:cxn ang="0">
                <a:pos x="1275" y="2045"/>
              </a:cxn>
              <a:cxn ang="0">
                <a:pos x="1377" y="1895"/>
              </a:cxn>
              <a:cxn ang="0">
                <a:pos x="1376" y="1762"/>
              </a:cxn>
              <a:cxn ang="0">
                <a:pos x="1474" y="1650"/>
              </a:cxn>
              <a:cxn ang="0">
                <a:pos x="1598" y="1588"/>
              </a:cxn>
              <a:cxn ang="0">
                <a:pos x="1657" y="1570"/>
              </a:cxn>
              <a:cxn ang="0">
                <a:pos x="1787" y="1512"/>
              </a:cxn>
              <a:cxn ang="0">
                <a:pos x="1868" y="1305"/>
              </a:cxn>
              <a:cxn ang="0">
                <a:pos x="1901" y="1102"/>
              </a:cxn>
              <a:cxn ang="0">
                <a:pos x="1975" y="947"/>
              </a:cxn>
              <a:cxn ang="0">
                <a:pos x="2115" y="776"/>
              </a:cxn>
              <a:cxn ang="0">
                <a:pos x="2040" y="565"/>
              </a:cxn>
              <a:cxn ang="0">
                <a:pos x="1896" y="463"/>
              </a:cxn>
              <a:cxn ang="0">
                <a:pos x="1659" y="413"/>
              </a:cxn>
              <a:cxn ang="0">
                <a:pos x="1605" y="404"/>
              </a:cxn>
              <a:cxn ang="0">
                <a:pos x="1561" y="364"/>
              </a:cxn>
              <a:cxn ang="0">
                <a:pos x="1403" y="342"/>
              </a:cxn>
              <a:cxn ang="0">
                <a:pos x="1344" y="419"/>
              </a:cxn>
              <a:cxn ang="0">
                <a:pos x="1277" y="387"/>
              </a:cxn>
              <a:cxn ang="0">
                <a:pos x="1238" y="381"/>
              </a:cxn>
              <a:cxn ang="0">
                <a:pos x="1261" y="339"/>
              </a:cxn>
              <a:cxn ang="0">
                <a:pos x="1231" y="308"/>
              </a:cxn>
              <a:cxn ang="0">
                <a:pos x="1312" y="195"/>
              </a:cxn>
              <a:cxn ang="0">
                <a:pos x="1247" y="69"/>
              </a:cxn>
              <a:cxn ang="0">
                <a:pos x="1141" y="170"/>
              </a:cxn>
              <a:cxn ang="0">
                <a:pos x="1034" y="149"/>
              </a:cxn>
              <a:cxn ang="0">
                <a:pos x="921" y="177"/>
              </a:cxn>
              <a:cxn ang="0">
                <a:pos x="812" y="213"/>
              </a:cxn>
              <a:cxn ang="0">
                <a:pos x="774" y="96"/>
              </a:cxn>
              <a:cxn ang="0">
                <a:pos x="755" y="0"/>
              </a:cxn>
            </a:cxnLst>
            <a:rect l="0" t="0" r="r" b="b"/>
            <a:pathLst>
              <a:path w="2135" h="2241">
                <a:moveTo>
                  <a:pt x="725" y="3"/>
                </a:moveTo>
                <a:lnTo>
                  <a:pt x="725" y="15"/>
                </a:lnTo>
                <a:lnTo>
                  <a:pt x="713" y="28"/>
                </a:lnTo>
                <a:lnTo>
                  <a:pt x="706" y="35"/>
                </a:lnTo>
                <a:lnTo>
                  <a:pt x="702" y="37"/>
                </a:lnTo>
                <a:lnTo>
                  <a:pt x="686" y="38"/>
                </a:lnTo>
                <a:lnTo>
                  <a:pt x="680" y="42"/>
                </a:lnTo>
                <a:lnTo>
                  <a:pt x="672" y="46"/>
                </a:lnTo>
                <a:lnTo>
                  <a:pt x="666" y="54"/>
                </a:lnTo>
                <a:lnTo>
                  <a:pt x="661" y="57"/>
                </a:lnTo>
                <a:lnTo>
                  <a:pt x="632" y="59"/>
                </a:lnTo>
                <a:lnTo>
                  <a:pt x="616" y="63"/>
                </a:lnTo>
                <a:lnTo>
                  <a:pt x="598" y="69"/>
                </a:lnTo>
                <a:lnTo>
                  <a:pt x="594" y="73"/>
                </a:lnTo>
                <a:lnTo>
                  <a:pt x="593" y="74"/>
                </a:lnTo>
                <a:lnTo>
                  <a:pt x="568" y="73"/>
                </a:lnTo>
                <a:lnTo>
                  <a:pt x="550" y="68"/>
                </a:lnTo>
                <a:lnTo>
                  <a:pt x="529" y="55"/>
                </a:lnTo>
                <a:lnTo>
                  <a:pt x="507" y="53"/>
                </a:lnTo>
                <a:lnTo>
                  <a:pt x="500" y="51"/>
                </a:lnTo>
                <a:lnTo>
                  <a:pt x="496" y="51"/>
                </a:lnTo>
                <a:lnTo>
                  <a:pt x="495" y="51"/>
                </a:lnTo>
                <a:lnTo>
                  <a:pt x="496" y="60"/>
                </a:lnTo>
                <a:lnTo>
                  <a:pt x="500" y="69"/>
                </a:lnTo>
                <a:lnTo>
                  <a:pt x="511" y="74"/>
                </a:lnTo>
                <a:lnTo>
                  <a:pt x="523" y="81"/>
                </a:lnTo>
                <a:lnTo>
                  <a:pt x="525" y="84"/>
                </a:lnTo>
                <a:lnTo>
                  <a:pt x="524" y="96"/>
                </a:lnTo>
                <a:lnTo>
                  <a:pt x="521" y="109"/>
                </a:lnTo>
                <a:lnTo>
                  <a:pt x="521" y="116"/>
                </a:lnTo>
                <a:lnTo>
                  <a:pt x="522" y="121"/>
                </a:lnTo>
                <a:lnTo>
                  <a:pt x="527" y="138"/>
                </a:lnTo>
                <a:lnTo>
                  <a:pt x="528" y="146"/>
                </a:lnTo>
                <a:lnTo>
                  <a:pt x="530" y="152"/>
                </a:lnTo>
                <a:lnTo>
                  <a:pt x="545" y="155"/>
                </a:lnTo>
                <a:lnTo>
                  <a:pt x="548" y="156"/>
                </a:lnTo>
                <a:lnTo>
                  <a:pt x="572" y="155"/>
                </a:lnTo>
                <a:lnTo>
                  <a:pt x="572" y="164"/>
                </a:lnTo>
                <a:lnTo>
                  <a:pt x="572" y="165"/>
                </a:lnTo>
                <a:lnTo>
                  <a:pt x="570" y="168"/>
                </a:lnTo>
                <a:lnTo>
                  <a:pt x="559" y="170"/>
                </a:lnTo>
                <a:lnTo>
                  <a:pt x="551" y="173"/>
                </a:lnTo>
                <a:lnTo>
                  <a:pt x="550" y="176"/>
                </a:lnTo>
                <a:lnTo>
                  <a:pt x="545" y="179"/>
                </a:lnTo>
                <a:lnTo>
                  <a:pt x="537" y="179"/>
                </a:lnTo>
                <a:lnTo>
                  <a:pt x="532" y="187"/>
                </a:lnTo>
                <a:lnTo>
                  <a:pt x="527" y="202"/>
                </a:lnTo>
                <a:lnTo>
                  <a:pt x="522" y="205"/>
                </a:lnTo>
                <a:lnTo>
                  <a:pt x="517" y="207"/>
                </a:lnTo>
                <a:lnTo>
                  <a:pt x="512" y="207"/>
                </a:lnTo>
                <a:lnTo>
                  <a:pt x="506" y="210"/>
                </a:lnTo>
                <a:lnTo>
                  <a:pt x="503" y="211"/>
                </a:lnTo>
                <a:lnTo>
                  <a:pt x="501" y="216"/>
                </a:lnTo>
                <a:lnTo>
                  <a:pt x="492" y="216"/>
                </a:lnTo>
                <a:lnTo>
                  <a:pt x="480" y="221"/>
                </a:lnTo>
                <a:lnTo>
                  <a:pt x="478" y="221"/>
                </a:lnTo>
                <a:lnTo>
                  <a:pt x="470" y="225"/>
                </a:lnTo>
                <a:lnTo>
                  <a:pt x="462" y="229"/>
                </a:lnTo>
                <a:lnTo>
                  <a:pt x="457" y="232"/>
                </a:lnTo>
                <a:lnTo>
                  <a:pt x="449" y="240"/>
                </a:lnTo>
                <a:lnTo>
                  <a:pt x="447" y="241"/>
                </a:lnTo>
                <a:lnTo>
                  <a:pt x="428" y="245"/>
                </a:lnTo>
                <a:lnTo>
                  <a:pt x="411" y="245"/>
                </a:lnTo>
                <a:lnTo>
                  <a:pt x="409" y="243"/>
                </a:lnTo>
                <a:lnTo>
                  <a:pt x="408" y="243"/>
                </a:lnTo>
                <a:lnTo>
                  <a:pt x="394" y="235"/>
                </a:lnTo>
                <a:lnTo>
                  <a:pt x="390" y="231"/>
                </a:lnTo>
                <a:lnTo>
                  <a:pt x="387" y="226"/>
                </a:lnTo>
                <a:lnTo>
                  <a:pt x="384" y="221"/>
                </a:lnTo>
                <a:lnTo>
                  <a:pt x="379" y="214"/>
                </a:lnTo>
                <a:lnTo>
                  <a:pt x="379" y="216"/>
                </a:lnTo>
                <a:lnTo>
                  <a:pt x="368" y="221"/>
                </a:lnTo>
                <a:lnTo>
                  <a:pt x="362" y="192"/>
                </a:lnTo>
                <a:lnTo>
                  <a:pt x="354" y="181"/>
                </a:lnTo>
                <a:lnTo>
                  <a:pt x="349" y="176"/>
                </a:lnTo>
                <a:lnTo>
                  <a:pt x="338" y="176"/>
                </a:lnTo>
                <a:lnTo>
                  <a:pt x="319" y="186"/>
                </a:lnTo>
                <a:lnTo>
                  <a:pt x="317" y="186"/>
                </a:lnTo>
                <a:lnTo>
                  <a:pt x="313" y="179"/>
                </a:lnTo>
                <a:lnTo>
                  <a:pt x="309" y="177"/>
                </a:lnTo>
                <a:lnTo>
                  <a:pt x="307" y="177"/>
                </a:lnTo>
                <a:lnTo>
                  <a:pt x="303" y="182"/>
                </a:lnTo>
                <a:lnTo>
                  <a:pt x="302" y="188"/>
                </a:lnTo>
                <a:lnTo>
                  <a:pt x="298" y="192"/>
                </a:lnTo>
                <a:lnTo>
                  <a:pt x="218" y="192"/>
                </a:lnTo>
                <a:lnTo>
                  <a:pt x="217" y="191"/>
                </a:lnTo>
                <a:lnTo>
                  <a:pt x="217" y="222"/>
                </a:lnTo>
                <a:lnTo>
                  <a:pt x="217" y="222"/>
                </a:lnTo>
                <a:lnTo>
                  <a:pt x="217" y="225"/>
                </a:lnTo>
                <a:lnTo>
                  <a:pt x="221" y="226"/>
                </a:lnTo>
                <a:lnTo>
                  <a:pt x="225" y="231"/>
                </a:lnTo>
                <a:lnTo>
                  <a:pt x="232" y="231"/>
                </a:lnTo>
                <a:lnTo>
                  <a:pt x="234" y="229"/>
                </a:lnTo>
                <a:lnTo>
                  <a:pt x="244" y="227"/>
                </a:lnTo>
                <a:lnTo>
                  <a:pt x="249" y="235"/>
                </a:lnTo>
                <a:lnTo>
                  <a:pt x="250" y="242"/>
                </a:lnTo>
                <a:lnTo>
                  <a:pt x="254" y="252"/>
                </a:lnTo>
                <a:lnTo>
                  <a:pt x="254" y="253"/>
                </a:lnTo>
                <a:lnTo>
                  <a:pt x="249" y="254"/>
                </a:lnTo>
                <a:lnTo>
                  <a:pt x="248" y="252"/>
                </a:lnTo>
                <a:lnTo>
                  <a:pt x="244" y="251"/>
                </a:lnTo>
                <a:lnTo>
                  <a:pt x="234" y="249"/>
                </a:lnTo>
                <a:lnTo>
                  <a:pt x="227" y="252"/>
                </a:lnTo>
                <a:lnTo>
                  <a:pt x="210" y="254"/>
                </a:lnTo>
                <a:lnTo>
                  <a:pt x="205" y="257"/>
                </a:lnTo>
                <a:lnTo>
                  <a:pt x="205" y="295"/>
                </a:lnTo>
                <a:lnTo>
                  <a:pt x="210" y="300"/>
                </a:lnTo>
                <a:lnTo>
                  <a:pt x="222" y="310"/>
                </a:lnTo>
                <a:lnTo>
                  <a:pt x="228" y="316"/>
                </a:lnTo>
                <a:lnTo>
                  <a:pt x="233" y="326"/>
                </a:lnTo>
                <a:lnTo>
                  <a:pt x="240" y="354"/>
                </a:lnTo>
                <a:lnTo>
                  <a:pt x="239" y="360"/>
                </a:lnTo>
                <a:lnTo>
                  <a:pt x="238" y="370"/>
                </a:lnTo>
                <a:lnTo>
                  <a:pt x="228" y="433"/>
                </a:lnTo>
                <a:lnTo>
                  <a:pt x="227" y="434"/>
                </a:lnTo>
                <a:lnTo>
                  <a:pt x="223" y="452"/>
                </a:lnTo>
                <a:lnTo>
                  <a:pt x="220" y="460"/>
                </a:lnTo>
                <a:lnTo>
                  <a:pt x="218" y="472"/>
                </a:lnTo>
                <a:lnTo>
                  <a:pt x="217" y="475"/>
                </a:lnTo>
                <a:lnTo>
                  <a:pt x="216" y="483"/>
                </a:lnTo>
                <a:lnTo>
                  <a:pt x="213" y="498"/>
                </a:lnTo>
                <a:lnTo>
                  <a:pt x="211" y="504"/>
                </a:lnTo>
                <a:lnTo>
                  <a:pt x="210" y="511"/>
                </a:lnTo>
                <a:lnTo>
                  <a:pt x="209" y="514"/>
                </a:lnTo>
                <a:lnTo>
                  <a:pt x="202" y="517"/>
                </a:lnTo>
                <a:lnTo>
                  <a:pt x="182" y="516"/>
                </a:lnTo>
                <a:lnTo>
                  <a:pt x="169" y="521"/>
                </a:lnTo>
                <a:lnTo>
                  <a:pt x="118" y="536"/>
                </a:lnTo>
                <a:lnTo>
                  <a:pt x="99" y="543"/>
                </a:lnTo>
                <a:lnTo>
                  <a:pt x="83" y="554"/>
                </a:lnTo>
                <a:lnTo>
                  <a:pt x="72" y="563"/>
                </a:lnTo>
                <a:lnTo>
                  <a:pt x="59" y="579"/>
                </a:lnTo>
                <a:lnTo>
                  <a:pt x="50" y="591"/>
                </a:lnTo>
                <a:lnTo>
                  <a:pt x="41" y="607"/>
                </a:lnTo>
                <a:lnTo>
                  <a:pt x="39" y="613"/>
                </a:lnTo>
                <a:lnTo>
                  <a:pt x="39" y="643"/>
                </a:lnTo>
                <a:lnTo>
                  <a:pt x="30" y="644"/>
                </a:lnTo>
                <a:lnTo>
                  <a:pt x="21" y="646"/>
                </a:lnTo>
                <a:lnTo>
                  <a:pt x="17" y="651"/>
                </a:lnTo>
                <a:lnTo>
                  <a:pt x="13" y="668"/>
                </a:lnTo>
                <a:lnTo>
                  <a:pt x="1" y="690"/>
                </a:lnTo>
                <a:lnTo>
                  <a:pt x="0" y="694"/>
                </a:lnTo>
                <a:lnTo>
                  <a:pt x="0" y="698"/>
                </a:lnTo>
                <a:lnTo>
                  <a:pt x="11" y="721"/>
                </a:lnTo>
                <a:lnTo>
                  <a:pt x="13" y="733"/>
                </a:lnTo>
                <a:lnTo>
                  <a:pt x="14" y="737"/>
                </a:lnTo>
                <a:lnTo>
                  <a:pt x="23" y="748"/>
                </a:lnTo>
                <a:lnTo>
                  <a:pt x="27" y="756"/>
                </a:lnTo>
                <a:lnTo>
                  <a:pt x="39" y="769"/>
                </a:lnTo>
                <a:lnTo>
                  <a:pt x="49" y="775"/>
                </a:lnTo>
                <a:lnTo>
                  <a:pt x="50" y="784"/>
                </a:lnTo>
                <a:lnTo>
                  <a:pt x="44" y="794"/>
                </a:lnTo>
                <a:lnTo>
                  <a:pt x="45" y="797"/>
                </a:lnTo>
                <a:lnTo>
                  <a:pt x="57" y="801"/>
                </a:lnTo>
                <a:lnTo>
                  <a:pt x="77" y="802"/>
                </a:lnTo>
                <a:lnTo>
                  <a:pt x="82" y="806"/>
                </a:lnTo>
                <a:lnTo>
                  <a:pt x="86" y="811"/>
                </a:lnTo>
                <a:lnTo>
                  <a:pt x="88" y="822"/>
                </a:lnTo>
                <a:lnTo>
                  <a:pt x="91" y="826"/>
                </a:lnTo>
                <a:lnTo>
                  <a:pt x="104" y="829"/>
                </a:lnTo>
                <a:lnTo>
                  <a:pt x="119" y="830"/>
                </a:lnTo>
                <a:lnTo>
                  <a:pt x="127" y="829"/>
                </a:lnTo>
                <a:lnTo>
                  <a:pt x="145" y="819"/>
                </a:lnTo>
                <a:lnTo>
                  <a:pt x="167" y="803"/>
                </a:lnTo>
                <a:lnTo>
                  <a:pt x="177" y="794"/>
                </a:lnTo>
                <a:lnTo>
                  <a:pt x="180" y="792"/>
                </a:lnTo>
                <a:lnTo>
                  <a:pt x="180" y="795"/>
                </a:lnTo>
                <a:lnTo>
                  <a:pt x="180" y="849"/>
                </a:lnTo>
                <a:lnTo>
                  <a:pt x="180" y="853"/>
                </a:lnTo>
                <a:lnTo>
                  <a:pt x="180" y="882"/>
                </a:lnTo>
                <a:lnTo>
                  <a:pt x="183" y="886"/>
                </a:lnTo>
                <a:lnTo>
                  <a:pt x="189" y="889"/>
                </a:lnTo>
                <a:lnTo>
                  <a:pt x="194" y="889"/>
                </a:lnTo>
                <a:lnTo>
                  <a:pt x="201" y="887"/>
                </a:lnTo>
                <a:lnTo>
                  <a:pt x="201" y="887"/>
                </a:lnTo>
                <a:lnTo>
                  <a:pt x="209" y="883"/>
                </a:lnTo>
                <a:lnTo>
                  <a:pt x="226" y="882"/>
                </a:lnTo>
                <a:lnTo>
                  <a:pt x="228" y="880"/>
                </a:lnTo>
                <a:lnTo>
                  <a:pt x="236" y="880"/>
                </a:lnTo>
                <a:lnTo>
                  <a:pt x="254" y="886"/>
                </a:lnTo>
                <a:lnTo>
                  <a:pt x="295" y="887"/>
                </a:lnTo>
                <a:lnTo>
                  <a:pt x="303" y="883"/>
                </a:lnTo>
                <a:lnTo>
                  <a:pt x="308" y="880"/>
                </a:lnTo>
                <a:lnTo>
                  <a:pt x="334" y="871"/>
                </a:lnTo>
                <a:lnTo>
                  <a:pt x="341" y="867"/>
                </a:lnTo>
                <a:lnTo>
                  <a:pt x="366" y="845"/>
                </a:lnTo>
                <a:lnTo>
                  <a:pt x="383" y="826"/>
                </a:lnTo>
                <a:lnTo>
                  <a:pt x="389" y="819"/>
                </a:lnTo>
                <a:lnTo>
                  <a:pt x="405" y="816"/>
                </a:lnTo>
                <a:lnTo>
                  <a:pt x="411" y="816"/>
                </a:lnTo>
                <a:lnTo>
                  <a:pt x="438" y="812"/>
                </a:lnTo>
                <a:lnTo>
                  <a:pt x="457" y="813"/>
                </a:lnTo>
                <a:lnTo>
                  <a:pt x="460" y="816"/>
                </a:lnTo>
                <a:lnTo>
                  <a:pt x="465" y="823"/>
                </a:lnTo>
                <a:lnTo>
                  <a:pt x="468" y="840"/>
                </a:lnTo>
                <a:lnTo>
                  <a:pt x="468" y="872"/>
                </a:lnTo>
                <a:lnTo>
                  <a:pt x="467" y="882"/>
                </a:lnTo>
                <a:lnTo>
                  <a:pt x="462" y="889"/>
                </a:lnTo>
                <a:lnTo>
                  <a:pt x="460" y="893"/>
                </a:lnTo>
                <a:lnTo>
                  <a:pt x="459" y="900"/>
                </a:lnTo>
                <a:lnTo>
                  <a:pt x="465" y="924"/>
                </a:lnTo>
                <a:lnTo>
                  <a:pt x="474" y="937"/>
                </a:lnTo>
                <a:lnTo>
                  <a:pt x="481" y="943"/>
                </a:lnTo>
                <a:lnTo>
                  <a:pt x="508" y="963"/>
                </a:lnTo>
                <a:lnTo>
                  <a:pt x="521" y="967"/>
                </a:lnTo>
                <a:lnTo>
                  <a:pt x="538" y="969"/>
                </a:lnTo>
                <a:lnTo>
                  <a:pt x="557" y="969"/>
                </a:lnTo>
                <a:lnTo>
                  <a:pt x="573" y="973"/>
                </a:lnTo>
                <a:lnTo>
                  <a:pt x="580" y="979"/>
                </a:lnTo>
                <a:lnTo>
                  <a:pt x="582" y="983"/>
                </a:lnTo>
                <a:lnTo>
                  <a:pt x="589" y="991"/>
                </a:lnTo>
                <a:lnTo>
                  <a:pt x="597" y="995"/>
                </a:lnTo>
                <a:lnTo>
                  <a:pt x="635" y="1005"/>
                </a:lnTo>
                <a:lnTo>
                  <a:pt x="651" y="1020"/>
                </a:lnTo>
                <a:lnTo>
                  <a:pt x="656" y="1023"/>
                </a:lnTo>
                <a:lnTo>
                  <a:pt x="666" y="1023"/>
                </a:lnTo>
                <a:lnTo>
                  <a:pt x="675" y="1021"/>
                </a:lnTo>
                <a:lnTo>
                  <a:pt x="680" y="1021"/>
                </a:lnTo>
                <a:lnTo>
                  <a:pt x="693" y="1023"/>
                </a:lnTo>
                <a:lnTo>
                  <a:pt x="712" y="1034"/>
                </a:lnTo>
                <a:lnTo>
                  <a:pt x="720" y="1039"/>
                </a:lnTo>
                <a:lnTo>
                  <a:pt x="726" y="1050"/>
                </a:lnTo>
                <a:lnTo>
                  <a:pt x="731" y="1065"/>
                </a:lnTo>
                <a:lnTo>
                  <a:pt x="732" y="1080"/>
                </a:lnTo>
                <a:lnTo>
                  <a:pt x="736" y="1088"/>
                </a:lnTo>
                <a:lnTo>
                  <a:pt x="739" y="1093"/>
                </a:lnTo>
                <a:lnTo>
                  <a:pt x="739" y="1102"/>
                </a:lnTo>
                <a:lnTo>
                  <a:pt x="737" y="1119"/>
                </a:lnTo>
                <a:lnTo>
                  <a:pt x="729" y="1120"/>
                </a:lnTo>
                <a:lnTo>
                  <a:pt x="729" y="1124"/>
                </a:lnTo>
                <a:lnTo>
                  <a:pt x="729" y="1129"/>
                </a:lnTo>
                <a:lnTo>
                  <a:pt x="736" y="1145"/>
                </a:lnTo>
                <a:lnTo>
                  <a:pt x="743" y="1168"/>
                </a:lnTo>
                <a:lnTo>
                  <a:pt x="749" y="1181"/>
                </a:lnTo>
                <a:lnTo>
                  <a:pt x="764" y="1181"/>
                </a:lnTo>
                <a:lnTo>
                  <a:pt x="775" y="1182"/>
                </a:lnTo>
                <a:lnTo>
                  <a:pt x="788" y="1182"/>
                </a:lnTo>
                <a:lnTo>
                  <a:pt x="793" y="1184"/>
                </a:lnTo>
                <a:lnTo>
                  <a:pt x="836" y="1184"/>
                </a:lnTo>
                <a:lnTo>
                  <a:pt x="841" y="1185"/>
                </a:lnTo>
                <a:lnTo>
                  <a:pt x="844" y="1188"/>
                </a:lnTo>
                <a:lnTo>
                  <a:pt x="846" y="1193"/>
                </a:lnTo>
                <a:lnTo>
                  <a:pt x="844" y="1203"/>
                </a:lnTo>
                <a:lnTo>
                  <a:pt x="841" y="1211"/>
                </a:lnTo>
                <a:lnTo>
                  <a:pt x="841" y="1217"/>
                </a:lnTo>
                <a:lnTo>
                  <a:pt x="846" y="1237"/>
                </a:lnTo>
                <a:lnTo>
                  <a:pt x="863" y="1243"/>
                </a:lnTo>
                <a:lnTo>
                  <a:pt x="866" y="1246"/>
                </a:lnTo>
                <a:lnTo>
                  <a:pt x="871" y="1260"/>
                </a:lnTo>
                <a:lnTo>
                  <a:pt x="881" y="1279"/>
                </a:lnTo>
                <a:lnTo>
                  <a:pt x="883" y="1289"/>
                </a:lnTo>
                <a:lnTo>
                  <a:pt x="883" y="1312"/>
                </a:lnTo>
                <a:lnTo>
                  <a:pt x="882" y="1341"/>
                </a:lnTo>
                <a:lnTo>
                  <a:pt x="881" y="1345"/>
                </a:lnTo>
                <a:lnTo>
                  <a:pt x="876" y="1356"/>
                </a:lnTo>
                <a:lnTo>
                  <a:pt x="871" y="1367"/>
                </a:lnTo>
                <a:lnTo>
                  <a:pt x="869" y="1373"/>
                </a:lnTo>
                <a:lnTo>
                  <a:pt x="869" y="1381"/>
                </a:lnTo>
                <a:lnTo>
                  <a:pt x="871" y="1386"/>
                </a:lnTo>
                <a:lnTo>
                  <a:pt x="872" y="1398"/>
                </a:lnTo>
                <a:lnTo>
                  <a:pt x="871" y="1399"/>
                </a:lnTo>
                <a:lnTo>
                  <a:pt x="863" y="1402"/>
                </a:lnTo>
                <a:lnTo>
                  <a:pt x="862" y="1403"/>
                </a:lnTo>
                <a:lnTo>
                  <a:pt x="861" y="1408"/>
                </a:lnTo>
                <a:lnTo>
                  <a:pt x="861" y="1410"/>
                </a:lnTo>
                <a:lnTo>
                  <a:pt x="868" y="1424"/>
                </a:lnTo>
                <a:lnTo>
                  <a:pt x="869" y="1426"/>
                </a:lnTo>
                <a:lnTo>
                  <a:pt x="871" y="1474"/>
                </a:lnTo>
                <a:lnTo>
                  <a:pt x="869" y="1507"/>
                </a:lnTo>
                <a:lnTo>
                  <a:pt x="873" y="1516"/>
                </a:lnTo>
                <a:lnTo>
                  <a:pt x="879" y="1518"/>
                </a:lnTo>
                <a:lnTo>
                  <a:pt x="894" y="1522"/>
                </a:lnTo>
                <a:lnTo>
                  <a:pt x="901" y="1526"/>
                </a:lnTo>
                <a:lnTo>
                  <a:pt x="919" y="1528"/>
                </a:lnTo>
                <a:lnTo>
                  <a:pt x="931" y="1528"/>
                </a:lnTo>
                <a:lnTo>
                  <a:pt x="943" y="1527"/>
                </a:lnTo>
                <a:lnTo>
                  <a:pt x="948" y="1524"/>
                </a:lnTo>
                <a:lnTo>
                  <a:pt x="957" y="1521"/>
                </a:lnTo>
                <a:lnTo>
                  <a:pt x="963" y="1526"/>
                </a:lnTo>
                <a:lnTo>
                  <a:pt x="986" y="1533"/>
                </a:lnTo>
                <a:lnTo>
                  <a:pt x="992" y="1542"/>
                </a:lnTo>
                <a:lnTo>
                  <a:pt x="994" y="1548"/>
                </a:lnTo>
                <a:lnTo>
                  <a:pt x="996" y="1571"/>
                </a:lnTo>
                <a:lnTo>
                  <a:pt x="1000" y="1583"/>
                </a:lnTo>
                <a:lnTo>
                  <a:pt x="998" y="1608"/>
                </a:lnTo>
                <a:lnTo>
                  <a:pt x="1000" y="1613"/>
                </a:lnTo>
                <a:lnTo>
                  <a:pt x="1006" y="1620"/>
                </a:lnTo>
                <a:lnTo>
                  <a:pt x="1013" y="1625"/>
                </a:lnTo>
                <a:lnTo>
                  <a:pt x="1019" y="1628"/>
                </a:lnTo>
                <a:lnTo>
                  <a:pt x="1029" y="1628"/>
                </a:lnTo>
                <a:lnTo>
                  <a:pt x="1035" y="1625"/>
                </a:lnTo>
                <a:lnTo>
                  <a:pt x="1048" y="1625"/>
                </a:lnTo>
                <a:lnTo>
                  <a:pt x="1057" y="1623"/>
                </a:lnTo>
                <a:lnTo>
                  <a:pt x="1062" y="1628"/>
                </a:lnTo>
                <a:lnTo>
                  <a:pt x="1067" y="1636"/>
                </a:lnTo>
                <a:lnTo>
                  <a:pt x="1067" y="1661"/>
                </a:lnTo>
                <a:lnTo>
                  <a:pt x="1066" y="1664"/>
                </a:lnTo>
                <a:lnTo>
                  <a:pt x="1062" y="1680"/>
                </a:lnTo>
                <a:lnTo>
                  <a:pt x="1059" y="1706"/>
                </a:lnTo>
                <a:lnTo>
                  <a:pt x="1057" y="1726"/>
                </a:lnTo>
                <a:lnTo>
                  <a:pt x="1066" y="1726"/>
                </a:lnTo>
                <a:lnTo>
                  <a:pt x="1070" y="1725"/>
                </a:lnTo>
                <a:lnTo>
                  <a:pt x="1084" y="1725"/>
                </a:lnTo>
                <a:lnTo>
                  <a:pt x="1091" y="1732"/>
                </a:lnTo>
                <a:lnTo>
                  <a:pt x="1103" y="1771"/>
                </a:lnTo>
                <a:lnTo>
                  <a:pt x="1103" y="1803"/>
                </a:lnTo>
                <a:lnTo>
                  <a:pt x="1102" y="1814"/>
                </a:lnTo>
                <a:lnTo>
                  <a:pt x="1099" y="1818"/>
                </a:lnTo>
                <a:lnTo>
                  <a:pt x="1097" y="1822"/>
                </a:lnTo>
                <a:lnTo>
                  <a:pt x="1073" y="1838"/>
                </a:lnTo>
                <a:lnTo>
                  <a:pt x="1066" y="1840"/>
                </a:lnTo>
                <a:lnTo>
                  <a:pt x="1054" y="1841"/>
                </a:lnTo>
                <a:lnTo>
                  <a:pt x="1046" y="1845"/>
                </a:lnTo>
                <a:lnTo>
                  <a:pt x="1037" y="1857"/>
                </a:lnTo>
                <a:lnTo>
                  <a:pt x="1028" y="1867"/>
                </a:lnTo>
                <a:lnTo>
                  <a:pt x="984" y="1905"/>
                </a:lnTo>
                <a:lnTo>
                  <a:pt x="982" y="1909"/>
                </a:lnTo>
                <a:lnTo>
                  <a:pt x="978" y="1916"/>
                </a:lnTo>
                <a:lnTo>
                  <a:pt x="958" y="1941"/>
                </a:lnTo>
                <a:lnTo>
                  <a:pt x="955" y="1947"/>
                </a:lnTo>
                <a:lnTo>
                  <a:pt x="937" y="1968"/>
                </a:lnTo>
                <a:lnTo>
                  <a:pt x="922" y="1980"/>
                </a:lnTo>
                <a:lnTo>
                  <a:pt x="915" y="1989"/>
                </a:lnTo>
                <a:lnTo>
                  <a:pt x="906" y="1995"/>
                </a:lnTo>
                <a:lnTo>
                  <a:pt x="904" y="2000"/>
                </a:lnTo>
                <a:lnTo>
                  <a:pt x="895" y="2010"/>
                </a:lnTo>
                <a:lnTo>
                  <a:pt x="885" y="2015"/>
                </a:lnTo>
                <a:lnTo>
                  <a:pt x="904" y="2017"/>
                </a:lnTo>
                <a:lnTo>
                  <a:pt x="911" y="2013"/>
                </a:lnTo>
                <a:lnTo>
                  <a:pt x="915" y="2007"/>
                </a:lnTo>
                <a:lnTo>
                  <a:pt x="920" y="2005"/>
                </a:lnTo>
                <a:lnTo>
                  <a:pt x="925" y="2005"/>
                </a:lnTo>
                <a:lnTo>
                  <a:pt x="931" y="2007"/>
                </a:lnTo>
                <a:lnTo>
                  <a:pt x="943" y="2017"/>
                </a:lnTo>
                <a:lnTo>
                  <a:pt x="948" y="2022"/>
                </a:lnTo>
                <a:lnTo>
                  <a:pt x="959" y="2032"/>
                </a:lnTo>
                <a:lnTo>
                  <a:pt x="968" y="2040"/>
                </a:lnTo>
                <a:lnTo>
                  <a:pt x="973" y="2055"/>
                </a:lnTo>
                <a:lnTo>
                  <a:pt x="974" y="2064"/>
                </a:lnTo>
                <a:lnTo>
                  <a:pt x="982" y="2065"/>
                </a:lnTo>
                <a:lnTo>
                  <a:pt x="986" y="2064"/>
                </a:lnTo>
                <a:lnTo>
                  <a:pt x="1000" y="2053"/>
                </a:lnTo>
                <a:lnTo>
                  <a:pt x="1005" y="2056"/>
                </a:lnTo>
                <a:lnTo>
                  <a:pt x="1006" y="2060"/>
                </a:lnTo>
                <a:lnTo>
                  <a:pt x="1011" y="2070"/>
                </a:lnTo>
                <a:lnTo>
                  <a:pt x="1018" y="2078"/>
                </a:lnTo>
                <a:lnTo>
                  <a:pt x="1021" y="2081"/>
                </a:lnTo>
                <a:lnTo>
                  <a:pt x="1025" y="2082"/>
                </a:lnTo>
                <a:lnTo>
                  <a:pt x="1033" y="2082"/>
                </a:lnTo>
                <a:lnTo>
                  <a:pt x="1040" y="2091"/>
                </a:lnTo>
                <a:lnTo>
                  <a:pt x="1052" y="2092"/>
                </a:lnTo>
                <a:lnTo>
                  <a:pt x="1055" y="2096"/>
                </a:lnTo>
                <a:lnTo>
                  <a:pt x="1062" y="2107"/>
                </a:lnTo>
                <a:lnTo>
                  <a:pt x="1068" y="2112"/>
                </a:lnTo>
                <a:lnTo>
                  <a:pt x="1077" y="2117"/>
                </a:lnTo>
                <a:lnTo>
                  <a:pt x="1082" y="2118"/>
                </a:lnTo>
                <a:lnTo>
                  <a:pt x="1097" y="2125"/>
                </a:lnTo>
                <a:lnTo>
                  <a:pt x="1100" y="2131"/>
                </a:lnTo>
                <a:lnTo>
                  <a:pt x="1104" y="2150"/>
                </a:lnTo>
                <a:lnTo>
                  <a:pt x="1107" y="2153"/>
                </a:lnTo>
                <a:lnTo>
                  <a:pt x="1127" y="2168"/>
                </a:lnTo>
                <a:lnTo>
                  <a:pt x="1132" y="2177"/>
                </a:lnTo>
                <a:lnTo>
                  <a:pt x="1131" y="2179"/>
                </a:lnTo>
                <a:lnTo>
                  <a:pt x="1126" y="2180"/>
                </a:lnTo>
                <a:lnTo>
                  <a:pt x="1124" y="2188"/>
                </a:lnTo>
                <a:lnTo>
                  <a:pt x="1121" y="2189"/>
                </a:lnTo>
                <a:lnTo>
                  <a:pt x="1116" y="2196"/>
                </a:lnTo>
                <a:lnTo>
                  <a:pt x="1114" y="2204"/>
                </a:lnTo>
                <a:lnTo>
                  <a:pt x="1114" y="2220"/>
                </a:lnTo>
                <a:lnTo>
                  <a:pt x="1111" y="2234"/>
                </a:lnTo>
                <a:lnTo>
                  <a:pt x="1113" y="2236"/>
                </a:lnTo>
                <a:lnTo>
                  <a:pt x="1116" y="2241"/>
                </a:lnTo>
                <a:lnTo>
                  <a:pt x="1116" y="2237"/>
                </a:lnTo>
                <a:lnTo>
                  <a:pt x="1121" y="2232"/>
                </a:lnTo>
                <a:lnTo>
                  <a:pt x="1130" y="2227"/>
                </a:lnTo>
                <a:lnTo>
                  <a:pt x="1145" y="2215"/>
                </a:lnTo>
                <a:lnTo>
                  <a:pt x="1156" y="2196"/>
                </a:lnTo>
                <a:lnTo>
                  <a:pt x="1167" y="2184"/>
                </a:lnTo>
                <a:lnTo>
                  <a:pt x="1173" y="2156"/>
                </a:lnTo>
                <a:lnTo>
                  <a:pt x="1178" y="2148"/>
                </a:lnTo>
                <a:lnTo>
                  <a:pt x="1193" y="2132"/>
                </a:lnTo>
                <a:lnTo>
                  <a:pt x="1199" y="2129"/>
                </a:lnTo>
                <a:lnTo>
                  <a:pt x="1221" y="2112"/>
                </a:lnTo>
                <a:lnTo>
                  <a:pt x="1229" y="2108"/>
                </a:lnTo>
                <a:lnTo>
                  <a:pt x="1238" y="2102"/>
                </a:lnTo>
                <a:lnTo>
                  <a:pt x="1244" y="2096"/>
                </a:lnTo>
                <a:lnTo>
                  <a:pt x="1247" y="2088"/>
                </a:lnTo>
                <a:lnTo>
                  <a:pt x="1253" y="2078"/>
                </a:lnTo>
                <a:lnTo>
                  <a:pt x="1267" y="2059"/>
                </a:lnTo>
                <a:lnTo>
                  <a:pt x="1275" y="2045"/>
                </a:lnTo>
                <a:lnTo>
                  <a:pt x="1286" y="2032"/>
                </a:lnTo>
                <a:lnTo>
                  <a:pt x="1291" y="2010"/>
                </a:lnTo>
                <a:lnTo>
                  <a:pt x="1303" y="1981"/>
                </a:lnTo>
                <a:lnTo>
                  <a:pt x="1309" y="1973"/>
                </a:lnTo>
                <a:lnTo>
                  <a:pt x="1314" y="1963"/>
                </a:lnTo>
                <a:lnTo>
                  <a:pt x="1318" y="1956"/>
                </a:lnTo>
                <a:lnTo>
                  <a:pt x="1324" y="1951"/>
                </a:lnTo>
                <a:lnTo>
                  <a:pt x="1339" y="1930"/>
                </a:lnTo>
                <a:lnTo>
                  <a:pt x="1346" y="1922"/>
                </a:lnTo>
                <a:lnTo>
                  <a:pt x="1352" y="1919"/>
                </a:lnTo>
                <a:lnTo>
                  <a:pt x="1363" y="1915"/>
                </a:lnTo>
                <a:lnTo>
                  <a:pt x="1368" y="1902"/>
                </a:lnTo>
                <a:lnTo>
                  <a:pt x="1377" y="1895"/>
                </a:lnTo>
                <a:lnTo>
                  <a:pt x="1380" y="1873"/>
                </a:lnTo>
                <a:lnTo>
                  <a:pt x="1382" y="1834"/>
                </a:lnTo>
                <a:lnTo>
                  <a:pt x="1384" y="1829"/>
                </a:lnTo>
                <a:lnTo>
                  <a:pt x="1390" y="1829"/>
                </a:lnTo>
                <a:lnTo>
                  <a:pt x="1392" y="1825"/>
                </a:lnTo>
                <a:lnTo>
                  <a:pt x="1389" y="1820"/>
                </a:lnTo>
                <a:lnTo>
                  <a:pt x="1382" y="1813"/>
                </a:lnTo>
                <a:lnTo>
                  <a:pt x="1380" y="1809"/>
                </a:lnTo>
                <a:lnTo>
                  <a:pt x="1380" y="1795"/>
                </a:lnTo>
                <a:lnTo>
                  <a:pt x="1378" y="1792"/>
                </a:lnTo>
                <a:lnTo>
                  <a:pt x="1378" y="1777"/>
                </a:lnTo>
                <a:lnTo>
                  <a:pt x="1376" y="1769"/>
                </a:lnTo>
                <a:lnTo>
                  <a:pt x="1376" y="1762"/>
                </a:lnTo>
                <a:lnTo>
                  <a:pt x="1378" y="1758"/>
                </a:lnTo>
                <a:lnTo>
                  <a:pt x="1380" y="1752"/>
                </a:lnTo>
                <a:lnTo>
                  <a:pt x="1380" y="1742"/>
                </a:lnTo>
                <a:lnTo>
                  <a:pt x="1390" y="1726"/>
                </a:lnTo>
                <a:lnTo>
                  <a:pt x="1395" y="1719"/>
                </a:lnTo>
                <a:lnTo>
                  <a:pt x="1409" y="1706"/>
                </a:lnTo>
                <a:lnTo>
                  <a:pt x="1428" y="1684"/>
                </a:lnTo>
                <a:lnTo>
                  <a:pt x="1431" y="1684"/>
                </a:lnTo>
                <a:lnTo>
                  <a:pt x="1436" y="1680"/>
                </a:lnTo>
                <a:lnTo>
                  <a:pt x="1446" y="1672"/>
                </a:lnTo>
                <a:lnTo>
                  <a:pt x="1459" y="1662"/>
                </a:lnTo>
                <a:lnTo>
                  <a:pt x="1464" y="1656"/>
                </a:lnTo>
                <a:lnTo>
                  <a:pt x="1474" y="1650"/>
                </a:lnTo>
                <a:lnTo>
                  <a:pt x="1487" y="1636"/>
                </a:lnTo>
                <a:lnTo>
                  <a:pt x="1501" y="1628"/>
                </a:lnTo>
                <a:lnTo>
                  <a:pt x="1511" y="1628"/>
                </a:lnTo>
                <a:lnTo>
                  <a:pt x="1516" y="1625"/>
                </a:lnTo>
                <a:lnTo>
                  <a:pt x="1522" y="1618"/>
                </a:lnTo>
                <a:lnTo>
                  <a:pt x="1533" y="1614"/>
                </a:lnTo>
                <a:lnTo>
                  <a:pt x="1550" y="1614"/>
                </a:lnTo>
                <a:lnTo>
                  <a:pt x="1561" y="1606"/>
                </a:lnTo>
                <a:lnTo>
                  <a:pt x="1565" y="1604"/>
                </a:lnTo>
                <a:lnTo>
                  <a:pt x="1573" y="1593"/>
                </a:lnTo>
                <a:lnTo>
                  <a:pt x="1578" y="1591"/>
                </a:lnTo>
                <a:lnTo>
                  <a:pt x="1591" y="1588"/>
                </a:lnTo>
                <a:lnTo>
                  <a:pt x="1598" y="1588"/>
                </a:lnTo>
                <a:lnTo>
                  <a:pt x="1600" y="1585"/>
                </a:lnTo>
                <a:lnTo>
                  <a:pt x="1600" y="1581"/>
                </a:lnTo>
                <a:lnTo>
                  <a:pt x="1597" y="1579"/>
                </a:lnTo>
                <a:lnTo>
                  <a:pt x="1597" y="1576"/>
                </a:lnTo>
                <a:lnTo>
                  <a:pt x="1605" y="1569"/>
                </a:lnTo>
                <a:lnTo>
                  <a:pt x="1608" y="1569"/>
                </a:lnTo>
                <a:lnTo>
                  <a:pt x="1608" y="1567"/>
                </a:lnTo>
                <a:lnTo>
                  <a:pt x="1609" y="1571"/>
                </a:lnTo>
                <a:lnTo>
                  <a:pt x="1615" y="1572"/>
                </a:lnTo>
                <a:lnTo>
                  <a:pt x="1638" y="1566"/>
                </a:lnTo>
                <a:lnTo>
                  <a:pt x="1643" y="1566"/>
                </a:lnTo>
                <a:lnTo>
                  <a:pt x="1647" y="1569"/>
                </a:lnTo>
                <a:lnTo>
                  <a:pt x="1657" y="1570"/>
                </a:lnTo>
                <a:lnTo>
                  <a:pt x="1673" y="1564"/>
                </a:lnTo>
                <a:lnTo>
                  <a:pt x="1680" y="1564"/>
                </a:lnTo>
                <a:lnTo>
                  <a:pt x="1686" y="1566"/>
                </a:lnTo>
                <a:lnTo>
                  <a:pt x="1697" y="1567"/>
                </a:lnTo>
                <a:lnTo>
                  <a:pt x="1708" y="1567"/>
                </a:lnTo>
                <a:lnTo>
                  <a:pt x="1732" y="1564"/>
                </a:lnTo>
                <a:lnTo>
                  <a:pt x="1736" y="1563"/>
                </a:lnTo>
                <a:lnTo>
                  <a:pt x="1740" y="1554"/>
                </a:lnTo>
                <a:lnTo>
                  <a:pt x="1743" y="1542"/>
                </a:lnTo>
                <a:lnTo>
                  <a:pt x="1751" y="1533"/>
                </a:lnTo>
                <a:lnTo>
                  <a:pt x="1759" y="1529"/>
                </a:lnTo>
                <a:lnTo>
                  <a:pt x="1778" y="1521"/>
                </a:lnTo>
                <a:lnTo>
                  <a:pt x="1787" y="1512"/>
                </a:lnTo>
                <a:lnTo>
                  <a:pt x="1791" y="1505"/>
                </a:lnTo>
                <a:lnTo>
                  <a:pt x="1792" y="1497"/>
                </a:lnTo>
                <a:lnTo>
                  <a:pt x="1793" y="1483"/>
                </a:lnTo>
                <a:lnTo>
                  <a:pt x="1796" y="1469"/>
                </a:lnTo>
                <a:lnTo>
                  <a:pt x="1808" y="1452"/>
                </a:lnTo>
                <a:lnTo>
                  <a:pt x="1825" y="1431"/>
                </a:lnTo>
                <a:lnTo>
                  <a:pt x="1834" y="1416"/>
                </a:lnTo>
                <a:lnTo>
                  <a:pt x="1845" y="1388"/>
                </a:lnTo>
                <a:lnTo>
                  <a:pt x="1858" y="1373"/>
                </a:lnTo>
                <a:lnTo>
                  <a:pt x="1864" y="1365"/>
                </a:lnTo>
                <a:lnTo>
                  <a:pt x="1867" y="1335"/>
                </a:lnTo>
                <a:lnTo>
                  <a:pt x="1867" y="1318"/>
                </a:lnTo>
                <a:lnTo>
                  <a:pt x="1868" y="1305"/>
                </a:lnTo>
                <a:lnTo>
                  <a:pt x="1872" y="1291"/>
                </a:lnTo>
                <a:lnTo>
                  <a:pt x="1878" y="1282"/>
                </a:lnTo>
                <a:lnTo>
                  <a:pt x="1890" y="1268"/>
                </a:lnTo>
                <a:lnTo>
                  <a:pt x="1894" y="1260"/>
                </a:lnTo>
                <a:lnTo>
                  <a:pt x="1894" y="1244"/>
                </a:lnTo>
                <a:lnTo>
                  <a:pt x="1898" y="1206"/>
                </a:lnTo>
                <a:lnTo>
                  <a:pt x="1900" y="1199"/>
                </a:lnTo>
                <a:lnTo>
                  <a:pt x="1904" y="1173"/>
                </a:lnTo>
                <a:lnTo>
                  <a:pt x="1907" y="1156"/>
                </a:lnTo>
                <a:lnTo>
                  <a:pt x="1906" y="1144"/>
                </a:lnTo>
                <a:lnTo>
                  <a:pt x="1904" y="1134"/>
                </a:lnTo>
                <a:lnTo>
                  <a:pt x="1904" y="1111"/>
                </a:lnTo>
                <a:lnTo>
                  <a:pt x="1901" y="1102"/>
                </a:lnTo>
                <a:lnTo>
                  <a:pt x="1901" y="1080"/>
                </a:lnTo>
                <a:lnTo>
                  <a:pt x="1904" y="1052"/>
                </a:lnTo>
                <a:lnTo>
                  <a:pt x="1907" y="1034"/>
                </a:lnTo>
                <a:lnTo>
                  <a:pt x="1907" y="1022"/>
                </a:lnTo>
                <a:lnTo>
                  <a:pt x="1910" y="1009"/>
                </a:lnTo>
                <a:lnTo>
                  <a:pt x="1911" y="1006"/>
                </a:lnTo>
                <a:lnTo>
                  <a:pt x="1922" y="995"/>
                </a:lnTo>
                <a:lnTo>
                  <a:pt x="1926" y="995"/>
                </a:lnTo>
                <a:lnTo>
                  <a:pt x="1935" y="998"/>
                </a:lnTo>
                <a:lnTo>
                  <a:pt x="1937" y="998"/>
                </a:lnTo>
                <a:lnTo>
                  <a:pt x="1952" y="984"/>
                </a:lnTo>
                <a:lnTo>
                  <a:pt x="1963" y="969"/>
                </a:lnTo>
                <a:lnTo>
                  <a:pt x="1975" y="947"/>
                </a:lnTo>
                <a:lnTo>
                  <a:pt x="1981" y="929"/>
                </a:lnTo>
                <a:lnTo>
                  <a:pt x="1989" y="914"/>
                </a:lnTo>
                <a:lnTo>
                  <a:pt x="1997" y="902"/>
                </a:lnTo>
                <a:lnTo>
                  <a:pt x="2013" y="889"/>
                </a:lnTo>
                <a:lnTo>
                  <a:pt x="2018" y="881"/>
                </a:lnTo>
                <a:lnTo>
                  <a:pt x="2028" y="871"/>
                </a:lnTo>
                <a:lnTo>
                  <a:pt x="2049" y="860"/>
                </a:lnTo>
                <a:lnTo>
                  <a:pt x="2055" y="853"/>
                </a:lnTo>
                <a:lnTo>
                  <a:pt x="2063" y="840"/>
                </a:lnTo>
                <a:lnTo>
                  <a:pt x="2076" y="824"/>
                </a:lnTo>
                <a:lnTo>
                  <a:pt x="2094" y="805"/>
                </a:lnTo>
                <a:lnTo>
                  <a:pt x="2111" y="779"/>
                </a:lnTo>
                <a:lnTo>
                  <a:pt x="2115" y="776"/>
                </a:lnTo>
                <a:lnTo>
                  <a:pt x="2120" y="767"/>
                </a:lnTo>
                <a:lnTo>
                  <a:pt x="2120" y="767"/>
                </a:lnTo>
                <a:lnTo>
                  <a:pt x="2130" y="724"/>
                </a:lnTo>
                <a:lnTo>
                  <a:pt x="2132" y="709"/>
                </a:lnTo>
                <a:lnTo>
                  <a:pt x="2135" y="673"/>
                </a:lnTo>
                <a:lnTo>
                  <a:pt x="2135" y="650"/>
                </a:lnTo>
                <a:lnTo>
                  <a:pt x="2126" y="629"/>
                </a:lnTo>
                <a:lnTo>
                  <a:pt x="2120" y="597"/>
                </a:lnTo>
                <a:lnTo>
                  <a:pt x="2111" y="582"/>
                </a:lnTo>
                <a:lnTo>
                  <a:pt x="2102" y="570"/>
                </a:lnTo>
                <a:lnTo>
                  <a:pt x="2093" y="565"/>
                </a:lnTo>
                <a:lnTo>
                  <a:pt x="2046" y="565"/>
                </a:lnTo>
                <a:lnTo>
                  <a:pt x="2040" y="565"/>
                </a:lnTo>
                <a:lnTo>
                  <a:pt x="2034" y="564"/>
                </a:lnTo>
                <a:lnTo>
                  <a:pt x="2030" y="560"/>
                </a:lnTo>
                <a:lnTo>
                  <a:pt x="2022" y="558"/>
                </a:lnTo>
                <a:lnTo>
                  <a:pt x="2014" y="558"/>
                </a:lnTo>
                <a:lnTo>
                  <a:pt x="2009" y="550"/>
                </a:lnTo>
                <a:lnTo>
                  <a:pt x="2000" y="542"/>
                </a:lnTo>
                <a:lnTo>
                  <a:pt x="1993" y="538"/>
                </a:lnTo>
                <a:lnTo>
                  <a:pt x="1985" y="534"/>
                </a:lnTo>
                <a:lnTo>
                  <a:pt x="1971" y="526"/>
                </a:lnTo>
                <a:lnTo>
                  <a:pt x="1942" y="496"/>
                </a:lnTo>
                <a:lnTo>
                  <a:pt x="1930" y="485"/>
                </a:lnTo>
                <a:lnTo>
                  <a:pt x="1915" y="474"/>
                </a:lnTo>
                <a:lnTo>
                  <a:pt x="1896" y="463"/>
                </a:lnTo>
                <a:lnTo>
                  <a:pt x="1883" y="455"/>
                </a:lnTo>
                <a:lnTo>
                  <a:pt x="1872" y="448"/>
                </a:lnTo>
                <a:lnTo>
                  <a:pt x="1860" y="445"/>
                </a:lnTo>
                <a:lnTo>
                  <a:pt x="1808" y="444"/>
                </a:lnTo>
                <a:lnTo>
                  <a:pt x="1799" y="445"/>
                </a:lnTo>
                <a:lnTo>
                  <a:pt x="1790" y="445"/>
                </a:lnTo>
                <a:lnTo>
                  <a:pt x="1760" y="444"/>
                </a:lnTo>
                <a:lnTo>
                  <a:pt x="1751" y="442"/>
                </a:lnTo>
                <a:lnTo>
                  <a:pt x="1731" y="437"/>
                </a:lnTo>
                <a:lnTo>
                  <a:pt x="1678" y="420"/>
                </a:lnTo>
                <a:lnTo>
                  <a:pt x="1668" y="420"/>
                </a:lnTo>
                <a:lnTo>
                  <a:pt x="1665" y="420"/>
                </a:lnTo>
                <a:lnTo>
                  <a:pt x="1659" y="413"/>
                </a:lnTo>
                <a:lnTo>
                  <a:pt x="1652" y="417"/>
                </a:lnTo>
                <a:lnTo>
                  <a:pt x="1645" y="423"/>
                </a:lnTo>
                <a:lnTo>
                  <a:pt x="1636" y="426"/>
                </a:lnTo>
                <a:lnTo>
                  <a:pt x="1620" y="433"/>
                </a:lnTo>
                <a:lnTo>
                  <a:pt x="1611" y="434"/>
                </a:lnTo>
                <a:lnTo>
                  <a:pt x="1610" y="428"/>
                </a:lnTo>
                <a:lnTo>
                  <a:pt x="1613" y="421"/>
                </a:lnTo>
                <a:lnTo>
                  <a:pt x="1619" y="415"/>
                </a:lnTo>
                <a:lnTo>
                  <a:pt x="1619" y="410"/>
                </a:lnTo>
                <a:lnTo>
                  <a:pt x="1616" y="405"/>
                </a:lnTo>
                <a:lnTo>
                  <a:pt x="1611" y="403"/>
                </a:lnTo>
                <a:lnTo>
                  <a:pt x="1609" y="403"/>
                </a:lnTo>
                <a:lnTo>
                  <a:pt x="1605" y="404"/>
                </a:lnTo>
                <a:lnTo>
                  <a:pt x="1602" y="404"/>
                </a:lnTo>
                <a:lnTo>
                  <a:pt x="1600" y="403"/>
                </a:lnTo>
                <a:lnTo>
                  <a:pt x="1600" y="399"/>
                </a:lnTo>
                <a:lnTo>
                  <a:pt x="1604" y="397"/>
                </a:lnTo>
                <a:lnTo>
                  <a:pt x="1605" y="387"/>
                </a:lnTo>
                <a:lnTo>
                  <a:pt x="1598" y="375"/>
                </a:lnTo>
                <a:lnTo>
                  <a:pt x="1587" y="366"/>
                </a:lnTo>
                <a:lnTo>
                  <a:pt x="1582" y="367"/>
                </a:lnTo>
                <a:lnTo>
                  <a:pt x="1576" y="370"/>
                </a:lnTo>
                <a:lnTo>
                  <a:pt x="1570" y="375"/>
                </a:lnTo>
                <a:lnTo>
                  <a:pt x="1564" y="378"/>
                </a:lnTo>
                <a:lnTo>
                  <a:pt x="1564" y="369"/>
                </a:lnTo>
                <a:lnTo>
                  <a:pt x="1561" y="364"/>
                </a:lnTo>
                <a:lnTo>
                  <a:pt x="1555" y="355"/>
                </a:lnTo>
                <a:lnTo>
                  <a:pt x="1543" y="353"/>
                </a:lnTo>
                <a:lnTo>
                  <a:pt x="1533" y="347"/>
                </a:lnTo>
                <a:lnTo>
                  <a:pt x="1522" y="345"/>
                </a:lnTo>
                <a:lnTo>
                  <a:pt x="1517" y="340"/>
                </a:lnTo>
                <a:lnTo>
                  <a:pt x="1502" y="340"/>
                </a:lnTo>
                <a:lnTo>
                  <a:pt x="1497" y="339"/>
                </a:lnTo>
                <a:lnTo>
                  <a:pt x="1465" y="322"/>
                </a:lnTo>
                <a:lnTo>
                  <a:pt x="1454" y="318"/>
                </a:lnTo>
                <a:lnTo>
                  <a:pt x="1425" y="320"/>
                </a:lnTo>
                <a:lnTo>
                  <a:pt x="1416" y="324"/>
                </a:lnTo>
                <a:lnTo>
                  <a:pt x="1409" y="339"/>
                </a:lnTo>
                <a:lnTo>
                  <a:pt x="1403" y="342"/>
                </a:lnTo>
                <a:lnTo>
                  <a:pt x="1399" y="350"/>
                </a:lnTo>
                <a:lnTo>
                  <a:pt x="1396" y="359"/>
                </a:lnTo>
                <a:lnTo>
                  <a:pt x="1392" y="366"/>
                </a:lnTo>
                <a:lnTo>
                  <a:pt x="1383" y="366"/>
                </a:lnTo>
                <a:lnTo>
                  <a:pt x="1374" y="370"/>
                </a:lnTo>
                <a:lnTo>
                  <a:pt x="1371" y="371"/>
                </a:lnTo>
                <a:lnTo>
                  <a:pt x="1365" y="376"/>
                </a:lnTo>
                <a:lnTo>
                  <a:pt x="1358" y="396"/>
                </a:lnTo>
                <a:lnTo>
                  <a:pt x="1355" y="403"/>
                </a:lnTo>
                <a:lnTo>
                  <a:pt x="1352" y="404"/>
                </a:lnTo>
                <a:lnTo>
                  <a:pt x="1351" y="408"/>
                </a:lnTo>
                <a:lnTo>
                  <a:pt x="1349" y="418"/>
                </a:lnTo>
                <a:lnTo>
                  <a:pt x="1344" y="419"/>
                </a:lnTo>
                <a:lnTo>
                  <a:pt x="1344" y="419"/>
                </a:lnTo>
                <a:lnTo>
                  <a:pt x="1341" y="412"/>
                </a:lnTo>
                <a:lnTo>
                  <a:pt x="1341" y="401"/>
                </a:lnTo>
                <a:lnTo>
                  <a:pt x="1345" y="386"/>
                </a:lnTo>
                <a:lnTo>
                  <a:pt x="1342" y="386"/>
                </a:lnTo>
                <a:lnTo>
                  <a:pt x="1334" y="386"/>
                </a:lnTo>
                <a:lnTo>
                  <a:pt x="1326" y="388"/>
                </a:lnTo>
                <a:lnTo>
                  <a:pt x="1319" y="387"/>
                </a:lnTo>
                <a:lnTo>
                  <a:pt x="1296" y="388"/>
                </a:lnTo>
                <a:lnTo>
                  <a:pt x="1287" y="387"/>
                </a:lnTo>
                <a:lnTo>
                  <a:pt x="1286" y="388"/>
                </a:lnTo>
                <a:lnTo>
                  <a:pt x="1280" y="388"/>
                </a:lnTo>
                <a:lnTo>
                  <a:pt x="1277" y="387"/>
                </a:lnTo>
                <a:lnTo>
                  <a:pt x="1271" y="387"/>
                </a:lnTo>
                <a:lnTo>
                  <a:pt x="1256" y="392"/>
                </a:lnTo>
                <a:lnTo>
                  <a:pt x="1250" y="392"/>
                </a:lnTo>
                <a:lnTo>
                  <a:pt x="1238" y="387"/>
                </a:lnTo>
                <a:lnTo>
                  <a:pt x="1234" y="387"/>
                </a:lnTo>
                <a:lnTo>
                  <a:pt x="1232" y="388"/>
                </a:lnTo>
                <a:lnTo>
                  <a:pt x="1229" y="397"/>
                </a:lnTo>
                <a:lnTo>
                  <a:pt x="1228" y="399"/>
                </a:lnTo>
                <a:lnTo>
                  <a:pt x="1226" y="397"/>
                </a:lnTo>
                <a:lnTo>
                  <a:pt x="1224" y="390"/>
                </a:lnTo>
                <a:lnTo>
                  <a:pt x="1226" y="387"/>
                </a:lnTo>
                <a:lnTo>
                  <a:pt x="1232" y="381"/>
                </a:lnTo>
                <a:lnTo>
                  <a:pt x="1238" y="381"/>
                </a:lnTo>
                <a:lnTo>
                  <a:pt x="1247" y="385"/>
                </a:lnTo>
                <a:lnTo>
                  <a:pt x="1259" y="386"/>
                </a:lnTo>
                <a:lnTo>
                  <a:pt x="1269" y="382"/>
                </a:lnTo>
                <a:lnTo>
                  <a:pt x="1271" y="380"/>
                </a:lnTo>
                <a:lnTo>
                  <a:pt x="1272" y="377"/>
                </a:lnTo>
                <a:lnTo>
                  <a:pt x="1272" y="355"/>
                </a:lnTo>
                <a:lnTo>
                  <a:pt x="1271" y="353"/>
                </a:lnTo>
                <a:lnTo>
                  <a:pt x="1265" y="353"/>
                </a:lnTo>
                <a:lnTo>
                  <a:pt x="1264" y="349"/>
                </a:lnTo>
                <a:lnTo>
                  <a:pt x="1258" y="345"/>
                </a:lnTo>
                <a:lnTo>
                  <a:pt x="1256" y="344"/>
                </a:lnTo>
                <a:lnTo>
                  <a:pt x="1256" y="340"/>
                </a:lnTo>
                <a:lnTo>
                  <a:pt x="1261" y="339"/>
                </a:lnTo>
                <a:lnTo>
                  <a:pt x="1266" y="334"/>
                </a:lnTo>
                <a:lnTo>
                  <a:pt x="1267" y="329"/>
                </a:lnTo>
                <a:lnTo>
                  <a:pt x="1261" y="329"/>
                </a:lnTo>
                <a:lnTo>
                  <a:pt x="1258" y="332"/>
                </a:lnTo>
                <a:lnTo>
                  <a:pt x="1254" y="332"/>
                </a:lnTo>
                <a:lnTo>
                  <a:pt x="1249" y="340"/>
                </a:lnTo>
                <a:lnTo>
                  <a:pt x="1247" y="348"/>
                </a:lnTo>
                <a:lnTo>
                  <a:pt x="1236" y="348"/>
                </a:lnTo>
                <a:lnTo>
                  <a:pt x="1234" y="345"/>
                </a:lnTo>
                <a:lnTo>
                  <a:pt x="1234" y="343"/>
                </a:lnTo>
                <a:lnTo>
                  <a:pt x="1234" y="327"/>
                </a:lnTo>
                <a:lnTo>
                  <a:pt x="1231" y="317"/>
                </a:lnTo>
                <a:lnTo>
                  <a:pt x="1231" y="308"/>
                </a:lnTo>
                <a:lnTo>
                  <a:pt x="1232" y="306"/>
                </a:lnTo>
                <a:lnTo>
                  <a:pt x="1238" y="299"/>
                </a:lnTo>
                <a:lnTo>
                  <a:pt x="1243" y="292"/>
                </a:lnTo>
                <a:lnTo>
                  <a:pt x="1253" y="281"/>
                </a:lnTo>
                <a:lnTo>
                  <a:pt x="1266" y="267"/>
                </a:lnTo>
                <a:lnTo>
                  <a:pt x="1283" y="254"/>
                </a:lnTo>
                <a:lnTo>
                  <a:pt x="1291" y="242"/>
                </a:lnTo>
                <a:lnTo>
                  <a:pt x="1297" y="238"/>
                </a:lnTo>
                <a:lnTo>
                  <a:pt x="1303" y="232"/>
                </a:lnTo>
                <a:lnTo>
                  <a:pt x="1306" y="222"/>
                </a:lnTo>
                <a:lnTo>
                  <a:pt x="1306" y="218"/>
                </a:lnTo>
                <a:lnTo>
                  <a:pt x="1312" y="199"/>
                </a:lnTo>
                <a:lnTo>
                  <a:pt x="1312" y="195"/>
                </a:lnTo>
                <a:lnTo>
                  <a:pt x="1308" y="192"/>
                </a:lnTo>
                <a:lnTo>
                  <a:pt x="1301" y="192"/>
                </a:lnTo>
                <a:lnTo>
                  <a:pt x="1285" y="187"/>
                </a:lnTo>
                <a:lnTo>
                  <a:pt x="1279" y="175"/>
                </a:lnTo>
                <a:lnTo>
                  <a:pt x="1272" y="152"/>
                </a:lnTo>
                <a:lnTo>
                  <a:pt x="1271" y="150"/>
                </a:lnTo>
                <a:lnTo>
                  <a:pt x="1269" y="138"/>
                </a:lnTo>
                <a:lnTo>
                  <a:pt x="1264" y="129"/>
                </a:lnTo>
                <a:lnTo>
                  <a:pt x="1260" y="116"/>
                </a:lnTo>
                <a:lnTo>
                  <a:pt x="1256" y="105"/>
                </a:lnTo>
                <a:lnTo>
                  <a:pt x="1253" y="91"/>
                </a:lnTo>
                <a:lnTo>
                  <a:pt x="1253" y="80"/>
                </a:lnTo>
                <a:lnTo>
                  <a:pt x="1247" y="69"/>
                </a:lnTo>
                <a:lnTo>
                  <a:pt x="1237" y="57"/>
                </a:lnTo>
                <a:lnTo>
                  <a:pt x="1232" y="53"/>
                </a:lnTo>
                <a:lnTo>
                  <a:pt x="1229" y="54"/>
                </a:lnTo>
                <a:lnTo>
                  <a:pt x="1227" y="62"/>
                </a:lnTo>
                <a:lnTo>
                  <a:pt x="1222" y="63"/>
                </a:lnTo>
                <a:lnTo>
                  <a:pt x="1209" y="76"/>
                </a:lnTo>
                <a:lnTo>
                  <a:pt x="1206" y="84"/>
                </a:lnTo>
                <a:lnTo>
                  <a:pt x="1193" y="102"/>
                </a:lnTo>
                <a:lnTo>
                  <a:pt x="1183" y="114"/>
                </a:lnTo>
                <a:lnTo>
                  <a:pt x="1179" y="121"/>
                </a:lnTo>
                <a:lnTo>
                  <a:pt x="1170" y="143"/>
                </a:lnTo>
                <a:lnTo>
                  <a:pt x="1143" y="167"/>
                </a:lnTo>
                <a:lnTo>
                  <a:pt x="1141" y="170"/>
                </a:lnTo>
                <a:lnTo>
                  <a:pt x="1136" y="172"/>
                </a:lnTo>
                <a:lnTo>
                  <a:pt x="1126" y="172"/>
                </a:lnTo>
                <a:lnTo>
                  <a:pt x="1119" y="168"/>
                </a:lnTo>
                <a:lnTo>
                  <a:pt x="1113" y="168"/>
                </a:lnTo>
                <a:lnTo>
                  <a:pt x="1109" y="170"/>
                </a:lnTo>
                <a:lnTo>
                  <a:pt x="1093" y="177"/>
                </a:lnTo>
                <a:lnTo>
                  <a:pt x="1087" y="177"/>
                </a:lnTo>
                <a:lnTo>
                  <a:pt x="1084" y="176"/>
                </a:lnTo>
                <a:lnTo>
                  <a:pt x="1075" y="170"/>
                </a:lnTo>
                <a:lnTo>
                  <a:pt x="1065" y="159"/>
                </a:lnTo>
                <a:lnTo>
                  <a:pt x="1059" y="157"/>
                </a:lnTo>
                <a:lnTo>
                  <a:pt x="1055" y="155"/>
                </a:lnTo>
                <a:lnTo>
                  <a:pt x="1034" y="149"/>
                </a:lnTo>
                <a:lnTo>
                  <a:pt x="1012" y="155"/>
                </a:lnTo>
                <a:lnTo>
                  <a:pt x="1008" y="155"/>
                </a:lnTo>
                <a:lnTo>
                  <a:pt x="998" y="152"/>
                </a:lnTo>
                <a:lnTo>
                  <a:pt x="991" y="152"/>
                </a:lnTo>
                <a:lnTo>
                  <a:pt x="985" y="155"/>
                </a:lnTo>
                <a:lnTo>
                  <a:pt x="986" y="179"/>
                </a:lnTo>
                <a:lnTo>
                  <a:pt x="982" y="183"/>
                </a:lnTo>
                <a:lnTo>
                  <a:pt x="965" y="183"/>
                </a:lnTo>
                <a:lnTo>
                  <a:pt x="953" y="178"/>
                </a:lnTo>
                <a:lnTo>
                  <a:pt x="942" y="179"/>
                </a:lnTo>
                <a:lnTo>
                  <a:pt x="928" y="181"/>
                </a:lnTo>
                <a:lnTo>
                  <a:pt x="922" y="178"/>
                </a:lnTo>
                <a:lnTo>
                  <a:pt x="921" y="177"/>
                </a:lnTo>
                <a:lnTo>
                  <a:pt x="917" y="176"/>
                </a:lnTo>
                <a:lnTo>
                  <a:pt x="912" y="176"/>
                </a:lnTo>
                <a:lnTo>
                  <a:pt x="901" y="182"/>
                </a:lnTo>
                <a:lnTo>
                  <a:pt x="893" y="192"/>
                </a:lnTo>
                <a:lnTo>
                  <a:pt x="879" y="192"/>
                </a:lnTo>
                <a:lnTo>
                  <a:pt x="871" y="195"/>
                </a:lnTo>
                <a:lnTo>
                  <a:pt x="866" y="200"/>
                </a:lnTo>
                <a:lnTo>
                  <a:pt x="855" y="200"/>
                </a:lnTo>
                <a:lnTo>
                  <a:pt x="846" y="203"/>
                </a:lnTo>
                <a:lnTo>
                  <a:pt x="840" y="213"/>
                </a:lnTo>
                <a:lnTo>
                  <a:pt x="835" y="215"/>
                </a:lnTo>
                <a:lnTo>
                  <a:pt x="822" y="215"/>
                </a:lnTo>
                <a:lnTo>
                  <a:pt x="812" y="213"/>
                </a:lnTo>
                <a:lnTo>
                  <a:pt x="796" y="203"/>
                </a:lnTo>
                <a:lnTo>
                  <a:pt x="790" y="198"/>
                </a:lnTo>
                <a:lnTo>
                  <a:pt x="786" y="192"/>
                </a:lnTo>
                <a:lnTo>
                  <a:pt x="783" y="191"/>
                </a:lnTo>
                <a:lnTo>
                  <a:pt x="779" y="186"/>
                </a:lnTo>
                <a:lnTo>
                  <a:pt x="777" y="183"/>
                </a:lnTo>
                <a:lnTo>
                  <a:pt x="779" y="170"/>
                </a:lnTo>
                <a:lnTo>
                  <a:pt x="777" y="161"/>
                </a:lnTo>
                <a:lnTo>
                  <a:pt x="766" y="151"/>
                </a:lnTo>
                <a:lnTo>
                  <a:pt x="765" y="148"/>
                </a:lnTo>
                <a:lnTo>
                  <a:pt x="765" y="117"/>
                </a:lnTo>
                <a:lnTo>
                  <a:pt x="771" y="103"/>
                </a:lnTo>
                <a:lnTo>
                  <a:pt x="774" y="96"/>
                </a:lnTo>
                <a:lnTo>
                  <a:pt x="774" y="86"/>
                </a:lnTo>
                <a:lnTo>
                  <a:pt x="783" y="73"/>
                </a:lnTo>
                <a:lnTo>
                  <a:pt x="785" y="70"/>
                </a:lnTo>
                <a:lnTo>
                  <a:pt x="783" y="63"/>
                </a:lnTo>
                <a:lnTo>
                  <a:pt x="779" y="57"/>
                </a:lnTo>
                <a:lnTo>
                  <a:pt x="779" y="42"/>
                </a:lnTo>
                <a:lnTo>
                  <a:pt x="767" y="38"/>
                </a:lnTo>
                <a:lnTo>
                  <a:pt x="765" y="37"/>
                </a:lnTo>
                <a:lnTo>
                  <a:pt x="756" y="36"/>
                </a:lnTo>
                <a:lnTo>
                  <a:pt x="760" y="22"/>
                </a:lnTo>
                <a:lnTo>
                  <a:pt x="760" y="15"/>
                </a:lnTo>
                <a:lnTo>
                  <a:pt x="760" y="9"/>
                </a:lnTo>
                <a:lnTo>
                  <a:pt x="755" y="0"/>
                </a:lnTo>
                <a:lnTo>
                  <a:pt x="747" y="0"/>
                </a:lnTo>
                <a:lnTo>
                  <a:pt x="734" y="4"/>
                </a:lnTo>
                <a:lnTo>
                  <a:pt x="725" y="3"/>
                </a:lnTo>
                <a:close/>
              </a:path>
            </a:pathLst>
          </a:custGeom>
          <a:solidFill>
            <a:srgbClr val="FF0000"/>
          </a:solidFill>
          <a:ln w="6350" cap="flat" cmpd="sng">
            <a:noFill/>
            <a:prstDash val="solid"/>
            <a:round/>
            <a:headEnd type="none" w="med" len="med"/>
            <a:tailEnd type="none" w="med" len="med"/>
          </a:ln>
          <a:effectLst/>
        </p:spPr>
        <p:txBody>
          <a:bodyPr/>
          <a:lstStyle/>
          <a:p>
            <a:pPr defTabSz="914217">
              <a:defRPr/>
            </a:pPr>
            <a:endParaRPr lang="en-US" sz="900" dirty="0">
              <a:latin typeface="Calibri Light"/>
            </a:endParaRPr>
          </a:p>
        </p:txBody>
      </p:sp>
      <p:sp>
        <p:nvSpPr>
          <p:cNvPr id="69" name="TextBox 223">
            <a:extLst>
              <a:ext uri="{FF2B5EF4-FFF2-40B4-BE49-F238E27FC236}">
                <a16:creationId xmlns:a16="http://schemas.microsoft.com/office/drawing/2014/main" id="{966D981B-76D4-38D6-0245-F1CBC7D1D939}"/>
              </a:ext>
            </a:extLst>
          </p:cNvPr>
          <p:cNvSpPr txBox="1">
            <a:spLocks noChangeArrowheads="1"/>
          </p:cNvSpPr>
          <p:nvPr/>
        </p:nvSpPr>
        <p:spPr bwMode="auto">
          <a:xfrm>
            <a:off x="8924243" y="4626441"/>
            <a:ext cx="2231665" cy="400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r>
              <a:rPr lang="en-US" altLang="es-MX" sz="2000" b="1" dirty="0">
                <a:latin typeface="Georgia" panose="02040502050405020303" pitchFamily="18" charset="0"/>
              </a:rPr>
              <a:t>Treadwell Mills</a:t>
            </a:r>
            <a:endParaRPr lang="id-ID" altLang="es-MX" sz="2000" b="1" dirty="0">
              <a:latin typeface="Georgia" panose="02040502050405020303" pitchFamily="18" charset="0"/>
            </a:endParaRPr>
          </a:p>
        </p:txBody>
      </p:sp>
      <p:sp>
        <p:nvSpPr>
          <p:cNvPr id="70" name="Freeform 113">
            <a:extLst>
              <a:ext uri="{FF2B5EF4-FFF2-40B4-BE49-F238E27FC236}">
                <a16:creationId xmlns:a16="http://schemas.microsoft.com/office/drawing/2014/main" id="{9EF568F8-2E96-45B6-9BDF-DE50BF78E693}"/>
              </a:ext>
            </a:extLst>
          </p:cNvPr>
          <p:cNvSpPr>
            <a:spLocks noChangeArrowheads="1"/>
          </p:cNvSpPr>
          <p:nvPr/>
        </p:nvSpPr>
        <p:spPr bwMode="auto">
          <a:xfrm>
            <a:off x="8406245" y="4965000"/>
            <a:ext cx="2297232" cy="1744408"/>
          </a:xfrm>
          <a:custGeom>
            <a:avLst/>
            <a:gdLst>
              <a:gd name="T0" fmla="*/ 5827421 w 3865"/>
              <a:gd name="T1" fmla="*/ 4152110 h 2837"/>
              <a:gd name="T2" fmla="*/ 5614774 w 3865"/>
              <a:gd name="T3" fmla="*/ 4028527 h 2837"/>
              <a:gd name="T4" fmla="*/ 5614774 w 3865"/>
              <a:gd name="T5" fmla="*/ 4126489 h 2837"/>
              <a:gd name="T6" fmla="*/ 140256 w 3865"/>
              <a:gd name="T7" fmla="*/ 4126489 h 2837"/>
              <a:gd name="T8" fmla="*/ 140256 w 3865"/>
              <a:gd name="T9" fmla="*/ 212504 h 2837"/>
              <a:gd name="T10" fmla="*/ 238285 w 3865"/>
              <a:gd name="T11" fmla="*/ 212504 h 2837"/>
              <a:gd name="T12" fmla="*/ 114618 w 3865"/>
              <a:gd name="T13" fmla="*/ 0 h 2837"/>
              <a:gd name="T14" fmla="*/ 0 w 3865"/>
              <a:gd name="T15" fmla="*/ 212504 h 2837"/>
              <a:gd name="T16" fmla="*/ 90488 w 3865"/>
              <a:gd name="T17" fmla="*/ 212504 h 2837"/>
              <a:gd name="T18" fmla="*/ 90488 w 3865"/>
              <a:gd name="T19" fmla="*/ 4176224 h 2837"/>
              <a:gd name="T20" fmla="*/ 5614774 w 3865"/>
              <a:gd name="T21" fmla="*/ 4176224 h 2837"/>
              <a:gd name="T22" fmla="*/ 5614774 w 3865"/>
              <a:gd name="T23" fmla="*/ 4274187 h 2837"/>
              <a:gd name="T24" fmla="*/ 5827421 w 3865"/>
              <a:gd name="T25" fmla="*/ 4152110 h 28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865" h="2837">
                <a:moveTo>
                  <a:pt x="3864" y="2755"/>
                </a:moveTo>
                <a:lnTo>
                  <a:pt x="3723" y="2673"/>
                </a:lnTo>
                <a:lnTo>
                  <a:pt x="3723" y="2738"/>
                </a:lnTo>
                <a:lnTo>
                  <a:pt x="93" y="2738"/>
                </a:lnTo>
                <a:lnTo>
                  <a:pt x="93" y="141"/>
                </a:lnTo>
                <a:lnTo>
                  <a:pt x="158" y="141"/>
                </a:lnTo>
                <a:lnTo>
                  <a:pt x="76" y="0"/>
                </a:lnTo>
                <a:lnTo>
                  <a:pt x="0" y="141"/>
                </a:lnTo>
                <a:lnTo>
                  <a:pt x="60" y="141"/>
                </a:lnTo>
                <a:lnTo>
                  <a:pt x="60" y="2771"/>
                </a:lnTo>
                <a:lnTo>
                  <a:pt x="3723" y="2771"/>
                </a:lnTo>
                <a:lnTo>
                  <a:pt x="3723" y="2836"/>
                </a:lnTo>
                <a:lnTo>
                  <a:pt x="3864" y="2755"/>
                </a:lnTo>
              </a:path>
            </a:pathLst>
          </a:custGeom>
          <a:solidFill>
            <a:schemeClr val="tx1">
              <a:lumMod val="95000"/>
              <a:lumOff val="5000"/>
            </a:schemeClr>
          </a:solidFill>
          <a:ln>
            <a:noFill/>
          </a:ln>
          <a:effectLst/>
        </p:spPr>
        <p:txBody>
          <a:bodyPr wrap="none" lIns="60927" tIns="30463" rIns="60927" bIns="30463" anchor="ctr"/>
          <a:lstStyle/>
          <a:p>
            <a:endParaRPr lang="es-MX" sz="900"/>
          </a:p>
        </p:txBody>
      </p:sp>
      <p:sp>
        <p:nvSpPr>
          <p:cNvPr id="71" name="Rectangle 211">
            <a:extLst>
              <a:ext uri="{FF2B5EF4-FFF2-40B4-BE49-F238E27FC236}">
                <a16:creationId xmlns:a16="http://schemas.microsoft.com/office/drawing/2014/main" id="{E7245C70-33F8-76BF-320D-58666C6A458A}"/>
              </a:ext>
            </a:extLst>
          </p:cNvPr>
          <p:cNvSpPr>
            <a:spLocks noChangeArrowheads="1"/>
          </p:cNvSpPr>
          <p:nvPr/>
        </p:nvSpPr>
        <p:spPr bwMode="auto">
          <a:xfrm>
            <a:off x="10777386" y="2986190"/>
            <a:ext cx="772996" cy="441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9710" tIns="54855" rIns="109710" bIns="54855">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n-US" altLang="es-MX" sz="2150" b="1" dirty="0">
                <a:solidFill>
                  <a:schemeClr val="tx1">
                    <a:lumMod val="95000"/>
                    <a:lumOff val="5000"/>
                  </a:schemeClr>
                </a:solidFill>
                <a:latin typeface="Georgia Pro Cond" panose="02040506050405020303" pitchFamily="18" charset="0"/>
                <a:ea typeface="Open Sans Light" panose="020B0306030504020204" pitchFamily="34" charset="0"/>
              </a:rPr>
              <a:t>35%</a:t>
            </a:r>
          </a:p>
        </p:txBody>
      </p:sp>
      <p:sp>
        <p:nvSpPr>
          <p:cNvPr id="76" name="Rectangle 211">
            <a:extLst>
              <a:ext uri="{FF2B5EF4-FFF2-40B4-BE49-F238E27FC236}">
                <a16:creationId xmlns:a16="http://schemas.microsoft.com/office/drawing/2014/main" id="{D2BBD027-9315-45C0-1706-64FA3F31092D}"/>
              </a:ext>
            </a:extLst>
          </p:cNvPr>
          <p:cNvSpPr>
            <a:spLocks noChangeArrowheads="1"/>
          </p:cNvSpPr>
          <p:nvPr/>
        </p:nvSpPr>
        <p:spPr bwMode="auto">
          <a:xfrm>
            <a:off x="10812984" y="3724268"/>
            <a:ext cx="772996" cy="441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9710" tIns="54855" rIns="109710" bIns="54855">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n-US" altLang="es-MX" sz="2150" b="1" dirty="0">
                <a:solidFill>
                  <a:schemeClr val="tx1">
                    <a:lumMod val="95000"/>
                    <a:lumOff val="5000"/>
                  </a:schemeClr>
                </a:solidFill>
                <a:latin typeface="Georgia Pro Cond" panose="02040506050405020303" pitchFamily="18" charset="0"/>
                <a:ea typeface="Open Sans Light" panose="020B0306030504020204" pitchFamily="34" charset="0"/>
              </a:rPr>
              <a:t>35%</a:t>
            </a:r>
          </a:p>
        </p:txBody>
      </p:sp>
      <p:sp>
        <p:nvSpPr>
          <p:cNvPr id="77" name="Subtitle 2">
            <a:extLst>
              <a:ext uri="{FF2B5EF4-FFF2-40B4-BE49-F238E27FC236}">
                <a16:creationId xmlns:a16="http://schemas.microsoft.com/office/drawing/2014/main" id="{5F73095F-FC09-263B-7874-33BFF1877C0A}"/>
              </a:ext>
            </a:extLst>
          </p:cNvPr>
          <p:cNvSpPr txBox="1">
            <a:spLocks/>
          </p:cNvSpPr>
          <p:nvPr/>
        </p:nvSpPr>
        <p:spPr bwMode="auto">
          <a:xfrm>
            <a:off x="10681689" y="5928705"/>
            <a:ext cx="1164839" cy="338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72" tIns="60935" rIns="121872" bIns="60935">
            <a:spAutoFit/>
          </a:bodyPr>
          <a:lstStyle>
            <a:lvl1pPr defTabSz="457200">
              <a:defRPr sz="3600">
                <a:solidFill>
                  <a:schemeClr val="tx1"/>
                </a:solidFill>
                <a:latin typeface="Lato Light" panose="020F0302020204030203" pitchFamily="34" charset="0"/>
                <a:ea typeface="MS PGothic" panose="020B0600070205080204" pitchFamily="34" charset="-128"/>
              </a:defRPr>
            </a:lvl1pPr>
            <a:lvl2pPr marL="742950" indent="-285750" defTabSz="457200">
              <a:defRPr sz="3600">
                <a:solidFill>
                  <a:schemeClr val="tx1"/>
                </a:solidFill>
                <a:latin typeface="Lato Light" panose="020F0302020204030203" pitchFamily="34" charset="0"/>
                <a:ea typeface="MS PGothic" panose="020B0600070205080204" pitchFamily="34" charset="-128"/>
              </a:defRPr>
            </a:lvl2pPr>
            <a:lvl3pPr marL="1143000" indent="-228600" defTabSz="457200">
              <a:defRPr sz="3600">
                <a:solidFill>
                  <a:schemeClr val="tx1"/>
                </a:solidFill>
                <a:latin typeface="Lato Light" panose="020F0302020204030203" pitchFamily="34" charset="0"/>
                <a:ea typeface="MS PGothic" panose="020B0600070205080204" pitchFamily="34" charset="-128"/>
              </a:defRPr>
            </a:lvl3pPr>
            <a:lvl4pPr marL="1600200" indent="-228600" defTabSz="457200">
              <a:defRPr sz="3600">
                <a:solidFill>
                  <a:schemeClr val="tx1"/>
                </a:solidFill>
                <a:latin typeface="Lato Light" panose="020F0302020204030203" pitchFamily="34" charset="0"/>
                <a:ea typeface="MS PGothic" panose="020B0600070205080204" pitchFamily="34" charset="-128"/>
              </a:defRPr>
            </a:lvl4pPr>
            <a:lvl5pPr marL="2057400" indent="-228600" defTabSz="457200">
              <a:defRPr sz="3600">
                <a:solidFill>
                  <a:schemeClr val="tx1"/>
                </a:solidFill>
                <a:latin typeface="Lato Light" panose="020F0302020204030203" pitchFamily="34" charset="0"/>
                <a:ea typeface="MS PGothic" panose="020B0600070205080204" pitchFamily="34" charset="-128"/>
              </a:defRPr>
            </a:lvl5pPr>
            <a:lvl6pPr marL="2514600" indent="-228600" defTabSz="457200"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457200"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457200"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457200"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spcBef>
                <a:spcPct val="20000"/>
              </a:spcBef>
              <a:buFont typeface="Arial" panose="020B0604020202020204" pitchFamily="34" charset="0"/>
              <a:buNone/>
            </a:pPr>
            <a:r>
              <a:rPr lang="en-US" altLang="es-MX" sz="1400" b="1" dirty="0">
                <a:solidFill>
                  <a:srgbClr val="FF0000"/>
                </a:solidFill>
                <a:latin typeface="Georgia Pro Cond" panose="02040506050405020303" pitchFamily="18" charset="0"/>
              </a:rPr>
              <a:t>64.93 %</a:t>
            </a:r>
            <a:endParaRPr lang="en-US" altLang="es-MX" sz="900" b="1" dirty="0">
              <a:solidFill>
                <a:srgbClr val="FF0000"/>
              </a:solidFill>
              <a:latin typeface="Georgia Pro Cond" panose="02040506050405020303" pitchFamily="18" charset="0"/>
            </a:endParaRPr>
          </a:p>
        </p:txBody>
      </p:sp>
      <p:sp>
        <p:nvSpPr>
          <p:cNvPr id="78" name="Subtitle 2">
            <a:extLst>
              <a:ext uri="{FF2B5EF4-FFF2-40B4-BE49-F238E27FC236}">
                <a16:creationId xmlns:a16="http://schemas.microsoft.com/office/drawing/2014/main" id="{CC4E1673-E31A-52FC-EB48-C9A865B96EEC}"/>
              </a:ext>
            </a:extLst>
          </p:cNvPr>
          <p:cNvSpPr txBox="1">
            <a:spLocks/>
          </p:cNvSpPr>
          <p:nvPr/>
        </p:nvSpPr>
        <p:spPr bwMode="auto">
          <a:xfrm>
            <a:off x="10696639" y="6240853"/>
            <a:ext cx="1005686" cy="338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72" tIns="60935" rIns="121872" bIns="60935">
            <a:spAutoFit/>
          </a:bodyPr>
          <a:lstStyle>
            <a:lvl1pPr defTabSz="457200">
              <a:defRPr sz="3600">
                <a:solidFill>
                  <a:schemeClr val="tx1"/>
                </a:solidFill>
                <a:latin typeface="Lato Light" panose="020F0302020204030203" pitchFamily="34" charset="0"/>
                <a:ea typeface="MS PGothic" panose="020B0600070205080204" pitchFamily="34" charset="-128"/>
              </a:defRPr>
            </a:lvl1pPr>
            <a:lvl2pPr marL="742950" indent="-285750" defTabSz="457200">
              <a:defRPr sz="3600">
                <a:solidFill>
                  <a:schemeClr val="tx1"/>
                </a:solidFill>
                <a:latin typeface="Lato Light" panose="020F0302020204030203" pitchFamily="34" charset="0"/>
                <a:ea typeface="MS PGothic" panose="020B0600070205080204" pitchFamily="34" charset="-128"/>
              </a:defRPr>
            </a:lvl2pPr>
            <a:lvl3pPr marL="1143000" indent="-228600" defTabSz="457200">
              <a:defRPr sz="3600">
                <a:solidFill>
                  <a:schemeClr val="tx1"/>
                </a:solidFill>
                <a:latin typeface="Lato Light" panose="020F0302020204030203" pitchFamily="34" charset="0"/>
                <a:ea typeface="MS PGothic" panose="020B0600070205080204" pitchFamily="34" charset="-128"/>
              </a:defRPr>
            </a:lvl3pPr>
            <a:lvl4pPr marL="1600200" indent="-228600" defTabSz="457200">
              <a:defRPr sz="3600">
                <a:solidFill>
                  <a:schemeClr val="tx1"/>
                </a:solidFill>
                <a:latin typeface="Lato Light" panose="020F0302020204030203" pitchFamily="34" charset="0"/>
                <a:ea typeface="MS PGothic" panose="020B0600070205080204" pitchFamily="34" charset="-128"/>
              </a:defRPr>
            </a:lvl4pPr>
            <a:lvl5pPr marL="2057400" indent="-228600" defTabSz="457200">
              <a:defRPr sz="3600">
                <a:solidFill>
                  <a:schemeClr val="tx1"/>
                </a:solidFill>
                <a:latin typeface="Lato Light" panose="020F0302020204030203" pitchFamily="34" charset="0"/>
                <a:ea typeface="MS PGothic" panose="020B0600070205080204" pitchFamily="34" charset="-128"/>
              </a:defRPr>
            </a:lvl5pPr>
            <a:lvl6pPr marL="2514600" indent="-228600" defTabSz="457200"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457200"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457200"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457200"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spcBef>
                <a:spcPct val="20000"/>
              </a:spcBef>
              <a:buFont typeface="Arial" panose="020B0604020202020204" pitchFamily="34" charset="0"/>
              <a:buNone/>
            </a:pPr>
            <a:r>
              <a:rPr lang="en-US" altLang="es-MX" sz="1400" b="1" dirty="0">
                <a:solidFill>
                  <a:srgbClr val="FF0000"/>
                </a:solidFill>
                <a:latin typeface="Georgia Pro Cond" panose="02040506050405020303" pitchFamily="18" charset="0"/>
              </a:rPr>
              <a:t>64.93 %</a:t>
            </a:r>
            <a:endParaRPr lang="en-US" altLang="es-MX" sz="900" b="1" dirty="0">
              <a:solidFill>
                <a:srgbClr val="FF0000"/>
              </a:solidFill>
              <a:latin typeface="Georgia Pro Cond" panose="02040506050405020303" pitchFamily="18" charset="0"/>
            </a:endParaRPr>
          </a:p>
        </p:txBody>
      </p:sp>
      <p:sp>
        <p:nvSpPr>
          <p:cNvPr id="79" name="TextBox 155">
            <a:extLst>
              <a:ext uri="{FF2B5EF4-FFF2-40B4-BE49-F238E27FC236}">
                <a16:creationId xmlns:a16="http://schemas.microsoft.com/office/drawing/2014/main" id="{0AA21A15-248B-6A07-6249-750B41CC676B}"/>
              </a:ext>
            </a:extLst>
          </p:cNvPr>
          <p:cNvSpPr txBox="1">
            <a:spLocks noChangeArrowheads="1"/>
          </p:cNvSpPr>
          <p:nvPr/>
        </p:nvSpPr>
        <p:spPr bwMode="auto">
          <a:xfrm>
            <a:off x="5057968" y="5241537"/>
            <a:ext cx="1005367" cy="292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n-US" altLang="es-MX" sz="1300" b="1" dirty="0">
                <a:solidFill>
                  <a:schemeClr val="bg1"/>
                </a:solidFill>
                <a:latin typeface="Georgia" panose="02040502050405020303" pitchFamily="18" charset="0"/>
              </a:rPr>
              <a:t>PM10  -ve</a:t>
            </a:r>
            <a:endParaRPr lang="id-ID" altLang="es-MX" sz="1300" b="1" dirty="0">
              <a:solidFill>
                <a:schemeClr val="bg1"/>
              </a:solidFill>
              <a:latin typeface="Georgia" panose="02040502050405020303" pitchFamily="18" charset="0"/>
            </a:endParaRPr>
          </a:p>
        </p:txBody>
      </p:sp>
      <p:sp>
        <p:nvSpPr>
          <p:cNvPr id="80" name="TextBox 155">
            <a:extLst>
              <a:ext uri="{FF2B5EF4-FFF2-40B4-BE49-F238E27FC236}">
                <a16:creationId xmlns:a16="http://schemas.microsoft.com/office/drawing/2014/main" id="{056F4029-640C-A0A6-A037-21C942B5D909}"/>
              </a:ext>
            </a:extLst>
          </p:cNvPr>
          <p:cNvSpPr txBox="1">
            <a:spLocks noChangeArrowheads="1"/>
          </p:cNvSpPr>
          <p:nvPr/>
        </p:nvSpPr>
        <p:spPr bwMode="auto">
          <a:xfrm>
            <a:off x="8606085" y="5262467"/>
            <a:ext cx="1005367" cy="292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n-US" altLang="es-MX" sz="1300" b="1" dirty="0">
                <a:solidFill>
                  <a:schemeClr val="bg1"/>
                </a:solidFill>
                <a:latin typeface="Georgia" panose="02040502050405020303" pitchFamily="18" charset="0"/>
              </a:rPr>
              <a:t>PM10  -ve</a:t>
            </a:r>
            <a:endParaRPr lang="id-ID" altLang="es-MX" sz="1300" b="1" dirty="0">
              <a:solidFill>
                <a:schemeClr val="bg1"/>
              </a:solidFill>
              <a:latin typeface="Georgia" panose="02040502050405020303" pitchFamily="18" charset="0"/>
            </a:endParaRPr>
          </a:p>
        </p:txBody>
      </p:sp>
      <p:sp>
        <p:nvSpPr>
          <p:cNvPr id="82" name="TextBox 152">
            <a:extLst>
              <a:ext uri="{FF2B5EF4-FFF2-40B4-BE49-F238E27FC236}">
                <a16:creationId xmlns:a16="http://schemas.microsoft.com/office/drawing/2014/main" id="{AF394BF8-9953-87E1-21AA-192CA05413D6}"/>
              </a:ext>
            </a:extLst>
          </p:cNvPr>
          <p:cNvSpPr txBox="1">
            <a:spLocks noChangeArrowheads="1"/>
          </p:cNvSpPr>
          <p:nvPr/>
        </p:nvSpPr>
        <p:spPr bwMode="auto">
          <a:xfrm>
            <a:off x="5079298" y="5584066"/>
            <a:ext cx="1023001" cy="292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n-US" altLang="es-MX" sz="1300" b="1" dirty="0">
                <a:solidFill>
                  <a:schemeClr val="bg1"/>
                </a:solidFill>
                <a:latin typeface="Georgia" panose="02040502050405020303" pitchFamily="18" charset="0"/>
              </a:rPr>
              <a:t>PM2.5 -ve</a:t>
            </a:r>
            <a:endParaRPr lang="id-ID" altLang="es-MX" sz="1300" b="1" dirty="0">
              <a:solidFill>
                <a:schemeClr val="bg1"/>
              </a:solidFill>
              <a:latin typeface="Georgia" panose="02040502050405020303" pitchFamily="18" charset="0"/>
            </a:endParaRPr>
          </a:p>
        </p:txBody>
      </p:sp>
      <p:sp>
        <p:nvSpPr>
          <p:cNvPr id="84" name="TextBox 152">
            <a:extLst>
              <a:ext uri="{FF2B5EF4-FFF2-40B4-BE49-F238E27FC236}">
                <a16:creationId xmlns:a16="http://schemas.microsoft.com/office/drawing/2014/main" id="{EA75DF65-8DD8-D696-A9B1-1ED7628A23BE}"/>
              </a:ext>
            </a:extLst>
          </p:cNvPr>
          <p:cNvSpPr txBox="1">
            <a:spLocks noChangeArrowheads="1"/>
          </p:cNvSpPr>
          <p:nvPr/>
        </p:nvSpPr>
        <p:spPr bwMode="auto">
          <a:xfrm>
            <a:off x="8559214" y="5620528"/>
            <a:ext cx="1023001" cy="292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n-US" altLang="es-MX" sz="1300" b="1" dirty="0">
                <a:solidFill>
                  <a:schemeClr val="bg1"/>
                </a:solidFill>
                <a:latin typeface="Georgia" panose="02040502050405020303" pitchFamily="18" charset="0"/>
              </a:rPr>
              <a:t>PM2.5 -ve</a:t>
            </a:r>
            <a:endParaRPr lang="id-ID" altLang="es-MX" sz="1300" b="1" dirty="0">
              <a:solidFill>
                <a:schemeClr val="bg1"/>
              </a:solidFill>
              <a:latin typeface="Georgia" panose="02040502050405020303" pitchFamily="18" charset="0"/>
            </a:endParaRPr>
          </a:p>
        </p:txBody>
      </p:sp>
      <p:sp>
        <p:nvSpPr>
          <p:cNvPr id="87" name="TextBox 154">
            <a:extLst>
              <a:ext uri="{FF2B5EF4-FFF2-40B4-BE49-F238E27FC236}">
                <a16:creationId xmlns:a16="http://schemas.microsoft.com/office/drawing/2014/main" id="{093E2564-5033-5126-30A5-C2719E202C8C}"/>
              </a:ext>
            </a:extLst>
          </p:cNvPr>
          <p:cNvSpPr txBox="1">
            <a:spLocks noChangeArrowheads="1"/>
          </p:cNvSpPr>
          <p:nvPr/>
        </p:nvSpPr>
        <p:spPr bwMode="auto">
          <a:xfrm>
            <a:off x="5145921" y="6274870"/>
            <a:ext cx="1441385" cy="292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n-US" altLang="es-MX" sz="1300" b="1" dirty="0">
                <a:solidFill>
                  <a:schemeClr val="bg1"/>
                </a:solidFill>
                <a:latin typeface="Georgia" panose="02040502050405020303" pitchFamily="18" charset="0"/>
              </a:rPr>
              <a:t>PM2.5 Missing</a:t>
            </a:r>
            <a:endParaRPr lang="id-ID" altLang="es-MX" sz="1300" b="1" dirty="0">
              <a:solidFill>
                <a:schemeClr val="bg1"/>
              </a:solidFill>
              <a:latin typeface="Georgia" panose="02040502050405020303" pitchFamily="18" charset="0"/>
            </a:endParaRPr>
          </a:p>
        </p:txBody>
      </p:sp>
      <p:sp>
        <p:nvSpPr>
          <p:cNvPr id="88" name="TextBox 154">
            <a:extLst>
              <a:ext uri="{FF2B5EF4-FFF2-40B4-BE49-F238E27FC236}">
                <a16:creationId xmlns:a16="http://schemas.microsoft.com/office/drawing/2014/main" id="{1F99A76D-6B0E-9510-A7D6-AF69620805FC}"/>
              </a:ext>
            </a:extLst>
          </p:cNvPr>
          <p:cNvSpPr txBox="1">
            <a:spLocks noChangeArrowheads="1"/>
          </p:cNvSpPr>
          <p:nvPr/>
        </p:nvSpPr>
        <p:spPr bwMode="auto">
          <a:xfrm>
            <a:off x="8567032" y="6280081"/>
            <a:ext cx="1441385" cy="292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n-US" altLang="es-MX" sz="1300" b="1" dirty="0">
                <a:solidFill>
                  <a:schemeClr val="bg1"/>
                </a:solidFill>
                <a:latin typeface="Georgia" panose="02040502050405020303" pitchFamily="18" charset="0"/>
              </a:rPr>
              <a:t>PM2.5 Missing</a:t>
            </a:r>
            <a:endParaRPr lang="id-ID" altLang="es-MX" sz="1300" b="1" dirty="0">
              <a:solidFill>
                <a:schemeClr val="bg1"/>
              </a:solidFill>
              <a:latin typeface="Georgia" panose="02040502050405020303" pitchFamily="18" charset="0"/>
            </a:endParaRPr>
          </a:p>
        </p:txBody>
      </p:sp>
      <p:sp>
        <p:nvSpPr>
          <p:cNvPr id="89" name="TextBox 153">
            <a:extLst>
              <a:ext uri="{FF2B5EF4-FFF2-40B4-BE49-F238E27FC236}">
                <a16:creationId xmlns:a16="http://schemas.microsoft.com/office/drawing/2014/main" id="{1641FEA4-5E13-1E5A-2322-E2071DBBB1C1}"/>
              </a:ext>
            </a:extLst>
          </p:cNvPr>
          <p:cNvSpPr txBox="1">
            <a:spLocks noChangeArrowheads="1"/>
          </p:cNvSpPr>
          <p:nvPr/>
        </p:nvSpPr>
        <p:spPr bwMode="auto">
          <a:xfrm>
            <a:off x="5151672" y="5939966"/>
            <a:ext cx="1465429" cy="292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n-US" altLang="es-MX" sz="1300" b="1" dirty="0">
                <a:solidFill>
                  <a:schemeClr val="bg1"/>
                </a:solidFill>
                <a:latin typeface="Georgia" panose="02040502050405020303" pitchFamily="18" charset="0"/>
              </a:rPr>
              <a:t>PM10 Missing  </a:t>
            </a:r>
            <a:endParaRPr lang="id-ID" altLang="es-MX" sz="1300" b="1" dirty="0">
              <a:solidFill>
                <a:schemeClr val="bg1"/>
              </a:solidFill>
              <a:latin typeface="Georgia" panose="02040502050405020303" pitchFamily="18" charset="0"/>
            </a:endParaRPr>
          </a:p>
        </p:txBody>
      </p:sp>
      <p:sp>
        <p:nvSpPr>
          <p:cNvPr id="90" name="TextBox 153">
            <a:extLst>
              <a:ext uri="{FF2B5EF4-FFF2-40B4-BE49-F238E27FC236}">
                <a16:creationId xmlns:a16="http://schemas.microsoft.com/office/drawing/2014/main" id="{766033D3-2179-3028-A5A4-61E4ADE56717}"/>
              </a:ext>
            </a:extLst>
          </p:cNvPr>
          <p:cNvSpPr txBox="1">
            <a:spLocks noChangeArrowheads="1"/>
          </p:cNvSpPr>
          <p:nvPr/>
        </p:nvSpPr>
        <p:spPr bwMode="auto">
          <a:xfrm>
            <a:off x="8558604" y="5964617"/>
            <a:ext cx="1465429" cy="292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n-US" altLang="es-MX" sz="1300" b="1" dirty="0">
                <a:solidFill>
                  <a:schemeClr val="bg1"/>
                </a:solidFill>
                <a:latin typeface="Georgia" panose="02040502050405020303" pitchFamily="18" charset="0"/>
              </a:rPr>
              <a:t>PM10 Missing  </a:t>
            </a:r>
            <a:endParaRPr lang="id-ID" altLang="es-MX" sz="1300" b="1" dirty="0">
              <a:solidFill>
                <a:schemeClr val="bg1"/>
              </a:solidFill>
              <a:latin typeface="Georgia" panose="02040502050405020303" pitchFamily="18" charset="0"/>
            </a:endParaRPr>
          </a:p>
        </p:txBody>
      </p:sp>
      <p:sp>
        <p:nvSpPr>
          <p:cNvPr id="91" name="Freeform 121">
            <a:extLst>
              <a:ext uri="{FF2B5EF4-FFF2-40B4-BE49-F238E27FC236}">
                <a16:creationId xmlns:a16="http://schemas.microsoft.com/office/drawing/2014/main" id="{3D4B266E-13B7-C2F2-1FC8-ED91882F070B}"/>
              </a:ext>
            </a:extLst>
          </p:cNvPr>
          <p:cNvSpPr>
            <a:spLocks noChangeArrowheads="1"/>
          </p:cNvSpPr>
          <p:nvPr/>
        </p:nvSpPr>
        <p:spPr bwMode="auto">
          <a:xfrm>
            <a:off x="10096991" y="5671890"/>
            <a:ext cx="307174" cy="151575"/>
          </a:xfrm>
          <a:custGeom>
            <a:avLst/>
            <a:gdLst>
              <a:gd name="T0" fmla="*/ 777017 w 517"/>
              <a:gd name="T1" fmla="*/ 180870 h 245"/>
              <a:gd name="T2" fmla="*/ 581257 w 517"/>
              <a:gd name="T3" fmla="*/ 0 h 245"/>
              <a:gd name="T4" fmla="*/ 581257 w 517"/>
              <a:gd name="T5" fmla="*/ 115513 h 245"/>
              <a:gd name="T6" fmla="*/ 0 w 517"/>
              <a:gd name="T7" fmla="*/ 115513 h 245"/>
              <a:gd name="T8" fmla="*/ 0 w 517"/>
              <a:gd name="T9" fmla="*/ 255346 h 245"/>
              <a:gd name="T10" fmla="*/ 581257 w 517"/>
              <a:gd name="T11" fmla="*/ 255346 h 245"/>
              <a:gd name="T12" fmla="*/ 581257 w 517"/>
              <a:gd name="T13" fmla="*/ 370859 h 245"/>
              <a:gd name="T14" fmla="*/ 777017 w 517"/>
              <a:gd name="T15" fmla="*/ 180870 h 2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17" h="245">
                <a:moveTo>
                  <a:pt x="516" y="119"/>
                </a:moveTo>
                <a:lnTo>
                  <a:pt x="386" y="0"/>
                </a:lnTo>
                <a:lnTo>
                  <a:pt x="386" y="76"/>
                </a:lnTo>
                <a:lnTo>
                  <a:pt x="0" y="76"/>
                </a:lnTo>
                <a:lnTo>
                  <a:pt x="0" y="168"/>
                </a:lnTo>
                <a:lnTo>
                  <a:pt x="386" y="168"/>
                </a:lnTo>
                <a:lnTo>
                  <a:pt x="386" y="244"/>
                </a:lnTo>
                <a:lnTo>
                  <a:pt x="516" y="119"/>
                </a:lnTo>
              </a:path>
            </a:pathLst>
          </a:custGeom>
          <a:solidFill>
            <a:schemeClr val="accent2">
              <a:lumMod val="75000"/>
            </a:schemeClr>
          </a:solidFill>
          <a:ln>
            <a:noFill/>
          </a:ln>
          <a:effectLst/>
        </p:spPr>
        <p:txBody>
          <a:bodyPr wrap="none" lIns="60927" tIns="30463" rIns="60927" bIns="30463" anchor="ctr"/>
          <a:lstStyle/>
          <a:p>
            <a:endParaRPr lang="es-MX" sz="900"/>
          </a:p>
        </p:txBody>
      </p:sp>
      <p:sp>
        <p:nvSpPr>
          <p:cNvPr id="92" name="Freeform 121">
            <a:extLst>
              <a:ext uri="{FF2B5EF4-FFF2-40B4-BE49-F238E27FC236}">
                <a16:creationId xmlns:a16="http://schemas.microsoft.com/office/drawing/2014/main" id="{36D0519A-0892-5DA2-F5C4-E98770156F7C}"/>
              </a:ext>
            </a:extLst>
          </p:cNvPr>
          <p:cNvSpPr>
            <a:spLocks noChangeArrowheads="1"/>
          </p:cNvSpPr>
          <p:nvPr/>
        </p:nvSpPr>
        <p:spPr bwMode="auto">
          <a:xfrm>
            <a:off x="10059058" y="5300141"/>
            <a:ext cx="307174" cy="151575"/>
          </a:xfrm>
          <a:custGeom>
            <a:avLst/>
            <a:gdLst>
              <a:gd name="T0" fmla="*/ 777017 w 517"/>
              <a:gd name="T1" fmla="*/ 180870 h 245"/>
              <a:gd name="T2" fmla="*/ 581257 w 517"/>
              <a:gd name="T3" fmla="*/ 0 h 245"/>
              <a:gd name="T4" fmla="*/ 581257 w 517"/>
              <a:gd name="T5" fmla="*/ 115513 h 245"/>
              <a:gd name="T6" fmla="*/ 0 w 517"/>
              <a:gd name="T7" fmla="*/ 115513 h 245"/>
              <a:gd name="T8" fmla="*/ 0 w 517"/>
              <a:gd name="T9" fmla="*/ 255346 h 245"/>
              <a:gd name="T10" fmla="*/ 581257 w 517"/>
              <a:gd name="T11" fmla="*/ 255346 h 245"/>
              <a:gd name="T12" fmla="*/ 581257 w 517"/>
              <a:gd name="T13" fmla="*/ 370859 h 245"/>
              <a:gd name="T14" fmla="*/ 777017 w 517"/>
              <a:gd name="T15" fmla="*/ 180870 h 2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17" h="245">
                <a:moveTo>
                  <a:pt x="516" y="119"/>
                </a:moveTo>
                <a:lnTo>
                  <a:pt x="386" y="0"/>
                </a:lnTo>
                <a:lnTo>
                  <a:pt x="386" y="76"/>
                </a:lnTo>
                <a:lnTo>
                  <a:pt x="0" y="76"/>
                </a:lnTo>
                <a:lnTo>
                  <a:pt x="0" y="168"/>
                </a:lnTo>
                <a:lnTo>
                  <a:pt x="386" y="168"/>
                </a:lnTo>
                <a:lnTo>
                  <a:pt x="386" y="244"/>
                </a:lnTo>
                <a:lnTo>
                  <a:pt x="516" y="119"/>
                </a:lnTo>
              </a:path>
            </a:pathLst>
          </a:custGeom>
          <a:solidFill>
            <a:schemeClr val="accent2">
              <a:lumMod val="75000"/>
            </a:schemeClr>
          </a:solidFill>
          <a:ln>
            <a:noFill/>
          </a:ln>
          <a:effectLst/>
        </p:spPr>
        <p:txBody>
          <a:bodyPr wrap="none" lIns="60927" tIns="30463" rIns="60927" bIns="30463" anchor="ctr"/>
          <a:lstStyle/>
          <a:p>
            <a:endParaRPr lang="es-MX" sz="900"/>
          </a:p>
        </p:txBody>
      </p:sp>
      <p:sp>
        <p:nvSpPr>
          <p:cNvPr id="93" name="Freeform 121">
            <a:extLst>
              <a:ext uri="{FF2B5EF4-FFF2-40B4-BE49-F238E27FC236}">
                <a16:creationId xmlns:a16="http://schemas.microsoft.com/office/drawing/2014/main" id="{CF99FAE1-2046-FAEC-13D8-4472E0E1E99A}"/>
              </a:ext>
            </a:extLst>
          </p:cNvPr>
          <p:cNvSpPr>
            <a:spLocks noChangeArrowheads="1"/>
          </p:cNvSpPr>
          <p:nvPr/>
        </p:nvSpPr>
        <p:spPr bwMode="auto">
          <a:xfrm>
            <a:off x="10160561" y="6019151"/>
            <a:ext cx="307174" cy="151575"/>
          </a:xfrm>
          <a:custGeom>
            <a:avLst/>
            <a:gdLst>
              <a:gd name="T0" fmla="*/ 777017 w 517"/>
              <a:gd name="T1" fmla="*/ 180870 h 245"/>
              <a:gd name="T2" fmla="*/ 581257 w 517"/>
              <a:gd name="T3" fmla="*/ 0 h 245"/>
              <a:gd name="T4" fmla="*/ 581257 w 517"/>
              <a:gd name="T5" fmla="*/ 115513 h 245"/>
              <a:gd name="T6" fmla="*/ 0 w 517"/>
              <a:gd name="T7" fmla="*/ 115513 h 245"/>
              <a:gd name="T8" fmla="*/ 0 w 517"/>
              <a:gd name="T9" fmla="*/ 255346 h 245"/>
              <a:gd name="T10" fmla="*/ 581257 w 517"/>
              <a:gd name="T11" fmla="*/ 255346 h 245"/>
              <a:gd name="T12" fmla="*/ 581257 w 517"/>
              <a:gd name="T13" fmla="*/ 370859 h 245"/>
              <a:gd name="T14" fmla="*/ 777017 w 517"/>
              <a:gd name="T15" fmla="*/ 180870 h 2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17" h="245">
                <a:moveTo>
                  <a:pt x="516" y="119"/>
                </a:moveTo>
                <a:lnTo>
                  <a:pt x="386" y="0"/>
                </a:lnTo>
                <a:lnTo>
                  <a:pt x="386" y="76"/>
                </a:lnTo>
                <a:lnTo>
                  <a:pt x="0" y="76"/>
                </a:lnTo>
                <a:lnTo>
                  <a:pt x="0" y="168"/>
                </a:lnTo>
                <a:lnTo>
                  <a:pt x="386" y="168"/>
                </a:lnTo>
                <a:lnTo>
                  <a:pt x="386" y="244"/>
                </a:lnTo>
                <a:lnTo>
                  <a:pt x="516" y="119"/>
                </a:lnTo>
              </a:path>
            </a:pathLst>
          </a:custGeom>
          <a:solidFill>
            <a:schemeClr val="accent2">
              <a:lumMod val="75000"/>
            </a:schemeClr>
          </a:solidFill>
          <a:ln>
            <a:noFill/>
          </a:ln>
          <a:effectLst/>
        </p:spPr>
        <p:txBody>
          <a:bodyPr wrap="none" lIns="60927" tIns="30463" rIns="60927" bIns="30463" anchor="ctr"/>
          <a:lstStyle/>
          <a:p>
            <a:endParaRPr lang="es-MX" sz="900"/>
          </a:p>
        </p:txBody>
      </p:sp>
      <p:sp>
        <p:nvSpPr>
          <p:cNvPr id="94" name="Freeform 121">
            <a:extLst>
              <a:ext uri="{FF2B5EF4-FFF2-40B4-BE49-F238E27FC236}">
                <a16:creationId xmlns:a16="http://schemas.microsoft.com/office/drawing/2014/main" id="{6471F5A7-E146-F014-90F7-3E942EBE3B4C}"/>
              </a:ext>
            </a:extLst>
          </p:cNvPr>
          <p:cNvSpPr>
            <a:spLocks noChangeArrowheads="1"/>
          </p:cNvSpPr>
          <p:nvPr/>
        </p:nvSpPr>
        <p:spPr bwMode="auto">
          <a:xfrm>
            <a:off x="10230229" y="6339686"/>
            <a:ext cx="307174" cy="151575"/>
          </a:xfrm>
          <a:custGeom>
            <a:avLst/>
            <a:gdLst>
              <a:gd name="T0" fmla="*/ 777017 w 517"/>
              <a:gd name="T1" fmla="*/ 180870 h 245"/>
              <a:gd name="T2" fmla="*/ 581257 w 517"/>
              <a:gd name="T3" fmla="*/ 0 h 245"/>
              <a:gd name="T4" fmla="*/ 581257 w 517"/>
              <a:gd name="T5" fmla="*/ 115513 h 245"/>
              <a:gd name="T6" fmla="*/ 0 w 517"/>
              <a:gd name="T7" fmla="*/ 115513 h 245"/>
              <a:gd name="T8" fmla="*/ 0 w 517"/>
              <a:gd name="T9" fmla="*/ 255346 h 245"/>
              <a:gd name="T10" fmla="*/ 581257 w 517"/>
              <a:gd name="T11" fmla="*/ 255346 h 245"/>
              <a:gd name="T12" fmla="*/ 581257 w 517"/>
              <a:gd name="T13" fmla="*/ 370859 h 245"/>
              <a:gd name="T14" fmla="*/ 777017 w 517"/>
              <a:gd name="T15" fmla="*/ 180870 h 2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17" h="245">
                <a:moveTo>
                  <a:pt x="516" y="119"/>
                </a:moveTo>
                <a:lnTo>
                  <a:pt x="386" y="0"/>
                </a:lnTo>
                <a:lnTo>
                  <a:pt x="386" y="76"/>
                </a:lnTo>
                <a:lnTo>
                  <a:pt x="0" y="76"/>
                </a:lnTo>
                <a:lnTo>
                  <a:pt x="0" y="168"/>
                </a:lnTo>
                <a:lnTo>
                  <a:pt x="386" y="168"/>
                </a:lnTo>
                <a:lnTo>
                  <a:pt x="386" y="244"/>
                </a:lnTo>
                <a:lnTo>
                  <a:pt x="516" y="119"/>
                </a:lnTo>
              </a:path>
            </a:pathLst>
          </a:custGeom>
          <a:solidFill>
            <a:schemeClr val="accent2">
              <a:lumMod val="75000"/>
            </a:schemeClr>
          </a:solidFill>
          <a:ln>
            <a:noFill/>
          </a:ln>
          <a:effectLst/>
        </p:spPr>
        <p:txBody>
          <a:bodyPr wrap="none" lIns="60927" tIns="30463" rIns="60927" bIns="30463" anchor="ctr"/>
          <a:lstStyle/>
          <a:p>
            <a:endParaRPr lang="es-MX" sz="900"/>
          </a:p>
        </p:txBody>
      </p:sp>
      <p:sp>
        <p:nvSpPr>
          <p:cNvPr id="95" name="Oval 94">
            <a:extLst>
              <a:ext uri="{FF2B5EF4-FFF2-40B4-BE49-F238E27FC236}">
                <a16:creationId xmlns:a16="http://schemas.microsoft.com/office/drawing/2014/main" id="{E82C4B7E-513E-FA98-BA60-BAF4EEF6ECD8}"/>
              </a:ext>
            </a:extLst>
          </p:cNvPr>
          <p:cNvSpPr/>
          <p:nvPr/>
        </p:nvSpPr>
        <p:spPr bwMode="auto">
          <a:xfrm>
            <a:off x="10096991" y="2902074"/>
            <a:ext cx="611845" cy="63415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17">
              <a:defRPr/>
            </a:pPr>
            <a:endParaRPr lang="en-US" sz="900" dirty="0">
              <a:latin typeface="Calibri Light"/>
            </a:endParaRPr>
          </a:p>
        </p:txBody>
      </p:sp>
      <p:sp>
        <p:nvSpPr>
          <p:cNvPr id="96" name="Oval 95">
            <a:extLst>
              <a:ext uri="{FF2B5EF4-FFF2-40B4-BE49-F238E27FC236}">
                <a16:creationId xmlns:a16="http://schemas.microsoft.com/office/drawing/2014/main" id="{890C7D45-8DBC-7AD2-A492-ABDB8DC4A789}"/>
              </a:ext>
            </a:extLst>
          </p:cNvPr>
          <p:cNvSpPr/>
          <p:nvPr/>
        </p:nvSpPr>
        <p:spPr bwMode="auto">
          <a:xfrm>
            <a:off x="10160561" y="3636694"/>
            <a:ext cx="611845" cy="63415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217">
              <a:defRPr/>
            </a:pPr>
            <a:endParaRPr lang="en-US" sz="900" dirty="0">
              <a:latin typeface="Calibri Light"/>
            </a:endParaRPr>
          </a:p>
        </p:txBody>
      </p:sp>
      <p:sp>
        <p:nvSpPr>
          <p:cNvPr id="97" name="TextBox 96">
            <a:extLst>
              <a:ext uri="{FF2B5EF4-FFF2-40B4-BE49-F238E27FC236}">
                <a16:creationId xmlns:a16="http://schemas.microsoft.com/office/drawing/2014/main" id="{04827771-25E9-736B-7A68-7F03C7D81EB0}"/>
              </a:ext>
            </a:extLst>
          </p:cNvPr>
          <p:cNvSpPr txBox="1"/>
          <p:nvPr/>
        </p:nvSpPr>
        <p:spPr>
          <a:xfrm>
            <a:off x="10070503" y="3047095"/>
            <a:ext cx="809177"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PM10</a:t>
            </a:r>
            <a:endParaRPr lang="en-IN" sz="1400" dirty="0">
              <a:solidFill>
                <a:schemeClr val="bg1"/>
              </a:solidFill>
              <a:latin typeface="Arial" panose="020B0604020202020204" pitchFamily="34" charset="0"/>
              <a:cs typeface="Arial" panose="020B0604020202020204" pitchFamily="34" charset="0"/>
            </a:endParaRPr>
          </a:p>
        </p:txBody>
      </p:sp>
      <p:sp>
        <p:nvSpPr>
          <p:cNvPr id="98" name="TextBox 97">
            <a:extLst>
              <a:ext uri="{FF2B5EF4-FFF2-40B4-BE49-F238E27FC236}">
                <a16:creationId xmlns:a16="http://schemas.microsoft.com/office/drawing/2014/main" id="{FFA1040E-2972-12AC-3D37-4F9D8C9D4206}"/>
              </a:ext>
            </a:extLst>
          </p:cNvPr>
          <p:cNvSpPr txBox="1"/>
          <p:nvPr/>
        </p:nvSpPr>
        <p:spPr>
          <a:xfrm>
            <a:off x="2334159" y="3208015"/>
            <a:ext cx="809177"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PM10</a:t>
            </a:r>
            <a:endParaRPr lang="en-IN" sz="1400" dirty="0">
              <a:solidFill>
                <a:schemeClr val="bg1"/>
              </a:solidFill>
              <a:latin typeface="Arial" panose="020B0604020202020204" pitchFamily="34" charset="0"/>
              <a:cs typeface="Arial" panose="020B0604020202020204" pitchFamily="34" charset="0"/>
            </a:endParaRPr>
          </a:p>
        </p:txBody>
      </p:sp>
      <p:sp>
        <p:nvSpPr>
          <p:cNvPr id="99" name="TextBox 98">
            <a:extLst>
              <a:ext uri="{FF2B5EF4-FFF2-40B4-BE49-F238E27FC236}">
                <a16:creationId xmlns:a16="http://schemas.microsoft.com/office/drawing/2014/main" id="{D0E6C553-0FAD-C903-A805-94B10090E4A2}"/>
              </a:ext>
            </a:extLst>
          </p:cNvPr>
          <p:cNvSpPr txBox="1"/>
          <p:nvPr/>
        </p:nvSpPr>
        <p:spPr>
          <a:xfrm>
            <a:off x="6394995" y="3195524"/>
            <a:ext cx="809177"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PM10</a:t>
            </a:r>
            <a:endParaRPr lang="en-IN" sz="1400" dirty="0">
              <a:solidFill>
                <a:schemeClr val="bg1"/>
              </a:solidFill>
              <a:latin typeface="Arial" panose="020B0604020202020204" pitchFamily="34" charset="0"/>
              <a:cs typeface="Arial" panose="020B0604020202020204" pitchFamily="34" charset="0"/>
            </a:endParaRPr>
          </a:p>
        </p:txBody>
      </p:sp>
      <p:sp>
        <p:nvSpPr>
          <p:cNvPr id="100" name="TextBox 99">
            <a:extLst>
              <a:ext uri="{FF2B5EF4-FFF2-40B4-BE49-F238E27FC236}">
                <a16:creationId xmlns:a16="http://schemas.microsoft.com/office/drawing/2014/main" id="{BE85830A-C6AE-88CF-9331-82BC46FBE904}"/>
              </a:ext>
            </a:extLst>
          </p:cNvPr>
          <p:cNvSpPr txBox="1"/>
          <p:nvPr/>
        </p:nvSpPr>
        <p:spPr>
          <a:xfrm>
            <a:off x="2293923" y="3889554"/>
            <a:ext cx="809177"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PM2.5</a:t>
            </a:r>
            <a:endParaRPr lang="en-IN" sz="1400" dirty="0">
              <a:solidFill>
                <a:schemeClr val="bg1"/>
              </a:solidFill>
              <a:latin typeface="Arial" panose="020B0604020202020204" pitchFamily="34" charset="0"/>
              <a:cs typeface="Arial" panose="020B0604020202020204" pitchFamily="34" charset="0"/>
            </a:endParaRPr>
          </a:p>
        </p:txBody>
      </p:sp>
      <p:sp>
        <p:nvSpPr>
          <p:cNvPr id="101" name="TextBox 100">
            <a:extLst>
              <a:ext uri="{FF2B5EF4-FFF2-40B4-BE49-F238E27FC236}">
                <a16:creationId xmlns:a16="http://schemas.microsoft.com/office/drawing/2014/main" id="{693139B7-68F7-FD2E-5FC8-CF95661108F0}"/>
              </a:ext>
            </a:extLst>
          </p:cNvPr>
          <p:cNvSpPr txBox="1"/>
          <p:nvPr/>
        </p:nvSpPr>
        <p:spPr>
          <a:xfrm>
            <a:off x="6393530" y="3890706"/>
            <a:ext cx="809177"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PM2.5</a:t>
            </a:r>
            <a:endParaRPr lang="en-IN" sz="1400" dirty="0">
              <a:solidFill>
                <a:schemeClr val="bg1"/>
              </a:solidFill>
              <a:latin typeface="Arial" panose="020B0604020202020204" pitchFamily="34" charset="0"/>
              <a:cs typeface="Arial" panose="020B0604020202020204" pitchFamily="34" charset="0"/>
            </a:endParaRPr>
          </a:p>
        </p:txBody>
      </p:sp>
      <p:sp>
        <p:nvSpPr>
          <p:cNvPr id="102" name="TextBox 101">
            <a:extLst>
              <a:ext uri="{FF2B5EF4-FFF2-40B4-BE49-F238E27FC236}">
                <a16:creationId xmlns:a16="http://schemas.microsoft.com/office/drawing/2014/main" id="{9B4ACEBD-673F-B84D-583F-BAE26ABD4952}"/>
              </a:ext>
            </a:extLst>
          </p:cNvPr>
          <p:cNvSpPr txBox="1"/>
          <p:nvPr/>
        </p:nvSpPr>
        <p:spPr>
          <a:xfrm>
            <a:off x="10085639" y="3768845"/>
            <a:ext cx="809177"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PM2.5</a:t>
            </a:r>
            <a:endParaRPr lang="en-IN" sz="1400" dirty="0">
              <a:solidFill>
                <a:schemeClr val="bg1"/>
              </a:solidFill>
              <a:latin typeface="Arial" panose="020B0604020202020204" pitchFamily="34" charset="0"/>
              <a:cs typeface="Arial" panose="020B0604020202020204" pitchFamily="34" charset="0"/>
            </a:endParaRPr>
          </a:p>
        </p:txBody>
      </p:sp>
      <p:cxnSp>
        <p:nvCxnSpPr>
          <p:cNvPr id="103" name="Straight Connector 102">
            <a:extLst>
              <a:ext uri="{FF2B5EF4-FFF2-40B4-BE49-F238E27FC236}">
                <a16:creationId xmlns:a16="http://schemas.microsoft.com/office/drawing/2014/main" id="{12537C76-60FA-C81C-81D4-3254E3513E0F}"/>
              </a:ext>
            </a:extLst>
          </p:cNvPr>
          <p:cNvCxnSpPr/>
          <p:nvPr/>
        </p:nvCxnSpPr>
        <p:spPr>
          <a:xfrm>
            <a:off x="8266349" y="3089891"/>
            <a:ext cx="0" cy="3401370"/>
          </a:xfrm>
          <a:prstGeom prst="line">
            <a:avLst/>
          </a:prstGeom>
          <a:ln w="6350">
            <a:solidFill>
              <a:schemeClr val="bg1">
                <a:lumMod val="85000"/>
              </a:schemeClr>
            </a:solidFill>
            <a:prstDash val="solid"/>
          </a:ln>
        </p:spPr>
        <p:style>
          <a:lnRef idx="1">
            <a:schemeClr val="dk1"/>
          </a:lnRef>
          <a:fillRef idx="0">
            <a:schemeClr val="dk1"/>
          </a:fillRef>
          <a:effectRef idx="0">
            <a:schemeClr val="dk1"/>
          </a:effectRef>
          <a:fontRef idx="minor">
            <a:schemeClr val="tx1"/>
          </a:fontRef>
        </p:style>
      </p:cxnSp>
      <p:sp>
        <p:nvSpPr>
          <p:cNvPr id="106" name="Subtitle 2">
            <a:extLst>
              <a:ext uri="{FF2B5EF4-FFF2-40B4-BE49-F238E27FC236}">
                <a16:creationId xmlns:a16="http://schemas.microsoft.com/office/drawing/2014/main" id="{B4885651-ABA8-1CDA-258D-6AAA4B5C50D2}"/>
              </a:ext>
            </a:extLst>
          </p:cNvPr>
          <p:cNvSpPr txBox="1">
            <a:spLocks/>
          </p:cNvSpPr>
          <p:nvPr/>
        </p:nvSpPr>
        <p:spPr bwMode="auto">
          <a:xfrm>
            <a:off x="10740635" y="5206676"/>
            <a:ext cx="721953" cy="338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72" tIns="60935" rIns="121872" bIns="60935">
            <a:spAutoFit/>
          </a:bodyPr>
          <a:lstStyle>
            <a:lvl1pPr defTabSz="457200">
              <a:defRPr sz="3600">
                <a:solidFill>
                  <a:schemeClr val="tx1"/>
                </a:solidFill>
                <a:latin typeface="Lato Light" panose="020F0302020204030203" pitchFamily="34" charset="0"/>
                <a:ea typeface="MS PGothic" panose="020B0600070205080204" pitchFamily="34" charset="-128"/>
              </a:defRPr>
            </a:lvl1pPr>
            <a:lvl2pPr marL="742950" indent="-285750" defTabSz="457200">
              <a:defRPr sz="3600">
                <a:solidFill>
                  <a:schemeClr val="tx1"/>
                </a:solidFill>
                <a:latin typeface="Lato Light" panose="020F0302020204030203" pitchFamily="34" charset="0"/>
                <a:ea typeface="MS PGothic" panose="020B0600070205080204" pitchFamily="34" charset="-128"/>
              </a:defRPr>
            </a:lvl2pPr>
            <a:lvl3pPr marL="1143000" indent="-228600" defTabSz="457200">
              <a:defRPr sz="3600">
                <a:solidFill>
                  <a:schemeClr val="tx1"/>
                </a:solidFill>
                <a:latin typeface="Lato Light" panose="020F0302020204030203" pitchFamily="34" charset="0"/>
                <a:ea typeface="MS PGothic" panose="020B0600070205080204" pitchFamily="34" charset="-128"/>
              </a:defRPr>
            </a:lvl3pPr>
            <a:lvl4pPr marL="1600200" indent="-228600" defTabSz="457200">
              <a:defRPr sz="3600">
                <a:solidFill>
                  <a:schemeClr val="tx1"/>
                </a:solidFill>
                <a:latin typeface="Lato Light" panose="020F0302020204030203" pitchFamily="34" charset="0"/>
                <a:ea typeface="MS PGothic" panose="020B0600070205080204" pitchFamily="34" charset="-128"/>
              </a:defRPr>
            </a:lvl4pPr>
            <a:lvl5pPr marL="2057400" indent="-228600" defTabSz="457200">
              <a:defRPr sz="3600">
                <a:solidFill>
                  <a:schemeClr val="tx1"/>
                </a:solidFill>
                <a:latin typeface="Lato Light" panose="020F0302020204030203" pitchFamily="34" charset="0"/>
                <a:ea typeface="MS PGothic" panose="020B0600070205080204" pitchFamily="34" charset="-128"/>
              </a:defRPr>
            </a:lvl5pPr>
            <a:lvl6pPr marL="2514600" indent="-228600" defTabSz="457200"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457200"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457200"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457200"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spcBef>
                <a:spcPct val="20000"/>
              </a:spcBef>
              <a:buFont typeface="Arial" panose="020B0604020202020204" pitchFamily="34" charset="0"/>
              <a:buNone/>
            </a:pPr>
            <a:r>
              <a:rPr lang="en-US" altLang="es-MX" sz="1400" dirty="0">
                <a:solidFill>
                  <a:schemeClr val="tx1">
                    <a:lumMod val="95000"/>
                    <a:lumOff val="5000"/>
                  </a:schemeClr>
                </a:solidFill>
                <a:latin typeface="Georgia Pro Cond" panose="02040506050405020303" pitchFamily="18" charset="0"/>
              </a:rPr>
              <a:t>0%</a:t>
            </a:r>
            <a:endParaRPr lang="en-US" altLang="es-MX" sz="900" dirty="0">
              <a:solidFill>
                <a:schemeClr val="tx1">
                  <a:lumMod val="95000"/>
                  <a:lumOff val="5000"/>
                </a:schemeClr>
              </a:solidFill>
              <a:latin typeface="Georgia Pro Cond" panose="02040506050405020303" pitchFamily="18" charset="0"/>
            </a:endParaRPr>
          </a:p>
        </p:txBody>
      </p:sp>
      <p:sp>
        <p:nvSpPr>
          <p:cNvPr id="107" name="Subtitle 2">
            <a:extLst>
              <a:ext uri="{FF2B5EF4-FFF2-40B4-BE49-F238E27FC236}">
                <a16:creationId xmlns:a16="http://schemas.microsoft.com/office/drawing/2014/main" id="{28C655EC-0CD6-EE6F-6501-5F201A344B14}"/>
              </a:ext>
            </a:extLst>
          </p:cNvPr>
          <p:cNvSpPr txBox="1">
            <a:spLocks/>
          </p:cNvSpPr>
          <p:nvPr/>
        </p:nvSpPr>
        <p:spPr bwMode="auto">
          <a:xfrm>
            <a:off x="10740634" y="5526068"/>
            <a:ext cx="721953" cy="338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72" tIns="60935" rIns="121872" bIns="60935">
            <a:spAutoFit/>
          </a:bodyPr>
          <a:lstStyle>
            <a:lvl1pPr defTabSz="457200">
              <a:defRPr sz="3600">
                <a:solidFill>
                  <a:schemeClr val="tx1"/>
                </a:solidFill>
                <a:latin typeface="Lato Light" panose="020F0302020204030203" pitchFamily="34" charset="0"/>
                <a:ea typeface="MS PGothic" panose="020B0600070205080204" pitchFamily="34" charset="-128"/>
              </a:defRPr>
            </a:lvl1pPr>
            <a:lvl2pPr marL="742950" indent="-285750" defTabSz="457200">
              <a:defRPr sz="3600">
                <a:solidFill>
                  <a:schemeClr val="tx1"/>
                </a:solidFill>
                <a:latin typeface="Lato Light" panose="020F0302020204030203" pitchFamily="34" charset="0"/>
                <a:ea typeface="MS PGothic" panose="020B0600070205080204" pitchFamily="34" charset="-128"/>
              </a:defRPr>
            </a:lvl2pPr>
            <a:lvl3pPr marL="1143000" indent="-228600" defTabSz="457200">
              <a:defRPr sz="3600">
                <a:solidFill>
                  <a:schemeClr val="tx1"/>
                </a:solidFill>
                <a:latin typeface="Lato Light" panose="020F0302020204030203" pitchFamily="34" charset="0"/>
                <a:ea typeface="MS PGothic" panose="020B0600070205080204" pitchFamily="34" charset="-128"/>
              </a:defRPr>
            </a:lvl3pPr>
            <a:lvl4pPr marL="1600200" indent="-228600" defTabSz="457200">
              <a:defRPr sz="3600">
                <a:solidFill>
                  <a:schemeClr val="tx1"/>
                </a:solidFill>
                <a:latin typeface="Lato Light" panose="020F0302020204030203" pitchFamily="34" charset="0"/>
                <a:ea typeface="MS PGothic" panose="020B0600070205080204" pitchFamily="34" charset="-128"/>
              </a:defRPr>
            </a:lvl4pPr>
            <a:lvl5pPr marL="2057400" indent="-228600" defTabSz="457200">
              <a:defRPr sz="3600">
                <a:solidFill>
                  <a:schemeClr val="tx1"/>
                </a:solidFill>
                <a:latin typeface="Lato Light" panose="020F0302020204030203" pitchFamily="34" charset="0"/>
                <a:ea typeface="MS PGothic" panose="020B0600070205080204" pitchFamily="34" charset="-128"/>
              </a:defRPr>
            </a:lvl5pPr>
            <a:lvl6pPr marL="2514600" indent="-228600" defTabSz="457200"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457200"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457200"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457200"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spcBef>
                <a:spcPct val="20000"/>
              </a:spcBef>
              <a:buFont typeface="Arial" panose="020B0604020202020204" pitchFamily="34" charset="0"/>
              <a:buNone/>
            </a:pPr>
            <a:r>
              <a:rPr lang="en-US" altLang="es-MX" sz="1400" dirty="0">
                <a:solidFill>
                  <a:schemeClr val="tx1">
                    <a:lumMod val="95000"/>
                    <a:lumOff val="5000"/>
                  </a:schemeClr>
                </a:solidFill>
                <a:latin typeface="Georgia Pro Cond" panose="02040506050405020303" pitchFamily="18" charset="0"/>
              </a:rPr>
              <a:t>0%</a:t>
            </a:r>
            <a:endParaRPr lang="en-US" altLang="es-MX" sz="900" dirty="0">
              <a:solidFill>
                <a:schemeClr val="tx1">
                  <a:lumMod val="95000"/>
                  <a:lumOff val="5000"/>
                </a:schemeClr>
              </a:solidFill>
              <a:latin typeface="Georgia Pro Cond" panose="02040506050405020303" pitchFamily="18" charset="0"/>
            </a:endParaRPr>
          </a:p>
        </p:txBody>
      </p:sp>
    </p:spTree>
    <p:extLst>
      <p:ext uri="{BB962C8B-B14F-4D97-AF65-F5344CB8AC3E}">
        <p14:creationId xmlns:p14="http://schemas.microsoft.com/office/powerpoint/2010/main" val="2009255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62914">
              <a:srgbClr val="6BB9E5"/>
            </a:gs>
            <a:gs pos="0">
              <a:schemeClr val="tx2">
                <a:lumMod val="50000"/>
                <a:lumOff val="50000"/>
              </a:schemeClr>
            </a:gs>
            <a:gs pos="0">
              <a:schemeClr val="accent1">
                <a:lumMod val="5000"/>
                <a:lumOff val="95000"/>
              </a:schemeClr>
            </a:gs>
            <a:gs pos="100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96" name="Group 95">
            <a:extLst>
              <a:ext uri="{FF2B5EF4-FFF2-40B4-BE49-F238E27FC236}">
                <a16:creationId xmlns:a16="http://schemas.microsoft.com/office/drawing/2014/main" id="{1E7C729D-1F52-4EFB-8E79-47D3B289D675}"/>
              </a:ext>
            </a:extLst>
          </p:cNvPr>
          <p:cNvGrpSpPr/>
          <p:nvPr/>
        </p:nvGrpSpPr>
        <p:grpSpPr>
          <a:xfrm>
            <a:off x="349232" y="580172"/>
            <a:ext cx="11937537" cy="5297676"/>
            <a:chOff x="642976" y="763177"/>
            <a:chExt cx="11937537" cy="5297676"/>
          </a:xfrm>
        </p:grpSpPr>
        <p:sp>
          <p:nvSpPr>
            <p:cNvPr id="91" name="Freeform: Shape 90">
              <a:extLst>
                <a:ext uri="{FF2B5EF4-FFF2-40B4-BE49-F238E27FC236}">
                  <a16:creationId xmlns:a16="http://schemas.microsoft.com/office/drawing/2014/main" id="{4ABD8E0A-C86D-41FC-B655-E39C344CFD37}"/>
                </a:ext>
              </a:extLst>
            </p:cNvPr>
            <p:cNvSpPr/>
            <p:nvPr/>
          </p:nvSpPr>
          <p:spPr>
            <a:xfrm>
              <a:off x="6373586" y="1342572"/>
              <a:ext cx="1930400" cy="783771"/>
            </a:xfrm>
            <a:custGeom>
              <a:avLst/>
              <a:gdLst>
                <a:gd name="connsiteX0" fmla="*/ 0 w 1930400"/>
                <a:gd name="connsiteY0" fmla="*/ 783771 h 783771"/>
                <a:gd name="connsiteX1" fmla="*/ 783771 w 1930400"/>
                <a:gd name="connsiteY1" fmla="*/ 0 h 783771"/>
                <a:gd name="connsiteX2" fmla="*/ 1930400 w 1930400"/>
                <a:gd name="connsiteY2" fmla="*/ 0 h 783771"/>
              </a:gdLst>
              <a:ahLst/>
              <a:cxnLst>
                <a:cxn ang="0">
                  <a:pos x="connsiteX0" y="connsiteY0"/>
                </a:cxn>
                <a:cxn ang="0">
                  <a:pos x="connsiteX1" y="connsiteY1"/>
                </a:cxn>
                <a:cxn ang="0">
                  <a:pos x="connsiteX2" y="connsiteY2"/>
                </a:cxn>
              </a:cxnLst>
              <a:rect l="l" t="t" r="r" b="b"/>
              <a:pathLst>
                <a:path w="1930400" h="783771">
                  <a:moveTo>
                    <a:pt x="0" y="783771"/>
                  </a:moveTo>
                  <a:lnTo>
                    <a:pt x="783771" y="0"/>
                  </a:lnTo>
                  <a:lnTo>
                    <a:pt x="1930400" y="0"/>
                  </a:lnTo>
                </a:path>
              </a:pathLst>
            </a:custGeom>
            <a:noFill/>
            <a:ln w="76200">
              <a:solidFill>
                <a:schemeClr val="accent2">
                  <a:lumMod val="5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Freeform: Shape 91">
              <a:extLst>
                <a:ext uri="{FF2B5EF4-FFF2-40B4-BE49-F238E27FC236}">
                  <a16:creationId xmlns:a16="http://schemas.microsoft.com/office/drawing/2014/main" id="{134BE0E7-CF22-4878-ADAB-4400451648F8}"/>
                </a:ext>
              </a:extLst>
            </p:cNvPr>
            <p:cNvSpPr/>
            <p:nvPr/>
          </p:nvSpPr>
          <p:spPr>
            <a:xfrm>
              <a:off x="4051300" y="5101771"/>
              <a:ext cx="1814286" cy="827315"/>
            </a:xfrm>
            <a:custGeom>
              <a:avLst/>
              <a:gdLst>
                <a:gd name="connsiteX0" fmla="*/ 1814286 w 1814286"/>
                <a:gd name="connsiteY0" fmla="*/ 0 h 827315"/>
                <a:gd name="connsiteX1" fmla="*/ 1378857 w 1814286"/>
                <a:gd name="connsiteY1" fmla="*/ 827315 h 827315"/>
                <a:gd name="connsiteX2" fmla="*/ 0 w 1814286"/>
                <a:gd name="connsiteY2" fmla="*/ 827315 h 827315"/>
              </a:gdLst>
              <a:ahLst/>
              <a:cxnLst>
                <a:cxn ang="0">
                  <a:pos x="connsiteX0" y="connsiteY0"/>
                </a:cxn>
                <a:cxn ang="0">
                  <a:pos x="connsiteX1" y="connsiteY1"/>
                </a:cxn>
                <a:cxn ang="0">
                  <a:pos x="connsiteX2" y="connsiteY2"/>
                </a:cxn>
              </a:cxnLst>
              <a:rect l="l" t="t" r="r" b="b"/>
              <a:pathLst>
                <a:path w="1814286" h="827315">
                  <a:moveTo>
                    <a:pt x="1814286" y="0"/>
                  </a:moveTo>
                  <a:lnTo>
                    <a:pt x="1378857" y="827315"/>
                  </a:lnTo>
                  <a:lnTo>
                    <a:pt x="0" y="827315"/>
                  </a:lnTo>
                </a:path>
              </a:pathLst>
            </a:custGeom>
            <a:noFill/>
            <a:ln w="76200">
              <a:solidFill>
                <a:schemeClr val="accent3">
                  <a:lumMod val="25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Freeform: Shape 92">
              <a:extLst>
                <a:ext uri="{FF2B5EF4-FFF2-40B4-BE49-F238E27FC236}">
                  <a16:creationId xmlns:a16="http://schemas.microsoft.com/office/drawing/2014/main" id="{4F93AC44-4DFF-4B3D-9BF6-FA4B89DE6C67}"/>
                </a:ext>
              </a:extLst>
            </p:cNvPr>
            <p:cNvSpPr/>
            <p:nvPr/>
          </p:nvSpPr>
          <p:spPr>
            <a:xfrm>
              <a:off x="1845129" y="1908629"/>
              <a:ext cx="1219200" cy="1306285"/>
            </a:xfrm>
            <a:custGeom>
              <a:avLst/>
              <a:gdLst>
                <a:gd name="connsiteX0" fmla="*/ 1219200 w 1219200"/>
                <a:gd name="connsiteY0" fmla="*/ 1306285 h 1306285"/>
                <a:gd name="connsiteX1" fmla="*/ 0 w 1219200"/>
                <a:gd name="connsiteY1" fmla="*/ 769257 h 1306285"/>
                <a:gd name="connsiteX2" fmla="*/ 0 w 1219200"/>
                <a:gd name="connsiteY2" fmla="*/ 0 h 1306285"/>
              </a:gdLst>
              <a:ahLst/>
              <a:cxnLst>
                <a:cxn ang="0">
                  <a:pos x="connsiteX0" y="connsiteY0"/>
                </a:cxn>
                <a:cxn ang="0">
                  <a:pos x="connsiteX1" y="connsiteY1"/>
                </a:cxn>
                <a:cxn ang="0">
                  <a:pos x="connsiteX2" y="connsiteY2"/>
                </a:cxn>
              </a:cxnLst>
              <a:rect l="l" t="t" r="r" b="b"/>
              <a:pathLst>
                <a:path w="1219200" h="1306285">
                  <a:moveTo>
                    <a:pt x="1219200" y="1306285"/>
                  </a:moveTo>
                  <a:lnTo>
                    <a:pt x="0" y="769257"/>
                  </a:lnTo>
                  <a:lnTo>
                    <a:pt x="0" y="0"/>
                  </a:lnTo>
                </a:path>
              </a:pathLst>
            </a:custGeom>
            <a:noFill/>
            <a:ln w="76200">
              <a:solidFill>
                <a:schemeClr val="accent1">
                  <a:lumMod val="5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4" name="Group 73">
              <a:extLst>
                <a:ext uri="{FF2B5EF4-FFF2-40B4-BE49-F238E27FC236}">
                  <a16:creationId xmlns:a16="http://schemas.microsoft.com/office/drawing/2014/main" id="{A2A3188B-0DD5-4AE1-B5A5-4B7B01F24F8D}"/>
                </a:ext>
              </a:extLst>
            </p:cNvPr>
            <p:cNvGrpSpPr/>
            <p:nvPr/>
          </p:nvGrpSpPr>
          <p:grpSpPr>
            <a:xfrm>
              <a:off x="2892746" y="1288536"/>
              <a:ext cx="4552308" cy="3976127"/>
              <a:chOff x="3616730" y="1263530"/>
              <a:chExt cx="4958539" cy="4330942"/>
            </a:xfrm>
          </p:grpSpPr>
          <p:grpSp>
            <p:nvGrpSpPr>
              <p:cNvPr id="18" name="Group 17">
                <a:extLst>
                  <a:ext uri="{FF2B5EF4-FFF2-40B4-BE49-F238E27FC236}">
                    <a16:creationId xmlns:a16="http://schemas.microsoft.com/office/drawing/2014/main" id="{53E759A3-2D52-4530-937A-F939C41A9E6F}"/>
                  </a:ext>
                </a:extLst>
              </p:cNvPr>
              <p:cNvGrpSpPr/>
              <p:nvPr/>
            </p:nvGrpSpPr>
            <p:grpSpPr>
              <a:xfrm rot="367653">
                <a:off x="3616730" y="1644864"/>
                <a:ext cx="2031140" cy="3528141"/>
                <a:chOff x="4137330" y="1747887"/>
                <a:chExt cx="1579123" cy="2742976"/>
              </a:xfrm>
              <a:solidFill>
                <a:schemeClr val="accent1">
                  <a:lumMod val="75000"/>
                </a:schemeClr>
              </a:solidFill>
            </p:grpSpPr>
            <p:sp>
              <p:nvSpPr>
                <p:cNvPr id="15" name="Freeform: Shape 14">
                  <a:extLst>
                    <a:ext uri="{FF2B5EF4-FFF2-40B4-BE49-F238E27FC236}">
                      <a16:creationId xmlns:a16="http://schemas.microsoft.com/office/drawing/2014/main" id="{4C79E461-41BB-4570-B259-68C0E2B08A52}"/>
                    </a:ext>
                  </a:extLst>
                </p:cNvPr>
                <p:cNvSpPr/>
                <p:nvPr/>
              </p:nvSpPr>
              <p:spPr>
                <a:xfrm>
                  <a:off x="4441792" y="3252789"/>
                  <a:ext cx="706780" cy="1238074"/>
                </a:xfrm>
                <a:custGeom>
                  <a:avLst/>
                  <a:gdLst>
                    <a:gd name="connsiteX0" fmla="*/ 66675 w 490538"/>
                    <a:gd name="connsiteY0" fmla="*/ 0 h 1195387"/>
                    <a:gd name="connsiteX1" fmla="*/ 490538 w 490538"/>
                    <a:gd name="connsiteY1" fmla="*/ 942975 h 1195387"/>
                    <a:gd name="connsiteX2" fmla="*/ 0 w 490538"/>
                    <a:gd name="connsiteY2" fmla="*/ 1195387 h 1195387"/>
                    <a:gd name="connsiteX3" fmla="*/ 66675 w 490538"/>
                    <a:gd name="connsiteY3" fmla="*/ 0 h 1195387"/>
                    <a:gd name="connsiteX0" fmla="*/ 271645 w 695508"/>
                    <a:gd name="connsiteY0" fmla="*/ 0 h 1195387"/>
                    <a:gd name="connsiteX1" fmla="*/ 695508 w 695508"/>
                    <a:gd name="connsiteY1" fmla="*/ 942975 h 1195387"/>
                    <a:gd name="connsiteX2" fmla="*/ 204970 w 695508"/>
                    <a:gd name="connsiteY2" fmla="*/ 1195387 h 1195387"/>
                    <a:gd name="connsiteX3" fmla="*/ 271645 w 695508"/>
                    <a:gd name="connsiteY3" fmla="*/ 0 h 1195387"/>
                    <a:gd name="connsiteX0" fmla="*/ 282608 w 706471"/>
                    <a:gd name="connsiteY0" fmla="*/ 0 h 1195387"/>
                    <a:gd name="connsiteX1" fmla="*/ 706471 w 706471"/>
                    <a:gd name="connsiteY1" fmla="*/ 942975 h 1195387"/>
                    <a:gd name="connsiteX2" fmla="*/ 215933 w 706471"/>
                    <a:gd name="connsiteY2" fmla="*/ 1195387 h 1195387"/>
                    <a:gd name="connsiteX3" fmla="*/ 282608 w 706471"/>
                    <a:gd name="connsiteY3" fmla="*/ 0 h 1195387"/>
                    <a:gd name="connsiteX0" fmla="*/ 282608 w 706471"/>
                    <a:gd name="connsiteY0" fmla="*/ 0 h 1229503"/>
                    <a:gd name="connsiteX1" fmla="*/ 706471 w 706471"/>
                    <a:gd name="connsiteY1" fmla="*/ 942975 h 1229503"/>
                    <a:gd name="connsiteX2" fmla="*/ 215933 w 706471"/>
                    <a:gd name="connsiteY2" fmla="*/ 1195387 h 1229503"/>
                    <a:gd name="connsiteX3" fmla="*/ 282608 w 706471"/>
                    <a:gd name="connsiteY3" fmla="*/ 0 h 1229503"/>
                    <a:gd name="connsiteX0" fmla="*/ 282608 w 706780"/>
                    <a:gd name="connsiteY0" fmla="*/ 0 h 1238074"/>
                    <a:gd name="connsiteX1" fmla="*/ 706471 w 706780"/>
                    <a:gd name="connsiteY1" fmla="*/ 942975 h 1238074"/>
                    <a:gd name="connsiteX2" fmla="*/ 215933 w 706780"/>
                    <a:gd name="connsiteY2" fmla="*/ 1195387 h 1238074"/>
                    <a:gd name="connsiteX3" fmla="*/ 282608 w 706780"/>
                    <a:gd name="connsiteY3" fmla="*/ 0 h 1238074"/>
                    <a:gd name="connsiteX0" fmla="*/ 282608 w 706780"/>
                    <a:gd name="connsiteY0" fmla="*/ 0 h 1238074"/>
                    <a:gd name="connsiteX1" fmla="*/ 706471 w 706780"/>
                    <a:gd name="connsiteY1" fmla="*/ 942975 h 1238074"/>
                    <a:gd name="connsiteX2" fmla="*/ 215933 w 706780"/>
                    <a:gd name="connsiteY2" fmla="*/ 1195387 h 1238074"/>
                    <a:gd name="connsiteX3" fmla="*/ 282608 w 706780"/>
                    <a:gd name="connsiteY3" fmla="*/ 0 h 1238074"/>
                    <a:gd name="connsiteX0" fmla="*/ 282608 w 706780"/>
                    <a:gd name="connsiteY0" fmla="*/ 0 h 1238074"/>
                    <a:gd name="connsiteX1" fmla="*/ 706471 w 706780"/>
                    <a:gd name="connsiteY1" fmla="*/ 942975 h 1238074"/>
                    <a:gd name="connsiteX2" fmla="*/ 215933 w 706780"/>
                    <a:gd name="connsiteY2" fmla="*/ 1195387 h 1238074"/>
                    <a:gd name="connsiteX3" fmla="*/ 282608 w 706780"/>
                    <a:gd name="connsiteY3" fmla="*/ 0 h 1238074"/>
                    <a:gd name="connsiteX0" fmla="*/ 282608 w 706780"/>
                    <a:gd name="connsiteY0" fmla="*/ 0 h 1238074"/>
                    <a:gd name="connsiteX1" fmla="*/ 706471 w 706780"/>
                    <a:gd name="connsiteY1" fmla="*/ 942975 h 1238074"/>
                    <a:gd name="connsiteX2" fmla="*/ 215933 w 706780"/>
                    <a:gd name="connsiteY2" fmla="*/ 1195387 h 1238074"/>
                    <a:gd name="connsiteX3" fmla="*/ 282608 w 706780"/>
                    <a:gd name="connsiteY3" fmla="*/ 0 h 1238074"/>
                    <a:gd name="connsiteX0" fmla="*/ 282608 w 706780"/>
                    <a:gd name="connsiteY0" fmla="*/ 0 h 1238074"/>
                    <a:gd name="connsiteX1" fmla="*/ 706471 w 706780"/>
                    <a:gd name="connsiteY1" fmla="*/ 942975 h 1238074"/>
                    <a:gd name="connsiteX2" fmla="*/ 215933 w 706780"/>
                    <a:gd name="connsiteY2" fmla="*/ 1195387 h 1238074"/>
                    <a:gd name="connsiteX3" fmla="*/ 282608 w 706780"/>
                    <a:gd name="connsiteY3" fmla="*/ 0 h 1238074"/>
                    <a:gd name="connsiteX0" fmla="*/ 282608 w 706780"/>
                    <a:gd name="connsiteY0" fmla="*/ 0 h 1238074"/>
                    <a:gd name="connsiteX1" fmla="*/ 706471 w 706780"/>
                    <a:gd name="connsiteY1" fmla="*/ 942975 h 1238074"/>
                    <a:gd name="connsiteX2" fmla="*/ 215933 w 706780"/>
                    <a:gd name="connsiteY2" fmla="*/ 1195387 h 1238074"/>
                    <a:gd name="connsiteX3" fmla="*/ 282608 w 706780"/>
                    <a:gd name="connsiteY3" fmla="*/ 0 h 1238074"/>
                    <a:gd name="connsiteX0" fmla="*/ 282608 w 706780"/>
                    <a:gd name="connsiteY0" fmla="*/ 0 h 1238074"/>
                    <a:gd name="connsiteX1" fmla="*/ 706471 w 706780"/>
                    <a:gd name="connsiteY1" fmla="*/ 942975 h 1238074"/>
                    <a:gd name="connsiteX2" fmla="*/ 215933 w 706780"/>
                    <a:gd name="connsiteY2" fmla="*/ 1195387 h 1238074"/>
                    <a:gd name="connsiteX3" fmla="*/ 282608 w 706780"/>
                    <a:gd name="connsiteY3" fmla="*/ 0 h 1238074"/>
                    <a:gd name="connsiteX0" fmla="*/ 282608 w 706780"/>
                    <a:gd name="connsiteY0" fmla="*/ 0 h 1238074"/>
                    <a:gd name="connsiteX1" fmla="*/ 706471 w 706780"/>
                    <a:gd name="connsiteY1" fmla="*/ 942975 h 1238074"/>
                    <a:gd name="connsiteX2" fmla="*/ 215933 w 706780"/>
                    <a:gd name="connsiteY2" fmla="*/ 1195387 h 1238074"/>
                    <a:gd name="connsiteX3" fmla="*/ 282608 w 706780"/>
                    <a:gd name="connsiteY3" fmla="*/ 0 h 1238074"/>
                    <a:gd name="connsiteX0" fmla="*/ 282608 w 706780"/>
                    <a:gd name="connsiteY0" fmla="*/ 0 h 1238074"/>
                    <a:gd name="connsiteX1" fmla="*/ 706471 w 706780"/>
                    <a:gd name="connsiteY1" fmla="*/ 942975 h 1238074"/>
                    <a:gd name="connsiteX2" fmla="*/ 215933 w 706780"/>
                    <a:gd name="connsiteY2" fmla="*/ 1195387 h 1238074"/>
                    <a:gd name="connsiteX3" fmla="*/ 282608 w 706780"/>
                    <a:gd name="connsiteY3" fmla="*/ 0 h 1238074"/>
                    <a:gd name="connsiteX0" fmla="*/ 282608 w 706780"/>
                    <a:gd name="connsiteY0" fmla="*/ 0 h 1238074"/>
                    <a:gd name="connsiteX1" fmla="*/ 706471 w 706780"/>
                    <a:gd name="connsiteY1" fmla="*/ 942975 h 1238074"/>
                    <a:gd name="connsiteX2" fmla="*/ 215933 w 706780"/>
                    <a:gd name="connsiteY2" fmla="*/ 1195387 h 1238074"/>
                    <a:gd name="connsiteX3" fmla="*/ 282608 w 706780"/>
                    <a:gd name="connsiteY3" fmla="*/ 0 h 1238074"/>
                    <a:gd name="connsiteX0" fmla="*/ 282608 w 706780"/>
                    <a:gd name="connsiteY0" fmla="*/ 0 h 1238074"/>
                    <a:gd name="connsiteX1" fmla="*/ 706471 w 706780"/>
                    <a:gd name="connsiteY1" fmla="*/ 942975 h 1238074"/>
                    <a:gd name="connsiteX2" fmla="*/ 215933 w 706780"/>
                    <a:gd name="connsiteY2" fmla="*/ 1195387 h 1238074"/>
                    <a:gd name="connsiteX3" fmla="*/ 282608 w 706780"/>
                    <a:gd name="connsiteY3" fmla="*/ 0 h 1238074"/>
                    <a:gd name="connsiteX0" fmla="*/ 282608 w 706780"/>
                    <a:gd name="connsiteY0" fmla="*/ 0 h 1238074"/>
                    <a:gd name="connsiteX1" fmla="*/ 706471 w 706780"/>
                    <a:gd name="connsiteY1" fmla="*/ 942975 h 1238074"/>
                    <a:gd name="connsiteX2" fmla="*/ 215933 w 706780"/>
                    <a:gd name="connsiteY2" fmla="*/ 1195387 h 1238074"/>
                    <a:gd name="connsiteX3" fmla="*/ 282608 w 706780"/>
                    <a:gd name="connsiteY3" fmla="*/ 0 h 1238074"/>
                  </a:gdLst>
                  <a:ahLst/>
                  <a:cxnLst>
                    <a:cxn ang="0">
                      <a:pos x="connsiteX0" y="connsiteY0"/>
                    </a:cxn>
                    <a:cxn ang="0">
                      <a:pos x="connsiteX1" y="connsiteY1"/>
                    </a:cxn>
                    <a:cxn ang="0">
                      <a:pos x="connsiteX2" y="connsiteY2"/>
                    </a:cxn>
                    <a:cxn ang="0">
                      <a:pos x="connsiteX3" y="connsiteY3"/>
                    </a:cxn>
                  </a:cxnLst>
                  <a:rect l="l" t="t" r="r" b="b"/>
                  <a:pathLst>
                    <a:path w="706780" h="1238074">
                      <a:moveTo>
                        <a:pt x="282608" y="0"/>
                      </a:moveTo>
                      <a:cubicBezTo>
                        <a:pt x="233395" y="490536"/>
                        <a:pt x="565183" y="628650"/>
                        <a:pt x="706471" y="942975"/>
                      </a:cubicBezTo>
                      <a:cubicBezTo>
                        <a:pt x="714408" y="1117600"/>
                        <a:pt x="569946" y="1330325"/>
                        <a:pt x="215933" y="1195387"/>
                      </a:cubicBezTo>
                      <a:cubicBezTo>
                        <a:pt x="-271430" y="763587"/>
                        <a:pt x="207995" y="146049"/>
                        <a:pt x="2826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reeform: Shape 15">
                  <a:extLst>
                    <a:ext uri="{FF2B5EF4-FFF2-40B4-BE49-F238E27FC236}">
                      <a16:creationId xmlns:a16="http://schemas.microsoft.com/office/drawing/2014/main" id="{5D5A887B-FDD5-436E-9C78-8A50EA5430F2}"/>
                    </a:ext>
                  </a:extLst>
                </p:cNvPr>
                <p:cNvSpPr/>
                <p:nvPr/>
              </p:nvSpPr>
              <p:spPr>
                <a:xfrm>
                  <a:off x="4137330" y="2003511"/>
                  <a:ext cx="1160787" cy="2041437"/>
                </a:xfrm>
                <a:custGeom>
                  <a:avLst/>
                  <a:gdLst>
                    <a:gd name="connsiteX0" fmla="*/ 76200 w 977900"/>
                    <a:gd name="connsiteY0" fmla="*/ 1714500 h 1714500"/>
                    <a:gd name="connsiteX1" fmla="*/ 977900 w 977900"/>
                    <a:gd name="connsiteY1" fmla="*/ 38100 h 1714500"/>
                    <a:gd name="connsiteX2" fmla="*/ 0 w 977900"/>
                    <a:gd name="connsiteY2" fmla="*/ 0 h 1714500"/>
                    <a:gd name="connsiteX3" fmla="*/ 76200 w 977900"/>
                    <a:gd name="connsiteY3" fmla="*/ 1714500 h 1714500"/>
                    <a:gd name="connsiteX0" fmla="*/ 243728 w 1145428"/>
                    <a:gd name="connsiteY0" fmla="*/ 1714500 h 1714500"/>
                    <a:gd name="connsiteX1" fmla="*/ 1145428 w 1145428"/>
                    <a:gd name="connsiteY1" fmla="*/ 38100 h 1714500"/>
                    <a:gd name="connsiteX2" fmla="*/ 167528 w 1145428"/>
                    <a:gd name="connsiteY2" fmla="*/ 0 h 1714500"/>
                    <a:gd name="connsiteX3" fmla="*/ 243728 w 1145428"/>
                    <a:gd name="connsiteY3" fmla="*/ 1714500 h 1714500"/>
                    <a:gd name="connsiteX0" fmla="*/ 258575 w 1160275"/>
                    <a:gd name="connsiteY0" fmla="*/ 1714500 h 1714500"/>
                    <a:gd name="connsiteX1" fmla="*/ 1160275 w 1160275"/>
                    <a:gd name="connsiteY1" fmla="*/ 38100 h 1714500"/>
                    <a:gd name="connsiteX2" fmla="*/ 182375 w 1160275"/>
                    <a:gd name="connsiteY2" fmla="*/ 0 h 1714500"/>
                    <a:gd name="connsiteX3" fmla="*/ 258575 w 1160275"/>
                    <a:gd name="connsiteY3" fmla="*/ 1714500 h 1714500"/>
                    <a:gd name="connsiteX0" fmla="*/ 256867 w 1158567"/>
                    <a:gd name="connsiteY0" fmla="*/ 1714500 h 1714500"/>
                    <a:gd name="connsiteX1" fmla="*/ 1158567 w 1158567"/>
                    <a:gd name="connsiteY1" fmla="*/ 38100 h 1714500"/>
                    <a:gd name="connsiteX2" fmla="*/ 180667 w 1158567"/>
                    <a:gd name="connsiteY2" fmla="*/ 0 h 1714500"/>
                    <a:gd name="connsiteX3" fmla="*/ 256867 w 1158567"/>
                    <a:gd name="connsiteY3" fmla="*/ 1714500 h 1714500"/>
                    <a:gd name="connsiteX0" fmla="*/ 256867 w 1158567"/>
                    <a:gd name="connsiteY0" fmla="*/ 1987031 h 1987031"/>
                    <a:gd name="connsiteX1" fmla="*/ 1158567 w 1158567"/>
                    <a:gd name="connsiteY1" fmla="*/ 310631 h 1987031"/>
                    <a:gd name="connsiteX2" fmla="*/ 180667 w 1158567"/>
                    <a:gd name="connsiteY2" fmla="*/ 272531 h 1987031"/>
                    <a:gd name="connsiteX3" fmla="*/ 256867 w 1158567"/>
                    <a:gd name="connsiteY3" fmla="*/ 1987031 h 1987031"/>
                    <a:gd name="connsiteX0" fmla="*/ 256867 w 1158567"/>
                    <a:gd name="connsiteY0" fmla="*/ 2035653 h 2035653"/>
                    <a:gd name="connsiteX1" fmla="*/ 1158567 w 1158567"/>
                    <a:gd name="connsiteY1" fmla="*/ 359253 h 2035653"/>
                    <a:gd name="connsiteX2" fmla="*/ 180667 w 1158567"/>
                    <a:gd name="connsiteY2" fmla="*/ 321153 h 2035653"/>
                    <a:gd name="connsiteX3" fmla="*/ 256867 w 1158567"/>
                    <a:gd name="connsiteY3" fmla="*/ 2035653 h 2035653"/>
                    <a:gd name="connsiteX0" fmla="*/ 256867 w 1161157"/>
                    <a:gd name="connsiteY0" fmla="*/ 2035653 h 2035653"/>
                    <a:gd name="connsiteX1" fmla="*/ 1158567 w 1161157"/>
                    <a:gd name="connsiteY1" fmla="*/ 359253 h 2035653"/>
                    <a:gd name="connsiteX2" fmla="*/ 180667 w 1161157"/>
                    <a:gd name="connsiteY2" fmla="*/ 321153 h 2035653"/>
                    <a:gd name="connsiteX3" fmla="*/ 256867 w 1161157"/>
                    <a:gd name="connsiteY3" fmla="*/ 2035653 h 2035653"/>
                    <a:gd name="connsiteX0" fmla="*/ 256867 w 1160708"/>
                    <a:gd name="connsiteY0" fmla="*/ 2035653 h 2035653"/>
                    <a:gd name="connsiteX1" fmla="*/ 1158567 w 1160708"/>
                    <a:gd name="connsiteY1" fmla="*/ 359253 h 2035653"/>
                    <a:gd name="connsiteX2" fmla="*/ 180667 w 1160708"/>
                    <a:gd name="connsiteY2" fmla="*/ 321153 h 2035653"/>
                    <a:gd name="connsiteX3" fmla="*/ 256867 w 1160708"/>
                    <a:gd name="connsiteY3" fmla="*/ 2035653 h 2035653"/>
                    <a:gd name="connsiteX0" fmla="*/ 256867 w 1160544"/>
                    <a:gd name="connsiteY0" fmla="*/ 2035653 h 2035653"/>
                    <a:gd name="connsiteX1" fmla="*/ 1158567 w 1160544"/>
                    <a:gd name="connsiteY1" fmla="*/ 359253 h 2035653"/>
                    <a:gd name="connsiteX2" fmla="*/ 180667 w 1160544"/>
                    <a:gd name="connsiteY2" fmla="*/ 321153 h 2035653"/>
                    <a:gd name="connsiteX3" fmla="*/ 256867 w 1160544"/>
                    <a:gd name="connsiteY3" fmla="*/ 2035653 h 2035653"/>
                    <a:gd name="connsiteX0" fmla="*/ 256867 w 1160439"/>
                    <a:gd name="connsiteY0" fmla="*/ 2035653 h 2035653"/>
                    <a:gd name="connsiteX1" fmla="*/ 1158567 w 1160439"/>
                    <a:gd name="connsiteY1" fmla="*/ 359253 h 2035653"/>
                    <a:gd name="connsiteX2" fmla="*/ 180667 w 1160439"/>
                    <a:gd name="connsiteY2" fmla="*/ 321153 h 2035653"/>
                    <a:gd name="connsiteX3" fmla="*/ 256867 w 1160439"/>
                    <a:gd name="connsiteY3" fmla="*/ 2035653 h 2035653"/>
                    <a:gd name="connsiteX0" fmla="*/ 256867 w 1160391"/>
                    <a:gd name="connsiteY0" fmla="*/ 2035653 h 2035653"/>
                    <a:gd name="connsiteX1" fmla="*/ 1158567 w 1160391"/>
                    <a:gd name="connsiteY1" fmla="*/ 359253 h 2035653"/>
                    <a:gd name="connsiteX2" fmla="*/ 180667 w 1160391"/>
                    <a:gd name="connsiteY2" fmla="*/ 321153 h 2035653"/>
                    <a:gd name="connsiteX3" fmla="*/ 256867 w 1160391"/>
                    <a:gd name="connsiteY3" fmla="*/ 2035653 h 2035653"/>
                    <a:gd name="connsiteX0" fmla="*/ 256867 w 1160322"/>
                    <a:gd name="connsiteY0" fmla="*/ 2035653 h 2035653"/>
                    <a:gd name="connsiteX1" fmla="*/ 1158567 w 1160322"/>
                    <a:gd name="connsiteY1" fmla="*/ 359253 h 2035653"/>
                    <a:gd name="connsiteX2" fmla="*/ 180667 w 1160322"/>
                    <a:gd name="connsiteY2" fmla="*/ 321153 h 2035653"/>
                    <a:gd name="connsiteX3" fmla="*/ 256867 w 1160322"/>
                    <a:gd name="connsiteY3" fmla="*/ 2035653 h 2035653"/>
                    <a:gd name="connsiteX0" fmla="*/ 256867 w 1160322"/>
                    <a:gd name="connsiteY0" fmla="*/ 2035653 h 2035653"/>
                    <a:gd name="connsiteX1" fmla="*/ 1158567 w 1160322"/>
                    <a:gd name="connsiteY1" fmla="*/ 359253 h 2035653"/>
                    <a:gd name="connsiteX2" fmla="*/ 180667 w 1160322"/>
                    <a:gd name="connsiteY2" fmla="*/ 321153 h 2035653"/>
                    <a:gd name="connsiteX3" fmla="*/ 256867 w 1160322"/>
                    <a:gd name="connsiteY3" fmla="*/ 2035653 h 2035653"/>
                    <a:gd name="connsiteX0" fmla="*/ 256867 w 1158791"/>
                    <a:gd name="connsiteY0" fmla="*/ 2035653 h 2035653"/>
                    <a:gd name="connsiteX1" fmla="*/ 1158567 w 1158791"/>
                    <a:gd name="connsiteY1" fmla="*/ 359253 h 2035653"/>
                    <a:gd name="connsiteX2" fmla="*/ 180667 w 1158791"/>
                    <a:gd name="connsiteY2" fmla="*/ 321153 h 2035653"/>
                    <a:gd name="connsiteX3" fmla="*/ 256867 w 1158791"/>
                    <a:gd name="connsiteY3" fmla="*/ 2035653 h 2035653"/>
                    <a:gd name="connsiteX0" fmla="*/ 256867 w 1158791"/>
                    <a:gd name="connsiteY0" fmla="*/ 2035653 h 2035653"/>
                    <a:gd name="connsiteX1" fmla="*/ 1158567 w 1158791"/>
                    <a:gd name="connsiteY1" fmla="*/ 359253 h 2035653"/>
                    <a:gd name="connsiteX2" fmla="*/ 180667 w 1158791"/>
                    <a:gd name="connsiteY2" fmla="*/ 321153 h 2035653"/>
                    <a:gd name="connsiteX3" fmla="*/ 256867 w 1158791"/>
                    <a:gd name="connsiteY3" fmla="*/ 2035653 h 2035653"/>
                    <a:gd name="connsiteX0" fmla="*/ 256867 w 1160787"/>
                    <a:gd name="connsiteY0" fmla="*/ 2035653 h 2035653"/>
                    <a:gd name="connsiteX1" fmla="*/ 1158567 w 1160787"/>
                    <a:gd name="connsiteY1" fmla="*/ 359253 h 2035653"/>
                    <a:gd name="connsiteX2" fmla="*/ 180667 w 1160787"/>
                    <a:gd name="connsiteY2" fmla="*/ 321153 h 2035653"/>
                    <a:gd name="connsiteX3" fmla="*/ 256867 w 1160787"/>
                    <a:gd name="connsiteY3" fmla="*/ 2035653 h 2035653"/>
                    <a:gd name="connsiteX0" fmla="*/ 256867 w 1160787"/>
                    <a:gd name="connsiteY0" fmla="*/ 2040788 h 2040788"/>
                    <a:gd name="connsiteX1" fmla="*/ 1158567 w 1160787"/>
                    <a:gd name="connsiteY1" fmla="*/ 364388 h 2040788"/>
                    <a:gd name="connsiteX2" fmla="*/ 180667 w 1160787"/>
                    <a:gd name="connsiteY2" fmla="*/ 326288 h 2040788"/>
                    <a:gd name="connsiteX3" fmla="*/ 256867 w 1160787"/>
                    <a:gd name="connsiteY3" fmla="*/ 2040788 h 2040788"/>
                    <a:gd name="connsiteX0" fmla="*/ 256867 w 1160787"/>
                    <a:gd name="connsiteY0" fmla="*/ 2041437 h 2041437"/>
                    <a:gd name="connsiteX1" fmla="*/ 1158567 w 1160787"/>
                    <a:gd name="connsiteY1" fmla="*/ 365037 h 2041437"/>
                    <a:gd name="connsiteX2" fmla="*/ 180667 w 1160787"/>
                    <a:gd name="connsiteY2" fmla="*/ 326937 h 2041437"/>
                    <a:gd name="connsiteX3" fmla="*/ 256867 w 1160787"/>
                    <a:gd name="connsiteY3" fmla="*/ 2041437 h 2041437"/>
                    <a:gd name="connsiteX0" fmla="*/ 256867 w 1164842"/>
                    <a:gd name="connsiteY0" fmla="*/ 2041437 h 2041437"/>
                    <a:gd name="connsiteX1" fmla="*/ 1158567 w 1164842"/>
                    <a:gd name="connsiteY1" fmla="*/ 365037 h 2041437"/>
                    <a:gd name="connsiteX2" fmla="*/ 180667 w 1164842"/>
                    <a:gd name="connsiteY2" fmla="*/ 326937 h 2041437"/>
                    <a:gd name="connsiteX3" fmla="*/ 256867 w 1164842"/>
                    <a:gd name="connsiteY3" fmla="*/ 2041437 h 2041437"/>
                    <a:gd name="connsiteX0" fmla="*/ 256867 w 1160787"/>
                    <a:gd name="connsiteY0" fmla="*/ 2041437 h 2041437"/>
                    <a:gd name="connsiteX1" fmla="*/ 1158567 w 1160787"/>
                    <a:gd name="connsiteY1" fmla="*/ 365037 h 2041437"/>
                    <a:gd name="connsiteX2" fmla="*/ 180667 w 1160787"/>
                    <a:gd name="connsiteY2" fmla="*/ 326937 h 2041437"/>
                    <a:gd name="connsiteX3" fmla="*/ 256867 w 1160787"/>
                    <a:gd name="connsiteY3" fmla="*/ 2041437 h 2041437"/>
                    <a:gd name="connsiteX0" fmla="*/ 256867 w 1160777"/>
                    <a:gd name="connsiteY0" fmla="*/ 2041437 h 2041437"/>
                    <a:gd name="connsiteX1" fmla="*/ 1158567 w 1160777"/>
                    <a:gd name="connsiteY1" fmla="*/ 365037 h 2041437"/>
                    <a:gd name="connsiteX2" fmla="*/ 180667 w 1160777"/>
                    <a:gd name="connsiteY2" fmla="*/ 326937 h 2041437"/>
                    <a:gd name="connsiteX3" fmla="*/ 256867 w 1160777"/>
                    <a:gd name="connsiteY3" fmla="*/ 2041437 h 2041437"/>
                    <a:gd name="connsiteX0" fmla="*/ 256867 w 1160772"/>
                    <a:gd name="connsiteY0" fmla="*/ 2041437 h 2041437"/>
                    <a:gd name="connsiteX1" fmla="*/ 1158567 w 1160772"/>
                    <a:gd name="connsiteY1" fmla="*/ 365037 h 2041437"/>
                    <a:gd name="connsiteX2" fmla="*/ 180667 w 1160772"/>
                    <a:gd name="connsiteY2" fmla="*/ 326937 h 2041437"/>
                    <a:gd name="connsiteX3" fmla="*/ 256867 w 1160772"/>
                    <a:gd name="connsiteY3" fmla="*/ 2041437 h 2041437"/>
                    <a:gd name="connsiteX0" fmla="*/ 256867 w 1160787"/>
                    <a:gd name="connsiteY0" fmla="*/ 2041437 h 2041437"/>
                    <a:gd name="connsiteX1" fmla="*/ 1158567 w 1160787"/>
                    <a:gd name="connsiteY1" fmla="*/ 365037 h 2041437"/>
                    <a:gd name="connsiteX2" fmla="*/ 180667 w 1160787"/>
                    <a:gd name="connsiteY2" fmla="*/ 326937 h 2041437"/>
                    <a:gd name="connsiteX3" fmla="*/ 256867 w 1160787"/>
                    <a:gd name="connsiteY3" fmla="*/ 2041437 h 2041437"/>
                  </a:gdLst>
                  <a:ahLst/>
                  <a:cxnLst>
                    <a:cxn ang="0">
                      <a:pos x="connsiteX0" y="connsiteY0"/>
                    </a:cxn>
                    <a:cxn ang="0">
                      <a:pos x="connsiteX1" y="connsiteY1"/>
                    </a:cxn>
                    <a:cxn ang="0">
                      <a:pos x="connsiteX2" y="connsiteY2"/>
                    </a:cxn>
                    <a:cxn ang="0">
                      <a:pos x="connsiteX3" y="connsiteY3"/>
                    </a:cxn>
                  </a:cxnLst>
                  <a:rect l="l" t="t" r="r" b="b"/>
                  <a:pathLst>
                    <a:path w="1160787" h="2041437">
                      <a:moveTo>
                        <a:pt x="256867" y="2041437"/>
                      </a:moveTo>
                      <a:cubicBezTo>
                        <a:pt x="227234" y="1092112"/>
                        <a:pt x="1213599" y="980987"/>
                        <a:pt x="1158567" y="365037"/>
                      </a:cubicBezTo>
                      <a:cubicBezTo>
                        <a:pt x="1091363" y="127705"/>
                        <a:pt x="659034" y="-301713"/>
                        <a:pt x="180667" y="326937"/>
                      </a:cubicBezTo>
                      <a:cubicBezTo>
                        <a:pt x="155267" y="453937"/>
                        <a:pt x="-257483" y="714287"/>
                        <a:pt x="256867" y="204143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1A6E223F-4AB6-46FF-B84C-28F47B44DF20}"/>
                    </a:ext>
                  </a:extLst>
                </p:cNvPr>
                <p:cNvSpPr/>
                <p:nvPr/>
              </p:nvSpPr>
              <p:spPr>
                <a:xfrm rot="19072906">
                  <a:off x="5257440" y="1927252"/>
                  <a:ext cx="459013" cy="3205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9">
                  <a:extLst>
                    <a:ext uri="{FF2B5EF4-FFF2-40B4-BE49-F238E27FC236}">
                      <a16:creationId xmlns:a16="http://schemas.microsoft.com/office/drawing/2014/main" id="{56C2AD2E-B7A2-4754-8D6C-4852617E3F5B}"/>
                    </a:ext>
                  </a:extLst>
                </p:cNvPr>
                <p:cNvSpPr/>
                <p:nvPr/>
              </p:nvSpPr>
              <p:spPr>
                <a:xfrm rot="19072906">
                  <a:off x="5042829" y="1814352"/>
                  <a:ext cx="332786" cy="23238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Oval 70">
                  <a:extLst>
                    <a:ext uri="{FF2B5EF4-FFF2-40B4-BE49-F238E27FC236}">
                      <a16:creationId xmlns:a16="http://schemas.microsoft.com/office/drawing/2014/main" id="{A8D5BE83-873C-428D-9896-4FABC4E69BD2}"/>
                    </a:ext>
                  </a:extLst>
                </p:cNvPr>
                <p:cNvSpPr/>
                <p:nvPr/>
              </p:nvSpPr>
              <p:spPr>
                <a:xfrm rot="19072906">
                  <a:off x="4829314" y="1762782"/>
                  <a:ext cx="226769" cy="1891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Oval 71">
                  <a:extLst>
                    <a:ext uri="{FF2B5EF4-FFF2-40B4-BE49-F238E27FC236}">
                      <a16:creationId xmlns:a16="http://schemas.microsoft.com/office/drawing/2014/main" id="{33F6696A-6E4D-44CD-B4C3-EB969DE3E2BD}"/>
                    </a:ext>
                  </a:extLst>
                </p:cNvPr>
                <p:cNvSpPr/>
                <p:nvPr/>
              </p:nvSpPr>
              <p:spPr>
                <a:xfrm rot="17454663">
                  <a:off x="4594944" y="1780887"/>
                  <a:ext cx="217852" cy="1518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Oval 72">
                  <a:extLst>
                    <a:ext uri="{FF2B5EF4-FFF2-40B4-BE49-F238E27FC236}">
                      <a16:creationId xmlns:a16="http://schemas.microsoft.com/office/drawing/2014/main" id="{955DB8FB-6D3A-42A2-B770-50B5DAFEE82D}"/>
                    </a:ext>
                  </a:extLst>
                </p:cNvPr>
                <p:cNvSpPr/>
                <p:nvPr/>
              </p:nvSpPr>
              <p:spPr>
                <a:xfrm rot="17454663">
                  <a:off x="4453708" y="1875952"/>
                  <a:ext cx="141908" cy="10918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5" name="Group 74">
                <a:extLst>
                  <a:ext uri="{FF2B5EF4-FFF2-40B4-BE49-F238E27FC236}">
                    <a16:creationId xmlns:a16="http://schemas.microsoft.com/office/drawing/2014/main" id="{A8496683-462C-41FB-956F-3E299C879E1E}"/>
                  </a:ext>
                </a:extLst>
              </p:cNvPr>
              <p:cNvGrpSpPr/>
              <p:nvPr/>
            </p:nvGrpSpPr>
            <p:grpSpPr>
              <a:xfrm rot="7933848">
                <a:off x="5704794" y="515029"/>
                <a:ext cx="2031140" cy="3528141"/>
                <a:chOff x="4137330" y="1747887"/>
                <a:chExt cx="1579123" cy="2742976"/>
              </a:xfrm>
              <a:solidFill>
                <a:schemeClr val="accent2">
                  <a:lumMod val="50000"/>
                </a:schemeClr>
              </a:solidFill>
            </p:grpSpPr>
            <p:sp>
              <p:nvSpPr>
                <p:cNvPr id="76" name="Freeform: Shape 75">
                  <a:extLst>
                    <a:ext uri="{FF2B5EF4-FFF2-40B4-BE49-F238E27FC236}">
                      <a16:creationId xmlns:a16="http://schemas.microsoft.com/office/drawing/2014/main" id="{F1771441-2332-4E7E-BE89-E7C3BF9A1721}"/>
                    </a:ext>
                  </a:extLst>
                </p:cNvPr>
                <p:cNvSpPr/>
                <p:nvPr/>
              </p:nvSpPr>
              <p:spPr>
                <a:xfrm>
                  <a:off x="4441792" y="3252789"/>
                  <a:ext cx="706780" cy="1238074"/>
                </a:xfrm>
                <a:custGeom>
                  <a:avLst/>
                  <a:gdLst>
                    <a:gd name="connsiteX0" fmla="*/ 66675 w 490538"/>
                    <a:gd name="connsiteY0" fmla="*/ 0 h 1195387"/>
                    <a:gd name="connsiteX1" fmla="*/ 490538 w 490538"/>
                    <a:gd name="connsiteY1" fmla="*/ 942975 h 1195387"/>
                    <a:gd name="connsiteX2" fmla="*/ 0 w 490538"/>
                    <a:gd name="connsiteY2" fmla="*/ 1195387 h 1195387"/>
                    <a:gd name="connsiteX3" fmla="*/ 66675 w 490538"/>
                    <a:gd name="connsiteY3" fmla="*/ 0 h 1195387"/>
                    <a:gd name="connsiteX0" fmla="*/ 271645 w 695508"/>
                    <a:gd name="connsiteY0" fmla="*/ 0 h 1195387"/>
                    <a:gd name="connsiteX1" fmla="*/ 695508 w 695508"/>
                    <a:gd name="connsiteY1" fmla="*/ 942975 h 1195387"/>
                    <a:gd name="connsiteX2" fmla="*/ 204970 w 695508"/>
                    <a:gd name="connsiteY2" fmla="*/ 1195387 h 1195387"/>
                    <a:gd name="connsiteX3" fmla="*/ 271645 w 695508"/>
                    <a:gd name="connsiteY3" fmla="*/ 0 h 1195387"/>
                    <a:gd name="connsiteX0" fmla="*/ 282608 w 706471"/>
                    <a:gd name="connsiteY0" fmla="*/ 0 h 1195387"/>
                    <a:gd name="connsiteX1" fmla="*/ 706471 w 706471"/>
                    <a:gd name="connsiteY1" fmla="*/ 942975 h 1195387"/>
                    <a:gd name="connsiteX2" fmla="*/ 215933 w 706471"/>
                    <a:gd name="connsiteY2" fmla="*/ 1195387 h 1195387"/>
                    <a:gd name="connsiteX3" fmla="*/ 282608 w 706471"/>
                    <a:gd name="connsiteY3" fmla="*/ 0 h 1195387"/>
                    <a:gd name="connsiteX0" fmla="*/ 282608 w 706471"/>
                    <a:gd name="connsiteY0" fmla="*/ 0 h 1229503"/>
                    <a:gd name="connsiteX1" fmla="*/ 706471 w 706471"/>
                    <a:gd name="connsiteY1" fmla="*/ 942975 h 1229503"/>
                    <a:gd name="connsiteX2" fmla="*/ 215933 w 706471"/>
                    <a:gd name="connsiteY2" fmla="*/ 1195387 h 1229503"/>
                    <a:gd name="connsiteX3" fmla="*/ 282608 w 706471"/>
                    <a:gd name="connsiteY3" fmla="*/ 0 h 1229503"/>
                    <a:gd name="connsiteX0" fmla="*/ 282608 w 706780"/>
                    <a:gd name="connsiteY0" fmla="*/ 0 h 1238074"/>
                    <a:gd name="connsiteX1" fmla="*/ 706471 w 706780"/>
                    <a:gd name="connsiteY1" fmla="*/ 942975 h 1238074"/>
                    <a:gd name="connsiteX2" fmla="*/ 215933 w 706780"/>
                    <a:gd name="connsiteY2" fmla="*/ 1195387 h 1238074"/>
                    <a:gd name="connsiteX3" fmla="*/ 282608 w 706780"/>
                    <a:gd name="connsiteY3" fmla="*/ 0 h 1238074"/>
                    <a:gd name="connsiteX0" fmla="*/ 282608 w 706780"/>
                    <a:gd name="connsiteY0" fmla="*/ 0 h 1238074"/>
                    <a:gd name="connsiteX1" fmla="*/ 706471 w 706780"/>
                    <a:gd name="connsiteY1" fmla="*/ 942975 h 1238074"/>
                    <a:gd name="connsiteX2" fmla="*/ 215933 w 706780"/>
                    <a:gd name="connsiteY2" fmla="*/ 1195387 h 1238074"/>
                    <a:gd name="connsiteX3" fmla="*/ 282608 w 706780"/>
                    <a:gd name="connsiteY3" fmla="*/ 0 h 1238074"/>
                    <a:gd name="connsiteX0" fmla="*/ 282608 w 706780"/>
                    <a:gd name="connsiteY0" fmla="*/ 0 h 1238074"/>
                    <a:gd name="connsiteX1" fmla="*/ 706471 w 706780"/>
                    <a:gd name="connsiteY1" fmla="*/ 942975 h 1238074"/>
                    <a:gd name="connsiteX2" fmla="*/ 215933 w 706780"/>
                    <a:gd name="connsiteY2" fmla="*/ 1195387 h 1238074"/>
                    <a:gd name="connsiteX3" fmla="*/ 282608 w 706780"/>
                    <a:gd name="connsiteY3" fmla="*/ 0 h 1238074"/>
                    <a:gd name="connsiteX0" fmla="*/ 282608 w 706780"/>
                    <a:gd name="connsiteY0" fmla="*/ 0 h 1238074"/>
                    <a:gd name="connsiteX1" fmla="*/ 706471 w 706780"/>
                    <a:gd name="connsiteY1" fmla="*/ 942975 h 1238074"/>
                    <a:gd name="connsiteX2" fmla="*/ 215933 w 706780"/>
                    <a:gd name="connsiteY2" fmla="*/ 1195387 h 1238074"/>
                    <a:gd name="connsiteX3" fmla="*/ 282608 w 706780"/>
                    <a:gd name="connsiteY3" fmla="*/ 0 h 1238074"/>
                    <a:gd name="connsiteX0" fmla="*/ 282608 w 706780"/>
                    <a:gd name="connsiteY0" fmla="*/ 0 h 1238074"/>
                    <a:gd name="connsiteX1" fmla="*/ 706471 w 706780"/>
                    <a:gd name="connsiteY1" fmla="*/ 942975 h 1238074"/>
                    <a:gd name="connsiteX2" fmla="*/ 215933 w 706780"/>
                    <a:gd name="connsiteY2" fmla="*/ 1195387 h 1238074"/>
                    <a:gd name="connsiteX3" fmla="*/ 282608 w 706780"/>
                    <a:gd name="connsiteY3" fmla="*/ 0 h 1238074"/>
                    <a:gd name="connsiteX0" fmla="*/ 282608 w 706780"/>
                    <a:gd name="connsiteY0" fmla="*/ 0 h 1238074"/>
                    <a:gd name="connsiteX1" fmla="*/ 706471 w 706780"/>
                    <a:gd name="connsiteY1" fmla="*/ 942975 h 1238074"/>
                    <a:gd name="connsiteX2" fmla="*/ 215933 w 706780"/>
                    <a:gd name="connsiteY2" fmla="*/ 1195387 h 1238074"/>
                    <a:gd name="connsiteX3" fmla="*/ 282608 w 706780"/>
                    <a:gd name="connsiteY3" fmla="*/ 0 h 1238074"/>
                    <a:gd name="connsiteX0" fmla="*/ 282608 w 706780"/>
                    <a:gd name="connsiteY0" fmla="*/ 0 h 1238074"/>
                    <a:gd name="connsiteX1" fmla="*/ 706471 w 706780"/>
                    <a:gd name="connsiteY1" fmla="*/ 942975 h 1238074"/>
                    <a:gd name="connsiteX2" fmla="*/ 215933 w 706780"/>
                    <a:gd name="connsiteY2" fmla="*/ 1195387 h 1238074"/>
                    <a:gd name="connsiteX3" fmla="*/ 282608 w 706780"/>
                    <a:gd name="connsiteY3" fmla="*/ 0 h 1238074"/>
                    <a:gd name="connsiteX0" fmla="*/ 282608 w 706780"/>
                    <a:gd name="connsiteY0" fmla="*/ 0 h 1238074"/>
                    <a:gd name="connsiteX1" fmla="*/ 706471 w 706780"/>
                    <a:gd name="connsiteY1" fmla="*/ 942975 h 1238074"/>
                    <a:gd name="connsiteX2" fmla="*/ 215933 w 706780"/>
                    <a:gd name="connsiteY2" fmla="*/ 1195387 h 1238074"/>
                    <a:gd name="connsiteX3" fmla="*/ 282608 w 706780"/>
                    <a:gd name="connsiteY3" fmla="*/ 0 h 1238074"/>
                    <a:gd name="connsiteX0" fmla="*/ 282608 w 706780"/>
                    <a:gd name="connsiteY0" fmla="*/ 0 h 1238074"/>
                    <a:gd name="connsiteX1" fmla="*/ 706471 w 706780"/>
                    <a:gd name="connsiteY1" fmla="*/ 942975 h 1238074"/>
                    <a:gd name="connsiteX2" fmla="*/ 215933 w 706780"/>
                    <a:gd name="connsiteY2" fmla="*/ 1195387 h 1238074"/>
                    <a:gd name="connsiteX3" fmla="*/ 282608 w 706780"/>
                    <a:gd name="connsiteY3" fmla="*/ 0 h 1238074"/>
                    <a:gd name="connsiteX0" fmla="*/ 282608 w 706780"/>
                    <a:gd name="connsiteY0" fmla="*/ 0 h 1238074"/>
                    <a:gd name="connsiteX1" fmla="*/ 706471 w 706780"/>
                    <a:gd name="connsiteY1" fmla="*/ 942975 h 1238074"/>
                    <a:gd name="connsiteX2" fmla="*/ 215933 w 706780"/>
                    <a:gd name="connsiteY2" fmla="*/ 1195387 h 1238074"/>
                    <a:gd name="connsiteX3" fmla="*/ 282608 w 706780"/>
                    <a:gd name="connsiteY3" fmla="*/ 0 h 1238074"/>
                    <a:gd name="connsiteX0" fmla="*/ 282608 w 706780"/>
                    <a:gd name="connsiteY0" fmla="*/ 0 h 1238074"/>
                    <a:gd name="connsiteX1" fmla="*/ 706471 w 706780"/>
                    <a:gd name="connsiteY1" fmla="*/ 942975 h 1238074"/>
                    <a:gd name="connsiteX2" fmla="*/ 215933 w 706780"/>
                    <a:gd name="connsiteY2" fmla="*/ 1195387 h 1238074"/>
                    <a:gd name="connsiteX3" fmla="*/ 282608 w 706780"/>
                    <a:gd name="connsiteY3" fmla="*/ 0 h 1238074"/>
                    <a:gd name="connsiteX0" fmla="*/ 282608 w 706780"/>
                    <a:gd name="connsiteY0" fmla="*/ 0 h 1238074"/>
                    <a:gd name="connsiteX1" fmla="*/ 706471 w 706780"/>
                    <a:gd name="connsiteY1" fmla="*/ 942975 h 1238074"/>
                    <a:gd name="connsiteX2" fmla="*/ 215933 w 706780"/>
                    <a:gd name="connsiteY2" fmla="*/ 1195387 h 1238074"/>
                    <a:gd name="connsiteX3" fmla="*/ 282608 w 706780"/>
                    <a:gd name="connsiteY3" fmla="*/ 0 h 1238074"/>
                  </a:gdLst>
                  <a:ahLst/>
                  <a:cxnLst>
                    <a:cxn ang="0">
                      <a:pos x="connsiteX0" y="connsiteY0"/>
                    </a:cxn>
                    <a:cxn ang="0">
                      <a:pos x="connsiteX1" y="connsiteY1"/>
                    </a:cxn>
                    <a:cxn ang="0">
                      <a:pos x="connsiteX2" y="connsiteY2"/>
                    </a:cxn>
                    <a:cxn ang="0">
                      <a:pos x="connsiteX3" y="connsiteY3"/>
                    </a:cxn>
                  </a:cxnLst>
                  <a:rect l="l" t="t" r="r" b="b"/>
                  <a:pathLst>
                    <a:path w="706780" h="1238074">
                      <a:moveTo>
                        <a:pt x="282608" y="0"/>
                      </a:moveTo>
                      <a:cubicBezTo>
                        <a:pt x="233395" y="490536"/>
                        <a:pt x="565183" y="628650"/>
                        <a:pt x="706471" y="942975"/>
                      </a:cubicBezTo>
                      <a:cubicBezTo>
                        <a:pt x="714408" y="1117600"/>
                        <a:pt x="569946" y="1330325"/>
                        <a:pt x="215933" y="1195387"/>
                      </a:cubicBezTo>
                      <a:cubicBezTo>
                        <a:pt x="-271430" y="763587"/>
                        <a:pt x="207995" y="146049"/>
                        <a:pt x="2826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Freeform: Shape 76">
                  <a:extLst>
                    <a:ext uri="{FF2B5EF4-FFF2-40B4-BE49-F238E27FC236}">
                      <a16:creationId xmlns:a16="http://schemas.microsoft.com/office/drawing/2014/main" id="{F35F6E2C-8777-4002-B99F-944E605A636F}"/>
                    </a:ext>
                  </a:extLst>
                </p:cNvPr>
                <p:cNvSpPr/>
                <p:nvPr/>
              </p:nvSpPr>
              <p:spPr>
                <a:xfrm>
                  <a:off x="4137330" y="2003511"/>
                  <a:ext cx="1160787" cy="2041437"/>
                </a:xfrm>
                <a:custGeom>
                  <a:avLst/>
                  <a:gdLst>
                    <a:gd name="connsiteX0" fmla="*/ 76200 w 977900"/>
                    <a:gd name="connsiteY0" fmla="*/ 1714500 h 1714500"/>
                    <a:gd name="connsiteX1" fmla="*/ 977900 w 977900"/>
                    <a:gd name="connsiteY1" fmla="*/ 38100 h 1714500"/>
                    <a:gd name="connsiteX2" fmla="*/ 0 w 977900"/>
                    <a:gd name="connsiteY2" fmla="*/ 0 h 1714500"/>
                    <a:gd name="connsiteX3" fmla="*/ 76200 w 977900"/>
                    <a:gd name="connsiteY3" fmla="*/ 1714500 h 1714500"/>
                    <a:gd name="connsiteX0" fmla="*/ 243728 w 1145428"/>
                    <a:gd name="connsiteY0" fmla="*/ 1714500 h 1714500"/>
                    <a:gd name="connsiteX1" fmla="*/ 1145428 w 1145428"/>
                    <a:gd name="connsiteY1" fmla="*/ 38100 h 1714500"/>
                    <a:gd name="connsiteX2" fmla="*/ 167528 w 1145428"/>
                    <a:gd name="connsiteY2" fmla="*/ 0 h 1714500"/>
                    <a:gd name="connsiteX3" fmla="*/ 243728 w 1145428"/>
                    <a:gd name="connsiteY3" fmla="*/ 1714500 h 1714500"/>
                    <a:gd name="connsiteX0" fmla="*/ 258575 w 1160275"/>
                    <a:gd name="connsiteY0" fmla="*/ 1714500 h 1714500"/>
                    <a:gd name="connsiteX1" fmla="*/ 1160275 w 1160275"/>
                    <a:gd name="connsiteY1" fmla="*/ 38100 h 1714500"/>
                    <a:gd name="connsiteX2" fmla="*/ 182375 w 1160275"/>
                    <a:gd name="connsiteY2" fmla="*/ 0 h 1714500"/>
                    <a:gd name="connsiteX3" fmla="*/ 258575 w 1160275"/>
                    <a:gd name="connsiteY3" fmla="*/ 1714500 h 1714500"/>
                    <a:gd name="connsiteX0" fmla="*/ 256867 w 1158567"/>
                    <a:gd name="connsiteY0" fmla="*/ 1714500 h 1714500"/>
                    <a:gd name="connsiteX1" fmla="*/ 1158567 w 1158567"/>
                    <a:gd name="connsiteY1" fmla="*/ 38100 h 1714500"/>
                    <a:gd name="connsiteX2" fmla="*/ 180667 w 1158567"/>
                    <a:gd name="connsiteY2" fmla="*/ 0 h 1714500"/>
                    <a:gd name="connsiteX3" fmla="*/ 256867 w 1158567"/>
                    <a:gd name="connsiteY3" fmla="*/ 1714500 h 1714500"/>
                    <a:gd name="connsiteX0" fmla="*/ 256867 w 1158567"/>
                    <a:gd name="connsiteY0" fmla="*/ 1987031 h 1987031"/>
                    <a:gd name="connsiteX1" fmla="*/ 1158567 w 1158567"/>
                    <a:gd name="connsiteY1" fmla="*/ 310631 h 1987031"/>
                    <a:gd name="connsiteX2" fmla="*/ 180667 w 1158567"/>
                    <a:gd name="connsiteY2" fmla="*/ 272531 h 1987031"/>
                    <a:gd name="connsiteX3" fmla="*/ 256867 w 1158567"/>
                    <a:gd name="connsiteY3" fmla="*/ 1987031 h 1987031"/>
                    <a:gd name="connsiteX0" fmla="*/ 256867 w 1158567"/>
                    <a:gd name="connsiteY0" fmla="*/ 2035653 h 2035653"/>
                    <a:gd name="connsiteX1" fmla="*/ 1158567 w 1158567"/>
                    <a:gd name="connsiteY1" fmla="*/ 359253 h 2035653"/>
                    <a:gd name="connsiteX2" fmla="*/ 180667 w 1158567"/>
                    <a:gd name="connsiteY2" fmla="*/ 321153 h 2035653"/>
                    <a:gd name="connsiteX3" fmla="*/ 256867 w 1158567"/>
                    <a:gd name="connsiteY3" fmla="*/ 2035653 h 2035653"/>
                    <a:gd name="connsiteX0" fmla="*/ 256867 w 1161157"/>
                    <a:gd name="connsiteY0" fmla="*/ 2035653 h 2035653"/>
                    <a:gd name="connsiteX1" fmla="*/ 1158567 w 1161157"/>
                    <a:gd name="connsiteY1" fmla="*/ 359253 h 2035653"/>
                    <a:gd name="connsiteX2" fmla="*/ 180667 w 1161157"/>
                    <a:gd name="connsiteY2" fmla="*/ 321153 h 2035653"/>
                    <a:gd name="connsiteX3" fmla="*/ 256867 w 1161157"/>
                    <a:gd name="connsiteY3" fmla="*/ 2035653 h 2035653"/>
                    <a:gd name="connsiteX0" fmla="*/ 256867 w 1160708"/>
                    <a:gd name="connsiteY0" fmla="*/ 2035653 h 2035653"/>
                    <a:gd name="connsiteX1" fmla="*/ 1158567 w 1160708"/>
                    <a:gd name="connsiteY1" fmla="*/ 359253 h 2035653"/>
                    <a:gd name="connsiteX2" fmla="*/ 180667 w 1160708"/>
                    <a:gd name="connsiteY2" fmla="*/ 321153 h 2035653"/>
                    <a:gd name="connsiteX3" fmla="*/ 256867 w 1160708"/>
                    <a:gd name="connsiteY3" fmla="*/ 2035653 h 2035653"/>
                    <a:gd name="connsiteX0" fmla="*/ 256867 w 1160544"/>
                    <a:gd name="connsiteY0" fmla="*/ 2035653 h 2035653"/>
                    <a:gd name="connsiteX1" fmla="*/ 1158567 w 1160544"/>
                    <a:gd name="connsiteY1" fmla="*/ 359253 h 2035653"/>
                    <a:gd name="connsiteX2" fmla="*/ 180667 w 1160544"/>
                    <a:gd name="connsiteY2" fmla="*/ 321153 h 2035653"/>
                    <a:gd name="connsiteX3" fmla="*/ 256867 w 1160544"/>
                    <a:gd name="connsiteY3" fmla="*/ 2035653 h 2035653"/>
                    <a:gd name="connsiteX0" fmla="*/ 256867 w 1160439"/>
                    <a:gd name="connsiteY0" fmla="*/ 2035653 h 2035653"/>
                    <a:gd name="connsiteX1" fmla="*/ 1158567 w 1160439"/>
                    <a:gd name="connsiteY1" fmla="*/ 359253 h 2035653"/>
                    <a:gd name="connsiteX2" fmla="*/ 180667 w 1160439"/>
                    <a:gd name="connsiteY2" fmla="*/ 321153 h 2035653"/>
                    <a:gd name="connsiteX3" fmla="*/ 256867 w 1160439"/>
                    <a:gd name="connsiteY3" fmla="*/ 2035653 h 2035653"/>
                    <a:gd name="connsiteX0" fmla="*/ 256867 w 1160391"/>
                    <a:gd name="connsiteY0" fmla="*/ 2035653 h 2035653"/>
                    <a:gd name="connsiteX1" fmla="*/ 1158567 w 1160391"/>
                    <a:gd name="connsiteY1" fmla="*/ 359253 h 2035653"/>
                    <a:gd name="connsiteX2" fmla="*/ 180667 w 1160391"/>
                    <a:gd name="connsiteY2" fmla="*/ 321153 h 2035653"/>
                    <a:gd name="connsiteX3" fmla="*/ 256867 w 1160391"/>
                    <a:gd name="connsiteY3" fmla="*/ 2035653 h 2035653"/>
                    <a:gd name="connsiteX0" fmla="*/ 256867 w 1160322"/>
                    <a:gd name="connsiteY0" fmla="*/ 2035653 h 2035653"/>
                    <a:gd name="connsiteX1" fmla="*/ 1158567 w 1160322"/>
                    <a:gd name="connsiteY1" fmla="*/ 359253 h 2035653"/>
                    <a:gd name="connsiteX2" fmla="*/ 180667 w 1160322"/>
                    <a:gd name="connsiteY2" fmla="*/ 321153 h 2035653"/>
                    <a:gd name="connsiteX3" fmla="*/ 256867 w 1160322"/>
                    <a:gd name="connsiteY3" fmla="*/ 2035653 h 2035653"/>
                    <a:gd name="connsiteX0" fmla="*/ 256867 w 1160322"/>
                    <a:gd name="connsiteY0" fmla="*/ 2035653 h 2035653"/>
                    <a:gd name="connsiteX1" fmla="*/ 1158567 w 1160322"/>
                    <a:gd name="connsiteY1" fmla="*/ 359253 h 2035653"/>
                    <a:gd name="connsiteX2" fmla="*/ 180667 w 1160322"/>
                    <a:gd name="connsiteY2" fmla="*/ 321153 h 2035653"/>
                    <a:gd name="connsiteX3" fmla="*/ 256867 w 1160322"/>
                    <a:gd name="connsiteY3" fmla="*/ 2035653 h 2035653"/>
                    <a:gd name="connsiteX0" fmla="*/ 256867 w 1158791"/>
                    <a:gd name="connsiteY0" fmla="*/ 2035653 h 2035653"/>
                    <a:gd name="connsiteX1" fmla="*/ 1158567 w 1158791"/>
                    <a:gd name="connsiteY1" fmla="*/ 359253 h 2035653"/>
                    <a:gd name="connsiteX2" fmla="*/ 180667 w 1158791"/>
                    <a:gd name="connsiteY2" fmla="*/ 321153 h 2035653"/>
                    <a:gd name="connsiteX3" fmla="*/ 256867 w 1158791"/>
                    <a:gd name="connsiteY3" fmla="*/ 2035653 h 2035653"/>
                    <a:gd name="connsiteX0" fmla="*/ 256867 w 1158791"/>
                    <a:gd name="connsiteY0" fmla="*/ 2035653 h 2035653"/>
                    <a:gd name="connsiteX1" fmla="*/ 1158567 w 1158791"/>
                    <a:gd name="connsiteY1" fmla="*/ 359253 h 2035653"/>
                    <a:gd name="connsiteX2" fmla="*/ 180667 w 1158791"/>
                    <a:gd name="connsiteY2" fmla="*/ 321153 h 2035653"/>
                    <a:gd name="connsiteX3" fmla="*/ 256867 w 1158791"/>
                    <a:gd name="connsiteY3" fmla="*/ 2035653 h 2035653"/>
                    <a:gd name="connsiteX0" fmla="*/ 256867 w 1160787"/>
                    <a:gd name="connsiteY0" fmla="*/ 2035653 h 2035653"/>
                    <a:gd name="connsiteX1" fmla="*/ 1158567 w 1160787"/>
                    <a:gd name="connsiteY1" fmla="*/ 359253 h 2035653"/>
                    <a:gd name="connsiteX2" fmla="*/ 180667 w 1160787"/>
                    <a:gd name="connsiteY2" fmla="*/ 321153 h 2035653"/>
                    <a:gd name="connsiteX3" fmla="*/ 256867 w 1160787"/>
                    <a:gd name="connsiteY3" fmla="*/ 2035653 h 2035653"/>
                    <a:gd name="connsiteX0" fmla="*/ 256867 w 1160787"/>
                    <a:gd name="connsiteY0" fmla="*/ 2040788 h 2040788"/>
                    <a:gd name="connsiteX1" fmla="*/ 1158567 w 1160787"/>
                    <a:gd name="connsiteY1" fmla="*/ 364388 h 2040788"/>
                    <a:gd name="connsiteX2" fmla="*/ 180667 w 1160787"/>
                    <a:gd name="connsiteY2" fmla="*/ 326288 h 2040788"/>
                    <a:gd name="connsiteX3" fmla="*/ 256867 w 1160787"/>
                    <a:gd name="connsiteY3" fmla="*/ 2040788 h 2040788"/>
                    <a:gd name="connsiteX0" fmla="*/ 256867 w 1160787"/>
                    <a:gd name="connsiteY0" fmla="*/ 2041437 h 2041437"/>
                    <a:gd name="connsiteX1" fmla="*/ 1158567 w 1160787"/>
                    <a:gd name="connsiteY1" fmla="*/ 365037 h 2041437"/>
                    <a:gd name="connsiteX2" fmla="*/ 180667 w 1160787"/>
                    <a:gd name="connsiteY2" fmla="*/ 326937 h 2041437"/>
                    <a:gd name="connsiteX3" fmla="*/ 256867 w 1160787"/>
                    <a:gd name="connsiteY3" fmla="*/ 2041437 h 2041437"/>
                    <a:gd name="connsiteX0" fmla="*/ 256867 w 1164842"/>
                    <a:gd name="connsiteY0" fmla="*/ 2041437 h 2041437"/>
                    <a:gd name="connsiteX1" fmla="*/ 1158567 w 1164842"/>
                    <a:gd name="connsiteY1" fmla="*/ 365037 h 2041437"/>
                    <a:gd name="connsiteX2" fmla="*/ 180667 w 1164842"/>
                    <a:gd name="connsiteY2" fmla="*/ 326937 h 2041437"/>
                    <a:gd name="connsiteX3" fmla="*/ 256867 w 1164842"/>
                    <a:gd name="connsiteY3" fmla="*/ 2041437 h 2041437"/>
                    <a:gd name="connsiteX0" fmla="*/ 256867 w 1160787"/>
                    <a:gd name="connsiteY0" fmla="*/ 2041437 h 2041437"/>
                    <a:gd name="connsiteX1" fmla="*/ 1158567 w 1160787"/>
                    <a:gd name="connsiteY1" fmla="*/ 365037 h 2041437"/>
                    <a:gd name="connsiteX2" fmla="*/ 180667 w 1160787"/>
                    <a:gd name="connsiteY2" fmla="*/ 326937 h 2041437"/>
                    <a:gd name="connsiteX3" fmla="*/ 256867 w 1160787"/>
                    <a:gd name="connsiteY3" fmla="*/ 2041437 h 2041437"/>
                    <a:gd name="connsiteX0" fmla="*/ 256867 w 1160777"/>
                    <a:gd name="connsiteY0" fmla="*/ 2041437 h 2041437"/>
                    <a:gd name="connsiteX1" fmla="*/ 1158567 w 1160777"/>
                    <a:gd name="connsiteY1" fmla="*/ 365037 h 2041437"/>
                    <a:gd name="connsiteX2" fmla="*/ 180667 w 1160777"/>
                    <a:gd name="connsiteY2" fmla="*/ 326937 h 2041437"/>
                    <a:gd name="connsiteX3" fmla="*/ 256867 w 1160777"/>
                    <a:gd name="connsiteY3" fmla="*/ 2041437 h 2041437"/>
                    <a:gd name="connsiteX0" fmla="*/ 256867 w 1160772"/>
                    <a:gd name="connsiteY0" fmla="*/ 2041437 h 2041437"/>
                    <a:gd name="connsiteX1" fmla="*/ 1158567 w 1160772"/>
                    <a:gd name="connsiteY1" fmla="*/ 365037 h 2041437"/>
                    <a:gd name="connsiteX2" fmla="*/ 180667 w 1160772"/>
                    <a:gd name="connsiteY2" fmla="*/ 326937 h 2041437"/>
                    <a:gd name="connsiteX3" fmla="*/ 256867 w 1160772"/>
                    <a:gd name="connsiteY3" fmla="*/ 2041437 h 2041437"/>
                    <a:gd name="connsiteX0" fmla="*/ 256867 w 1160787"/>
                    <a:gd name="connsiteY0" fmla="*/ 2041437 h 2041437"/>
                    <a:gd name="connsiteX1" fmla="*/ 1158567 w 1160787"/>
                    <a:gd name="connsiteY1" fmla="*/ 365037 h 2041437"/>
                    <a:gd name="connsiteX2" fmla="*/ 180667 w 1160787"/>
                    <a:gd name="connsiteY2" fmla="*/ 326937 h 2041437"/>
                    <a:gd name="connsiteX3" fmla="*/ 256867 w 1160787"/>
                    <a:gd name="connsiteY3" fmla="*/ 2041437 h 2041437"/>
                  </a:gdLst>
                  <a:ahLst/>
                  <a:cxnLst>
                    <a:cxn ang="0">
                      <a:pos x="connsiteX0" y="connsiteY0"/>
                    </a:cxn>
                    <a:cxn ang="0">
                      <a:pos x="connsiteX1" y="connsiteY1"/>
                    </a:cxn>
                    <a:cxn ang="0">
                      <a:pos x="connsiteX2" y="connsiteY2"/>
                    </a:cxn>
                    <a:cxn ang="0">
                      <a:pos x="connsiteX3" y="connsiteY3"/>
                    </a:cxn>
                  </a:cxnLst>
                  <a:rect l="l" t="t" r="r" b="b"/>
                  <a:pathLst>
                    <a:path w="1160787" h="2041437">
                      <a:moveTo>
                        <a:pt x="256867" y="2041437"/>
                      </a:moveTo>
                      <a:cubicBezTo>
                        <a:pt x="227234" y="1092112"/>
                        <a:pt x="1213599" y="980987"/>
                        <a:pt x="1158567" y="365037"/>
                      </a:cubicBezTo>
                      <a:cubicBezTo>
                        <a:pt x="1091363" y="127705"/>
                        <a:pt x="659034" y="-301713"/>
                        <a:pt x="180667" y="326937"/>
                      </a:cubicBezTo>
                      <a:cubicBezTo>
                        <a:pt x="155267" y="453937"/>
                        <a:pt x="-257483" y="714287"/>
                        <a:pt x="256867" y="204143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Oval 77">
                  <a:extLst>
                    <a:ext uri="{FF2B5EF4-FFF2-40B4-BE49-F238E27FC236}">
                      <a16:creationId xmlns:a16="http://schemas.microsoft.com/office/drawing/2014/main" id="{F0AFE8D3-83CD-4C67-82BF-347601201207}"/>
                    </a:ext>
                  </a:extLst>
                </p:cNvPr>
                <p:cNvSpPr/>
                <p:nvPr/>
              </p:nvSpPr>
              <p:spPr>
                <a:xfrm rot="19072906">
                  <a:off x="5257440" y="1927252"/>
                  <a:ext cx="459013" cy="3205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Oval 78">
                  <a:extLst>
                    <a:ext uri="{FF2B5EF4-FFF2-40B4-BE49-F238E27FC236}">
                      <a16:creationId xmlns:a16="http://schemas.microsoft.com/office/drawing/2014/main" id="{C58E19B4-E93E-4B2B-9FB0-8645DF9407A4}"/>
                    </a:ext>
                  </a:extLst>
                </p:cNvPr>
                <p:cNvSpPr/>
                <p:nvPr/>
              </p:nvSpPr>
              <p:spPr>
                <a:xfrm rot="19072906">
                  <a:off x="5042829" y="1814352"/>
                  <a:ext cx="332786" cy="23238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Oval 79">
                  <a:extLst>
                    <a:ext uri="{FF2B5EF4-FFF2-40B4-BE49-F238E27FC236}">
                      <a16:creationId xmlns:a16="http://schemas.microsoft.com/office/drawing/2014/main" id="{35151725-A4B8-47A2-84B2-94EDB01AA746}"/>
                    </a:ext>
                  </a:extLst>
                </p:cNvPr>
                <p:cNvSpPr/>
                <p:nvPr/>
              </p:nvSpPr>
              <p:spPr>
                <a:xfrm rot="19072906">
                  <a:off x="4829314" y="1762782"/>
                  <a:ext cx="226769" cy="1891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Oval 80">
                  <a:extLst>
                    <a:ext uri="{FF2B5EF4-FFF2-40B4-BE49-F238E27FC236}">
                      <a16:creationId xmlns:a16="http://schemas.microsoft.com/office/drawing/2014/main" id="{EF0E214B-5A4E-40C8-B58D-3C58FD51804E}"/>
                    </a:ext>
                  </a:extLst>
                </p:cNvPr>
                <p:cNvSpPr/>
                <p:nvPr/>
              </p:nvSpPr>
              <p:spPr>
                <a:xfrm rot="17454663">
                  <a:off x="4594944" y="1780887"/>
                  <a:ext cx="217852" cy="1518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Oval 81">
                  <a:extLst>
                    <a:ext uri="{FF2B5EF4-FFF2-40B4-BE49-F238E27FC236}">
                      <a16:creationId xmlns:a16="http://schemas.microsoft.com/office/drawing/2014/main" id="{6547AB9C-D93A-47A8-886C-9AA89D481716}"/>
                    </a:ext>
                  </a:extLst>
                </p:cNvPr>
                <p:cNvSpPr/>
                <p:nvPr/>
              </p:nvSpPr>
              <p:spPr>
                <a:xfrm rot="17454663">
                  <a:off x="4453708" y="1875952"/>
                  <a:ext cx="141908" cy="10918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3" name="Group 82">
                <a:extLst>
                  <a:ext uri="{FF2B5EF4-FFF2-40B4-BE49-F238E27FC236}">
                    <a16:creationId xmlns:a16="http://schemas.microsoft.com/office/drawing/2014/main" id="{ECB9B005-A384-4488-BB1C-1DF1B41597F4}"/>
                  </a:ext>
                </a:extLst>
              </p:cNvPr>
              <p:cNvGrpSpPr/>
              <p:nvPr/>
            </p:nvGrpSpPr>
            <p:grpSpPr>
              <a:xfrm rot="15091214">
                <a:off x="5795629" y="2814831"/>
                <a:ext cx="2031140" cy="3528141"/>
                <a:chOff x="4137330" y="1747887"/>
                <a:chExt cx="1579123" cy="2742976"/>
              </a:xfrm>
              <a:solidFill>
                <a:schemeClr val="accent3">
                  <a:lumMod val="50000"/>
                </a:schemeClr>
              </a:solidFill>
            </p:grpSpPr>
            <p:sp>
              <p:nvSpPr>
                <p:cNvPr id="84" name="Freeform: Shape 83">
                  <a:extLst>
                    <a:ext uri="{FF2B5EF4-FFF2-40B4-BE49-F238E27FC236}">
                      <a16:creationId xmlns:a16="http://schemas.microsoft.com/office/drawing/2014/main" id="{2FAF35B3-C53E-48A8-BDC8-7DE3CF45FE4F}"/>
                    </a:ext>
                  </a:extLst>
                </p:cNvPr>
                <p:cNvSpPr/>
                <p:nvPr/>
              </p:nvSpPr>
              <p:spPr>
                <a:xfrm>
                  <a:off x="4441792" y="3252789"/>
                  <a:ext cx="706780" cy="1238074"/>
                </a:xfrm>
                <a:custGeom>
                  <a:avLst/>
                  <a:gdLst>
                    <a:gd name="connsiteX0" fmla="*/ 66675 w 490538"/>
                    <a:gd name="connsiteY0" fmla="*/ 0 h 1195387"/>
                    <a:gd name="connsiteX1" fmla="*/ 490538 w 490538"/>
                    <a:gd name="connsiteY1" fmla="*/ 942975 h 1195387"/>
                    <a:gd name="connsiteX2" fmla="*/ 0 w 490538"/>
                    <a:gd name="connsiteY2" fmla="*/ 1195387 h 1195387"/>
                    <a:gd name="connsiteX3" fmla="*/ 66675 w 490538"/>
                    <a:gd name="connsiteY3" fmla="*/ 0 h 1195387"/>
                    <a:gd name="connsiteX0" fmla="*/ 271645 w 695508"/>
                    <a:gd name="connsiteY0" fmla="*/ 0 h 1195387"/>
                    <a:gd name="connsiteX1" fmla="*/ 695508 w 695508"/>
                    <a:gd name="connsiteY1" fmla="*/ 942975 h 1195387"/>
                    <a:gd name="connsiteX2" fmla="*/ 204970 w 695508"/>
                    <a:gd name="connsiteY2" fmla="*/ 1195387 h 1195387"/>
                    <a:gd name="connsiteX3" fmla="*/ 271645 w 695508"/>
                    <a:gd name="connsiteY3" fmla="*/ 0 h 1195387"/>
                    <a:gd name="connsiteX0" fmla="*/ 282608 w 706471"/>
                    <a:gd name="connsiteY0" fmla="*/ 0 h 1195387"/>
                    <a:gd name="connsiteX1" fmla="*/ 706471 w 706471"/>
                    <a:gd name="connsiteY1" fmla="*/ 942975 h 1195387"/>
                    <a:gd name="connsiteX2" fmla="*/ 215933 w 706471"/>
                    <a:gd name="connsiteY2" fmla="*/ 1195387 h 1195387"/>
                    <a:gd name="connsiteX3" fmla="*/ 282608 w 706471"/>
                    <a:gd name="connsiteY3" fmla="*/ 0 h 1195387"/>
                    <a:gd name="connsiteX0" fmla="*/ 282608 w 706471"/>
                    <a:gd name="connsiteY0" fmla="*/ 0 h 1229503"/>
                    <a:gd name="connsiteX1" fmla="*/ 706471 w 706471"/>
                    <a:gd name="connsiteY1" fmla="*/ 942975 h 1229503"/>
                    <a:gd name="connsiteX2" fmla="*/ 215933 w 706471"/>
                    <a:gd name="connsiteY2" fmla="*/ 1195387 h 1229503"/>
                    <a:gd name="connsiteX3" fmla="*/ 282608 w 706471"/>
                    <a:gd name="connsiteY3" fmla="*/ 0 h 1229503"/>
                    <a:gd name="connsiteX0" fmla="*/ 282608 w 706780"/>
                    <a:gd name="connsiteY0" fmla="*/ 0 h 1238074"/>
                    <a:gd name="connsiteX1" fmla="*/ 706471 w 706780"/>
                    <a:gd name="connsiteY1" fmla="*/ 942975 h 1238074"/>
                    <a:gd name="connsiteX2" fmla="*/ 215933 w 706780"/>
                    <a:gd name="connsiteY2" fmla="*/ 1195387 h 1238074"/>
                    <a:gd name="connsiteX3" fmla="*/ 282608 w 706780"/>
                    <a:gd name="connsiteY3" fmla="*/ 0 h 1238074"/>
                    <a:gd name="connsiteX0" fmla="*/ 282608 w 706780"/>
                    <a:gd name="connsiteY0" fmla="*/ 0 h 1238074"/>
                    <a:gd name="connsiteX1" fmla="*/ 706471 w 706780"/>
                    <a:gd name="connsiteY1" fmla="*/ 942975 h 1238074"/>
                    <a:gd name="connsiteX2" fmla="*/ 215933 w 706780"/>
                    <a:gd name="connsiteY2" fmla="*/ 1195387 h 1238074"/>
                    <a:gd name="connsiteX3" fmla="*/ 282608 w 706780"/>
                    <a:gd name="connsiteY3" fmla="*/ 0 h 1238074"/>
                    <a:gd name="connsiteX0" fmla="*/ 282608 w 706780"/>
                    <a:gd name="connsiteY0" fmla="*/ 0 h 1238074"/>
                    <a:gd name="connsiteX1" fmla="*/ 706471 w 706780"/>
                    <a:gd name="connsiteY1" fmla="*/ 942975 h 1238074"/>
                    <a:gd name="connsiteX2" fmla="*/ 215933 w 706780"/>
                    <a:gd name="connsiteY2" fmla="*/ 1195387 h 1238074"/>
                    <a:gd name="connsiteX3" fmla="*/ 282608 w 706780"/>
                    <a:gd name="connsiteY3" fmla="*/ 0 h 1238074"/>
                    <a:gd name="connsiteX0" fmla="*/ 282608 w 706780"/>
                    <a:gd name="connsiteY0" fmla="*/ 0 h 1238074"/>
                    <a:gd name="connsiteX1" fmla="*/ 706471 w 706780"/>
                    <a:gd name="connsiteY1" fmla="*/ 942975 h 1238074"/>
                    <a:gd name="connsiteX2" fmla="*/ 215933 w 706780"/>
                    <a:gd name="connsiteY2" fmla="*/ 1195387 h 1238074"/>
                    <a:gd name="connsiteX3" fmla="*/ 282608 w 706780"/>
                    <a:gd name="connsiteY3" fmla="*/ 0 h 1238074"/>
                    <a:gd name="connsiteX0" fmla="*/ 282608 w 706780"/>
                    <a:gd name="connsiteY0" fmla="*/ 0 h 1238074"/>
                    <a:gd name="connsiteX1" fmla="*/ 706471 w 706780"/>
                    <a:gd name="connsiteY1" fmla="*/ 942975 h 1238074"/>
                    <a:gd name="connsiteX2" fmla="*/ 215933 w 706780"/>
                    <a:gd name="connsiteY2" fmla="*/ 1195387 h 1238074"/>
                    <a:gd name="connsiteX3" fmla="*/ 282608 w 706780"/>
                    <a:gd name="connsiteY3" fmla="*/ 0 h 1238074"/>
                    <a:gd name="connsiteX0" fmla="*/ 282608 w 706780"/>
                    <a:gd name="connsiteY0" fmla="*/ 0 h 1238074"/>
                    <a:gd name="connsiteX1" fmla="*/ 706471 w 706780"/>
                    <a:gd name="connsiteY1" fmla="*/ 942975 h 1238074"/>
                    <a:gd name="connsiteX2" fmla="*/ 215933 w 706780"/>
                    <a:gd name="connsiteY2" fmla="*/ 1195387 h 1238074"/>
                    <a:gd name="connsiteX3" fmla="*/ 282608 w 706780"/>
                    <a:gd name="connsiteY3" fmla="*/ 0 h 1238074"/>
                    <a:gd name="connsiteX0" fmla="*/ 282608 w 706780"/>
                    <a:gd name="connsiteY0" fmla="*/ 0 h 1238074"/>
                    <a:gd name="connsiteX1" fmla="*/ 706471 w 706780"/>
                    <a:gd name="connsiteY1" fmla="*/ 942975 h 1238074"/>
                    <a:gd name="connsiteX2" fmla="*/ 215933 w 706780"/>
                    <a:gd name="connsiteY2" fmla="*/ 1195387 h 1238074"/>
                    <a:gd name="connsiteX3" fmla="*/ 282608 w 706780"/>
                    <a:gd name="connsiteY3" fmla="*/ 0 h 1238074"/>
                    <a:gd name="connsiteX0" fmla="*/ 282608 w 706780"/>
                    <a:gd name="connsiteY0" fmla="*/ 0 h 1238074"/>
                    <a:gd name="connsiteX1" fmla="*/ 706471 w 706780"/>
                    <a:gd name="connsiteY1" fmla="*/ 942975 h 1238074"/>
                    <a:gd name="connsiteX2" fmla="*/ 215933 w 706780"/>
                    <a:gd name="connsiteY2" fmla="*/ 1195387 h 1238074"/>
                    <a:gd name="connsiteX3" fmla="*/ 282608 w 706780"/>
                    <a:gd name="connsiteY3" fmla="*/ 0 h 1238074"/>
                    <a:gd name="connsiteX0" fmla="*/ 282608 w 706780"/>
                    <a:gd name="connsiteY0" fmla="*/ 0 h 1238074"/>
                    <a:gd name="connsiteX1" fmla="*/ 706471 w 706780"/>
                    <a:gd name="connsiteY1" fmla="*/ 942975 h 1238074"/>
                    <a:gd name="connsiteX2" fmla="*/ 215933 w 706780"/>
                    <a:gd name="connsiteY2" fmla="*/ 1195387 h 1238074"/>
                    <a:gd name="connsiteX3" fmla="*/ 282608 w 706780"/>
                    <a:gd name="connsiteY3" fmla="*/ 0 h 1238074"/>
                    <a:gd name="connsiteX0" fmla="*/ 282608 w 706780"/>
                    <a:gd name="connsiteY0" fmla="*/ 0 h 1238074"/>
                    <a:gd name="connsiteX1" fmla="*/ 706471 w 706780"/>
                    <a:gd name="connsiteY1" fmla="*/ 942975 h 1238074"/>
                    <a:gd name="connsiteX2" fmla="*/ 215933 w 706780"/>
                    <a:gd name="connsiteY2" fmla="*/ 1195387 h 1238074"/>
                    <a:gd name="connsiteX3" fmla="*/ 282608 w 706780"/>
                    <a:gd name="connsiteY3" fmla="*/ 0 h 1238074"/>
                    <a:gd name="connsiteX0" fmla="*/ 282608 w 706780"/>
                    <a:gd name="connsiteY0" fmla="*/ 0 h 1238074"/>
                    <a:gd name="connsiteX1" fmla="*/ 706471 w 706780"/>
                    <a:gd name="connsiteY1" fmla="*/ 942975 h 1238074"/>
                    <a:gd name="connsiteX2" fmla="*/ 215933 w 706780"/>
                    <a:gd name="connsiteY2" fmla="*/ 1195387 h 1238074"/>
                    <a:gd name="connsiteX3" fmla="*/ 282608 w 706780"/>
                    <a:gd name="connsiteY3" fmla="*/ 0 h 1238074"/>
                    <a:gd name="connsiteX0" fmla="*/ 282608 w 706780"/>
                    <a:gd name="connsiteY0" fmla="*/ 0 h 1238074"/>
                    <a:gd name="connsiteX1" fmla="*/ 706471 w 706780"/>
                    <a:gd name="connsiteY1" fmla="*/ 942975 h 1238074"/>
                    <a:gd name="connsiteX2" fmla="*/ 215933 w 706780"/>
                    <a:gd name="connsiteY2" fmla="*/ 1195387 h 1238074"/>
                    <a:gd name="connsiteX3" fmla="*/ 282608 w 706780"/>
                    <a:gd name="connsiteY3" fmla="*/ 0 h 1238074"/>
                  </a:gdLst>
                  <a:ahLst/>
                  <a:cxnLst>
                    <a:cxn ang="0">
                      <a:pos x="connsiteX0" y="connsiteY0"/>
                    </a:cxn>
                    <a:cxn ang="0">
                      <a:pos x="connsiteX1" y="connsiteY1"/>
                    </a:cxn>
                    <a:cxn ang="0">
                      <a:pos x="connsiteX2" y="connsiteY2"/>
                    </a:cxn>
                    <a:cxn ang="0">
                      <a:pos x="connsiteX3" y="connsiteY3"/>
                    </a:cxn>
                  </a:cxnLst>
                  <a:rect l="l" t="t" r="r" b="b"/>
                  <a:pathLst>
                    <a:path w="706780" h="1238074">
                      <a:moveTo>
                        <a:pt x="282608" y="0"/>
                      </a:moveTo>
                      <a:cubicBezTo>
                        <a:pt x="233395" y="490536"/>
                        <a:pt x="565183" y="628650"/>
                        <a:pt x="706471" y="942975"/>
                      </a:cubicBezTo>
                      <a:cubicBezTo>
                        <a:pt x="714408" y="1117600"/>
                        <a:pt x="569946" y="1330325"/>
                        <a:pt x="215933" y="1195387"/>
                      </a:cubicBezTo>
                      <a:cubicBezTo>
                        <a:pt x="-271430" y="763587"/>
                        <a:pt x="207995" y="146049"/>
                        <a:pt x="2826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Freeform: Shape 84">
                  <a:extLst>
                    <a:ext uri="{FF2B5EF4-FFF2-40B4-BE49-F238E27FC236}">
                      <a16:creationId xmlns:a16="http://schemas.microsoft.com/office/drawing/2014/main" id="{06DBAEBC-215F-4FB2-8FF6-5D34B1CE837C}"/>
                    </a:ext>
                  </a:extLst>
                </p:cNvPr>
                <p:cNvSpPr/>
                <p:nvPr/>
              </p:nvSpPr>
              <p:spPr>
                <a:xfrm>
                  <a:off x="4137330" y="2003511"/>
                  <a:ext cx="1160787" cy="2041437"/>
                </a:xfrm>
                <a:custGeom>
                  <a:avLst/>
                  <a:gdLst>
                    <a:gd name="connsiteX0" fmla="*/ 76200 w 977900"/>
                    <a:gd name="connsiteY0" fmla="*/ 1714500 h 1714500"/>
                    <a:gd name="connsiteX1" fmla="*/ 977900 w 977900"/>
                    <a:gd name="connsiteY1" fmla="*/ 38100 h 1714500"/>
                    <a:gd name="connsiteX2" fmla="*/ 0 w 977900"/>
                    <a:gd name="connsiteY2" fmla="*/ 0 h 1714500"/>
                    <a:gd name="connsiteX3" fmla="*/ 76200 w 977900"/>
                    <a:gd name="connsiteY3" fmla="*/ 1714500 h 1714500"/>
                    <a:gd name="connsiteX0" fmla="*/ 243728 w 1145428"/>
                    <a:gd name="connsiteY0" fmla="*/ 1714500 h 1714500"/>
                    <a:gd name="connsiteX1" fmla="*/ 1145428 w 1145428"/>
                    <a:gd name="connsiteY1" fmla="*/ 38100 h 1714500"/>
                    <a:gd name="connsiteX2" fmla="*/ 167528 w 1145428"/>
                    <a:gd name="connsiteY2" fmla="*/ 0 h 1714500"/>
                    <a:gd name="connsiteX3" fmla="*/ 243728 w 1145428"/>
                    <a:gd name="connsiteY3" fmla="*/ 1714500 h 1714500"/>
                    <a:gd name="connsiteX0" fmla="*/ 258575 w 1160275"/>
                    <a:gd name="connsiteY0" fmla="*/ 1714500 h 1714500"/>
                    <a:gd name="connsiteX1" fmla="*/ 1160275 w 1160275"/>
                    <a:gd name="connsiteY1" fmla="*/ 38100 h 1714500"/>
                    <a:gd name="connsiteX2" fmla="*/ 182375 w 1160275"/>
                    <a:gd name="connsiteY2" fmla="*/ 0 h 1714500"/>
                    <a:gd name="connsiteX3" fmla="*/ 258575 w 1160275"/>
                    <a:gd name="connsiteY3" fmla="*/ 1714500 h 1714500"/>
                    <a:gd name="connsiteX0" fmla="*/ 256867 w 1158567"/>
                    <a:gd name="connsiteY0" fmla="*/ 1714500 h 1714500"/>
                    <a:gd name="connsiteX1" fmla="*/ 1158567 w 1158567"/>
                    <a:gd name="connsiteY1" fmla="*/ 38100 h 1714500"/>
                    <a:gd name="connsiteX2" fmla="*/ 180667 w 1158567"/>
                    <a:gd name="connsiteY2" fmla="*/ 0 h 1714500"/>
                    <a:gd name="connsiteX3" fmla="*/ 256867 w 1158567"/>
                    <a:gd name="connsiteY3" fmla="*/ 1714500 h 1714500"/>
                    <a:gd name="connsiteX0" fmla="*/ 256867 w 1158567"/>
                    <a:gd name="connsiteY0" fmla="*/ 1987031 h 1987031"/>
                    <a:gd name="connsiteX1" fmla="*/ 1158567 w 1158567"/>
                    <a:gd name="connsiteY1" fmla="*/ 310631 h 1987031"/>
                    <a:gd name="connsiteX2" fmla="*/ 180667 w 1158567"/>
                    <a:gd name="connsiteY2" fmla="*/ 272531 h 1987031"/>
                    <a:gd name="connsiteX3" fmla="*/ 256867 w 1158567"/>
                    <a:gd name="connsiteY3" fmla="*/ 1987031 h 1987031"/>
                    <a:gd name="connsiteX0" fmla="*/ 256867 w 1158567"/>
                    <a:gd name="connsiteY0" fmla="*/ 2035653 h 2035653"/>
                    <a:gd name="connsiteX1" fmla="*/ 1158567 w 1158567"/>
                    <a:gd name="connsiteY1" fmla="*/ 359253 h 2035653"/>
                    <a:gd name="connsiteX2" fmla="*/ 180667 w 1158567"/>
                    <a:gd name="connsiteY2" fmla="*/ 321153 h 2035653"/>
                    <a:gd name="connsiteX3" fmla="*/ 256867 w 1158567"/>
                    <a:gd name="connsiteY3" fmla="*/ 2035653 h 2035653"/>
                    <a:gd name="connsiteX0" fmla="*/ 256867 w 1161157"/>
                    <a:gd name="connsiteY0" fmla="*/ 2035653 h 2035653"/>
                    <a:gd name="connsiteX1" fmla="*/ 1158567 w 1161157"/>
                    <a:gd name="connsiteY1" fmla="*/ 359253 h 2035653"/>
                    <a:gd name="connsiteX2" fmla="*/ 180667 w 1161157"/>
                    <a:gd name="connsiteY2" fmla="*/ 321153 h 2035653"/>
                    <a:gd name="connsiteX3" fmla="*/ 256867 w 1161157"/>
                    <a:gd name="connsiteY3" fmla="*/ 2035653 h 2035653"/>
                    <a:gd name="connsiteX0" fmla="*/ 256867 w 1160708"/>
                    <a:gd name="connsiteY0" fmla="*/ 2035653 h 2035653"/>
                    <a:gd name="connsiteX1" fmla="*/ 1158567 w 1160708"/>
                    <a:gd name="connsiteY1" fmla="*/ 359253 h 2035653"/>
                    <a:gd name="connsiteX2" fmla="*/ 180667 w 1160708"/>
                    <a:gd name="connsiteY2" fmla="*/ 321153 h 2035653"/>
                    <a:gd name="connsiteX3" fmla="*/ 256867 w 1160708"/>
                    <a:gd name="connsiteY3" fmla="*/ 2035653 h 2035653"/>
                    <a:gd name="connsiteX0" fmla="*/ 256867 w 1160544"/>
                    <a:gd name="connsiteY0" fmla="*/ 2035653 h 2035653"/>
                    <a:gd name="connsiteX1" fmla="*/ 1158567 w 1160544"/>
                    <a:gd name="connsiteY1" fmla="*/ 359253 h 2035653"/>
                    <a:gd name="connsiteX2" fmla="*/ 180667 w 1160544"/>
                    <a:gd name="connsiteY2" fmla="*/ 321153 h 2035653"/>
                    <a:gd name="connsiteX3" fmla="*/ 256867 w 1160544"/>
                    <a:gd name="connsiteY3" fmla="*/ 2035653 h 2035653"/>
                    <a:gd name="connsiteX0" fmla="*/ 256867 w 1160439"/>
                    <a:gd name="connsiteY0" fmla="*/ 2035653 h 2035653"/>
                    <a:gd name="connsiteX1" fmla="*/ 1158567 w 1160439"/>
                    <a:gd name="connsiteY1" fmla="*/ 359253 h 2035653"/>
                    <a:gd name="connsiteX2" fmla="*/ 180667 w 1160439"/>
                    <a:gd name="connsiteY2" fmla="*/ 321153 h 2035653"/>
                    <a:gd name="connsiteX3" fmla="*/ 256867 w 1160439"/>
                    <a:gd name="connsiteY3" fmla="*/ 2035653 h 2035653"/>
                    <a:gd name="connsiteX0" fmla="*/ 256867 w 1160391"/>
                    <a:gd name="connsiteY0" fmla="*/ 2035653 h 2035653"/>
                    <a:gd name="connsiteX1" fmla="*/ 1158567 w 1160391"/>
                    <a:gd name="connsiteY1" fmla="*/ 359253 h 2035653"/>
                    <a:gd name="connsiteX2" fmla="*/ 180667 w 1160391"/>
                    <a:gd name="connsiteY2" fmla="*/ 321153 h 2035653"/>
                    <a:gd name="connsiteX3" fmla="*/ 256867 w 1160391"/>
                    <a:gd name="connsiteY3" fmla="*/ 2035653 h 2035653"/>
                    <a:gd name="connsiteX0" fmla="*/ 256867 w 1160322"/>
                    <a:gd name="connsiteY0" fmla="*/ 2035653 h 2035653"/>
                    <a:gd name="connsiteX1" fmla="*/ 1158567 w 1160322"/>
                    <a:gd name="connsiteY1" fmla="*/ 359253 h 2035653"/>
                    <a:gd name="connsiteX2" fmla="*/ 180667 w 1160322"/>
                    <a:gd name="connsiteY2" fmla="*/ 321153 h 2035653"/>
                    <a:gd name="connsiteX3" fmla="*/ 256867 w 1160322"/>
                    <a:gd name="connsiteY3" fmla="*/ 2035653 h 2035653"/>
                    <a:gd name="connsiteX0" fmla="*/ 256867 w 1160322"/>
                    <a:gd name="connsiteY0" fmla="*/ 2035653 h 2035653"/>
                    <a:gd name="connsiteX1" fmla="*/ 1158567 w 1160322"/>
                    <a:gd name="connsiteY1" fmla="*/ 359253 h 2035653"/>
                    <a:gd name="connsiteX2" fmla="*/ 180667 w 1160322"/>
                    <a:gd name="connsiteY2" fmla="*/ 321153 h 2035653"/>
                    <a:gd name="connsiteX3" fmla="*/ 256867 w 1160322"/>
                    <a:gd name="connsiteY3" fmla="*/ 2035653 h 2035653"/>
                    <a:gd name="connsiteX0" fmla="*/ 256867 w 1158791"/>
                    <a:gd name="connsiteY0" fmla="*/ 2035653 h 2035653"/>
                    <a:gd name="connsiteX1" fmla="*/ 1158567 w 1158791"/>
                    <a:gd name="connsiteY1" fmla="*/ 359253 h 2035653"/>
                    <a:gd name="connsiteX2" fmla="*/ 180667 w 1158791"/>
                    <a:gd name="connsiteY2" fmla="*/ 321153 h 2035653"/>
                    <a:gd name="connsiteX3" fmla="*/ 256867 w 1158791"/>
                    <a:gd name="connsiteY3" fmla="*/ 2035653 h 2035653"/>
                    <a:gd name="connsiteX0" fmla="*/ 256867 w 1158791"/>
                    <a:gd name="connsiteY0" fmla="*/ 2035653 h 2035653"/>
                    <a:gd name="connsiteX1" fmla="*/ 1158567 w 1158791"/>
                    <a:gd name="connsiteY1" fmla="*/ 359253 h 2035653"/>
                    <a:gd name="connsiteX2" fmla="*/ 180667 w 1158791"/>
                    <a:gd name="connsiteY2" fmla="*/ 321153 h 2035653"/>
                    <a:gd name="connsiteX3" fmla="*/ 256867 w 1158791"/>
                    <a:gd name="connsiteY3" fmla="*/ 2035653 h 2035653"/>
                    <a:gd name="connsiteX0" fmla="*/ 256867 w 1160787"/>
                    <a:gd name="connsiteY0" fmla="*/ 2035653 h 2035653"/>
                    <a:gd name="connsiteX1" fmla="*/ 1158567 w 1160787"/>
                    <a:gd name="connsiteY1" fmla="*/ 359253 h 2035653"/>
                    <a:gd name="connsiteX2" fmla="*/ 180667 w 1160787"/>
                    <a:gd name="connsiteY2" fmla="*/ 321153 h 2035653"/>
                    <a:gd name="connsiteX3" fmla="*/ 256867 w 1160787"/>
                    <a:gd name="connsiteY3" fmla="*/ 2035653 h 2035653"/>
                    <a:gd name="connsiteX0" fmla="*/ 256867 w 1160787"/>
                    <a:gd name="connsiteY0" fmla="*/ 2040788 h 2040788"/>
                    <a:gd name="connsiteX1" fmla="*/ 1158567 w 1160787"/>
                    <a:gd name="connsiteY1" fmla="*/ 364388 h 2040788"/>
                    <a:gd name="connsiteX2" fmla="*/ 180667 w 1160787"/>
                    <a:gd name="connsiteY2" fmla="*/ 326288 h 2040788"/>
                    <a:gd name="connsiteX3" fmla="*/ 256867 w 1160787"/>
                    <a:gd name="connsiteY3" fmla="*/ 2040788 h 2040788"/>
                    <a:gd name="connsiteX0" fmla="*/ 256867 w 1160787"/>
                    <a:gd name="connsiteY0" fmla="*/ 2041437 h 2041437"/>
                    <a:gd name="connsiteX1" fmla="*/ 1158567 w 1160787"/>
                    <a:gd name="connsiteY1" fmla="*/ 365037 h 2041437"/>
                    <a:gd name="connsiteX2" fmla="*/ 180667 w 1160787"/>
                    <a:gd name="connsiteY2" fmla="*/ 326937 h 2041437"/>
                    <a:gd name="connsiteX3" fmla="*/ 256867 w 1160787"/>
                    <a:gd name="connsiteY3" fmla="*/ 2041437 h 2041437"/>
                    <a:gd name="connsiteX0" fmla="*/ 256867 w 1164842"/>
                    <a:gd name="connsiteY0" fmla="*/ 2041437 h 2041437"/>
                    <a:gd name="connsiteX1" fmla="*/ 1158567 w 1164842"/>
                    <a:gd name="connsiteY1" fmla="*/ 365037 h 2041437"/>
                    <a:gd name="connsiteX2" fmla="*/ 180667 w 1164842"/>
                    <a:gd name="connsiteY2" fmla="*/ 326937 h 2041437"/>
                    <a:gd name="connsiteX3" fmla="*/ 256867 w 1164842"/>
                    <a:gd name="connsiteY3" fmla="*/ 2041437 h 2041437"/>
                    <a:gd name="connsiteX0" fmla="*/ 256867 w 1160787"/>
                    <a:gd name="connsiteY0" fmla="*/ 2041437 h 2041437"/>
                    <a:gd name="connsiteX1" fmla="*/ 1158567 w 1160787"/>
                    <a:gd name="connsiteY1" fmla="*/ 365037 h 2041437"/>
                    <a:gd name="connsiteX2" fmla="*/ 180667 w 1160787"/>
                    <a:gd name="connsiteY2" fmla="*/ 326937 h 2041437"/>
                    <a:gd name="connsiteX3" fmla="*/ 256867 w 1160787"/>
                    <a:gd name="connsiteY3" fmla="*/ 2041437 h 2041437"/>
                    <a:gd name="connsiteX0" fmla="*/ 256867 w 1160777"/>
                    <a:gd name="connsiteY0" fmla="*/ 2041437 h 2041437"/>
                    <a:gd name="connsiteX1" fmla="*/ 1158567 w 1160777"/>
                    <a:gd name="connsiteY1" fmla="*/ 365037 h 2041437"/>
                    <a:gd name="connsiteX2" fmla="*/ 180667 w 1160777"/>
                    <a:gd name="connsiteY2" fmla="*/ 326937 h 2041437"/>
                    <a:gd name="connsiteX3" fmla="*/ 256867 w 1160777"/>
                    <a:gd name="connsiteY3" fmla="*/ 2041437 h 2041437"/>
                    <a:gd name="connsiteX0" fmla="*/ 256867 w 1160772"/>
                    <a:gd name="connsiteY0" fmla="*/ 2041437 h 2041437"/>
                    <a:gd name="connsiteX1" fmla="*/ 1158567 w 1160772"/>
                    <a:gd name="connsiteY1" fmla="*/ 365037 h 2041437"/>
                    <a:gd name="connsiteX2" fmla="*/ 180667 w 1160772"/>
                    <a:gd name="connsiteY2" fmla="*/ 326937 h 2041437"/>
                    <a:gd name="connsiteX3" fmla="*/ 256867 w 1160772"/>
                    <a:gd name="connsiteY3" fmla="*/ 2041437 h 2041437"/>
                    <a:gd name="connsiteX0" fmla="*/ 256867 w 1160787"/>
                    <a:gd name="connsiteY0" fmla="*/ 2041437 h 2041437"/>
                    <a:gd name="connsiteX1" fmla="*/ 1158567 w 1160787"/>
                    <a:gd name="connsiteY1" fmla="*/ 365037 h 2041437"/>
                    <a:gd name="connsiteX2" fmla="*/ 180667 w 1160787"/>
                    <a:gd name="connsiteY2" fmla="*/ 326937 h 2041437"/>
                    <a:gd name="connsiteX3" fmla="*/ 256867 w 1160787"/>
                    <a:gd name="connsiteY3" fmla="*/ 2041437 h 2041437"/>
                  </a:gdLst>
                  <a:ahLst/>
                  <a:cxnLst>
                    <a:cxn ang="0">
                      <a:pos x="connsiteX0" y="connsiteY0"/>
                    </a:cxn>
                    <a:cxn ang="0">
                      <a:pos x="connsiteX1" y="connsiteY1"/>
                    </a:cxn>
                    <a:cxn ang="0">
                      <a:pos x="connsiteX2" y="connsiteY2"/>
                    </a:cxn>
                    <a:cxn ang="0">
                      <a:pos x="connsiteX3" y="connsiteY3"/>
                    </a:cxn>
                  </a:cxnLst>
                  <a:rect l="l" t="t" r="r" b="b"/>
                  <a:pathLst>
                    <a:path w="1160787" h="2041437">
                      <a:moveTo>
                        <a:pt x="256867" y="2041437"/>
                      </a:moveTo>
                      <a:cubicBezTo>
                        <a:pt x="227234" y="1092112"/>
                        <a:pt x="1213599" y="980987"/>
                        <a:pt x="1158567" y="365037"/>
                      </a:cubicBezTo>
                      <a:cubicBezTo>
                        <a:pt x="1091363" y="127705"/>
                        <a:pt x="659034" y="-301713"/>
                        <a:pt x="180667" y="326937"/>
                      </a:cubicBezTo>
                      <a:cubicBezTo>
                        <a:pt x="155267" y="453937"/>
                        <a:pt x="-257483" y="714287"/>
                        <a:pt x="256867" y="204143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Oval 85">
                  <a:extLst>
                    <a:ext uri="{FF2B5EF4-FFF2-40B4-BE49-F238E27FC236}">
                      <a16:creationId xmlns:a16="http://schemas.microsoft.com/office/drawing/2014/main" id="{A283A5D7-9AE2-4D52-A92C-EAF9889E53E6}"/>
                    </a:ext>
                  </a:extLst>
                </p:cNvPr>
                <p:cNvSpPr/>
                <p:nvPr/>
              </p:nvSpPr>
              <p:spPr>
                <a:xfrm rot="19072906">
                  <a:off x="5257440" y="1927252"/>
                  <a:ext cx="459013" cy="3205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Oval 86">
                  <a:extLst>
                    <a:ext uri="{FF2B5EF4-FFF2-40B4-BE49-F238E27FC236}">
                      <a16:creationId xmlns:a16="http://schemas.microsoft.com/office/drawing/2014/main" id="{BB747D02-F85A-4E42-A751-36D4367DD99B}"/>
                    </a:ext>
                  </a:extLst>
                </p:cNvPr>
                <p:cNvSpPr/>
                <p:nvPr/>
              </p:nvSpPr>
              <p:spPr>
                <a:xfrm rot="19072906">
                  <a:off x="5042829" y="1814352"/>
                  <a:ext cx="332786" cy="23238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Oval 87">
                  <a:extLst>
                    <a:ext uri="{FF2B5EF4-FFF2-40B4-BE49-F238E27FC236}">
                      <a16:creationId xmlns:a16="http://schemas.microsoft.com/office/drawing/2014/main" id="{FCB851AB-34AE-4CC5-A33E-2AAEEF53AD1E}"/>
                    </a:ext>
                  </a:extLst>
                </p:cNvPr>
                <p:cNvSpPr/>
                <p:nvPr/>
              </p:nvSpPr>
              <p:spPr>
                <a:xfrm rot="19072906">
                  <a:off x="4829314" y="1762782"/>
                  <a:ext cx="226769" cy="1891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Oval 88">
                  <a:extLst>
                    <a:ext uri="{FF2B5EF4-FFF2-40B4-BE49-F238E27FC236}">
                      <a16:creationId xmlns:a16="http://schemas.microsoft.com/office/drawing/2014/main" id="{CE0DE44C-57FD-4622-85A8-138A961AC9C3}"/>
                    </a:ext>
                  </a:extLst>
                </p:cNvPr>
                <p:cNvSpPr/>
                <p:nvPr/>
              </p:nvSpPr>
              <p:spPr>
                <a:xfrm rot="17454663">
                  <a:off x="4594944" y="1780887"/>
                  <a:ext cx="217852" cy="1518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Oval 89">
                  <a:extLst>
                    <a:ext uri="{FF2B5EF4-FFF2-40B4-BE49-F238E27FC236}">
                      <a16:creationId xmlns:a16="http://schemas.microsoft.com/office/drawing/2014/main" id="{921AD055-C8B3-4B4A-A249-3C5D24A59E74}"/>
                    </a:ext>
                  </a:extLst>
                </p:cNvPr>
                <p:cNvSpPr/>
                <p:nvPr/>
              </p:nvSpPr>
              <p:spPr>
                <a:xfrm rot="17454663">
                  <a:off x="4453708" y="1875952"/>
                  <a:ext cx="141908" cy="10918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94" name="TextBox 93">
              <a:extLst>
                <a:ext uri="{FF2B5EF4-FFF2-40B4-BE49-F238E27FC236}">
                  <a16:creationId xmlns:a16="http://schemas.microsoft.com/office/drawing/2014/main" id="{3343CA55-8627-4907-9C7D-0705C03A8309}"/>
                </a:ext>
              </a:extLst>
            </p:cNvPr>
            <p:cNvSpPr txBox="1"/>
            <p:nvPr/>
          </p:nvSpPr>
          <p:spPr>
            <a:xfrm>
              <a:off x="6021797" y="2217134"/>
              <a:ext cx="732893" cy="646331"/>
            </a:xfrm>
            <a:prstGeom prst="rect">
              <a:avLst/>
            </a:prstGeom>
            <a:noFill/>
          </p:spPr>
          <p:txBody>
            <a:bodyPr wrap="none" rtlCol="0">
              <a:spAutoFit/>
            </a:bodyPr>
            <a:lstStyle/>
            <a:p>
              <a:r>
                <a:rPr lang="en-US" sz="3600" b="1" dirty="0">
                  <a:solidFill>
                    <a:schemeClr val="bg1"/>
                  </a:solidFill>
                  <a:effectLst>
                    <a:outerShdw blurRad="50800" dist="38100" dir="8100000" algn="tr" rotWithShape="0">
                      <a:prstClr val="black">
                        <a:alpha val="40000"/>
                      </a:prstClr>
                    </a:outerShdw>
                  </a:effectLst>
                  <a:latin typeface="Cambria" panose="02040503050406030204" pitchFamily="18" charset="0"/>
                  <a:ea typeface="Cambria" panose="02040503050406030204" pitchFamily="18" charset="0"/>
                </a:rPr>
                <a:t>01</a:t>
              </a:r>
              <a:endParaRPr lang="en-IN" sz="3600" b="1" dirty="0">
                <a:solidFill>
                  <a:schemeClr val="bg1"/>
                </a:solidFill>
                <a:effectLst>
                  <a:outerShdw blurRad="50800" dist="38100" dir="8100000" algn="tr" rotWithShape="0">
                    <a:prstClr val="black">
                      <a:alpha val="40000"/>
                    </a:prstClr>
                  </a:outerShdw>
                </a:effectLst>
                <a:latin typeface="Cambria" panose="02040503050406030204" pitchFamily="18" charset="0"/>
                <a:ea typeface="Cambria" panose="02040503050406030204" pitchFamily="18" charset="0"/>
              </a:endParaRPr>
            </a:p>
          </p:txBody>
        </p:sp>
        <p:sp>
          <p:nvSpPr>
            <p:cNvPr id="97" name="TextBox 96">
              <a:extLst>
                <a:ext uri="{FF2B5EF4-FFF2-40B4-BE49-F238E27FC236}">
                  <a16:creationId xmlns:a16="http://schemas.microsoft.com/office/drawing/2014/main" id="{E9759322-D781-45D0-AC17-E2D2A329F217}"/>
                </a:ext>
              </a:extLst>
            </p:cNvPr>
            <p:cNvSpPr txBox="1"/>
            <p:nvPr/>
          </p:nvSpPr>
          <p:spPr>
            <a:xfrm>
              <a:off x="4815558" y="4408318"/>
              <a:ext cx="732893" cy="646331"/>
            </a:xfrm>
            <a:prstGeom prst="rect">
              <a:avLst/>
            </a:prstGeom>
            <a:noFill/>
          </p:spPr>
          <p:txBody>
            <a:bodyPr wrap="none" rtlCol="0">
              <a:spAutoFit/>
            </a:bodyPr>
            <a:lstStyle/>
            <a:p>
              <a:r>
                <a:rPr lang="en-US" sz="3600" b="1">
                  <a:solidFill>
                    <a:schemeClr val="bg1"/>
                  </a:solidFill>
                  <a:effectLst>
                    <a:outerShdw blurRad="50800" dist="38100" dir="8100000" algn="tr" rotWithShape="0">
                      <a:prstClr val="black">
                        <a:alpha val="40000"/>
                      </a:prstClr>
                    </a:outerShdw>
                  </a:effectLst>
                  <a:latin typeface="Cambria" panose="02040503050406030204" pitchFamily="18" charset="0"/>
                  <a:ea typeface="Cambria" panose="02040503050406030204" pitchFamily="18" charset="0"/>
                </a:rPr>
                <a:t>02</a:t>
              </a:r>
              <a:endParaRPr lang="en-IN" sz="3600" b="1" dirty="0">
                <a:solidFill>
                  <a:schemeClr val="bg1"/>
                </a:solidFill>
                <a:effectLst>
                  <a:outerShdw blurRad="50800" dist="38100" dir="8100000" algn="tr" rotWithShape="0">
                    <a:prstClr val="black">
                      <a:alpha val="40000"/>
                    </a:prstClr>
                  </a:outerShdw>
                </a:effectLst>
                <a:latin typeface="Cambria" panose="02040503050406030204" pitchFamily="18" charset="0"/>
                <a:ea typeface="Cambria" panose="02040503050406030204" pitchFamily="18" charset="0"/>
              </a:endParaRPr>
            </a:p>
          </p:txBody>
        </p:sp>
        <p:sp>
          <p:nvSpPr>
            <p:cNvPr id="98" name="TextBox 97">
              <a:extLst>
                <a:ext uri="{FF2B5EF4-FFF2-40B4-BE49-F238E27FC236}">
                  <a16:creationId xmlns:a16="http://schemas.microsoft.com/office/drawing/2014/main" id="{24C2FFFB-2C81-4E85-84B2-A28C92E1DA6C}"/>
                </a:ext>
              </a:extLst>
            </p:cNvPr>
            <p:cNvSpPr txBox="1"/>
            <p:nvPr/>
          </p:nvSpPr>
          <p:spPr>
            <a:xfrm>
              <a:off x="3407187" y="2106472"/>
              <a:ext cx="732893" cy="646331"/>
            </a:xfrm>
            <a:prstGeom prst="rect">
              <a:avLst/>
            </a:prstGeom>
            <a:noFill/>
          </p:spPr>
          <p:txBody>
            <a:bodyPr wrap="none" rtlCol="0">
              <a:spAutoFit/>
            </a:bodyPr>
            <a:lstStyle/>
            <a:p>
              <a:r>
                <a:rPr lang="en-US" sz="3600" b="1" dirty="0">
                  <a:solidFill>
                    <a:schemeClr val="bg1"/>
                  </a:solidFill>
                  <a:effectLst>
                    <a:outerShdw blurRad="50800" dist="38100" dir="8100000" algn="tr" rotWithShape="0">
                      <a:prstClr val="black">
                        <a:alpha val="40000"/>
                      </a:prstClr>
                    </a:outerShdw>
                  </a:effectLst>
                  <a:latin typeface="Cambria" panose="02040503050406030204" pitchFamily="18" charset="0"/>
                  <a:ea typeface="Cambria" panose="02040503050406030204" pitchFamily="18" charset="0"/>
                </a:rPr>
                <a:t>03</a:t>
              </a:r>
              <a:endParaRPr lang="en-IN" sz="3600" b="1" dirty="0">
                <a:solidFill>
                  <a:schemeClr val="bg1"/>
                </a:solidFill>
                <a:effectLst>
                  <a:outerShdw blurRad="50800" dist="38100" dir="8100000" algn="tr" rotWithShape="0">
                    <a:prstClr val="black">
                      <a:alpha val="40000"/>
                    </a:prstClr>
                  </a:outerShdw>
                </a:effectLst>
                <a:latin typeface="Cambria" panose="02040503050406030204" pitchFamily="18" charset="0"/>
                <a:ea typeface="Cambria" panose="02040503050406030204" pitchFamily="18" charset="0"/>
              </a:endParaRPr>
            </a:p>
          </p:txBody>
        </p:sp>
        <p:sp>
          <p:nvSpPr>
            <p:cNvPr id="99" name="Rectangle 98">
              <a:extLst>
                <a:ext uri="{FF2B5EF4-FFF2-40B4-BE49-F238E27FC236}">
                  <a16:creationId xmlns:a16="http://schemas.microsoft.com/office/drawing/2014/main" id="{0FC430A4-B335-4562-B0E0-D5247A923CFC}"/>
                </a:ext>
              </a:extLst>
            </p:cNvPr>
            <p:cNvSpPr/>
            <p:nvPr/>
          </p:nvSpPr>
          <p:spPr>
            <a:xfrm>
              <a:off x="8405586" y="811528"/>
              <a:ext cx="2414814" cy="663515"/>
            </a:xfrm>
            <a:prstGeom prst="rect">
              <a:avLst/>
            </a:prstGeom>
          </p:spPr>
          <p:txBody>
            <a:bodyPr wrap="square">
              <a:spAutoFit/>
            </a:bodyPr>
            <a:lstStyle/>
            <a:p>
              <a:pPr>
                <a:lnSpc>
                  <a:spcPct val="107000"/>
                </a:lnSpc>
              </a:pPr>
              <a:r>
                <a:rPr lang="en-US" b="1" dirty="0">
                  <a:solidFill>
                    <a:schemeClr val="tx1">
                      <a:lumMod val="95000"/>
                      <a:lumOff val="5000"/>
                    </a:schemeClr>
                  </a:solidFill>
                  <a:latin typeface="Cambria" panose="02040503050406030204" pitchFamily="18" charset="0"/>
                  <a:ea typeface="Cambria" panose="02040503050406030204" pitchFamily="18" charset="0"/>
                  <a:cs typeface="Times New Roman" panose="02020603050405020304" pitchFamily="18" charset="0"/>
                </a:rPr>
                <a:t>STEP 1</a:t>
              </a:r>
            </a:p>
            <a:p>
              <a:pPr>
                <a:lnSpc>
                  <a:spcPct val="107000"/>
                </a:lnSpc>
              </a:pPr>
              <a:r>
                <a:rPr lang="en-US" b="1" dirty="0">
                  <a:solidFill>
                    <a:schemeClr val="tx1">
                      <a:lumMod val="95000"/>
                      <a:lumOff val="5000"/>
                    </a:schemeClr>
                  </a:solidFill>
                  <a:latin typeface="Cambria" panose="02040503050406030204" pitchFamily="18" charset="0"/>
                  <a:ea typeface="Cambria" panose="02040503050406030204" pitchFamily="18" charset="0"/>
                  <a:cs typeface="Times New Roman" panose="02020603050405020304" pitchFamily="18" charset="0"/>
                </a:rPr>
                <a:t>Negative Values</a:t>
              </a:r>
            </a:p>
          </p:txBody>
        </p:sp>
        <p:sp>
          <p:nvSpPr>
            <p:cNvPr id="100" name="Rectangle 99">
              <a:extLst>
                <a:ext uri="{FF2B5EF4-FFF2-40B4-BE49-F238E27FC236}">
                  <a16:creationId xmlns:a16="http://schemas.microsoft.com/office/drawing/2014/main" id="{670B6DE7-4B8B-4185-B199-A4CA065A3660}"/>
                </a:ext>
              </a:extLst>
            </p:cNvPr>
            <p:cNvSpPr/>
            <p:nvPr/>
          </p:nvSpPr>
          <p:spPr>
            <a:xfrm>
              <a:off x="1492992" y="5397338"/>
              <a:ext cx="2414814" cy="663515"/>
            </a:xfrm>
            <a:prstGeom prst="rect">
              <a:avLst/>
            </a:prstGeom>
          </p:spPr>
          <p:txBody>
            <a:bodyPr wrap="square">
              <a:spAutoFit/>
            </a:bodyPr>
            <a:lstStyle/>
            <a:p>
              <a:pPr algn="r">
                <a:lnSpc>
                  <a:spcPct val="107000"/>
                </a:lnSpc>
              </a:pPr>
              <a:r>
                <a:rPr lang="en-US" b="1" dirty="0">
                  <a:solidFill>
                    <a:schemeClr val="tx1">
                      <a:lumMod val="95000"/>
                      <a:lumOff val="5000"/>
                    </a:schemeClr>
                  </a:solidFill>
                  <a:latin typeface="Cambria" panose="02040503050406030204" pitchFamily="18" charset="0"/>
                  <a:ea typeface="Cambria" panose="02040503050406030204" pitchFamily="18" charset="0"/>
                  <a:cs typeface="Times New Roman" panose="02020603050405020304" pitchFamily="18" charset="0"/>
                </a:rPr>
                <a:t>STEP 2</a:t>
              </a:r>
            </a:p>
            <a:p>
              <a:pPr algn="r">
                <a:lnSpc>
                  <a:spcPct val="107000"/>
                </a:lnSpc>
              </a:pPr>
              <a:r>
                <a:rPr lang="en-US" b="1" dirty="0">
                  <a:solidFill>
                    <a:schemeClr val="tx1">
                      <a:lumMod val="95000"/>
                      <a:lumOff val="5000"/>
                    </a:schemeClr>
                  </a:solidFill>
                  <a:latin typeface="Cambria" panose="02040503050406030204" pitchFamily="18" charset="0"/>
                  <a:ea typeface="Cambria" panose="02040503050406030204" pitchFamily="18" charset="0"/>
                  <a:cs typeface="Times New Roman" panose="02020603050405020304" pitchFamily="18" charset="0"/>
                </a:rPr>
                <a:t>Linear</a:t>
              </a:r>
              <a:r>
                <a:rPr lang="en-US" sz="1400" dirty="0">
                  <a:solidFill>
                    <a:schemeClr val="tx1">
                      <a:lumMod val="95000"/>
                      <a:lumOff val="5000"/>
                    </a:schemeClr>
                  </a:solidFill>
                  <a:latin typeface="Cambria" panose="02040503050406030204" pitchFamily="18" charset="0"/>
                  <a:ea typeface="Cambria" panose="02040503050406030204" pitchFamily="18" charset="0"/>
                  <a:cs typeface="Times New Roman" panose="02020603050405020304" pitchFamily="18" charset="0"/>
                </a:rPr>
                <a:t> </a:t>
              </a:r>
              <a:r>
                <a:rPr lang="en-US" b="1" dirty="0">
                  <a:solidFill>
                    <a:schemeClr val="tx1">
                      <a:lumMod val="95000"/>
                      <a:lumOff val="5000"/>
                    </a:schemeClr>
                  </a:solidFill>
                  <a:latin typeface="Cambria" panose="02040503050406030204" pitchFamily="18" charset="0"/>
                  <a:ea typeface="Cambria" panose="02040503050406030204" pitchFamily="18" charset="0"/>
                  <a:cs typeface="Times New Roman" panose="02020603050405020304" pitchFamily="18" charset="0"/>
                </a:rPr>
                <a:t>Interpolation</a:t>
              </a:r>
            </a:p>
          </p:txBody>
        </p:sp>
        <p:sp>
          <p:nvSpPr>
            <p:cNvPr id="101" name="Rectangle 100">
              <a:extLst>
                <a:ext uri="{FF2B5EF4-FFF2-40B4-BE49-F238E27FC236}">
                  <a16:creationId xmlns:a16="http://schemas.microsoft.com/office/drawing/2014/main" id="{B75F1EE0-9473-4405-898E-3E9AA133C017}"/>
                </a:ext>
              </a:extLst>
            </p:cNvPr>
            <p:cNvSpPr/>
            <p:nvPr/>
          </p:nvSpPr>
          <p:spPr>
            <a:xfrm>
              <a:off x="642976" y="763177"/>
              <a:ext cx="2414814" cy="959878"/>
            </a:xfrm>
            <a:prstGeom prst="rect">
              <a:avLst/>
            </a:prstGeom>
          </p:spPr>
          <p:txBody>
            <a:bodyPr wrap="square">
              <a:spAutoFit/>
            </a:bodyPr>
            <a:lstStyle/>
            <a:p>
              <a:pPr algn="ctr">
                <a:lnSpc>
                  <a:spcPct val="107000"/>
                </a:lnSpc>
              </a:pPr>
              <a:r>
                <a:rPr lang="en-US" b="1" dirty="0">
                  <a:solidFill>
                    <a:schemeClr val="tx1">
                      <a:lumMod val="95000"/>
                      <a:lumOff val="5000"/>
                    </a:schemeClr>
                  </a:solidFill>
                  <a:latin typeface="Cambria" panose="02040503050406030204" pitchFamily="18" charset="0"/>
                  <a:ea typeface="Cambria" panose="02040503050406030204" pitchFamily="18" charset="0"/>
                  <a:cs typeface="Times New Roman" panose="02020603050405020304" pitchFamily="18" charset="0"/>
                </a:rPr>
                <a:t>STEP 3</a:t>
              </a:r>
            </a:p>
            <a:p>
              <a:pPr algn="ctr">
                <a:lnSpc>
                  <a:spcPct val="107000"/>
                </a:lnSpc>
              </a:pPr>
              <a:r>
                <a:rPr lang="en-US" b="1" dirty="0">
                  <a:solidFill>
                    <a:schemeClr val="tx1">
                      <a:lumMod val="95000"/>
                      <a:lumOff val="5000"/>
                    </a:schemeClr>
                  </a:solidFill>
                  <a:latin typeface="Cambria" panose="02040503050406030204" pitchFamily="18" charset="0"/>
                  <a:ea typeface="Cambria" panose="02040503050406030204" pitchFamily="18" charset="0"/>
                  <a:cs typeface="Times New Roman" panose="02020603050405020304" pitchFamily="18" charset="0"/>
                </a:rPr>
                <a:t>Understanding the Limitation</a:t>
              </a:r>
            </a:p>
          </p:txBody>
        </p:sp>
        <p:sp>
          <p:nvSpPr>
            <p:cNvPr id="95" name="Rectangle 94">
              <a:extLst>
                <a:ext uri="{FF2B5EF4-FFF2-40B4-BE49-F238E27FC236}">
                  <a16:creationId xmlns:a16="http://schemas.microsoft.com/office/drawing/2014/main" id="{FD23D99D-7166-469C-8D42-EBC25F638922}"/>
                </a:ext>
              </a:extLst>
            </p:cNvPr>
            <p:cNvSpPr/>
            <p:nvPr/>
          </p:nvSpPr>
          <p:spPr>
            <a:xfrm>
              <a:off x="6695101" y="3669654"/>
              <a:ext cx="5885412" cy="2123658"/>
            </a:xfrm>
            <a:prstGeom prst="rect">
              <a:avLst/>
            </a:prstGeom>
          </p:spPr>
          <p:txBody>
            <a:bodyPr wrap="square">
              <a:spAutoFit/>
            </a:bodyPr>
            <a:lstStyle/>
            <a:p>
              <a:pPr algn="ctr"/>
              <a:r>
                <a:rPr lang="en-IN" sz="6600" b="1" dirty="0">
                  <a:solidFill>
                    <a:schemeClr val="tx1">
                      <a:lumMod val="95000"/>
                      <a:lumOff val="5000"/>
                    </a:schemeClr>
                  </a:solidFill>
                  <a:effectLst>
                    <a:outerShdw blurRad="50800" dist="38100" dir="8100000" algn="tr" rotWithShape="0">
                      <a:prstClr val="black">
                        <a:alpha val="40000"/>
                      </a:prstClr>
                    </a:outerShdw>
                  </a:effectLst>
                  <a:latin typeface="Cambria" panose="02040503050406030204" pitchFamily="18" charset="0"/>
                  <a:ea typeface="Cambria" panose="02040503050406030204" pitchFamily="18" charset="0"/>
                </a:rPr>
                <a:t>Addressing </a:t>
              </a:r>
            </a:p>
            <a:p>
              <a:pPr algn="ctr"/>
              <a:r>
                <a:rPr lang="en-IN" sz="6600" b="1" dirty="0">
                  <a:solidFill>
                    <a:schemeClr val="tx1">
                      <a:lumMod val="95000"/>
                      <a:lumOff val="5000"/>
                    </a:schemeClr>
                  </a:solidFill>
                  <a:effectLst>
                    <a:outerShdw blurRad="50800" dist="38100" dir="8100000" algn="tr" rotWithShape="0">
                      <a:prstClr val="black">
                        <a:alpha val="40000"/>
                      </a:prstClr>
                    </a:outerShdw>
                  </a:effectLst>
                  <a:latin typeface="Cambria" panose="02040503050406030204" pitchFamily="18" charset="0"/>
                  <a:ea typeface="Cambria" panose="02040503050406030204" pitchFamily="18" charset="0"/>
                </a:rPr>
                <a:t>Data Quality </a:t>
              </a:r>
            </a:p>
          </p:txBody>
        </p:sp>
      </p:grpSp>
    </p:spTree>
    <p:extLst>
      <p:ext uri="{BB962C8B-B14F-4D97-AF65-F5344CB8AC3E}">
        <p14:creationId xmlns:p14="http://schemas.microsoft.com/office/powerpoint/2010/main" val="3903413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3DB87949-EFAA-94DD-035F-9010BF6159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5228" y="0"/>
            <a:ext cx="946204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362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7C78F6-7AFC-9D92-A220-123F65C3E7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406" y="228600"/>
            <a:ext cx="10628672"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334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1DFA286-0BCF-C24A-F67F-0C0E6D5616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207" y="469490"/>
            <a:ext cx="9694607" cy="5919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754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7709DF34-4E69-4592-65B4-D0277E8A0A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738" y="0"/>
            <a:ext cx="95329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400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62914">
              <a:srgbClr val="6BB9E5"/>
            </a:gs>
            <a:gs pos="0">
              <a:schemeClr val="tx2">
                <a:lumMod val="50000"/>
                <a:lumOff val="50000"/>
              </a:schemeClr>
            </a:gs>
            <a:gs pos="0">
              <a:schemeClr val="accent1">
                <a:lumMod val="5000"/>
                <a:lumOff val="95000"/>
              </a:schemeClr>
            </a:gs>
            <a:gs pos="100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152"/>
        <p:cNvGrpSpPr/>
        <p:nvPr/>
      </p:nvGrpSpPr>
      <p:grpSpPr>
        <a:xfrm>
          <a:off x="0" y="0"/>
          <a:ext cx="0" cy="0"/>
          <a:chOff x="0" y="0"/>
          <a:chExt cx="0" cy="0"/>
        </a:xfrm>
      </p:grpSpPr>
      <p:sp>
        <p:nvSpPr>
          <p:cNvPr id="153" name="Google Shape;153;p19"/>
          <p:cNvSpPr txBox="1">
            <a:spLocks noGrp="1"/>
          </p:cNvSpPr>
          <p:nvPr>
            <p:ph type="title"/>
          </p:nvPr>
        </p:nvSpPr>
        <p:spPr>
          <a:xfrm>
            <a:off x="1756405" y="646520"/>
            <a:ext cx="8595360" cy="641600"/>
          </a:xfrm>
          <a:prstGeom prst="rect">
            <a:avLst/>
          </a:prstGeom>
        </p:spPr>
        <p:txBody>
          <a:bodyPr spcFirstLastPara="1" vert="horz" wrap="square" lIns="121900" tIns="121900" rIns="121900" bIns="121900" rtlCol="0" anchor="ctr" anchorCtr="0">
            <a:noAutofit/>
          </a:bodyPr>
          <a:lstStyle/>
          <a:p>
            <a:pPr algn="ctr">
              <a:spcBef>
                <a:spcPts val="0"/>
              </a:spcBef>
              <a:buClr>
                <a:schemeClr val="dk1"/>
              </a:buClr>
              <a:buSzPts val="1100"/>
            </a:pPr>
            <a:r>
              <a:rPr lang="en" sz="6600" b="1" dirty="0">
                <a:solidFill>
                  <a:schemeClr val="tx1">
                    <a:lumMod val="95000"/>
                    <a:lumOff val="5000"/>
                  </a:schemeClr>
                </a:solidFill>
                <a:effectLst>
                  <a:outerShdw blurRad="50800" dist="38100" dir="8100000" algn="tr" rotWithShape="0">
                    <a:prstClr val="black">
                      <a:alpha val="40000"/>
                    </a:prstClr>
                  </a:outerShdw>
                </a:effectLst>
                <a:latin typeface="Cambria" panose="02040503050406030204" pitchFamily="18" charset="0"/>
                <a:ea typeface="Cambria" panose="02040503050406030204" pitchFamily="18" charset="0"/>
                <a:cs typeface="+mn-cs"/>
              </a:rPr>
              <a:t>PM10 Exposure Analysis</a:t>
            </a:r>
            <a:endParaRPr sz="6600" b="1" dirty="0">
              <a:solidFill>
                <a:schemeClr val="tx1">
                  <a:lumMod val="95000"/>
                  <a:lumOff val="5000"/>
                </a:schemeClr>
              </a:solidFill>
              <a:effectLst>
                <a:outerShdw blurRad="50800" dist="38100" dir="8100000" algn="tr" rotWithShape="0">
                  <a:prstClr val="black">
                    <a:alpha val="40000"/>
                  </a:prstClr>
                </a:outerShdw>
              </a:effectLst>
              <a:latin typeface="Cambria" panose="02040503050406030204" pitchFamily="18" charset="0"/>
              <a:ea typeface="Cambria" panose="02040503050406030204" pitchFamily="18" charset="0"/>
              <a:cs typeface="+mn-cs"/>
            </a:endParaRPr>
          </a:p>
        </p:txBody>
      </p:sp>
      <p:sp>
        <p:nvSpPr>
          <p:cNvPr id="154" name="Google Shape;154;p19"/>
          <p:cNvSpPr/>
          <p:nvPr/>
        </p:nvSpPr>
        <p:spPr>
          <a:xfrm>
            <a:off x="4695300" y="2456461"/>
            <a:ext cx="2821600" cy="2821600"/>
          </a:xfrm>
          <a:prstGeom prst="pie">
            <a:avLst>
              <a:gd name="adj1" fmla="val 20317001"/>
              <a:gd name="adj2" fmla="val 16209777"/>
            </a:avLst>
          </a:prstGeom>
          <a:noFill/>
          <a:ln w="76200"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5" name="Google Shape;155;p19"/>
          <p:cNvSpPr txBox="1"/>
          <p:nvPr/>
        </p:nvSpPr>
        <p:spPr>
          <a:xfrm>
            <a:off x="878399" y="2517433"/>
            <a:ext cx="2307398" cy="644400"/>
          </a:xfrm>
          <a:prstGeom prst="rect">
            <a:avLst/>
          </a:prstGeom>
          <a:noFill/>
          <a:ln>
            <a:noFill/>
          </a:ln>
        </p:spPr>
        <p:txBody>
          <a:bodyPr spcFirstLastPara="1" wrap="square" lIns="121900" tIns="121900" rIns="121900" bIns="121900" anchor="ctr" anchorCtr="0">
            <a:noAutofit/>
          </a:bodyPr>
          <a:lstStyle/>
          <a:p>
            <a:pPr>
              <a:buClr>
                <a:srgbClr val="000000"/>
              </a:buClr>
              <a:buSzPts val="1100"/>
            </a:pPr>
            <a:r>
              <a:rPr lang="en" sz="5333" b="1" dirty="0">
                <a:solidFill>
                  <a:schemeClr val="dk1"/>
                </a:solidFill>
                <a:latin typeface="Fira Sans Extra Condensed"/>
                <a:ea typeface="Fira Sans Extra Condensed"/>
                <a:cs typeface="Fira Sans Extra Condensed"/>
                <a:sym typeface="Fira Sans Extra Condensed"/>
              </a:rPr>
              <a:t>98.50%</a:t>
            </a:r>
            <a:endParaRPr sz="5333" b="1" dirty="0">
              <a:solidFill>
                <a:schemeClr val="dk1"/>
              </a:solidFill>
              <a:latin typeface="Fira Sans Extra Condensed"/>
              <a:ea typeface="Fira Sans Extra Condensed"/>
              <a:cs typeface="Fira Sans Extra Condensed"/>
              <a:sym typeface="Fira Sans Extra Condensed"/>
            </a:endParaRPr>
          </a:p>
        </p:txBody>
      </p:sp>
      <p:sp>
        <p:nvSpPr>
          <p:cNvPr id="156" name="Google Shape;156;p19"/>
          <p:cNvSpPr txBox="1"/>
          <p:nvPr/>
        </p:nvSpPr>
        <p:spPr>
          <a:xfrm>
            <a:off x="9389765" y="2528855"/>
            <a:ext cx="1924000" cy="644400"/>
          </a:xfrm>
          <a:prstGeom prst="rect">
            <a:avLst/>
          </a:prstGeom>
          <a:noFill/>
          <a:ln>
            <a:noFill/>
          </a:ln>
        </p:spPr>
        <p:txBody>
          <a:bodyPr spcFirstLastPara="1" wrap="square" lIns="121900" tIns="121900" rIns="121900" bIns="121900" anchor="ctr" anchorCtr="0">
            <a:noAutofit/>
          </a:bodyPr>
          <a:lstStyle/>
          <a:p>
            <a:pPr algn="r">
              <a:buClr>
                <a:srgbClr val="000000"/>
              </a:buClr>
              <a:buSzPts val="1100"/>
            </a:pPr>
            <a:r>
              <a:rPr lang="en" sz="5333" b="1" dirty="0">
                <a:solidFill>
                  <a:schemeClr val="dk1"/>
                </a:solidFill>
                <a:latin typeface="Fira Sans Extra Condensed"/>
                <a:ea typeface="Fira Sans Extra Condensed"/>
                <a:cs typeface="Fira Sans Extra Condensed"/>
                <a:sym typeface="Fira Sans Extra Condensed"/>
              </a:rPr>
              <a:t>1.50%</a:t>
            </a:r>
            <a:endParaRPr sz="5333" b="1" dirty="0">
              <a:solidFill>
                <a:schemeClr val="dk1"/>
              </a:solidFill>
              <a:latin typeface="Fira Sans Extra Condensed"/>
              <a:ea typeface="Fira Sans Extra Condensed"/>
              <a:cs typeface="Fira Sans Extra Condensed"/>
              <a:sym typeface="Fira Sans Extra Condensed"/>
            </a:endParaRPr>
          </a:p>
        </p:txBody>
      </p:sp>
      <p:cxnSp>
        <p:nvCxnSpPr>
          <p:cNvPr id="158" name="Google Shape;158;p19"/>
          <p:cNvCxnSpPr>
            <a:cxnSpLocks/>
            <a:stCxn id="155" idx="3"/>
          </p:cNvCxnSpPr>
          <p:nvPr/>
        </p:nvCxnSpPr>
        <p:spPr>
          <a:xfrm>
            <a:off x="3185797" y="2839633"/>
            <a:ext cx="680202" cy="0"/>
          </a:xfrm>
          <a:prstGeom prst="straightConnector1">
            <a:avLst/>
          </a:prstGeom>
          <a:noFill/>
          <a:ln w="38100" cap="flat" cmpd="sng">
            <a:solidFill>
              <a:schemeClr val="accent1"/>
            </a:solidFill>
            <a:prstDash val="solid"/>
            <a:round/>
            <a:headEnd type="none" w="med" len="med"/>
            <a:tailEnd type="oval" w="med" len="med"/>
          </a:ln>
        </p:spPr>
      </p:cxnSp>
      <p:cxnSp>
        <p:nvCxnSpPr>
          <p:cNvPr id="159" name="Google Shape;159;p19"/>
          <p:cNvCxnSpPr>
            <a:stCxn id="156" idx="1"/>
          </p:cNvCxnSpPr>
          <p:nvPr/>
        </p:nvCxnSpPr>
        <p:spPr>
          <a:xfrm rot="10800000">
            <a:off x="8014165" y="2851055"/>
            <a:ext cx="1375600" cy="0"/>
          </a:xfrm>
          <a:prstGeom prst="straightConnector1">
            <a:avLst/>
          </a:prstGeom>
          <a:noFill/>
          <a:ln w="38100" cap="flat" cmpd="sng">
            <a:solidFill>
              <a:schemeClr val="accent4"/>
            </a:solidFill>
            <a:prstDash val="solid"/>
            <a:round/>
            <a:headEnd type="none" w="med" len="med"/>
            <a:tailEnd type="oval" w="med" len="med"/>
          </a:ln>
        </p:spPr>
      </p:cxnSp>
      <p:sp>
        <p:nvSpPr>
          <p:cNvPr id="160" name="Google Shape;160;p19"/>
          <p:cNvSpPr txBox="1"/>
          <p:nvPr/>
        </p:nvSpPr>
        <p:spPr>
          <a:xfrm>
            <a:off x="878400" y="3193092"/>
            <a:ext cx="2691600" cy="615200"/>
          </a:xfrm>
          <a:prstGeom prst="rect">
            <a:avLst/>
          </a:prstGeom>
          <a:noFill/>
          <a:ln>
            <a:noFill/>
          </a:ln>
        </p:spPr>
        <p:txBody>
          <a:bodyPr spcFirstLastPara="1" wrap="square" lIns="121900" tIns="121900" rIns="121900" bIns="121900" anchor="ctr" anchorCtr="0">
            <a:noAutofit/>
          </a:bodyPr>
          <a:lstStyle/>
          <a:p>
            <a:pPr algn="ctr"/>
            <a:r>
              <a:rPr lang="en" sz="2667" b="1" dirty="0">
                <a:solidFill>
                  <a:schemeClr val="dk1"/>
                </a:solidFill>
                <a:latin typeface="Roboto"/>
                <a:ea typeface="Roboto"/>
                <a:cs typeface="Roboto"/>
                <a:sym typeface="Roboto"/>
              </a:rPr>
              <a:t>3931 hours</a:t>
            </a:r>
            <a:endParaRPr sz="2667" b="1" dirty="0">
              <a:solidFill>
                <a:schemeClr val="dk1"/>
              </a:solidFill>
              <a:latin typeface="Roboto"/>
              <a:ea typeface="Roboto"/>
              <a:cs typeface="Roboto"/>
              <a:sym typeface="Roboto"/>
            </a:endParaRPr>
          </a:p>
        </p:txBody>
      </p:sp>
      <p:sp>
        <p:nvSpPr>
          <p:cNvPr id="161" name="Google Shape;161;p19"/>
          <p:cNvSpPr txBox="1"/>
          <p:nvPr/>
        </p:nvSpPr>
        <p:spPr>
          <a:xfrm>
            <a:off x="8621167" y="3193092"/>
            <a:ext cx="2691600" cy="615200"/>
          </a:xfrm>
          <a:prstGeom prst="rect">
            <a:avLst/>
          </a:prstGeom>
          <a:noFill/>
          <a:ln>
            <a:noFill/>
          </a:ln>
        </p:spPr>
        <p:txBody>
          <a:bodyPr spcFirstLastPara="1" wrap="square" lIns="121900" tIns="121900" rIns="121900" bIns="121900" anchor="ctr" anchorCtr="0">
            <a:noAutofit/>
          </a:bodyPr>
          <a:lstStyle/>
          <a:p>
            <a:pPr algn="r"/>
            <a:r>
              <a:rPr lang="en" sz="2667" b="1" dirty="0">
                <a:solidFill>
                  <a:schemeClr val="dk1"/>
                </a:solidFill>
                <a:latin typeface="Roboto"/>
                <a:ea typeface="Roboto"/>
                <a:cs typeface="Roboto"/>
                <a:sym typeface="Roboto"/>
              </a:rPr>
              <a:t>60 hours</a:t>
            </a:r>
            <a:endParaRPr sz="2667" b="1" dirty="0">
              <a:solidFill>
                <a:schemeClr val="dk1"/>
              </a:solidFill>
              <a:latin typeface="Roboto"/>
              <a:ea typeface="Roboto"/>
              <a:cs typeface="Roboto"/>
              <a:sym typeface="Roboto"/>
            </a:endParaRPr>
          </a:p>
        </p:txBody>
      </p:sp>
      <p:sp>
        <p:nvSpPr>
          <p:cNvPr id="164" name="Google Shape;164;p19"/>
          <p:cNvSpPr/>
          <p:nvPr/>
        </p:nvSpPr>
        <p:spPr>
          <a:xfrm>
            <a:off x="4876981" y="2187700"/>
            <a:ext cx="2821600" cy="2821600"/>
          </a:xfrm>
          <a:prstGeom prst="pie">
            <a:avLst>
              <a:gd name="adj1" fmla="val 16177201"/>
              <a:gd name="adj2" fmla="val 20324206"/>
            </a:avLst>
          </a:prstGeom>
          <a:noFill/>
          <a:ln w="76200"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 name="Google Shape;157;p19">
            <a:extLst>
              <a:ext uri="{FF2B5EF4-FFF2-40B4-BE49-F238E27FC236}">
                <a16:creationId xmlns:a16="http://schemas.microsoft.com/office/drawing/2014/main" id="{A083FE10-F6A0-3A37-4006-3346BD6E8CE9}"/>
              </a:ext>
            </a:extLst>
          </p:cNvPr>
          <p:cNvSpPr txBox="1">
            <a:spLocks/>
          </p:cNvSpPr>
          <p:nvPr/>
        </p:nvSpPr>
        <p:spPr>
          <a:xfrm>
            <a:off x="878400" y="5665849"/>
            <a:ext cx="10435200" cy="5060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Clr>
                <a:schemeClr val="dk1"/>
              </a:buClr>
              <a:buSzPts val="1100"/>
              <a:buFont typeface="Arial" panose="020B0604020202020204" pitchFamily="34" charset="0"/>
              <a:buNone/>
            </a:pPr>
            <a:r>
              <a:rPr lang="en-US" sz="1400" dirty="0">
                <a:solidFill>
                  <a:schemeClr val="bg1">
                    <a:lumMod val="85000"/>
                  </a:schemeClr>
                </a:solidFill>
              </a:rPr>
              <a:t>Note : Winter Air Quality Analysis from 1</a:t>
            </a:r>
            <a:r>
              <a:rPr lang="en-US" sz="1400" baseline="30000" dirty="0">
                <a:solidFill>
                  <a:schemeClr val="bg1">
                    <a:lumMod val="85000"/>
                  </a:schemeClr>
                </a:solidFill>
              </a:rPr>
              <a:t>st</a:t>
            </a:r>
            <a:r>
              <a:rPr lang="en-US" sz="1400" dirty="0">
                <a:solidFill>
                  <a:schemeClr val="bg1">
                    <a:lumMod val="85000"/>
                  </a:schemeClr>
                </a:solidFill>
              </a:rPr>
              <a:t> of November to 16</a:t>
            </a:r>
            <a:r>
              <a:rPr lang="en-US" sz="1400" baseline="30000" dirty="0">
                <a:solidFill>
                  <a:schemeClr val="bg1">
                    <a:lumMod val="85000"/>
                  </a:schemeClr>
                </a:solidFill>
              </a:rPr>
              <a:t>th</a:t>
            </a:r>
            <a:r>
              <a:rPr lang="en-US" sz="1400" dirty="0">
                <a:solidFill>
                  <a:schemeClr val="bg1">
                    <a:lumMod val="85000"/>
                  </a:schemeClr>
                </a:solidFill>
              </a:rPr>
              <a:t> of January</a:t>
            </a:r>
          </a:p>
          <a:p>
            <a:pPr marL="0" indent="0" algn="ctr">
              <a:spcBef>
                <a:spcPts val="2133"/>
              </a:spcBef>
              <a:spcAft>
                <a:spcPts val="2133"/>
              </a:spcAft>
              <a:buFont typeface="Arial" panose="020B0604020202020204" pitchFamily="34" charset="0"/>
              <a:buNone/>
            </a:pPr>
            <a:endParaRPr lang="en-US" sz="1400" dirty="0">
              <a:solidFill>
                <a:schemeClr val="bg1">
                  <a:lumMod val="8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62914">
              <a:srgbClr val="6BB9E5"/>
            </a:gs>
            <a:gs pos="0">
              <a:schemeClr val="tx2">
                <a:lumMod val="50000"/>
                <a:lumOff val="50000"/>
              </a:schemeClr>
            </a:gs>
            <a:gs pos="0">
              <a:schemeClr val="accent1">
                <a:lumMod val="5000"/>
                <a:lumOff val="95000"/>
              </a:schemeClr>
            </a:gs>
            <a:gs pos="100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152"/>
        <p:cNvGrpSpPr/>
        <p:nvPr/>
      </p:nvGrpSpPr>
      <p:grpSpPr>
        <a:xfrm>
          <a:off x="0" y="0"/>
          <a:ext cx="0" cy="0"/>
          <a:chOff x="0" y="0"/>
          <a:chExt cx="0" cy="0"/>
        </a:xfrm>
      </p:grpSpPr>
      <p:sp>
        <p:nvSpPr>
          <p:cNvPr id="153" name="Google Shape;153;p19"/>
          <p:cNvSpPr txBox="1">
            <a:spLocks noGrp="1"/>
          </p:cNvSpPr>
          <p:nvPr>
            <p:ph type="title"/>
          </p:nvPr>
        </p:nvSpPr>
        <p:spPr>
          <a:xfrm>
            <a:off x="1280160" y="830239"/>
            <a:ext cx="9763760" cy="641600"/>
          </a:xfrm>
          <a:prstGeom prst="rect">
            <a:avLst/>
          </a:prstGeom>
        </p:spPr>
        <p:txBody>
          <a:bodyPr spcFirstLastPara="1" vert="horz" wrap="square" lIns="121900" tIns="121900" rIns="121900" bIns="121900" rtlCol="0" anchor="ctr" anchorCtr="0">
            <a:noAutofit/>
          </a:bodyPr>
          <a:lstStyle/>
          <a:p>
            <a:pPr algn="ctr">
              <a:spcBef>
                <a:spcPts val="0"/>
              </a:spcBef>
              <a:buClr>
                <a:schemeClr val="dk1"/>
              </a:buClr>
              <a:buSzPts val="1100"/>
            </a:pPr>
            <a:r>
              <a:rPr lang="en" sz="6600" b="1" dirty="0">
                <a:solidFill>
                  <a:schemeClr val="tx1">
                    <a:lumMod val="95000"/>
                    <a:lumOff val="5000"/>
                  </a:schemeClr>
                </a:solidFill>
                <a:effectLst>
                  <a:outerShdw blurRad="50800" dist="38100" dir="8100000" algn="tr" rotWithShape="0">
                    <a:prstClr val="black">
                      <a:alpha val="40000"/>
                    </a:prstClr>
                  </a:outerShdw>
                </a:effectLst>
                <a:latin typeface="Cambria" panose="02040503050406030204" pitchFamily="18" charset="0"/>
                <a:ea typeface="Cambria" panose="02040503050406030204" pitchFamily="18" charset="0"/>
                <a:cs typeface="+mn-cs"/>
              </a:rPr>
              <a:t>PM2.5 Exposure Analysis</a:t>
            </a:r>
            <a:endParaRPr sz="6600" b="1" dirty="0">
              <a:solidFill>
                <a:schemeClr val="tx1">
                  <a:lumMod val="95000"/>
                  <a:lumOff val="5000"/>
                </a:schemeClr>
              </a:solidFill>
              <a:effectLst>
                <a:outerShdw blurRad="50800" dist="38100" dir="8100000" algn="tr" rotWithShape="0">
                  <a:prstClr val="black">
                    <a:alpha val="40000"/>
                  </a:prstClr>
                </a:outerShdw>
              </a:effectLst>
              <a:latin typeface="Cambria" panose="02040503050406030204" pitchFamily="18" charset="0"/>
              <a:ea typeface="Cambria" panose="02040503050406030204" pitchFamily="18" charset="0"/>
              <a:cs typeface="+mn-cs"/>
            </a:endParaRPr>
          </a:p>
        </p:txBody>
      </p:sp>
      <p:sp>
        <p:nvSpPr>
          <p:cNvPr id="154" name="Google Shape;154;p19"/>
          <p:cNvSpPr/>
          <p:nvPr/>
        </p:nvSpPr>
        <p:spPr>
          <a:xfrm>
            <a:off x="4695300" y="2456461"/>
            <a:ext cx="2821600" cy="2821600"/>
          </a:xfrm>
          <a:prstGeom prst="pie">
            <a:avLst>
              <a:gd name="adj1" fmla="val 20317001"/>
              <a:gd name="adj2" fmla="val 16209777"/>
            </a:avLst>
          </a:prstGeom>
          <a:noFill/>
          <a:ln w="76200"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endParaRPr sz="2400">
              <a:solidFill>
                <a:srgbClr val="92D050"/>
              </a:solidFill>
            </a:endParaRPr>
          </a:p>
        </p:txBody>
      </p:sp>
      <p:sp>
        <p:nvSpPr>
          <p:cNvPr id="155" name="Google Shape;155;p19"/>
          <p:cNvSpPr txBox="1"/>
          <p:nvPr/>
        </p:nvSpPr>
        <p:spPr>
          <a:xfrm>
            <a:off x="878399" y="2517433"/>
            <a:ext cx="2307398" cy="644400"/>
          </a:xfrm>
          <a:prstGeom prst="rect">
            <a:avLst/>
          </a:prstGeom>
          <a:noFill/>
          <a:ln>
            <a:noFill/>
          </a:ln>
        </p:spPr>
        <p:txBody>
          <a:bodyPr spcFirstLastPara="1" wrap="square" lIns="121900" tIns="121900" rIns="121900" bIns="121900" anchor="ctr" anchorCtr="0">
            <a:noAutofit/>
          </a:bodyPr>
          <a:lstStyle/>
          <a:p>
            <a:pPr>
              <a:buClr>
                <a:srgbClr val="000000"/>
              </a:buClr>
              <a:buSzPts val="1100"/>
            </a:pPr>
            <a:r>
              <a:rPr lang="en" sz="5333" b="1" dirty="0">
                <a:solidFill>
                  <a:schemeClr val="dk1"/>
                </a:solidFill>
                <a:latin typeface="Fira Sans Extra Condensed"/>
                <a:ea typeface="Fira Sans Extra Condensed"/>
                <a:cs typeface="Fira Sans Extra Condensed"/>
                <a:sym typeface="Fira Sans Extra Condensed"/>
              </a:rPr>
              <a:t>96.66%</a:t>
            </a:r>
            <a:endParaRPr sz="5333" b="1" dirty="0">
              <a:solidFill>
                <a:schemeClr val="dk1"/>
              </a:solidFill>
              <a:latin typeface="Fira Sans Extra Condensed"/>
              <a:ea typeface="Fira Sans Extra Condensed"/>
              <a:cs typeface="Fira Sans Extra Condensed"/>
              <a:sym typeface="Fira Sans Extra Condensed"/>
            </a:endParaRPr>
          </a:p>
        </p:txBody>
      </p:sp>
      <p:sp>
        <p:nvSpPr>
          <p:cNvPr id="156" name="Google Shape;156;p19"/>
          <p:cNvSpPr txBox="1"/>
          <p:nvPr/>
        </p:nvSpPr>
        <p:spPr>
          <a:xfrm>
            <a:off x="9389765" y="2528855"/>
            <a:ext cx="1924000" cy="644400"/>
          </a:xfrm>
          <a:prstGeom prst="rect">
            <a:avLst/>
          </a:prstGeom>
          <a:noFill/>
          <a:ln>
            <a:noFill/>
          </a:ln>
        </p:spPr>
        <p:txBody>
          <a:bodyPr spcFirstLastPara="1" wrap="square" lIns="121900" tIns="121900" rIns="121900" bIns="121900" anchor="ctr" anchorCtr="0">
            <a:noAutofit/>
          </a:bodyPr>
          <a:lstStyle/>
          <a:p>
            <a:pPr algn="r">
              <a:buClr>
                <a:srgbClr val="000000"/>
              </a:buClr>
              <a:buSzPts val="1100"/>
            </a:pPr>
            <a:r>
              <a:rPr lang="en" sz="5333" b="1" dirty="0">
                <a:solidFill>
                  <a:schemeClr val="dk1"/>
                </a:solidFill>
                <a:latin typeface="Fira Sans Extra Condensed"/>
                <a:ea typeface="Fira Sans Extra Condensed"/>
                <a:cs typeface="Fira Sans Extra Condensed"/>
                <a:sym typeface="Fira Sans Extra Condensed"/>
              </a:rPr>
              <a:t>3.34%</a:t>
            </a:r>
            <a:endParaRPr sz="5333" b="1" dirty="0">
              <a:solidFill>
                <a:schemeClr val="dk1"/>
              </a:solidFill>
              <a:latin typeface="Fira Sans Extra Condensed"/>
              <a:ea typeface="Fira Sans Extra Condensed"/>
              <a:cs typeface="Fira Sans Extra Condensed"/>
              <a:sym typeface="Fira Sans Extra Condensed"/>
            </a:endParaRPr>
          </a:p>
        </p:txBody>
      </p:sp>
      <p:cxnSp>
        <p:nvCxnSpPr>
          <p:cNvPr id="158" name="Google Shape;158;p19"/>
          <p:cNvCxnSpPr>
            <a:cxnSpLocks/>
            <a:stCxn id="155" idx="3"/>
          </p:cNvCxnSpPr>
          <p:nvPr/>
        </p:nvCxnSpPr>
        <p:spPr>
          <a:xfrm>
            <a:off x="3185797" y="2839633"/>
            <a:ext cx="680202" cy="0"/>
          </a:xfrm>
          <a:prstGeom prst="straightConnector1">
            <a:avLst/>
          </a:prstGeom>
          <a:noFill/>
          <a:ln w="38100" cap="flat" cmpd="sng">
            <a:solidFill>
              <a:schemeClr val="accent1"/>
            </a:solidFill>
            <a:prstDash val="solid"/>
            <a:round/>
            <a:headEnd type="none" w="med" len="med"/>
            <a:tailEnd type="oval" w="med" len="med"/>
          </a:ln>
        </p:spPr>
      </p:cxnSp>
      <p:cxnSp>
        <p:nvCxnSpPr>
          <p:cNvPr id="159" name="Google Shape;159;p19"/>
          <p:cNvCxnSpPr>
            <a:stCxn id="156" idx="1"/>
          </p:cNvCxnSpPr>
          <p:nvPr/>
        </p:nvCxnSpPr>
        <p:spPr>
          <a:xfrm rot="10800000">
            <a:off x="8014165" y="2851055"/>
            <a:ext cx="1375600" cy="0"/>
          </a:xfrm>
          <a:prstGeom prst="straightConnector1">
            <a:avLst/>
          </a:prstGeom>
          <a:noFill/>
          <a:ln w="38100" cap="flat" cmpd="sng">
            <a:solidFill>
              <a:schemeClr val="accent4"/>
            </a:solidFill>
            <a:prstDash val="solid"/>
            <a:round/>
            <a:headEnd type="none" w="med" len="med"/>
            <a:tailEnd type="oval" w="med" len="med"/>
          </a:ln>
        </p:spPr>
      </p:cxnSp>
      <p:sp>
        <p:nvSpPr>
          <p:cNvPr id="160" name="Google Shape;160;p19"/>
          <p:cNvSpPr txBox="1"/>
          <p:nvPr/>
        </p:nvSpPr>
        <p:spPr>
          <a:xfrm>
            <a:off x="878400" y="3193092"/>
            <a:ext cx="2691600" cy="615200"/>
          </a:xfrm>
          <a:prstGeom prst="rect">
            <a:avLst/>
          </a:prstGeom>
          <a:noFill/>
          <a:ln>
            <a:noFill/>
          </a:ln>
        </p:spPr>
        <p:txBody>
          <a:bodyPr spcFirstLastPara="1" wrap="square" lIns="121900" tIns="121900" rIns="121900" bIns="121900" anchor="ctr" anchorCtr="0">
            <a:noAutofit/>
          </a:bodyPr>
          <a:lstStyle/>
          <a:p>
            <a:pPr algn="ctr"/>
            <a:r>
              <a:rPr lang="en-US" sz="2667" b="1" dirty="0">
                <a:solidFill>
                  <a:schemeClr val="dk1"/>
                </a:solidFill>
                <a:latin typeface="Roboto"/>
                <a:ea typeface="Roboto"/>
                <a:cs typeface="Roboto"/>
                <a:sym typeface="Roboto"/>
              </a:rPr>
              <a:t>3884 hours</a:t>
            </a:r>
            <a:endParaRPr sz="2667" b="1" dirty="0">
              <a:solidFill>
                <a:schemeClr val="dk1"/>
              </a:solidFill>
              <a:latin typeface="Roboto"/>
              <a:ea typeface="Roboto"/>
              <a:cs typeface="Roboto"/>
              <a:sym typeface="Roboto"/>
            </a:endParaRPr>
          </a:p>
        </p:txBody>
      </p:sp>
      <p:sp>
        <p:nvSpPr>
          <p:cNvPr id="161" name="Google Shape;161;p19"/>
          <p:cNvSpPr txBox="1"/>
          <p:nvPr/>
        </p:nvSpPr>
        <p:spPr>
          <a:xfrm>
            <a:off x="8621167" y="3193092"/>
            <a:ext cx="2691600" cy="615200"/>
          </a:xfrm>
          <a:prstGeom prst="rect">
            <a:avLst/>
          </a:prstGeom>
          <a:noFill/>
          <a:ln>
            <a:noFill/>
          </a:ln>
        </p:spPr>
        <p:txBody>
          <a:bodyPr spcFirstLastPara="1" wrap="square" lIns="121900" tIns="121900" rIns="121900" bIns="121900" anchor="ctr" anchorCtr="0">
            <a:noAutofit/>
          </a:bodyPr>
          <a:lstStyle/>
          <a:p>
            <a:pPr algn="r"/>
            <a:r>
              <a:rPr lang="en" sz="2667" b="1" dirty="0">
                <a:solidFill>
                  <a:schemeClr val="dk1"/>
                </a:solidFill>
                <a:latin typeface="Roboto"/>
                <a:ea typeface="Roboto"/>
                <a:cs typeface="Roboto"/>
                <a:sym typeface="Roboto"/>
              </a:rPr>
              <a:t>134 hours</a:t>
            </a:r>
            <a:endParaRPr sz="2667" b="1" dirty="0">
              <a:solidFill>
                <a:schemeClr val="dk1"/>
              </a:solidFill>
              <a:latin typeface="Roboto"/>
              <a:ea typeface="Roboto"/>
              <a:cs typeface="Roboto"/>
              <a:sym typeface="Roboto"/>
            </a:endParaRPr>
          </a:p>
        </p:txBody>
      </p:sp>
      <p:sp>
        <p:nvSpPr>
          <p:cNvPr id="164" name="Google Shape;164;p19"/>
          <p:cNvSpPr/>
          <p:nvPr/>
        </p:nvSpPr>
        <p:spPr>
          <a:xfrm>
            <a:off x="4876981" y="2187700"/>
            <a:ext cx="2821600" cy="2821600"/>
          </a:xfrm>
          <a:prstGeom prst="pie">
            <a:avLst>
              <a:gd name="adj1" fmla="val 16177201"/>
              <a:gd name="adj2" fmla="val 20324206"/>
            </a:avLst>
          </a:prstGeom>
          <a:noFill/>
          <a:ln w="76200"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 name="Google Shape;157;p19">
            <a:extLst>
              <a:ext uri="{FF2B5EF4-FFF2-40B4-BE49-F238E27FC236}">
                <a16:creationId xmlns:a16="http://schemas.microsoft.com/office/drawing/2014/main" id="{3C0A852D-FDBE-0C39-8795-AEFAC4DDD0F8}"/>
              </a:ext>
            </a:extLst>
          </p:cNvPr>
          <p:cNvSpPr txBox="1">
            <a:spLocks/>
          </p:cNvSpPr>
          <p:nvPr/>
        </p:nvSpPr>
        <p:spPr>
          <a:xfrm>
            <a:off x="878400" y="5665849"/>
            <a:ext cx="10435200" cy="5060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Clr>
                <a:schemeClr val="dk1"/>
              </a:buClr>
              <a:buSzPts val="1100"/>
              <a:buFont typeface="Arial" panose="020B0604020202020204" pitchFamily="34" charset="0"/>
              <a:buNone/>
            </a:pPr>
            <a:r>
              <a:rPr lang="en-US" sz="1200" dirty="0">
                <a:solidFill>
                  <a:schemeClr val="bg1">
                    <a:lumMod val="85000"/>
                  </a:schemeClr>
                </a:solidFill>
              </a:rPr>
              <a:t>Note : Winter Air Quality Analysis from 1</a:t>
            </a:r>
            <a:r>
              <a:rPr lang="en-US" sz="1200" baseline="30000" dirty="0">
                <a:solidFill>
                  <a:schemeClr val="bg1">
                    <a:lumMod val="85000"/>
                  </a:schemeClr>
                </a:solidFill>
              </a:rPr>
              <a:t>st</a:t>
            </a:r>
            <a:r>
              <a:rPr lang="en-US" sz="1200" dirty="0">
                <a:solidFill>
                  <a:schemeClr val="bg1">
                    <a:lumMod val="85000"/>
                  </a:schemeClr>
                </a:solidFill>
              </a:rPr>
              <a:t> of November to 16</a:t>
            </a:r>
            <a:r>
              <a:rPr lang="en-US" sz="1200" baseline="30000" dirty="0">
                <a:solidFill>
                  <a:schemeClr val="bg1">
                    <a:lumMod val="85000"/>
                  </a:schemeClr>
                </a:solidFill>
              </a:rPr>
              <a:t>th</a:t>
            </a:r>
            <a:r>
              <a:rPr lang="en-US" sz="1200" dirty="0">
                <a:solidFill>
                  <a:schemeClr val="bg1">
                    <a:lumMod val="85000"/>
                  </a:schemeClr>
                </a:solidFill>
              </a:rPr>
              <a:t> of January</a:t>
            </a:r>
          </a:p>
          <a:p>
            <a:pPr marL="0" indent="0" algn="ctr">
              <a:spcBef>
                <a:spcPts val="2133"/>
              </a:spcBef>
              <a:spcAft>
                <a:spcPts val="2133"/>
              </a:spcAft>
              <a:buFont typeface="Arial" panose="020B0604020202020204" pitchFamily="34" charset="0"/>
              <a:buNone/>
            </a:pPr>
            <a:endParaRPr lang="en-US" sz="1200" dirty="0">
              <a:solidFill>
                <a:schemeClr val="bg1">
                  <a:lumMod val="85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269</TotalTime>
  <Words>648</Words>
  <Application>Microsoft Office PowerPoint</Application>
  <PresentationFormat>Widescreen</PresentationFormat>
  <Paragraphs>145</Paragraphs>
  <Slides>13</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Aptos</vt:lpstr>
      <vt:lpstr>Aptos Display</vt:lpstr>
      <vt:lpstr>Arial</vt:lpstr>
      <vt:lpstr>Calibri</vt:lpstr>
      <vt:lpstr>Calibri Light</vt:lpstr>
      <vt:lpstr>Cambria</vt:lpstr>
      <vt:lpstr>Fira Sans Extra Condensed</vt:lpstr>
      <vt:lpstr>Georgia</vt:lpstr>
      <vt:lpstr>Georgia Pro Cond</vt:lpstr>
      <vt:lpstr>Georgia Pro Light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PM10 Exposure Analysis</vt:lpstr>
      <vt:lpstr>PM2.5 Exposure Analysis</vt:lpstr>
      <vt:lpstr>Hours of Exposure to PM10 and PM2.5</vt:lpstr>
      <vt:lpstr>PowerPoint Presentation</vt:lpstr>
      <vt:lpstr>Warrants Further Research</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Shaurya Pal</dc:creator>
  <cp:lastModifiedBy>Shaurya Pal</cp:lastModifiedBy>
  <cp:revision>8</cp:revision>
  <dcterms:created xsi:type="dcterms:W3CDTF">2025-02-02T09:00:44Z</dcterms:created>
  <dcterms:modified xsi:type="dcterms:W3CDTF">2025-02-03T08:35:46Z</dcterms:modified>
</cp:coreProperties>
</file>