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8" r:id="rId2"/>
    <p:sldId id="256" r:id="rId3"/>
    <p:sldId id="257" r:id="rId4"/>
    <p:sldId id="258" r:id="rId5"/>
    <p:sldId id="259" r:id="rId6"/>
    <p:sldId id="315" r:id="rId7"/>
    <p:sldId id="311" r:id="rId8"/>
    <p:sldId id="317" r:id="rId9"/>
    <p:sldId id="335" r:id="rId10"/>
    <p:sldId id="3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E6A53-FEED-4206-82DE-868E1BA7FEC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AFD51-C615-436D-ADBA-4EF4FDBEE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3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2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8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4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9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3025-3A8A-9AE7-9EC7-5D7594EC8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FB245-6C0B-3D9A-F790-98118935E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9641-59A6-5FA7-159E-336FC91C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6A33-46C8-42D9-80E6-99AEFFCF9FE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EDB14-E6C9-7DAC-8150-1F49EDF2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9A50-B85E-DD6B-529B-2E950132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484-5F7D-48A9-A6E4-6C35074DF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56E3-ABF6-CA64-E57F-E25AB689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FF348-5319-F62B-9019-48DE3FB32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01C9-DB50-2160-8860-ECE0DBEB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6A33-46C8-42D9-80E6-99AEFFCF9FE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79F3D-5211-45DF-7571-85501F9E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E88A-C0A7-3BFC-30B7-66BB79A1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484-5F7D-48A9-A6E4-6C35074DF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56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318D5-44DB-728B-5FF0-733F90191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BE1F0-37F3-E465-2A4E-B09F24B81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6153-C01A-26CE-97C3-EA4F3AC5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6A33-46C8-42D9-80E6-99AEFFCF9FE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0467-EA8F-DD0E-4396-73ED0F20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3A21-F093-638F-FA20-8443D96C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484-5F7D-48A9-A6E4-6C35074DF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92A6-D470-DFDE-C0C8-7B198F48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2A5B-3470-46BC-1DCC-248B80B9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964A-5ECE-30CB-3EED-DCCA0955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6A33-46C8-42D9-80E6-99AEFFCF9FE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A7BB-7701-E907-87C8-DC46B3DB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78EC7-0B8E-88DF-4EDA-147C661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484-5F7D-48A9-A6E4-6C35074DF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1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F9EF-5861-5E7B-3FF7-4BFBE817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EE874-2063-2308-7D31-6E2DCA16C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C77A6-1A44-A3A1-26DB-DEC6799B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6A33-46C8-42D9-80E6-99AEFFCF9FE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0255-E36E-07BF-5AF2-761B4795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D05F-BEDE-BCEE-98C1-5DBB2FCC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484-5F7D-48A9-A6E4-6C35074DF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20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32E9-2EB8-1AE0-C3C9-D6E02ACA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7E78-5DAE-44F7-D4C8-7FE11709A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448E5-9039-220A-6BB0-6867E5406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27C19-6506-7396-14E2-837302EF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6A33-46C8-42D9-80E6-99AEFFCF9FE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0E4E4-9946-9C6E-B352-8CC6CF82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A23BA-F73F-EB59-C50D-957B7DED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484-5F7D-48A9-A6E4-6C35074DF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2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C7A0-666C-C8FE-C483-9403E0BA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1E90F-2DF3-1213-3A29-E121DAE4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0147F-95D1-7456-C92C-FE84175C0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023FB-A5F7-E1FF-5C82-31AA4E257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F7F8D-982A-11FD-3686-E90A513C3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E162E-F19D-3363-09B5-F4BC6EA0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6A33-46C8-42D9-80E6-99AEFFCF9FE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F276D-903E-618F-8C03-E5A4C755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98F96-4FA1-E089-6BCD-207F249A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484-5F7D-48A9-A6E4-6C35074DF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770C-A4BE-D36A-DEFF-FDFEFCCA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9A77E-0BFD-FEA2-EFD6-4660E21E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6A33-46C8-42D9-80E6-99AEFFCF9FE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F9200-F1F8-F816-C7AC-1D044428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56219-3316-23A5-0537-5C99797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484-5F7D-48A9-A6E4-6C35074DF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6B9BA-1852-DF80-B0F2-C194EF79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6A33-46C8-42D9-80E6-99AEFFCF9FE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751EE-5A4D-034F-CADC-9795AA13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1595F-9C1C-44A7-F0ED-7DC1F73E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484-5F7D-48A9-A6E4-6C35074DF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94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E244-E6A8-FC27-1C32-9EE26BF1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40100-0B91-0073-5C14-13519957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8967A-8F84-F728-278F-0820DEB87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76EBC-F55A-A83C-A12E-096F4841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6A33-46C8-42D9-80E6-99AEFFCF9FE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87B9-6390-1027-0628-938D408D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CCFA5-3348-553D-6E70-43B7067E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484-5F7D-48A9-A6E4-6C35074DF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130F-BAD0-B388-DCB9-3A63C325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D49F1-DB46-B144-DCEA-D9EF65D51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46F6-0147-FF65-56BA-A8810668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87CD2-27BC-9C32-8B44-D3E05247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6A33-46C8-42D9-80E6-99AEFFCF9FE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9F254-B32E-0092-F813-A46EFE93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DD06A-D557-9D50-2700-0C09B8B0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3484-5F7D-48A9-A6E4-6C35074DF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1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5EFE3-6347-FB42-C7D9-7C0AED18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F39D-BE07-7F5E-C458-5EAB76B9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D7BE8-AEAE-B1A5-840C-458A22F1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C76A33-46C8-42D9-80E6-99AEFFCF9FE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8C19-51B9-4E82-D821-D543FBFB6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8092-6494-0892-A5A2-567E70AC7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63484-5F7D-48A9-A6E4-6C35074DF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0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1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55.png"/><Relationship Id="rId18" Type="http://schemas.openxmlformats.org/officeDocument/2006/relationships/image" Target="../media/image58.svg"/><Relationship Id="rId3" Type="http://schemas.openxmlformats.org/officeDocument/2006/relationships/image" Target="../media/image37.png"/><Relationship Id="rId7" Type="http://schemas.openxmlformats.org/officeDocument/2006/relationships/image" Target="../media/image51.png"/><Relationship Id="rId12" Type="http://schemas.openxmlformats.org/officeDocument/2006/relationships/image" Target="../media/image44.sv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svg"/><Relationship Id="rId11" Type="http://schemas.openxmlformats.org/officeDocument/2006/relationships/image" Target="../media/image43.png"/><Relationship Id="rId5" Type="http://schemas.openxmlformats.org/officeDocument/2006/relationships/image" Target="../media/image49.png"/><Relationship Id="rId15" Type="http://schemas.openxmlformats.org/officeDocument/2006/relationships/image" Target="../media/image47.png"/><Relationship Id="rId10" Type="http://schemas.openxmlformats.org/officeDocument/2006/relationships/image" Target="../media/image54.svg"/><Relationship Id="rId4" Type="http://schemas.openxmlformats.org/officeDocument/2006/relationships/image" Target="../media/image38.svg"/><Relationship Id="rId9" Type="http://schemas.openxmlformats.org/officeDocument/2006/relationships/image" Target="../media/image53.png"/><Relationship Id="rId14" Type="http://schemas.openxmlformats.org/officeDocument/2006/relationships/image" Target="../media/image5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770" y="-1731"/>
            <a:ext cx="3282560" cy="984298"/>
          </a:xfrm>
        </p:spPr>
        <p:txBody>
          <a:bodyPr>
            <a:normAutofit/>
          </a:bodyPr>
          <a:lstStyle/>
          <a:p>
            <a:r>
              <a:rPr lang="en-US" dirty="0"/>
              <a:t>Child Poverty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A69F58-8FA8-2998-00E8-595C9CB5E661}"/>
              </a:ext>
            </a:extLst>
          </p:cNvPr>
          <p:cNvGrpSpPr/>
          <p:nvPr/>
        </p:nvGrpSpPr>
        <p:grpSpPr>
          <a:xfrm>
            <a:off x="0" y="1101725"/>
            <a:ext cx="12192001" cy="4922838"/>
            <a:chOff x="0" y="1101725"/>
            <a:chExt cx="12192001" cy="492283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BABC097-99F6-3082-BDDE-77BEAD3DF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1101725"/>
              <a:ext cx="5815013" cy="2203450"/>
            </a:xfrm>
            <a:custGeom>
              <a:avLst/>
              <a:gdLst>
                <a:gd name="connsiteX0" fmla="*/ 5815013 w 5815013"/>
                <a:gd name="connsiteY0" fmla="*/ 0 h 2203450"/>
                <a:gd name="connsiteX1" fmla="*/ 5815013 w 5815013"/>
                <a:gd name="connsiteY1" fmla="*/ 1216422 h 2203450"/>
                <a:gd name="connsiteX2" fmla="*/ 5665870 w 5815013"/>
                <a:gd name="connsiteY2" fmla="*/ 1216422 h 2203450"/>
                <a:gd name="connsiteX3" fmla="*/ 5656516 w 5815013"/>
                <a:gd name="connsiteY3" fmla="*/ 1684147 h 2203450"/>
                <a:gd name="connsiteX4" fmla="*/ 4382452 w 5815013"/>
                <a:gd name="connsiteY4" fmla="*/ 1903603 h 2203450"/>
                <a:gd name="connsiteX5" fmla="*/ 517588 w 5815013"/>
                <a:gd name="connsiteY5" fmla="*/ 2153539 h 2203450"/>
                <a:gd name="connsiteX6" fmla="*/ 150792 w 5815013"/>
                <a:gd name="connsiteY6" fmla="*/ 2163192 h 2203450"/>
                <a:gd name="connsiteX7" fmla="*/ 105165 w 5815013"/>
                <a:gd name="connsiteY7" fmla="*/ 2175669 h 2203450"/>
                <a:gd name="connsiteX8" fmla="*/ 53178 w 5815013"/>
                <a:gd name="connsiteY8" fmla="*/ 2189560 h 2203450"/>
                <a:gd name="connsiteX9" fmla="*/ 0 w 5815013"/>
                <a:gd name="connsiteY9" fmla="*/ 2203450 h 2203450"/>
                <a:gd name="connsiteX10" fmla="*/ 133738 w 5815013"/>
                <a:gd name="connsiteY10" fmla="*/ 2057797 h 2203450"/>
                <a:gd name="connsiteX11" fmla="*/ 268269 w 5815013"/>
                <a:gd name="connsiteY11" fmla="*/ 1912938 h 2203450"/>
                <a:gd name="connsiteX12" fmla="*/ 335734 w 5815013"/>
                <a:gd name="connsiteY12" fmla="*/ 1840706 h 2203450"/>
                <a:gd name="connsiteX13" fmla="*/ 403991 w 5815013"/>
                <a:gd name="connsiteY13" fmla="*/ 1768078 h 2203450"/>
                <a:gd name="connsiteX14" fmla="*/ 472646 w 5815013"/>
                <a:gd name="connsiteY14" fmla="*/ 1696244 h 2203450"/>
                <a:gd name="connsiteX15" fmla="*/ 541301 w 5815013"/>
                <a:gd name="connsiteY15" fmla="*/ 1624410 h 2203450"/>
                <a:gd name="connsiteX16" fmla="*/ 610352 w 5815013"/>
                <a:gd name="connsiteY16" fmla="*/ 1552972 h 2203450"/>
                <a:gd name="connsiteX17" fmla="*/ 679801 w 5815013"/>
                <a:gd name="connsiteY17" fmla="*/ 1481931 h 2203450"/>
                <a:gd name="connsiteX18" fmla="*/ 749646 w 5815013"/>
                <a:gd name="connsiteY18" fmla="*/ 1410494 h 2203450"/>
                <a:gd name="connsiteX19" fmla="*/ 819888 w 5815013"/>
                <a:gd name="connsiteY19" fmla="*/ 1339850 h 2203450"/>
                <a:gd name="connsiteX20" fmla="*/ 890527 w 5815013"/>
                <a:gd name="connsiteY20" fmla="*/ 1269603 h 2203450"/>
                <a:gd name="connsiteX21" fmla="*/ 961563 w 5815013"/>
                <a:gd name="connsiteY21" fmla="*/ 1199753 h 2203450"/>
                <a:gd name="connsiteX22" fmla="*/ 1032599 w 5815013"/>
                <a:gd name="connsiteY22" fmla="*/ 1130300 h 2203450"/>
                <a:gd name="connsiteX23" fmla="*/ 1104428 w 5815013"/>
                <a:gd name="connsiteY23" fmla="*/ 1061641 h 2203450"/>
                <a:gd name="connsiteX24" fmla="*/ 1144510 w 5815013"/>
                <a:gd name="connsiteY24" fmla="*/ 1023938 h 2203450"/>
                <a:gd name="connsiteX25" fmla="*/ 1184591 w 5815013"/>
                <a:gd name="connsiteY25" fmla="*/ 987425 h 2203450"/>
                <a:gd name="connsiteX26" fmla="*/ 1225070 w 5815013"/>
                <a:gd name="connsiteY26" fmla="*/ 951706 h 2203450"/>
                <a:gd name="connsiteX27" fmla="*/ 1265945 w 5815013"/>
                <a:gd name="connsiteY27" fmla="*/ 915591 h 2203450"/>
                <a:gd name="connsiteX28" fmla="*/ 1307614 w 5815013"/>
                <a:gd name="connsiteY28" fmla="*/ 880666 h 2203450"/>
                <a:gd name="connsiteX29" fmla="*/ 1349680 w 5815013"/>
                <a:gd name="connsiteY29" fmla="*/ 846931 h 2203450"/>
                <a:gd name="connsiteX30" fmla="*/ 1392540 w 5815013"/>
                <a:gd name="connsiteY30" fmla="*/ 812800 h 2203450"/>
                <a:gd name="connsiteX31" fmla="*/ 1435002 w 5815013"/>
                <a:gd name="connsiteY31" fmla="*/ 779859 h 2203450"/>
                <a:gd name="connsiteX32" fmla="*/ 1478656 w 5815013"/>
                <a:gd name="connsiteY32" fmla="*/ 747316 h 2203450"/>
                <a:gd name="connsiteX33" fmla="*/ 1522309 w 5815013"/>
                <a:gd name="connsiteY33" fmla="*/ 715566 h 2203450"/>
                <a:gd name="connsiteX34" fmla="*/ 1566359 w 5815013"/>
                <a:gd name="connsiteY34" fmla="*/ 684609 h 2203450"/>
                <a:gd name="connsiteX35" fmla="*/ 1611203 w 5815013"/>
                <a:gd name="connsiteY35" fmla="*/ 653653 h 2203450"/>
                <a:gd name="connsiteX36" fmla="*/ 1656047 w 5815013"/>
                <a:gd name="connsiteY36" fmla="*/ 623888 h 2203450"/>
                <a:gd name="connsiteX37" fmla="*/ 1701287 w 5815013"/>
                <a:gd name="connsiteY37" fmla="*/ 594519 h 2203450"/>
                <a:gd name="connsiteX38" fmla="*/ 1746925 w 5815013"/>
                <a:gd name="connsiteY38" fmla="*/ 565944 h 2203450"/>
                <a:gd name="connsiteX39" fmla="*/ 1792959 w 5815013"/>
                <a:gd name="connsiteY39" fmla="*/ 538163 h 2203450"/>
                <a:gd name="connsiteX40" fmla="*/ 1839390 w 5815013"/>
                <a:gd name="connsiteY40" fmla="*/ 510778 h 2203450"/>
                <a:gd name="connsiteX41" fmla="*/ 1886218 w 5815013"/>
                <a:gd name="connsiteY41" fmla="*/ 484188 h 2203450"/>
                <a:gd name="connsiteX42" fmla="*/ 1933047 w 5815013"/>
                <a:gd name="connsiteY42" fmla="*/ 457994 h 2203450"/>
                <a:gd name="connsiteX43" fmla="*/ 1980271 w 5815013"/>
                <a:gd name="connsiteY43" fmla="*/ 432991 h 2203450"/>
                <a:gd name="connsiteX44" fmla="*/ 2027893 w 5815013"/>
                <a:gd name="connsiteY44" fmla="*/ 408384 h 2203450"/>
                <a:gd name="connsiteX45" fmla="*/ 2075912 w 5815013"/>
                <a:gd name="connsiteY45" fmla="*/ 384572 h 2203450"/>
                <a:gd name="connsiteX46" fmla="*/ 2123930 w 5815013"/>
                <a:gd name="connsiteY46" fmla="*/ 361553 h 2203450"/>
                <a:gd name="connsiteX47" fmla="*/ 2172346 w 5815013"/>
                <a:gd name="connsiteY47" fmla="*/ 338931 h 2203450"/>
                <a:gd name="connsiteX48" fmla="*/ 2221158 w 5815013"/>
                <a:gd name="connsiteY48" fmla="*/ 317500 h 2203450"/>
                <a:gd name="connsiteX49" fmla="*/ 2270764 w 5815013"/>
                <a:gd name="connsiteY49" fmla="*/ 296069 h 2203450"/>
                <a:gd name="connsiteX50" fmla="*/ 2319576 w 5815013"/>
                <a:gd name="connsiteY50" fmla="*/ 276225 h 2203450"/>
                <a:gd name="connsiteX51" fmla="*/ 2369579 w 5815013"/>
                <a:gd name="connsiteY51" fmla="*/ 256778 h 2203450"/>
                <a:gd name="connsiteX52" fmla="*/ 2418788 w 5815013"/>
                <a:gd name="connsiteY52" fmla="*/ 237728 h 2203450"/>
                <a:gd name="connsiteX53" fmla="*/ 2468791 w 5815013"/>
                <a:gd name="connsiteY53" fmla="*/ 219869 h 2203450"/>
                <a:gd name="connsiteX54" fmla="*/ 2519191 w 5815013"/>
                <a:gd name="connsiteY54" fmla="*/ 202406 h 2203450"/>
                <a:gd name="connsiteX55" fmla="*/ 2569590 w 5815013"/>
                <a:gd name="connsiteY55" fmla="*/ 186134 h 2203450"/>
                <a:gd name="connsiteX56" fmla="*/ 2620784 w 5815013"/>
                <a:gd name="connsiteY56" fmla="*/ 170259 h 2203450"/>
                <a:gd name="connsiteX57" fmla="*/ 2672374 w 5815013"/>
                <a:gd name="connsiteY57" fmla="*/ 155178 h 2203450"/>
                <a:gd name="connsiteX58" fmla="*/ 2724361 w 5815013"/>
                <a:gd name="connsiteY58" fmla="*/ 140891 h 2203450"/>
                <a:gd name="connsiteX59" fmla="*/ 2775952 w 5815013"/>
                <a:gd name="connsiteY59" fmla="*/ 128191 h 2203450"/>
                <a:gd name="connsiteX60" fmla="*/ 2827938 w 5815013"/>
                <a:gd name="connsiteY60" fmla="*/ 115888 h 2203450"/>
                <a:gd name="connsiteX61" fmla="*/ 2879926 w 5815013"/>
                <a:gd name="connsiteY61" fmla="*/ 104775 h 2203450"/>
                <a:gd name="connsiteX62" fmla="*/ 2931516 w 5815013"/>
                <a:gd name="connsiteY62" fmla="*/ 94059 h 2203450"/>
                <a:gd name="connsiteX63" fmla="*/ 2983503 w 5815013"/>
                <a:gd name="connsiteY63" fmla="*/ 84534 h 2203450"/>
                <a:gd name="connsiteX64" fmla="*/ 3035490 w 5815013"/>
                <a:gd name="connsiteY64" fmla="*/ 75406 h 2203450"/>
                <a:gd name="connsiteX65" fmla="*/ 3088271 w 5815013"/>
                <a:gd name="connsiteY65" fmla="*/ 67469 h 2203450"/>
                <a:gd name="connsiteX66" fmla="*/ 3140258 w 5815013"/>
                <a:gd name="connsiteY66" fmla="*/ 59928 h 2203450"/>
                <a:gd name="connsiteX67" fmla="*/ 3192642 w 5815013"/>
                <a:gd name="connsiteY67" fmla="*/ 53181 h 2203450"/>
                <a:gd name="connsiteX68" fmla="*/ 3245026 w 5815013"/>
                <a:gd name="connsiteY68" fmla="*/ 46831 h 2203450"/>
                <a:gd name="connsiteX69" fmla="*/ 3297410 w 5815013"/>
                <a:gd name="connsiteY69" fmla="*/ 41672 h 2203450"/>
                <a:gd name="connsiteX70" fmla="*/ 3350587 w 5815013"/>
                <a:gd name="connsiteY70" fmla="*/ 36513 h 2203450"/>
                <a:gd name="connsiteX71" fmla="*/ 3402971 w 5815013"/>
                <a:gd name="connsiteY71" fmla="*/ 32147 h 2203450"/>
                <a:gd name="connsiteX72" fmla="*/ 3456149 w 5815013"/>
                <a:gd name="connsiteY72" fmla="*/ 28178 h 2203450"/>
                <a:gd name="connsiteX73" fmla="*/ 3509723 w 5815013"/>
                <a:gd name="connsiteY73" fmla="*/ 24606 h 2203450"/>
                <a:gd name="connsiteX74" fmla="*/ 3562504 w 5815013"/>
                <a:gd name="connsiteY74" fmla="*/ 22225 h 2203450"/>
                <a:gd name="connsiteX75" fmla="*/ 3616078 w 5815013"/>
                <a:gd name="connsiteY75" fmla="*/ 19447 h 2203450"/>
                <a:gd name="connsiteX76" fmla="*/ 3669653 w 5815013"/>
                <a:gd name="connsiteY76" fmla="*/ 17066 h 2203450"/>
                <a:gd name="connsiteX77" fmla="*/ 3723228 w 5815013"/>
                <a:gd name="connsiteY77" fmla="*/ 15478 h 2203450"/>
                <a:gd name="connsiteX78" fmla="*/ 3776802 w 5815013"/>
                <a:gd name="connsiteY78" fmla="*/ 13494 h 2203450"/>
                <a:gd name="connsiteX79" fmla="*/ 3830773 w 5815013"/>
                <a:gd name="connsiteY79" fmla="*/ 12700 h 2203450"/>
                <a:gd name="connsiteX80" fmla="*/ 3939510 w 5815013"/>
                <a:gd name="connsiteY80" fmla="*/ 11113 h 2203450"/>
                <a:gd name="connsiteX81" fmla="*/ 4047849 w 5815013"/>
                <a:gd name="connsiteY81" fmla="*/ 10319 h 2203450"/>
                <a:gd name="connsiteX82" fmla="*/ 4157776 w 5815013"/>
                <a:gd name="connsiteY82" fmla="*/ 9525 h 2203450"/>
                <a:gd name="connsiteX83" fmla="*/ 4268496 w 5815013"/>
                <a:gd name="connsiteY83" fmla="*/ 9525 h 2203450"/>
                <a:gd name="connsiteX84" fmla="*/ 4287148 w 5815013"/>
                <a:gd name="connsiteY84" fmla="*/ 9525 h 2203450"/>
                <a:gd name="connsiteX85" fmla="*/ 4470889 w 5815013"/>
                <a:gd name="connsiteY85" fmla="*/ 9525 h 2203450"/>
                <a:gd name="connsiteX86" fmla="*/ 4655820 w 5815013"/>
                <a:gd name="connsiteY86" fmla="*/ 10716 h 2203450"/>
                <a:gd name="connsiteX87" fmla="*/ 4842736 w 5815013"/>
                <a:gd name="connsiteY87" fmla="*/ 11509 h 2203450"/>
                <a:gd name="connsiteX88" fmla="*/ 5031238 w 5815013"/>
                <a:gd name="connsiteY88" fmla="*/ 13097 h 2203450"/>
                <a:gd name="connsiteX89" fmla="*/ 5222519 w 5815013"/>
                <a:gd name="connsiteY89" fmla="*/ 15081 h 2203450"/>
                <a:gd name="connsiteX90" fmla="*/ 5416974 w 5815013"/>
                <a:gd name="connsiteY90" fmla="*/ 17463 h 2203450"/>
                <a:gd name="connsiteX91" fmla="*/ 5613811 w 5815013"/>
                <a:gd name="connsiteY91" fmla="*/ 20241 h 2203450"/>
                <a:gd name="connsiteX92" fmla="*/ 5814220 w 5815013"/>
                <a:gd name="connsiteY92" fmla="*/ 23813 h 2203450"/>
                <a:gd name="connsiteX0" fmla="*/ 5815013 w 5815013"/>
                <a:gd name="connsiteY0" fmla="*/ 0 h 2203450"/>
                <a:gd name="connsiteX1" fmla="*/ 5815013 w 5815013"/>
                <a:gd name="connsiteY1" fmla="*/ 1216422 h 2203450"/>
                <a:gd name="connsiteX2" fmla="*/ 5656516 w 5815013"/>
                <a:gd name="connsiteY2" fmla="*/ 1684147 h 2203450"/>
                <a:gd name="connsiteX3" fmla="*/ 4382452 w 5815013"/>
                <a:gd name="connsiteY3" fmla="*/ 1903603 h 2203450"/>
                <a:gd name="connsiteX4" fmla="*/ 517588 w 5815013"/>
                <a:gd name="connsiteY4" fmla="*/ 2153539 h 2203450"/>
                <a:gd name="connsiteX5" fmla="*/ 150792 w 5815013"/>
                <a:gd name="connsiteY5" fmla="*/ 2163192 h 2203450"/>
                <a:gd name="connsiteX6" fmla="*/ 105165 w 5815013"/>
                <a:gd name="connsiteY6" fmla="*/ 2175669 h 2203450"/>
                <a:gd name="connsiteX7" fmla="*/ 53178 w 5815013"/>
                <a:gd name="connsiteY7" fmla="*/ 2189560 h 2203450"/>
                <a:gd name="connsiteX8" fmla="*/ 0 w 5815013"/>
                <a:gd name="connsiteY8" fmla="*/ 2203450 h 2203450"/>
                <a:gd name="connsiteX9" fmla="*/ 133738 w 5815013"/>
                <a:gd name="connsiteY9" fmla="*/ 2057797 h 2203450"/>
                <a:gd name="connsiteX10" fmla="*/ 268269 w 5815013"/>
                <a:gd name="connsiteY10" fmla="*/ 1912938 h 2203450"/>
                <a:gd name="connsiteX11" fmla="*/ 335734 w 5815013"/>
                <a:gd name="connsiteY11" fmla="*/ 1840706 h 2203450"/>
                <a:gd name="connsiteX12" fmla="*/ 403991 w 5815013"/>
                <a:gd name="connsiteY12" fmla="*/ 1768078 h 2203450"/>
                <a:gd name="connsiteX13" fmla="*/ 472646 w 5815013"/>
                <a:gd name="connsiteY13" fmla="*/ 1696244 h 2203450"/>
                <a:gd name="connsiteX14" fmla="*/ 541301 w 5815013"/>
                <a:gd name="connsiteY14" fmla="*/ 1624410 h 2203450"/>
                <a:gd name="connsiteX15" fmla="*/ 610352 w 5815013"/>
                <a:gd name="connsiteY15" fmla="*/ 1552972 h 2203450"/>
                <a:gd name="connsiteX16" fmla="*/ 679801 w 5815013"/>
                <a:gd name="connsiteY16" fmla="*/ 1481931 h 2203450"/>
                <a:gd name="connsiteX17" fmla="*/ 749646 w 5815013"/>
                <a:gd name="connsiteY17" fmla="*/ 1410494 h 2203450"/>
                <a:gd name="connsiteX18" fmla="*/ 819888 w 5815013"/>
                <a:gd name="connsiteY18" fmla="*/ 1339850 h 2203450"/>
                <a:gd name="connsiteX19" fmla="*/ 890527 w 5815013"/>
                <a:gd name="connsiteY19" fmla="*/ 1269603 h 2203450"/>
                <a:gd name="connsiteX20" fmla="*/ 961563 w 5815013"/>
                <a:gd name="connsiteY20" fmla="*/ 1199753 h 2203450"/>
                <a:gd name="connsiteX21" fmla="*/ 1032599 w 5815013"/>
                <a:gd name="connsiteY21" fmla="*/ 1130300 h 2203450"/>
                <a:gd name="connsiteX22" fmla="*/ 1104428 w 5815013"/>
                <a:gd name="connsiteY22" fmla="*/ 1061641 h 2203450"/>
                <a:gd name="connsiteX23" fmla="*/ 1144510 w 5815013"/>
                <a:gd name="connsiteY23" fmla="*/ 1023938 h 2203450"/>
                <a:gd name="connsiteX24" fmla="*/ 1184591 w 5815013"/>
                <a:gd name="connsiteY24" fmla="*/ 987425 h 2203450"/>
                <a:gd name="connsiteX25" fmla="*/ 1225070 w 5815013"/>
                <a:gd name="connsiteY25" fmla="*/ 951706 h 2203450"/>
                <a:gd name="connsiteX26" fmla="*/ 1265945 w 5815013"/>
                <a:gd name="connsiteY26" fmla="*/ 915591 h 2203450"/>
                <a:gd name="connsiteX27" fmla="*/ 1307614 w 5815013"/>
                <a:gd name="connsiteY27" fmla="*/ 880666 h 2203450"/>
                <a:gd name="connsiteX28" fmla="*/ 1349680 w 5815013"/>
                <a:gd name="connsiteY28" fmla="*/ 846931 h 2203450"/>
                <a:gd name="connsiteX29" fmla="*/ 1392540 w 5815013"/>
                <a:gd name="connsiteY29" fmla="*/ 812800 h 2203450"/>
                <a:gd name="connsiteX30" fmla="*/ 1435002 w 5815013"/>
                <a:gd name="connsiteY30" fmla="*/ 779859 h 2203450"/>
                <a:gd name="connsiteX31" fmla="*/ 1478656 w 5815013"/>
                <a:gd name="connsiteY31" fmla="*/ 747316 h 2203450"/>
                <a:gd name="connsiteX32" fmla="*/ 1522309 w 5815013"/>
                <a:gd name="connsiteY32" fmla="*/ 715566 h 2203450"/>
                <a:gd name="connsiteX33" fmla="*/ 1566359 w 5815013"/>
                <a:gd name="connsiteY33" fmla="*/ 684609 h 2203450"/>
                <a:gd name="connsiteX34" fmla="*/ 1611203 w 5815013"/>
                <a:gd name="connsiteY34" fmla="*/ 653653 h 2203450"/>
                <a:gd name="connsiteX35" fmla="*/ 1656047 w 5815013"/>
                <a:gd name="connsiteY35" fmla="*/ 623888 h 2203450"/>
                <a:gd name="connsiteX36" fmla="*/ 1701287 w 5815013"/>
                <a:gd name="connsiteY36" fmla="*/ 594519 h 2203450"/>
                <a:gd name="connsiteX37" fmla="*/ 1746925 w 5815013"/>
                <a:gd name="connsiteY37" fmla="*/ 565944 h 2203450"/>
                <a:gd name="connsiteX38" fmla="*/ 1792959 w 5815013"/>
                <a:gd name="connsiteY38" fmla="*/ 538163 h 2203450"/>
                <a:gd name="connsiteX39" fmla="*/ 1839390 w 5815013"/>
                <a:gd name="connsiteY39" fmla="*/ 510778 h 2203450"/>
                <a:gd name="connsiteX40" fmla="*/ 1886218 w 5815013"/>
                <a:gd name="connsiteY40" fmla="*/ 484188 h 2203450"/>
                <a:gd name="connsiteX41" fmla="*/ 1933047 w 5815013"/>
                <a:gd name="connsiteY41" fmla="*/ 457994 h 2203450"/>
                <a:gd name="connsiteX42" fmla="*/ 1980271 w 5815013"/>
                <a:gd name="connsiteY42" fmla="*/ 432991 h 2203450"/>
                <a:gd name="connsiteX43" fmla="*/ 2027893 w 5815013"/>
                <a:gd name="connsiteY43" fmla="*/ 408384 h 2203450"/>
                <a:gd name="connsiteX44" fmla="*/ 2075912 w 5815013"/>
                <a:gd name="connsiteY44" fmla="*/ 384572 h 2203450"/>
                <a:gd name="connsiteX45" fmla="*/ 2123930 w 5815013"/>
                <a:gd name="connsiteY45" fmla="*/ 361553 h 2203450"/>
                <a:gd name="connsiteX46" fmla="*/ 2172346 w 5815013"/>
                <a:gd name="connsiteY46" fmla="*/ 338931 h 2203450"/>
                <a:gd name="connsiteX47" fmla="*/ 2221158 w 5815013"/>
                <a:gd name="connsiteY47" fmla="*/ 317500 h 2203450"/>
                <a:gd name="connsiteX48" fmla="*/ 2270764 w 5815013"/>
                <a:gd name="connsiteY48" fmla="*/ 296069 h 2203450"/>
                <a:gd name="connsiteX49" fmla="*/ 2319576 w 5815013"/>
                <a:gd name="connsiteY49" fmla="*/ 276225 h 2203450"/>
                <a:gd name="connsiteX50" fmla="*/ 2369579 w 5815013"/>
                <a:gd name="connsiteY50" fmla="*/ 256778 h 2203450"/>
                <a:gd name="connsiteX51" fmla="*/ 2418788 w 5815013"/>
                <a:gd name="connsiteY51" fmla="*/ 237728 h 2203450"/>
                <a:gd name="connsiteX52" fmla="*/ 2468791 w 5815013"/>
                <a:gd name="connsiteY52" fmla="*/ 219869 h 2203450"/>
                <a:gd name="connsiteX53" fmla="*/ 2519191 w 5815013"/>
                <a:gd name="connsiteY53" fmla="*/ 202406 h 2203450"/>
                <a:gd name="connsiteX54" fmla="*/ 2569590 w 5815013"/>
                <a:gd name="connsiteY54" fmla="*/ 186134 h 2203450"/>
                <a:gd name="connsiteX55" fmla="*/ 2620784 w 5815013"/>
                <a:gd name="connsiteY55" fmla="*/ 170259 h 2203450"/>
                <a:gd name="connsiteX56" fmla="*/ 2672374 w 5815013"/>
                <a:gd name="connsiteY56" fmla="*/ 155178 h 2203450"/>
                <a:gd name="connsiteX57" fmla="*/ 2724361 w 5815013"/>
                <a:gd name="connsiteY57" fmla="*/ 140891 h 2203450"/>
                <a:gd name="connsiteX58" fmla="*/ 2775952 w 5815013"/>
                <a:gd name="connsiteY58" fmla="*/ 128191 h 2203450"/>
                <a:gd name="connsiteX59" fmla="*/ 2827938 w 5815013"/>
                <a:gd name="connsiteY59" fmla="*/ 115888 h 2203450"/>
                <a:gd name="connsiteX60" fmla="*/ 2879926 w 5815013"/>
                <a:gd name="connsiteY60" fmla="*/ 104775 h 2203450"/>
                <a:gd name="connsiteX61" fmla="*/ 2931516 w 5815013"/>
                <a:gd name="connsiteY61" fmla="*/ 94059 h 2203450"/>
                <a:gd name="connsiteX62" fmla="*/ 2983503 w 5815013"/>
                <a:gd name="connsiteY62" fmla="*/ 84534 h 2203450"/>
                <a:gd name="connsiteX63" fmla="*/ 3035490 w 5815013"/>
                <a:gd name="connsiteY63" fmla="*/ 75406 h 2203450"/>
                <a:gd name="connsiteX64" fmla="*/ 3088271 w 5815013"/>
                <a:gd name="connsiteY64" fmla="*/ 67469 h 2203450"/>
                <a:gd name="connsiteX65" fmla="*/ 3140258 w 5815013"/>
                <a:gd name="connsiteY65" fmla="*/ 59928 h 2203450"/>
                <a:gd name="connsiteX66" fmla="*/ 3192642 w 5815013"/>
                <a:gd name="connsiteY66" fmla="*/ 53181 h 2203450"/>
                <a:gd name="connsiteX67" fmla="*/ 3245026 w 5815013"/>
                <a:gd name="connsiteY67" fmla="*/ 46831 h 2203450"/>
                <a:gd name="connsiteX68" fmla="*/ 3297410 w 5815013"/>
                <a:gd name="connsiteY68" fmla="*/ 41672 h 2203450"/>
                <a:gd name="connsiteX69" fmla="*/ 3350587 w 5815013"/>
                <a:gd name="connsiteY69" fmla="*/ 36513 h 2203450"/>
                <a:gd name="connsiteX70" fmla="*/ 3402971 w 5815013"/>
                <a:gd name="connsiteY70" fmla="*/ 32147 h 2203450"/>
                <a:gd name="connsiteX71" fmla="*/ 3456149 w 5815013"/>
                <a:gd name="connsiteY71" fmla="*/ 28178 h 2203450"/>
                <a:gd name="connsiteX72" fmla="*/ 3509723 w 5815013"/>
                <a:gd name="connsiteY72" fmla="*/ 24606 h 2203450"/>
                <a:gd name="connsiteX73" fmla="*/ 3562504 w 5815013"/>
                <a:gd name="connsiteY73" fmla="*/ 22225 h 2203450"/>
                <a:gd name="connsiteX74" fmla="*/ 3616078 w 5815013"/>
                <a:gd name="connsiteY74" fmla="*/ 19447 h 2203450"/>
                <a:gd name="connsiteX75" fmla="*/ 3669653 w 5815013"/>
                <a:gd name="connsiteY75" fmla="*/ 17066 h 2203450"/>
                <a:gd name="connsiteX76" fmla="*/ 3723228 w 5815013"/>
                <a:gd name="connsiteY76" fmla="*/ 15478 h 2203450"/>
                <a:gd name="connsiteX77" fmla="*/ 3776802 w 5815013"/>
                <a:gd name="connsiteY77" fmla="*/ 13494 h 2203450"/>
                <a:gd name="connsiteX78" fmla="*/ 3830773 w 5815013"/>
                <a:gd name="connsiteY78" fmla="*/ 12700 h 2203450"/>
                <a:gd name="connsiteX79" fmla="*/ 3939510 w 5815013"/>
                <a:gd name="connsiteY79" fmla="*/ 11113 h 2203450"/>
                <a:gd name="connsiteX80" fmla="*/ 4047849 w 5815013"/>
                <a:gd name="connsiteY80" fmla="*/ 10319 h 2203450"/>
                <a:gd name="connsiteX81" fmla="*/ 4157776 w 5815013"/>
                <a:gd name="connsiteY81" fmla="*/ 9525 h 2203450"/>
                <a:gd name="connsiteX82" fmla="*/ 4268496 w 5815013"/>
                <a:gd name="connsiteY82" fmla="*/ 9525 h 2203450"/>
                <a:gd name="connsiteX83" fmla="*/ 4287148 w 5815013"/>
                <a:gd name="connsiteY83" fmla="*/ 9525 h 2203450"/>
                <a:gd name="connsiteX84" fmla="*/ 4470889 w 5815013"/>
                <a:gd name="connsiteY84" fmla="*/ 9525 h 2203450"/>
                <a:gd name="connsiteX85" fmla="*/ 4655820 w 5815013"/>
                <a:gd name="connsiteY85" fmla="*/ 10716 h 2203450"/>
                <a:gd name="connsiteX86" fmla="*/ 4842736 w 5815013"/>
                <a:gd name="connsiteY86" fmla="*/ 11509 h 2203450"/>
                <a:gd name="connsiteX87" fmla="*/ 5031238 w 5815013"/>
                <a:gd name="connsiteY87" fmla="*/ 13097 h 2203450"/>
                <a:gd name="connsiteX88" fmla="*/ 5222519 w 5815013"/>
                <a:gd name="connsiteY88" fmla="*/ 15081 h 2203450"/>
                <a:gd name="connsiteX89" fmla="*/ 5416974 w 5815013"/>
                <a:gd name="connsiteY89" fmla="*/ 17463 h 2203450"/>
                <a:gd name="connsiteX90" fmla="*/ 5613811 w 5815013"/>
                <a:gd name="connsiteY90" fmla="*/ 20241 h 2203450"/>
                <a:gd name="connsiteX91" fmla="*/ 5814220 w 5815013"/>
                <a:gd name="connsiteY91" fmla="*/ 23813 h 2203450"/>
                <a:gd name="connsiteX92" fmla="*/ 5815013 w 5815013"/>
                <a:gd name="connsiteY92" fmla="*/ 0 h 2203450"/>
                <a:gd name="connsiteX0" fmla="*/ 5815013 w 5815013"/>
                <a:gd name="connsiteY0" fmla="*/ 0 h 2203450"/>
                <a:gd name="connsiteX1" fmla="*/ 5815013 w 5815013"/>
                <a:gd name="connsiteY1" fmla="*/ 1216422 h 2203450"/>
                <a:gd name="connsiteX2" fmla="*/ 5656516 w 5815013"/>
                <a:gd name="connsiteY2" fmla="*/ 1684147 h 2203450"/>
                <a:gd name="connsiteX3" fmla="*/ 4382452 w 5815013"/>
                <a:gd name="connsiteY3" fmla="*/ 1903603 h 2203450"/>
                <a:gd name="connsiteX4" fmla="*/ 517588 w 5815013"/>
                <a:gd name="connsiteY4" fmla="*/ 2153539 h 2203450"/>
                <a:gd name="connsiteX5" fmla="*/ 105165 w 5815013"/>
                <a:gd name="connsiteY5" fmla="*/ 2175669 h 2203450"/>
                <a:gd name="connsiteX6" fmla="*/ 53178 w 5815013"/>
                <a:gd name="connsiteY6" fmla="*/ 2189560 h 2203450"/>
                <a:gd name="connsiteX7" fmla="*/ 0 w 5815013"/>
                <a:gd name="connsiteY7" fmla="*/ 2203450 h 2203450"/>
                <a:gd name="connsiteX8" fmla="*/ 133738 w 5815013"/>
                <a:gd name="connsiteY8" fmla="*/ 2057797 h 2203450"/>
                <a:gd name="connsiteX9" fmla="*/ 268269 w 5815013"/>
                <a:gd name="connsiteY9" fmla="*/ 1912938 h 2203450"/>
                <a:gd name="connsiteX10" fmla="*/ 335734 w 5815013"/>
                <a:gd name="connsiteY10" fmla="*/ 1840706 h 2203450"/>
                <a:gd name="connsiteX11" fmla="*/ 403991 w 5815013"/>
                <a:gd name="connsiteY11" fmla="*/ 1768078 h 2203450"/>
                <a:gd name="connsiteX12" fmla="*/ 472646 w 5815013"/>
                <a:gd name="connsiteY12" fmla="*/ 1696244 h 2203450"/>
                <a:gd name="connsiteX13" fmla="*/ 541301 w 5815013"/>
                <a:gd name="connsiteY13" fmla="*/ 1624410 h 2203450"/>
                <a:gd name="connsiteX14" fmla="*/ 610352 w 5815013"/>
                <a:gd name="connsiteY14" fmla="*/ 1552972 h 2203450"/>
                <a:gd name="connsiteX15" fmla="*/ 679801 w 5815013"/>
                <a:gd name="connsiteY15" fmla="*/ 1481931 h 2203450"/>
                <a:gd name="connsiteX16" fmla="*/ 749646 w 5815013"/>
                <a:gd name="connsiteY16" fmla="*/ 1410494 h 2203450"/>
                <a:gd name="connsiteX17" fmla="*/ 819888 w 5815013"/>
                <a:gd name="connsiteY17" fmla="*/ 1339850 h 2203450"/>
                <a:gd name="connsiteX18" fmla="*/ 890527 w 5815013"/>
                <a:gd name="connsiteY18" fmla="*/ 1269603 h 2203450"/>
                <a:gd name="connsiteX19" fmla="*/ 961563 w 5815013"/>
                <a:gd name="connsiteY19" fmla="*/ 1199753 h 2203450"/>
                <a:gd name="connsiteX20" fmla="*/ 1032599 w 5815013"/>
                <a:gd name="connsiteY20" fmla="*/ 1130300 h 2203450"/>
                <a:gd name="connsiteX21" fmla="*/ 1104428 w 5815013"/>
                <a:gd name="connsiteY21" fmla="*/ 1061641 h 2203450"/>
                <a:gd name="connsiteX22" fmla="*/ 1144510 w 5815013"/>
                <a:gd name="connsiteY22" fmla="*/ 1023938 h 2203450"/>
                <a:gd name="connsiteX23" fmla="*/ 1184591 w 5815013"/>
                <a:gd name="connsiteY23" fmla="*/ 987425 h 2203450"/>
                <a:gd name="connsiteX24" fmla="*/ 1225070 w 5815013"/>
                <a:gd name="connsiteY24" fmla="*/ 951706 h 2203450"/>
                <a:gd name="connsiteX25" fmla="*/ 1265945 w 5815013"/>
                <a:gd name="connsiteY25" fmla="*/ 915591 h 2203450"/>
                <a:gd name="connsiteX26" fmla="*/ 1307614 w 5815013"/>
                <a:gd name="connsiteY26" fmla="*/ 880666 h 2203450"/>
                <a:gd name="connsiteX27" fmla="*/ 1349680 w 5815013"/>
                <a:gd name="connsiteY27" fmla="*/ 846931 h 2203450"/>
                <a:gd name="connsiteX28" fmla="*/ 1392540 w 5815013"/>
                <a:gd name="connsiteY28" fmla="*/ 812800 h 2203450"/>
                <a:gd name="connsiteX29" fmla="*/ 1435002 w 5815013"/>
                <a:gd name="connsiteY29" fmla="*/ 779859 h 2203450"/>
                <a:gd name="connsiteX30" fmla="*/ 1478656 w 5815013"/>
                <a:gd name="connsiteY30" fmla="*/ 747316 h 2203450"/>
                <a:gd name="connsiteX31" fmla="*/ 1522309 w 5815013"/>
                <a:gd name="connsiteY31" fmla="*/ 715566 h 2203450"/>
                <a:gd name="connsiteX32" fmla="*/ 1566359 w 5815013"/>
                <a:gd name="connsiteY32" fmla="*/ 684609 h 2203450"/>
                <a:gd name="connsiteX33" fmla="*/ 1611203 w 5815013"/>
                <a:gd name="connsiteY33" fmla="*/ 653653 h 2203450"/>
                <a:gd name="connsiteX34" fmla="*/ 1656047 w 5815013"/>
                <a:gd name="connsiteY34" fmla="*/ 623888 h 2203450"/>
                <a:gd name="connsiteX35" fmla="*/ 1701287 w 5815013"/>
                <a:gd name="connsiteY35" fmla="*/ 594519 h 2203450"/>
                <a:gd name="connsiteX36" fmla="*/ 1746925 w 5815013"/>
                <a:gd name="connsiteY36" fmla="*/ 565944 h 2203450"/>
                <a:gd name="connsiteX37" fmla="*/ 1792959 w 5815013"/>
                <a:gd name="connsiteY37" fmla="*/ 538163 h 2203450"/>
                <a:gd name="connsiteX38" fmla="*/ 1839390 w 5815013"/>
                <a:gd name="connsiteY38" fmla="*/ 510778 h 2203450"/>
                <a:gd name="connsiteX39" fmla="*/ 1886218 w 5815013"/>
                <a:gd name="connsiteY39" fmla="*/ 484188 h 2203450"/>
                <a:gd name="connsiteX40" fmla="*/ 1933047 w 5815013"/>
                <a:gd name="connsiteY40" fmla="*/ 457994 h 2203450"/>
                <a:gd name="connsiteX41" fmla="*/ 1980271 w 5815013"/>
                <a:gd name="connsiteY41" fmla="*/ 432991 h 2203450"/>
                <a:gd name="connsiteX42" fmla="*/ 2027893 w 5815013"/>
                <a:gd name="connsiteY42" fmla="*/ 408384 h 2203450"/>
                <a:gd name="connsiteX43" fmla="*/ 2075912 w 5815013"/>
                <a:gd name="connsiteY43" fmla="*/ 384572 h 2203450"/>
                <a:gd name="connsiteX44" fmla="*/ 2123930 w 5815013"/>
                <a:gd name="connsiteY44" fmla="*/ 361553 h 2203450"/>
                <a:gd name="connsiteX45" fmla="*/ 2172346 w 5815013"/>
                <a:gd name="connsiteY45" fmla="*/ 338931 h 2203450"/>
                <a:gd name="connsiteX46" fmla="*/ 2221158 w 5815013"/>
                <a:gd name="connsiteY46" fmla="*/ 317500 h 2203450"/>
                <a:gd name="connsiteX47" fmla="*/ 2270764 w 5815013"/>
                <a:gd name="connsiteY47" fmla="*/ 296069 h 2203450"/>
                <a:gd name="connsiteX48" fmla="*/ 2319576 w 5815013"/>
                <a:gd name="connsiteY48" fmla="*/ 276225 h 2203450"/>
                <a:gd name="connsiteX49" fmla="*/ 2369579 w 5815013"/>
                <a:gd name="connsiteY49" fmla="*/ 256778 h 2203450"/>
                <a:gd name="connsiteX50" fmla="*/ 2418788 w 5815013"/>
                <a:gd name="connsiteY50" fmla="*/ 237728 h 2203450"/>
                <a:gd name="connsiteX51" fmla="*/ 2468791 w 5815013"/>
                <a:gd name="connsiteY51" fmla="*/ 219869 h 2203450"/>
                <a:gd name="connsiteX52" fmla="*/ 2519191 w 5815013"/>
                <a:gd name="connsiteY52" fmla="*/ 202406 h 2203450"/>
                <a:gd name="connsiteX53" fmla="*/ 2569590 w 5815013"/>
                <a:gd name="connsiteY53" fmla="*/ 186134 h 2203450"/>
                <a:gd name="connsiteX54" fmla="*/ 2620784 w 5815013"/>
                <a:gd name="connsiteY54" fmla="*/ 170259 h 2203450"/>
                <a:gd name="connsiteX55" fmla="*/ 2672374 w 5815013"/>
                <a:gd name="connsiteY55" fmla="*/ 155178 h 2203450"/>
                <a:gd name="connsiteX56" fmla="*/ 2724361 w 5815013"/>
                <a:gd name="connsiteY56" fmla="*/ 140891 h 2203450"/>
                <a:gd name="connsiteX57" fmla="*/ 2775952 w 5815013"/>
                <a:gd name="connsiteY57" fmla="*/ 128191 h 2203450"/>
                <a:gd name="connsiteX58" fmla="*/ 2827938 w 5815013"/>
                <a:gd name="connsiteY58" fmla="*/ 115888 h 2203450"/>
                <a:gd name="connsiteX59" fmla="*/ 2879926 w 5815013"/>
                <a:gd name="connsiteY59" fmla="*/ 104775 h 2203450"/>
                <a:gd name="connsiteX60" fmla="*/ 2931516 w 5815013"/>
                <a:gd name="connsiteY60" fmla="*/ 94059 h 2203450"/>
                <a:gd name="connsiteX61" fmla="*/ 2983503 w 5815013"/>
                <a:gd name="connsiteY61" fmla="*/ 84534 h 2203450"/>
                <a:gd name="connsiteX62" fmla="*/ 3035490 w 5815013"/>
                <a:gd name="connsiteY62" fmla="*/ 75406 h 2203450"/>
                <a:gd name="connsiteX63" fmla="*/ 3088271 w 5815013"/>
                <a:gd name="connsiteY63" fmla="*/ 67469 h 2203450"/>
                <a:gd name="connsiteX64" fmla="*/ 3140258 w 5815013"/>
                <a:gd name="connsiteY64" fmla="*/ 59928 h 2203450"/>
                <a:gd name="connsiteX65" fmla="*/ 3192642 w 5815013"/>
                <a:gd name="connsiteY65" fmla="*/ 53181 h 2203450"/>
                <a:gd name="connsiteX66" fmla="*/ 3245026 w 5815013"/>
                <a:gd name="connsiteY66" fmla="*/ 46831 h 2203450"/>
                <a:gd name="connsiteX67" fmla="*/ 3297410 w 5815013"/>
                <a:gd name="connsiteY67" fmla="*/ 41672 h 2203450"/>
                <a:gd name="connsiteX68" fmla="*/ 3350587 w 5815013"/>
                <a:gd name="connsiteY68" fmla="*/ 36513 h 2203450"/>
                <a:gd name="connsiteX69" fmla="*/ 3402971 w 5815013"/>
                <a:gd name="connsiteY69" fmla="*/ 32147 h 2203450"/>
                <a:gd name="connsiteX70" fmla="*/ 3456149 w 5815013"/>
                <a:gd name="connsiteY70" fmla="*/ 28178 h 2203450"/>
                <a:gd name="connsiteX71" fmla="*/ 3509723 w 5815013"/>
                <a:gd name="connsiteY71" fmla="*/ 24606 h 2203450"/>
                <a:gd name="connsiteX72" fmla="*/ 3562504 w 5815013"/>
                <a:gd name="connsiteY72" fmla="*/ 22225 h 2203450"/>
                <a:gd name="connsiteX73" fmla="*/ 3616078 w 5815013"/>
                <a:gd name="connsiteY73" fmla="*/ 19447 h 2203450"/>
                <a:gd name="connsiteX74" fmla="*/ 3669653 w 5815013"/>
                <a:gd name="connsiteY74" fmla="*/ 17066 h 2203450"/>
                <a:gd name="connsiteX75" fmla="*/ 3723228 w 5815013"/>
                <a:gd name="connsiteY75" fmla="*/ 15478 h 2203450"/>
                <a:gd name="connsiteX76" fmla="*/ 3776802 w 5815013"/>
                <a:gd name="connsiteY76" fmla="*/ 13494 h 2203450"/>
                <a:gd name="connsiteX77" fmla="*/ 3830773 w 5815013"/>
                <a:gd name="connsiteY77" fmla="*/ 12700 h 2203450"/>
                <a:gd name="connsiteX78" fmla="*/ 3939510 w 5815013"/>
                <a:gd name="connsiteY78" fmla="*/ 11113 h 2203450"/>
                <a:gd name="connsiteX79" fmla="*/ 4047849 w 5815013"/>
                <a:gd name="connsiteY79" fmla="*/ 10319 h 2203450"/>
                <a:gd name="connsiteX80" fmla="*/ 4157776 w 5815013"/>
                <a:gd name="connsiteY80" fmla="*/ 9525 h 2203450"/>
                <a:gd name="connsiteX81" fmla="*/ 4268496 w 5815013"/>
                <a:gd name="connsiteY81" fmla="*/ 9525 h 2203450"/>
                <a:gd name="connsiteX82" fmla="*/ 4287148 w 5815013"/>
                <a:gd name="connsiteY82" fmla="*/ 9525 h 2203450"/>
                <a:gd name="connsiteX83" fmla="*/ 4470889 w 5815013"/>
                <a:gd name="connsiteY83" fmla="*/ 9525 h 2203450"/>
                <a:gd name="connsiteX84" fmla="*/ 4655820 w 5815013"/>
                <a:gd name="connsiteY84" fmla="*/ 10716 h 2203450"/>
                <a:gd name="connsiteX85" fmla="*/ 4842736 w 5815013"/>
                <a:gd name="connsiteY85" fmla="*/ 11509 h 2203450"/>
                <a:gd name="connsiteX86" fmla="*/ 5031238 w 5815013"/>
                <a:gd name="connsiteY86" fmla="*/ 13097 h 2203450"/>
                <a:gd name="connsiteX87" fmla="*/ 5222519 w 5815013"/>
                <a:gd name="connsiteY87" fmla="*/ 15081 h 2203450"/>
                <a:gd name="connsiteX88" fmla="*/ 5416974 w 5815013"/>
                <a:gd name="connsiteY88" fmla="*/ 17463 h 2203450"/>
                <a:gd name="connsiteX89" fmla="*/ 5613811 w 5815013"/>
                <a:gd name="connsiteY89" fmla="*/ 20241 h 2203450"/>
                <a:gd name="connsiteX90" fmla="*/ 5814220 w 5815013"/>
                <a:gd name="connsiteY90" fmla="*/ 23813 h 2203450"/>
                <a:gd name="connsiteX91" fmla="*/ 5815013 w 5815013"/>
                <a:gd name="connsiteY91" fmla="*/ 0 h 2203450"/>
                <a:gd name="connsiteX0" fmla="*/ 5815013 w 5815013"/>
                <a:gd name="connsiteY0" fmla="*/ 0 h 2203450"/>
                <a:gd name="connsiteX1" fmla="*/ 5815013 w 5815013"/>
                <a:gd name="connsiteY1" fmla="*/ 1216422 h 2203450"/>
                <a:gd name="connsiteX2" fmla="*/ 5656516 w 5815013"/>
                <a:gd name="connsiteY2" fmla="*/ 1684147 h 2203450"/>
                <a:gd name="connsiteX3" fmla="*/ 4382452 w 5815013"/>
                <a:gd name="connsiteY3" fmla="*/ 1903603 h 2203450"/>
                <a:gd name="connsiteX4" fmla="*/ 517588 w 5815013"/>
                <a:gd name="connsiteY4" fmla="*/ 2153539 h 2203450"/>
                <a:gd name="connsiteX5" fmla="*/ 53178 w 5815013"/>
                <a:gd name="connsiteY5" fmla="*/ 2189560 h 2203450"/>
                <a:gd name="connsiteX6" fmla="*/ 0 w 5815013"/>
                <a:gd name="connsiteY6" fmla="*/ 2203450 h 2203450"/>
                <a:gd name="connsiteX7" fmla="*/ 133738 w 5815013"/>
                <a:gd name="connsiteY7" fmla="*/ 2057797 h 2203450"/>
                <a:gd name="connsiteX8" fmla="*/ 268269 w 5815013"/>
                <a:gd name="connsiteY8" fmla="*/ 1912938 h 2203450"/>
                <a:gd name="connsiteX9" fmla="*/ 335734 w 5815013"/>
                <a:gd name="connsiteY9" fmla="*/ 1840706 h 2203450"/>
                <a:gd name="connsiteX10" fmla="*/ 403991 w 5815013"/>
                <a:gd name="connsiteY10" fmla="*/ 1768078 h 2203450"/>
                <a:gd name="connsiteX11" fmla="*/ 472646 w 5815013"/>
                <a:gd name="connsiteY11" fmla="*/ 1696244 h 2203450"/>
                <a:gd name="connsiteX12" fmla="*/ 541301 w 5815013"/>
                <a:gd name="connsiteY12" fmla="*/ 1624410 h 2203450"/>
                <a:gd name="connsiteX13" fmla="*/ 610352 w 5815013"/>
                <a:gd name="connsiteY13" fmla="*/ 1552972 h 2203450"/>
                <a:gd name="connsiteX14" fmla="*/ 679801 w 5815013"/>
                <a:gd name="connsiteY14" fmla="*/ 1481931 h 2203450"/>
                <a:gd name="connsiteX15" fmla="*/ 749646 w 5815013"/>
                <a:gd name="connsiteY15" fmla="*/ 1410494 h 2203450"/>
                <a:gd name="connsiteX16" fmla="*/ 819888 w 5815013"/>
                <a:gd name="connsiteY16" fmla="*/ 1339850 h 2203450"/>
                <a:gd name="connsiteX17" fmla="*/ 890527 w 5815013"/>
                <a:gd name="connsiteY17" fmla="*/ 1269603 h 2203450"/>
                <a:gd name="connsiteX18" fmla="*/ 961563 w 5815013"/>
                <a:gd name="connsiteY18" fmla="*/ 1199753 h 2203450"/>
                <a:gd name="connsiteX19" fmla="*/ 1032599 w 5815013"/>
                <a:gd name="connsiteY19" fmla="*/ 1130300 h 2203450"/>
                <a:gd name="connsiteX20" fmla="*/ 1104428 w 5815013"/>
                <a:gd name="connsiteY20" fmla="*/ 1061641 h 2203450"/>
                <a:gd name="connsiteX21" fmla="*/ 1144510 w 5815013"/>
                <a:gd name="connsiteY21" fmla="*/ 1023938 h 2203450"/>
                <a:gd name="connsiteX22" fmla="*/ 1184591 w 5815013"/>
                <a:gd name="connsiteY22" fmla="*/ 987425 h 2203450"/>
                <a:gd name="connsiteX23" fmla="*/ 1225070 w 5815013"/>
                <a:gd name="connsiteY23" fmla="*/ 951706 h 2203450"/>
                <a:gd name="connsiteX24" fmla="*/ 1265945 w 5815013"/>
                <a:gd name="connsiteY24" fmla="*/ 915591 h 2203450"/>
                <a:gd name="connsiteX25" fmla="*/ 1307614 w 5815013"/>
                <a:gd name="connsiteY25" fmla="*/ 880666 h 2203450"/>
                <a:gd name="connsiteX26" fmla="*/ 1349680 w 5815013"/>
                <a:gd name="connsiteY26" fmla="*/ 846931 h 2203450"/>
                <a:gd name="connsiteX27" fmla="*/ 1392540 w 5815013"/>
                <a:gd name="connsiteY27" fmla="*/ 812800 h 2203450"/>
                <a:gd name="connsiteX28" fmla="*/ 1435002 w 5815013"/>
                <a:gd name="connsiteY28" fmla="*/ 779859 h 2203450"/>
                <a:gd name="connsiteX29" fmla="*/ 1478656 w 5815013"/>
                <a:gd name="connsiteY29" fmla="*/ 747316 h 2203450"/>
                <a:gd name="connsiteX30" fmla="*/ 1522309 w 5815013"/>
                <a:gd name="connsiteY30" fmla="*/ 715566 h 2203450"/>
                <a:gd name="connsiteX31" fmla="*/ 1566359 w 5815013"/>
                <a:gd name="connsiteY31" fmla="*/ 684609 h 2203450"/>
                <a:gd name="connsiteX32" fmla="*/ 1611203 w 5815013"/>
                <a:gd name="connsiteY32" fmla="*/ 653653 h 2203450"/>
                <a:gd name="connsiteX33" fmla="*/ 1656047 w 5815013"/>
                <a:gd name="connsiteY33" fmla="*/ 623888 h 2203450"/>
                <a:gd name="connsiteX34" fmla="*/ 1701287 w 5815013"/>
                <a:gd name="connsiteY34" fmla="*/ 594519 h 2203450"/>
                <a:gd name="connsiteX35" fmla="*/ 1746925 w 5815013"/>
                <a:gd name="connsiteY35" fmla="*/ 565944 h 2203450"/>
                <a:gd name="connsiteX36" fmla="*/ 1792959 w 5815013"/>
                <a:gd name="connsiteY36" fmla="*/ 538163 h 2203450"/>
                <a:gd name="connsiteX37" fmla="*/ 1839390 w 5815013"/>
                <a:gd name="connsiteY37" fmla="*/ 510778 h 2203450"/>
                <a:gd name="connsiteX38" fmla="*/ 1886218 w 5815013"/>
                <a:gd name="connsiteY38" fmla="*/ 484188 h 2203450"/>
                <a:gd name="connsiteX39" fmla="*/ 1933047 w 5815013"/>
                <a:gd name="connsiteY39" fmla="*/ 457994 h 2203450"/>
                <a:gd name="connsiteX40" fmla="*/ 1980271 w 5815013"/>
                <a:gd name="connsiteY40" fmla="*/ 432991 h 2203450"/>
                <a:gd name="connsiteX41" fmla="*/ 2027893 w 5815013"/>
                <a:gd name="connsiteY41" fmla="*/ 408384 h 2203450"/>
                <a:gd name="connsiteX42" fmla="*/ 2075912 w 5815013"/>
                <a:gd name="connsiteY42" fmla="*/ 384572 h 2203450"/>
                <a:gd name="connsiteX43" fmla="*/ 2123930 w 5815013"/>
                <a:gd name="connsiteY43" fmla="*/ 361553 h 2203450"/>
                <a:gd name="connsiteX44" fmla="*/ 2172346 w 5815013"/>
                <a:gd name="connsiteY44" fmla="*/ 338931 h 2203450"/>
                <a:gd name="connsiteX45" fmla="*/ 2221158 w 5815013"/>
                <a:gd name="connsiteY45" fmla="*/ 317500 h 2203450"/>
                <a:gd name="connsiteX46" fmla="*/ 2270764 w 5815013"/>
                <a:gd name="connsiteY46" fmla="*/ 296069 h 2203450"/>
                <a:gd name="connsiteX47" fmla="*/ 2319576 w 5815013"/>
                <a:gd name="connsiteY47" fmla="*/ 276225 h 2203450"/>
                <a:gd name="connsiteX48" fmla="*/ 2369579 w 5815013"/>
                <a:gd name="connsiteY48" fmla="*/ 256778 h 2203450"/>
                <a:gd name="connsiteX49" fmla="*/ 2418788 w 5815013"/>
                <a:gd name="connsiteY49" fmla="*/ 237728 h 2203450"/>
                <a:gd name="connsiteX50" fmla="*/ 2468791 w 5815013"/>
                <a:gd name="connsiteY50" fmla="*/ 219869 h 2203450"/>
                <a:gd name="connsiteX51" fmla="*/ 2519191 w 5815013"/>
                <a:gd name="connsiteY51" fmla="*/ 202406 h 2203450"/>
                <a:gd name="connsiteX52" fmla="*/ 2569590 w 5815013"/>
                <a:gd name="connsiteY52" fmla="*/ 186134 h 2203450"/>
                <a:gd name="connsiteX53" fmla="*/ 2620784 w 5815013"/>
                <a:gd name="connsiteY53" fmla="*/ 170259 h 2203450"/>
                <a:gd name="connsiteX54" fmla="*/ 2672374 w 5815013"/>
                <a:gd name="connsiteY54" fmla="*/ 155178 h 2203450"/>
                <a:gd name="connsiteX55" fmla="*/ 2724361 w 5815013"/>
                <a:gd name="connsiteY55" fmla="*/ 140891 h 2203450"/>
                <a:gd name="connsiteX56" fmla="*/ 2775952 w 5815013"/>
                <a:gd name="connsiteY56" fmla="*/ 128191 h 2203450"/>
                <a:gd name="connsiteX57" fmla="*/ 2827938 w 5815013"/>
                <a:gd name="connsiteY57" fmla="*/ 115888 h 2203450"/>
                <a:gd name="connsiteX58" fmla="*/ 2879926 w 5815013"/>
                <a:gd name="connsiteY58" fmla="*/ 104775 h 2203450"/>
                <a:gd name="connsiteX59" fmla="*/ 2931516 w 5815013"/>
                <a:gd name="connsiteY59" fmla="*/ 94059 h 2203450"/>
                <a:gd name="connsiteX60" fmla="*/ 2983503 w 5815013"/>
                <a:gd name="connsiteY60" fmla="*/ 84534 h 2203450"/>
                <a:gd name="connsiteX61" fmla="*/ 3035490 w 5815013"/>
                <a:gd name="connsiteY61" fmla="*/ 75406 h 2203450"/>
                <a:gd name="connsiteX62" fmla="*/ 3088271 w 5815013"/>
                <a:gd name="connsiteY62" fmla="*/ 67469 h 2203450"/>
                <a:gd name="connsiteX63" fmla="*/ 3140258 w 5815013"/>
                <a:gd name="connsiteY63" fmla="*/ 59928 h 2203450"/>
                <a:gd name="connsiteX64" fmla="*/ 3192642 w 5815013"/>
                <a:gd name="connsiteY64" fmla="*/ 53181 h 2203450"/>
                <a:gd name="connsiteX65" fmla="*/ 3245026 w 5815013"/>
                <a:gd name="connsiteY65" fmla="*/ 46831 h 2203450"/>
                <a:gd name="connsiteX66" fmla="*/ 3297410 w 5815013"/>
                <a:gd name="connsiteY66" fmla="*/ 41672 h 2203450"/>
                <a:gd name="connsiteX67" fmla="*/ 3350587 w 5815013"/>
                <a:gd name="connsiteY67" fmla="*/ 36513 h 2203450"/>
                <a:gd name="connsiteX68" fmla="*/ 3402971 w 5815013"/>
                <a:gd name="connsiteY68" fmla="*/ 32147 h 2203450"/>
                <a:gd name="connsiteX69" fmla="*/ 3456149 w 5815013"/>
                <a:gd name="connsiteY69" fmla="*/ 28178 h 2203450"/>
                <a:gd name="connsiteX70" fmla="*/ 3509723 w 5815013"/>
                <a:gd name="connsiteY70" fmla="*/ 24606 h 2203450"/>
                <a:gd name="connsiteX71" fmla="*/ 3562504 w 5815013"/>
                <a:gd name="connsiteY71" fmla="*/ 22225 h 2203450"/>
                <a:gd name="connsiteX72" fmla="*/ 3616078 w 5815013"/>
                <a:gd name="connsiteY72" fmla="*/ 19447 h 2203450"/>
                <a:gd name="connsiteX73" fmla="*/ 3669653 w 5815013"/>
                <a:gd name="connsiteY73" fmla="*/ 17066 h 2203450"/>
                <a:gd name="connsiteX74" fmla="*/ 3723228 w 5815013"/>
                <a:gd name="connsiteY74" fmla="*/ 15478 h 2203450"/>
                <a:gd name="connsiteX75" fmla="*/ 3776802 w 5815013"/>
                <a:gd name="connsiteY75" fmla="*/ 13494 h 2203450"/>
                <a:gd name="connsiteX76" fmla="*/ 3830773 w 5815013"/>
                <a:gd name="connsiteY76" fmla="*/ 12700 h 2203450"/>
                <a:gd name="connsiteX77" fmla="*/ 3939510 w 5815013"/>
                <a:gd name="connsiteY77" fmla="*/ 11113 h 2203450"/>
                <a:gd name="connsiteX78" fmla="*/ 4047849 w 5815013"/>
                <a:gd name="connsiteY78" fmla="*/ 10319 h 2203450"/>
                <a:gd name="connsiteX79" fmla="*/ 4157776 w 5815013"/>
                <a:gd name="connsiteY79" fmla="*/ 9525 h 2203450"/>
                <a:gd name="connsiteX80" fmla="*/ 4268496 w 5815013"/>
                <a:gd name="connsiteY80" fmla="*/ 9525 h 2203450"/>
                <a:gd name="connsiteX81" fmla="*/ 4287148 w 5815013"/>
                <a:gd name="connsiteY81" fmla="*/ 9525 h 2203450"/>
                <a:gd name="connsiteX82" fmla="*/ 4470889 w 5815013"/>
                <a:gd name="connsiteY82" fmla="*/ 9525 h 2203450"/>
                <a:gd name="connsiteX83" fmla="*/ 4655820 w 5815013"/>
                <a:gd name="connsiteY83" fmla="*/ 10716 h 2203450"/>
                <a:gd name="connsiteX84" fmla="*/ 4842736 w 5815013"/>
                <a:gd name="connsiteY84" fmla="*/ 11509 h 2203450"/>
                <a:gd name="connsiteX85" fmla="*/ 5031238 w 5815013"/>
                <a:gd name="connsiteY85" fmla="*/ 13097 h 2203450"/>
                <a:gd name="connsiteX86" fmla="*/ 5222519 w 5815013"/>
                <a:gd name="connsiteY86" fmla="*/ 15081 h 2203450"/>
                <a:gd name="connsiteX87" fmla="*/ 5416974 w 5815013"/>
                <a:gd name="connsiteY87" fmla="*/ 17463 h 2203450"/>
                <a:gd name="connsiteX88" fmla="*/ 5613811 w 5815013"/>
                <a:gd name="connsiteY88" fmla="*/ 20241 h 2203450"/>
                <a:gd name="connsiteX89" fmla="*/ 5814220 w 5815013"/>
                <a:gd name="connsiteY89" fmla="*/ 23813 h 2203450"/>
                <a:gd name="connsiteX90" fmla="*/ 5815013 w 5815013"/>
                <a:gd name="connsiteY90" fmla="*/ 0 h 2203450"/>
                <a:gd name="connsiteX0" fmla="*/ 5815013 w 5815013"/>
                <a:gd name="connsiteY0" fmla="*/ 0 h 2203450"/>
                <a:gd name="connsiteX1" fmla="*/ 5815013 w 5815013"/>
                <a:gd name="connsiteY1" fmla="*/ 1216422 h 2203450"/>
                <a:gd name="connsiteX2" fmla="*/ 5656516 w 5815013"/>
                <a:gd name="connsiteY2" fmla="*/ 1684147 h 2203450"/>
                <a:gd name="connsiteX3" fmla="*/ 4382452 w 5815013"/>
                <a:gd name="connsiteY3" fmla="*/ 1903603 h 2203450"/>
                <a:gd name="connsiteX4" fmla="*/ 517588 w 5815013"/>
                <a:gd name="connsiteY4" fmla="*/ 2153539 h 2203450"/>
                <a:gd name="connsiteX5" fmla="*/ 0 w 5815013"/>
                <a:gd name="connsiteY5" fmla="*/ 2203450 h 2203450"/>
                <a:gd name="connsiteX6" fmla="*/ 133738 w 5815013"/>
                <a:gd name="connsiteY6" fmla="*/ 2057797 h 2203450"/>
                <a:gd name="connsiteX7" fmla="*/ 268269 w 5815013"/>
                <a:gd name="connsiteY7" fmla="*/ 1912938 h 2203450"/>
                <a:gd name="connsiteX8" fmla="*/ 335734 w 5815013"/>
                <a:gd name="connsiteY8" fmla="*/ 1840706 h 2203450"/>
                <a:gd name="connsiteX9" fmla="*/ 403991 w 5815013"/>
                <a:gd name="connsiteY9" fmla="*/ 1768078 h 2203450"/>
                <a:gd name="connsiteX10" fmla="*/ 472646 w 5815013"/>
                <a:gd name="connsiteY10" fmla="*/ 1696244 h 2203450"/>
                <a:gd name="connsiteX11" fmla="*/ 541301 w 5815013"/>
                <a:gd name="connsiteY11" fmla="*/ 1624410 h 2203450"/>
                <a:gd name="connsiteX12" fmla="*/ 610352 w 5815013"/>
                <a:gd name="connsiteY12" fmla="*/ 1552972 h 2203450"/>
                <a:gd name="connsiteX13" fmla="*/ 679801 w 5815013"/>
                <a:gd name="connsiteY13" fmla="*/ 1481931 h 2203450"/>
                <a:gd name="connsiteX14" fmla="*/ 749646 w 5815013"/>
                <a:gd name="connsiteY14" fmla="*/ 1410494 h 2203450"/>
                <a:gd name="connsiteX15" fmla="*/ 819888 w 5815013"/>
                <a:gd name="connsiteY15" fmla="*/ 1339850 h 2203450"/>
                <a:gd name="connsiteX16" fmla="*/ 890527 w 5815013"/>
                <a:gd name="connsiteY16" fmla="*/ 1269603 h 2203450"/>
                <a:gd name="connsiteX17" fmla="*/ 961563 w 5815013"/>
                <a:gd name="connsiteY17" fmla="*/ 1199753 h 2203450"/>
                <a:gd name="connsiteX18" fmla="*/ 1032599 w 5815013"/>
                <a:gd name="connsiteY18" fmla="*/ 1130300 h 2203450"/>
                <a:gd name="connsiteX19" fmla="*/ 1104428 w 5815013"/>
                <a:gd name="connsiteY19" fmla="*/ 1061641 h 2203450"/>
                <a:gd name="connsiteX20" fmla="*/ 1144510 w 5815013"/>
                <a:gd name="connsiteY20" fmla="*/ 1023938 h 2203450"/>
                <a:gd name="connsiteX21" fmla="*/ 1184591 w 5815013"/>
                <a:gd name="connsiteY21" fmla="*/ 987425 h 2203450"/>
                <a:gd name="connsiteX22" fmla="*/ 1225070 w 5815013"/>
                <a:gd name="connsiteY22" fmla="*/ 951706 h 2203450"/>
                <a:gd name="connsiteX23" fmla="*/ 1265945 w 5815013"/>
                <a:gd name="connsiteY23" fmla="*/ 915591 h 2203450"/>
                <a:gd name="connsiteX24" fmla="*/ 1307614 w 5815013"/>
                <a:gd name="connsiteY24" fmla="*/ 880666 h 2203450"/>
                <a:gd name="connsiteX25" fmla="*/ 1349680 w 5815013"/>
                <a:gd name="connsiteY25" fmla="*/ 846931 h 2203450"/>
                <a:gd name="connsiteX26" fmla="*/ 1392540 w 5815013"/>
                <a:gd name="connsiteY26" fmla="*/ 812800 h 2203450"/>
                <a:gd name="connsiteX27" fmla="*/ 1435002 w 5815013"/>
                <a:gd name="connsiteY27" fmla="*/ 779859 h 2203450"/>
                <a:gd name="connsiteX28" fmla="*/ 1478656 w 5815013"/>
                <a:gd name="connsiteY28" fmla="*/ 747316 h 2203450"/>
                <a:gd name="connsiteX29" fmla="*/ 1522309 w 5815013"/>
                <a:gd name="connsiteY29" fmla="*/ 715566 h 2203450"/>
                <a:gd name="connsiteX30" fmla="*/ 1566359 w 5815013"/>
                <a:gd name="connsiteY30" fmla="*/ 684609 h 2203450"/>
                <a:gd name="connsiteX31" fmla="*/ 1611203 w 5815013"/>
                <a:gd name="connsiteY31" fmla="*/ 653653 h 2203450"/>
                <a:gd name="connsiteX32" fmla="*/ 1656047 w 5815013"/>
                <a:gd name="connsiteY32" fmla="*/ 623888 h 2203450"/>
                <a:gd name="connsiteX33" fmla="*/ 1701287 w 5815013"/>
                <a:gd name="connsiteY33" fmla="*/ 594519 h 2203450"/>
                <a:gd name="connsiteX34" fmla="*/ 1746925 w 5815013"/>
                <a:gd name="connsiteY34" fmla="*/ 565944 h 2203450"/>
                <a:gd name="connsiteX35" fmla="*/ 1792959 w 5815013"/>
                <a:gd name="connsiteY35" fmla="*/ 538163 h 2203450"/>
                <a:gd name="connsiteX36" fmla="*/ 1839390 w 5815013"/>
                <a:gd name="connsiteY36" fmla="*/ 510778 h 2203450"/>
                <a:gd name="connsiteX37" fmla="*/ 1886218 w 5815013"/>
                <a:gd name="connsiteY37" fmla="*/ 484188 h 2203450"/>
                <a:gd name="connsiteX38" fmla="*/ 1933047 w 5815013"/>
                <a:gd name="connsiteY38" fmla="*/ 457994 h 2203450"/>
                <a:gd name="connsiteX39" fmla="*/ 1980271 w 5815013"/>
                <a:gd name="connsiteY39" fmla="*/ 432991 h 2203450"/>
                <a:gd name="connsiteX40" fmla="*/ 2027893 w 5815013"/>
                <a:gd name="connsiteY40" fmla="*/ 408384 h 2203450"/>
                <a:gd name="connsiteX41" fmla="*/ 2075912 w 5815013"/>
                <a:gd name="connsiteY41" fmla="*/ 384572 h 2203450"/>
                <a:gd name="connsiteX42" fmla="*/ 2123930 w 5815013"/>
                <a:gd name="connsiteY42" fmla="*/ 361553 h 2203450"/>
                <a:gd name="connsiteX43" fmla="*/ 2172346 w 5815013"/>
                <a:gd name="connsiteY43" fmla="*/ 338931 h 2203450"/>
                <a:gd name="connsiteX44" fmla="*/ 2221158 w 5815013"/>
                <a:gd name="connsiteY44" fmla="*/ 317500 h 2203450"/>
                <a:gd name="connsiteX45" fmla="*/ 2270764 w 5815013"/>
                <a:gd name="connsiteY45" fmla="*/ 296069 h 2203450"/>
                <a:gd name="connsiteX46" fmla="*/ 2319576 w 5815013"/>
                <a:gd name="connsiteY46" fmla="*/ 276225 h 2203450"/>
                <a:gd name="connsiteX47" fmla="*/ 2369579 w 5815013"/>
                <a:gd name="connsiteY47" fmla="*/ 256778 h 2203450"/>
                <a:gd name="connsiteX48" fmla="*/ 2418788 w 5815013"/>
                <a:gd name="connsiteY48" fmla="*/ 237728 h 2203450"/>
                <a:gd name="connsiteX49" fmla="*/ 2468791 w 5815013"/>
                <a:gd name="connsiteY49" fmla="*/ 219869 h 2203450"/>
                <a:gd name="connsiteX50" fmla="*/ 2519191 w 5815013"/>
                <a:gd name="connsiteY50" fmla="*/ 202406 h 2203450"/>
                <a:gd name="connsiteX51" fmla="*/ 2569590 w 5815013"/>
                <a:gd name="connsiteY51" fmla="*/ 186134 h 2203450"/>
                <a:gd name="connsiteX52" fmla="*/ 2620784 w 5815013"/>
                <a:gd name="connsiteY52" fmla="*/ 170259 h 2203450"/>
                <a:gd name="connsiteX53" fmla="*/ 2672374 w 5815013"/>
                <a:gd name="connsiteY53" fmla="*/ 155178 h 2203450"/>
                <a:gd name="connsiteX54" fmla="*/ 2724361 w 5815013"/>
                <a:gd name="connsiteY54" fmla="*/ 140891 h 2203450"/>
                <a:gd name="connsiteX55" fmla="*/ 2775952 w 5815013"/>
                <a:gd name="connsiteY55" fmla="*/ 128191 h 2203450"/>
                <a:gd name="connsiteX56" fmla="*/ 2827938 w 5815013"/>
                <a:gd name="connsiteY56" fmla="*/ 115888 h 2203450"/>
                <a:gd name="connsiteX57" fmla="*/ 2879926 w 5815013"/>
                <a:gd name="connsiteY57" fmla="*/ 104775 h 2203450"/>
                <a:gd name="connsiteX58" fmla="*/ 2931516 w 5815013"/>
                <a:gd name="connsiteY58" fmla="*/ 94059 h 2203450"/>
                <a:gd name="connsiteX59" fmla="*/ 2983503 w 5815013"/>
                <a:gd name="connsiteY59" fmla="*/ 84534 h 2203450"/>
                <a:gd name="connsiteX60" fmla="*/ 3035490 w 5815013"/>
                <a:gd name="connsiteY60" fmla="*/ 75406 h 2203450"/>
                <a:gd name="connsiteX61" fmla="*/ 3088271 w 5815013"/>
                <a:gd name="connsiteY61" fmla="*/ 67469 h 2203450"/>
                <a:gd name="connsiteX62" fmla="*/ 3140258 w 5815013"/>
                <a:gd name="connsiteY62" fmla="*/ 59928 h 2203450"/>
                <a:gd name="connsiteX63" fmla="*/ 3192642 w 5815013"/>
                <a:gd name="connsiteY63" fmla="*/ 53181 h 2203450"/>
                <a:gd name="connsiteX64" fmla="*/ 3245026 w 5815013"/>
                <a:gd name="connsiteY64" fmla="*/ 46831 h 2203450"/>
                <a:gd name="connsiteX65" fmla="*/ 3297410 w 5815013"/>
                <a:gd name="connsiteY65" fmla="*/ 41672 h 2203450"/>
                <a:gd name="connsiteX66" fmla="*/ 3350587 w 5815013"/>
                <a:gd name="connsiteY66" fmla="*/ 36513 h 2203450"/>
                <a:gd name="connsiteX67" fmla="*/ 3402971 w 5815013"/>
                <a:gd name="connsiteY67" fmla="*/ 32147 h 2203450"/>
                <a:gd name="connsiteX68" fmla="*/ 3456149 w 5815013"/>
                <a:gd name="connsiteY68" fmla="*/ 28178 h 2203450"/>
                <a:gd name="connsiteX69" fmla="*/ 3509723 w 5815013"/>
                <a:gd name="connsiteY69" fmla="*/ 24606 h 2203450"/>
                <a:gd name="connsiteX70" fmla="*/ 3562504 w 5815013"/>
                <a:gd name="connsiteY70" fmla="*/ 22225 h 2203450"/>
                <a:gd name="connsiteX71" fmla="*/ 3616078 w 5815013"/>
                <a:gd name="connsiteY71" fmla="*/ 19447 h 2203450"/>
                <a:gd name="connsiteX72" fmla="*/ 3669653 w 5815013"/>
                <a:gd name="connsiteY72" fmla="*/ 17066 h 2203450"/>
                <a:gd name="connsiteX73" fmla="*/ 3723228 w 5815013"/>
                <a:gd name="connsiteY73" fmla="*/ 15478 h 2203450"/>
                <a:gd name="connsiteX74" fmla="*/ 3776802 w 5815013"/>
                <a:gd name="connsiteY74" fmla="*/ 13494 h 2203450"/>
                <a:gd name="connsiteX75" fmla="*/ 3830773 w 5815013"/>
                <a:gd name="connsiteY75" fmla="*/ 12700 h 2203450"/>
                <a:gd name="connsiteX76" fmla="*/ 3939510 w 5815013"/>
                <a:gd name="connsiteY76" fmla="*/ 11113 h 2203450"/>
                <a:gd name="connsiteX77" fmla="*/ 4047849 w 5815013"/>
                <a:gd name="connsiteY77" fmla="*/ 10319 h 2203450"/>
                <a:gd name="connsiteX78" fmla="*/ 4157776 w 5815013"/>
                <a:gd name="connsiteY78" fmla="*/ 9525 h 2203450"/>
                <a:gd name="connsiteX79" fmla="*/ 4268496 w 5815013"/>
                <a:gd name="connsiteY79" fmla="*/ 9525 h 2203450"/>
                <a:gd name="connsiteX80" fmla="*/ 4287148 w 5815013"/>
                <a:gd name="connsiteY80" fmla="*/ 9525 h 2203450"/>
                <a:gd name="connsiteX81" fmla="*/ 4470889 w 5815013"/>
                <a:gd name="connsiteY81" fmla="*/ 9525 h 2203450"/>
                <a:gd name="connsiteX82" fmla="*/ 4655820 w 5815013"/>
                <a:gd name="connsiteY82" fmla="*/ 10716 h 2203450"/>
                <a:gd name="connsiteX83" fmla="*/ 4842736 w 5815013"/>
                <a:gd name="connsiteY83" fmla="*/ 11509 h 2203450"/>
                <a:gd name="connsiteX84" fmla="*/ 5031238 w 5815013"/>
                <a:gd name="connsiteY84" fmla="*/ 13097 h 2203450"/>
                <a:gd name="connsiteX85" fmla="*/ 5222519 w 5815013"/>
                <a:gd name="connsiteY85" fmla="*/ 15081 h 2203450"/>
                <a:gd name="connsiteX86" fmla="*/ 5416974 w 5815013"/>
                <a:gd name="connsiteY86" fmla="*/ 17463 h 2203450"/>
                <a:gd name="connsiteX87" fmla="*/ 5613811 w 5815013"/>
                <a:gd name="connsiteY87" fmla="*/ 20241 h 2203450"/>
                <a:gd name="connsiteX88" fmla="*/ 5814220 w 5815013"/>
                <a:gd name="connsiteY88" fmla="*/ 23813 h 2203450"/>
                <a:gd name="connsiteX89" fmla="*/ 5815013 w 5815013"/>
                <a:gd name="connsiteY89" fmla="*/ 0 h 2203450"/>
                <a:gd name="connsiteX0" fmla="*/ 5815013 w 5815013"/>
                <a:gd name="connsiteY0" fmla="*/ 0 h 2203450"/>
                <a:gd name="connsiteX1" fmla="*/ 5815013 w 5815013"/>
                <a:gd name="connsiteY1" fmla="*/ 1216422 h 2203450"/>
                <a:gd name="connsiteX2" fmla="*/ 5656516 w 5815013"/>
                <a:gd name="connsiteY2" fmla="*/ 1684147 h 2203450"/>
                <a:gd name="connsiteX3" fmla="*/ 4382452 w 5815013"/>
                <a:gd name="connsiteY3" fmla="*/ 1903603 h 2203450"/>
                <a:gd name="connsiteX4" fmla="*/ 519493 w 5815013"/>
                <a:gd name="connsiteY4" fmla="*/ 2182114 h 2203450"/>
                <a:gd name="connsiteX5" fmla="*/ 0 w 5815013"/>
                <a:gd name="connsiteY5" fmla="*/ 2203450 h 2203450"/>
                <a:gd name="connsiteX6" fmla="*/ 133738 w 5815013"/>
                <a:gd name="connsiteY6" fmla="*/ 2057797 h 2203450"/>
                <a:gd name="connsiteX7" fmla="*/ 268269 w 5815013"/>
                <a:gd name="connsiteY7" fmla="*/ 1912938 h 2203450"/>
                <a:gd name="connsiteX8" fmla="*/ 335734 w 5815013"/>
                <a:gd name="connsiteY8" fmla="*/ 1840706 h 2203450"/>
                <a:gd name="connsiteX9" fmla="*/ 403991 w 5815013"/>
                <a:gd name="connsiteY9" fmla="*/ 1768078 h 2203450"/>
                <a:gd name="connsiteX10" fmla="*/ 472646 w 5815013"/>
                <a:gd name="connsiteY10" fmla="*/ 1696244 h 2203450"/>
                <a:gd name="connsiteX11" fmla="*/ 541301 w 5815013"/>
                <a:gd name="connsiteY11" fmla="*/ 1624410 h 2203450"/>
                <a:gd name="connsiteX12" fmla="*/ 610352 w 5815013"/>
                <a:gd name="connsiteY12" fmla="*/ 1552972 h 2203450"/>
                <a:gd name="connsiteX13" fmla="*/ 679801 w 5815013"/>
                <a:gd name="connsiteY13" fmla="*/ 1481931 h 2203450"/>
                <a:gd name="connsiteX14" fmla="*/ 749646 w 5815013"/>
                <a:gd name="connsiteY14" fmla="*/ 1410494 h 2203450"/>
                <a:gd name="connsiteX15" fmla="*/ 819888 w 5815013"/>
                <a:gd name="connsiteY15" fmla="*/ 1339850 h 2203450"/>
                <a:gd name="connsiteX16" fmla="*/ 890527 w 5815013"/>
                <a:gd name="connsiteY16" fmla="*/ 1269603 h 2203450"/>
                <a:gd name="connsiteX17" fmla="*/ 961563 w 5815013"/>
                <a:gd name="connsiteY17" fmla="*/ 1199753 h 2203450"/>
                <a:gd name="connsiteX18" fmla="*/ 1032599 w 5815013"/>
                <a:gd name="connsiteY18" fmla="*/ 1130300 h 2203450"/>
                <a:gd name="connsiteX19" fmla="*/ 1104428 w 5815013"/>
                <a:gd name="connsiteY19" fmla="*/ 1061641 h 2203450"/>
                <a:gd name="connsiteX20" fmla="*/ 1144510 w 5815013"/>
                <a:gd name="connsiteY20" fmla="*/ 1023938 h 2203450"/>
                <a:gd name="connsiteX21" fmla="*/ 1184591 w 5815013"/>
                <a:gd name="connsiteY21" fmla="*/ 987425 h 2203450"/>
                <a:gd name="connsiteX22" fmla="*/ 1225070 w 5815013"/>
                <a:gd name="connsiteY22" fmla="*/ 951706 h 2203450"/>
                <a:gd name="connsiteX23" fmla="*/ 1265945 w 5815013"/>
                <a:gd name="connsiteY23" fmla="*/ 915591 h 2203450"/>
                <a:gd name="connsiteX24" fmla="*/ 1307614 w 5815013"/>
                <a:gd name="connsiteY24" fmla="*/ 880666 h 2203450"/>
                <a:gd name="connsiteX25" fmla="*/ 1349680 w 5815013"/>
                <a:gd name="connsiteY25" fmla="*/ 846931 h 2203450"/>
                <a:gd name="connsiteX26" fmla="*/ 1392540 w 5815013"/>
                <a:gd name="connsiteY26" fmla="*/ 812800 h 2203450"/>
                <a:gd name="connsiteX27" fmla="*/ 1435002 w 5815013"/>
                <a:gd name="connsiteY27" fmla="*/ 779859 h 2203450"/>
                <a:gd name="connsiteX28" fmla="*/ 1478656 w 5815013"/>
                <a:gd name="connsiteY28" fmla="*/ 747316 h 2203450"/>
                <a:gd name="connsiteX29" fmla="*/ 1522309 w 5815013"/>
                <a:gd name="connsiteY29" fmla="*/ 715566 h 2203450"/>
                <a:gd name="connsiteX30" fmla="*/ 1566359 w 5815013"/>
                <a:gd name="connsiteY30" fmla="*/ 684609 h 2203450"/>
                <a:gd name="connsiteX31" fmla="*/ 1611203 w 5815013"/>
                <a:gd name="connsiteY31" fmla="*/ 653653 h 2203450"/>
                <a:gd name="connsiteX32" fmla="*/ 1656047 w 5815013"/>
                <a:gd name="connsiteY32" fmla="*/ 623888 h 2203450"/>
                <a:gd name="connsiteX33" fmla="*/ 1701287 w 5815013"/>
                <a:gd name="connsiteY33" fmla="*/ 594519 h 2203450"/>
                <a:gd name="connsiteX34" fmla="*/ 1746925 w 5815013"/>
                <a:gd name="connsiteY34" fmla="*/ 565944 h 2203450"/>
                <a:gd name="connsiteX35" fmla="*/ 1792959 w 5815013"/>
                <a:gd name="connsiteY35" fmla="*/ 538163 h 2203450"/>
                <a:gd name="connsiteX36" fmla="*/ 1839390 w 5815013"/>
                <a:gd name="connsiteY36" fmla="*/ 510778 h 2203450"/>
                <a:gd name="connsiteX37" fmla="*/ 1886218 w 5815013"/>
                <a:gd name="connsiteY37" fmla="*/ 484188 h 2203450"/>
                <a:gd name="connsiteX38" fmla="*/ 1933047 w 5815013"/>
                <a:gd name="connsiteY38" fmla="*/ 457994 h 2203450"/>
                <a:gd name="connsiteX39" fmla="*/ 1980271 w 5815013"/>
                <a:gd name="connsiteY39" fmla="*/ 432991 h 2203450"/>
                <a:gd name="connsiteX40" fmla="*/ 2027893 w 5815013"/>
                <a:gd name="connsiteY40" fmla="*/ 408384 h 2203450"/>
                <a:gd name="connsiteX41" fmla="*/ 2075912 w 5815013"/>
                <a:gd name="connsiteY41" fmla="*/ 384572 h 2203450"/>
                <a:gd name="connsiteX42" fmla="*/ 2123930 w 5815013"/>
                <a:gd name="connsiteY42" fmla="*/ 361553 h 2203450"/>
                <a:gd name="connsiteX43" fmla="*/ 2172346 w 5815013"/>
                <a:gd name="connsiteY43" fmla="*/ 338931 h 2203450"/>
                <a:gd name="connsiteX44" fmla="*/ 2221158 w 5815013"/>
                <a:gd name="connsiteY44" fmla="*/ 317500 h 2203450"/>
                <a:gd name="connsiteX45" fmla="*/ 2270764 w 5815013"/>
                <a:gd name="connsiteY45" fmla="*/ 296069 h 2203450"/>
                <a:gd name="connsiteX46" fmla="*/ 2319576 w 5815013"/>
                <a:gd name="connsiteY46" fmla="*/ 276225 h 2203450"/>
                <a:gd name="connsiteX47" fmla="*/ 2369579 w 5815013"/>
                <a:gd name="connsiteY47" fmla="*/ 256778 h 2203450"/>
                <a:gd name="connsiteX48" fmla="*/ 2418788 w 5815013"/>
                <a:gd name="connsiteY48" fmla="*/ 237728 h 2203450"/>
                <a:gd name="connsiteX49" fmla="*/ 2468791 w 5815013"/>
                <a:gd name="connsiteY49" fmla="*/ 219869 h 2203450"/>
                <a:gd name="connsiteX50" fmla="*/ 2519191 w 5815013"/>
                <a:gd name="connsiteY50" fmla="*/ 202406 h 2203450"/>
                <a:gd name="connsiteX51" fmla="*/ 2569590 w 5815013"/>
                <a:gd name="connsiteY51" fmla="*/ 186134 h 2203450"/>
                <a:gd name="connsiteX52" fmla="*/ 2620784 w 5815013"/>
                <a:gd name="connsiteY52" fmla="*/ 170259 h 2203450"/>
                <a:gd name="connsiteX53" fmla="*/ 2672374 w 5815013"/>
                <a:gd name="connsiteY53" fmla="*/ 155178 h 2203450"/>
                <a:gd name="connsiteX54" fmla="*/ 2724361 w 5815013"/>
                <a:gd name="connsiteY54" fmla="*/ 140891 h 2203450"/>
                <a:gd name="connsiteX55" fmla="*/ 2775952 w 5815013"/>
                <a:gd name="connsiteY55" fmla="*/ 128191 h 2203450"/>
                <a:gd name="connsiteX56" fmla="*/ 2827938 w 5815013"/>
                <a:gd name="connsiteY56" fmla="*/ 115888 h 2203450"/>
                <a:gd name="connsiteX57" fmla="*/ 2879926 w 5815013"/>
                <a:gd name="connsiteY57" fmla="*/ 104775 h 2203450"/>
                <a:gd name="connsiteX58" fmla="*/ 2931516 w 5815013"/>
                <a:gd name="connsiteY58" fmla="*/ 94059 h 2203450"/>
                <a:gd name="connsiteX59" fmla="*/ 2983503 w 5815013"/>
                <a:gd name="connsiteY59" fmla="*/ 84534 h 2203450"/>
                <a:gd name="connsiteX60" fmla="*/ 3035490 w 5815013"/>
                <a:gd name="connsiteY60" fmla="*/ 75406 h 2203450"/>
                <a:gd name="connsiteX61" fmla="*/ 3088271 w 5815013"/>
                <a:gd name="connsiteY61" fmla="*/ 67469 h 2203450"/>
                <a:gd name="connsiteX62" fmla="*/ 3140258 w 5815013"/>
                <a:gd name="connsiteY62" fmla="*/ 59928 h 2203450"/>
                <a:gd name="connsiteX63" fmla="*/ 3192642 w 5815013"/>
                <a:gd name="connsiteY63" fmla="*/ 53181 h 2203450"/>
                <a:gd name="connsiteX64" fmla="*/ 3245026 w 5815013"/>
                <a:gd name="connsiteY64" fmla="*/ 46831 h 2203450"/>
                <a:gd name="connsiteX65" fmla="*/ 3297410 w 5815013"/>
                <a:gd name="connsiteY65" fmla="*/ 41672 h 2203450"/>
                <a:gd name="connsiteX66" fmla="*/ 3350587 w 5815013"/>
                <a:gd name="connsiteY66" fmla="*/ 36513 h 2203450"/>
                <a:gd name="connsiteX67" fmla="*/ 3402971 w 5815013"/>
                <a:gd name="connsiteY67" fmla="*/ 32147 h 2203450"/>
                <a:gd name="connsiteX68" fmla="*/ 3456149 w 5815013"/>
                <a:gd name="connsiteY68" fmla="*/ 28178 h 2203450"/>
                <a:gd name="connsiteX69" fmla="*/ 3509723 w 5815013"/>
                <a:gd name="connsiteY69" fmla="*/ 24606 h 2203450"/>
                <a:gd name="connsiteX70" fmla="*/ 3562504 w 5815013"/>
                <a:gd name="connsiteY70" fmla="*/ 22225 h 2203450"/>
                <a:gd name="connsiteX71" fmla="*/ 3616078 w 5815013"/>
                <a:gd name="connsiteY71" fmla="*/ 19447 h 2203450"/>
                <a:gd name="connsiteX72" fmla="*/ 3669653 w 5815013"/>
                <a:gd name="connsiteY72" fmla="*/ 17066 h 2203450"/>
                <a:gd name="connsiteX73" fmla="*/ 3723228 w 5815013"/>
                <a:gd name="connsiteY73" fmla="*/ 15478 h 2203450"/>
                <a:gd name="connsiteX74" fmla="*/ 3776802 w 5815013"/>
                <a:gd name="connsiteY74" fmla="*/ 13494 h 2203450"/>
                <a:gd name="connsiteX75" fmla="*/ 3830773 w 5815013"/>
                <a:gd name="connsiteY75" fmla="*/ 12700 h 2203450"/>
                <a:gd name="connsiteX76" fmla="*/ 3939510 w 5815013"/>
                <a:gd name="connsiteY76" fmla="*/ 11113 h 2203450"/>
                <a:gd name="connsiteX77" fmla="*/ 4047849 w 5815013"/>
                <a:gd name="connsiteY77" fmla="*/ 10319 h 2203450"/>
                <a:gd name="connsiteX78" fmla="*/ 4157776 w 5815013"/>
                <a:gd name="connsiteY78" fmla="*/ 9525 h 2203450"/>
                <a:gd name="connsiteX79" fmla="*/ 4268496 w 5815013"/>
                <a:gd name="connsiteY79" fmla="*/ 9525 h 2203450"/>
                <a:gd name="connsiteX80" fmla="*/ 4287148 w 5815013"/>
                <a:gd name="connsiteY80" fmla="*/ 9525 h 2203450"/>
                <a:gd name="connsiteX81" fmla="*/ 4470889 w 5815013"/>
                <a:gd name="connsiteY81" fmla="*/ 9525 h 2203450"/>
                <a:gd name="connsiteX82" fmla="*/ 4655820 w 5815013"/>
                <a:gd name="connsiteY82" fmla="*/ 10716 h 2203450"/>
                <a:gd name="connsiteX83" fmla="*/ 4842736 w 5815013"/>
                <a:gd name="connsiteY83" fmla="*/ 11509 h 2203450"/>
                <a:gd name="connsiteX84" fmla="*/ 5031238 w 5815013"/>
                <a:gd name="connsiteY84" fmla="*/ 13097 h 2203450"/>
                <a:gd name="connsiteX85" fmla="*/ 5222519 w 5815013"/>
                <a:gd name="connsiteY85" fmla="*/ 15081 h 2203450"/>
                <a:gd name="connsiteX86" fmla="*/ 5416974 w 5815013"/>
                <a:gd name="connsiteY86" fmla="*/ 17463 h 2203450"/>
                <a:gd name="connsiteX87" fmla="*/ 5613811 w 5815013"/>
                <a:gd name="connsiteY87" fmla="*/ 20241 h 2203450"/>
                <a:gd name="connsiteX88" fmla="*/ 5814220 w 5815013"/>
                <a:gd name="connsiteY88" fmla="*/ 23813 h 2203450"/>
                <a:gd name="connsiteX89" fmla="*/ 5815013 w 5815013"/>
                <a:gd name="connsiteY89" fmla="*/ 0 h 220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815013" h="2203450">
                  <a:moveTo>
                    <a:pt x="5815013" y="0"/>
                  </a:moveTo>
                  <a:lnTo>
                    <a:pt x="5815013" y="1216422"/>
                  </a:lnTo>
                  <a:lnTo>
                    <a:pt x="5656516" y="1684147"/>
                  </a:lnTo>
                  <a:lnTo>
                    <a:pt x="4382452" y="1903603"/>
                  </a:lnTo>
                  <a:lnTo>
                    <a:pt x="519493" y="2182114"/>
                  </a:lnTo>
                  <a:lnTo>
                    <a:pt x="0" y="2203450"/>
                  </a:lnTo>
                  <a:lnTo>
                    <a:pt x="133738" y="2057797"/>
                  </a:lnTo>
                  <a:lnTo>
                    <a:pt x="268269" y="1912938"/>
                  </a:lnTo>
                  <a:lnTo>
                    <a:pt x="335734" y="1840706"/>
                  </a:lnTo>
                  <a:lnTo>
                    <a:pt x="403991" y="1768078"/>
                  </a:lnTo>
                  <a:lnTo>
                    <a:pt x="472646" y="1696244"/>
                  </a:lnTo>
                  <a:lnTo>
                    <a:pt x="541301" y="1624410"/>
                  </a:lnTo>
                  <a:lnTo>
                    <a:pt x="610352" y="1552972"/>
                  </a:lnTo>
                  <a:lnTo>
                    <a:pt x="679801" y="1481931"/>
                  </a:lnTo>
                  <a:lnTo>
                    <a:pt x="749646" y="1410494"/>
                  </a:lnTo>
                  <a:lnTo>
                    <a:pt x="819888" y="1339850"/>
                  </a:lnTo>
                  <a:lnTo>
                    <a:pt x="890527" y="1269603"/>
                  </a:lnTo>
                  <a:lnTo>
                    <a:pt x="961563" y="1199753"/>
                  </a:lnTo>
                  <a:lnTo>
                    <a:pt x="1032599" y="1130300"/>
                  </a:lnTo>
                  <a:lnTo>
                    <a:pt x="1104428" y="1061641"/>
                  </a:lnTo>
                  <a:lnTo>
                    <a:pt x="1144510" y="1023938"/>
                  </a:lnTo>
                  <a:lnTo>
                    <a:pt x="1184591" y="987425"/>
                  </a:lnTo>
                  <a:lnTo>
                    <a:pt x="1225070" y="951706"/>
                  </a:lnTo>
                  <a:lnTo>
                    <a:pt x="1265945" y="915591"/>
                  </a:lnTo>
                  <a:lnTo>
                    <a:pt x="1307614" y="880666"/>
                  </a:lnTo>
                  <a:lnTo>
                    <a:pt x="1349680" y="846931"/>
                  </a:lnTo>
                  <a:lnTo>
                    <a:pt x="1392540" y="812800"/>
                  </a:lnTo>
                  <a:lnTo>
                    <a:pt x="1435002" y="779859"/>
                  </a:lnTo>
                  <a:lnTo>
                    <a:pt x="1478656" y="747316"/>
                  </a:lnTo>
                  <a:lnTo>
                    <a:pt x="1522309" y="715566"/>
                  </a:lnTo>
                  <a:lnTo>
                    <a:pt x="1566359" y="684609"/>
                  </a:lnTo>
                  <a:lnTo>
                    <a:pt x="1611203" y="653653"/>
                  </a:lnTo>
                  <a:lnTo>
                    <a:pt x="1656047" y="623888"/>
                  </a:lnTo>
                  <a:lnTo>
                    <a:pt x="1701287" y="594519"/>
                  </a:lnTo>
                  <a:lnTo>
                    <a:pt x="1746925" y="565944"/>
                  </a:lnTo>
                  <a:lnTo>
                    <a:pt x="1792959" y="538163"/>
                  </a:lnTo>
                  <a:lnTo>
                    <a:pt x="1839390" y="510778"/>
                  </a:lnTo>
                  <a:lnTo>
                    <a:pt x="1886218" y="484188"/>
                  </a:lnTo>
                  <a:lnTo>
                    <a:pt x="1933047" y="457994"/>
                  </a:lnTo>
                  <a:lnTo>
                    <a:pt x="1980271" y="432991"/>
                  </a:lnTo>
                  <a:lnTo>
                    <a:pt x="2027893" y="408384"/>
                  </a:lnTo>
                  <a:lnTo>
                    <a:pt x="2075912" y="384572"/>
                  </a:lnTo>
                  <a:lnTo>
                    <a:pt x="2123930" y="361553"/>
                  </a:lnTo>
                  <a:lnTo>
                    <a:pt x="2172346" y="338931"/>
                  </a:lnTo>
                  <a:lnTo>
                    <a:pt x="2221158" y="317500"/>
                  </a:lnTo>
                  <a:lnTo>
                    <a:pt x="2270764" y="296069"/>
                  </a:lnTo>
                  <a:lnTo>
                    <a:pt x="2319576" y="276225"/>
                  </a:lnTo>
                  <a:lnTo>
                    <a:pt x="2369579" y="256778"/>
                  </a:lnTo>
                  <a:lnTo>
                    <a:pt x="2418788" y="237728"/>
                  </a:lnTo>
                  <a:lnTo>
                    <a:pt x="2468791" y="219869"/>
                  </a:lnTo>
                  <a:lnTo>
                    <a:pt x="2519191" y="202406"/>
                  </a:lnTo>
                  <a:lnTo>
                    <a:pt x="2569590" y="186134"/>
                  </a:lnTo>
                  <a:lnTo>
                    <a:pt x="2620784" y="170259"/>
                  </a:lnTo>
                  <a:lnTo>
                    <a:pt x="2672374" y="155178"/>
                  </a:lnTo>
                  <a:lnTo>
                    <a:pt x="2724361" y="140891"/>
                  </a:lnTo>
                  <a:lnTo>
                    <a:pt x="2775952" y="128191"/>
                  </a:lnTo>
                  <a:lnTo>
                    <a:pt x="2827938" y="115888"/>
                  </a:lnTo>
                  <a:lnTo>
                    <a:pt x="2879926" y="104775"/>
                  </a:lnTo>
                  <a:lnTo>
                    <a:pt x="2931516" y="94059"/>
                  </a:lnTo>
                  <a:lnTo>
                    <a:pt x="2983503" y="84534"/>
                  </a:lnTo>
                  <a:lnTo>
                    <a:pt x="3035490" y="75406"/>
                  </a:lnTo>
                  <a:lnTo>
                    <a:pt x="3088271" y="67469"/>
                  </a:lnTo>
                  <a:lnTo>
                    <a:pt x="3140258" y="59928"/>
                  </a:lnTo>
                  <a:lnTo>
                    <a:pt x="3192642" y="53181"/>
                  </a:lnTo>
                  <a:lnTo>
                    <a:pt x="3245026" y="46831"/>
                  </a:lnTo>
                  <a:lnTo>
                    <a:pt x="3297410" y="41672"/>
                  </a:lnTo>
                  <a:lnTo>
                    <a:pt x="3350587" y="36513"/>
                  </a:lnTo>
                  <a:lnTo>
                    <a:pt x="3402971" y="32147"/>
                  </a:lnTo>
                  <a:lnTo>
                    <a:pt x="3456149" y="28178"/>
                  </a:lnTo>
                  <a:lnTo>
                    <a:pt x="3509723" y="24606"/>
                  </a:lnTo>
                  <a:lnTo>
                    <a:pt x="3562504" y="22225"/>
                  </a:lnTo>
                  <a:lnTo>
                    <a:pt x="3616078" y="19447"/>
                  </a:lnTo>
                  <a:lnTo>
                    <a:pt x="3669653" y="17066"/>
                  </a:lnTo>
                  <a:lnTo>
                    <a:pt x="3723228" y="15478"/>
                  </a:lnTo>
                  <a:lnTo>
                    <a:pt x="3776802" y="13494"/>
                  </a:lnTo>
                  <a:lnTo>
                    <a:pt x="3830773" y="12700"/>
                  </a:lnTo>
                  <a:lnTo>
                    <a:pt x="3939510" y="11113"/>
                  </a:lnTo>
                  <a:lnTo>
                    <a:pt x="4047849" y="10319"/>
                  </a:lnTo>
                  <a:lnTo>
                    <a:pt x="4157776" y="9525"/>
                  </a:lnTo>
                  <a:lnTo>
                    <a:pt x="4268496" y="9525"/>
                  </a:lnTo>
                  <a:lnTo>
                    <a:pt x="4287148" y="9525"/>
                  </a:lnTo>
                  <a:lnTo>
                    <a:pt x="4470889" y="9525"/>
                  </a:lnTo>
                  <a:lnTo>
                    <a:pt x="4655820" y="10716"/>
                  </a:lnTo>
                  <a:lnTo>
                    <a:pt x="4842736" y="11509"/>
                  </a:lnTo>
                  <a:lnTo>
                    <a:pt x="5031238" y="13097"/>
                  </a:lnTo>
                  <a:lnTo>
                    <a:pt x="5222519" y="15081"/>
                  </a:lnTo>
                  <a:lnTo>
                    <a:pt x="5416974" y="17463"/>
                  </a:lnTo>
                  <a:lnTo>
                    <a:pt x="5613811" y="20241"/>
                  </a:lnTo>
                  <a:lnTo>
                    <a:pt x="5814220" y="23813"/>
                  </a:lnTo>
                  <a:cubicBezTo>
                    <a:pt x="5814484" y="15875"/>
                    <a:pt x="5814749" y="7938"/>
                    <a:pt x="5815013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1B746AC-6E1D-7353-1088-559990F30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536"/>
              <a:ext cx="5765800" cy="1950605"/>
            </a:xfrm>
            <a:custGeom>
              <a:avLst/>
              <a:gdLst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5571331 w 5765800"/>
                <a:gd name="connsiteY97" fmla="*/ 1916906 h 1917700"/>
                <a:gd name="connsiteX98" fmla="*/ 5534819 w 5765800"/>
                <a:gd name="connsiteY98" fmla="*/ 1915319 h 1917700"/>
                <a:gd name="connsiteX99" fmla="*/ 5497513 w 5765800"/>
                <a:gd name="connsiteY99" fmla="*/ 1912938 h 1917700"/>
                <a:gd name="connsiteX100" fmla="*/ 5475685 w 5765800"/>
                <a:gd name="connsiteY100" fmla="*/ 1911350 h 1917700"/>
                <a:gd name="connsiteX101" fmla="*/ 5453856 w 5765800"/>
                <a:gd name="connsiteY101" fmla="*/ 1908969 h 1917700"/>
                <a:gd name="connsiteX102" fmla="*/ 5431631 w 5765800"/>
                <a:gd name="connsiteY102" fmla="*/ 1905794 h 1917700"/>
                <a:gd name="connsiteX103" fmla="*/ 5408216 w 5765800"/>
                <a:gd name="connsiteY103" fmla="*/ 1902619 h 1917700"/>
                <a:gd name="connsiteX104" fmla="*/ 5384800 w 5765800"/>
                <a:gd name="connsiteY104" fmla="*/ 1898650 h 1917700"/>
                <a:gd name="connsiteX105" fmla="*/ 5360194 w 5765800"/>
                <a:gd name="connsiteY105" fmla="*/ 1894681 h 1917700"/>
                <a:gd name="connsiteX106" fmla="*/ 5335985 w 5765800"/>
                <a:gd name="connsiteY106" fmla="*/ 1889919 h 1917700"/>
                <a:gd name="connsiteX107" fmla="*/ 5330582 w 5765800"/>
                <a:gd name="connsiteY107" fmla="*/ 1888890 h 1917700"/>
                <a:gd name="connsiteX108" fmla="*/ 5267960 w 5765800"/>
                <a:gd name="connsiteY108" fmla="*/ 1891982 h 1917700"/>
                <a:gd name="connsiteX109" fmla="*/ 4455160 w 5765800"/>
                <a:gd name="connsiteY109" fmla="*/ 1800542 h 1917700"/>
                <a:gd name="connsiteX110" fmla="*/ 4409440 w 5765800"/>
                <a:gd name="connsiteY110" fmla="*/ 1790382 h 1917700"/>
                <a:gd name="connsiteX111" fmla="*/ 4389120 w 5765800"/>
                <a:gd name="connsiteY111" fmla="*/ 1785302 h 1917700"/>
                <a:gd name="connsiteX112" fmla="*/ 4358640 w 5765800"/>
                <a:gd name="connsiteY112" fmla="*/ 1785302 h 1917700"/>
                <a:gd name="connsiteX113" fmla="*/ 3566160 w 5765800"/>
                <a:gd name="connsiteY113" fmla="*/ 1668462 h 1917700"/>
                <a:gd name="connsiteX114" fmla="*/ 3413760 w 5765800"/>
                <a:gd name="connsiteY114" fmla="*/ 1648142 h 1917700"/>
                <a:gd name="connsiteX115" fmla="*/ 2529840 w 5765800"/>
                <a:gd name="connsiteY115" fmla="*/ 1485582 h 1917700"/>
                <a:gd name="connsiteX116" fmla="*/ 1559560 w 5765800"/>
                <a:gd name="connsiteY116" fmla="*/ 1424622 h 1917700"/>
                <a:gd name="connsiteX117" fmla="*/ 1498600 w 5765800"/>
                <a:gd name="connsiteY117" fmla="*/ 1419542 h 1917700"/>
                <a:gd name="connsiteX118" fmla="*/ 858520 w 5765800"/>
                <a:gd name="connsiteY118" fmla="*/ 1373822 h 1917700"/>
                <a:gd name="connsiteX119" fmla="*/ 457200 w 5765800"/>
                <a:gd name="connsiteY119" fmla="*/ 1353502 h 1917700"/>
                <a:gd name="connsiteX120" fmla="*/ 167640 w 5765800"/>
                <a:gd name="connsiteY120" fmla="*/ 1343342 h 1917700"/>
                <a:gd name="connsiteX121" fmla="*/ 162758 w 5765800"/>
                <a:gd name="connsiteY121" fmla="*/ 1184672 h 1917700"/>
                <a:gd name="connsiteX122" fmla="*/ 0 w 5765800"/>
                <a:gd name="connsiteY122" fmla="*/ 1184672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5571331 w 5765800"/>
                <a:gd name="connsiteY97" fmla="*/ 1916906 h 1917700"/>
                <a:gd name="connsiteX98" fmla="*/ 5534819 w 5765800"/>
                <a:gd name="connsiteY98" fmla="*/ 1915319 h 1917700"/>
                <a:gd name="connsiteX99" fmla="*/ 5497513 w 5765800"/>
                <a:gd name="connsiteY99" fmla="*/ 1912938 h 1917700"/>
                <a:gd name="connsiteX100" fmla="*/ 5475685 w 5765800"/>
                <a:gd name="connsiteY100" fmla="*/ 1911350 h 1917700"/>
                <a:gd name="connsiteX101" fmla="*/ 5453856 w 5765800"/>
                <a:gd name="connsiteY101" fmla="*/ 1908969 h 1917700"/>
                <a:gd name="connsiteX102" fmla="*/ 5431631 w 5765800"/>
                <a:gd name="connsiteY102" fmla="*/ 1905794 h 1917700"/>
                <a:gd name="connsiteX103" fmla="*/ 5408216 w 5765800"/>
                <a:gd name="connsiteY103" fmla="*/ 1902619 h 1917700"/>
                <a:gd name="connsiteX104" fmla="*/ 5384800 w 5765800"/>
                <a:gd name="connsiteY104" fmla="*/ 1898650 h 1917700"/>
                <a:gd name="connsiteX105" fmla="*/ 5360194 w 5765800"/>
                <a:gd name="connsiteY105" fmla="*/ 1894681 h 1917700"/>
                <a:gd name="connsiteX106" fmla="*/ 5335985 w 5765800"/>
                <a:gd name="connsiteY106" fmla="*/ 1889919 h 1917700"/>
                <a:gd name="connsiteX107" fmla="*/ 5330582 w 5765800"/>
                <a:gd name="connsiteY107" fmla="*/ 1888890 h 1917700"/>
                <a:gd name="connsiteX108" fmla="*/ 5267960 w 5765800"/>
                <a:gd name="connsiteY108" fmla="*/ 1891982 h 1917700"/>
                <a:gd name="connsiteX109" fmla="*/ 4455160 w 5765800"/>
                <a:gd name="connsiteY109" fmla="*/ 1800542 h 1917700"/>
                <a:gd name="connsiteX110" fmla="*/ 4409440 w 5765800"/>
                <a:gd name="connsiteY110" fmla="*/ 1790382 h 1917700"/>
                <a:gd name="connsiteX111" fmla="*/ 4389120 w 5765800"/>
                <a:gd name="connsiteY111" fmla="*/ 1785302 h 1917700"/>
                <a:gd name="connsiteX112" fmla="*/ 4358640 w 5765800"/>
                <a:gd name="connsiteY112" fmla="*/ 1785302 h 1917700"/>
                <a:gd name="connsiteX113" fmla="*/ 3566160 w 5765800"/>
                <a:gd name="connsiteY113" fmla="*/ 1668462 h 1917700"/>
                <a:gd name="connsiteX114" fmla="*/ 3413760 w 5765800"/>
                <a:gd name="connsiteY114" fmla="*/ 1648142 h 1917700"/>
                <a:gd name="connsiteX115" fmla="*/ 2529840 w 5765800"/>
                <a:gd name="connsiteY115" fmla="*/ 1485582 h 1917700"/>
                <a:gd name="connsiteX116" fmla="*/ 1559560 w 5765800"/>
                <a:gd name="connsiteY116" fmla="*/ 1424622 h 1917700"/>
                <a:gd name="connsiteX117" fmla="*/ 1498600 w 5765800"/>
                <a:gd name="connsiteY117" fmla="*/ 1419542 h 1917700"/>
                <a:gd name="connsiteX118" fmla="*/ 858520 w 5765800"/>
                <a:gd name="connsiteY118" fmla="*/ 1373822 h 1917700"/>
                <a:gd name="connsiteX119" fmla="*/ 457200 w 5765800"/>
                <a:gd name="connsiteY119" fmla="*/ 1353502 h 1917700"/>
                <a:gd name="connsiteX120" fmla="*/ 167640 w 5765800"/>
                <a:gd name="connsiteY120" fmla="*/ 1343342 h 1917700"/>
                <a:gd name="connsiteX121" fmla="*/ 0 w 5765800"/>
                <a:gd name="connsiteY121" fmla="*/ 1184672 h 1917700"/>
                <a:gd name="connsiteX122" fmla="*/ 0 w 5765800"/>
                <a:gd name="connsiteY122" fmla="*/ 0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5571331 w 5765800"/>
                <a:gd name="connsiteY97" fmla="*/ 1916906 h 1917700"/>
                <a:gd name="connsiteX98" fmla="*/ 5534819 w 5765800"/>
                <a:gd name="connsiteY98" fmla="*/ 1915319 h 1917700"/>
                <a:gd name="connsiteX99" fmla="*/ 5497513 w 5765800"/>
                <a:gd name="connsiteY99" fmla="*/ 1912938 h 1917700"/>
                <a:gd name="connsiteX100" fmla="*/ 5475685 w 5765800"/>
                <a:gd name="connsiteY100" fmla="*/ 1911350 h 1917700"/>
                <a:gd name="connsiteX101" fmla="*/ 5453856 w 5765800"/>
                <a:gd name="connsiteY101" fmla="*/ 1908969 h 1917700"/>
                <a:gd name="connsiteX102" fmla="*/ 5431631 w 5765800"/>
                <a:gd name="connsiteY102" fmla="*/ 1905794 h 1917700"/>
                <a:gd name="connsiteX103" fmla="*/ 5408216 w 5765800"/>
                <a:gd name="connsiteY103" fmla="*/ 1902619 h 1917700"/>
                <a:gd name="connsiteX104" fmla="*/ 5384800 w 5765800"/>
                <a:gd name="connsiteY104" fmla="*/ 1898650 h 1917700"/>
                <a:gd name="connsiteX105" fmla="*/ 5360194 w 5765800"/>
                <a:gd name="connsiteY105" fmla="*/ 1894681 h 1917700"/>
                <a:gd name="connsiteX106" fmla="*/ 5335985 w 5765800"/>
                <a:gd name="connsiteY106" fmla="*/ 1889919 h 1917700"/>
                <a:gd name="connsiteX107" fmla="*/ 5330582 w 5765800"/>
                <a:gd name="connsiteY107" fmla="*/ 1888890 h 1917700"/>
                <a:gd name="connsiteX108" fmla="*/ 4455160 w 5765800"/>
                <a:gd name="connsiteY108" fmla="*/ 1800542 h 1917700"/>
                <a:gd name="connsiteX109" fmla="*/ 4409440 w 5765800"/>
                <a:gd name="connsiteY109" fmla="*/ 1790382 h 1917700"/>
                <a:gd name="connsiteX110" fmla="*/ 4389120 w 5765800"/>
                <a:gd name="connsiteY110" fmla="*/ 1785302 h 1917700"/>
                <a:gd name="connsiteX111" fmla="*/ 4358640 w 5765800"/>
                <a:gd name="connsiteY111" fmla="*/ 1785302 h 1917700"/>
                <a:gd name="connsiteX112" fmla="*/ 3566160 w 5765800"/>
                <a:gd name="connsiteY112" fmla="*/ 1668462 h 1917700"/>
                <a:gd name="connsiteX113" fmla="*/ 3413760 w 5765800"/>
                <a:gd name="connsiteY113" fmla="*/ 1648142 h 1917700"/>
                <a:gd name="connsiteX114" fmla="*/ 2529840 w 5765800"/>
                <a:gd name="connsiteY114" fmla="*/ 1485582 h 1917700"/>
                <a:gd name="connsiteX115" fmla="*/ 1559560 w 5765800"/>
                <a:gd name="connsiteY115" fmla="*/ 1424622 h 1917700"/>
                <a:gd name="connsiteX116" fmla="*/ 1498600 w 5765800"/>
                <a:gd name="connsiteY116" fmla="*/ 1419542 h 1917700"/>
                <a:gd name="connsiteX117" fmla="*/ 858520 w 5765800"/>
                <a:gd name="connsiteY117" fmla="*/ 1373822 h 1917700"/>
                <a:gd name="connsiteX118" fmla="*/ 457200 w 5765800"/>
                <a:gd name="connsiteY118" fmla="*/ 1353502 h 1917700"/>
                <a:gd name="connsiteX119" fmla="*/ 167640 w 5765800"/>
                <a:gd name="connsiteY119" fmla="*/ 1343342 h 1917700"/>
                <a:gd name="connsiteX120" fmla="*/ 0 w 5765800"/>
                <a:gd name="connsiteY120" fmla="*/ 1184672 h 1917700"/>
                <a:gd name="connsiteX121" fmla="*/ 0 w 5765800"/>
                <a:gd name="connsiteY121" fmla="*/ 0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5571331 w 5765800"/>
                <a:gd name="connsiteY97" fmla="*/ 1916906 h 1917700"/>
                <a:gd name="connsiteX98" fmla="*/ 5534819 w 5765800"/>
                <a:gd name="connsiteY98" fmla="*/ 1915319 h 1917700"/>
                <a:gd name="connsiteX99" fmla="*/ 5497513 w 5765800"/>
                <a:gd name="connsiteY99" fmla="*/ 1912938 h 1917700"/>
                <a:gd name="connsiteX100" fmla="*/ 5475685 w 5765800"/>
                <a:gd name="connsiteY100" fmla="*/ 1911350 h 1917700"/>
                <a:gd name="connsiteX101" fmla="*/ 5453856 w 5765800"/>
                <a:gd name="connsiteY101" fmla="*/ 1908969 h 1917700"/>
                <a:gd name="connsiteX102" fmla="*/ 5431631 w 5765800"/>
                <a:gd name="connsiteY102" fmla="*/ 1905794 h 1917700"/>
                <a:gd name="connsiteX103" fmla="*/ 5408216 w 5765800"/>
                <a:gd name="connsiteY103" fmla="*/ 1902619 h 1917700"/>
                <a:gd name="connsiteX104" fmla="*/ 5384800 w 5765800"/>
                <a:gd name="connsiteY104" fmla="*/ 1898650 h 1917700"/>
                <a:gd name="connsiteX105" fmla="*/ 5360194 w 5765800"/>
                <a:gd name="connsiteY105" fmla="*/ 1894681 h 1917700"/>
                <a:gd name="connsiteX106" fmla="*/ 5335985 w 5765800"/>
                <a:gd name="connsiteY106" fmla="*/ 1889919 h 1917700"/>
                <a:gd name="connsiteX107" fmla="*/ 4455160 w 5765800"/>
                <a:gd name="connsiteY107" fmla="*/ 1800542 h 1917700"/>
                <a:gd name="connsiteX108" fmla="*/ 4409440 w 5765800"/>
                <a:gd name="connsiteY108" fmla="*/ 1790382 h 1917700"/>
                <a:gd name="connsiteX109" fmla="*/ 4389120 w 5765800"/>
                <a:gd name="connsiteY109" fmla="*/ 1785302 h 1917700"/>
                <a:gd name="connsiteX110" fmla="*/ 4358640 w 5765800"/>
                <a:gd name="connsiteY110" fmla="*/ 1785302 h 1917700"/>
                <a:gd name="connsiteX111" fmla="*/ 3566160 w 5765800"/>
                <a:gd name="connsiteY111" fmla="*/ 1668462 h 1917700"/>
                <a:gd name="connsiteX112" fmla="*/ 3413760 w 5765800"/>
                <a:gd name="connsiteY112" fmla="*/ 1648142 h 1917700"/>
                <a:gd name="connsiteX113" fmla="*/ 2529840 w 5765800"/>
                <a:gd name="connsiteY113" fmla="*/ 1485582 h 1917700"/>
                <a:gd name="connsiteX114" fmla="*/ 1559560 w 5765800"/>
                <a:gd name="connsiteY114" fmla="*/ 1424622 h 1917700"/>
                <a:gd name="connsiteX115" fmla="*/ 1498600 w 5765800"/>
                <a:gd name="connsiteY115" fmla="*/ 1419542 h 1917700"/>
                <a:gd name="connsiteX116" fmla="*/ 858520 w 5765800"/>
                <a:gd name="connsiteY116" fmla="*/ 1373822 h 1917700"/>
                <a:gd name="connsiteX117" fmla="*/ 457200 w 5765800"/>
                <a:gd name="connsiteY117" fmla="*/ 1353502 h 1917700"/>
                <a:gd name="connsiteX118" fmla="*/ 167640 w 5765800"/>
                <a:gd name="connsiteY118" fmla="*/ 1343342 h 1917700"/>
                <a:gd name="connsiteX119" fmla="*/ 0 w 5765800"/>
                <a:gd name="connsiteY119" fmla="*/ 1184672 h 1917700"/>
                <a:gd name="connsiteX120" fmla="*/ 0 w 5765800"/>
                <a:gd name="connsiteY120" fmla="*/ 0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5571331 w 5765800"/>
                <a:gd name="connsiteY97" fmla="*/ 1916906 h 1917700"/>
                <a:gd name="connsiteX98" fmla="*/ 5534819 w 5765800"/>
                <a:gd name="connsiteY98" fmla="*/ 1915319 h 1917700"/>
                <a:gd name="connsiteX99" fmla="*/ 5497513 w 5765800"/>
                <a:gd name="connsiteY99" fmla="*/ 1912938 h 1917700"/>
                <a:gd name="connsiteX100" fmla="*/ 5475685 w 5765800"/>
                <a:gd name="connsiteY100" fmla="*/ 1911350 h 1917700"/>
                <a:gd name="connsiteX101" fmla="*/ 5453856 w 5765800"/>
                <a:gd name="connsiteY101" fmla="*/ 1908969 h 1917700"/>
                <a:gd name="connsiteX102" fmla="*/ 5431631 w 5765800"/>
                <a:gd name="connsiteY102" fmla="*/ 1905794 h 1917700"/>
                <a:gd name="connsiteX103" fmla="*/ 5408216 w 5765800"/>
                <a:gd name="connsiteY103" fmla="*/ 1902619 h 1917700"/>
                <a:gd name="connsiteX104" fmla="*/ 5384800 w 5765800"/>
                <a:gd name="connsiteY104" fmla="*/ 1898650 h 1917700"/>
                <a:gd name="connsiteX105" fmla="*/ 5360194 w 5765800"/>
                <a:gd name="connsiteY105" fmla="*/ 1894681 h 1917700"/>
                <a:gd name="connsiteX106" fmla="*/ 4455160 w 5765800"/>
                <a:gd name="connsiteY106" fmla="*/ 1800542 h 1917700"/>
                <a:gd name="connsiteX107" fmla="*/ 4409440 w 5765800"/>
                <a:gd name="connsiteY107" fmla="*/ 1790382 h 1917700"/>
                <a:gd name="connsiteX108" fmla="*/ 4389120 w 5765800"/>
                <a:gd name="connsiteY108" fmla="*/ 1785302 h 1917700"/>
                <a:gd name="connsiteX109" fmla="*/ 4358640 w 5765800"/>
                <a:gd name="connsiteY109" fmla="*/ 1785302 h 1917700"/>
                <a:gd name="connsiteX110" fmla="*/ 3566160 w 5765800"/>
                <a:gd name="connsiteY110" fmla="*/ 1668462 h 1917700"/>
                <a:gd name="connsiteX111" fmla="*/ 3413760 w 5765800"/>
                <a:gd name="connsiteY111" fmla="*/ 1648142 h 1917700"/>
                <a:gd name="connsiteX112" fmla="*/ 2529840 w 5765800"/>
                <a:gd name="connsiteY112" fmla="*/ 1485582 h 1917700"/>
                <a:gd name="connsiteX113" fmla="*/ 1559560 w 5765800"/>
                <a:gd name="connsiteY113" fmla="*/ 1424622 h 1917700"/>
                <a:gd name="connsiteX114" fmla="*/ 1498600 w 5765800"/>
                <a:gd name="connsiteY114" fmla="*/ 1419542 h 1917700"/>
                <a:gd name="connsiteX115" fmla="*/ 858520 w 5765800"/>
                <a:gd name="connsiteY115" fmla="*/ 1373822 h 1917700"/>
                <a:gd name="connsiteX116" fmla="*/ 457200 w 5765800"/>
                <a:gd name="connsiteY116" fmla="*/ 1353502 h 1917700"/>
                <a:gd name="connsiteX117" fmla="*/ 167640 w 5765800"/>
                <a:gd name="connsiteY117" fmla="*/ 1343342 h 1917700"/>
                <a:gd name="connsiteX118" fmla="*/ 0 w 5765800"/>
                <a:gd name="connsiteY118" fmla="*/ 1184672 h 1917700"/>
                <a:gd name="connsiteX119" fmla="*/ 0 w 5765800"/>
                <a:gd name="connsiteY119" fmla="*/ 0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5571331 w 5765800"/>
                <a:gd name="connsiteY97" fmla="*/ 1916906 h 1917700"/>
                <a:gd name="connsiteX98" fmla="*/ 5534819 w 5765800"/>
                <a:gd name="connsiteY98" fmla="*/ 1915319 h 1917700"/>
                <a:gd name="connsiteX99" fmla="*/ 5497513 w 5765800"/>
                <a:gd name="connsiteY99" fmla="*/ 1912938 h 1917700"/>
                <a:gd name="connsiteX100" fmla="*/ 5475685 w 5765800"/>
                <a:gd name="connsiteY100" fmla="*/ 1911350 h 1917700"/>
                <a:gd name="connsiteX101" fmla="*/ 5453856 w 5765800"/>
                <a:gd name="connsiteY101" fmla="*/ 1908969 h 1917700"/>
                <a:gd name="connsiteX102" fmla="*/ 5431631 w 5765800"/>
                <a:gd name="connsiteY102" fmla="*/ 1905794 h 1917700"/>
                <a:gd name="connsiteX103" fmla="*/ 5408216 w 5765800"/>
                <a:gd name="connsiteY103" fmla="*/ 1902619 h 1917700"/>
                <a:gd name="connsiteX104" fmla="*/ 5384800 w 5765800"/>
                <a:gd name="connsiteY104" fmla="*/ 1898650 h 1917700"/>
                <a:gd name="connsiteX105" fmla="*/ 4455160 w 5765800"/>
                <a:gd name="connsiteY105" fmla="*/ 1800542 h 1917700"/>
                <a:gd name="connsiteX106" fmla="*/ 4409440 w 5765800"/>
                <a:gd name="connsiteY106" fmla="*/ 1790382 h 1917700"/>
                <a:gd name="connsiteX107" fmla="*/ 4389120 w 5765800"/>
                <a:gd name="connsiteY107" fmla="*/ 1785302 h 1917700"/>
                <a:gd name="connsiteX108" fmla="*/ 4358640 w 5765800"/>
                <a:gd name="connsiteY108" fmla="*/ 1785302 h 1917700"/>
                <a:gd name="connsiteX109" fmla="*/ 3566160 w 5765800"/>
                <a:gd name="connsiteY109" fmla="*/ 1668462 h 1917700"/>
                <a:gd name="connsiteX110" fmla="*/ 3413760 w 5765800"/>
                <a:gd name="connsiteY110" fmla="*/ 1648142 h 1917700"/>
                <a:gd name="connsiteX111" fmla="*/ 2529840 w 5765800"/>
                <a:gd name="connsiteY111" fmla="*/ 1485582 h 1917700"/>
                <a:gd name="connsiteX112" fmla="*/ 1559560 w 5765800"/>
                <a:gd name="connsiteY112" fmla="*/ 1424622 h 1917700"/>
                <a:gd name="connsiteX113" fmla="*/ 1498600 w 5765800"/>
                <a:gd name="connsiteY113" fmla="*/ 1419542 h 1917700"/>
                <a:gd name="connsiteX114" fmla="*/ 858520 w 5765800"/>
                <a:gd name="connsiteY114" fmla="*/ 1373822 h 1917700"/>
                <a:gd name="connsiteX115" fmla="*/ 457200 w 5765800"/>
                <a:gd name="connsiteY115" fmla="*/ 1353502 h 1917700"/>
                <a:gd name="connsiteX116" fmla="*/ 167640 w 5765800"/>
                <a:gd name="connsiteY116" fmla="*/ 1343342 h 1917700"/>
                <a:gd name="connsiteX117" fmla="*/ 0 w 5765800"/>
                <a:gd name="connsiteY117" fmla="*/ 1184672 h 1917700"/>
                <a:gd name="connsiteX118" fmla="*/ 0 w 5765800"/>
                <a:gd name="connsiteY118" fmla="*/ 0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5571331 w 5765800"/>
                <a:gd name="connsiteY97" fmla="*/ 1916906 h 1917700"/>
                <a:gd name="connsiteX98" fmla="*/ 5534819 w 5765800"/>
                <a:gd name="connsiteY98" fmla="*/ 1915319 h 1917700"/>
                <a:gd name="connsiteX99" fmla="*/ 5497513 w 5765800"/>
                <a:gd name="connsiteY99" fmla="*/ 1912938 h 1917700"/>
                <a:gd name="connsiteX100" fmla="*/ 5475685 w 5765800"/>
                <a:gd name="connsiteY100" fmla="*/ 1911350 h 1917700"/>
                <a:gd name="connsiteX101" fmla="*/ 5453856 w 5765800"/>
                <a:gd name="connsiteY101" fmla="*/ 1908969 h 1917700"/>
                <a:gd name="connsiteX102" fmla="*/ 5431631 w 5765800"/>
                <a:gd name="connsiteY102" fmla="*/ 1905794 h 1917700"/>
                <a:gd name="connsiteX103" fmla="*/ 5408216 w 5765800"/>
                <a:gd name="connsiteY103" fmla="*/ 1902619 h 1917700"/>
                <a:gd name="connsiteX104" fmla="*/ 4455160 w 5765800"/>
                <a:gd name="connsiteY104" fmla="*/ 1800542 h 1917700"/>
                <a:gd name="connsiteX105" fmla="*/ 4409440 w 5765800"/>
                <a:gd name="connsiteY105" fmla="*/ 1790382 h 1917700"/>
                <a:gd name="connsiteX106" fmla="*/ 4389120 w 5765800"/>
                <a:gd name="connsiteY106" fmla="*/ 1785302 h 1917700"/>
                <a:gd name="connsiteX107" fmla="*/ 4358640 w 5765800"/>
                <a:gd name="connsiteY107" fmla="*/ 1785302 h 1917700"/>
                <a:gd name="connsiteX108" fmla="*/ 3566160 w 5765800"/>
                <a:gd name="connsiteY108" fmla="*/ 1668462 h 1917700"/>
                <a:gd name="connsiteX109" fmla="*/ 3413760 w 5765800"/>
                <a:gd name="connsiteY109" fmla="*/ 1648142 h 1917700"/>
                <a:gd name="connsiteX110" fmla="*/ 2529840 w 5765800"/>
                <a:gd name="connsiteY110" fmla="*/ 1485582 h 1917700"/>
                <a:gd name="connsiteX111" fmla="*/ 1559560 w 5765800"/>
                <a:gd name="connsiteY111" fmla="*/ 1424622 h 1917700"/>
                <a:gd name="connsiteX112" fmla="*/ 1498600 w 5765800"/>
                <a:gd name="connsiteY112" fmla="*/ 1419542 h 1917700"/>
                <a:gd name="connsiteX113" fmla="*/ 858520 w 5765800"/>
                <a:gd name="connsiteY113" fmla="*/ 1373822 h 1917700"/>
                <a:gd name="connsiteX114" fmla="*/ 457200 w 5765800"/>
                <a:gd name="connsiteY114" fmla="*/ 1353502 h 1917700"/>
                <a:gd name="connsiteX115" fmla="*/ 167640 w 5765800"/>
                <a:gd name="connsiteY115" fmla="*/ 1343342 h 1917700"/>
                <a:gd name="connsiteX116" fmla="*/ 0 w 5765800"/>
                <a:gd name="connsiteY116" fmla="*/ 1184672 h 1917700"/>
                <a:gd name="connsiteX117" fmla="*/ 0 w 5765800"/>
                <a:gd name="connsiteY117" fmla="*/ 0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5571331 w 5765800"/>
                <a:gd name="connsiteY97" fmla="*/ 1916906 h 1917700"/>
                <a:gd name="connsiteX98" fmla="*/ 5534819 w 5765800"/>
                <a:gd name="connsiteY98" fmla="*/ 1915319 h 1917700"/>
                <a:gd name="connsiteX99" fmla="*/ 5497513 w 5765800"/>
                <a:gd name="connsiteY99" fmla="*/ 1912938 h 1917700"/>
                <a:gd name="connsiteX100" fmla="*/ 5475685 w 5765800"/>
                <a:gd name="connsiteY100" fmla="*/ 1911350 h 1917700"/>
                <a:gd name="connsiteX101" fmla="*/ 5453856 w 5765800"/>
                <a:gd name="connsiteY101" fmla="*/ 1908969 h 1917700"/>
                <a:gd name="connsiteX102" fmla="*/ 5431631 w 5765800"/>
                <a:gd name="connsiteY102" fmla="*/ 1905794 h 1917700"/>
                <a:gd name="connsiteX103" fmla="*/ 4455160 w 5765800"/>
                <a:gd name="connsiteY103" fmla="*/ 1800542 h 1917700"/>
                <a:gd name="connsiteX104" fmla="*/ 4409440 w 5765800"/>
                <a:gd name="connsiteY104" fmla="*/ 1790382 h 1917700"/>
                <a:gd name="connsiteX105" fmla="*/ 4389120 w 5765800"/>
                <a:gd name="connsiteY105" fmla="*/ 1785302 h 1917700"/>
                <a:gd name="connsiteX106" fmla="*/ 4358640 w 5765800"/>
                <a:gd name="connsiteY106" fmla="*/ 1785302 h 1917700"/>
                <a:gd name="connsiteX107" fmla="*/ 3566160 w 5765800"/>
                <a:gd name="connsiteY107" fmla="*/ 1668462 h 1917700"/>
                <a:gd name="connsiteX108" fmla="*/ 3413760 w 5765800"/>
                <a:gd name="connsiteY108" fmla="*/ 1648142 h 1917700"/>
                <a:gd name="connsiteX109" fmla="*/ 2529840 w 5765800"/>
                <a:gd name="connsiteY109" fmla="*/ 1485582 h 1917700"/>
                <a:gd name="connsiteX110" fmla="*/ 1559560 w 5765800"/>
                <a:gd name="connsiteY110" fmla="*/ 1424622 h 1917700"/>
                <a:gd name="connsiteX111" fmla="*/ 1498600 w 5765800"/>
                <a:gd name="connsiteY111" fmla="*/ 1419542 h 1917700"/>
                <a:gd name="connsiteX112" fmla="*/ 858520 w 5765800"/>
                <a:gd name="connsiteY112" fmla="*/ 1373822 h 1917700"/>
                <a:gd name="connsiteX113" fmla="*/ 457200 w 5765800"/>
                <a:gd name="connsiteY113" fmla="*/ 1353502 h 1917700"/>
                <a:gd name="connsiteX114" fmla="*/ 167640 w 5765800"/>
                <a:gd name="connsiteY114" fmla="*/ 1343342 h 1917700"/>
                <a:gd name="connsiteX115" fmla="*/ 0 w 5765800"/>
                <a:gd name="connsiteY115" fmla="*/ 1184672 h 1917700"/>
                <a:gd name="connsiteX116" fmla="*/ 0 w 5765800"/>
                <a:gd name="connsiteY116" fmla="*/ 0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5571331 w 5765800"/>
                <a:gd name="connsiteY97" fmla="*/ 1916906 h 1917700"/>
                <a:gd name="connsiteX98" fmla="*/ 5534819 w 5765800"/>
                <a:gd name="connsiteY98" fmla="*/ 1915319 h 1917700"/>
                <a:gd name="connsiteX99" fmla="*/ 5497513 w 5765800"/>
                <a:gd name="connsiteY99" fmla="*/ 1912938 h 1917700"/>
                <a:gd name="connsiteX100" fmla="*/ 5475685 w 5765800"/>
                <a:gd name="connsiteY100" fmla="*/ 1911350 h 1917700"/>
                <a:gd name="connsiteX101" fmla="*/ 5453856 w 5765800"/>
                <a:gd name="connsiteY101" fmla="*/ 1908969 h 1917700"/>
                <a:gd name="connsiteX102" fmla="*/ 4455160 w 5765800"/>
                <a:gd name="connsiteY102" fmla="*/ 1800542 h 1917700"/>
                <a:gd name="connsiteX103" fmla="*/ 4409440 w 5765800"/>
                <a:gd name="connsiteY103" fmla="*/ 1790382 h 1917700"/>
                <a:gd name="connsiteX104" fmla="*/ 4389120 w 5765800"/>
                <a:gd name="connsiteY104" fmla="*/ 1785302 h 1917700"/>
                <a:gd name="connsiteX105" fmla="*/ 4358640 w 5765800"/>
                <a:gd name="connsiteY105" fmla="*/ 1785302 h 1917700"/>
                <a:gd name="connsiteX106" fmla="*/ 3566160 w 5765800"/>
                <a:gd name="connsiteY106" fmla="*/ 1668462 h 1917700"/>
                <a:gd name="connsiteX107" fmla="*/ 3413760 w 5765800"/>
                <a:gd name="connsiteY107" fmla="*/ 1648142 h 1917700"/>
                <a:gd name="connsiteX108" fmla="*/ 2529840 w 5765800"/>
                <a:gd name="connsiteY108" fmla="*/ 1485582 h 1917700"/>
                <a:gd name="connsiteX109" fmla="*/ 1559560 w 5765800"/>
                <a:gd name="connsiteY109" fmla="*/ 1424622 h 1917700"/>
                <a:gd name="connsiteX110" fmla="*/ 1498600 w 5765800"/>
                <a:gd name="connsiteY110" fmla="*/ 1419542 h 1917700"/>
                <a:gd name="connsiteX111" fmla="*/ 858520 w 5765800"/>
                <a:gd name="connsiteY111" fmla="*/ 1373822 h 1917700"/>
                <a:gd name="connsiteX112" fmla="*/ 457200 w 5765800"/>
                <a:gd name="connsiteY112" fmla="*/ 1353502 h 1917700"/>
                <a:gd name="connsiteX113" fmla="*/ 167640 w 5765800"/>
                <a:gd name="connsiteY113" fmla="*/ 1343342 h 1917700"/>
                <a:gd name="connsiteX114" fmla="*/ 0 w 5765800"/>
                <a:gd name="connsiteY114" fmla="*/ 1184672 h 1917700"/>
                <a:gd name="connsiteX115" fmla="*/ 0 w 5765800"/>
                <a:gd name="connsiteY115" fmla="*/ 0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5571331 w 5765800"/>
                <a:gd name="connsiteY97" fmla="*/ 1916906 h 1917700"/>
                <a:gd name="connsiteX98" fmla="*/ 5534819 w 5765800"/>
                <a:gd name="connsiteY98" fmla="*/ 1915319 h 1917700"/>
                <a:gd name="connsiteX99" fmla="*/ 5497513 w 5765800"/>
                <a:gd name="connsiteY99" fmla="*/ 1912938 h 1917700"/>
                <a:gd name="connsiteX100" fmla="*/ 5475685 w 5765800"/>
                <a:gd name="connsiteY100" fmla="*/ 1911350 h 1917700"/>
                <a:gd name="connsiteX101" fmla="*/ 4455160 w 5765800"/>
                <a:gd name="connsiteY101" fmla="*/ 1800542 h 1917700"/>
                <a:gd name="connsiteX102" fmla="*/ 4409440 w 5765800"/>
                <a:gd name="connsiteY102" fmla="*/ 1790382 h 1917700"/>
                <a:gd name="connsiteX103" fmla="*/ 4389120 w 5765800"/>
                <a:gd name="connsiteY103" fmla="*/ 1785302 h 1917700"/>
                <a:gd name="connsiteX104" fmla="*/ 4358640 w 5765800"/>
                <a:gd name="connsiteY104" fmla="*/ 1785302 h 1917700"/>
                <a:gd name="connsiteX105" fmla="*/ 3566160 w 5765800"/>
                <a:gd name="connsiteY105" fmla="*/ 1668462 h 1917700"/>
                <a:gd name="connsiteX106" fmla="*/ 3413760 w 5765800"/>
                <a:gd name="connsiteY106" fmla="*/ 1648142 h 1917700"/>
                <a:gd name="connsiteX107" fmla="*/ 2529840 w 5765800"/>
                <a:gd name="connsiteY107" fmla="*/ 1485582 h 1917700"/>
                <a:gd name="connsiteX108" fmla="*/ 1559560 w 5765800"/>
                <a:gd name="connsiteY108" fmla="*/ 1424622 h 1917700"/>
                <a:gd name="connsiteX109" fmla="*/ 1498600 w 5765800"/>
                <a:gd name="connsiteY109" fmla="*/ 1419542 h 1917700"/>
                <a:gd name="connsiteX110" fmla="*/ 858520 w 5765800"/>
                <a:gd name="connsiteY110" fmla="*/ 1373822 h 1917700"/>
                <a:gd name="connsiteX111" fmla="*/ 457200 w 5765800"/>
                <a:gd name="connsiteY111" fmla="*/ 1353502 h 1917700"/>
                <a:gd name="connsiteX112" fmla="*/ 167640 w 5765800"/>
                <a:gd name="connsiteY112" fmla="*/ 1343342 h 1917700"/>
                <a:gd name="connsiteX113" fmla="*/ 0 w 5765800"/>
                <a:gd name="connsiteY113" fmla="*/ 1184672 h 1917700"/>
                <a:gd name="connsiteX114" fmla="*/ 0 w 5765800"/>
                <a:gd name="connsiteY114" fmla="*/ 0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5571331 w 5765800"/>
                <a:gd name="connsiteY97" fmla="*/ 1916906 h 1917700"/>
                <a:gd name="connsiteX98" fmla="*/ 5534819 w 5765800"/>
                <a:gd name="connsiteY98" fmla="*/ 1915319 h 1917700"/>
                <a:gd name="connsiteX99" fmla="*/ 5497513 w 5765800"/>
                <a:gd name="connsiteY99" fmla="*/ 1912938 h 1917700"/>
                <a:gd name="connsiteX100" fmla="*/ 4455160 w 5765800"/>
                <a:gd name="connsiteY100" fmla="*/ 1800542 h 1917700"/>
                <a:gd name="connsiteX101" fmla="*/ 4409440 w 5765800"/>
                <a:gd name="connsiteY101" fmla="*/ 1790382 h 1917700"/>
                <a:gd name="connsiteX102" fmla="*/ 4389120 w 5765800"/>
                <a:gd name="connsiteY102" fmla="*/ 1785302 h 1917700"/>
                <a:gd name="connsiteX103" fmla="*/ 4358640 w 5765800"/>
                <a:gd name="connsiteY103" fmla="*/ 1785302 h 1917700"/>
                <a:gd name="connsiteX104" fmla="*/ 3566160 w 5765800"/>
                <a:gd name="connsiteY104" fmla="*/ 1668462 h 1917700"/>
                <a:gd name="connsiteX105" fmla="*/ 3413760 w 5765800"/>
                <a:gd name="connsiteY105" fmla="*/ 1648142 h 1917700"/>
                <a:gd name="connsiteX106" fmla="*/ 2529840 w 5765800"/>
                <a:gd name="connsiteY106" fmla="*/ 1485582 h 1917700"/>
                <a:gd name="connsiteX107" fmla="*/ 1559560 w 5765800"/>
                <a:gd name="connsiteY107" fmla="*/ 1424622 h 1917700"/>
                <a:gd name="connsiteX108" fmla="*/ 1498600 w 5765800"/>
                <a:gd name="connsiteY108" fmla="*/ 1419542 h 1917700"/>
                <a:gd name="connsiteX109" fmla="*/ 858520 w 5765800"/>
                <a:gd name="connsiteY109" fmla="*/ 1373822 h 1917700"/>
                <a:gd name="connsiteX110" fmla="*/ 457200 w 5765800"/>
                <a:gd name="connsiteY110" fmla="*/ 1353502 h 1917700"/>
                <a:gd name="connsiteX111" fmla="*/ 167640 w 5765800"/>
                <a:gd name="connsiteY111" fmla="*/ 1343342 h 1917700"/>
                <a:gd name="connsiteX112" fmla="*/ 0 w 5765800"/>
                <a:gd name="connsiteY112" fmla="*/ 1184672 h 1917700"/>
                <a:gd name="connsiteX113" fmla="*/ 0 w 5765800"/>
                <a:gd name="connsiteY113" fmla="*/ 0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5571331 w 5765800"/>
                <a:gd name="connsiteY97" fmla="*/ 1916906 h 1917700"/>
                <a:gd name="connsiteX98" fmla="*/ 5534819 w 5765800"/>
                <a:gd name="connsiteY98" fmla="*/ 1915319 h 1917700"/>
                <a:gd name="connsiteX99" fmla="*/ 4455160 w 5765800"/>
                <a:gd name="connsiteY99" fmla="*/ 1800542 h 1917700"/>
                <a:gd name="connsiteX100" fmla="*/ 4409440 w 5765800"/>
                <a:gd name="connsiteY100" fmla="*/ 1790382 h 1917700"/>
                <a:gd name="connsiteX101" fmla="*/ 4389120 w 5765800"/>
                <a:gd name="connsiteY101" fmla="*/ 1785302 h 1917700"/>
                <a:gd name="connsiteX102" fmla="*/ 4358640 w 5765800"/>
                <a:gd name="connsiteY102" fmla="*/ 1785302 h 1917700"/>
                <a:gd name="connsiteX103" fmla="*/ 3566160 w 5765800"/>
                <a:gd name="connsiteY103" fmla="*/ 1668462 h 1917700"/>
                <a:gd name="connsiteX104" fmla="*/ 3413760 w 5765800"/>
                <a:gd name="connsiteY104" fmla="*/ 1648142 h 1917700"/>
                <a:gd name="connsiteX105" fmla="*/ 2529840 w 5765800"/>
                <a:gd name="connsiteY105" fmla="*/ 1485582 h 1917700"/>
                <a:gd name="connsiteX106" fmla="*/ 1559560 w 5765800"/>
                <a:gd name="connsiteY106" fmla="*/ 1424622 h 1917700"/>
                <a:gd name="connsiteX107" fmla="*/ 1498600 w 5765800"/>
                <a:gd name="connsiteY107" fmla="*/ 1419542 h 1917700"/>
                <a:gd name="connsiteX108" fmla="*/ 858520 w 5765800"/>
                <a:gd name="connsiteY108" fmla="*/ 1373822 h 1917700"/>
                <a:gd name="connsiteX109" fmla="*/ 457200 w 5765800"/>
                <a:gd name="connsiteY109" fmla="*/ 1353502 h 1917700"/>
                <a:gd name="connsiteX110" fmla="*/ 167640 w 5765800"/>
                <a:gd name="connsiteY110" fmla="*/ 1343342 h 1917700"/>
                <a:gd name="connsiteX111" fmla="*/ 0 w 5765800"/>
                <a:gd name="connsiteY111" fmla="*/ 1184672 h 1917700"/>
                <a:gd name="connsiteX112" fmla="*/ 0 w 5765800"/>
                <a:gd name="connsiteY112" fmla="*/ 0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5571331 w 5765800"/>
                <a:gd name="connsiteY97" fmla="*/ 1916906 h 1917700"/>
                <a:gd name="connsiteX98" fmla="*/ 4455160 w 5765800"/>
                <a:gd name="connsiteY98" fmla="*/ 1800542 h 1917700"/>
                <a:gd name="connsiteX99" fmla="*/ 4409440 w 5765800"/>
                <a:gd name="connsiteY99" fmla="*/ 1790382 h 1917700"/>
                <a:gd name="connsiteX100" fmla="*/ 4389120 w 5765800"/>
                <a:gd name="connsiteY100" fmla="*/ 1785302 h 1917700"/>
                <a:gd name="connsiteX101" fmla="*/ 4358640 w 5765800"/>
                <a:gd name="connsiteY101" fmla="*/ 1785302 h 1917700"/>
                <a:gd name="connsiteX102" fmla="*/ 3566160 w 5765800"/>
                <a:gd name="connsiteY102" fmla="*/ 1668462 h 1917700"/>
                <a:gd name="connsiteX103" fmla="*/ 3413760 w 5765800"/>
                <a:gd name="connsiteY103" fmla="*/ 1648142 h 1917700"/>
                <a:gd name="connsiteX104" fmla="*/ 2529840 w 5765800"/>
                <a:gd name="connsiteY104" fmla="*/ 1485582 h 1917700"/>
                <a:gd name="connsiteX105" fmla="*/ 1559560 w 5765800"/>
                <a:gd name="connsiteY105" fmla="*/ 1424622 h 1917700"/>
                <a:gd name="connsiteX106" fmla="*/ 1498600 w 5765800"/>
                <a:gd name="connsiteY106" fmla="*/ 1419542 h 1917700"/>
                <a:gd name="connsiteX107" fmla="*/ 858520 w 5765800"/>
                <a:gd name="connsiteY107" fmla="*/ 1373822 h 1917700"/>
                <a:gd name="connsiteX108" fmla="*/ 457200 w 5765800"/>
                <a:gd name="connsiteY108" fmla="*/ 1353502 h 1917700"/>
                <a:gd name="connsiteX109" fmla="*/ 167640 w 5765800"/>
                <a:gd name="connsiteY109" fmla="*/ 1343342 h 1917700"/>
                <a:gd name="connsiteX110" fmla="*/ 0 w 5765800"/>
                <a:gd name="connsiteY110" fmla="*/ 1184672 h 1917700"/>
                <a:gd name="connsiteX111" fmla="*/ 0 w 5765800"/>
                <a:gd name="connsiteY111" fmla="*/ 0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5606256 w 5765800"/>
                <a:gd name="connsiteY96" fmla="*/ 1917700 h 1917700"/>
                <a:gd name="connsiteX97" fmla="*/ 4455160 w 5765800"/>
                <a:gd name="connsiteY97" fmla="*/ 1800542 h 1917700"/>
                <a:gd name="connsiteX98" fmla="*/ 4409440 w 5765800"/>
                <a:gd name="connsiteY98" fmla="*/ 1790382 h 1917700"/>
                <a:gd name="connsiteX99" fmla="*/ 4389120 w 5765800"/>
                <a:gd name="connsiteY99" fmla="*/ 1785302 h 1917700"/>
                <a:gd name="connsiteX100" fmla="*/ 4358640 w 5765800"/>
                <a:gd name="connsiteY100" fmla="*/ 1785302 h 1917700"/>
                <a:gd name="connsiteX101" fmla="*/ 3566160 w 5765800"/>
                <a:gd name="connsiteY101" fmla="*/ 1668462 h 1917700"/>
                <a:gd name="connsiteX102" fmla="*/ 3413760 w 5765800"/>
                <a:gd name="connsiteY102" fmla="*/ 1648142 h 1917700"/>
                <a:gd name="connsiteX103" fmla="*/ 2529840 w 5765800"/>
                <a:gd name="connsiteY103" fmla="*/ 1485582 h 1917700"/>
                <a:gd name="connsiteX104" fmla="*/ 1559560 w 5765800"/>
                <a:gd name="connsiteY104" fmla="*/ 1424622 h 1917700"/>
                <a:gd name="connsiteX105" fmla="*/ 1498600 w 5765800"/>
                <a:gd name="connsiteY105" fmla="*/ 1419542 h 1917700"/>
                <a:gd name="connsiteX106" fmla="*/ 858520 w 5765800"/>
                <a:gd name="connsiteY106" fmla="*/ 1373822 h 1917700"/>
                <a:gd name="connsiteX107" fmla="*/ 457200 w 5765800"/>
                <a:gd name="connsiteY107" fmla="*/ 1353502 h 1917700"/>
                <a:gd name="connsiteX108" fmla="*/ 167640 w 5765800"/>
                <a:gd name="connsiteY108" fmla="*/ 1343342 h 1917700"/>
                <a:gd name="connsiteX109" fmla="*/ 0 w 5765800"/>
                <a:gd name="connsiteY109" fmla="*/ 1184672 h 1917700"/>
                <a:gd name="connsiteX110" fmla="*/ 0 w 5765800"/>
                <a:gd name="connsiteY110" fmla="*/ 0 h 1917700"/>
                <a:gd name="connsiteX0" fmla="*/ 0 w 5765800"/>
                <a:gd name="connsiteY0" fmla="*/ 0 h 1917700"/>
                <a:gd name="connsiteX1" fmla="*/ 2595960 w 5765800"/>
                <a:gd name="connsiteY1" fmla="*/ 0 h 1917700"/>
                <a:gd name="connsiteX2" fmla="*/ 2597547 w 5765800"/>
                <a:gd name="connsiteY2" fmla="*/ 0 h 1917700"/>
                <a:gd name="connsiteX3" fmla="*/ 2626519 w 5765800"/>
                <a:gd name="connsiteY3" fmla="*/ 0 h 1917700"/>
                <a:gd name="connsiteX4" fmla="*/ 2656285 w 5765800"/>
                <a:gd name="connsiteY4" fmla="*/ 397 h 1917700"/>
                <a:gd name="connsiteX5" fmla="*/ 2685256 w 5765800"/>
                <a:gd name="connsiteY5" fmla="*/ 1191 h 1917700"/>
                <a:gd name="connsiteX6" fmla="*/ 2715022 w 5765800"/>
                <a:gd name="connsiteY6" fmla="*/ 2381 h 1917700"/>
                <a:gd name="connsiteX7" fmla="*/ 2743994 w 5765800"/>
                <a:gd name="connsiteY7" fmla="*/ 3572 h 1917700"/>
                <a:gd name="connsiteX8" fmla="*/ 2773760 w 5765800"/>
                <a:gd name="connsiteY8" fmla="*/ 5159 h 1917700"/>
                <a:gd name="connsiteX9" fmla="*/ 2802731 w 5765800"/>
                <a:gd name="connsiteY9" fmla="*/ 7541 h 1917700"/>
                <a:gd name="connsiteX10" fmla="*/ 2832100 w 5765800"/>
                <a:gd name="connsiteY10" fmla="*/ 9922 h 1917700"/>
                <a:gd name="connsiteX11" fmla="*/ 2861072 w 5765800"/>
                <a:gd name="connsiteY11" fmla="*/ 11906 h 1917700"/>
                <a:gd name="connsiteX12" fmla="*/ 2890044 w 5765800"/>
                <a:gd name="connsiteY12" fmla="*/ 15081 h 1917700"/>
                <a:gd name="connsiteX13" fmla="*/ 2919413 w 5765800"/>
                <a:gd name="connsiteY13" fmla="*/ 18256 h 1917700"/>
                <a:gd name="connsiteX14" fmla="*/ 2948385 w 5765800"/>
                <a:gd name="connsiteY14" fmla="*/ 21828 h 1917700"/>
                <a:gd name="connsiteX15" fmla="*/ 2977356 w 5765800"/>
                <a:gd name="connsiteY15" fmla="*/ 25400 h 1917700"/>
                <a:gd name="connsiteX16" fmla="*/ 3005931 w 5765800"/>
                <a:gd name="connsiteY16" fmla="*/ 29369 h 1917700"/>
                <a:gd name="connsiteX17" fmla="*/ 3035300 w 5765800"/>
                <a:gd name="connsiteY17" fmla="*/ 33734 h 1917700"/>
                <a:gd name="connsiteX18" fmla="*/ 3063875 w 5765800"/>
                <a:gd name="connsiteY18" fmla="*/ 38100 h 1917700"/>
                <a:gd name="connsiteX19" fmla="*/ 3092450 w 5765800"/>
                <a:gd name="connsiteY19" fmla="*/ 42863 h 1917700"/>
                <a:gd name="connsiteX20" fmla="*/ 3121025 w 5765800"/>
                <a:gd name="connsiteY20" fmla="*/ 48419 h 1917700"/>
                <a:gd name="connsiteX21" fmla="*/ 3149600 w 5765800"/>
                <a:gd name="connsiteY21" fmla="*/ 53578 h 1917700"/>
                <a:gd name="connsiteX22" fmla="*/ 3178175 w 5765800"/>
                <a:gd name="connsiteY22" fmla="*/ 59134 h 1917700"/>
                <a:gd name="connsiteX23" fmla="*/ 3206750 w 5765800"/>
                <a:gd name="connsiteY23" fmla="*/ 65088 h 1917700"/>
                <a:gd name="connsiteX24" fmla="*/ 3234531 w 5765800"/>
                <a:gd name="connsiteY24" fmla="*/ 71834 h 1917700"/>
                <a:gd name="connsiteX25" fmla="*/ 3262710 w 5765800"/>
                <a:gd name="connsiteY25" fmla="*/ 77788 h 1917700"/>
                <a:gd name="connsiteX26" fmla="*/ 3290888 w 5765800"/>
                <a:gd name="connsiteY26" fmla="*/ 84931 h 1917700"/>
                <a:gd name="connsiteX27" fmla="*/ 3319066 w 5765800"/>
                <a:gd name="connsiteY27" fmla="*/ 92075 h 1917700"/>
                <a:gd name="connsiteX28" fmla="*/ 3346847 w 5765800"/>
                <a:gd name="connsiteY28" fmla="*/ 99219 h 1917700"/>
                <a:gd name="connsiteX29" fmla="*/ 3374628 w 5765800"/>
                <a:gd name="connsiteY29" fmla="*/ 107156 h 1917700"/>
                <a:gd name="connsiteX30" fmla="*/ 3402013 w 5765800"/>
                <a:gd name="connsiteY30" fmla="*/ 115094 h 1917700"/>
                <a:gd name="connsiteX31" fmla="*/ 3429794 w 5765800"/>
                <a:gd name="connsiteY31" fmla="*/ 123031 h 1917700"/>
                <a:gd name="connsiteX32" fmla="*/ 3457178 w 5765800"/>
                <a:gd name="connsiteY32" fmla="*/ 131366 h 1917700"/>
                <a:gd name="connsiteX33" fmla="*/ 3484563 w 5765800"/>
                <a:gd name="connsiteY33" fmla="*/ 140097 h 1917700"/>
                <a:gd name="connsiteX34" fmla="*/ 3511550 w 5765800"/>
                <a:gd name="connsiteY34" fmla="*/ 149225 h 1917700"/>
                <a:gd name="connsiteX35" fmla="*/ 3538935 w 5765800"/>
                <a:gd name="connsiteY35" fmla="*/ 158353 h 1917700"/>
                <a:gd name="connsiteX36" fmla="*/ 3565922 w 5765800"/>
                <a:gd name="connsiteY36" fmla="*/ 167481 h 1917700"/>
                <a:gd name="connsiteX37" fmla="*/ 3592116 w 5765800"/>
                <a:gd name="connsiteY37" fmla="*/ 177800 h 1917700"/>
                <a:gd name="connsiteX38" fmla="*/ 3618706 w 5765800"/>
                <a:gd name="connsiteY38" fmla="*/ 187722 h 1917700"/>
                <a:gd name="connsiteX39" fmla="*/ 3645297 w 5765800"/>
                <a:gd name="connsiteY39" fmla="*/ 198041 h 1917700"/>
                <a:gd name="connsiteX40" fmla="*/ 3671888 w 5765800"/>
                <a:gd name="connsiteY40" fmla="*/ 208359 h 1917700"/>
                <a:gd name="connsiteX41" fmla="*/ 3697685 w 5765800"/>
                <a:gd name="connsiteY41" fmla="*/ 219472 h 1917700"/>
                <a:gd name="connsiteX42" fmla="*/ 3724275 w 5765800"/>
                <a:gd name="connsiteY42" fmla="*/ 230584 h 1917700"/>
                <a:gd name="connsiteX43" fmla="*/ 3749675 w 5765800"/>
                <a:gd name="connsiteY43" fmla="*/ 241300 h 1917700"/>
                <a:gd name="connsiteX44" fmla="*/ 3775869 w 5765800"/>
                <a:gd name="connsiteY44" fmla="*/ 253603 h 1917700"/>
                <a:gd name="connsiteX45" fmla="*/ 3801269 w 5765800"/>
                <a:gd name="connsiteY45" fmla="*/ 264716 h 1917700"/>
                <a:gd name="connsiteX46" fmla="*/ 3826669 w 5765800"/>
                <a:gd name="connsiteY46" fmla="*/ 277416 h 1917700"/>
                <a:gd name="connsiteX47" fmla="*/ 3851672 w 5765800"/>
                <a:gd name="connsiteY47" fmla="*/ 289719 h 1917700"/>
                <a:gd name="connsiteX48" fmla="*/ 3876675 w 5765800"/>
                <a:gd name="connsiteY48" fmla="*/ 302022 h 1917700"/>
                <a:gd name="connsiteX49" fmla="*/ 3901678 w 5765800"/>
                <a:gd name="connsiteY49" fmla="*/ 314722 h 1917700"/>
                <a:gd name="connsiteX50" fmla="*/ 3926285 w 5765800"/>
                <a:gd name="connsiteY50" fmla="*/ 328216 h 1917700"/>
                <a:gd name="connsiteX51" fmla="*/ 3950891 w 5765800"/>
                <a:gd name="connsiteY51" fmla="*/ 341313 h 1917700"/>
                <a:gd name="connsiteX52" fmla="*/ 3974703 w 5765800"/>
                <a:gd name="connsiteY52" fmla="*/ 354806 h 1917700"/>
                <a:gd name="connsiteX53" fmla="*/ 3999310 w 5765800"/>
                <a:gd name="connsiteY53" fmla="*/ 368697 h 1917700"/>
                <a:gd name="connsiteX54" fmla="*/ 4023122 w 5765800"/>
                <a:gd name="connsiteY54" fmla="*/ 382588 h 1917700"/>
                <a:gd name="connsiteX55" fmla="*/ 4046538 w 5765800"/>
                <a:gd name="connsiteY55" fmla="*/ 397272 h 1917700"/>
                <a:gd name="connsiteX56" fmla="*/ 4069953 w 5765800"/>
                <a:gd name="connsiteY56" fmla="*/ 411559 h 1917700"/>
                <a:gd name="connsiteX57" fmla="*/ 4093369 w 5765800"/>
                <a:gd name="connsiteY57" fmla="*/ 426244 h 1917700"/>
                <a:gd name="connsiteX58" fmla="*/ 4115991 w 5765800"/>
                <a:gd name="connsiteY58" fmla="*/ 441325 h 1917700"/>
                <a:gd name="connsiteX59" fmla="*/ 4139010 w 5765800"/>
                <a:gd name="connsiteY59" fmla="*/ 456406 h 1917700"/>
                <a:gd name="connsiteX60" fmla="*/ 4162028 w 5765800"/>
                <a:gd name="connsiteY60" fmla="*/ 471884 h 1917700"/>
                <a:gd name="connsiteX61" fmla="*/ 4184253 w 5765800"/>
                <a:gd name="connsiteY61" fmla="*/ 487759 h 1917700"/>
                <a:gd name="connsiteX62" fmla="*/ 4206478 w 5765800"/>
                <a:gd name="connsiteY62" fmla="*/ 503634 h 1917700"/>
                <a:gd name="connsiteX63" fmla="*/ 4228306 w 5765800"/>
                <a:gd name="connsiteY63" fmla="*/ 519509 h 1917700"/>
                <a:gd name="connsiteX64" fmla="*/ 4250135 w 5765800"/>
                <a:gd name="connsiteY64" fmla="*/ 536575 h 1917700"/>
                <a:gd name="connsiteX65" fmla="*/ 4271566 w 5765800"/>
                <a:gd name="connsiteY65" fmla="*/ 552847 h 1917700"/>
                <a:gd name="connsiteX66" fmla="*/ 4292997 w 5765800"/>
                <a:gd name="connsiteY66" fmla="*/ 569516 h 1917700"/>
                <a:gd name="connsiteX67" fmla="*/ 4519613 w 5765800"/>
                <a:gd name="connsiteY67" fmla="*/ 752475 h 1917700"/>
                <a:gd name="connsiteX68" fmla="*/ 4624388 w 5765800"/>
                <a:gd name="connsiteY68" fmla="*/ 837406 h 1917700"/>
                <a:gd name="connsiteX69" fmla="*/ 4724400 w 5765800"/>
                <a:gd name="connsiteY69" fmla="*/ 919956 h 1917700"/>
                <a:gd name="connsiteX70" fmla="*/ 4820444 w 5765800"/>
                <a:gd name="connsiteY70" fmla="*/ 999331 h 1917700"/>
                <a:gd name="connsiteX71" fmla="*/ 4912916 w 5765800"/>
                <a:gd name="connsiteY71" fmla="*/ 1077119 h 1917700"/>
                <a:gd name="connsiteX72" fmla="*/ 4957366 w 5765800"/>
                <a:gd name="connsiteY72" fmla="*/ 1115616 h 1917700"/>
                <a:gd name="connsiteX73" fmla="*/ 5001816 w 5765800"/>
                <a:gd name="connsiteY73" fmla="*/ 1153716 h 1917700"/>
                <a:gd name="connsiteX74" fmla="*/ 5045472 w 5765800"/>
                <a:gd name="connsiteY74" fmla="*/ 1192213 h 1917700"/>
                <a:gd name="connsiteX75" fmla="*/ 5088335 w 5765800"/>
                <a:gd name="connsiteY75" fmla="*/ 1230313 h 1917700"/>
                <a:gd name="connsiteX76" fmla="*/ 5131197 w 5765800"/>
                <a:gd name="connsiteY76" fmla="*/ 1268810 h 1917700"/>
                <a:gd name="connsiteX77" fmla="*/ 5173663 w 5765800"/>
                <a:gd name="connsiteY77" fmla="*/ 1307306 h 1917700"/>
                <a:gd name="connsiteX78" fmla="*/ 5215731 w 5765800"/>
                <a:gd name="connsiteY78" fmla="*/ 1345803 h 1917700"/>
                <a:gd name="connsiteX79" fmla="*/ 5257403 w 5765800"/>
                <a:gd name="connsiteY79" fmla="*/ 1385094 h 1917700"/>
                <a:gd name="connsiteX80" fmla="*/ 5299075 w 5765800"/>
                <a:gd name="connsiteY80" fmla="*/ 1424385 h 1917700"/>
                <a:gd name="connsiteX81" fmla="*/ 5340747 w 5765800"/>
                <a:gd name="connsiteY81" fmla="*/ 1464072 h 1917700"/>
                <a:gd name="connsiteX82" fmla="*/ 5381625 w 5765800"/>
                <a:gd name="connsiteY82" fmla="*/ 1504950 h 1917700"/>
                <a:gd name="connsiteX83" fmla="*/ 5423297 w 5765800"/>
                <a:gd name="connsiteY83" fmla="*/ 1546225 h 1917700"/>
                <a:gd name="connsiteX84" fmla="*/ 5464969 w 5765800"/>
                <a:gd name="connsiteY84" fmla="*/ 1588294 h 1917700"/>
                <a:gd name="connsiteX85" fmla="*/ 5507038 w 5765800"/>
                <a:gd name="connsiteY85" fmla="*/ 1631156 h 1917700"/>
                <a:gd name="connsiteX86" fmla="*/ 5549106 w 5765800"/>
                <a:gd name="connsiteY86" fmla="*/ 1675606 h 1917700"/>
                <a:gd name="connsiteX87" fmla="*/ 5591175 w 5765800"/>
                <a:gd name="connsiteY87" fmla="*/ 1720453 h 1917700"/>
                <a:gd name="connsiteX88" fmla="*/ 5634038 w 5765800"/>
                <a:gd name="connsiteY88" fmla="*/ 1766491 h 1917700"/>
                <a:gd name="connsiteX89" fmla="*/ 5677297 w 5765800"/>
                <a:gd name="connsiteY89" fmla="*/ 1813719 h 1917700"/>
                <a:gd name="connsiteX90" fmla="*/ 5721350 w 5765800"/>
                <a:gd name="connsiteY90" fmla="*/ 1862931 h 1917700"/>
                <a:gd name="connsiteX91" fmla="*/ 5765800 w 5765800"/>
                <a:gd name="connsiteY91" fmla="*/ 1912938 h 1917700"/>
                <a:gd name="connsiteX92" fmla="*/ 5735638 w 5765800"/>
                <a:gd name="connsiteY92" fmla="*/ 1914525 h 1917700"/>
                <a:gd name="connsiteX93" fmla="*/ 5705078 w 5765800"/>
                <a:gd name="connsiteY93" fmla="*/ 1916510 h 1917700"/>
                <a:gd name="connsiteX94" fmla="*/ 5673328 w 5765800"/>
                <a:gd name="connsiteY94" fmla="*/ 1917303 h 1917700"/>
                <a:gd name="connsiteX95" fmla="*/ 5640388 w 5765800"/>
                <a:gd name="connsiteY95" fmla="*/ 1917700 h 1917700"/>
                <a:gd name="connsiteX96" fmla="*/ 4455160 w 5765800"/>
                <a:gd name="connsiteY96" fmla="*/ 1800542 h 1917700"/>
                <a:gd name="connsiteX97" fmla="*/ 4409440 w 5765800"/>
                <a:gd name="connsiteY97" fmla="*/ 1790382 h 1917700"/>
                <a:gd name="connsiteX98" fmla="*/ 4389120 w 5765800"/>
                <a:gd name="connsiteY98" fmla="*/ 1785302 h 1917700"/>
                <a:gd name="connsiteX99" fmla="*/ 4358640 w 5765800"/>
                <a:gd name="connsiteY99" fmla="*/ 1785302 h 1917700"/>
                <a:gd name="connsiteX100" fmla="*/ 3566160 w 5765800"/>
                <a:gd name="connsiteY100" fmla="*/ 1668462 h 1917700"/>
                <a:gd name="connsiteX101" fmla="*/ 3413760 w 5765800"/>
                <a:gd name="connsiteY101" fmla="*/ 1648142 h 1917700"/>
                <a:gd name="connsiteX102" fmla="*/ 2529840 w 5765800"/>
                <a:gd name="connsiteY102" fmla="*/ 1485582 h 1917700"/>
                <a:gd name="connsiteX103" fmla="*/ 1559560 w 5765800"/>
                <a:gd name="connsiteY103" fmla="*/ 1424622 h 1917700"/>
                <a:gd name="connsiteX104" fmla="*/ 1498600 w 5765800"/>
                <a:gd name="connsiteY104" fmla="*/ 1419542 h 1917700"/>
                <a:gd name="connsiteX105" fmla="*/ 858520 w 5765800"/>
                <a:gd name="connsiteY105" fmla="*/ 1373822 h 1917700"/>
                <a:gd name="connsiteX106" fmla="*/ 457200 w 5765800"/>
                <a:gd name="connsiteY106" fmla="*/ 1353502 h 1917700"/>
                <a:gd name="connsiteX107" fmla="*/ 167640 w 5765800"/>
                <a:gd name="connsiteY107" fmla="*/ 1343342 h 1917700"/>
                <a:gd name="connsiteX108" fmla="*/ 0 w 5765800"/>
                <a:gd name="connsiteY108" fmla="*/ 1184672 h 1917700"/>
                <a:gd name="connsiteX109" fmla="*/ 0 w 5765800"/>
                <a:gd name="connsiteY109" fmla="*/ 0 h 1917700"/>
                <a:gd name="connsiteX0" fmla="*/ 0 w 5765800"/>
                <a:gd name="connsiteY0" fmla="*/ 0 h 1943100"/>
                <a:gd name="connsiteX1" fmla="*/ 2595960 w 5765800"/>
                <a:gd name="connsiteY1" fmla="*/ 0 h 1943100"/>
                <a:gd name="connsiteX2" fmla="*/ 2597547 w 5765800"/>
                <a:gd name="connsiteY2" fmla="*/ 0 h 1943100"/>
                <a:gd name="connsiteX3" fmla="*/ 2626519 w 5765800"/>
                <a:gd name="connsiteY3" fmla="*/ 0 h 1943100"/>
                <a:gd name="connsiteX4" fmla="*/ 2656285 w 5765800"/>
                <a:gd name="connsiteY4" fmla="*/ 397 h 1943100"/>
                <a:gd name="connsiteX5" fmla="*/ 2685256 w 5765800"/>
                <a:gd name="connsiteY5" fmla="*/ 1191 h 1943100"/>
                <a:gd name="connsiteX6" fmla="*/ 2715022 w 5765800"/>
                <a:gd name="connsiteY6" fmla="*/ 2381 h 1943100"/>
                <a:gd name="connsiteX7" fmla="*/ 2743994 w 5765800"/>
                <a:gd name="connsiteY7" fmla="*/ 3572 h 1943100"/>
                <a:gd name="connsiteX8" fmla="*/ 2773760 w 5765800"/>
                <a:gd name="connsiteY8" fmla="*/ 5159 h 1943100"/>
                <a:gd name="connsiteX9" fmla="*/ 2802731 w 5765800"/>
                <a:gd name="connsiteY9" fmla="*/ 7541 h 1943100"/>
                <a:gd name="connsiteX10" fmla="*/ 2832100 w 5765800"/>
                <a:gd name="connsiteY10" fmla="*/ 9922 h 1943100"/>
                <a:gd name="connsiteX11" fmla="*/ 2861072 w 5765800"/>
                <a:gd name="connsiteY11" fmla="*/ 11906 h 1943100"/>
                <a:gd name="connsiteX12" fmla="*/ 2890044 w 5765800"/>
                <a:gd name="connsiteY12" fmla="*/ 15081 h 1943100"/>
                <a:gd name="connsiteX13" fmla="*/ 2919413 w 5765800"/>
                <a:gd name="connsiteY13" fmla="*/ 18256 h 1943100"/>
                <a:gd name="connsiteX14" fmla="*/ 2948385 w 5765800"/>
                <a:gd name="connsiteY14" fmla="*/ 21828 h 1943100"/>
                <a:gd name="connsiteX15" fmla="*/ 2977356 w 5765800"/>
                <a:gd name="connsiteY15" fmla="*/ 25400 h 1943100"/>
                <a:gd name="connsiteX16" fmla="*/ 3005931 w 5765800"/>
                <a:gd name="connsiteY16" fmla="*/ 29369 h 1943100"/>
                <a:gd name="connsiteX17" fmla="*/ 3035300 w 5765800"/>
                <a:gd name="connsiteY17" fmla="*/ 33734 h 1943100"/>
                <a:gd name="connsiteX18" fmla="*/ 3063875 w 5765800"/>
                <a:gd name="connsiteY18" fmla="*/ 38100 h 1943100"/>
                <a:gd name="connsiteX19" fmla="*/ 3092450 w 5765800"/>
                <a:gd name="connsiteY19" fmla="*/ 42863 h 1943100"/>
                <a:gd name="connsiteX20" fmla="*/ 3121025 w 5765800"/>
                <a:gd name="connsiteY20" fmla="*/ 48419 h 1943100"/>
                <a:gd name="connsiteX21" fmla="*/ 3149600 w 5765800"/>
                <a:gd name="connsiteY21" fmla="*/ 53578 h 1943100"/>
                <a:gd name="connsiteX22" fmla="*/ 3178175 w 5765800"/>
                <a:gd name="connsiteY22" fmla="*/ 59134 h 1943100"/>
                <a:gd name="connsiteX23" fmla="*/ 3206750 w 5765800"/>
                <a:gd name="connsiteY23" fmla="*/ 65088 h 1943100"/>
                <a:gd name="connsiteX24" fmla="*/ 3234531 w 5765800"/>
                <a:gd name="connsiteY24" fmla="*/ 71834 h 1943100"/>
                <a:gd name="connsiteX25" fmla="*/ 3262710 w 5765800"/>
                <a:gd name="connsiteY25" fmla="*/ 77788 h 1943100"/>
                <a:gd name="connsiteX26" fmla="*/ 3290888 w 5765800"/>
                <a:gd name="connsiteY26" fmla="*/ 84931 h 1943100"/>
                <a:gd name="connsiteX27" fmla="*/ 3319066 w 5765800"/>
                <a:gd name="connsiteY27" fmla="*/ 92075 h 1943100"/>
                <a:gd name="connsiteX28" fmla="*/ 3346847 w 5765800"/>
                <a:gd name="connsiteY28" fmla="*/ 99219 h 1943100"/>
                <a:gd name="connsiteX29" fmla="*/ 3374628 w 5765800"/>
                <a:gd name="connsiteY29" fmla="*/ 107156 h 1943100"/>
                <a:gd name="connsiteX30" fmla="*/ 3402013 w 5765800"/>
                <a:gd name="connsiteY30" fmla="*/ 115094 h 1943100"/>
                <a:gd name="connsiteX31" fmla="*/ 3429794 w 5765800"/>
                <a:gd name="connsiteY31" fmla="*/ 123031 h 1943100"/>
                <a:gd name="connsiteX32" fmla="*/ 3457178 w 5765800"/>
                <a:gd name="connsiteY32" fmla="*/ 131366 h 1943100"/>
                <a:gd name="connsiteX33" fmla="*/ 3484563 w 5765800"/>
                <a:gd name="connsiteY33" fmla="*/ 140097 h 1943100"/>
                <a:gd name="connsiteX34" fmla="*/ 3511550 w 5765800"/>
                <a:gd name="connsiteY34" fmla="*/ 149225 h 1943100"/>
                <a:gd name="connsiteX35" fmla="*/ 3538935 w 5765800"/>
                <a:gd name="connsiteY35" fmla="*/ 158353 h 1943100"/>
                <a:gd name="connsiteX36" fmla="*/ 3565922 w 5765800"/>
                <a:gd name="connsiteY36" fmla="*/ 167481 h 1943100"/>
                <a:gd name="connsiteX37" fmla="*/ 3592116 w 5765800"/>
                <a:gd name="connsiteY37" fmla="*/ 177800 h 1943100"/>
                <a:gd name="connsiteX38" fmla="*/ 3618706 w 5765800"/>
                <a:gd name="connsiteY38" fmla="*/ 187722 h 1943100"/>
                <a:gd name="connsiteX39" fmla="*/ 3645297 w 5765800"/>
                <a:gd name="connsiteY39" fmla="*/ 198041 h 1943100"/>
                <a:gd name="connsiteX40" fmla="*/ 3671888 w 5765800"/>
                <a:gd name="connsiteY40" fmla="*/ 208359 h 1943100"/>
                <a:gd name="connsiteX41" fmla="*/ 3697685 w 5765800"/>
                <a:gd name="connsiteY41" fmla="*/ 219472 h 1943100"/>
                <a:gd name="connsiteX42" fmla="*/ 3724275 w 5765800"/>
                <a:gd name="connsiteY42" fmla="*/ 230584 h 1943100"/>
                <a:gd name="connsiteX43" fmla="*/ 3749675 w 5765800"/>
                <a:gd name="connsiteY43" fmla="*/ 241300 h 1943100"/>
                <a:gd name="connsiteX44" fmla="*/ 3775869 w 5765800"/>
                <a:gd name="connsiteY44" fmla="*/ 253603 h 1943100"/>
                <a:gd name="connsiteX45" fmla="*/ 3801269 w 5765800"/>
                <a:gd name="connsiteY45" fmla="*/ 264716 h 1943100"/>
                <a:gd name="connsiteX46" fmla="*/ 3826669 w 5765800"/>
                <a:gd name="connsiteY46" fmla="*/ 277416 h 1943100"/>
                <a:gd name="connsiteX47" fmla="*/ 3851672 w 5765800"/>
                <a:gd name="connsiteY47" fmla="*/ 289719 h 1943100"/>
                <a:gd name="connsiteX48" fmla="*/ 3876675 w 5765800"/>
                <a:gd name="connsiteY48" fmla="*/ 302022 h 1943100"/>
                <a:gd name="connsiteX49" fmla="*/ 3901678 w 5765800"/>
                <a:gd name="connsiteY49" fmla="*/ 314722 h 1943100"/>
                <a:gd name="connsiteX50" fmla="*/ 3926285 w 5765800"/>
                <a:gd name="connsiteY50" fmla="*/ 328216 h 1943100"/>
                <a:gd name="connsiteX51" fmla="*/ 3950891 w 5765800"/>
                <a:gd name="connsiteY51" fmla="*/ 341313 h 1943100"/>
                <a:gd name="connsiteX52" fmla="*/ 3974703 w 5765800"/>
                <a:gd name="connsiteY52" fmla="*/ 354806 h 1943100"/>
                <a:gd name="connsiteX53" fmla="*/ 3999310 w 5765800"/>
                <a:gd name="connsiteY53" fmla="*/ 368697 h 1943100"/>
                <a:gd name="connsiteX54" fmla="*/ 4023122 w 5765800"/>
                <a:gd name="connsiteY54" fmla="*/ 382588 h 1943100"/>
                <a:gd name="connsiteX55" fmla="*/ 4046538 w 5765800"/>
                <a:gd name="connsiteY55" fmla="*/ 397272 h 1943100"/>
                <a:gd name="connsiteX56" fmla="*/ 4069953 w 5765800"/>
                <a:gd name="connsiteY56" fmla="*/ 411559 h 1943100"/>
                <a:gd name="connsiteX57" fmla="*/ 4093369 w 5765800"/>
                <a:gd name="connsiteY57" fmla="*/ 426244 h 1943100"/>
                <a:gd name="connsiteX58" fmla="*/ 4115991 w 5765800"/>
                <a:gd name="connsiteY58" fmla="*/ 441325 h 1943100"/>
                <a:gd name="connsiteX59" fmla="*/ 4139010 w 5765800"/>
                <a:gd name="connsiteY59" fmla="*/ 456406 h 1943100"/>
                <a:gd name="connsiteX60" fmla="*/ 4162028 w 5765800"/>
                <a:gd name="connsiteY60" fmla="*/ 471884 h 1943100"/>
                <a:gd name="connsiteX61" fmla="*/ 4184253 w 5765800"/>
                <a:gd name="connsiteY61" fmla="*/ 487759 h 1943100"/>
                <a:gd name="connsiteX62" fmla="*/ 4206478 w 5765800"/>
                <a:gd name="connsiteY62" fmla="*/ 503634 h 1943100"/>
                <a:gd name="connsiteX63" fmla="*/ 4228306 w 5765800"/>
                <a:gd name="connsiteY63" fmla="*/ 519509 h 1943100"/>
                <a:gd name="connsiteX64" fmla="*/ 4250135 w 5765800"/>
                <a:gd name="connsiteY64" fmla="*/ 536575 h 1943100"/>
                <a:gd name="connsiteX65" fmla="*/ 4271566 w 5765800"/>
                <a:gd name="connsiteY65" fmla="*/ 552847 h 1943100"/>
                <a:gd name="connsiteX66" fmla="*/ 4292997 w 5765800"/>
                <a:gd name="connsiteY66" fmla="*/ 569516 h 1943100"/>
                <a:gd name="connsiteX67" fmla="*/ 4519613 w 5765800"/>
                <a:gd name="connsiteY67" fmla="*/ 752475 h 1943100"/>
                <a:gd name="connsiteX68" fmla="*/ 4624388 w 5765800"/>
                <a:gd name="connsiteY68" fmla="*/ 837406 h 1943100"/>
                <a:gd name="connsiteX69" fmla="*/ 4724400 w 5765800"/>
                <a:gd name="connsiteY69" fmla="*/ 919956 h 1943100"/>
                <a:gd name="connsiteX70" fmla="*/ 4820444 w 5765800"/>
                <a:gd name="connsiteY70" fmla="*/ 999331 h 1943100"/>
                <a:gd name="connsiteX71" fmla="*/ 4912916 w 5765800"/>
                <a:gd name="connsiteY71" fmla="*/ 1077119 h 1943100"/>
                <a:gd name="connsiteX72" fmla="*/ 4957366 w 5765800"/>
                <a:gd name="connsiteY72" fmla="*/ 1115616 h 1943100"/>
                <a:gd name="connsiteX73" fmla="*/ 5001816 w 5765800"/>
                <a:gd name="connsiteY73" fmla="*/ 1153716 h 1943100"/>
                <a:gd name="connsiteX74" fmla="*/ 5045472 w 5765800"/>
                <a:gd name="connsiteY74" fmla="*/ 1192213 h 1943100"/>
                <a:gd name="connsiteX75" fmla="*/ 5088335 w 5765800"/>
                <a:gd name="connsiteY75" fmla="*/ 1230313 h 1943100"/>
                <a:gd name="connsiteX76" fmla="*/ 5131197 w 5765800"/>
                <a:gd name="connsiteY76" fmla="*/ 1268810 h 1943100"/>
                <a:gd name="connsiteX77" fmla="*/ 5173663 w 5765800"/>
                <a:gd name="connsiteY77" fmla="*/ 1307306 h 1943100"/>
                <a:gd name="connsiteX78" fmla="*/ 5215731 w 5765800"/>
                <a:gd name="connsiteY78" fmla="*/ 1345803 h 1943100"/>
                <a:gd name="connsiteX79" fmla="*/ 5257403 w 5765800"/>
                <a:gd name="connsiteY79" fmla="*/ 1385094 h 1943100"/>
                <a:gd name="connsiteX80" fmla="*/ 5299075 w 5765800"/>
                <a:gd name="connsiteY80" fmla="*/ 1424385 h 1943100"/>
                <a:gd name="connsiteX81" fmla="*/ 5340747 w 5765800"/>
                <a:gd name="connsiteY81" fmla="*/ 1464072 h 1943100"/>
                <a:gd name="connsiteX82" fmla="*/ 5381625 w 5765800"/>
                <a:gd name="connsiteY82" fmla="*/ 1504950 h 1943100"/>
                <a:gd name="connsiteX83" fmla="*/ 5423297 w 5765800"/>
                <a:gd name="connsiteY83" fmla="*/ 1546225 h 1943100"/>
                <a:gd name="connsiteX84" fmla="*/ 5464969 w 5765800"/>
                <a:gd name="connsiteY84" fmla="*/ 1588294 h 1943100"/>
                <a:gd name="connsiteX85" fmla="*/ 5507038 w 5765800"/>
                <a:gd name="connsiteY85" fmla="*/ 1631156 h 1943100"/>
                <a:gd name="connsiteX86" fmla="*/ 5549106 w 5765800"/>
                <a:gd name="connsiteY86" fmla="*/ 1675606 h 1943100"/>
                <a:gd name="connsiteX87" fmla="*/ 5591175 w 5765800"/>
                <a:gd name="connsiteY87" fmla="*/ 1720453 h 1943100"/>
                <a:gd name="connsiteX88" fmla="*/ 5634038 w 5765800"/>
                <a:gd name="connsiteY88" fmla="*/ 1766491 h 1943100"/>
                <a:gd name="connsiteX89" fmla="*/ 5677297 w 5765800"/>
                <a:gd name="connsiteY89" fmla="*/ 1813719 h 1943100"/>
                <a:gd name="connsiteX90" fmla="*/ 5721350 w 5765800"/>
                <a:gd name="connsiteY90" fmla="*/ 1862931 h 1943100"/>
                <a:gd name="connsiteX91" fmla="*/ 5765800 w 5765800"/>
                <a:gd name="connsiteY91" fmla="*/ 1912938 h 1943100"/>
                <a:gd name="connsiteX92" fmla="*/ 5735638 w 5765800"/>
                <a:gd name="connsiteY92" fmla="*/ 1914525 h 1943100"/>
                <a:gd name="connsiteX93" fmla="*/ 5705078 w 5765800"/>
                <a:gd name="connsiteY93" fmla="*/ 1916510 h 1943100"/>
                <a:gd name="connsiteX94" fmla="*/ 5673328 w 5765800"/>
                <a:gd name="connsiteY94" fmla="*/ 1917303 h 1943100"/>
                <a:gd name="connsiteX95" fmla="*/ 5640388 w 5765800"/>
                <a:gd name="connsiteY95" fmla="*/ 1943100 h 1943100"/>
                <a:gd name="connsiteX96" fmla="*/ 4455160 w 5765800"/>
                <a:gd name="connsiteY96" fmla="*/ 1800542 h 1943100"/>
                <a:gd name="connsiteX97" fmla="*/ 4409440 w 5765800"/>
                <a:gd name="connsiteY97" fmla="*/ 1790382 h 1943100"/>
                <a:gd name="connsiteX98" fmla="*/ 4389120 w 5765800"/>
                <a:gd name="connsiteY98" fmla="*/ 1785302 h 1943100"/>
                <a:gd name="connsiteX99" fmla="*/ 4358640 w 5765800"/>
                <a:gd name="connsiteY99" fmla="*/ 1785302 h 1943100"/>
                <a:gd name="connsiteX100" fmla="*/ 3566160 w 5765800"/>
                <a:gd name="connsiteY100" fmla="*/ 1668462 h 1943100"/>
                <a:gd name="connsiteX101" fmla="*/ 3413760 w 5765800"/>
                <a:gd name="connsiteY101" fmla="*/ 1648142 h 1943100"/>
                <a:gd name="connsiteX102" fmla="*/ 2529840 w 5765800"/>
                <a:gd name="connsiteY102" fmla="*/ 1485582 h 1943100"/>
                <a:gd name="connsiteX103" fmla="*/ 1559560 w 5765800"/>
                <a:gd name="connsiteY103" fmla="*/ 1424622 h 1943100"/>
                <a:gd name="connsiteX104" fmla="*/ 1498600 w 5765800"/>
                <a:gd name="connsiteY104" fmla="*/ 1419542 h 1943100"/>
                <a:gd name="connsiteX105" fmla="*/ 858520 w 5765800"/>
                <a:gd name="connsiteY105" fmla="*/ 1373822 h 1943100"/>
                <a:gd name="connsiteX106" fmla="*/ 457200 w 5765800"/>
                <a:gd name="connsiteY106" fmla="*/ 1353502 h 1943100"/>
                <a:gd name="connsiteX107" fmla="*/ 167640 w 5765800"/>
                <a:gd name="connsiteY107" fmla="*/ 1343342 h 1943100"/>
                <a:gd name="connsiteX108" fmla="*/ 0 w 5765800"/>
                <a:gd name="connsiteY108" fmla="*/ 1184672 h 1943100"/>
                <a:gd name="connsiteX109" fmla="*/ 0 w 5765800"/>
                <a:gd name="connsiteY109" fmla="*/ 0 h 1943100"/>
                <a:gd name="connsiteX0" fmla="*/ 0 w 5765800"/>
                <a:gd name="connsiteY0" fmla="*/ 0 h 1917303"/>
                <a:gd name="connsiteX1" fmla="*/ 2595960 w 5765800"/>
                <a:gd name="connsiteY1" fmla="*/ 0 h 1917303"/>
                <a:gd name="connsiteX2" fmla="*/ 2597547 w 5765800"/>
                <a:gd name="connsiteY2" fmla="*/ 0 h 1917303"/>
                <a:gd name="connsiteX3" fmla="*/ 2626519 w 5765800"/>
                <a:gd name="connsiteY3" fmla="*/ 0 h 1917303"/>
                <a:gd name="connsiteX4" fmla="*/ 2656285 w 5765800"/>
                <a:gd name="connsiteY4" fmla="*/ 397 h 1917303"/>
                <a:gd name="connsiteX5" fmla="*/ 2685256 w 5765800"/>
                <a:gd name="connsiteY5" fmla="*/ 1191 h 1917303"/>
                <a:gd name="connsiteX6" fmla="*/ 2715022 w 5765800"/>
                <a:gd name="connsiteY6" fmla="*/ 2381 h 1917303"/>
                <a:gd name="connsiteX7" fmla="*/ 2743994 w 5765800"/>
                <a:gd name="connsiteY7" fmla="*/ 3572 h 1917303"/>
                <a:gd name="connsiteX8" fmla="*/ 2773760 w 5765800"/>
                <a:gd name="connsiteY8" fmla="*/ 5159 h 1917303"/>
                <a:gd name="connsiteX9" fmla="*/ 2802731 w 5765800"/>
                <a:gd name="connsiteY9" fmla="*/ 7541 h 1917303"/>
                <a:gd name="connsiteX10" fmla="*/ 2832100 w 5765800"/>
                <a:gd name="connsiteY10" fmla="*/ 9922 h 1917303"/>
                <a:gd name="connsiteX11" fmla="*/ 2861072 w 5765800"/>
                <a:gd name="connsiteY11" fmla="*/ 11906 h 1917303"/>
                <a:gd name="connsiteX12" fmla="*/ 2890044 w 5765800"/>
                <a:gd name="connsiteY12" fmla="*/ 15081 h 1917303"/>
                <a:gd name="connsiteX13" fmla="*/ 2919413 w 5765800"/>
                <a:gd name="connsiteY13" fmla="*/ 18256 h 1917303"/>
                <a:gd name="connsiteX14" fmla="*/ 2948385 w 5765800"/>
                <a:gd name="connsiteY14" fmla="*/ 21828 h 1917303"/>
                <a:gd name="connsiteX15" fmla="*/ 2977356 w 5765800"/>
                <a:gd name="connsiteY15" fmla="*/ 25400 h 1917303"/>
                <a:gd name="connsiteX16" fmla="*/ 3005931 w 5765800"/>
                <a:gd name="connsiteY16" fmla="*/ 29369 h 1917303"/>
                <a:gd name="connsiteX17" fmla="*/ 3035300 w 5765800"/>
                <a:gd name="connsiteY17" fmla="*/ 33734 h 1917303"/>
                <a:gd name="connsiteX18" fmla="*/ 3063875 w 5765800"/>
                <a:gd name="connsiteY18" fmla="*/ 38100 h 1917303"/>
                <a:gd name="connsiteX19" fmla="*/ 3092450 w 5765800"/>
                <a:gd name="connsiteY19" fmla="*/ 42863 h 1917303"/>
                <a:gd name="connsiteX20" fmla="*/ 3121025 w 5765800"/>
                <a:gd name="connsiteY20" fmla="*/ 48419 h 1917303"/>
                <a:gd name="connsiteX21" fmla="*/ 3149600 w 5765800"/>
                <a:gd name="connsiteY21" fmla="*/ 53578 h 1917303"/>
                <a:gd name="connsiteX22" fmla="*/ 3178175 w 5765800"/>
                <a:gd name="connsiteY22" fmla="*/ 59134 h 1917303"/>
                <a:gd name="connsiteX23" fmla="*/ 3206750 w 5765800"/>
                <a:gd name="connsiteY23" fmla="*/ 65088 h 1917303"/>
                <a:gd name="connsiteX24" fmla="*/ 3234531 w 5765800"/>
                <a:gd name="connsiteY24" fmla="*/ 71834 h 1917303"/>
                <a:gd name="connsiteX25" fmla="*/ 3262710 w 5765800"/>
                <a:gd name="connsiteY25" fmla="*/ 77788 h 1917303"/>
                <a:gd name="connsiteX26" fmla="*/ 3290888 w 5765800"/>
                <a:gd name="connsiteY26" fmla="*/ 84931 h 1917303"/>
                <a:gd name="connsiteX27" fmla="*/ 3319066 w 5765800"/>
                <a:gd name="connsiteY27" fmla="*/ 92075 h 1917303"/>
                <a:gd name="connsiteX28" fmla="*/ 3346847 w 5765800"/>
                <a:gd name="connsiteY28" fmla="*/ 99219 h 1917303"/>
                <a:gd name="connsiteX29" fmla="*/ 3374628 w 5765800"/>
                <a:gd name="connsiteY29" fmla="*/ 107156 h 1917303"/>
                <a:gd name="connsiteX30" fmla="*/ 3402013 w 5765800"/>
                <a:gd name="connsiteY30" fmla="*/ 115094 h 1917303"/>
                <a:gd name="connsiteX31" fmla="*/ 3429794 w 5765800"/>
                <a:gd name="connsiteY31" fmla="*/ 123031 h 1917303"/>
                <a:gd name="connsiteX32" fmla="*/ 3457178 w 5765800"/>
                <a:gd name="connsiteY32" fmla="*/ 131366 h 1917303"/>
                <a:gd name="connsiteX33" fmla="*/ 3484563 w 5765800"/>
                <a:gd name="connsiteY33" fmla="*/ 140097 h 1917303"/>
                <a:gd name="connsiteX34" fmla="*/ 3511550 w 5765800"/>
                <a:gd name="connsiteY34" fmla="*/ 149225 h 1917303"/>
                <a:gd name="connsiteX35" fmla="*/ 3538935 w 5765800"/>
                <a:gd name="connsiteY35" fmla="*/ 158353 h 1917303"/>
                <a:gd name="connsiteX36" fmla="*/ 3565922 w 5765800"/>
                <a:gd name="connsiteY36" fmla="*/ 167481 h 1917303"/>
                <a:gd name="connsiteX37" fmla="*/ 3592116 w 5765800"/>
                <a:gd name="connsiteY37" fmla="*/ 177800 h 1917303"/>
                <a:gd name="connsiteX38" fmla="*/ 3618706 w 5765800"/>
                <a:gd name="connsiteY38" fmla="*/ 187722 h 1917303"/>
                <a:gd name="connsiteX39" fmla="*/ 3645297 w 5765800"/>
                <a:gd name="connsiteY39" fmla="*/ 198041 h 1917303"/>
                <a:gd name="connsiteX40" fmla="*/ 3671888 w 5765800"/>
                <a:gd name="connsiteY40" fmla="*/ 208359 h 1917303"/>
                <a:gd name="connsiteX41" fmla="*/ 3697685 w 5765800"/>
                <a:gd name="connsiteY41" fmla="*/ 219472 h 1917303"/>
                <a:gd name="connsiteX42" fmla="*/ 3724275 w 5765800"/>
                <a:gd name="connsiteY42" fmla="*/ 230584 h 1917303"/>
                <a:gd name="connsiteX43" fmla="*/ 3749675 w 5765800"/>
                <a:gd name="connsiteY43" fmla="*/ 241300 h 1917303"/>
                <a:gd name="connsiteX44" fmla="*/ 3775869 w 5765800"/>
                <a:gd name="connsiteY44" fmla="*/ 253603 h 1917303"/>
                <a:gd name="connsiteX45" fmla="*/ 3801269 w 5765800"/>
                <a:gd name="connsiteY45" fmla="*/ 264716 h 1917303"/>
                <a:gd name="connsiteX46" fmla="*/ 3826669 w 5765800"/>
                <a:gd name="connsiteY46" fmla="*/ 277416 h 1917303"/>
                <a:gd name="connsiteX47" fmla="*/ 3851672 w 5765800"/>
                <a:gd name="connsiteY47" fmla="*/ 289719 h 1917303"/>
                <a:gd name="connsiteX48" fmla="*/ 3876675 w 5765800"/>
                <a:gd name="connsiteY48" fmla="*/ 302022 h 1917303"/>
                <a:gd name="connsiteX49" fmla="*/ 3901678 w 5765800"/>
                <a:gd name="connsiteY49" fmla="*/ 314722 h 1917303"/>
                <a:gd name="connsiteX50" fmla="*/ 3926285 w 5765800"/>
                <a:gd name="connsiteY50" fmla="*/ 328216 h 1917303"/>
                <a:gd name="connsiteX51" fmla="*/ 3950891 w 5765800"/>
                <a:gd name="connsiteY51" fmla="*/ 341313 h 1917303"/>
                <a:gd name="connsiteX52" fmla="*/ 3974703 w 5765800"/>
                <a:gd name="connsiteY52" fmla="*/ 354806 h 1917303"/>
                <a:gd name="connsiteX53" fmla="*/ 3999310 w 5765800"/>
                <a:gd name="connsiteY53" fmla="*/ 368697 h 1917303"/>
                <a:gd name="connsiteX54" fmla="*/ 4023122 w 5765800"/>
                <a:gd name="connsiteY54" fmla="*/ 382588 h 1917303"/>
                <a:gd name="connsiteX55" fmla="*/ 4046538 w 5765800"/>
                <a:gd name="connsiteY55" fmla="*/ 397272 h 1917303"/>
                <a:gd name="connsiteX56" fmla="*/ 4069953 w 5765800"/>
                <a:gd name="connsiteY56" fmla="*/ 411559 h 1917303"/>
                <a:gd name="connsiteX57" fmla="*/ 4093369 w 5765800"/>
                <a:gd name="connsiteY57" fmla="*/ 426244 h 1917303"/>
                <a:gd name="connsiteX58" fmla="*/ 4115991 w 5765800"/>
                <a:gd name="connsiteY58" fmla="*/ 441325 h 1917303"/>
                <a:gd name="connsiteX59" fmla="*/ 4139010 w 5765800"/>
                <a:gd name="connsiteY59" fmla="*/ 456406 h 1917303"/>
                <a:gd name="connsiteX60" fmla="*/ 4162028 w 5765800"/>
                <a:gd name="connsiteY60" fmla="*/ 471884 h 1917303"/>
                <a:gd name="connsiteX61" fmla="*/ 4184253 w 5765800"/>
                <a:gd name="connsiteY61" fmla="*/ 487759 h 1917303"/>
                <a:gd name="connsiteX62" fmla="*/ 4206478 w 5765800"/>
                <a:gd name="connsiteY62" fmla="*/ 503634 h 1917303"/>
                <a:gd name="connsiteX63" fmla="*/ 4228306 w 5765800"/>
                <a:gd name="connsiteY63" fmla="*/ 519509 h 1917303"/>
                <a:gd name="connsiteX64" fmla="*/ 4250135 w 5765800"/>
                <a:gd name="connsiteY64" fmla="*/ 536575 h 1917303"/>
                <a:gd name="connsiteX65" fmla="*/ 4271566 w 5765800"/>
                <a:gd name="connsiteY65" fmla="*/ 552847 h 1917303"/>
                <a:gd name="connsiteX66" fmla="*/ 4292997 w 5765800"/>
                <a:gd name="connsiteY66" fmla="*/ 569516 h 1917303"/>
                <a:gd name="connsiteX67" fmla="*/ 4519613 w 5765800"/>
                <a:gd name="connsiteY67" fmla="*/ 752475 h 1917303"/>
                <a:gd name="connsiteX68" fmla="*/ 4624388 w 5765800"/>
                <a:gd name="connsiteY68" fmla="*/ 837406 h 1917303"/>
                <a:gd name="connsiteX69" fmla="*/ 4724400 w 5765800"/>
                <a:gd name="connsiteY69" fmla="*/ 919956 h 1917303"/>
                <a:gd name="connsiteX70" fmla="*/ 4820444 w 5765800"/>
                <a:gd name="connsiteY70" fmla="*/ 999331 h 1917303"/>
                <a:gd name="connsiteX71" fmla="*/ 4912916 w 5765800"/>
                <a:gd name="connsiteY71" fmla="*/ 1077119 h 1917303"/>
                <a:gd name="connsiteX72" fmla="*/ 4957366 w 5765800"/>
                <a:gd name="connsiteY72" fmla="*/ 1115616 h 1917303"/>
                <a:gd name="connsiteX73" fmla="*/ 5001816 w 5765800"/>
                <a:gd name="connsiteY73" fmla="*/ 1153716 h 1917303"/>
                <a:gd name="connsiteX74" fmla="*/ 5045472 w 5765800"/>
                <a:gd name="connsiteY74" fmla="*/ 1192213 h 1917303"/>
                <a:gd name="connsiteX75" fmla="*/ 5088335 w 5765800"/>
                <a:gd name="connsiteY75" fmla="*/ 1230313 h 1917303"/>
                <a:gd name="connsiteX76" fmla="*/ 5131197 w 5765800"/>
                <a:gd name="connsiteY76" fmla="*/ 1268810 h 1917303"/>
                <a:gd name="connsiteX77" fmla="*/ 5173663 w 5765800"/>
                <a:gd name="connsiteY77" fmla="*/ 1307306 h 1917303"/>
                <a:gd name="connsiteX78" fmla="*/ 5215731 w 5765800"/>
                <a:gd name="connsiteY78" fmla="*/ 1345803 h 1917303"/>
                <a:gd name="connsiteX79" fmla="*/ 5257403 w 5765800"/>
                <a:gd name="connsiteY79" fmla="*/ 1385094 h 1917303"/>
                <a:gd name="connsiteX80" fmla="*/ 5299075 w 5765800"/>
                <a:gd name="connsiteY80" fmla="*/ 1424385 h 1917303"/>
                <a:gd name="connsiteX81" fmla="*/ 5340747 w 5765800"/>
                <a:gd name="connsiteY81" fmla="*/ 1464072 h 1917303"/>
                <a:gd name="connsiteX82" fmla="*/ 5381625 w 5765800"/>
                <a:gd name="connsiteY82" fmla="*/ 1504950 h 1917303"/>
                <a:gd name="connsiteX83" fmla="*/ 5423297 w 5765800"/>
                <a:gd name="connsiteY83" fmla="*/ 1546225 h 1917303"/>
                <a:gd name="connsiteX84" fmla="*/ 5464969 w 5765800"/>
                <a:gd name="connsiteY84" fmla="*/ 1588294 h 1917303"/>
                <a:gd name="connsiteX85" fmla="*/ 5507038 w 5765800"/>
                <a:gd name="connsiteY85" fmla="*/ 1631156 h 1917303"/>
                <a:gd name="connsiteX86" fmla="*/ 5549106 w 5765800"/>
                <a:gd name="connsiteY86" fmla="*/ 1675606 h 1917303"/>
                <a:gd name="connsiteX87" fmla="*/ 5591175 w 5765800"/>
                <a:gd name="connsiteY87" fmla="*/ 1720453 h 1917303"/>
                <a:gd name="connsiteX88" fmla="*/ 5634038 w 5765800"/>
                <a:gd name="connsiteY88" fmla="*/ 1766491 h 1917303"/>
                <a:gd name="connsiteX89" fmla="*/ 5677297 w 5765800"/>
                <a:gd name="connsiteY89" fmla="*/ 1813719 h 1917303"/>
                <a:gd name="connsiteX90" fmla="*/ 5721350 w 5765800"/>
                <a:gd name="connsiteY90" fmla="*/ 1862931 h 1917303"/>
                <a:gd name="connsiteX91" fmla="*/ 5765800 w 5765800"/>
                <a:gd name="connsiteY91" fmla="*/ 1912938 h 1917303"/>
                <a:gd name="connsiteX92" fmla="*/ 5735638 w 5765800"/>
                <a:gd name="connsiteY92" fmla="*/ 1914525 h 1917303"/>
                <a:gd name="connsiteX93" fmla="*/ 5705078 w 5765800"/>
                <a:gd name="connsiteY93" fmla="*/ 1916510 h 1917303"/>
                <a:gd name="connsiteX94" fmla="*/ 5673328 w 5765800"/>
                <a:gd name="connsiteY94" fmla="*/ 1917303 h 1917303"/>
                <a:gd name="connsiteX95" fmla="*/ 4455160 w 5765800"/>
                <a:gd name="connsiteY95" fmla="*/ 1800542 h 1917303"/>
                <a:gd name="connsiteX96" fmla="*/ 4409440 w 5765800"/>
                <a:gd name="connsiteY96" fmla="*/ 1790382 h 1917303"/>
                <a:gd name="connsiteX97" fmla="*/ 4389120 w 5765800"/>
                <a:gd name="connsiteY97" fmla="*/ 1785302 h 1917303"/>
                <a:gd name="connsiteX98" fmla="*/ 4358640 w 5765800"/>
                <a:gd name="connsiteY98" fmla="*/ 1785302 h 1917303"/>
                <a:gd name="connsiteX99" fmla="*/ 3566160 w 5765800"/>
                <a:gd name="connsiteY99" fmla="*/ 1668462 h 1917303"/>
                <a:gd name="connsiteX100" fmla="*/ 3413760 w 5765800"/>
                <a:gd name="connsiteY100" fmla="*/ 1648142 h 1917303"/>
                <a:gd name="connsiteX101" fmla="*/ 2529840 w 5765800"/>
                <a:gd name="connsiteY101" fmla="*/ 1485582 h 1917303"/>
                <a:gd name="connsiteX102" fmla="*/ 1559560 w 5765800"/>
                <a:gd name="connsiteY102" fmla="*/ 1424622 h 1917303"/>
                <a:gd name="connsiteX103" fmla="*/ 1498600 w 5765800"/>
                <a:gd name="connsiteY103" fmla="*/ 1419542 h 1917303"/>
                <a:gd name="connsiteX104" fmla="*/ 858520 w 5765800"/>
                <a:gd name="connsiteY104" fmla="*/ 1373822 h 1917303"/>
                <a:gd name="connsiteX105" fmla="*/ 457200 w 5765800"/>
                <a:gd name="connsiteY105" fmla="*/ 1353502 h 1917303"/>
                <a:gd name="connsiteX106" fmla="*/ 167640 w 5765800"/>
                <a:gd name="connsiteY106" fmla="*/ 1343342 h 1917303"/>
                <a:gd name="connsiteX107" fmla="*/ 0 w 5765800"/>
                <a:gd name="connsiteY107" fmla="*/ 1184672 h 1917303"/>
                <a:gd name="connsiteX108" fmla="*/ 0 w 5765800"/>
                <a:gd name="connsiteY108" fmla="*/ 0 h 1917303"/>
                <a:gd name="connsiteX0" fmla="*/ 0 w 5765800"/>
                <a:gd name="connsiteY0" fmla="*/ 0 h 1916510"/>
                <a:gd name="connsiteX1" fmla="*/ 2595960 w 5765800"/>
                <a:gd name="connsiteY1" fmla="*/ 0 h 1916510"/>
                <a:gd name="connsiteX2" fmla="*/ 2597547 w 5765800"/>
                <a:gd name="connsiteY2" fmla="*/ 0 h 1916510"/>
                <a:gd name="connsiteX3" fmla="*/ 2626519 w 5765800"/>
                <a:gd name="connsiteY3" fmla="*/ 0 h 1916510"/>
                <a:gd name="connsiteX4" fmla="*/ 2656285 w 5765800"/>
                <a:gd name="connsiteY4" fmla="*/ 397 h 1916510"/>
                <a:gd name="connsiteX5" fmla="*/ 2685256 w 5765800"/>
                <a:gd name="connsiteY5" fmla="*/ 1191 h 1916510"/>
                <a:gd name="connsiteX6" fmla="*/ 2715022 w 5765800"/>
                <a:gd name="connsiteY6" fmla="*/ 2381 h 1916510"/>
                <a:gd name="connsiteX7" fmla="*/ 2743994 w 5765800"/>
                <a:gd name="connsiteY7" fmla="*/ 3572 h 1916510"/>
                <a:gd name="connsiteX8" fmla="*/ 2773760 w 5765800"/>
                <a:gd name="connsiteY8" fmla="*/ 5159 h 1916510"/>
                <a:gd name="connsiteX9" fmla="*/ 2802731 w 5765800"/>
                <a:gd name="connsiteY9" fmla="*/ 7541 h 1916510"/>
                <a:gd name="connsiteX10" fmla="*/ 2832100 w 5765800"/>
                <a:gd name="connsiteY10" fmla="*/ 9922 h 1916510"/>
                <a:gd name="connsiteX11" fmla="*/ 2861072 w 5765800"/>
                <a:gd name="connsiteY11" fmla="*/ 11906 h 1916510"/>
                <a:gd name="connsiteX12" fmla="*/ 2890044 w 5765800"/>
                <a:gd name="connsiteY12" fmla="*/ 15081 h 1916510"/>
                <a:gd name="connsiteX13" fmla="*/ 2919413 w 5765800"/>
                <a:gd name="connsiteY13" fmla="*/ 18256 h 1916510"/>
                <a:gd name="connsiteX14" fmla="*/ 2948385 w 5765800"/>
                <a:gd name="connsiteY14" fmla="*/ 21828 h 1916510"/>
                <a:gd name="connsiteX15" fmla="*/ 2977356 w 5765800"/>
                <a:gd name="connsiteY15" fmla="*/ 25400 h 1916510"/>
                <a:gd name="connsiteX16" fmla="*/ 3005931 w 5765800"/>
                <a:gd name="connsiteY16" fmla="*/ 29369 h 1916510"/>
                <a:gd name="connsiteX17" fmla="*/ 3035300 w 5765800"/>
                <a:gd name="connsiteY17" fmla="*/ 33734 h 1916510"/>
                <a:gd name="connsiteX18" fmla="*/ 3063875 w 5765800"/>
                <a:gd name="connsiteY18" fmla="*/ 38100 h 1916510"/>
                <a:gd name="connsiteX19" fmla="*/ 3092450 w 5765800"/>
                <a:gd name="connsiteY19" fmla="*/ 42863 h 1916510"/>
                <a:gd name="connsiteX20" fmla="*/ 3121025 w 5765800"/>
                <a:gd name="connsiteY20" fmla="*/ 48419 h 1916510"/>
                <a:gd name="connsiteX21" fmla="*/ 3149600 w 5765800"/>
                <a:gd name="connsiteY21" fmla="*/ 53578 h 1916510"/>
                <a:gd name="connsiteX22" fmla="*/ 3178175 w 5765800"/>
                <a:gd name="connsiteY22" fmla="*/ 59134 h 1916510"/>
                <a:gd name="connsiteX23" fmla="*/ 3206750 w 5765800"/>
                <a:gd name="connsiteY23" fmla="*/ 65088 h 1916510"/>
                <a:gd name="connsiteX24" fmla="*/ 3234531 w 5765800"/>
                <a:gd name="connsiteY24" fmla="*/ 71834 h 1916510"/>
                <a:gd name="connsiteX25" fmla="*/ 3262710 w 5765800"/>
                <a:gd name="connsiteY25" fmla="*/ 77788 h 1916510"/>
                <a:gd name="connsiteX26" fmla="*/ 3290888 w 5765800"/>
                <a:gd name="connsiteY26" fmla="*/ 84931 h 1916510"/>
                <a:gd name="connsiteX27" fmla="*/ 3319066 w 5765800"/>
                <a:gd name="connsiteY27" fmla="*/ 92075 h 1916510"/>
                <a:gd name="connsiteX28" fmla="*/ 3346847 w 5765800"/>
                <a:gd name="connsiteY28" fmla="*/ 99219 h 1916510"/>
                <a:gd name="connsiteX29" fmla="*/ 3374628 w 5765800"/>
                <a:gd name="connsiteY29" fmla="*/ 107156 h 1916510"/>
                <a:gd name="connsiteX30" fmla="*/ 3402013 w 5765800"/>
                <a:gd name="connsiteY30" fmla="*/ 115094 h 1916510"/>
                <a:gd name="connsiteX31" fmla="*/ 3429794 w 5765800"/>
                <a:gd name="connsiteY31" fmla="*/ 123031 h 1916510"/>
                <a:gd name="connsiteX32" fmla="*/ 3457178 w 5765800"/>
                <a:gd name="connsiteY32" fmla="*/ 131366 h 1916510"/>
                <a:gd name="connsiteX33" fmla="*/ 3484563 w 5765800"/>
                <a:gd name="connsiteY33" fmla="*/ 140097 h 1916510"/>
                <a:gd name="connsiteX34" fmla="*/ 3511550 w 5765800"/>
                <a:gd name="connsiteY34" fmla="*/ 149225 h 1916510"/>
                <a:gd name="connsiteX35" fmla="*/ 3538935 w 5765800"/>
                <a:gd name="connsiteY35" fmla="*/ 158353 h 1916510"/>
                <a:gd name="connsiteX36" fmla="*/ 3565922 w 5765800"/>
                <a:gd name="connsiteY36" fmla="*/ 167481 h 1916510"/>
                <a:gd name="connsiteX37" fmla="*/ 3592116 w 5765800"/>
                <a:gd name="connsiteY37" fmla="*/ 177800 h 1916510"/>
                <a:gd name="connsiteX38" fmla="*/ 3618706 w 5765800"/>
                <a:gd name="connsiteY38" fmla="*/ 187722 h 1916510"/>
                <a:gd name="connsiteX39" fmla="*/ 3645297 w 5765800"/>
                <a:gd name="connsiteY39" fmla="*/ 198041 h 1916510"/>
                <a:gd name="connsiteX40" fmla="*/ 3671888 w 5765800"/>
                <a:gd name="connsiteY40" fmla="*/ 208359 h 1916510"/>
                <a:gd name="connsiteX41" fmla="*/ 3697685 w 5765800"/>
                <a:gd name="connsiteY41" fmla="*/ 219472 h 1916510"/>
                <a:gd name="connsiteX42" fmla="*/ 3724275 w 5765800"/>
                <a:gd name="connsiteY42" fmla="*/ 230584 h 1916510"/>
                <a:gd name="connsiteX43" fmla="*/ 3749675 w 5765800"/>
                <a:gd name="connsiteY43" fmla="*/ 241300 h 1916510"/>
                <a:gd name="connsiteX44" fmla="*/ 3775869 w 5765800"/>
                <a:gd name="connsiteY44" fmla="*/ 253603 h 1916510"/>
                <a:gd name="connsiteX45" fmla="*/ 3801269 w 5765800"/>
                <a:gd name="connsiteY45" fmla="*/ 264716 h 1916510"/>
                <a:gd name="connsiteX46" fmla="*/ 3826669 w 5765800"/>
                <a:gd name="connsiteY46" fmla="*/ 277416 h 1916510"/>
                <a:gd name="connsiteX47" fmla="*/ 3851672 w 5765800"/>
                <a:gd name="connsiteY47" fmla="*/ 289719 h 1916510"/>
                <a:gd name="connsiteX48" fmla="*/ 3876675 w 5765800"/>
                <a:gd name="connsiteY48" fmla="*/ 302022 h 1916510"/>
                <a:gd name="connsiteX49" fmla="*/ 3901678 w 5765800"/>
                <a:gd name="connsiteY49" fmla="*/ 314722 h 1916510"/>
                <a:gd name="connsiteX50" fmla="*/ 3926285 w 5765800"/>
                <a:gd name="connsiteY50" fmla="*/ 328216 h 1916510"/>
                <a:gd name="connsiteX51" fmla="*/ 3950891 w 5765800"/>
                <a:gd name="connsiteY51" fmla="*/ 341313 h 1916510"/>
                <a:gd name="connsiteX52" fmla="*/ 3974703 w 5765800"/>
                <a:gd name="connsiteY52" fmla="*/ 354806 h 1916510"/>
                <a:gd name="connsiteX53" fmla="*/ 3999310 w 5765800"/>
                <a:gd name="connsiteY53" fmla="*/ 368697 h 1916510"/>
                <a:gd name="connsiteX54" fmla="*/ 4023122 w 5765800"/>
                <a:gd name="connsiteY54" fmla="*/ 382588 h 1916510"/>
                <a:gd name="connsiteX55" fmla="*/ 4046538 w 5765800"/>
                <a:gd name="connsiteY55" fmla="*/ 397272 h 1916510"/>
                <a:gd name="connsiteX56" fmla="*/ 4069953 w 5765800"/>
                <a:gd name="connsiteY56" fmla="*/ 411559 h 1916510"/>
                <a:gd name="connsiteX57" fmla="*/ 4093369 w 5765800"/>
                <a:gd name="connsiteY57" fmla="*/ 426244 h 1916510"/>
                <a:gd name="connsiteX58" fmla="*/ 4115991 w 5765800"/>
                <a:gd name="connsiteY58" fmla="*/ 441325 h 1916510"/>
                <a:gd name="connsiteX59" fmla="*/ 4139010 w 5765800"/>
                <a:gd name="connsiteY59" fmla="*/ 456406 h 1916510"/>
                <a:gd name="connsiteX60" fmla="*/ 4162028 w 5765800"/>
                <a:gd name="connsiteY60" fmla="*/ 471884 h 1916510"/>
                <a:gd name="connsiteX61" fmla="*/ 4184253 w 5765800"/>
                <a:gd name="connsiteY61" fmla="*/ 487759 h 1916510"/>
                <a:gd name="connsiteX62" fmla="*/ 4206478 w 5765800"/>
                <a:gd name="connsiteY62" fmla="*/ 503634 h 1916510"/>
                <a:gd name="connsiteX63" fmla="*/ 4228306 w 5765800"/>
                <a:gd name="connsiteY63" fmla="*/ 519509 h 1916510"/>
                <a:gd name="connsiteX64" fmla="*/ 4250135 w 5765800"/>
                <a:gd name="connsiteY64" fmla="*/ 536575 h 1916510"/>
                <a:gd name="connsiteX65" fmla="*/ 4271566 w 5765800"/>
                <a:gd name="connsiteY65" fmla="*/ 552847 h 1916510"/>
                <a:gd name="connsiteX66" fmla="*/ 4292997 w 5765800"/>
                <a:gd name="connsiteY66" fmla="*/ 569516 h 1916510"/>
                <a:gd name="connsiteX67" fmla="*/ 4519613 w 5765800"/>
                <a:gd name="connsiteY67" fmla="*/ 752475 h 1916510"/>
                <a:gd name="connsiteX68" fmla="*/ 4624388 w 5765800"/>
                <a:gd name="connsiteY68" fmla="*/ 837406 h 1916510"/>
                <a:gd name="connsiteX69" fmla="*/ 4724400 w 5765800"/>
                <a:gd name="connsiteY69" fmla="*/ 919956 h 1916510"/>
                <a:gd name="connsiteX70" fmla="*/ 4820444 w 5765800"/>
                <a:gd name="connsiteY70" fmla="*/ 999331 h 1916510"/>
                <a:gd name="connsiteX71" fmla="*/ 4912916 w 5765800"/>
                <a:gd name="connsiteY71" fmla="*/ 1077119 h 1916510"/>
                <a:gd name="connsiteX72" fmla="*/ 4957366 w 5765800"/>
                <a:gd name="connsiteY72" fmla="*/ 1115616 h 1916510"/>
                <a:gd name="connsiteX73" fmla="*/ 5001816 w 5765800"/>
                <a:gd name="connsiteY73" fmla="*/ 1153716 h 1916510"/>
                <a:gd name="connsiteX74" fmla="*/ 5045472 w 5765800"/>
                <a:gd name="connsiteY74" fmla="*/ 1192213 h 1916510"/>
                <a:gd name="connsiteX75" fmla="*/ 5088335 w 5765800"/>
                <a:gd name="connsiteY75" fmla="*/ 1230313 h 1916510"/>
                <a:gd name="connsiteX76" fmla="*/ 5131197 w 5765800"/>
                <a:gd name="connsiteY76" fmla="*/ 1268810 h 1916510"/>
                <a:gd name="connsiteX77" fmla="*/ 5173663 w 5765800"/>
                <a:gd name="connsiteY77" fmla="*/ 1307306 h 1916510"/>
                <a:gd name="connsiteX78" fmla="*/ 5215731 w 5765800"/>
                <a:gd name="connsiteY78" fmla="*/ 1345803 h 1916510"/>
                <a:gd name="connsiteX79" fmla="*/ 5257403 w 5765800"/>
                <a:gd name="connsiteY79" fmla="*/ 1385094 h 1916510"/>
                <a:gd name="connsiteX80" fmla="*/ 5299075 w 5765800"/>
                <a:gd name="connsiteY80" fmla="*/ 1424385 h 1916510"/>
                <a:gd name="connsiteX81" fmla="*/ 5340747 w 5765800"/>
                <a:gd name="connsiteY81" fmla="*/ 1464072 h 1916510"/>
                <a:gd name="connsiteX82" fmla="*/ 5381625 w 5765800"/>
                <a:gd name="connsiteY82" fmla="*/ 1504950 h 1916510"/>
                <a:gd name="connsiteX83" fmla="*/ 5423297 w 5765800"/>
                <a:gd name="connsiteY83" fmla="*/ 1546225 h 1916510"/>
                <a:gd name="connsiteX84" fmla="*/ 5464969 w 5765800"/>
                <a:gd name="connsiteY84" fmla="*/ 1588294 h 1916510"/>
                <a:gd name="connsiteX85" fmla="*/ 5507038 w 5765800"/>
                <a:gd name="connsiteY85" fmla="*/ 1631156 h 1916510"/>
                <a:gd name="connsiteX86" fmla="*/ 5549106 w 5765800"/>
                <a:gd name="connsiteY86" fmla="*/ 1675606 h 1916510"/>
                <a:gd name="connsiteX87" fmla="*/ 5591175 w 5765800"/>
                <a:gd name="connsiteY87" fmla="*/ 1720453 h 1916510"/>
                <a:gd name="connsiteX88" fmla="*/ 5634038 w 5765800"/>
                <a:gd name="connsiteY88" fmla="*/ 1766491 h 1916510"/>
                <a:gd name="connsiteX89" fmla="*/ 5677297 w 5765800"/>
                <a:gd name="connsiteY89" fmla="*/ 1813719 h 1916510"/>
                <a:gd name="connsiteX90" fmla="*/ 5721350 w 5765800"/>
                <a:gd name="connsiteY90" fmla="*/ 1862931 h 1916510"/>
                <a:gd name="connsiteX91" fmla="*/ 5765800 w 5765800"/>
                <a:gd name="connsiteY91" fmla="*/ 1912938 h 1916510"/>
                <a:gd name="connsiteX92" fmla="*/ 5735638 w 5765800"/>
                <a:gd name="connsiteY92" fmla="*/ 1914525 h 1916510"/>
                <a:gd name="connsiteX93" fmla="*/ 5705078 w 5765800"/>
                <a:gd name="connsiteY93" fmla="*/ 1916510 h 1916510"/>
                <a:gd name="connsiteX94" fmla="*/ 4455160 w 5765800"/>
                <a:gd name="connsiteY94" fmla="*/ 1800542 h 1916510"/>
                <a:gd name="connsiteX95" fmla="*/ 4409440 w 5765800"/>
                <a:gd name="connsiteY95" fmla="*/ 1790382 h 1916510"/>
                <a:gd name="connsiteX96" fmla="*/ 4389120 w 5765800"/>
                <a:gd name="connsiteY96" fmla="*/ 1785302 h 1916510"/>
                <a:gd name="connsiteX97" fmla="*/ 4358640 w 5765800"/>
                <a:gd name="connsiteY97" fmla="*/ 1785302 h 1916510"/>
                <a:gd name="connsiteX98" fmla="*/ 3566160 w 5765800"/>
                <a:gd name="connsiteY98" fmla="*/ 1668462 h 1916510"/>
                <a:gd name="connsiteX99" fmla="*/ 3413760 w 5765800"/>
                <a:gd name="connsiteY99" fmla="*/ 1648142 h 1916510"/>
                <a:gd name="connsiteX100" fmla="*/ 2529840 w 5765800"/>
                <a:gd name="connsiteY100" fmla="*/ 1485582 h 1916510"/>
                <a:gd name="connsiteX101" fmla="*/ 1559560 w 5765800"/>
                <a:gd name="connsiteY101" fmla="*/ 1424622 h 1916510"/>
                <a:gd name="connsiteX102" fmla="*/ 1498600 w 5765800"/>
                <a:gd name="connsiteY102" fmla="*/ 1419542 h 1916510"/>
                <a:gd name="connsiteX103" fmla="*/ 858520 w 5765800"/>
                <a:gd name="connsiteY103" fmla="*/ 1373822 h 1916510"/>
                <a:gd name="connsiteX104" fmla="*/ 457200 w 5765800"/>
                <a:gd name="connsiteY104" fmla="*/ 1353502 h 1916510"/>
                <a:gd name="connsiteX105" fmla="*/ 167640 w 5765800"/>
                <a:gd name="connsiteY105" fmla="*/ 1343342 h 1916510"/>
                <a:gd name="connsiteX106" fmla="*/ 0 w 5765800"/>
                <a:gd name="connsiteY106" fmla="*/ 1184672 h 1916510"/>
                <a:gd name="connsiteX107" fmla="*/ 0 w 5765800"/>
                <a:gd name="connsiteY107" fmla="*/ 0 h 1916510"/>
                <a:gd name="connsiteX0" fmla="*/ 0 w 5765800"/>
                <a:gd name="connsiteY0" fmla="*/ 0 h 1914525"/>
                <a:gd name="connsiteX1" fmla="*/ 2595960 w 5765800"/>
                <a:gd name="connsiteY1" fmla="*/ 0 h 1914525"/>
                <a:gd name="connsiteX2" fmla="*/ 2597547 w 5765800"/>
                <a:gd name="connsiteY2" fmla="*/ 0 h 1914525"/>
                <a:gd name="connsiteX3" fmla="*/ 2626519 w 5765800"/>
                <a:gd name="connsiteY3" fmla="*/ 0 h 1914525"/>
                <a:gd name="connsiteX4" fmla="*/ 2656285 w 5765800"/>
                <a:gd name="connsiteY4" fmla="*/ 397 h 1914525"/>
                <a:gd name="connsiteX5" fmla="*/ 2685256 w 5765800"/>
                <a:gd name="connsiteY5" fmla="*/ 1191 h 1914525"/>
                <a:gd name="connsiteX6" fmla="*/ 2715022 w 5765800"/>
                <a:gd name="connsiteY6" fmla="*/ 2381 h 1914525"/>
                <a:gd name="connsiteX7" fmla="*/ 2743994 w 5765800"/>
                <a:gd name="connsiteY7" fmla="*/ 3572 h 1914525"/>
                <a:gd name="connsiteX8" fmla="*/ 2773760 w 5765800"/>
                <a:gd name="connsiteY8" fmla="*/ 5159 h 1914525"/>
                <a:gd name="connsiteX9" fmla="*/ 2802731 w 5765800"/>
                <a:gd name="connsiteY9" fmla="*/ 7541 h 1914525"/>
                <a:gd name="connsiteX10" fmla="*/ 2832100 w 5765800"/>
                <a:gd name="connsiteY10" fmla="*/ 9922 h 1914525"/>
                <a:gd name="connsiteX11" fmla="*/ 2861072 w 5765800"/>
                <a:gd name="connsiteY11" fmla="*/ 11906 h 1914525"/>
                <a:gd name="connsiteX12" fmla="*/ 2890044 w 5765800"/>
                <a:gd name="connsiteY12" fmla="*/ 15081 h 1914525"/>
                <a:gd name="connsiteX13" fmla="*/ 2919413 w 5765800"/>
                <a:gd name="connsiteY13" fmla="*/ 18256 h 1914525"/>
                <a:gd name="connsiteX14" fmla="*/ 2948385 w 5765800"/>
                <a:gd name="connsiteY14" fmla="*/ 21828 h 1914525"/>
                <a:gd name="connsiteX15" fmla="*/ 2977356 w 5765800"/>
                <a:gd name="connsiteY15" fmla="*/ 25400 h 1914525"/>
                <a:gd name="connsiteX16" fmla="*/ 3005931 w 5765800"/>
                <a:gd name="connsiteY16" fmla="*/ 29369 h 1914525"/>
                <a:gd name="connsiteX17" fmla="*/ 3035300 w 5765800"/>
                <a:gd name="connsiteY17" fmla="*/ 33734 h 1914525"/>
                <a:gd name="connsiteX18" fmla="*/ 3063875 w 5765800"/>
                <a:gd name="connsiteY18" fmla="*/ 38100 h 1914525"/>
                <a:gd name="connsiteX19" fmla="*/ 3092450 w 5765800"/>
                <a:gd name="connsiteY19" fmla="*/ 42863 h 1914525"/>
                <a:gd name="connsiteX20" fmla="*/ 3121025 w 5765800"/>
                <a:gd name="connsiteY20" fmla="*/ 48419 h 1914525"/>
                <a:gd name="connsiteX21" fmla="*/ 3149600 w 5765800"/>
                <a:gd name="connsiteY21" fmla="*/ 53578 h 1914525"/>
                <a:gd name="connsiteX22" fmla="*/ 3178175 w 5765800"/>
                <a:gd name="connsiteY22" fmla="*/ 59134 h 1914525"/>
                <a:gd name="connsiteX23" fmla="*/ 3206750 w 5765800"/>
                <a:gd name="connsiteY23" fmla="*/ 65088 h 1914525"/>
                <a:gd name="connsiteX24" fmla="*/ 3234531 w 5765800"/>
                <a:gd name="connsiteY24" fmla="*/ 71834 h 1914525"/>
                <a:gd name="connsiteX25" fmla="*/ 3262710 w 5765800"/>
                <a:gd name="connsiteY25" fmla="*/ 77788 h 1914525"/>
                <a:gd name="connsiteX26" fmla="*/ 3290888 w 5765800"/>
                <a:gd name="connsiteY26" fmla="*/ 84931 h 1914525"/>
                <a:gd name="connsiteX27" fmla="*/ 3319066 w 5765800"/>
                <a:gd name="connsiteY27" fmla="*/ 92075 h 1914525"/>
                <a:gd name="connsiteX28" fmla="*/ 3346847 w 5765800"/>
                <a:gd name="connsiteY28" fmla="*/ 99219 h 1914525"/>
                <a:gd name="connsiteX29" fmla="*/ 3374628 w 5765800"/>
                <a:gd name="connsiteY29" fmla="*/ 107156 h 1914525"/>
                <a:gd name="connsiteX30" fmla="*/ 3402013 w 5765800"/>
                <a:gd name="connsiteY30" fmla="*/ 115094 h 1914525"/>
                <a:gd name="connsiteX31" fmla="*/ 3429794 w 5765800"/>
                <a:gd name="connsiteY31" fmla="*/ 123031 h 1914525"/>
                <a:gd name="connsiteX32" fmla="*/ 3457178 w 5765800"/>
                <a:gd name="connsiteY32" fmla="*/ 131366 h 1914525"/>
                <a:gd name="connsiteX33" fmla="*/ 3484563 w 5765800"/>
                <a:gd name="connsiteY33" fmla="*/ 140097 h 1914525"/>
                <a:gd name="connsiteX34" fmla="*/ 3511550 w 5765800"/>
                <a:gd name="connsiteY34" fmla="*/ 149225 h 1914525"/>
                <a:gd name="connsiteX35" fmla="*/ 3538935 w 5765800"/>
                <a:gd name="connsiteY35" fmla="*/ 158353 h 1914525"/>
                <a:gd name="connsiteX36" fmla="*/ 3565922 w 5765800"/>
                <a:gd name="connsiteY36" fmla="*/ 167481 h 1914525"/>
                <a:gd name="connsiteX37" fmla="*/ 3592116 w 5765800"/>
                <a:gd name="connsiteY37" fmla="*/ 177800 h 1914525"/>
                <a:gd name="connsiteX38" fmla="*/ 3618706 w 5765800"/>
                <a:gd name="connsiteY38" fmla="*/ 187722 h 1914525"/>
                <a:gd name="connsiteX39" fmla="*/ 3645297 w 5765800"/>
                <a:gd name="connsiteY39" fmla="*/ 198041 h 1914525"/>
                <a:gd name="connsiteX40" fmla="*/ 3671888 w 5765800"/>
                <a:gd name="connsiteY40" fmla="*/ 208359 h 1914525"/>
                <a:gd name="connsiteX41" fmla="*/ 3697685 w 5765800"/>
                <a:gd name="connsiteY41" fmla="*/ 219472 h 1914525"/>
                <a:gd name="connsiteX42" fmla="*/ 3724275 w 5765800"/>
                <a:gd name="connsiteY42" fmla="*/ 230584 h 1914525"/>
                <a:gd name="connsiteX43" fmla="*/ 3749675 w 5765800"/>
                <a:gd name="connsiteY43" fmla="*/ 241300 h 1914525"/>
                <a:gd name="connsiteX44" fmla="*/ 3775869 w 5765800"/>
                <a:gd name="connsiteY44" fmla="*/ 253603 h 1914525"/>
                <a:gd name="connsiteX45" fmla="*/ 3801269 w 5765800"/>
                <a:gd name="connsiteY45" fmla="*/ 264716 h 1914525"/>
                <a:gd name="connsiteX46" fmla="*/ 3826669 w 5765800"/>
                <a:gd name="connsiteY46" fmla="*/ 277416 h 1914525"/>
                <a:gd name="connsiteX47" fmla="*/ 3851672 w 5765800"/>
                <a:gd name="connsiteY47" fmla="*/ 289719 h 1914525"/>
                <a:gd name="connsiteX48" fmla="*/ 3876675 w 5765800"/>
                <a:gd name="connsiteY48" fmla="*/ 302022 h 1914525"/>
                <a:gd name="connsiteX49" fmla="*/ 3901678 w 5765800"/>
                <a:gd name="connsiteY49" fmla="*/ 314722 h 1914525"/>
                <a:gd name="connsiteX50" fmla="*/ 3926285 w 5765800"/>
                <a:gd name="connsiteY50" fmla="*/ 328216 h 1914525"/>
                <a:gd name="connsiteX51" fmla="*/ 3950891 w 5765800"/>
                <a:gd name="connsiteY51" fmla="*/ 341313 h 1914525"/>
                <a:gd name="connsiteX52" fmla="*/ 3974703 w 5765800"/>
                <a:gd name="connsiteY52" fmla="*/ 354806 h 1914525"/>
                <a:gd name="connsiteX53" fmla="*/ 3999310 w 5765800"/>
                <a:gd name="connsiteY53" fmla="*/ 368697 h 1914525"/>
                <a:gd name="connsiteX54" fmla="*/ 4023122 w 5765800"/>
                <a:gd name="connsiteY54" fmla="*/ 382588 h 1914525"/>
                <a:gd name="connsiteX55" fmla="*/ 4046538 w 5765800"/>
                <a:gd name="connsiteY55" fmla="*/ 397272 h 1914525"/>
                <a:gd name="connsiteX56" fmla="*/ 4069953 w 5765800"/>
                <a:gd name="connsiteY56" fmla="*/ 411559 h 1914525"/>
                <a:gd name="connsiteX57" fmla="*/ 4093369 w 5765800"/>
                <a:gd name="connsiteY57" fmla="*/ 426244 h 1914525"/>
                <a:gd name="connsiteX58" fmla="*/ 4115991 w 5765800"/>
                <a:gd name="connsiteY58" fmla="*/ 441325 h 1914525"/>
                <a:gd name="connsiteX59" fmla="*/ 4139010 w 5765800"/>
                <a:gd name="connsiteY59" fmla="*/ 456406 h 1914525"/>
                <a:gd name="connsiteX60" fmla="*/ 4162028 w 5765800"/>
                <a:gd name="connsiteY60" fmla="*/ 471884 h 1914525"/>
                <a:gd name="connsiteX61" fmla="*/ 4184253 w 5765800"/>
                <a:gd name="connsiteY61" fmla="*/ 487759 h 1914525"/>
                <a:gd name="connsiteX62" fmla="*/ 4206478 w 5765800"/>
                <a:gd name="connsiteY62" fmla="*/ 503634 h 1914525"/>
                <a:gd name="connsiteX63" fmla="*/ 4228306 w 5765800"/>
                <a:gd name="connsiteY63" fmla="*/ 519509 h 1914525"/>
                <a:gd name="connsiteX64" fmla="*/ 4250135 w 5765800"/>
                <a:gd name="connsiteY64" fmla="*/ 536575 h 1914525"/>
                <a:gd name="connsiteX65" fmla="*/ 4271566 w 5765800"/>
                <a:gd name="connsiteY65" fmla="*/ 552847 h 1914525"/>
                <a:gd name="connsiteX66" fmla="*/ 4292997 w 5765800"/>
                <a:gd name="connsiteY66" fmla="*/ 569516 h 1914525"/>
                <a:gd name="connsiteX67" fmla="*/ 4519613 w 5765800"/>
                <a:gd name="connsiteY67" fmla="*/ 752475 h 1914525"/>
                <a:gd name="connsiteX68" fmla="*/ 4624388 w 5765800"/>
                <a:gd name="connsiteY68" fmla="*/ 837406 h 1914525"/>
                <a:gd name="connsiteX69" fmla="*/ 4724400 w 5765800"/>
                <a:gd name="connsiteY69" fmla="*/ 919956 h 1914525"/>
                <a:gd name="connsiteX70" fmla="*/ 4820444 w 5765800"/>
                <a:gd name="connsiteY70" fmla="*/ 999331 h 1914525"/>
                <a:gd name="connsiteX71" fmla="*/ 4912916 w 5765800"/>
                <a:gd name="connsiteY71" fmla="*/ 1077119 h 1914525"/>
                <a:gd name="connsiteX72" fmla="*/ 4957366 w 5765800"/>
                <a:gd name="connsiteY72" fmla="*/ 1115616 h 1914525"/>
                <a:gd name="connsiteX73" fmla="*/ 5001816 w 5765800"/>
                <a:gd name="connsiteY73" fmla="*/ 1153716 h 1914525"/>
                <a:gd name="connsiteX74" fmla="*/ 5045472 w 5765800"/>
                <a:gd name="connsiteY74" fmla="*/ 1192213 h 1914525"/>
                <a:gd name="connsiteX75" fmla="*/ 5088335 w 5765800"/>
                <a:gd name="connsiteY75" fmla="*/ 1230313 h 1914525"/>
                <a:gd name="connsiteX76" fmla="*/ 5131197 w 5765800"/>
                <a:gd name="connsiteY76" fmla="*/ 1268810 h 1914525"/>
                <a:gd name="connsiteX77" fmla="*/ 5173663 w 5765800"/>
                <a:gd name="connsiteY77" fmla="*/ 1307306 h 1914525"/>
                <a:gd name="connsiteX78" fmla="*/ 5215731 w 5765800"/>
                <a:gd name="connsiteY78" fmla="*/ 1345803 h 1914525"/>
                <a:gd name="connsiteX79" fmla="*/ 5257403 w 5765800"/>
                <a:gd name="connsiteY79" fmla="*/ 1385094 h 1914525"/>
                <a:gd name="connsiteX80" fmla="*/ 5299075 w 5765800"/>
                <a:gd name="connsiteY80" fmla="*/ 1424385 h 1914525"/>
                <a:gd name="connsiteX81" fmla="*/ 5340747 w 5765800"/>
                <a:gd name="connsiteY81" fmla="*/ 1464072 h 1914525"/>
                <a:gd name="connsiteX82" fmla="*/ 5381625 w 5765800"/>
                <a:gd name="connsiteY82" fmla="*/ 1504950 h 1914525"/>
                <a:gd name="connsiteX83" fmla="*/ 5423297 w 5765800"/>
                <a:gd name="connsiteY83" fmla="*/ 1546225 h 1914525"/>
                <a:gd name="connsiteX84" fmla="*/ 5464969 w 5765800"/>
                <a:gd name="connsiteY84" fmla="*/ 1588294 h 1914525"/>
                <a:gd name="connsiteX85" fmla="*/ 5507038 w 5765800"/>
                <a:gd name="connsiteY85" fmla="*/ 1631156 h 1914525"/>
                <a:gd name="connsiteX86" fmla="*/ 5549106 w 5765800"/>
                <a:gd name="connsiteY86" fmla="*/ 1675606 h 1914525"/>
                <a:gd name="connsiteX87" fmla="*/ 5591175 w 5765800"/>
                <a:gd name="connsiteY87" fmla="*/ 1720453 h 1914525"/>
                <a:gd name="connsiteX88" fmla="*/ 5634038 w 5765800"/>
                <a:gd name="connsiteY88" fmla="*/ 1766491 h 1914525"/>
                <a:gd name="connsiteX89" fmla="*/ 5677297 w 5765800"/>
                <a:gd name="connsiteY89" fmla="*/ 1813719 h 1914525"/>
                <a:gd name="connsiteX90" fmla="*/ 5721350 w 5765800"/>
                <a:gd name="connsiteY90" fmla="*/ 1862931 h 1914525"/>
                <a:gd name="connsiteX91" fmla="*/ 5765800 w 5765800"/>
                <a:gd name="connsiteY91" fmla="*/ 1912938 h 1914525"/>
                <a:gd name="connsiteX92" fmla="*/ 5735638 w 5765800"/>
                <a:gd name="connsiteY92" fmla="*/ 1914525 h 1914525"/>
                <a:gd name="connsiteX93" fmla="*/ 4455160 w 5765800"/>
                <a:gd name="connsiteY93" fmla="*/ 1800542 h 1914525"/>
                <a:gd name="connsiteX94" fmla="*/ 4409440 w 5765800"/>
                <a:gd name="connsiteY94" fmla="*/ 1790382 h 1914525"/>
                <a:gd name="connsiteX95" fmla="*/ 4389120 w 5765800"/>
                <a:gd name="connsiteY95" fmla="*/ 1785302 h 1914525"/>
                <a:gd name="connsiteX96" fmla="*/ 4358640 w 5765800"/>
                <a:gd name="connsiteY96" fmla="*/ 1785302 h 1914525"/>
                <a:gd name="connsiteX97" fmla="*/ 3566160 w 5765800"/>
                <a:gd name="connsiteY97" fmla="*/ 1668462 h 1914525"/>
                <a:gd name="connsiteX98" fmla="*/ 3413760 w 5765800"/>
                <a:gd name="connsiteY98" fmla="*/ 1648142 h 1914525"/>
                <a:gd name="connsiteX99" fmla="*/ 2529840 w 5765800"/>
                <a:gd name="connsiteY99" fmla="*/ 1485582 h 1914525"/>
                <a:gd name="connsiteX100" fmla="*/ 1559560 w 5765800"/>
                <a:gd name="connsiteY100" fmla="*/ 1424622 h 1914525"/>
                <a:gd name="connsiteX101" fmla="*/ 1498600 w 5765800"/>
                <a:gd name="connsiteY101" fmla="*/ 1419542 h 1914525"/>
                <a:gd name="connsiteX102" fmla="*/ 858520 w 5765800"/>
                <a:gd name="connsiteY102" fmla="*/ 1373822 h 1914525"/>
                <a:gd name="connsiteX103" fmla="*/ 457200 w 5765800"/>
                <a:gd name="connsiteY103" fmla="*/ 1353502 h 1914525"/>
                <a:gd name="connsiteX104" fmla="*/ 167640 w 5765800"/>
                <a:gd name="connsiteY104" fmla="*/ 1343342 h 1914525"/>
                <a:gd name="connsiteX105" fmla="*/ 0 w 5765800"/>
                <a:gd name="connsiteY105" fmla="*/ 1184672 h 1914525"/>
                <a:gd name="connsiteX106" fmla="*/ 0 w 5765800"/>
                <a:gd name="connsiteY106" fmla="*/ 0 h 1914525"/>
                <a:gd name="connsiteX0" fmla="*/ 0 w 5765800"/>
                <a:gd name="connsiteY0" fmla="*/ 0 h 1912938"/>
                <a:gd name="connsiteX1" fmla="*/ 2595960 w 5765800"/>
                <a:gd name="connsiteY1" fmla="*/ 0 h 1912938"/>
                <a:gd name="connsiteX2" fmla="*/ 2597547 w 5765800"/>
                <a:gd name="connsiteY2" fmla="*/ 0 h 1912938"/>
                <a:gd name="connsiteX3" fmla="*/ 2626519 w 5765800"/>
                <a:gd name="connsiteY3" fmla="*/ 0 h 1912938"/>
                <a:gd name="connsiteX4" fmla="*/ 2656285 w 5765800"/>
                <a:gd name="connsiteY4" fmla="*/ 397 h 1912938"/>
                <a:gd name="connsiteX5" fmla="*/ 2685256 w 5765800"/>
                <a:gd name="connsiteY5" fmla="*/ 1191 h 1912938"/>
                <a:gd name="connsiteX6" fmla="*/ 2715022 w 5765800"/>
                <a:gd name="connsiteY6" fmla="*/ 2381 h 1912938"/>
                <a:gd name="connsiteX7" fmla="*/ 2743994 w 5765800"/>
                <a:gd name="connsiteY7" fmla="*/ 3572 h 1912938"/>
                <a:gd name="connsiteX8" fmla="*/ 2773760 w 5765800"/>
                <a:gd name="connsiteY8" fmla="*/ 5159 h 1912938"/>
                <a:gd name="connsiteX9" fmla="*/ 2802731 w 5765800"/>
                <a:gd name="connsiteY9" fmla="*/ 7541 h 1912938"/>
                <a:gd name="connsiteX10" fmla="*/ 2832100 w 5765800"/>
                <a:gd name="connsiteY10" fmla="*/ 9922 h 1912938"/>
                <a:gd name="connsiteX11" fmla="*/ 2861072 w 5765800"/>
                <a:gd name="connsiteY11" fmla="*/ 11906 h 1912938"/>
                <a:gd name="connsiteX12" fmla="*/ 2890044 w 5765800"/>
                <a:gd name="connsiteY12" fmla="*/ 15081 h 1912938"/>
                <a:gd name="connsiteX13" fmla="*/ 2919413 w 5765800"/>
                <a:gd name="connsiteY13" fmla="*/ 18256 h 1912938"/>
                <a:gd name="connsiteX14" fmla="*/ 2948385 w 5765800"/>
                <a:gd name="connsiteY14" fmla="*/ 21828 h 1912938"/>
                <a:gd name="connsiteX15" fmla="*/ 2977356 w 5765800"/>
                <a:gd name="connsiteY15" fmla="*/ 25400 h 1912938"/>
                <a:gd name="connsiteX16" fmla="*/ 3005931 w 5765800"/>
                <a:gd name="connsiteY16" fmla="*/ 29369 h 1912938"/>
                <a:gd name="connsiteX17" fmla="*/ 3035300 w 5765800"/>
                <a:gd name="connsiteY17" fmla="*/ 33734 h 1912938"/>
                <a:gd name="connsiteX18" fmla="*/ 3063875 w 5765800"/>
                <a:gd name="connsiteY18" fmla="*/ 38100 h 1912938"/>
                <a:gd name="connsiteX19" fmla="*/ 3092450 w 5765800"/>
                <a:gd name="connsiteY19" fmla="*/ 42863 h 1912938"/>
                <a:gd name="connsiteX20" fmla="*/ 3121025 w 5765800"/>
                <a:gd name="connsiteY20" fmla="*/ 48419 h 1912938"/>
                <a:gd name="connsiteX21" fmla="*/ 3149600 w 5765800"/>
                <a:gd name="connsiteY21" fmla="*/ 53578 h 1912938"/>
                <a:gd name="connsiteX22" fmla="*/ 3178175 w 5765800"/>
                <a:gd name="connsiteY22" fmla="*/ 59134 h 1912938"/>
                <a:gd name="connsiteX23" fmla="*/ 3206750 w 5765800"/>
                <a:gd name="connsiteY23" fmla="*/ 65088 h 1912938"/>
                <a:gd name="connsiteX24" fmla="*/ 3234531 w 5765800"/>
                <a:gd name="connsiteY24" fmla="*/ 71834 h 1912938"/>
                <a:gd name="connsiteX25" fmla="*/ 3262710 w 5765800"/>
                <a:gd name="connsiteY25" fmla="*/ 77788 h 1912938"/>
                <a:gd name="connsiteX26" fmla="*/ 3290888 w 5765800"/>
                <a:gd name="connsiteY26" fmla="*/ 84931 h 1912938"/>
                <a:gd name="connsiteX27" fmla="*/ 3319066 w 5765800"/>
                <a:gd name="connsiteY27" fmla="*/ 92075 h 1912938"/>
                <a:gd name="connsiteX28" fmla="*/ 3346847 w 5765800"/>
                <a:gd name="connsiteY28" fmla="*/ 99219 h 1912938"/>
                <a:gd name="connsiteX29" fmla="*/ 3374628 w 5765800"/>
                <a:gd name="connsiteY29" fmla="*/ 107156 h 1912938"/>
                <a:gd name="connsiteX30" fmla="*/ 3402013 w 5765800"/>
                <a:gd name="connsiteY30" fmla="*/ 115094 h 1912938"/>
                <a:gd name="connsiteX31" fmla="*/ 3429794 w 5765800"/>
                <a:gd name="connsiteY31" fmla="*/ 123031 h 1912938"/>
                <a:gd name="connsiteX32" fmla="*/ 3457178 w 5765800"/>
                <a:gd name="connsiteY32" fmla="*/ 131366 h 1912938"/>
                <a:gd name="connsiteX33" fmla="*/ 3484563 w 5765800"/>
                <a:gd name="connsiteY33" fmla="*/ 140097 h 1912938"/>
                <a:gd name="connsiteX34" fmla="*/ 3511550 w 5765800"/>
                <a:gd name="connsiteY34" fmla="*/ 149225 h 1912938"/>
                <a:gd name="connsiteX35" fmla="*/ 3538935 w 5765800"/>
                <a:gd name="connsiteY35" fmla="*/ 158353 h 1912938"/>
                <a:gd name="connsiteX36" fmla="*/ 3565922 w 5765800"/>
                <a:gd name="connsiteY36" fmla="*/ 167481 h 1912938"/>
                <a:gd name="connsiteX37" fmla="*/ 3592116 w 5765800"/>
                <a:gd name="connsiteY37" fmla="*/ 177800 h 1912938"/>
                <a:gd name="connsiteX38" fmla="*/ 3618706 w 5765800"/>
                <a:gd name="connsiteY38" fmla="*/ 187722 h 1912938"/>
                <a:gd name="connsiteX39" fmla="*/ 3645297 w 5765800"/>
                <a:gd name="connsiteY39" fmla="*/ 198041 h 1912938"/>
                <a:gd name="connsiteX40" fmla="*/ 3671888 w 5765800"/>
                <a:gd name="connsiteY40" fmla="*/ 208359 h 1912938"/>
                <a:gd name="connsiteX41" fmla="*/ 3697685 w 5765800"/>
                <a:gd name="connsiteY41" fmla="*/ 219472 h 1912938"/>
                <a:gd name="connsiteX42" fmla="*/ 3724275 w 5765800"/>
                <a:gd name="connsiteY42" fmla="*/ 230584 h 1912938"/>
                <a:gd name="connsiteX43" fmla="*/ 3749675 w 5765800"/>
                <a:gd name="connsiteY43" fmla="*/ 241300 h 1912938"/>
                <a:gd name="connsiteX44" fmla="*/ 3775869 w 5765800"/>
                <a:gd name="connsiteY44" fmla="*/ 253603 h 1912938"/>
                <a:gd name="connsiteX45" fmla="*/ 3801269 w 5765800"/>
                <a:gd name="connsiteY45" fmla="*/ 264716 h 1912938"/>
                <a:gd name="connsiteX46" fmla="*/ 3826669 w 5765800"/>
                <a:gd name="connsiteY46" fmla="*/ 277416 h 1912938"/>
                <a:gd name="connsiteX47" fmla="*/ 3851672 w 5765800"/>
                <a:gd name="connsiteY47" fmla="*/ 289719 h 1912938"/>
                <a:gd name="connsiteX48" fmla="*/ 3876675 w 5765800"/>
                <a:gd name="connsiteY48" fmla="*/ 302022 h 1912938"/>
                <a:gd name="connsiteX49" fmla="*/ 3901678 w 5765800"/>
                <a:gd name="connsiteY49" fmla="*/ 314722 h 1912938"/>
                <a:gd name="connsiteX50" fmla="*/ 3926285 w 5765800"/>
                <a:gd name="connsiteY50" fmla="*/ 328216 h 1912938"/>
                <a:gd name="connsiteX51" fmla="*/ 3950891 w 5765800"/>
                <a:gd name="connsiteY51" fmla="*/ 341313 h 1912938"/>
                <a:gd name="connsiteX52" fmla="*/ 3974703 w 5765800"/>
                <a:gd name="connsiteY52" fmla="*/ 354806 h 1912938"/>
                <a:gd name="connsiteX53" fmla="*/ 3999310 w 5765800"/>
                <a:gd name="connsiteY53" fmla="*/ 368697 h 1912938"/>
                <a:gd name="connsiteX54" fmla="*/ 4023122 w 5765800"/>
                <a:gd name="connsiteY54" fmla="*/ 382588 h 1912938"/>
                <a:gd name="connsiteX55" fmla="*/ 4046538 w 5765800"/>
                <a:gd name="connsiteY55" fmla="*/ 397272 h 1912938"/>
                <a:gd name="connsiteX56" fmla="*/ 4069953 w 5765800"/>
                <a:gd name="connsiteY56" fmla="*/ 411559 h 1912938"/>
                <a:gd name="connsiteX57" fmla="*/ 4093369 w 5765800"/>
                <a:gd name="connsiteY57" fmla="*/ 426244 h 1912938"/>
                <a:gd name="connsiteX58" fmla="*/ 4115991 w 5765800"/>
                <a:gd name="connsiteY58" fmla="*/ 441325 h 1912938"/>
                <a:gd name="connsiteX59" fmla="*/ 4139010 w 5765800"/>
                <a:gd name="connsiteY59" fmla="*/ 456406 h 1912938"/>
                <a:gd name="connsiteX60" fmla="*/ 4162028 w 5765800"/>
                <a:gd name="connsiteY60" fmla="*/ 471884 h 1912938"/>
                <a:gd name="connsiteX61" fmla="*/ 4184253 w 5765800"/>
                <a:gd name="connsiteY61" fmla="*/ 487759 h 1912938"/>
                <a:gd name="connsiteX62" fmla="*/ 4206478 w 5765800"/>
                <a:gd name="connsiteY62" fmla="*/ 503634 h 1912938"/>
                <a:gd name="connsiteX63" fmla="*/ 4228306 w 5765800"/>
                <a:gd name="connsiteY63" fmla="*/ 519509 h 1912938"/>
                <a:gd name="connsiteX64" fmla="*/ 4250135 w 5765800"/>
                <a:gd name="connsiteY64" fmla="*/ 536575 h 1912938"/>
                <a:gd name="connsiteX65" fmla="*/ 4271566 w 5765800"/>
                <a:gd name="connsiteY65" fmla="*/ 552847 h 1912938"/>
                <a:gd name="connsiteX66" fmla="*/ 4292997 w 5765800"/>
                <a:gd name="connsiteY66" fmla="*/ 569516 h 1912938"/>
                <a:gd name="connsiteX67" fmla="*/ 4519613 w 5765800"/>
                <a:gd name="connsiteY67" fmla="*/ 752475 h 1912938"/>
                <a:gd name="connsiteX68" fmla="*/ 4624388 w 5765800"/>
                <a:gd name="connsiteY68" fmla="*/ 837406 h 1912938"/>
                <a:gd name="connsiteX69" fmla="*/ 4724400 w 5765800"/>
                <a:gd name="connsiteY69" fmla="*/ 919956 h 1912938"/>
                <a:gd name="connsiteX70" fmla="*/ 4820444 w 5765800"/>
                <a:gd name="connsiteY70" fmla="*/ 999331 h 1912938"/>
                <a:gd name="connsiteX71" fmla="*/ 4912916 w 5765800"/>
                <a:gd name="connsiteY71" fmla="*/ 1077119 h 1912938"/>
                <a:gd name="connsiteX72" fmla="*/ 4957366 w 5765800"/>
                <a:gd name="connsiteY72" fmla="*/ 1115616 h 1912938"/>
                <a:gd name="connsiteX73" fmla="*/ 5001816 w 5765800"/>
                <a:gd name="connsiteY73" fmla="*/ 1153716 h 1912938"/>
                <a:gd name="connsiteX74" fmla="*/ 5045472 w 5765800"/>
                <a:gd name="connsiteY74" fmla="*/ 1192213 h 1912938"/>
                <a:gd name="connsiteX75" fmla="*/ 5088335 w 5765800"/>
                <a:gd name="connsiteY75" fmla="*/ 1230313 h 1912938"/>
                <a:gd name="connsiteX76" fmla="*/ 5131197 w 5765800"/>
                <a:gd name="connsiteY76" fmla="*/ 1268810 h 1912938"/>
                <a:gd name="connsiteX77" fmla="*/ 5173663 w 5765800"/>
                <a:gd name="connsiteY77" fmla="*/ 1307306 h 1912938"/>
                <a:gd name="connsiteX78" fmla="*/ 5215731 w 5765800"/>
                <a:gd name="connsiteY78" fmla="*/ 1345803 h 1912938"/>
                <a:gd name="connsiteX79" fmla="*/ 5257403 w 5765800"/>
                <a:gd name="connsiteY79" fmla="*/ 1385094 h 1912938"/>
                <a:gd name="connsiteX80" fmla="*/ 5299075 w 5765800"/>
                <a:gd name="connsiteY80" fmla="*/ 1424385 h 1912938"/>
                <a:gd name="connsiteX81" fmla="*/ 5340747 w 5765800"/>
                <a:gd name="connsiteY81" fmla="*/ 1464072 h 1912938"/>
                <a:gd name="connsiteX82" fmla="*/ 5381625 w 5765800"/>
                <a:gd name="connsiteY82" fmla="*/ 1504950 h 1912938"/>
                <a:gd name="connsiteX83" fmla="*/ 5423297 w 5765800"/>
                <a:gd name="connsiteY83" fmla="*/ 1546225 h 1912938"/>
                <a:gd name="connsiteX84" fmla="*/ 5464969 w 5765800"/>
                <a:gd name="connsiteY84" fmla="*/ 1588294 h 1912938"/>
                <a:gd name="connsiteX85" fmla="*/ 5507038 w 5765800"/>
                <a:gd name="connsiteY85" fmla="*/ 1631156 h 1912938"/>
                <a:gd name="connsiteX86" fmla="*/ 5549106 w 5765800"/>
                <a:gd name="connsiteY86" fmla="*/ 1675606 h 1912938"/>
                <a:gd name="connsiteX87" fmla="*/ 5591175 w 5765800"/>
                <a:gd name="connsiteY87" fmla="*/ 1720453 h 1912938"/>
                <a:gd name="connsiteX88" fmla="*/ 5634038 w 5765800"/>
                <a:gd name="connsiteY88" fmla="*/ 1766491 h 1912938"/>
                <a:gd name="connsiteX89" fmla="*/ 5677297 w 5765800"/>
                <a:gd name="connsiteY89" fmla="*/ 1813719 h 1912938"/>
                <a:gd name="connsiteX90" fmla="*/ 5721350 w 5765800"/>
                <a:gd name="connsiteY90" fmla="*/ 1862931 h 1912938"/>
                <a:gd name="connsiteX91" fmla="*/ 5765800 w 5765800"/>
                <a:gd name="connsiteY91" fmla="*/ 1912938 h 1912938"/>
                <a:gd name="connsiteX92" fmla="*/ 4455160 w 5765800"/>
                <a:gd name="connsiteY92" fmla="*/ 1800542 h 1912938"/>
                <a:gd name="connsiteX93" fmla="*/ 4409440 w 5765800"/>
                <a:gd name="connsiteY93" fmla="*/ 1790382 h 1912938"/>
                <a:gd name="connsiteX94" fmla="*/ 4389120 w 5765800"/>
                <a:gd name="connsiteY94" fmla="*/ 1785302 h 1912938"/>
                <a:gd name="connsiteX95" fmla="*/ 4358640 w 5765800"/>
                <a:gd name="connsiteY95" fmla="*/ 1785302 h 1912938"/>
                <a:gd name="connsiteX96" fmla="*/ 3566160 w 5765800"/>
                <a:gd name="connsiteY96" fmla="*/ 1668462 h 1912938"/>
                <a:gd name="connsiteX97" fmla="*/ 3413760 w 5765800"/>
                <a:gd name="connsiteY97" fmla="*/ 1648142 h 1912938"/>
                <a:gd name="connsiteX98" fmla="*/ 2529840 w 5765800"/>
                <a:gd name="connsiteY98" fmla="*/ 1485582 h 1912938"/>
                <a:gd name="connsiteX99" fmla="*/ 1559560 w 5765800"/>
                <a:gd name="connsiteY99" fmla="*/ 1424622 h 1912938"/>
                <a:gd name="connsiteX100" fmla="*/ 1498600 w 5765800"/>
                <a:gd name="connsiteY100" fmla="*/ 1419542 h 1912938"/>
                <a:gd name="connsiteX101" fmla="*/ 858520 w 5765800"/>
                <a:gd name="connsiteY101" fmla="*/ 1373822 h 1912938"/>
                <a:gd name="connsiteX102" fmla="*/ 457200 w 5765800"/>
                <a:gd name="connsiteY102" fmla="*/ 1353502 h 1912938"/>
                <a:gd name="connsiteX103" fmla="*/ 167640 w 5765800"/>
                <a:gd name="connsiteY103" fmla="*/ 1343342 h 1912938"/>
                <a:gd name="connsiteX104" fmla="*/ 0 w 5765800"/>
                <a:gd name="connsiteY104" fmla="*/ 1184672 h 1912938"/>
                <a:gd name="connsiteX105" fmla="*/ 0 w 5765800"/>
                <a:gd name="connsiteY105" fmla="*/ 0 h 1912938"/>
                <a:gd name="connsiteX0" fmla="*/ 0 w 5765800"/>
                <a:gd name="connsiteY0" fmla="*/ 0 h 1912938"/>
                <a:gd name="connsiteX1" fmla="*/ 2595960 w 5765800"/>
                <a:gd name="connsiteY1" fmla="*/ 0 h 1912938"/>
                <a:gd name="connsiteX2" fmla="*/ 2597547 w 5765800"/>
                <a:gd name="connsiteY2" fmla="*/ 0 h 1912938"/>
                <a:gd name="connsiteX3" fmla="*/ 2626519 w 5765800"/>
                <a:gd name="connsiteY3" fmla="*/ 0 h 1912938"/>
                <a:gd name="connsiteX4" fmla="*/ 2656285 w 5765800"/>
                <a:gd name="connsiteY4" fmla="*/ 397 h 1912938"/>
                <a:gd name="connsiteX5" fmla="*/ 2685256 w 5765800"/>
                <a:gd name="connsiteY5" fmla="*/ 1191 h 1912938"/>
                <a:gd name="connsiteX6" fmla="*/ 2715022 w 5765800"/>
                <a:gd name="connsiteY6" fmla="*/ 2381 h 1912938"/>
                <a:gd name="connsiteX7" fmla="*/ 2743994 w 5765800"/>
                <a:gd name="connsiteY7" fmla="*/ 3572 h 1912938"/>
                <a:gd name="connsiteX8" fmla="*/ 2773760 w 5765800"/>
                <a:gd name="connsiteY8" fmla="*/ 5159 h 1912938"/>
                <a:gd name="connsiteX9" fmla="*/ 2802731 w 5765800"/>
                <a:gd name="connsiteY9" fmla="*/ 7541 h 1912938"/>
                <a:gd name="connsiteX10" fmla="*/ 2832100 w 5765800"/>
                <a:gd name="connsiteY10" fmla="*/ 9922 h 1912938"/>
                <a:gd name="connsiteX11" fmla="*/ 2861072 w 5765800"/>
                <a:gd name="connsiteY11" fmla="*/ 11906 h 1912938"/>
                <a:gd name="connsiteX12" fmla="*/ 2890044 w 5765800"/>
                <a:gd name="connsiteY12" fmla="*/ 15081 h 1912938"/>
                <a:gd name="connsiteX13" fmla="*/ 2919413 w 5765800"/>
                <a:gd name="connsiteY13" fmla="*/ 18256 h 1912938"/>
                <a:gd name="connsiteX14" fmla="*/ 2948385 w 5765800"/>
                <a:gd name="connsiteY14" fmla="*/ 21828 h 1912938"/>
                <a:gd name="connsiteX15" fmla="*/ 2977356 w 5765800"/>
                <a:gd name="connsiteY15" fmla="*/ 25400 h 1912938"/>
                <a:gd name="connsiteX16" fmla="*/ 3005931 w 5765800"/>
                <a:gd name="connsiteY16" fmla="*/ 29369 h 1912938"/>
                <a:gd name="connsiteX17" fmla="*/ 3035300 w 5765800"/>
                <a:gd name="connsiteY17" fmla="*/ 33734 h 1912938"/>
                <a:gd name="connsiteX18" fmla="*/ 3063875 w 5765800"/>
                <a:gd name="connsiteY18" fmla="*/ 38100 h 1912938"/>
                <a:gd name="connsiteX19" fmla="*/ 3092450 w 5765800"/>
                <a:gd name="connsiteY19" fmla="*/ 42863 h 1912938"/>
                <a:gd name="connsiteX20" fmla="*/ 3121025 w 5765800"/>
                <a:gd name="connsiteY20" fmla="*/ 48419 h 1912938"/>
                <a:gd name="connsiteX21" fmla="*/ 3149600 w 5765800"/>
                <a:gd name="connsiteY21" fmla="*/ 53578 h 1912938"/>
                <a:gd name="connsiteX22" fmla="*/ 3178175 w 5765800"/>
                <a:gd name="connsiteY22" fmla="*/ 59134 h 1912938"/>
                <a:gd name="connsiteX23" fmla="*/ 3206750 w 5765800"/>
                <a:gd name="connsiteY23" fmla="*/ 65088 h 1912938"/>
                <a:gd name="connsiteX24" fmla="*/ 3234531 w 5765800"/>
                <a:gd name="connsiteY24" fmla="*/ 71834 h 1912938"/>
                <a:gd name="connsiteX25" fmla="*/ 3262710 w 5765800"/>
                <a:gd name="connsiteY25" fmla="*/ 77788 h 1912938"/>
                <a:gd name="connsiteX26" fmla="*/ 3290888 w 5765800"/>
                <a:gd name="connsiteY26" fmla="*/ 84931 h 1912938"/>
                <a:gd name="connsiteX27" fmla="*/ 3319066 w 5765800"/>
                <a:gd name="connsiteY27" fmla="*/ 92075 h 1912938"/>
                <a:gd name="connsiteX28" fmla="*/ 3346847 w 5765800"/>
                <a:gd name="connsiteY28" fmla="*/ 99219 h 1912938"/>
                <a:gd name="connsiteX29" fmla="*/ 3374628 w 5765800"/>
                <a:gd name="connsiteY29" fmla="*/ 107156 h 1912938"/>
                <a:gd name="connsiteX30" fmla="*/ 3402013 w 5765800"/>
                <a:gd name="connsiteY30" fmla="*/ 115094 h 1912938"/>
                <a:gd name="connsiteX31" fmla="*/ 3429794 w 5765800"/>
                <a:gd name="connsiteY31" fmla="*/ 123031 h 1912938"/>
                <a:gd name="connsiteX32" fmla="*/ 3457178 w 5765800"/>
                <a:gd name="connsiteY32" fmla="*/ 131366 h 1912938"/>
                <a:gd name="connsiteX33" fmla="*/ 3484563 w 5765800"/>
                <a:gd name="connsiteY33" fmla="*/ 140097 h 1912938"/>
                <a:gd name="connsiteX34" fmla="*/ 3511550 w 5765800"/>
                <a:gd name="connsiteY34" fmla="*/ 149225 h 1912938"/>
                <a:gd name="connsiteX35" fmla="*/ 3538935 w 5765800"/>
                <a:gd name="connsiteY35" fmla="*/ 158353 h 1912938"/>
                <a:gd name="connsiteX36" fmla="*/ 3565922 w 5765800"/>
                <a:gd name="connsiteY36" fmla="*/ 167481 h 1912938"/>
                <a:gd name="connsiteX37" fmla="*/ 3592116 w 5765800"/>
                <a:gd name="connsiteY37" fmla="*/ 177800 h 1912938"/>
                <a:gd name="connsiteX38" fmla="*/ 3618706 w 5765800"/>
                <a:gd name="connsiteY38" fmla="*/ 187722 h 1912938"/>
                <a:gd name="connsiteX39" fmla="*/ 3645297 w 5765800"/>
                <a:gd name="connsiteY39" fmla="*/ 198041 h 1912938"/>
                <a:gd name="connsiteX40" fmla="*/ 3671888 w 5765800"/>
                <a:gd name="connsiteY40" fmla="*/ 208359 h 1912938"/>
                <a:gd name="connsiteX41" fmla="*/ 3697685 w 5765800"/>
                <a:gd name="connsiteY41" fmla="*/ 219472 h 1912938"/>
                <a:gd name="connsiteX42" fmla="*/ 3724275 w 5765800"/>
                <a:gd name="connsiteY42" fmla="*/ 230584 h 1912938"/>
                <a:gd name="connsiteX43" fmla="*/ 3749675 w 5765800"/>
                <a:gd name="connsiteY43" fmla="*/ 241300 h 1912938"/>
                <a:gd name="connsiteX44" fmla="*/ 3775869 w 5765800"/>
                <a:gd name="connsiteY44" fmla="*/ 253603 h 1912938"/>
                <a:gd name="connsiteX45" fmla="*/ 3801269 w 5765800"/>
                <a:gd name="connsiteY45" fmla="*/ 264716 h 1912938"/>
                <a:gd name="connsiteX46" fmla="*/ 3826669 w 5765800"/>
                <a:gd name="connsiteY46" fmla="*/ 277416 h 1912938"/>
                <a:gd name="connsiteX47" fmla="*/ 3851672 w 5765800"/>
                <a:gd name="connsiteY47" fmla="*/ 289719 h 1912938"/>
                <a:gd name="connsiteX48" fmla="*/ 3876675 w 5765800"/>
                <a:gd name="connsiteY48" fmla="*/ 302022 h 1912938"/>
                <a:gd name="connsiteX49" fmla="*/ 3901678 w 5765800"/>
                <a:gd name="connsiteY49" fmla="*/ 314722 h 1912938"/>
                <a:gd name="connsiteX50" fmla="*/ 3926285 w 5765800"/>
                <a:gd name="connsiteY50" fmla="*/ 328216 h 1912938"/>
                <a:gd name="connsiteX51" fmla="*/ 3950891 w 5765800"/>
                <a:gd name="connsiteY51" fmla="*/ 341313 h 1912938"/>
                <a:gd name="connsiteX52" fmla="*/ 3974703 w 5765800"/>
                <a:gd name="connsiteY52" fmla="*/ 354806 h 1912938"/>
                <a:gd name="connsiteX53" fmla="*/ 3999310 w 5765800"/>
                <a:gd name="connsiteY53" fmla="*/ 368697 h 1912938"/>
                <a:gd name="connsiteX54" fmla="*/ 4023122 w 5765800"/>
                <a:gd name="connsiteY54" fmla="*/ 382588 h 1912938"/>
                <a:gd name="connsiteX55" fmla="*/ 4046538 w 5765800"/>
                <a:gd name="connsiteY55" fmla="*/ 397272 h 1912938"/>
                <a:gd name="connsiteX56" fmla="*/ 4069953 w 5765800"/>
                <a:gd name="connsiteY56" fmla="*/ 411559 h 1912938"/>
                <a:gd name="connsiteX57" fmla="*/ 4093369 w 5765800"/>
                <a:gd name="connsiteY57" fmla="*/ 426244 h 1912938"/>
                <a:gd name="connsiteX58" fmla="*/ 4115991 w 5765800"/>
                <a:gd name="connsiteY58" fmla="*/ 441325 h 1912938"/>
                <a:gd name="connsiteX59" fmla="*/ 4139010 w 5765800"/>
                <a:gd name="connsiteY59" fmla="*/ 456406 h 1912938"/>
                <a:gd name="connsiteX60" fmla="*/ 4162028 w 5765800"/>
                <a:gd name="connsiteY60" fmla="*/ 471884 h 1912938"/>
                <a:gd name="connsiteX61" fmla="*/ 4184253 w 5765800"/>
                <a:gd name="connsiteY61" fmla="*/ 487759 h 1912938"/>
                <a:gd name="connsiteX62" fmla="*/ 4206478 w 5765800"/>
                <a:gd name="connsiteY62" fmla="*/ 503634 h 1912938"/>
                <a:gd name="connsiteX63" fmla="*/ 4228306 w 5765800"/>
                <a:gd name="connsiteY63" fmla="*/ 519509 h 1912938"/>
                <a:gd name="connsiteX64" fmla="*/ 4250135 w 5765800"/>
                <a:gd name="connsiteY64" fmla="*/ 536575 h 1912938"/>
                <a:gd name="connsiteX65" fmla="*/ 4271566 w 5765800"/>
                <a:gd name="connsiteY65" fmla="*/ 552847 h 1912938"/>
                <a:gd name="connsiteX66" fmla="*/ 4292997 w 5765800"/>
                <a:gd name="connsiteY66" fmla="*/ 569516 h 1912938"/>
                <a:gd name="connsiteX67" fmla="*/ 4519613 w 5765800"/>
                <a:gd name="connsiteY67" fmla="*/ 752475 h 1912938"/>
                <a:gd name="connsiteX68" fmla="*/ 4624388 w 5765800"/>
                <a:gd name="connsiteY68" fmla="*/ 837406 h 1912938"/>
                <a:gd name="connsiteX69" fmla="*/ 4724400 w 5765800"/>
                <a:gd name="connsiteY69" fmla="*/ 919956 h 1912938"/>
                <a:gd name="connsiteX70" fmla="*/ 4820444 w 5765800"/>
                <a:gd name="connsiteY70" fmla="*/ 999331 h 1912938"/>
                <a:gd name="connsiteX71" fmla="*/ 4912916 w 5765800"/>
                <a:gd name="connsiteY71" fmla="*/ 1077119 h 1912938"/>
                <a:gd name="connsiteX72" fmla="*/ 4957366 w 5765800"/>
                <a:gd name="connsiteY72" fmla="*/ 1115616 h 1912938"/>
                <a:gd name="connsiteX73" fmla="*/ 5001816 w 5765800"/>
                <a:gd name="connsiteY73" fmla="*/ 1153716 h 1912938"/>
                <a:gd name="connsiteX74" fmla="*/ 5045472 w 5765800"/>
                <a:gd name="connsiteY74" fmla="*/ 1192213 h 1912938"/>
                <a:gd name="connsiteX75" fmla="*/ 5088335 w 5765800"/>
                <a:gd name="connsiteY75" fmla="*/ 1230313 h 1912938"/>
                <a:gd name="connsiteX76" fmla="*/ 5131197 w 5765800"/>
                <a:gd name="connsiteY76" fmla="*/ 1268810 h 1912938"/>
                <a:gd name="connsiteX77" fmla="*/ 5173663 w 5765800"/>
                <a:gd name="connsiteY77" fmla="*/ 1307306 h 1912938"/>
                <a:gd name="connsiteX78" fmla="*/ 5215731 w 5765800"/>
                <a:gd name="connsiteY78" fmla="*/ 1345803 h 1912938"/>
                <a:gd name="connsiteX79" fmla="*/ 5257403 w 5765800"/>
                <a:gd name="connsiteY79" fmla="*/ 1385094 h 1912938"/>
                <a:gd name="connsiteX80" fmla="*/ 5299075 w 5765800"/>
                <a:gd name="connsiteY80" fmla="*/ 1424385 h 1912938"/>
                <a:gd name="connsiteX81" fmla="*/ 5340747 w 5765800"/>
                <a:gd name="connsiteY81" fmla="*/ 1464072 h 1912938"/>
                <a:gd name="connsiteX82" fmla="*/ 5381625 w 5765800"/>
                <a:gd name="connsiteY82" fmla="*/ 1504950 h 1912938"/>
                <a:gd name="connsiteX83" fmla="*/ 5423297 w 5765800"/>
                <a:gd name="connsiteY83" fmla="*/ 1546225 h 1912938"/>
                <a:gd name="connsiteX84" fmla="*/ 5464969 w 5765800"/>
                <a:gd name="connsiteY84" fmla="*/ 1588294 h 1912938"/>
                <a:gd name="connsiteX85" fmla="*/ 5507038 w 5765800"/>
                <a:gd name="connsiteY85" fmla="*/ 1631156 h 1912938"/>
                <a:gd name="connsiteX86" fmla="*/ 5549106 w 5765800"/>
                <a:gd name="connsiteY86" fmla="*/ 1675606 h 1912938"/>
                <a:gd name="connsiteX87" fmla="*/ 5591175 w 5765800"/>
                <a:gd name="connsiteY87" fmla="*/ 1720453 h 1912938"/>
                <a:gd name="connsiteX88" fmla="*/ 5634038 w 5765800"/>
                <a:gd name="connsiteY88" fmla="*/ 1766491 h 1912938"/>
                <a:gd name="connsiteX89" fmla="*/ 5677297 w 5765800"/>
                <a:gd name="connsiteY89" fmla="*/ 1813719 h 1912938"/>
                <a:gd name="connsiteX90" fmla="*/ 5721350 w 5765800"/>
                <a:gd name="connsiteY90" fmla="*/ 1862931 h 1912938"/>
                <a:gd name="connsiteX91" fmla="*/ 5765800 w 5765800"/>
                <a:gd name="connsiteY91" fmla="*/ 1912938 h 1912938"/>
                <a:gd name="connsiteX92" fmla="*/ 4455160 w 5765800"/>
                <a:gd name="connsiteY92" fmla="*/ 1800542 h 1912938"/>
                <a:gd name="connsiteX93" fmla="*/ 4409440 w 5765800"/>
                <a:gd name="connsiteY93" fmla="*/ 1790382 h 1912938"/>
                <a:gd name="connsiteX94" fmla="*/ 4389120 w 5765800"/>
                <a:gd name="connsiteY94" fmla="*/ 1785302 h 1912938"/>
                <a:gd name="connsiteX95" fmla="*/ 4358640 w 5765800"/>
                <a:gd name="connsiteY95" fmla="*/ 1785302 h 1912938"/>
                <a:gd name="connsiteX96" fmla="*/ 3566160 w 5765800"/>
                <a:gd name="connsiteY96" fmla="*/ 1668462 h 1912938"/>
                <a:gd name="connsiteX97" fmla="*/ 3413760 w 5765800"/>
                <a:gd name="connsiteY97" fmla="*/ 1648142 h 1912938"/>
                <a:gd name="connsiteX98" fmla="*/ 2529840 w 5765800"/>
                <a:gd name="connsiteY98" fmla="*/ 1485582 h 1912938"/>
                <a:gd name="connsiteX99" fmla="*/ 1559560 w 5765800"/>
                <a:gd name="connsiteY99" fmla="*/ 1424622 h 1912938"/>
                <a:gd name="connsiteX100" fmla="*/ 1498600 w 5765800"/>
                <a:gd name="connsiteY100" fmla="*/ 1419542 h 1912938"/>
                <a:gd name="connsiteX101" fmla="*/ 858520 w 5765800"/>
                <a:gd name="connsiteY101" fmla="*/ 1373822 h 1912938"/>
                <a:gd name="connsiteX102" fmla="*/ 457200 w 5765800"/>
                <a:gd name="connsiteY102" fmla="*/ 1353502 h 1912938"/>
                <a:gd name="connsiteX103" fmla="*/ 167640 w 5765800"/>
                <a:gd name="connsiteY103" fmla="*/ 1343342 h 1912938"/>
                <a:gd name="connsiteX104" fmla="*/ 0 w 5765800"/>
                <a:gd name="connsiteY104" fmla="*/ 1184672 h 1912938"/>
                <a:gd name="connsiteX105" fmla="*/ 0 w 5765800"/>
                <a:gd name="connsiteY105" fmla="*/ 0 h 1912938"/>
                <a:gd name="connsiteX0" fmla="*/ 0 w 5765800"/>
                <a:gd name="connsiteY0" fmla="*/ 0 h 1917814"/>
                <a:gd name="connsiteX1" fmla="*/ 2595960 w 5765800"/>
                <a:gd name="connsiteY1" fmla="*/ 0 h 1917814"/>
                <a:gd name="connsiteX2" fmla="*/ 2597547 w 5765800"/>
                <a:gd name="connsiteY2" fmla="*/ 0 h 1917814"/>
                <a:gd name="connsiteX3" fmla="*/ 2626519 w 5765800"/>
                <a:gd name="connsiteY3" fmla="*/ 0 h 1917814"/>
                <a:gd name="connsiteX4" fmla="*/ 2656285 w 5765800"/>
                <a:gd name="connsiteY4" fmla="*/ 397 h 1917814"/>
                <a:gd name="connsiteX5" fmla="*/ 2685256 w 5765800"/>
                <a:gd name="connsiteY5" fmla="*/ 1191 h 1917814"/>
                <a:gd name="connsiteX6" fmla="*/ 2715022 w 5765800"/>
                <a:gd name="connsiteY6" fmla="*/ 2381 h 1917814"/>
                <a:gd name="connsiteX7" fmla="*/ 2743994 w 5765800"/>
                <a:gd name="connsiteY7" fmla="*/ 3572 h 1917814"/>
                <a:gd name="connsiteX8" fmla="*/ 2773760 w 5765800"/>
                <a:gd name="connsiteY8" fmla="*/ 5159 h 1917814"/>
                <a:gd name="connsiteX9" fmla="*/ 2802731 w 5765800"/>
                <a:gd name="connsiteY9" fmla="*/ 7541 h 1917814"/>
                <a:gd name="connsiteX10" fmla="*/ 2832100 w 5765800"/>
                <a:gd name="connsiteY10" fmla="*/ 9922 h 1917814"/>
                <a:gd name="connsiteX11" fmla="*/ 2861072 w 5765800"/>
                <a:gd name="connsiteY11" fmla="*/ 11906 h 1917814"/>
                <a:gd name="connsiteX12" fmla="*/ 2890044 w 5765800"/>
                <a:gd name="connsiteY12" fmla="*/ 15081 h 1917814"/>
                <a:gd name="connsiteX13" fmla="*/ 2919413 w 5765800"/>
                <a:gd name="connsiteY13" fmla="*/ 18256 h 1917814"/>
                <a:gd name="connsiteX14" fmla="*/ 2948385 w 5765800"/>
                <a:gd name="connsiteY14" fmla="*/ 21828 h 1917814"/>
                <a:gd name="connsiteX15" fmla="*/ 2977356 w 5765800"/>
                <a:gd name="connsiteY15" fmla="*/ 25400 h 1917814"/>
                <a:gd name="connsiteX16" fmla="*/ 3005931 w 5765800"/>
                <a:gd name="connsiteY16" fmla="*/ 29369 h 1917814"/>
                <a:gd name="connsiteX17" fmla="*/ 3035300 w 5765800"/>
                <a:gd name="connsiteY17" fmla="*/ 33734 h 1917814"/>
                <a:gd name="connsiteX18" fmla="*/ 3063875 w 5765800"/>
                <a:gd name="connsiteY18" fmla="*/ 38100 h 1917814"/>
                <a:gd name="connsiteX19" fmla="*/ 3092450 w 5765800"/>
                <a:gd name="connsiteY19" fmla="*/ 42863 h 1917814"/>
                <a:gd name="connsiteX20" fmla="*/ 3121025 w 5765800"/>
                <a:gd name="connsiteY20" fmla="*/ 48419 h 1917814"/>
                <a:gd name="connsiteX21" fmla="*/ 3149600 w 5765800"/>
                <a:gd name="connsiteY21" fmla="*/ 53578 h 1917814"/>
                <a:gd name="connsiteX22" fmla="*/ 3178175 w 5765800"/>
                <a:gd name="connsiteY22" fmla="*/ 59134 h 1917814"/>
                <a:gd name="connsiteX23" fmla="*/ 3206750 w 5765800"/>
                <a:gd name="connsiteY23" fmla="*/ 65088 h 1917814"/>
                <a:gd name="connsiteX24" fmla="*/ 3234531 w 5765800"/>
                <a:gd name="connsiteY24" fmla="*/ 71834 h 1917814"/>
                <a:gd name="connsiteX25" fmla="*/ 3262710 w 5765800"/>
                <a:gd name="connsiteY25" fmla="*/ 77788 h 1917814"/>
                <a:gd name="connsiteX26" fmla="*/ 3290888 w 5765800"/>
                <a:gd name="connsiteY26" fmla="*/ 84931 h 1917814"/>
                <a:gd name="connsiteX27" fmla="*/ 3319066 w 5765800"/>
                <a:gd name="connsiteY27" fmla="*/ 92075 h 1917814"/>
                <a:gd name="connsiteX28" fmla="*/ 3346847 w 5765800"/>
                <a:gd name="connsiteY28" fmla="*/ 99219 h 1917814"/>
                <a:gd name="connsiteX29" fmla="*/ 3374628 w 5765800"/>
                <a:gd name="connsiteY29" fmla="*/ 107156 h 1917814"/>
                <a:gd name="connsiteX30" fmla="*/ 3402013 w 5765800"/>
                <a:gd name="connsiteY30" fmla="*/ 115094 h 1917814"/>
                <a:gd name="connsiteX31" fmla="*/ 3429794 w 5765800"/>
                <a:gd name="connsiteY31" fmla="*/ 123031 h 1917814"/>
                <a:gd name="connsiteX32" fmla="*/ 3457178 w 5765800"/>
                <a:gd name="connsiteY32" fmla="*/ 131366 h 1917814"/>
                <a:gd name="connsiteX33" fmla="*/ 3484563 w 5765800"/>
                <a:gd name="connsiteY33" fmla="*/ 140097 h 1917814"/>
                <a:gd name="connsiteX34" fmla="*/ 3511550 w 5765800"/>
                <a:gd name="connsiteY34" fmla="*/ 149225 h 1917814"/>
                <a:gd name="connsiteX35" fmla="*/ 3538935 w 5765800"/>
                <a:gd name="connsiteY35" fmla="*/ 158353 h 1917814"/>
                <a:gd name="connsiteX36" fmla="*/ 3565922 w 5765800"/>
                <a:gd name="connsiteY36" fmla="*/ 167481 h 1917814"/>
                <a:gd name="connsiteX37" fmla="*/ 3592116 w 5765800"/>
                <a:gd name="connsiteY37" fmla="*/ 177800 h 1917814"/>
                <a:gd name="connsiteX38" fmla="*/ 3618706 w 5765800"/>
                <a:gd name="connsiteY38" fmla="*/ 187722 h 1917814"/>
                <a:gd name="connsiteX39" fmla="*/ 3645297 w 5765800"/>
                <a:gd name="connsiteY39" fmla="*/ 198041 h 1917814"/>
                <a:gd name="connsiteX40" fmla="*/ 3671888 w 5765800"/>
                <a:gd name="connsiteY40" fmla="*/ 208359 h 1917814"/>
                <a:gd name="connsiteX41" fmla="*/ 3697685 w 5765800"/>
                <a:gd name="connsiteY41" fmla="*/ 219472 h 1917814"/>
                <a:gd name="connsiteX42" fmla="*/ 3724275 w 5765800"/>
                <a:gd name="connsiteY42" fmla="*/ 230584 h 1917814"/>
                <a:gd name="connsiteX43" fmla="*/ 3749675 w 5765800"/>
                <a:gd name="connsiteY43" fmla="*/ 241300 h 1917814"/>
                <a:gd name="connsiteX44" fmla="*/ 3775869 w 5765800"/>
                <a:gd name="connsiteY44" fmla="*/ 253603 h 1917814"/>
                <a:gd name="connsiteX45" fmla="*/ 3801269 w 5765800"/>
                <a:gd name="connsiteY45" fmla="*/ 264716 h 1917814"/>
                <a:gd name="connsiteX46" fmla="*/ 3826669 w 5765800"/>
                <a:gd name="connsiteY46" fmla="*/ 277416 h 1917814"/>
                <a:gd name="connsiteX47" fmla="*/ 3851672 w 5765800"/>
                <a:gd name="connsiteY47" fmla="*/ 289719 h 1917814"/>
                <a:gd name="connsiteX48" fmla="*/ 3876675 w 5765800"/>
                <a:gd name="connsiteY48" fmla="*/ 302022 h 1917814"/>
                <a:gd name="connsiteX49" fmla="*/ 3901678 w 5765800"/>
                <a:gd name="connsiteY49" fmla="*/ 314722 h 1917814"/>
                <a:gd name="connsiteX50" fmla="*/ 3926285 w 5765800"/>
                <a:gd name="connsiteY50" fmla="*/ 328216 h 1917814"/>
                <a:gd name="connsiteX51" fmla="*/ 3950891 w 5765800"/>
                <a:gd name="connsiteY51" fmla="*/ 341313 h 1917814"/>
                <a:gd name="connsiteX52" fmla="*/ 3974703 w 5765800"/>
                <a:gd name="connsiteY52" fmla="*/ 354806 h 1917814"/>
                <a:gd name="connsiteX53" fmla="*/ 3999310 w 5765800"/>
                <a:gd name="connsiteY53" fmla="*/ 368697 h 1917814"/>
                <a:gd name="connsiteX54" fmla="*/ 4023122 w 5765800"/>
                <a:gd name="connsiteY54" fmla="*/ 382588 h 1917814"/>
                <a:gd name="connsiteX55" fmla="*/ 4046538 w 5765800"/>
                <a:gd name="connsiteY55" fmla="*/ 397272 h 1917814"/>
                <a:gd name="connsiteX56" fmla="*/ 4069953 w 5765800"/>
                <a:gd name="connsiteY56" fmla="*/ 411559 h 1917814"/>
                <a:gd name="connsiteX57" fmla="*/ 4093369 w 5765800"/>
                <a:gd name="connsiteY57" fmla="*/ 426244 h 1917814"/>
                <a:gd name="connsiteX58" fmla="*/ 4115991 w 5765800"/>
                <a:gd name="connsiteY58" fmla="*/ 441325 h 1917814"/>
                <a:gd name="connsiteX59" fmla="*/ 4139010 w 5765800"/>
                <a:gd name="connsiteY59" fmla="*/ 456406 h 1917814"/>
                <a:gd name="connsiteX60" fmla="*/ 4162028 w 5765800"/>
                <a:gd name="connsiteY60" fmla="*/ 471884 h 1917814"/>
                <a:gd name="connsiteX61" fmla="*/ 4184253 w 5765800"/>
                <a:gd name="connsiteY61" fmla="*/ 487759 h 1917814"/>
                <a:gd name="connsiteX62" fmla="*/ 4206478 w 5765800"/>
                <a:gd name="connsiteY62" fmla="*/ 503634 h 1917814"/>
                <a:gd name="connsiteX63" fmla="*/ 4228306 w 5765800"/>
                <a:gd name="connsiteY63" fmla="*/ 519509 h 1917814"/>
                <a:gd name="connsiteX64" fmla="*/ 4250135 w 5765800"/>
                <a:gd name="connsiteY64" fmla="*/ 536575 h 1917814"/>
                <a:gd name="connsiteX65" fmla="*/ 4271566 w 5765800"/>
                <a:gd name="connsiteY65" fmla="*/ 552847 h 1917814"/>
                <a:gd name="connsiteX66" fmla="*/ 4292997 w 5765800"/>
                <a:gd name="connsiteY66" fmla="*/ 569516 h 1917814"/>
                <a:gd name="connsiteX67" fmla="*/ 4519613 w 5765800"/>
                <a:gd name="connsiteY67" fmla="*/ 752475 h 1917814"/>
                <a:gd name="connsiteX68" fmla="*/ 4624388 w 5765800"/>
                <a:gd name="connsiteY68" fmla="*/ 837406 h 1917814"/>
                <a:gd name="connsiteX69" fmla="*/ 4724400 w 5765800"/>
                <a:gd name="connsiteY69" fmla="*/ 919956 h 1917814"/>
                <a:gd name="connsiteX70" fmla="*/ 4820444 w 5765800"/>
                <a:gd name="connsiteY70" fmla="*/ 999331 h 1917814"/>
                <a:gd name="connsiteX71" fmla="*/ 4912916 w 5765800"/>
                <a:gd name="connsiteY71" fmla="*/ 1077119 h 1917814"/>
                <a:gd name="connsiteX72" fmla="*/ 4957366 w 5765800"/>
                <a:gd name="connsiteY72" fmla="*/ 1115616 h 1917814"/>
                <a:gd name="connsiteX73" fmla="*/ 5001816 w 5765800"/>
                <a:gd name="connsiteY73" fmla="*/ 1153716 h 1917814"/>
                <a:gd name="connsiteX74" fmla="*/ 5045472 w 5765800"/>
                <a:gd name="connsiteY74" fmla="*/ 1192213 h 1917814"/>
                <a:gd name="connsiteX75" fmla="*/ 5088335 w 5765800"/>
                <a:gd name="connsiteY75" fmla="*/ 1230313 h 1917814"/>
                <a:gd name="connsiteX76" fmla="*/ 5131197 w 5765800"/>
                <a:gd name="connsiteY76" fmla="*/ 1268810 h 1917814"/>
                <a:gd name="connsiteX77" fmla="*/ 5173663 w 5765800"/>
                <a:gd name="connsiteY77" fmla="*/ 1307306 h 1917814"/>
                <a:gd name="connsiteX78" fmla="*/ 5215731 w 5765800"/>
                <a:gd name="connsiteY78" fmla="*/ 1345803 h 1917814"/>
                <a:gd name="connsiteX79" fmla="*/ 5257403 w 5765800"/>
                <a:gd name="connsiteY79" fmla="*/ 1385094 h 1917814"/>
                <a:gd name="connsiteX80" fmla="*/ 5299075 w 5765800"/>
                <a:gd name="connsiteY80" fmla="*/ 1424385 h 1917814"/>
                <a:gd name="connsiteX81" fmla="*/ 5340747 w 5765800"/>
                <a:gd name="connsiteY81" fmla="*/ 1464072 h 1917814"/>
                <a:gd name="connsiteX82" fmla="*/ 5381625 w 5765800"/>
                <a:gd name="connsiteY82" fmla="*/ 1504950 h 1917814"/>
                <a:gd name="connsiteX83" fmla="*/ 5423297 w 5765800"/>
                <a:gd name="connsiteY83" fmla="*/ 1546225 h 1917814"/>
                <a:gd name="connsiteX84" fmla="*/ 5464969 w 5765800"/>
                <a:gd name="connsiteY84" fmla="*/ 1588294 h 1917814"/>
                <a:gd name="connsiteX85" fmla="*/ 5507038 w 5765800"/>
                <a:gd name="connsiteY85" fmla="*/ 1631156 h 1917814"/>
                <a:gd name="connsiteX86" fmla="*/ 5549106 w 5765800"/>
                <a:gd name="connsiteY86" fmla="*/ 1675606 h 1917814"/>
                <a:gd name="connsiteX87" fmla="*/ 5591175 w 5765800"/>
                <a:gd name="connsiteY87" fmla="*/ 1720453 h 1917814"/>
                <a:gd name="connsiteX88" fmla="*/ 5634038 w 5765800"/>
                <a:gd name="connsiteY88" fmla="*/ 1766491 h 1917814"/>
                <a:gd name="connsiteX89" fmla="*/ 5677297 w 5765800"/>
                <a:gd name="connsiteY89" fmla="*/ 1813719 h 1917814"/>
                <a:gd name="connsiteX90" fmla="*/ 5721350 w 5765800"/>
                <a:gd name="connsiteY90" fmla="*/ 1862931 h 1917814"/>
                <a:gd name="connsiteX91" fmla="*/ 5765800 w 5765800"/>
                <a:gd name="connsiteY91" fmla="*/ 1912938 h 1917814"/>
                <a:gd name="connsiteX92" fmla="*/ 4455160 w 5765800"/>
                <a:gd name="connsiteY92" fmla="*/ 1800542 h 1917814"/>
                <a:gd name="connsiteX93" fmla="*/ 4409440 w 5765800"/>
                <a:gd name="connsiteY93" fmla="*/ 1790382 h 1917814"/>
                <a:gd name="connsiteX94" fmla="*/ 4389120 w 5765800"/>
                <a:gd name="connsiteY94" fmla="*/ 1785302 h 1917814"/>
                <a:gd name="connsiteX95" fmla="*/ 4358640 w 5765800"/>
                <a:gd name="connsiteY95" fmla="*/ 1785302 h 1917814"/>
                <a:gd name="connsiteX96" fmla="*/ 3566160 w 5765800"/>
                <a:gd name="connsiteY96" fmla="*/ 1668462 h 1917814"/>
                <a:gd name="connsiteX97" fmla="*/ 3413760 w 5765800"/>
                <a:gd name="connsiteY97" fmla="*/ 1648142 h 1917814"/>
                <a:gd name="connsiteX98" fmla="*/ 2529840 w 5765800"/>
                <a:gd name="connsiteY98" fmla="*/ 1485582 h 1917814"/>
                <a:gd name="connsiteX99" fmla="*/ 1559560 w 5765800"/>
                <a:gd name="connsiteY99" fmla="*/ 1424622 h 1917814"/>
                <a:gd name="connsiteX100" fmla="*/ 1498600 w 5765800"/>
                <a:gd name="connsiteY100" fmla="*/ 1419542 h 1917814"/>
                <a:gd name="connsiteX101" fmla="*/ 858520 w 5765800"/>
                <a:gd name="connsiteY101" fmla="*/ 1373822 h 1917814"/>
                <a:gd name="connsiteX102" fmla="*/ 457200 w 5765800"/>
                <a:gd name="connsiteY102" fmla="*/ 1353502 h 1917814"/>
                <a:gd name="connsiteX103" fmla="*/ 167640 w 5765800"/>
                <a:gd name="connsiteY103" fmla="*/ 1343342 h 1917814"/>
                <a:gd name="connsiteX104" fmla="*/ 0 w 5765800"/>
                <a:gd name="connsiteY104" fmla="*/ 1184672 h 1917814"/>
                <a:gd name="connsiteX105" fmla="*/ 0 w 5765800"/>
                <a:gd name="connsiteY105" fmla="*/ 0 h 1917814"/>
                <a:gd name="connsiteX0" fmla="*/ 0 w 5765800"/>
                <a:gd name="connsiteY0" fmla="*/ 0 h 1950605"/>
                <a:gd name="connsiteX1" fmla="*/ 2595960 w 5765800"/>
                <a:gd name="connsiteY1" fmla="*/ 0 h 1950605"/>
                <a:gd name="connsiteX2" fmla="*/ 2597547 w 5765800"/>
                <a:gd name="connsiteY2" fmla="*/ 0 h 1950605"/>
                <a:gd name="connsiteX3" fmla="*/ 2626519 w 5765800"/>
                <a:gd name="connsiteY3" fmla="*/ 0 h 1950605"/>
                <a:gd name="connsiteX4" fmla="*/ 2656285 w 5765800"/>
                <a:gd name="connsiteY4" fmla="*/ 397 h 1950605"/>
                <a:gd name="connsiteX5" fmla="*/ 2685256 w 5765800"/>
                <a:gd name="connsiteY5" fmla="*/ 1191 h 1950605"/>
                <a:gd name="connsiteX6" fmla="*/ 2715022 w 5765800"/>
                <a:gd name="connsiteY6" fmla="*/ 2381 h 1950605"/>
                <a:gd name="connsiteX7" fmla="*/ 2743994 w 5765800"/>
                <a:gd name="connsiteY7" fmla="*/ 3572 h 1950605"/>
                <a:gd name="connsiteX8" fmla="*/ 2773760 w 5765800"/>
                <a:gd name="connsiteY8" fmla="*/ 5159 h 1950605"/>
                <a:gd name="connsiteX9" fmla="*/ 2802731 w 5765800"/>
                <a:gd name="connsiteY9" fmla="*/ 7541 h 1950605"/>
                <a:gd name="connsiteX10" fmla="*/ 2832100 w 5765800"/>
                <a:gd name="connsiteY10" fmla="*/ 9922 h 1950605"/>
                <a:gd name="connsiteX11" fmla="*/ 2861072 w 5765800"/>
                <a:gd name="connsiteY11" fmla="*/ 11906 h 1950605"/>
                <a:gd name="connsiteX12" fmla="*/ 2890044 w 5765800"/>
                <a:gd name="connsiteY12" fmla="*/ 15081 h 1950605"/>
                <a:gd name="connsiteX13" fmla="*/ 2919413 w 5765800"/>
                <a:gd name="connsiteY13" fmla="*/ 18256 h 1950605"/>
                <a:gd name="connsiteX14" fmla="*/ 2948385 w 5765800"/>
                <a:gd name="connsiteY14" fmla="*/ 21828 h 1950605"/>
                <a:gd name="connsiteX15" fmla="*/ 2977356 w 5765800"/>
                <a:gd name="connsiteY15" fmla="*/ 25400 h 1950605"/>
                <a:gd name="connsiteX16" fmla="*/ 3005931 w 5765800"/>
                <a:gd name="connsiteY16" fmla="*/ 29369 h 1950605"/>
                <a:gd name="connsiteX17" fmla="*/ 3035300 w 5765800"/>
                <a:gd name="connsiteY17" fmla="*/ 33734 h 1950605"/>
                <a:gd name="connsiteX18" fmla="*/ 3063875 w 5765800"/>
                <a:gd name="connsiteY18" fmla="*/ 38100 h 1950605"/>
                <a:gd name="connsiteX19" fmla="*/ 3092450 w 5765800"/>
                <a:gd name="connsiteY19" fmla="*/ 42863 h 1950605"/>
                <a:gd name="connsiteX20" fmla="*/ 3121025 w 5765800"/>
                <a:gd name="connsiteY20" fmla="*/ 48419 h 1950605"/>
                <a:gd name="connsiteX21" fmla="*/ 3149600 w 5765800"/>
                <a:gd name="connsiteY21" fmla="*/ 53578 h 1950605"/>
                <a:gd name="connsiteX22" fmla="*/ 3178175 w 5765800"/>
                <a:gd name="connsiteY22" fmla="*/ 59134 h 1950605"/>
                <a:gd name="connsiteX23" fmla="*/ 3206750 w 5765800"/>
                <a:gd name="connsiteY23" fmla="*/ 65088 h 1950605"/>
                <a:gd name="connsiteX24" fmla="*/ 3234531 w 5765800"/>
                <a:gd name="connsiteY24" fmla="*/ 71834 h 1950605"/>
                <a:gd name="connsiteX25" fmla="*/ 3262710 w 5765800"/>
                <a:gd name="connsiteY25" fmla="*/ 77788 h 1950605"/>
                <a:gd name="connsiteX26" fmla="*/ 3290888 w 5765800"/>
                <a:gd name="connsiteY26" fmla="*/ 84931 h 1950605"/>
                <a:gd name="connsiteX27" fmla="*/ 3319066 w 5765800"/>
                <a:gd name="connsiteY27" fmla="*/ 92075 h 1950605"/>
                <a:gd name="connsiteX28" fmla="*/ 3346847 w 5765800"/>
                <a:gd name="connsiteY28" fmla="*/ 99219 h 1950605"/>
                <a:gd name="connsiteX29" fmla="*/ 3374628 w 5765800"/>
                <a:gd name="connsiteY29" fmla="*/ 107156 h 1950605"/>
                <a:gd name="connsiteX30" fmla="*/ 3402013 w 5765800"/>
                <a:gd name="connsiteY30" fmla="*/ 115094 h 1950605"/>
                <a:gd name="connsiteX31" fmla="*/ 3429794 w 5765800"/>
                <a:gd name="connsiteY31" fmla="*/ 123031 h 1950605"/>
                <a:gd name="connsiteX32" fmla="*/ 3457178 w 5765800"/>
                <a:gd name="connsiteY32" fmla="*/ 131366 h 1950605"/>
                <a:gd name="connsiteX33" fmla="*/ 3484563 w 5765800"/>
                <a:gd name="connsiteY33" fmla="*/ 140097 h 1950605"/>
                <a:gd name="connsiteX34" fmla="*/ 3511550 w 5765800"/>
                <a:gd name="connsiteY34" fmla="*/ 149225 h 1950605"/>
                <a:gd name="connsiteX35" fmla="*/ 3538935 w 5765800"/>
                <a:gd name="connsiteY35" fmla="*/ 158353 h 1950605"/>
                <a:gd name="connsiteX36" fmla="*/ 3565922 w 5765800"/>
                <a:gd name="connsiteY36" fmla="*/ 167481 h 1950605"/>
                <a:gd name="connsiteX37" fmla="*/ 3592116 w 5765800"/>
                <a:gd name="connsiteY37" fmla="*/ 177800 h 1950605"/>
                <a:gd name="connsiteX38" fmla="*/ 3618706 w 5765800"/>
                <a:gd name="connsiteY38" fmla="*/ 187722 h 1950605"/>
                <a:gd name="connsiteX39" fmla="*/ 3645297 w 5765800"/>
                <a:gd name="connsiteY39" fmla="*/ 198041 h 1950605"/>
                <a:gd name="connsiteX40" fmla="*/ 3671888 w 5765800"/>
                <a:gd name="connsiteY40" fmla="*/ 208359 h 1950605"/>
                <a:gd name="connsiteX41" fmla="*/ 3697685 w 5765800"/>
                <a:gd name="connsiteY41" fmla="*/ 219472 h 1950605"/>
                <a:gd name="connsiteX42" fmla="*/ 3724275 w 5765800"/>
                <a:gd name="connsiteY42" fmla="*/ 230584 h 1950605"/>
                <a:gd name="connsiteX43" fmla="*/ 3749675 w 5765800"/>
                <a:gd name="connsiteY43" fmla="*/ 241300 h 1950605"/>
                <a:gd name="connsiteX44" fmla="*/ 3775869 w 5765800"/>
                <a:gd name="connsiteY44" fmla="*/ 253603 h 1950605"/>
                <a:gd name="connsiteX45" fmla="*/ 3801269 w 5765800"/>
                <a:gd name="connsiteY45" fmla="*/ 264716 h 1950605"/>
                <a:gd name="connsiteX46" fmla="*/ 3826669 w 5765800"/>
                <a:gd name="connsiteY46" fmla="*/ 277416 h 1950605"/>
                <a:gd name="connsiteX47" fmla="*/ 3851672 w 5765800"/>
                <a:gd name="connsiteY47" fmla="*/ 289719 h 1950605"/>
                <a:gd name="connsiteX48" fmla="*/ 3876675 w 5765800"/>
                <a:gd name="connsiteY48" fmla="*/ 302022 h 1950605"/>
                <a:gd name="connsiteX49" fmla="*/ 3901678 w 5765800"/>
                <a:gd name="connsiteY49" fmla="*/ 314722 h 1950605"/>
                <a:gd name="connsiteX50" fmla="*/ 3926285 w 5765800"/>
                <a:gd name="connsiteY50" fmla="*/ 328216 h 1950605"/>
                <a:gd name="connsiteX51" fmla="*/ 3950891 w 5765800"/>
                <a:gd name="connsiteY51" fmla="*/ 341313 h 1950605"/>
                <a:gd name="connsiteX52" fmla="*/ 3974703 w 5765800"/>
                <a:gd name="connsiteY52" fmla="*/ 354806 h 1950605"/>
                <a:gd name="connsiteX53" fmla="*/ 3999310 w 5765800"/>
                <a:gd name="connsiteY53" fmla="*/ 368697 h 1950605"/>
                <a:gd name="connsiteX54" fmla="*/ 4023122 w 5765800"/>
                <a:gd name="connsiteY54" fmla="*/ 382588 h 1950605"/>
                <a:gd name="connsiteX55" fmla="*/ 4046538 w 5765800"/>
                <a:gd name="connsiteY55" fmla="*/ 397272 h 1950605"/>
                <a:gd name="connsiteX56" fmla="*/ 4069953 w 5765800"/>
                <a:gd name="connsiteY56" fmla="*/ 411559 h 1950605"/>
                <a:gd name="connsiteX57" fmla="*/ 4093369 w 5765800"/>
                <a:gd name="connsiteY57" fmla="*/ 426244 h 1950605"/>
                <a:gd name="connsiteX58" fmla="*/ 4115991 w 5765800"/>
                <a:gd name="connsiteY58" fmla="*/ 441325 h 1950605"/>
                <a:gd name="connsiteX59" fmla="*/ 4139010 w 5765800"/>
                <a:gd name="connsiteY59" fmla="*/ 456406 h 1950605"/>
                <a:gd name="connsiteX60" fmla="*/ 4162028 w 5765800"/>
                <a:gd name="connsiteY60" fmla="*/ 471884 h 1950605"/>
                <a:gd name="connsiteX61" fmla="*/ 4184253 w 5765800"/>
                <a:gd name="connsiteY61" fmla="*/ 487759 h 1950605"/>
                <a:gd name="connsiteX62" fmla="*/ 4206478 w 5765800"/>
                <a:gd name="connsiteY62" fmla="*/ 503634 h 1950605"/>
                <a:gd name="connsiteX63" fmla="*/ 4228306 w 5765800"/>
                <a:gd name="connsiteY63" fmla="*/ 519509 h 1950605"/>
                <a:gd name="connsiteX64" fmla="*/ 4250135 w 5765800"/>
                <a:gd name="connsiteY64" fmla="*/ 536575 h 1950605"/>
                <a:gd name="connsiteX65" fmla="*/ 4271566 w 5765800"/>
                <a:gd name="connsiteY65" fmla="*/ 552847 h 1950605"/>
                <a:gd name="connsiteX66" fmla="*/ 4292997 w 5765800"/>
                <a:gd name="connsiteY66" fmla="*/ 569516 h 1950605"/>
                <a:gd name="connsiteX67" fmla="*/ 4519613 w 5765800"/>
                <a:gd name="connsiteY67" fmla="*/ 752475 h 1950605"/>
                <a:gd name="connsiteX68" fmla="*/ 4624388 w 5765800"/>
                <a:gd name="connsiteY68" fmla="*/ 837406 h 1950605"/>
                <a:gd name="connsiteX69" fmla="*/ 4724400 w 5765800"/>
                <a:gd name="connsiteY69" fmla="*/ 919956 h 1950605"/>
                <a:gd name="connsiteX70" fmla="*/ 4820444 w 5765800"/>
                <a:gd name="connsiteY70" fmla="*/ 999331 h 1950605"/>
                <a:gd name="connsiteX71" fmla="*/ 4912916 w 5765800"/>
                <a:gd name="connsiteY71" fmla="*/ 1077119 h 1950605"/>
                <a:gd name="connsiteX72" fmla="*/ 4957366 w 5765800"/>
                <a:gd name="connsiteY72" fmla="*/ 1115616 h 1950605"/>
                <a:gd name="connsiteX73" fmla="*/ 5001816 w 5765800"/>
                <a:gd name="connsiteY73" fmla="*/ 1153716 h 1950605"/>
                <a:gd name="connsiteX74" fmla="*/ 5045472 w 5765800"/>
                <a:gd name="connsiteY74" fmla="*/ 1192213 h 1950605"/>
                <a:gd name="connsiteX75" fmla="*/ 5088335 w 5765800"/>
                <a:gd name="connsiteY75" fmla="*/ 1230313 h 1950605"/>
                <a:gd name="connsiteX76" fmla="*/ 5131197 w 5765800"/>
                <a:gd name="connsiteY76" fmla="*/ 1268810 h 1950605"/>
                <a:gd name="connsiteX77" fmla="*/ 5173663 w 5765800"/>
                <a:gd name="connsiteY77" fmla="*/ 1307306 h 1950605"/>
                <a:gd name="connsiteX78" fmla="*/ 5215731 w 5765800"/>
                <a:gd name="connsiteY78" fmla="*/ 1345803 h 1950605"/>
                <a:gd name="connsiteX79" fmla="*/ 5257403 w 5765800"/>
                <a:gd name="connsiteY79" fmla="*/ 1385094 h 1950605"/>
                <a:gd name="connsiteX80" fmla="*/ 5299075 w 5765800"/>
                <a:gd name="connsiteY80" fmla="*/ 1424385 h 1950605"/>
                <a:gd name="connsiteX81" fmla="*/ 5340747 w 5765800"/>
                <a:gd name="connsiteY81" fmla="*/ 1464072 h 1950605"/>
                <a:gd name="connsiteX82" fmla="*/ 5381625 w 5765800"/>
                <a:gd name="connsiteY82" fmla="*/ 1504950 h 1950605"/>
                <a:gd name="connsiteX83" fmla="*/ 5423297 w 5765800"/>
                <a:gd name="connsiteY83" fmla="*/ 1546225 h 1950605"/>
                <a:gd name="connsiteX84" fmla="*/ 5464969 w 5765800"/>
                <a:gd name="connsiteY84" fmla="*/ 1588294 h 1950605"/>
                <a:gd name="connsiteX85" fmla="*/ 5507038 w 5765800"/>
                <a:gd name="connsiteY85" fmla="*/ 1631156 h 1950605"/>
                <a:gd name="connsiteX86" fmla="*/ 5549106 w 5765800"/>
                <a:gd name="connsiteY86" fmla="*/ 1675606 h 1950605"/>
                <a:gd name="connsiteX87" fmla="*/ 5591175 w 5765800"/>
                <a:gd name="connsiteY87" fmla="*/ 1720453 h 1950605"/>
                <a:gd name="connsiteX88" fmla="*/ 5634038 w 5765800"/>
                <a:gd name="connsiteY88" fmla="*/ 1766491 h 1950605"/>
                <a:gd name="connsiteX89" fmla="*/ 5677297 w 5765800"/>
                <a:gd name="connsiteY89" fmla="*/ 1813719 h 1950605"/>
                <a:gd name="connsiteX90" fmla="*/ 5721350 w 5765800"/>
                <a:gd name="connsiteY90" fmla="*/ 1862931 h 1950605"/>
                <a:gd name="connsiteX91" fmla="*/ 5765800 w 5765800"/>
                <a:gd name="connsiteY91" fmla="*/ 1912938 h 1950605"/>
                <a:gd name="connsiteX92" fmla="*/ 4455160 w 5765800"/>
                <a:gd name="connsiteY92" fmla="*/ 1800542 h 1950605"/>
                <a:gd name="connsiteX93" fmla="*/ 4409440 w 5765800"/>
                <a:gd name="connsiteY93" fmla="*/ 1790382 h 1950605"/>
                <a:gd name="connsiteX94" fmla="*/ 4389120 w 5765800"/>
                <a:gd name="connsiteY94" fmla="*/ 1785302 h 1950605"/>
                <a:gd name="connsiteX95" fmla="*/ 4358640 w 5765800"/>
                <a:gd name="connsiteY95" fmla="*/ 1785302 h 1950605"/>
                <a:gd name="connsiteX96" fmla="*/ 3566160 w 5765800"/>
                <a:gd name="connsiteY96" fmla="*/ 1668462 h 1950605"/>
                <a:gd name="connsiteX97" fmla="*/ 3413760 w 5765800"/>
                <a:gd name="connsiteY97" fmla="*/ 1648142 h 1950605"/>
                <a:gd name="connsiteX98" fmla="*/ 2529840 w 5765800"/>
                <a:gd name="connsiteY98" fmla="*/ 1485582 h 1950605"/>
                <a:gd name="connsiteX99" fmla="*/ 1559560 w 5765800"/>
                <a:gd name="connsiteY99" fmla="*/ 1424622 h 1950605"/>
                <a:gd name="connsiteX100" fmla="*/ 1498600 w 5765800"/>
                <a:gd name="connsiteY100" fmla="*/ 1419542 h 1950605"/>
                <a:gd name="connsiteX101" fmla="*/ 858520 w 5765800"/>
                <a:gd name="connsiteY101" fmla="*/ 1373822 h 1950605"/>
                <a:gd name="connsiteX102" fmla="*/ 457200 w 5765800"/>
                <a:gd name="connsiteY102" fmla="*/ 1353502 h 1950605"/>
                <a:gd name="connsiteX103" fmla="*/ 167640 w 5765800"/>
                <a:gd name="connsiteY103" fmla="*/ 1343342 h 1950605"/>
                <a:gd name="connsiteX104" fmla="*/ 0 w 5765800"/>
                <a:gd name="connsiteY104" fmla="*/ 1184672 h 1950605"/>
                <a:gd name="connsiteX105" fmla="*/ 0 w 5765800"/>
                <a:gd name="connsiteY105" fmla="*/ 0 h 195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5765800" h="1950605">
                  <a:moveTo>
                    <a:pt x="0" y="0"/>
                  </a:moveTo>
                  <a:lnTo>
                    <a:pt x="2595960" y="0"/>
                  </a:lnTo>
                  <a:lnTo>
                    <a:pt x="2597547" y="0"/>
                  </a:lnTo>
                  <a:lnTo>
                    <a:pt x="2626519" y="0"/>
                  </a:lnTo>
                  <a:lnTo>
                    <a:pt x="2656285" y="397"/>
                  </a:lnTo>
                  <a:lnTo>
                    <a:pt x="2685256" y="1191"/>
                  </a:lnTo>
                  <a:lnTo>
                    <a:pt x="2715022" y="2381"/>
                  </a:lnTo>
                  <a:lnTo>
                    <a:pt x="2743994" y="3572"/>
                  </a:lnTo>
                  <a:lnTo>
                    <a:pt x="2773760" y="5159"/>
                  </a:lnTo>
                  <a:lnTo>
                    <a:pt x="2802731" y="7541"/>
                  </a:lnTo>
                  <a:lnTo>
                    <a:pt x="2832100" y="9922"/>
                  </a:lnTo>
                  <a:lnTo>
                    <a:pt x="2861072" y="11906"/>
                  </a:lnTo>
                  <a:lnTo>
                    <a:pt x="2890044" y="15081"/>
                  </a:lnTo>
                  <a:lnTo>
                    <a:pt x="2919413" y="18256"/>
                  </a:lnTo>
                  <a:lnTo>
                    <a:pt x="2948385" y="21828"/>
                  </a:lnTo>
                  <a:lnTo>
                    <a:pt x="2977356" y="25400"/>
                  </a:lnTo>
                  <a:lnTo>
                    <a:pt x="3005931" y="29369"/>
                  </a:lnTo>
                  <a:lnTo>
                    <a:pt x="3035300" y="33734"/>
                  </a:lnTo>
                  <a:lnTo>
                    <a:pt x="3063875" y="38100"/>
                  </a:lnTo>
                  <a:lnTo>
                    <a:pt x="3092450" y="42863"/>
                  </a:lnTo>
                  <a:lnTo>
                    <a:pt x="3121025" y="48419"/>
                  </a:lnTo>
                  <a:lnTo>
                    <a:pt x="3149600" y="53578"/>
                  </a:lnTo>
                  <a:lnTo>
                    <a:pt x="3178175" y="59134"/>
                  </a:lnTo>
                  <a:lnTo>
                    <a:pt x="3206750" y="65088"/>
                  </a:lnTo>
                  <a:lnTo>
                    <a:pt x="3234531" y="71834"/>
                  </a:lnTo>
                  <a:lnTo>
                    <a:pt x="3262710" y="77788"/>
                  </a:lnTo>
                  <a:lnTo>
                    <a:pt x="3290888" y="84931"/>
                  </a:lnTo>
                  <a:lnTo>
                    <a:pt x="3319066" y="92075"/>
                  </a:lnTo>
                  <a:lnTo>
                    <a:pt x="3346847" y="99219"/>
                  </a:lnTo>
                  <a:lnTo>
                    <a:pt x="3374628" y="107156"/>
                  </a:lnTo>
                  <a:lnTo>
                    <a:pt x="3402013" y="115094"/>
                  </a:lnTo>
                  <a:lnTo>
                    <a:pt x="3429794" y="123031"/>
                  </a:lnTo>
                  <a:lnTo>
                    <a:pt x="3457178" y="131366"/>
                  </a:lnTo>
                  <a:lnTo>
                    <a:pt x="3484563" y="140097"/>
                  </a:lnTo>
                  <a:lnTo>
                    <a:pt x="3511550" y="149225"/>
                  </a:lnTo>
                  <a:lnTo>
                    <a:pt x="3538935" y="158353"/>
                  </a:lnTo>
                  <a:lnTo>
                    <a:pt x="3565922" y="167481"/>
                  </a:lnTo>
                  <a:lnTo>
                    <a:pt x="3592116" y="177800"/>
                  </a:lnTo>
                  <a:lnTo>
                    <a:pt x="3618706" y="187722"/>
                  </a:lnTo>
                  <a:lnTo>
                    <a:pt x="3645297" y="198041"/>
                  </a:lnTo>
                  <a:lnTo>
                    <a:pt x="3671888" y="208359"/>
                  </a:lnTo>
                  <a:lnTo>
                    <a:pt x="3697685" y="219472"/>
                  </a:lnTo>
                  <a:lnTo>
                    <a:pt x="3724275" y="230584"/>
                  </a:lnTo>
                  <a:lnTo>
                    <a:pt x="3749675" y="241300"/>
                  </a:lnTo>
                  <a:lnTo>
                    <a:pt x="3775869" y="253603"/>
                  </a:lnTo>
                  <a:lnTo>
                    <a:pt x="3801269" y="264716"/>
                  </a:lnTo>
                  <a:lnTo>
                    <a:pt x="3826669" y="277416"/>
                  </a:lnTo>
                  <a:lnTo>
                    <a:pt x="3851672" y="289719"/>
                  </a:lnTo>
                  <a:lnTo>
                    <a:pt x="3876675" y="302022"/>
                  </a:lnTo>
                  <a:lnTo>
                    <a:pt x="3901678" y="314722"/>
                  </a:lnTo>
                  <a:lnTo>
                    <a:pt x="3926285" y="328216"/>
                  </a:lnTo>
                  <a:lnTo>
                    <a:pt x="3950891" y="341313"/>
                  </a:lnTo>
                  <a:lnTo>
                    <a:pt x="3974703" y="354806"/>
                  </a:lnTo>
                  <a:lnTo>
                    <a:pt x="3999310" y="368697"/>
                  </a:lnTo>
                  <a:lnTo>
                    <a:pt x="4023122" y="382588"/>
                  </a:lnTo>
                  <a:lnTo>
                    <a:pt x="4046538" y="397272"/>
                  </a:lnTo>
                  <a:lnTo>
                    <a:pt x="4069953" y="411559"/>
                  </a:lnTo>
                  <a:lnTo>
                    <a:pt x="4093369" y="426244"/>
                  </a:lnTo>
                  <a:lnTo>
                    <a:pt x="4115991" y="441325"/>
                  </a:lnTo>
                  <a:lnTo>
                    <a:pt x="4139010" y="456406"/>
                  </a:lnTo>
                  <a:lnTo>
                    <a:pt x="4162028" y="471884"/>
                  </a:lnTo>
                  <a:lnTo>
                    <a:pt x="4184253" y="487759"/>
                  </a:lnTo>
                  <a:lnTo>
                    <a:pt x="4206478" y="503634"/>
                  </a:lnTo>
                  <a:lnTo>
                    <a:pt x="4228306" y="519509"/>
                  </a:lnTo>
                  <a:lnTo>
                    <a:pt x="4250135" y="536575"/>
                  </a:lnTo>
                  <a:lnTo>
                    <a:pt x="4271566" y="552847"/>
                  </a:lnTo>
                  <a:lnTo>
                    <a:pt x="4292997" y="569516"/>
                  </a:lnTo>
                  <a:lnTo>
                    <a:pt x="4519613" y="752475"/>
                  </a:lnTo>
                  <a:lnTo>
                    <a:pt x="4624388" y="837406"/>
                  </a:lnTo>
                  <a:lnTo>
                    <a:pt x="4724400" y="919956"/>
                  </a:lnTo>
                  <a:lnTo>
                    <a:pt x="4820444" y="999331"/>
                  </a:lnTo>
                  <a:lnTo>
                    <a:pt x="4912916" y="1077119"/>
                  </a:lnTo>
                  <a:lnTo>
                    <a:pt x="4957366" y="1115616"/>
                  </a:lnTo>
                  <a:lnTo>
                    <a:pt x="5001816" y="1153716"/>
                  </a:lnTo>
                  <a:lnTo>
                    <a:pt x="5045472" y="1192213"/>
                  </a:lnTo>
                  <a:lnTo>
                    <a:pt x="5088335" y="1230313"/>
                  </a:lnTo>
                  <a:lnTo>
                    <a:pt x="5131197" y="1268810"/>
                  </a:lnTo>
                  <a:lnTo>
                    <a:pt x="5173663" y="1307306"/>
                  </a:lnTo>
                  <a:lnTo>
                    <a:pt x="5215731" y="1345803"/>
                  </a:lnTo>
                  <a:lnTo>
                    <a:pt x="5257403" y="1385094"/>
                  </a:lnTo>
                  <a:lnTo>
                    <a:pt x="5299075" y="1424385"/>
                  </a:lnTo>
                  <a:lnTo>
                    <a:pt x="5340747" y="1464072"/>
                  </a:lnTo>
                  <a:lnTo>
                    <a:pt x="5381625" y="1504950"/>
                  </a:lnTo>
                  <a:lnTo>
                    <a:pt x="5423297" y="1546225"/>
                  </a:lnTo>
                  <a:lnTo>
                    <a:pt x="5464969" y="1588294"/>
                  </a:lnTo>
                  <a:lnTo>
                    <a:pt x="5507038" y="1631156"/>
                  </a:lnTo>
                  <a:lnTo>
                    <a:pt x="5549106" y="1675606"/>
                  </a:lnTo>
                  <a:lnTo>
                    <a:pt x="5591175" y="1720453"/>
                  </a:lnTo>
                  <a:lnTo>
                    <a:pt x="5634038" y="1766491"/>
                  </a:lnTo>
                  <a:lnTo>
                    <a:pt x="5677297" y="1813719"/>
                  </a:lnTo>
                  <a:lnTo>
                    <a:pt x="5721350" y="1862931"/>
                  </a:lnTo>
                  <a:lnTo>
                    <a:pt x="5765800" y="1912938"/>
                  </a:lnTo>
                  <a:cubicBezTo>
                    <a:pt x="5440680" y="2002473"/>
                    <a:pt x="5374640" y="1919287"/>
                    <a:pt x="4455160" y="1800542"/>
                  </a:cubicBezTo>
                  <a:lnTo>
                    <a:pt x="4409440" y="1790382"/>
                  </a:lnTo>
                  <a:cubicBezTo>
                    <a:pt x="4402637" y="1788812"/>
                    <a:pt x="4396067" y="1785997"/>
                    <a:pt x="4389120" y="1785302"/>
                  </a:cubicBezTo>
                  <a:cubicBezTo>
                    <a:pt x="4379010" y="1784291"/>
                    <a:pt x="4368800" y="1785302"/>
                    <a:pt x="4358640" y="1785302"/>
                  </a:cubicBezTo>
                  <a:lnTo>
                    <a:pt x="3566160" y="1668462"/>
                  </a:lnTo>
                  <a:cubicBezTo>
                    <a:pt x="3454246" y="1656027"/>
                    <a:pt x="3504970" y="1663344"/>
                    <a:pt x="3413760" y="1648142"/>
                  </a:cubicBezTo>
                  <a:lnTo>
                    <a:pt x="2529840" y="1485582"/>
                  </a:lnTo>
                  <a:lnTo>
                    <a:pt x="1559560" y="1424622"/>
                  </a:lnTo>
                  <a:cubicBezTo>
                    <a:pt x="1508791" y="1418981"/>
                    <a:pt x="1529174" y="1419542"/>
                    <a:pt x="1498600" y="1419542"/>
                  </a:cubicBezTo>
                  <a:lnTo>
                    <a:pt x="858520" y="1373822"/>
                  </a:lnTo>
                  <a:lnTo>
                    <a:pt x="457200" y="1353502"/>
                  </a:lnTo>
                  <a:lnTo>
                    <a:pt x="167640" y="1343342"/>
                  </a:lnTo>
                  <a:lnTo>
                    <a:pt x="0" y="1184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A255E08-AD04-9119-4F46-85E568975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166938"/>
              <a:ext cx="7402513" cy="2669222"/>
            </a:xfrm>
            <a:custGeom>
              <a:avLst/>
              <a:gdLst>
                <a:gd name="connsiteX0" fmla="*/ 7402513 w 7402513"/>
                <a:gd name="connsiteY0" fmla="*/ 0 h 2669222"/>
                <a:gd name="connsiteX1" fmla="*/ 7377115 w 7402513"/>
                <a:gd name="connsiteY1" fmla="*/ 24221 h 2669222"/>
                <a:gd name="connsiteX2" fmla="*/ 7352113 w 7402513"/>
                <a:gd name="connsiteY2" fmla="*/ 49235 h 2669222"/>
                <a:gd name="connsiteX3" fmla="*/ 7302109 w 7402513"/>
                <a:gd name="connsiteY3" fmla="*/ 98471 h 2669222"/>
                <a:gd name="connsiteX4" fmla="*/ 6867158 w 7402513"/>
                <a:gd name="connsiteY4" fmla="*/ 461780 h 2669222"/>
                <a:gd name="connsiteX5" fmla="*/ 6772831 w 7402513"/>
                <a:gd name="connsiteY5" fmla="*/ 540796 h 2669222"/>
                <a:gd name="connsiteX6" fmla="*/ 6268720 w 7402513"/>
                <a:gd name="connsiteY6" fmla="*/ 1023302 h 2669222"/>
                <a:gd name="connsiteX7" fmla="*/ 5674360 w 7402513"/>
                <a:gd name="connsiteY7" fmla="*/ 1571942 h 2669222"/>
                <a:gd name="connsiteX8" fmla="*/ 5217160 w 7402513"/>
                <a:gd name="connsiteY8" fmla="*/ 2013902 h 2669222"/>
                <a:gd name="connsiteX9" fmla="*/ 4495800 w 7402513"/>
                <a:gd name="connsiteY9" fmla="*/ 2399982 h 2669222"/>
                <a:gd name="connsiteX10" fmla="*/ 3576320 w 7402513"/>
                <a:gd name="connsiteY10" fmla="*/ 2618422 h 2669222"/>
                <a:gd name="connsiteX11" fmla="*/ 431800 w 7402513"/>
                <a:gd name="connsiteY11" fmla="*/ 2669222 h 2669222"/>
                <a:gd name="connsiteX12" fmla="*/ 81280 w 7402513"/>
                <a:gd name="connsiteY12" fmla="*/ 2628582 h 2669222"/>
                <a:gd name="connsiteX13" fmla="*/ 84638 w 7402513"/>
                <a:gd name="connsiteY13" fmla="*/ 2561429 h 2669222"/>
                <a:gd name="connsiteX14" fmla="*/ 0 w 7402513"/>
                <a:gd name="connsiteY14" fmla="*/ 2561429 h 2669222"/>
                <a:gd name="connsiteX15" fmla="*/ 0 w 7402513"/>
                <a:gd name="connsiteY15" fmla="*/ 1360325 h 2669222"/>
                <a:gd name="connsiteX16" fmla="*/ 96520 w 7402513"/>
                <a:gd name="connsiteY16" fmla="*/ 1317942 h 2669222"/>
                <a:gd name="connsiteX17" fmla="*/ 472440 w 7402513"/>
                <a:gd name="connsiteY17" fmla="*/ 1317942 h 2669222"/>
                <a:gd name="connsiteX18" fmla="*/ 2473960 w 7402513"/>
                <a:gd name="connsiteY18" fmla="*/ 1323022 h 2669222"/>
                <a:gd name="connsiteX19" fmla="*/ 4582160 w 7402513"/>
                <a:gd name="connsiteY19" fmla="*/ 1292542 h 2669222"/>
                <a:gd name="connsiteX20" fmla="*/ 5709920 w 7402513"/>
                <a:gd name="connsiteY20" fmla="*/ 1028382 h 2669222"/>
                <a:gd name="connsiteX21" fmla="*/ 6441440 w 7402513"/>
                <a:gd name="connsiteY21" fmla="*/ 667702 h 2669222"/>
                <a:gd name="connsiteX22" fmla="*/ 6701260 w 7402513"/>
                <a:gd name="connsiteY22" fmla="*/ 545434 h 2669222"/>
                <a:gd name="connsiteX23" fmla="*/ 7176307 w 7402513"/>
                <a:gd name="connsiteY23" fmla="*/ 179074 h 2669222"/>
                <a:gd name="connsiteX24" fmla="*/ 7289807 w 7402513"/>
                <a:gd name="connsiteY24" fmla="*/ 89736 h 2669222"/>
                <a:gd name="connsiteX0" fmla="*/ 7402513 w 7402513"/>
                <a:gd name="connsiteY0" fmla="*/ 0 h 2669222"/>
                <a:gd name="connsiteX1" fmla="*/ 7377115 w 7402513"/>
                <a:gd name="connsiteY1" fmla="*/ 24221 h 2669222"/>
                <a:gd name="connsiteX2" fmla="*/ 7352113 w 7402513"/>
                <a:gd name="connsiteY2" fmla="*/ 49235 h 2669222"/>
                <a:gd name="connsiteX3" fmla="*/ 7302109 w 7402513"/>
                <a:gd name="connsiteY3" fmla="*/ 98471 h 2669222"/>
                <a:gd name="connsiteX4" fmla="*/ 6867158 w 7402513"/>
                <a:gd name="connsiteY4" fmla="*/ 461780 h 2669222"/>
                <a:gd name="connsiteX5" fmla="*/ 6772831 w 7402513"/>
                <a:gd name="connsiteY5" fmla="*/ 540796 h 2669222"/>
                <a:gd name="connsiteX6" fmla="*/ 6268720 w 7402513"/>
                <a:gd name="connsiteY6" fmla="*/ 1023302 h 2669222"/>
                <a:gd name="connsiteX7" fmla="*/ 5674360 w 7402513"/>
                <a:gd name="connsiteY7" fmla="*/ 1571942 h 2669222"/>
                <a:gd name="connsiteX8" fmla="*/ 5217160 w 7402513"/>
                <a:gd name="connsiteY8" fmla="*/ 2013902 h 2669222"/>
                <a:gd name="connsiteX9" fmla="*/ 4495800 w 7402513"/>
                <a:gd name="connsiteY9" fmla="*/ 2399982 h 2669222"/>
                <a:gd name="connsiteX10" fmla="*/ 3576320 w 7402513"/>
                <a:gd name="connsiteY10" fmla="*/ 2618422 h 2669222"/>
                <a:gd name="connsiteX11" fmla="*/ 431800 w 7402513"/>
                <a:gd name="connsiteY11" fmla="*/ 2669222 h 2669222"/>
                <a:gd name="connsiteX12" fmla="*/ 81280 w 7402513"/>
                <a:gd name="connsiteY12" fmla="*/ 2628582 h 2669222"/>
                <a:gd name="connsiteX13" fmla="*/ 0 w 7402513"/>
                <a:gd name="connsiteY13" fmla="*/ 2561429 h 2669222"/>
                <a:gd name="connsiteX14" fmla="*/ 0 w 7402513"/>
                <a:gd name="connsiteY14" fmla="*/ 1360325 h 2669222"/>
                <a:gd name="connsiteX15" fmla="*/ 96520 w 7402513"/>
                <a:gd name="connsiteY15" fmla="*/ 1317942 h 2669222"/>
                <a:gd name="connsiteX16" fmla="*/ 472440 w 7402513"/>
                <a:gd name="connsiteY16" fmla="*/ 1317942 h 2669222"/>
                <a:gd name="connsiteX17" fmla="*/ 2473960 w 7402513"/>
                <a:gd name="connsiteY17" fmla="*/ 1323022 h 2669222"/>
                <a:gd name="connsiteX18" fmla="*/ 4582160 w 7402513"/>
                <a:gd name="connsiteY18" fmla="*/ 1292542 h 2669222"/>
                <a:gd name="connsiteX19" fmla="*/ 5709920 w 7402513"/>
                <a:gd name="connsiteY19" fmla="*/ 1028382 h 2669222"/>
                <a:gd name="connsiteX20" fmla="*/ 6441440 w 7402513"/>
                <a:gd name="connsiteY20" fmla="*/ 667702 h 2669222"/>
                <a:gd name="connsiteX21" fmla="*/ 6701260 w 7402513"/>
                <a:gd name="connsiteY21" fmla="*/ 545434 h 2669222"/>
                <a:gd name="connsiteX22" fmla="*/ 7176307 w 7402513"/>
                <a:gd name="connsiteY22" fmla="*/ 179074 h 2669222"/>
                <a:gd name="connsiteX23" fmla="*/ 7289807 w 7402513"/>
                <a:gd name="connsiteY23" fmla="*/ 89736 h 2669222"/>
                <a:gd name="connsiteX24" fmla="*/ 7402513 w 7402513"/>
                <a:gd name="connsiteY24" fmla="*/ 0 h 2669222"/>
                <a:gd name="connsiteX0" fmla="*/ 7402513 w 7402513"/>
                <a:gd name="connsiteY0" fmla="*/ 0 h 2669222"/>
                <a:gd name="connsiteX1" fmla="*/ 7377115 w 7402513"/>
                <a:gd name="connsiteY1" fmla="*/ 24221 h 2669222"/>
                <a:gd name="connsiteX2" fmla="*/ 7352113 w 7402513"/>
                <a:gd name="connsiteY2" fmla="*/ 49235 h 2669222"/>
                <a:gd name="connsiteX3" fmla="*/ 7302109 w 7402513"/>
                <a:gd name="connsiteY3" fmla="*/ 98471 h 2669222"/>
                <a:gd name="connsiteX4" fmla="*/ 6867158 w 7402513"/>
                <a:gd name="connsiteY4" fmla="*/ 461780 h 2669222"/>
                <a:gd name="connsiteX5" fmla="*/ 6788071 w 7402513"/>
                <a:gd name="connsiteY5" fmla="*/ 550956 h 2669222"/>
                <a:gd name="connsiteX6" fmla="*/ 6268720 w 7402513"/>
                <a:gd name="connsiteY6" fmla="*/ 1023302 h 2669222"/>
                <a:gd name="connsiteX7" fmla="*/ 5674360 w 7402513"/>
                <a:gd name="connsiteY7" fmla="*/ 1571942 h 2669222"/>
                <a:gd name="connsiteX8" fmla="*/ 5217160 w 7402513"/>
                <a:gd name="connsiteY8" fmla="*/ 2013902 h 2669222"/>
                <a:gd name="connsiteX9" fmla="*/ 4495800 w 7402513"/>
                <a:gd name="connsiteY9" fmla="*/ 2399982 h 2669222"/>
                <a:gd name="connsiteX10" fmla="*/ 3576320 w 7402513"/>
                <a:gd name="connsiteY10" fmla="*/ 2618422 h 2669222"/>
                <a:gd name="connsiteX11" fmla="*/ 431800 w 7402513"/>
                <a:gd name="connsiteY11" fmla="*/ 2669222 h 2669222"/>
                <a:gd name="connsiteX12" fmla="*/ 81280 w 7402513"/>
                <a:gd name="connsiteY12" fmla="*/ 2628582 h 2669222"/>
                <a:gd name="connsiteX13" fmla="*/ 0 w 7402513"/>
                <a:gd name="connsiteY13" fmla="*/ 2561429 h 2669222"/>
                <a:gd name="connsiteX14" fmla="*/ 0 w 7402513"/>
                <a:gd name="connsiteY14" fmla="*/ 1360325 h 2669222"/>
                <a:gd name="connsiteX15" fmla="*/ 96520 w 7402513"/>
                <a:gd name="connsiteY15" fmla="*/ 1317942 h 2669222"/>
                <a:gd name="connsiteX16" fmla="*/ 472440 w 7402513"/>
                <a:gd name="connsiteY16" fmla="*/ 1317942 h 2669222"/>
                <a:gd name="connsiteX17" fmla="*/ 2473960 w 7402513"/>
                <a:gd name="connsiteY17" fmla="*/ 1323022 h 2669222"/>
                <a:gd name="connsiteX18" fmla="*/ 4582160 w 7402513"/>
                <a:gd name="connsiteY18" fmla="*/ 1292542 h 2669222"/>
                <a:gd name="connsiteX19" fmla="*/ 5709920 w 7402513"/>
                <a:gd name="connsiteY19" fmla="*/ 1028382 h 2669222"/>
                <a:gd name="connsiteX20" fmla="*/ 6441440 w 7402513"/>
                <a:gd name="connsiteY20" fmla="*/ 667702 h 2669222"/>
                <a:gd name="connsiteX21" fmla="*/ 6701260 w 7402513"/>
                <a:gd name="connsiteY21" fmla="*/ 545434 h 2669222"/>
                <a:gd name="connsiteX22" fmla="*/ 7176307 w 7402513"/>
                <a:gd name="connsiteY22" fmla="*/ 179074 h 2669222"/>
                <a:gd name="connsiteX23" fmla="*/ 7289807 w 7402513"/>
                <a:gd name="connsiteY23" fmla="*/ 89736 h 2669222"/>
                <a:gd name="connsiteX24" fmla="*/ 7402513 w 7402513"/>
                <a:gd name="connsiteY24" fmla="*/ 0 h 2669222"/>
                <a:gd name="connsiteX0" fmla="*/ 7402513 w 7402513"/>
                <a:gd name="connsiteY0" fmla="*/ 0 h 2669222"/>
                <a:gd name="connsiteX1" fmla="*/ 7377115 w 7402513"/>
                <a:gd name="connsiteY1" fmla="*/ 24221 h 2669222"/>
                <a:gd name="connsiteX2" fmla="*/ 7352113 w 7402513"/>
                <a:gd name="connsiteY2" fmla="*/ 49235 h 2669222"/>
                <a:gd name="connsiteX3" fmla="*/ 7302109 w 7402513"/>
                <a:gd name="connsiteY3" fmla="*/ 98471 h 2669222"/>
                <a:gd name="connsiteX4" fmla="*/ 6887478 w 7402513"/>
                <a:gd name="connsiteY4" fmla="*/ 477020 h 2669222"/>
                <a:gd name="connsiteX5" fmla="*/ 6788071 w 7402513"/>
                <a:gd name="connsiteY5" fmla="*/ 550956 h 2669222"/>
                <a:gd name="connsiteX6" fmla="*/ 6268720 w 7402513"/>
                <a:gd name="connsiteY6" fmla="*/ 1023302 h 2669222"/>
                <a:gd name="connsiteX7" fmla="*/ 5674360 w 7402513"/>
                <a:gd name="connsiteY7" fmla="*/ 1571942 h 2669222"/>
                <a:gd name="connsiteX8" fmla="*/ 5217160 w 7402513"/>
                <a:gd name="connsiteY8" fmla="*/ 2013902 h 2669222"/>
                <a:gd name="connsiteX9" fmla="*/ 4495800 w 7402513"/>
                <a:gd name="connsiteY9" fmla="*/ 2399982 h 2669222"/>
                <a:gd name="connsiteX10" fmla="*/ 3576320 w 7402513"/>
                <a:gd name="connsiteY10" fmla="*/ 2618422 h 2669222"/>
                <a:gd name="connsiteX11" fmla="*/ 431800 w 7402513"/>
                <a:gd name="connsiteY11" fmla="*/ 2669222 h 2669222"/>
                <a:gd name="connsiteX12" fmla="*/ 81280 w 7402513"/>
                <a:gd name="connsiteY12" fmla="*/ 2628582 h 2669222"/>
                <a:gd name="connsiteX13" fmla="*/ 0 w 7402513"/>
                <a:gd name="connsiteY13" fmla="*/ 2561429 h 2669222"/>
                <a:gd name="connsiteX14" fmla="*/ 0 w 7402513"/>
                <a:gd name="connsiteY14" fmla="*/ 1360325 h 2669222"/>
                <a:gd name="connsiteX15" fmla="*/ 96520 w 7402513"/>
                <a:gd name="connsiteY15" fmla="*/ 1317942 h 2669222"/>
                <a:gd name="connsiteX16" fmla="*/ 472440 w 7402513"/>
                <a:gd name="connsiteY16" fmla="*/ 1317942 h 2669222"/>
                <a:gd name="connsiteX17" fmla="*/ 2473960 w 7402513"/>
                <a:gd name="connsiteY17" fmla="*/ 1323022 h 2669222"/>
                <a:gd name="connsiteX18" fmla="*/ 4582160 w 7402513"/>
                <a:gd name="connsiteY18" fmla="*/ 1292542 h 2669222"/>
                <a:gd name="connsiteX19" fmla="*/ 5709920 w 7402513"/>
                <a:gd name="connsiteY19" fmla="*/ 1028382 h 2669222"/>
                <a:gd name="connsiteX20" fmla="*/ 6441440 w 7402513"/>
                <a:gd name="connsiteY20" fmla="*/ 667702 h 2669222"/>
                <a:gd name="connsiteX21" fmla="*/ 6701260 w 7402513"/>
                <a:gd name="connsiteY21" fmla="*/ 545434 h 2669222"/>
                <a:gd name="connsiteX22" fmla="*/ 7176307 w 7402513"/>
                <a:gd name="connsiteY22" fmla="*/ 179074 h 2669222"/>
                <a:gd name="connsiteX23" fmla="*/ 7289807 w 7402513"/>
                <a:gd name="connsiteY23" fmla="*/ 89736 h 2669222"/>
                <a:gd name="connsiteX24" fmla="*/ 7402513 w 7402513"/>
                <a:gd name="connsiteY24" fmla="*/ 0 h 2669222"/>
                <a:gd name="connsiteX0" fmla="*/ 7402513 w 7402513"/>
                <a:gd name="connsiteY0" fmla="*/ 0 h 2669222"/>
                <a:gd name="connsiteX1" fmla="*/ 7377115 w 7402513"/>
                <a:gd name="connsiteY1" fmla="*/ 24221 h 2669222"/>
                <a:gd name="connsiteX2" fmla="*/ 7352113 w 7402513"/>
                <a:gd name="connsiteY2" fmla="*/ 49235 h 2669222"/>
                <a:gd name="connsiteX3" fmla="*/ 7302109 w 7402513"/>
                <a:gd name="connsiteY3" fmla="*/ 98471 h 2669222"/>
                <a:gd name="connsiteX4" fmla="*/ 6887478 w 7402513"/>
                <a:gd name="connsiteY4" fmla="*/ 477020 h 2669222"/>
                <a:gd name="connsiteX5" fmla="*/ 6788071 w 7402513"/>
                <a:gd name="connsiteY5" fmla="*/ 550956 h 2669222"/>
                <a:gd name="connsiteX6" fmla="*/ 6268720 w 7402513"/>
                <a:gd name="connsiteY6" fmla="*/ 1023302 h 2669222"/>
                <a:gd name="connsiteX7" fmla="*/ 5674360 w 7402513"/>
                <a:gd name="connsiteY7" fmla="*/ 1571942 h 2669222"/>
                <a:gd name="connsiteX8" fmla="*/ 5217160 w 7402513"/>
                <a:gd name="connsiteY8" fmla="*/ 2013902 h 2669222"/>
                <a:gd name="connsiteX9" fmla="*/ 4495800 w 7402513"/>
                <a:gd name="connsiteY9" fmla="*/ 2399982 h 2669222"/>
                <a:gd name="connsiteX10" fmla="*/ 3576320 w 7402513"/>
                <a:gd name="connsiteY10" fmla="*/ 2618422 h 2669222"/>
                <a:gd name="connsiteX11" fmla="*/ 431800 w 7402513"/>
                <a:gd name="connsiteY11" fmla="*/ 2669222 h 2669222"/>
                <a:gd name="connsiteX12" fmla="*/ 81280 w 7402513"/>
                <a:gd name="connsiteY12" fmla="*/ 2628582 h 2669222"/>
                <a:gd name="connsiteX13" fmla="*/ 0 w 7402513"/>
                <a:gd name="connsiteY13" fmla="*/ 2561429 h 2669222"/>
                <a:gd name="connsiteX14" fmla="*/ 0 w 7402513"/>
                <a:gd name="connsiteY14" fmla="*/ 1360325 h 2669222"/>
                <a:gd name="connsiteX15" fmla="*/ 96520 w 7402513"/>
                <a:gd name="connsiteY15" fmla="*/ 1317942 h 2669222"/>
                <a:gd name="connsiteX16" fmla="*/ 472440 w 7402513"/>
                <a:gd name="connsiteY16" fmla="*/ 1317942 h 2669222"/>
                <a:gd name="connsiteX17" fmla="*/ 2473960 w 7402513"/>
                <a:gd name="connsiteY17" fmla="*/ 1323022 h 2669222"/>
                <a:gd name="connsiteX18" fmla="*/ 4582160 w 7402513"/>
                <a:gd name="connsiteY18" fmla="*/ 1292542 h 2669222"/>
                <a:gd name="connsiteX19" fmla="*/ 5709920 w 7402513"/>
                <a:gd name="connsiteY19" fmla="*/ 1028382 h 2669222"/>
                <a:gd name="connsiteX20" fmla="*/ 6456680 w 7402513"/>
                <a:gd name="connsiteY20" fmla="*/ 688657 h 2669222"/>
                <a:gd name="connsiteX21" fmla="*/ 6701260 w 7402513"/>
                <a:gd name="connsiteY21" fmla="*/ 545434 h 2669222"/>
                <a:gd name="connsiteX22" fmla="*/ 7176307 w 7402513"/>
                <a:gd name="connsiteY22" fmla="*/ 179074 h 2669222"/>
                <a:gd name="connsiteX23" fmla="*/ 7289807 w 7402513"/>
                <a:gd name="connsiteY23" fmla="*/ 89736 h 2669222"/>
                <a:gd name="connsiteX24" fmla="*/ 7402513 w 7402513"/>
                <a:gd name="connsiteY24" fmla="*/ 0 h 2669222"/>
                <a:gd name="connsiteX0" fmla="*/ 7402513 w 7402513"/>
                <a:gd name="connsiteY0" fmla="*/ 0 h 2669222"/>
                <a:gd name="connsiteX1" fmla="*/ 7377115 w 7402513"/>
                <a:gd name="connsiteY1" fmla="*/ 24221 h 2669222"/>
                <a:gd name="connsiteX2" fmla="*/ 7352113 w 7402513"/>
                <a:gd name="connsiteY2" fmla="*/ 49235 h 2669222"/>
                <a:gd name="connsiteX3" fmla="*/ 7302109 w 7402513"/>
                <a:gd name="connsiteY3" fmla="*/ 98471 h 2669222"/>
                <a:gd name="connsiteX4" fmla="*/ 6887478 w 7402513"/>
                <a:gd name="connsiteY4" fmla="*/ 477020 h 2669222"/>
                <a:gd name="connsiteX5" fmla="*/ 6788071 w 7402513"/>
                <a:gd name="connsiteY5" fmla="*/ 550956 h 2669222"/>
                <a:gd name="connsiteX6" fmla="*/ 6268720 w 7402513"/>
                <a:gd name="connsiteY6" fmla="*/ 1023302 h 2669222"/>
                <a:gd name="connsiteX7" fmla="*/ 5674360 w 7402513"/>
                <a:gd name="connsiteY7" fmla="*/ 1571942 h 2669222"/>
                <a:gd name="connsiteX8" fmla="*/ 5217160 w 7402513"/>
                <a:gd name="connsiteY8" fmla="*/ 2013902 h 2669222"/>
                <a:gd name="connsiteX9" fmla="*/ 4495800 w 7402513"/>
                <a:gd name="connsiteY9" fmla="*/ 2399982 h 2669222"/>
                <a:gd name="connsiteX10" fmla="*/ 3576320 w 7402513"/>
                <a:gd name="connsiteY10" fmla="*/ 2618422 h 2669222"/>
                <a:gd name="connsiteX11" fmla="*/ 431800 w 7402513"/>
                <a:gd name="connsiteY11" fmla="*/ 2669222 h 2669222"/>
                <a:gd name="connsiteX12" fmla="*/ 81280 w 7402513"/>
                <a:gd name="connsiteY12" fmla="*/ 2628582 h 2669222"/>
                <a:gd name="connsiteX13" fmla="*/ 0 w 7402513"/>
                <a:gd name="connsiteY13" fmla="*/ 2561429 h 2669222"/>
                <a:gd name="connsiteX14" fmla="*/ 0 w 7402513"/>
                <a:gd name="connsiteY14" fmla="*/ 1360325 h 2669222"/>
                <a:gd name="connsiteX15" fmla="*/ 96520 w 7402513"/>
                <a:gd name="connsiteY15" fmla="*/ 1317942 h 2669222"/>
                <a:gd name="connsiteX16" fmla="*/ 472440 w 7402513"/>
                <a:gd name="connsiteY16" fmla="*/ 1317942 h 2669222"/>
                <a:gd name="connsiteX17" fmla="*/ 2473960 w 7402513"/>
                <a:gd name="connsiteY17" fmla="*/ 1323022 h 2669222"/>
                <a:gd name="connsiteX18" fmla="*/ 4582160 w 7402513"/>
                <a:gd name="connsiteY18" fmla="*/ 1292542 h 2669222"/>
                <a:gd name="connsiteX19" fmla="*/ 5709920 w 7402513"/>
                <a:gd name="connsiteY19" fmla="*/ 1028382 h 2669222"/>
                <a:gd name="connsiteX20" fmla="*/ 6456680 w 7402513"/>
                <a:gd name="connsiteY20" fmla="*/ 688657 h 2669222"/>
                <a:gd name="connsiteX21" fmla="*/ 6697450 w 7402513"/>
                <a:gd name="connsiteY21" fmla="*/ 534004 h 2669222"/>
                <a:gd name="connsiteX22" fmla="*/ 7176307 w 7402513"/>
                <a:gd name="connsiteY22" fmla="*/ 179074 h 2669222"/>
                <a:gd name="connsiteX23" fmla="*/ 7289807 w 7402513"/>
                <a:gd name="connsiteY23" fmla="*/ 89736 h 2669222"/>
                <a:gd name="connsiteX24" fmla="*/ 7402513 w 7402513"/>
                <a:gd name="connsiteY24" fmla="*/ 0 h 2669222"/>
                <a:gd name="connsiteX0" fmla="*/ 7402513 w 7402513"/>
                <a:gd name="connsiteY0" fmla="*/ 0 h 2669222"/>
                <a:gd name="connsiteX1" fmla="*/ 7377115 w 7402513"/>
                <a:gd name="connsiteY1" fmla="*/ 24221 h 2669222"/>
                <a:gd name="connsiteX2" fmla="*/ 7352113 w 7402513"/>
                <a:gd name="connsiteY2" fmla="*/ 49235 h 2669222"/>
                <a:gd name="connsiteX3" fmla="*/ 7302109 w 7402513"/>
                <a:gd name="connsiteY3" fmla="*/ 98471 h 2669222"/>
                <a:gd name="connsiteX4" fmla="*/ 6887478 w 7402513"/>
                <a:gd name="connsiteY4" fmla="*/ 477020 h 2669222"/>
                <a:gd name="connsiteX5" fmla="*/ 6788071 w 7402513"/>
                <a:gd name="connsiteY5" fmla="*/ 550956 h 2669222"/>
                <a:gd name="connsiteX6" fmla="*/ 6268720 w 7402513"/>
                <a:gd name="connsiteY6" fmla="*/ 1023302 h 2669222"/>
                <a:gd name="connsiteX7" fmla="*/ 5674360 w 7402513"/>
                <a:gd name="connsiteY7" fmla="*/ 1571942 h 2669222"/>
                <a:gd name="connsiteX8" fmla="*/ 5217160 w 7402513"/>
                <a:gd name="connsiteY8" fmla="*/ 2013902 h 2669222"/>
                <a:gd name="connsiteX9" fmla="*/ 4495800 w 7402513"/>
                <a:gd name="connsiteY9" fmla="*/ 2399982 h 2669222"/>
                <a:gd name="connsiteX10" fmla="*/ 3576320 w 7402513"/>
                <a:gd name="connsiteY10" fmla="*/ 2618422 h 2669222"/>
                <a:gd name="connsiteX11" fmla="*/ 431800 w 7402513"/>
                <a:gd name="connsiteY11" fmla="*/ 2669222 h 2669222"/>
                <a:gd name="connsiteX12" fmla="*/ 81280 w 7402513"/>
                <a:gd name="connsiteY12" fmla="*/ 2628582 h 2669222"/>
                <a:gd name="connsiteX13" fmla="*/ 0 w 7402513"/>
                <a:gd name="connsiteY13" fmla="*/ 2561429 h 2669222"/>
                <a:gd name="connsiteX14" fmla="*/ 0 w 7402513"/>
                <a:gd name="connsiteY14" fmla="*/ 1360325 h 2669222"/>
                <a:gd name="connsiteX15" fmla="*/ 96520 w 7402513"/>
                <a:gd name="connsiteY15" fmla="*/ 1317942 h 2669222"/>
                <a:gd name="connsiteX16" fmla="*/ 472440 w 7402513"/>
                <a:gd name="connsiteY16" fmla="*/ 1317942 h 2669222"/>
                <a:gd name="connsiteX17" fmla="*/ 2473960 w 7402513"/>
                <a:gd name="connsiteY17" fmla="*/ 1323022 h 2669222"/>
                <a:gd name="connsiteX18" fmla="*/ 4582160 w 7402513"/>
                <a:gd name="connsiteY18" fmla="*/ 1292542 h 2669222"/>
                <a:gd name="connsiteX19" fmla="*/ 5709920 w 7402513"/>
                <a:gd name="connsiteY19" fmla="*/ 1028382 h 2669222"/>
                <a:gd name="connsiteX20" fmla="*/ 6456680 w 7402513"/>
                <a:gd name="connsiteY20" fmla="*/ 688657 h 2669222"/>
                <a:gd name="connsiteX21" fmla="*/ 6697450 w 7402513"/>
                <a:gd name="connsiteY21" fmla="*/ 534004 h 2669222"/>
                <a:gd name="connsiteX22" fmla="*/ 7172497 w 7402513"/>
                <a:gd name="connsiteY22" fmla="*/ 160024 h 2669222"/>
                <a:gd name="connsiteX23" fmla="*/ 7289807 w 7402513"/>
                <a:gd name="connsiteY23" fmla="*/ 89736 h 2669222"/>
                <a:gd name="connsiteX24" fmla="*/ 7402513 w 7402513"/>
                <a:gd name="connsiteY24" fmla="*/ 0 h 2669222"/>
                <a:gd name="connsiteX0" fmla="*/ 7402513 w 7402513"/>
                <a:gd name="connsiteY0" fmla="*/ 0 h 2669222"/>
                <a:gd name="connsiteX1" fmla="*/ 7377115 w 7402513"/>
                <a:gd name="connsiteY1" fmla="*/ 24221 h 2669222"/>
                <a:gd name="connsiteX2" fmla="*/ 7352113 w 7402513"/>
                <a:gd name="connsiteY2" fmla="*/ 49235 h 2669222"/>
                <a:gd name="connsiteX3" fmla="*/ 7302109 w 7402513"/>
                <a:gd name="connsiteY3" fmla="*/ 98471 h 2669222"/>
                <a:gd name="connsiteX4" fmla="*/ 6887478 w 7402513"/>
                <a:gd name="connsiteY4" fmla="*/ 477020 h 2669222"/>
                <a:gd name="connsiteX5" fmla="*/ 6788071 w 7402513"/>
                <a:gd name="connsiteY5" fmla="*/ 550956 h 2669222"/>
                <a:gd name="connsiteX6" fmla="*/ 6268720 w 7402513"/>
                <a:gd name="connsiteY6" fmla="*/ 1023302 h 2669222"/>
                <a:gd name="connsiteX7" fmla="*/ 5674360 w 7402513"/>
                <a:gd name="connsiteY7" fmla="*/ 1571942 h 2669222"/>
                <a:gd name="connsiteX8" fmla="*/ 5217160 w 7402513"/>
                <a:gd name="connsiteY8" fmla="*/ 2013902 h 2669222"/>
                <a:gd name="connsiteX9" fmla="*/ 4495800 w 7402513"/>
                <a:gd name="connsiteY9" fmla="*/ 2399982 h 2669222"/>
                <a:gd name="connsiteX10" fmla="*/ 3576320 w 7402513"/>
                <a:gd name="connsiteY10" fmla="*/ 2618422 h 2669222"/>
                <a:gd name="connsiteX11" fmla="*/ 431800 w 7402513"/>
                <a:gd name="connsiteY11" fmla="*/ 2669222 h 2669222"/>
                <a:gd name="connsiteX12" fmla="*/ 81280 w 7402513"/>
                <a:gd name="connsiteY12" fmla="*/ 2628582 h 2669222"/>
                <a:gd name="connsiteX13" fmla="*/ 0 w 7402513"/>
                <a:gd name="connsiteY13" fmla="*/ 2561429 h 2669222"/>
                <a:gd name="connsiteX14" fmla="*/ 0 w 7402513"/>
                <a:gd name="connsiteY14" fmla="*/ 1360325 h 2669222"/>
                <a:gd name="connsiteX15" fmla="*/ 96520 w 7402513"/>
                <a:gd name="connsiteY15" fmla="*/ 1317942 h 2669222"/>
                <a:gd name="connsiteX16" fmla="*/ 472440 w 7402513"/>
                <a:gd name="connsiteY16" fmla="*/ 1317942 h 2669222"/>
                <a:gd name="connsiteX17" fmla="*/ 2473960 w 7402513"/>
                <a:gd name="connsiteY17" fmla="*/ 1323022 h 2669222"/>
                <a:gd name="connsiteX18" fmla="*/ 4582160 w 7402513"/>
                <a:gd name="connsiteY18" fmla="*/ 1292542 h 2669222"/>
                <a:gd name="connsiteX19" fmla="*/ 5709920 w 7402513"/>
                <a:gd name="connsiteY19" fmla="*/ 1028382 h 2669222"/>
                <a:gd name="connsiteX20" fmla="*/ 6456680 w 7402513"/>
                <a:gd name="connsiteY20" fmla="*/ 688657 h 2669222"/>
                <a:gd name="connsiteX21" fmla="*/ 6697450 w 7402513"/>
                <a:gd name="connsiteY21" fmla="*/ 534004 h 2669222"/>
                <a:gd name="connsiteX22" fmla="*/ 7172497 w 7402513"/>
                <a:gd name="connsiteY22" fmla="*/ 160024 h 2669222"/>
                <a:gd name="connsiteX23" fmla="*/ 7282187 w 7402513"/>
                <a:gd name="connsiteY23" fmla="*/ 78306 h 2669222"/>
                <a:gd name="connsiteX24" fmla="*/ 7402513 w 7402513"/>
                <a:gd name="connsiteY24" fmla="*/ 0 h 266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402513" h="2669222">
                  <a:moveTo>
                    <a:pt x="7402513" y="0"/>
                  </a:moveTo>
                  <a:lnTo>
                    <a:pt x="7377115" y="24221"/>
                  </a:lnTo>
                  <a:lnTo>
                    <a:pt x="7352113" y="49235"/>
                  </a:lnTo>
                  <a:lnTo>
                    <a:pt x="7302109" y="98471"/>
                  </a:lnTo>
                  <a:lnTo>
                    <a:pt x="6887478" y="477020"/>
                  </a:lnTo>
                  <a:lnTo>
                    <a:pt x="6788071" y="550956"/>
                  </a:lnTo>
                  <a:lnTo>
                    <a:pt x="6268720" y="1023302"/>
                  </a:lnTo>
                  <a:lnTo>
                    <a:pt x="5674360" y="1571942"/>
                  </a:lnTo>
                  <a:lnTo>
                    <a:pt x="5217160" y="2013902"/>
                  </a:lnTo>
                  <a:lnTo>
                    <a:pt x="4495800" y="2399982"/>
                  </a:lnTo>
                  <a:lnTo>
                    <a:pt x="3576320" y="2618422"/>
                  </a:lnTo>
                  <a:lnTo>
                    <a:pt x="431800" y="2669222"/>
                  </a:lnTo>
                  <a:lnTo>
                    <a:pt x="81280" y="2628582"/>
                  </a:lnTo>
                  <a:lnTo>
                    <a:pt x="0" y="2561429"/>
                  </a:lnTo>
                  <a:lnTo>
                    <a:pt x="0" y="1360325"/>
                  </a:lnTo>
                  <a:lnTo>
                    <a:pt x="96520" y="1317942"/>
                  </a:lnTo>
                  <a:lnTo>
                    <a:pt x="472440" y="1317942"/>
                  </a:lnTo>
                  <a:lnTo>
                    <a:pt x="2473960" y="1323022"/>
                  </a:lnTo>
                  <a:lnTo>
                    <a:pt x="4582160" y="1292542"/>
                  </a:lnTo>
                  <a:lnTo>
                    <a:pt x="5709920" y="1028382"/>
                  </a:lnTo>
                  <a:lnTo>
                    <a:pt x="6456680" y="688657"/>
                  </a:lnTo>
                  <a:lnTo>
                    <a:pt x="6697450" y="534004"/>
                  </a:lnTo>
                  <a:lnTo>
                    <a:pt x="7172497" y="160024"/>
                  </a:lnTo>
                  <a:lnTo>
                    <a:pt x="7282187" y="78306"/>
                  </a:lnTo>
                  <a:lnTo>
                    <a:pt x="74025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2F0EBD6-9E93-8745-9A62-7806A6FB6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265363"/>
              <a:ext cx="7302500" cy="3735388"/>
            </a:xfrm>
            <a:custGeom>
              <a:avLst/>
              <a:gdLst>
                <a:gd name="T0" fmla="*/ 10686 w 18400"/>
                <a:gd name="T1" fmla="*/ 8151 h 9410"/>
                <a:gd name="T2" fmla="*/ 10923 w 18400"/>
                <a:gd name="T3" fmla="*/ 7949 h 9410"/>
                <a:gd name="T4" fmla="*/ 11151 w 18400"/>
                <a:gd name="T5" fmla="*/ 7736 h 9410"/>
                <a:gd name="T6" fmla="*/ 11371 w 18400"/>
                <a:gd name="T7" fmla="*/ 7515 h 9410"/>
                <a:gd name="T8" fmla="*/ 11795 w 18400"/>
                <a:gd name="T9" fmla="*/ 7069 h 9410"/>
                <a:gd name="T10" fmla="*/ 12029 w 18400"/>
                <a:gd name="T11" fmla="*/ 6819 h 9410"/>
                <a:gd name="T12" fmla="*/ 12531 w 18400"/>
                <a:gd name="T13" fmla="*/ 6287 h 9410"/>
                <a:gd name="T14" fmla="*/ 13522 w 18400"/>
                <a:gd name="T15" fmla="*/ 5212 h 9410"/>
                <a:gd name="T16" fmla="*/ 14217 w 18400"/>
                <a:gd name="T17" fmla="*/ 4453 h 9410"/>
                <a:gd name="T18" fmla="*/ 15031 w 18400"/>
                <a:gd name="T19" fmla="*/ 3559 h 9410"/>
                <a:gd name="T20" fmla="*/ 16052 w 18400"/>
                <a:gd name="T21" fmla="*/ 2439 h 9410"/>
                <a:gd name="T22" fmla="*/ 16677 w 18400"/>
                <a:gd name="T23" fmla="*/ 1766 h 9410"/>
                <a:gd name="T24" fmla="*/ 17313 w 18400"/>
                <a:gd name="T25" fmla="*/ 1097 h 9410"/>
                <a:gd name="T26" fmla="*/ 17961 w 18400"/>
                <a:gd name="T27" fmla="*/ 435 h 9410"/>
                <a:gd name="T28" fmla="*/ 18400 w 18400"/>
                <a:gd name="T29" fmla="*/ 0 h 9410"/>
                <a:gd name="T30" fmla="*/ 16224 w 18400"/>
                <a:gd name="T31" fmla="*/ 1820 h 9410"/>
                <a:gd name="T32" fmla="*/ 15159 w 18400"/>
                <a:gd name="T33" fmla="*/ 2722 h 9410"/>
                <a:gd name="T34" fmla="*/ 14800 w 18400"/>
                <a:gd name="T35" fmla="*/ 3037 h 9410"/>
                <a:gd name="T36" fmla="*/ 14667 w 18400"/>
                <a:gd name="T37" fmla="*/ 3162 h 9410"/>
                <a:gd name="T38" fmla="*/ 14352 w 18400"/>
                <a:gd name="T39" fmla="*/ 3479 h 9410"/>
                <a:gd name="T40" fmla="*/ 13970 w 18400"/>
                <a:gd name="T41" fmla="*/ 3859 h 9410"/>
                <a:gd name="T42" fmla="*/ 13636 w 18400"/>
                <a:gd name="T43" fmla="*/ 4169 h 9410"/>
                <a:gd name="T44" fmla="*/ 13327 w 18400"/>
                <a:gd name="T45" fmla="*/ 4434 h 9410"/>
                <a:gd name="T46" fmla="*/ 13127 w 18400"/>
                <a:gd name="T47" fmla="*/ 4593 h 9410"/>
                <a:gd name="T48" fmla="*/ 12917 w 18400"/>
                <a:gd name="T49" fmla="*/ 4751 h 9410"/>
                <a:gd name="T50" fmla="*/ 12694 w 18400"/>
                <a:gd name="T51" fmla="*/ 4906 h 9410"/>
                <a:gd name="T52" fmla="*/ 12463 w 18400"/>
                <a:gd name="T53" fmla="*/ 5057 h 9410"/>
                <a:gd name="T54" fmla="*/ 12218 w 18400"/>
                <a:gd name="T55" fmla="*/ 5200 h 9410"/>
                <a:gd name="T56" fmla="*/ 11962 w 18400"/>
                <a:gd name="T57" fmla="*/ 5337 h 9410"/>
                <a:gd name="T58" fmla="*/ 11697 w 18400"/>
                <a:gd name="T59" fmla="*/ 5465 h 9410"/>
                <a:gd name="T60" fmla="*/ 11418 w 18400"/>
                <a:gd name="T61" fmla="*/ 5582 h 9410"/>
                <a:gd name="T62" fmla="*/ 11127 w 18400"/>
                <a:gd name="T63" fmla="*/ 5689 h 9410"/>
                <a:gd name="T64" fmla="*/ 10824 w 18400"/>
                <a:gd name="T65" fmla="*/ 5782 h 9410"/>
                <a:gd name="T66" fmla="*/ 10509 w 18400"/>
                <a:gd name="T67" fmla="*/ 5860 h 9410"/>
                <a:gd name="T68" fmla="*/ 10312 w 18400"/>
                <a:gd name="T69" fmla="*/ 5902 h 9410"/>
                <a:gd name="T70" fmla="*/ 9926 w 18400"/>
                <a:gd name="T71" fmla="*/ 5976 h 9410"/>
                <a:gd name="T72" fmla="*/ 9363 w 18400"/>
                <a:gd name="T73" fmla="*/ 6064 h 9410"/>
                <a:gd name="T74" fmla="*/ 8826 w 18400"/>
                <a:gd name="T75" fmla="*/ 6128 h 9410"/>
                <a:gd name="T76" fmla="*/ 8318 w 18400"/>
                <a:gd name="T77" fmla="*/ 6173 h 9410"/>
                <a:gd name="T78" fmla="*/ 7843 w 18400"/>
                <a:gd name="T79" fmla="*/ 6200 h 9410"/>
                <a:gd name="T80" fmla="*/ 7404 w 18400"/>
                <a:gd name="T81" fmla="*/ 6213 h 9410"/>
                <a:gd name="T82" fmla="*/ 7006 w 18400"/>
                <a:gd name="T83" fmla="*/ 6217 h 9410"/>
                <a:gd name="T84" fmla="*/ 6444 w 18400"/>
                <a:gd name="T85" fmla="*/ 6211 h 9410"/>
                <a:gd name="T86" fmla="*/ 5958 w 18400"/>
                <a:gd name="T87" fmla="*/ 6203 h 9410"/>
                <a:gd name="T88" fmla="*/ 0 w 18400"/>
                <a:gd name="T89" fmla="*/ 9410 h 9410"/>
                <a:gd name="T90" fmla="*/ 6756 w 18400"/>
                <a:gd name="T91" fmla="*/ 9410 h 9410"/>
                <a:gd name="T92" fmla="*/ 7095 w 18400"/>
                <a:gd name="T93" fmla="*/ 9403 h 9410"/>
                <a:gd name="T94" fmla="*/ 7442 w 18400"/>
                <a:gd name="T95" fmla="*/ 9386 h 9410"/>
                <a:gd name="T96" fmla="*/ 7798 w 18400"/>
                <a:gd name="T97" fmla="*/ 9355 h 9410"/>
                <a:gd name="T98" fmla="*/ 8161 w 18400"/>
                <a:gd name="T99" fmla="*/ 9303 h 9410"/>
                <a:gd name="T100" fmla="*/ 8408 w 18400"/>
                <a:gd name="T101" fmla="*/ 9255 h 9410"/>
                <a:gd name="T102" fmla="*/ 8596 w 18400"/>
                <a:gd name="T103" fmla="*/ 9210 h 9410"/>
                <a:gd name="T104" fmla="*/ 8784 w 18400"/>
                <a:gd name="T105" fmla="*/ 9159 h 9410"/>
                <a:gd name="T106" fmla="*/ 8974 w 18400"/>
                <a:gd name="T107" fmla="*/ 9099 h 9410"/>
                <a:gd name="T108" fmla="*/ 9165 w 18400"/>
                <a:gd name="T109" fmla="*/ 9031 h 9410"/>
                <a:gd name="T110" fmla="*/ 9358 w 18400"/>
                <a:gd name="T111" fmla="*/ 8954 h 9410"/>
                <a:gd name="T112" fmla="*/ 9552 w 18400"/>
                <a:gd name="T113" fmla="*/ 8867 h 9410"/>
                <a:gd name="T114" fmla="*/ 9747 w 18400"/>
                <a:gd name="T115" fmla="*/ 8770 h 9410"/>
                <a:gd name="T116" fmla="*/ 9943 w 18400"/>
                <a:gd name="T117" fmla="*/ 8662 h 9410"/>
                <a:gd name="T118" fmla="*/ 10141 w 18400"/>
                <a:gd name="T119" fmla="*/ 8542 h 9410"/>
                <a:gd name="T120" fmla="*/ 10339 w 18400"/>
                <a:gd name="T121" fmla="*/ 8410 h 9410"/>
                <a:gd name="T122" fmla="*/ 10538 w 18400"/>
                <a:gd name="T123" fmla="*/ 8266 h 9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00" h="9410">
                  <a:moveTo>
                    <a:pt x="10603" y="8215"/>
                  </a:moveTo>
                  <a:lnTo>
                    <a:pt x="10603" y="8215"/>
                  </a:lnTo>
                  <a:lnTo>
                    <a:pt x="10686" y="8151"/>
                  </a:lnTo>
                  <a:lnTo>
                    <a:pt x="10766" y="8085"/>
                  </a:lnTo>
                  <a:lnTo>
                    <a:pt x="10844" y="8017"/>
                  </a:lnTo>
                  <a:lnTo>
                    <a:pt x="10923" y="7949"/>
                  </a:lnTo>
                  <a:lnTo>
                    <a:pt x="11000" y="7879"/>
                  </a:lnTo>
                  <a:lnTo>
                    <a:pt x="11076" y="7807"/>
                  </a:lnTo>
                  <a:lnTo>
                    <a:pt x="11151" y="7736"/>
                  </a:lnTo>
                  <a:lnTo>
                    <a:pt x="11225" y="7663"/>
                  </a:lnTo>
                  <a:lnTo>
                    <a:pt x="11299" y="7590"/>
                  </a:lnTo>
                  <a:lnTo>
                    <a:pt x="11371" y="7515"/>
                  </a:lnTo>
                  <a:lnTo>
                    <a:pt x="11515" y="7367"/>
                  </a:lnTo>
                  <a:lnTo>
                    <a:pt x="11656" y="7218"/>
                  </a:lnTo>
                  <a:lnTo>
                    <a:pt x="11795" y="7069"/>
                  </a:lnTo>
                  <a:lnTo>
                    <a:pt x="11795" y="7069"/>
                  </a:lnTo>
                  <a:lnTo>
                    <a:pt x="11913" y="6944"/>
                  </a:lnTo>
                  <a:lnTo>
                    <a:pt x="12029" y="6819"/>
                  </a:lnTo>
                  <a:lnTo>
                    <a:pt x="12029" y="6819"/>
                  </a:lnTo>
                  <a:lnTo>
                    <a:pt x="12281" y="6553"/>
                  </a:lnTo>
                  <a:lnTo>
                    <a:pt x="12531" y="6287"/>
                  </a:lnTo>
                  <a:lnTo>
                    <a:pt x="12781" y="6018"/>
                  </a:lnTo>
                  <a:lnTo>
                    <a:pt x="13030" y="5748"/>
                  </a:lnTo>
                  <a:lnTo>
                    <a:pt x="13522" y="5212"/>
                  </a:lnTo>
                  <a:lnTo>
                    <a:pt x="14009" y="4680"/>
                  </a:lnTo>
                  <a:lnTo>
                    <a:pt x="14217" y="4453"/>
                  </a:lnTo>
                  <a:lnTo>
                    <a:pt x="14217" y="4453"/>
                  </a:lnTo>
                  <a:lnTo>
                    <a:pt x="14625" y="4006"/>
                  </a:lnTo>
                  <a:lnTo>
                    <a:pt x="15031" y="3559"/>
                  </a:lnTo>
                  <a:lnTo>
                    <a:pt x="15031" y="3559"/>
                  </a:lnTo>
                  <a:lnTo>
                    <a:pt x="15437" y="3112"/>
                  </a:lnTo>
                  <a:lnTo>
                    <a:pt x="15845" y="2664"/>
                  </a:lnTo>
                  <a:lnTo>
                    <a:pt x="16052" y="2439"/>
                  </a:lnTo>
                  <a:lnTo>
                    <a:pt x="16259" y="2215"/>
                  </a:lnTo>
                  <a:lnTo>
                    <a:pt x="16467" y="1990"/>
                  </a:lnTo>
                  <a:lnTo>
                    <a:pt x="16677" y="1766"/>
                  </a:lnTo>
                  <a:lnTo>
                    <a:pt x="16888" y="1542"/>
                  </a:lnTo>
                  <a:lnTo>
                    <a:pt x="17100" y="1320"/>
                  </a:lnTo>
                  <a:lnTo>
                    <a:pt x="17313" y="1097"/>
                  </a:lnTo>
                  <a:lnTo>
                    <a:pt x="17528" y="875"/>
                  </a:lnTo>
                  <a:lnTo>
                    <a:pt x="17744" y="654"/>
                  </a:lnTo>
                  <a:lnTo>
                    <a:pt x="17961" y="435"/>
                  </a:lnTo>
                  <a:lnTo>
                    <a:pt x="18180" y="218"/>
                  </a:lnTo>
                  <a:lnTo>
                    <a:pt x="18400" y="0"/>
                  </a:lnTo>
                  <a:lnTo>
                    <a:pt x="18400" y="0"/>
                  </a:lnTo>
                  <a:lnTo>
                    <a:pt x="17304" y="915"/>
                  </a:lnTo>
                  <a:lnTo>
                    <a:pt x="16751" y="1378"/>
                  </a:lnTo>
                  <a:lnTo>
                    <a:pt x="16224" y="1820"/>
                  </a:lnTo>
                  <a:lnTo>
                    <a:pt x="15744" y="2224"/>
                  </a:lnTo>
                  <a:lnTo>
                    <a:pt x="15333" y="2574"/>
                  </a:lnTo>
                  <a:lnTo>
                    <a:pt x="15159" y="2722"/>
                  </a:lnTo>
                  <a:lnTo>
                    <a:pt x="15011" y="2850"/>
                  </a:lnTo>
                  <a:lnTo>
                    <a:pt x="14891" y="2956"/>
                  </a:lnTo>
                  <a:lnTo>
                    <a:pt x="14800" y="3037"/>
                  </a:lnTo>
                  <a:lnTo>
                    <a:pt x="14800" y="3037"/>
                  </a:lnTo>
                  <a:lnTo>
                    <a:pt x="14736" y="3097"/>
                  </a:lnTo>
                  <a:lnTo>
                    <a:pt x="14667" y="3162"/>
                  </a:lnTo>
                  <a:lnTo>
                    <a:pt x="14595" y="3235"/>
                  </a:lnTo>
                  <a:lnTo>
                    <a:pt x="14519" y="3312"/>
                  </a:lnTo>
                  <a:lnTo>
                    <a:pt x="14352" y="3479"/>
                  </a:lnTo>
                  <a:lnTo>
                    <a:pt x="14170" y="3663"/>
                  </a:lnTo>
                  <a:lnTo>
                    <a:pt x="14072" y="3760"/>
                  </a:lnTo>
                  <a:lnTo>
                    <a:pt x="13970" y="3859"/>
                  </a:lnTo>
                  <a:lnTo>
                    <a:pt x="13864" y="3960"/>
                  </a:lnTo>
                  <a:lnTo>
                    <a:pt x="13753" y="4064"/>
                  </a:lnTo>
                  <a:lnTo>
                    <a:pt x="13636" y="4169"/>
                  </a:lnTo>
                  <a:lnTo>
                    <a:pt x="13517" y="4274"/>
                  </a:lnTo>
                  <a:lnTo>
                    <a:pt x="13391" y="4380"/>
                  </a:lnTo>
                  <a:lnTo>
                    <a:pt x="13327" y="4434"/>
                  </a:lnTo>
                  <a:lnTo>
                    <a:pt x="13261" y="4487"/>
                  </a:lnTo>
                  <a:lnTo>
                    <a:pt x="13195" y="4541"/>
                  </a:lnTo>
                  <a:lnTo>
                    <a:pt x="13127" y="4593"/>
                  </a:lnTo>
                  <a:lnTo>
                    <a:pt x="13059" y="4646"/>
                  </a:lnTo>
                  <a:lnTo>
                    <a:pt x="12988" y="4699"/>
                  </a:lnTo>
                  <a:lnTo>
                    <a:pt x="12917" y="4751"/>
                  </a:lnTo>
                  <a:lnTo>
                    <a:pt x="12844" y="4804"/>
                  </a:lnTo>
                  <a:lnTo>
                    <a:pt x="12770" y="4855"/>
                  </a:lnTo>
                  <a:lnTo>
                    <a:pt x="12694" y="4906"/>
                  </a:lnTo>
                  <a:lnTo>
                    <a:pt x="12619" y="4956"/>
                  </a:lnTo>
                  <a:lnTo>
                    <a:pt x="12541" y="5006"/>
                  </a:lnTo>
                  <a:lnTo>
                    <a:pt x="12463" y="5057"/>
                  </a:lnTo>
                  <a:lnTo>
                    <a:pt x="12383" y="5104"/>
                  </a:lnTo>
                  <a:lnTo>
                    <a:pt x="12300" y="5152"/>
                  </a:lnTo>
                  <a:lnTo>
                    <a:pt x="12218" y="5200"/>
                  </a:lnTo>
                  <a:lnTo>
                    <a:pt x="12134" y="5247"/>
                  </a:lnTo>
                  <a:lnTo>
                    <a:pt x="12049" y="5293"/>
                  </a:lnTo>
                  <a:lnTo>
                    <a:pt x="11962" y="5337"/>
                  </a:lnTo>
                  <a:lnTo>
                    <a:pt x="11875" y="5381"/>
                  </a:lnTo>
                  <a:lnTo>
                    <a:pt x="11787" y="5423"/>
                  </a:lnTo>
                  <a:lnTo>
                    <a:pt x="11697" y="5465"/>
                  </a:lnTo>
                  <a:lnTo>
                    <a:pt x="11605" y="5506"/>
                  </a:lnTo>
                  <a:lnTo>
                    <a:pt x="11512" y="5545"/>
                  </a:lnTo>
                  <a:lnTo>
                    <a:pt x="11418" y="5582"/>
                  </a:lnTo>
                  <a:lnTo>
                    <a:pt x="11322" y="5619"/>
                  </a:lnTo>
                  <a:lnTo>
                    <a:pt x="11225" y="5655"/>
                  </a:lnTo>
                  <a:lnTo>
                    <a:pt x="11127" y="5689"/>
                  </a:lnTo>
                  <a:lnTo>
                    <a:pt x="11027" y="5722"/>
                  </a:lnTo>
                  <a:lnTo>
                    <a:pt x="10927" y="5753"/>
                  </a:lnTo>
                  <a:lnTo>
                    <a:pt x="10824" y="5782"/>
                  </a:lnTo>
                  <a:lnTo>
                    <a:pt x="10721" y="5810"/>
                  </a:lnTo>
                  <a:lnTo>
                    <a:pt x="10616" y="5835"/>
                  </a:lnTo>
                  <a:lnTo>
                    <a:pt x="10509" y="5860"/>
                  </a:lnTo>
                  <a:lnTo>
                    <a:pt x="10509" y="5860"/>
                  </a:lnTo>
                  <a:lnTo>
                    <a:pt x="10411" y="5881"/>
                  </a:lnTo>
                  <a:lnTo>
                    <a:pt x="10312" y="5902"/>
                  </a:lnTo>
                  <a:lnTo>
                    <a:pt x="10216" y="5921"/>
                  </a:lnTo>
                  <a:lnTo>
                    <a:pt x="10119" y="5940"/>
                  </a:lnTo>
                  <a:lnTo>
                    <a:pt x="9926" y="5976"/>
                  </a:lnTo>
                  <a:lnTo>
                    <a:pt x="9735" y="6008"/>
                  </a:lnTo>
                  <a:lnTo>
                    <a:pt x="9548" y="6037"/>
                  </a:lnTo>
                  <a:lnTo>
                    <a:pt x="9363" y="6064"/>
                  </a:lnTo>
                  <a:lnTo>
                    <a:pt x="9181" y="6088"/>
                  </a:lnTo>
                  <a:lnTo>
                    <a:pt x="9002" y="6109"/>
                  </a:lnTo>
                  <a:lnTo>
                    <a:pt x="8826" y="6128"/>
                  </a:lnTo>
                  <a:lnTo>
                    <a:pt x="8653" y="6145"/>
                  </a:lnTo>
                  <a:lnTo>
                    <a:pt x="8483" y="6160"/>
                  </a:lnTo>
                  <a:lnTo>
                    <a:pt x="8318" y="6173"/>
                  </a:lnTo>
                  <a:lnTo>
                    <a:pt x="8156" y="6183"/>
                  </a:lnTo>
                  <a:lnTo>
                    <a:pt x="7997" y="6192"/>
                  </a:lnTo>
                  <a:lnTo>
                    <a:pt x="7843" y="6200"/>
                  </a:lnTo>
                  <a:lnTo>
                    <a:pt x="7692" y="6205"/>
                  </a:lnTo>
                  <a:lnTo>
                    <a:pt x="7545" y="6210"/>
                  </a:lnTo>
                  <a:lnTo>
                    <a:pt x="7404" y="6213"/>
                  </a:lnTo>
                  <a:lnTo>
                    <a:pt x="7267" y="6215"/>
                  </a:lnTo>
                  <a:lnTo>
                    <a:pt x="7134" y="6216"/>
                  </a:lnTo>
                  <a:lnTo>
                    <a:pt x="7006" y="6217"/>
                  </a:lnTo>
                  <a:lnTo>
                    <a:pt x="6883" y="6216"/>
                  </a:lnTo>
                  <a:lnTo>
                    <a:pt x="6654" y="6214"/>
                  </a:lnTo>
                  <a:lnTo>
                    <a:pt x="6444" y="6211"/>
                  </a:lnTo>
                  <a:lnTo>
                    <a:pt x="6258" y="6207"/>
                  </a:lnTo>
                  <a:lnTo>
                    <a:pt x="6096" y="6204"/>
                  </a:lnTo>
                  <a:lnTo>
                    <a:pt x="5958" y="6203"/>
                  </a:lnTo>
                  <a:lnTo>
                    <a:pt x="5958" y="6203"/>
                  </a:lnTo>
                  <a:lnTo>
                    <a:pt x="0" y="6203"/>
                  </a:lnTo>
                  <a:lnTo>
                    <a:pt x="0" y="9410"/>
                  </a:lnTo>
                  <a:lnTo>
                    <a:pt x="6646" y="9410"/>
                  </a:lnTo>
                  <a:lnTo>
                    <a:pt x="6646" y="9410"/>
                  </a:lnTo>
                  <a:lnTo>
                    <a:pt x="6756" y="9410"/>
                  </a:lnTo>
                  <a:lnTo>
                    <a:pt x="6868" y="9408"/>
                  </a:lnTo>
                  <a:lnTo>
                    <a:pt x="6981" y="9406"/>
                  </a:lnTo>
                  <a:lnTo>
                    <a:pt x="7095" y="9403"/>
                  </a:lnTo>
                  <a:lnTo>
                    <a:pt x="7209" y="9400"/>
                  </a:lnTo>
                  <a:lnTo>
                    <a:pt x="7325" y="9394"/>
                  </a:lnTo>
                  <a:lnTo>
                    <a:pt x="7442" y="9386"/>
                  </a:lnTo>
                  <a:lnTo>
                    <a:pt x="7560" y="9378"/>
                  </a:lnTo>
                  <a:lnTo>
                    <a:pt x="7678" y="9367"/>
                  </a:lnTo>
                  <a:lnTo>
                    <a:pt x="7798" y="9355"/>
                  </a:lnTo>
                  <a:lnTo>
                    <a:pt x="7919" y="9339"/>
                  </a:lnTo>
                  <a:lnTo>
                    <a:pt x="8039" y="9323"/>
                  </a:lnTo>
                  <a:lnTo>
                    <a:pt x="8161" y="9303"/>
                  </a:lnTo>
                  <a:lnTo>
                    <a:pt x="8284" y="9279"/>
                  </a:lnTo>
                  <a:lnTo>
                    <a:pt x="8347" y="9267"/>
                  </a:lnTo>
                  <a:lnTo>
                    <a:pt x="8408" y="9255"/>
                  </a:lnTo>
                  <a:lnTo>
                    <a:pt x="8470" y="9240"/>
                  </a:lnTo>
                  <a:lnTo>
                    <a:pt x="8533" y="9226"/>
                  </a:lnTo>
                  <a:lnTo>
                    <a:pt x="8596" y="9210"/>
                  </a:lnTo>
                  <a:lnTo>
                    <a:pt x="8659" y="9193"/>
                  </a:lnTo>
                  <a:lnTo>
                    <a:pt x="8721" y="9177"/>
                  </a:lnTo>
                  <a:lnTo>
                    <a:pt x="8784" y="9159"/>
                  </a:lnTo>
                  <a:lnTo>
                    <a:pt x="8847" y="9140"/>
                  </a:lnTo>
                  <a:lnTo>
                    <a:pt x="8910" y="9120"/>
                  </a:lnTo>
                  <a:lnTo>
                    <a:pt x="8974" y="9099"/>
                  </a:lnTo>
                  <a:lnTo>
                    <a:pt x="9037" y="9078"/>
                  </a:lnTo>
                  <a:lnTo>
                    <a:pt x="9101" y="9055"/>
                  </a:lnTo>
                  <a:lnTo>
                    <a:pt x="9165" y="9031"/>
                  </a:lnTo>
                  <a:lnTo>
                    <a:pt x="9229" y="9006"/>
                  </a:lnTo>
                  <a:lnTo>
                    <a:pt x="9294" y="8981"/>
                  </a:lnTo>
                  <a:lnTo>
                    <a:pt x="9358" y="8954"/>
                  </a:lnTo>
                  <a:lnTo>
                    <a:pt x="9423" y="8926"/>
                  </a:lnTo>
                  <a:lnTo>
                    <a:pt x="9487" y="8897"/>
                  </a:lnTo>
                  <a:lnTo>
                    <a:pt x="9552" y="8867"/>
                  </a:lnTo>
                  <a:lnTo>
                    <a:pt x="9617" y="8836"/>
                  </a:lnTo>
                  <a:lnTo>
                    <a:pt x="9683" y="8803"/>
                  </a:lnTo>
                  <a:lnTo>
                    <a:pt x="9747" y="8770"/>
                  </a:lnTo>
                  <a:lnTo>
                    <a:pt x="9812" y="8734"/>
                  </a:lnTo>
                  <a:lnTo>
                    <a:pt x="9878" y="8699"/>
                  </a:lnTo>
                  <a:lnTo>
                    <a:pt x="9943" y="8662"/>
                  </a:lnTo>
                  <a:lnTo>
                    <a:pt x="10009" y="8623"/>
                  </a:lnTo>
                  <a:lnTo>
                    <a:pt x="10075" y="8583"/>
                  </a:lnTo>
                  <a:lnTo>
                    <a:pt x="10141" y="8542"/>
                  </a:lnTo>
                  <a:lnTo>
                    <a:pt x="10206" y="8499"/>
                  </a:lnTo>
                  <a:lnTo>
                    <a:pt x="10272" y="8456"/>
                  </a:lnTo>
                  <a:lnTo>
                    <a:pt x="10339" y="8410"/>
                  </a:lnTo>
                  <a:lnTo>
                    <a:pt x="10404" y="8363"/>
                  </a:lnTo>
                  <a:lnTo>
                    <a:pt x="10471" y="8315"/>
                  </a:lnTo>
                  <a:lnTo>
                    <a:pt x="10538" y="8266"/>
                  </a:lnTo>
                  <a:lnTo>
                    <a:pt x="10603" y="8215"/>
                  </a:lnTo>
                  <a:lnTo>
                    <a:pt x="10603" y="821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934F611-1FE9-89F7-3845-F80CD26FF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3395471"/>
              <a:ext cx="6115050" cy="1383792"/>
            </a:xfrm>
            <a:custGeom>
              <a:avLst/>
              <a:gdLst>
                <a:gd name="connsiteX0" fmla="*/ 866394 w 6115050"/>
                <a:gd name="connsiteY0" fmla="*/ 0 h 1383792"/>
                <a:gd name="connsiteX1" fmla="*/ 1908810 w 6115050"/>
                <a:gd name="connsiteY1" fmla="*/ 36576 h 1383792"/>
                <a:gd name="connsiteX2" fmla="*/ 2878074 w 6115050"/>
                <a:gd name="connsiteY2" fmla="*/ 67056 h 1383792"/>
                <a:gd name="connsiteX3" fmla="*/ 6096762 w 6115050"/>
                <a:gd name="connsiteY3" fmla="*/ 97536 h 1383792"/>
                <a:gd name="connsiteX4" fmla="*/ 6115050 w 6115050"/>
                <a:gd name="connsiteY4" fmla="*/ 133570 h 1383792"/>
                <a:gd name="connsiteX5" fmla="*/ 6115050 w 6115050"/>
                <a:gd name="connsiteY5" fmla="*/ 1338453 h 1383792"/>
                <a:gd name="connsiteX6" fmla="*/ 6059805 w 6115050"/>
                <a:gd name="connsiteY6" fmla="*/ 1338453 h 1383792"/>
                <a:gd name="connsiteX7" fmla="*/ 6066282 w 6115050"/>
                <a:gd name="connsiteY7" fmla="*/ 1383792 h 1383792"/>
                <a:gd name="connsiteX8" fmla="*/ 5090922 w 6115050"/>
                <a:gd name="connsiteY8" fmla="*/ 1365504 h 1383792"/>
                <a:gd name="connsiteX9" fmla="*/ 3835146 w 6115050"/>
                <a:gd name="connsiteY9" fmla="*/ 1371600 h 1383792"/>
                <a:gd name="connsiteX10" fmla="*/ 3256026 w 6115050"/>
                <a:gd name="connsiteY10" fmla="*/ 1341120 h 1383792"/>
                <a:gd name="connsiteX11" fmla="*/ 2628138 w 6115050"/>
                <a:gd name="connsiteY11" fmla="*/ 1182624 h 1383792"/>
                <a:gd name="connsiteX12" fmla="*/ 2073402 w 6115050"/>
                <a:gd name="connsiteY12" fmla="*/ 999744 h 1383792"/>
                <a:gd name="connsiteX13" fmla="*/ 1323594 w 6115050"/>
                <a:gd name="connsiteY13" fmla="*/ 688848 h 1383792"/>
                <a:gd name="connsiteX14" fmla="*/ 713994 w 6115050"/>
                <a:gd name="connsiteY14" fmla="*/ 414528 h 1383792"/>
                <a:gd name="connsiteX15" fmla="*/ 354330 w 6115050"/>
                <a:gd name="connsiteY15" fmla="*/ 274320 h 1383792"/>
                <a:gd name="connsiteX16" fmla="*/ 19050 w 6115050"/>
                <a:gd name="connsiteY16" fmla="*/ 256032 h 1383792"/>
                <a:gd name="connsiteX17" fmla="*/ 136289 w 6115050"/>
                <a:gd name="connsiteY17" fmla="*/ 243783 h 1383792"/>
                <a:gd name="connsiteX18" fmla="*/ 104775 w 6115050"/>
                <a:gd name="connsiteY18" fmla="*/ 242744 h 1383792"/>
                <a:gd name="connsiteX19" fmla="*/ 69056 w 6115050"/>
                <a:gd name="connsiteY19" fmla="*/ 241156 h 1383792"/>
                <a:gd name="connsiteX20" fmla="*/ 33735 w 6115050"/>
                <a:gd name="connsiteY20" fmla="*/ 240362 h 1383792"/>
                <a:gd name="connsiteX21" fmla="*/ 0 w 6115050"/>
                <a:gd name="connsiteY21" fmla="*/ 239568 h 1383792"/>
                <a:gd name="connsiteX22" fmla="*/ 166291 w 6115050"/>
                <a:gd name="connsiteY22" fmla="*/ 56950 h 1383792"/>
                <a:gd name="connsiteX23" fmla="*/ 262890 w 6115050"/>
                <a:gd name="connsiteY23" fmla="*/ 6096 h 1383792"/>
                <a:gd name="connsiteX0" fmla="*/ 866394 w 6115050"/>
                <a:gd name="connsiteY0" fmla="*/ 0 h 1383792"/>
                <a:gd name="connsiteX1" fmla="*/ 1908810 w 6115050"/>
                <a:gd name="connsiteY1" fmla="*/ 36576 h 1383792"/>
                <a:gd name="connsiteX2" fmla="*/ 2878074 w 6115050"/>
                <a:gd name="connsiteY2" fmla="*/ 67056 h 1383792"/>
                <a:gd name="connsiteX3" fmla="*/ 6096762 w 6115050"/>
                <a:gd name="connsiteY3" fmla="*/ 97536 h 1383792"/>
                <a:gd name="connsiteX4" fmla="*/ 6115050 w 6115050"/>
                <a:gd name="connsiteY4" fmla="*/ 133570 h 1383792"/>
                <a:gd name="connsiteX5" fmla="*/ 6115050 w 6115050"/>
                <a:gd name="connsiteY5" fmla="*/ 1338453 h 1383792"/>
                <a:gd name="connsiteX6" fmla="*/ 6066282 w 6115050"/>
                <a:gd name="connsiteY6" fmla="*/ 1383792 h 1383792"/>
                <a:gd name="connsiteX7" fmla="*/ 5090922 w 6115050"/>
                <a:gd name="connsiteY7" fmla="*/ 1365504 h 1383792"/>
                <a:gd name="connsiteX8" fmla="*/ 3835146 w 6115050"/>
                <a:gd name="connsiteY8" fmla="*/ 1371600 h 1383792"/>
                <a:gd name="connsiteX9" fmla="*/ 3256026 w 6115050"/>
                <a:gd name="connsiteY9" fmla="*/ 1341120 h 1383792"/>
                <a:gd name="connsiteX10" fmla="*/ 2628138 w 6115050"/>
                <a:gd name="connsiteY10" fmla="*/ 1182624 h 1383792"/>
                <a:gd name="connsiteX11" fmla="*/ 2073402 w 6115050"/>
                <a:gd name="connsiteY11" fmla="*/ 999744 h 1383792"/>
                <a:gd name="connsiteX12" fmla="*/ 1323594 w 6115050"/>
                <a:gd name="connsiteY12" fmla="*/ 688848 h 1383792"/>
                <a:gd name="connsiteX13" fmla="*/ 713994 w 6115050"/>
                <a:gd name="connsiteY13" fmla="*/ 414528 h 1383792"/>
                <a:gd name="connsiteX14" fmla="*/ 354330 w 6115050"/>
                <a:gd name="connsiteY14" fmla="*/ 274320 h 1383792"/>
                <a:gd name="connsiteX15" fmla="*/ 19050 w 6115050"/>
                <a:gd name="connsiteY15" fmla="*/ 256032 h 1383792"/>
                <a:gd name="connsiteX16" fmla="*/ 136289 w 6115050"/>
                <a:gd name="connsiteY16" fmla="*/ 243783 h 1383792"/>
                <a:gd name="connsiteX17" fmla="*/ 104775 w 6115050"/>
                <a:gd name="connsiteY17" fmla="*/ 242744 h 1383792"/>
                <a:gd name="connsiteX18" fmla="*/ 69056 w 6115050"/>
                <a:gd name="connsiteY18" fmla="*/ 241156 h 1383792"/>
                <a:gd name="connsiteX19" fmla="*/ 33735 w 6115050"/>
                <a:gd name="connsiteY19" fmla="*/ 240362 h 1383792"/>
                <a:gd name="connsiteX20" fmla="*/ 0 w 6115050"/>
                <a:gd name="connsiteY20" fmla="*/ 239568 h 1383792"/>
                <a:gd name="connsiteX21" fmla="*/ 166291 w 6115050"/>
                <a:gd name="connsiteY21" fmla="*/ 56950 h 1383792"/>
                <a:gd name="connsiteX22" fmla="*/ 262890 w 6115050"/>
                <a:gd name="connsiteY22" fmla="*/ 6096 h 1383792"/>
                <a:gd name="connsiteX23" fmla="*/ 866394 w 6115050"/>
                <a:gd name="connsiteY23" fmla="*/ 0 h 1383792"/>
                <a:gd name="connsiteX0" fmla="*/ 866394 w 6115050"/>
                <a:gd name="connsiteY0" fmla="*/ 0 h 1383792"/>
                <a:gd name="connsiteX1" fmla="*/ 1908810 w 6115050"/>
                <a:gd name="connsiteY1" fmla="*/ 36576 h 1383792"/>
                <a:gd name="connsiteX2" fmla="*/ 2878074 w 6115050"/>
                <a:gd name="connsiteY2" fmla="*/ 67056 h 1383792"/>
                <a:gd name="connsiteX3" fmla="*/ 6096762 w 6115050"/>
                <a:gd name="connsiteY3" fmla="*/ 97536 h 1383792"/>
                <a:gd name="connsiteX4" fmla="*/ 6115050 w 6115050"/>
                <a:gd name="connsiteY4" fmla="*/ 133570 h 1383792"/>
                <a:gd name="connsiteX5" fmla="*/ 6115050 w 6115050"/>
                <a:gd name="connsiteY5" fmla="*/ 1338453 h 1383792"/>
                <a:gd name="connsiteX6" fmla="*/ 6066282 w 6115050"/>
                <a:gd name="connsiteY6" fmla="*/ 1383792 h 1383792"/>
                <a:gd name="connsiteX7" fmla="*/ 5090922 w 6115050"/>
                <a:gd name="connsiteY7" fmla="*/ 1365504 h 1383792"/>
                <a:gd name="connsiteX8" fmla="*/ 3835146 w 6115050"/>
                <a:gd name="connsiteY8" fmla="*/ 1371600 h 1383792"/>
                <a:gd name="connsiteX9" fmla="*/ 3256026 w 6115050"/>
                <a:gd name="connsiteY9" fmla="*/ 1341120 h 1383792"/>
                <a:gd name="connsiteX10" fmla="*/ 2628138 w 6115050"/>
                <a:gd name="connsiteY10" fmla="*/ 1182624 h 1383792"/>
                <a:gd name="connsiteX11" fmla="*/ 2073402 w 6115050"/>
                <a:gd name="connsiteY11" fmla="*/ 999744 h 1383792"/>
                <a:gd name="connsiteX12" fmla="*/ 1323594 w 6115050"/>
                <a:gd name="connsiteY12" fmla="*/ 688848 h 1383792"/>
                <a:gd name="connsiteX13" fmla="*/ 713994 w 6115050"/>
                <a:gd name="connsiteY13" fmla="*/ 414528 h 1383792"/>
                <a:gd name="connsiteX14" fmla="*/ 354330 w 6115050"/>
                <a:gd name="connsiteY14" fmla="*/ 274320 h 1383792"/>
                <a:gd name="connsiteX15" fmla="*/ 19050 w 6115050"/>
                <a:gd name="connsiteY15" fmla="*/ 256032 h 1383792"/>
                <a:gd name="connsiteX16" fmla="*/ 104775 w 6115050"/>
                <a:gd name="connsiteY16" fmla="*/ 242744 h 1383792"/>
                <a:gd name="connsiteX17" fmla="*/ 69056 w 6115050"/>
                <a:gd name="connsiteY17" fmla="*/ 241156 h 1383792"/>
                <a:gd name="connsiteX18" fmla="*/ 33735 w 6115050"/>
                <a:gd name="connsiteY18" fmla="*/ 240362 h 1383792"/>
                <a:gd name="connsiteX19" fmla="*/ 0 w 6115050"/>
                <a:gd name="connsiteY19" fmla="*/ 239568 h 1383792"/>
                <a:gd name="connsiteX20" fmla="*/ 166291 w 6115050"/>
                <a:gd name="connsiteY20" fmla="*/ 56950 h 1383792"/>
                <a:gd name="connsiteX21" fmla="*/ 262890 w 6115050"/>
                <a:gd name="connsiteY21" fmla="*/ 6096 h 1383792"/>
                <a:gd name="connsiteX22" fmla="*/ 866394 w 6115050"/>
                <a:gd name="connsiteY22" fmla="*/ 0 h 1383792"/>
                <a:gd name="connsiteX0" fmla="*/ 866394 w 6115050"/>
                <a:gd name="connsiteY0" fmla="*/ 0 h 1383792"/>
                <a:gd name="connsiteX1" fmla="*/ 1908810 w 6115050"/>
                <a:gd name="connsiteY1" fmla="*/ 36576 h 1383792"/>
                <a:gd name="connsiteX2" fmla="*/ 2878074 w 6115050"/>
                <a:gd name="connsiteY2" fmla="*/ 67056 h 1383792"/>
                <a:gd name="connsiteX3" fmla="*/ 6096762 w 6115050"/>
                <a:gd name="connsiteY3" fmla="*/ 97536 h 1383792"/>
                <a:gd name="connsiteX4" fmla="*/ 6115050 w 6115050"/>
                <a:gd name="connsiteY4" fmla="*/ 133570 h 1383792"/>
                <a:gd name="connsiteX5" fmla="*/ 6115050 w 6115050"/>
                <a:gd name="connsiteY5" fmla="*/ 1338453 h 1383792"/>
                <a:gd name="connsiteX6" fmla="*/ 6066282 w 6115050"/>
                <a:gd name="connsiteY6" fmla="*/ 1383792 h 1383792"/>
                <a:gd name="connsiteX7" fmla="*/ 5090922 w 6115050"/>
                <a:gd name="connsiteY7" fmla="*/ 1365504 h 1383792"/>
                <a:gd name="connsiteX8" fmla="*/ 3835146 w 6115050"/>
                <a:gd name="connsiteY8" fmla="*/ 1371600 h 1383792"/>
                <a:gd name="connsiteX9" fmla="*/ 3256026 w 6115050"/>
                <a:gd name="connsiteY9" fmla="*/ 1341120 h 1383792"/>
                <a:gd name="connsiteX10" fmla="*/ 2628138 w 6115050"/>
                <a:gd name="connsiteY10" fmla="*/ 1182624 h 1383792"/>
                <a:gd name="connsiteX11" fmla="*/ 2073402 w 6115050"/>
                <a:gd name="connsiteY11" fmla="*/ 999744 h 1383792"/>
                <a:gd name="connsiteX12" fmla="*/ 1323594 w 6115050"/>
                <a:gd name="connsiteY12" fmla="*/ 688848 h 1383792"/>
                <a:gd name="connsiteX13" fmla="*/ 713994 w 6115050"/>
                <a:gd name="connsiteY13" fmla="*/ 414528 h 1383792"/>
                <a:gd name="connsiteX14" fmla="*/ 354330 w 6115050"/>
                <a:gd name="connsiteY14" fmla="*/ 274320 h 1383792"/>
                <a:gd name="connsiteX15" fmla="*/ 19050 w 6115050"/>
                <a:gd name="connsiteY15" fmla="*/ 256032 h 1383792"/>
                <a:gd name="connsiteX16" fmla="*/ 69056 w 6115050"/>
                <a:gd name="connsiteY16" fmla="*/ 241156 h 1383792"/>
                <a:gd name="connsiteX17" fmla="*/ 33735 w 6115050"/>
                <a:gd name="connsiteY17" fmla="*/ 240362 h 1383792"/>
                <a:gd name="connsiteX18" fmla="*/ 0 w 6115050"/>
                <a:gd name="connsiteY18" fmla="*/ 239568 h 1383792"/>
                <a:gd name="connsiteX19" fmla="*/ 166291 w 6115050"/>
                <a:gd name="connsiteY19" fmla="*/ 56950 h 1383792"/>
                <a:gd name="connsiteX20" fmla="*/ 262890 w 6115050"/>
                <a:gd name="connsiteY20" fmla="*/ 6096 h 1383792"/>
                <a:gd name="connsiteX21" fmla="*/ 866394 w 6115050"/>
                <a:gd name="connsiteY21" fmla="*/ 0 h 1383792"/>
                <a:gd name="connsiteX0" fmla="*/ 866394 w 6115050"/>
                <a:gd name="connsiteY0" fmla="*/ 0 h 1383792"/>
                <a:gd name="connsiteX1" fmla="*/ 1908810 w 6115050"/>
                <a:gd name="connsiteY1" fmla="*/ 36576 h 1383792"/>
                <a:gd name="connsiteX2" fmla="*/ 2878074 w 6115050"/>
                <a:gd name="connsiteY2" fmla="*/ 67056 h 1383792"/>
                <a:gd name="connsiteX3" fmla="*/ 6096762 w 6115050"/>
                <a:gd name="connsiteY3" fmla="*/ 97536 h 1383792"/>
                <a:gd name="connsiteX4" fmla="*/ 6115050 w 6115050"/>
                <a:gd name="connsiteY4" fmla="*/ 133570 h 1383792"/>
                <a:gd name="connsiteX5" fmla="*/ 6115050 w 6115050"/>
                <a:gd name="connsiteY5" fmla="*/ 1338453 h 1383792"/>
                <a:gd name="connsiteX6" fmla="*/ 6066282 w 6115050"/>
                <a:gd name="connsiteY6" fmla="*/ 1383792 h 1383792"/>
                <a:gd name="connsiteX7" fmla="*/ 5090922 w 6115050"/>
                <a:gd name="connsiteY7" fmla="*/ 1365504 h 1383792"/>
                <a:gd name="connsiteX8" fmla="*/ 3835146 w 6115050"/>
                <a:gd name="connsiteY8" fmla="*/ 1371600 h 1383792"/>
                <a:gd name="connsiteX9" fmla="*/ 3256026 w 6115050"/>
                <a:gd name="connsiteY9" fmla="*/ 1341120 h 1383792"/>
                <a:gd name="connsiteX10" fmla="*/ 2628138 w 6115050"/>
                <a:gd name="connsiteY10" fmla="*/ 1182624 h 1383792"/>
                <a:gd name="connsiteX11" fmla="*/ 2073402 w 6115050"/>
                <a:gd name="connsiteY11" fmla="*/ 999744 h 1383792"/>
                <a:gd name="connsiteX12" fmla="*/ 1323594 w 6115050"/>
                <a:gd name="connsiteY12" fmla="*/ 688848 h 1383792"/>
                <a:gd name="connsiteX13" fmla="*/ 713994 w 6115050"/>
                <a:gd name="connsiteY13" fmla="*/ 414528 h 1383792"/>
                <a:gd name="connsiteX14" fmla="*/ 354330 w 6115050"/>
                <a:gd name="connsiteY14" fmla="*/ 274320 h 1383792"/>
                <a:gd name="connsiteX15" fmla="*/ 19050 w 6115050"/>
                <a:gd name="connsiteY15" fmla="*/ 256032 h 1383792"/>
                <a:gd name="connsiteX16" fmla="*/ 33735 w 6115050"/>
                <a:gd name="connsiteY16" fmla="*/ 240362 h 1383792"/>
                <a:gd name="connsiteX17" fmla="*/ 0 w 6115050"/>
                <a:gd name="connsiteY17" fmla="*/ 239568 h 1383792"/>
                <a:gd name="connsiteX18" fmla="*/ 166291 w 6115050"/>
                <a:gd name="connsiteY18" fmla="*/ 56950 h 1383792"/>
                <a:gd name="connsiteX19" fmla="*/ 262890 w 6115050"/>
                <a:gd name="connsiteY19" fmla="*/ 6096 h 1383792"/>
                <a:gd name="connsiteX20" fmla="*/ 866394 w 6115050"/>
                <a:gd name="connsiteY20" fmla="*/ 0 h 1383792"/>
                <a:gd name="connsiteX0" fmla="*/ 866394 w 6115050"/>
                <a:gd name="connsiteY0" fmla="*/ 0 h 1383792"/>
                <a:gd name="connsiteX1" fmla="*/ 1908810 w 6115050"/>
                <a:gd name="connsiteY1" fmla="*/ 36576 h 1383792"/>
                <a:gd name="connsiteX2" fmla="*/ 2878074 w 6115050"/>
                <a:gd name="connsiteY2" fmla="*/ 67056 h 1383792"/>
                <a:gd name="connsiteX3" fmla="*/ 6096762 w 6115050"/>
                <a:gd name="connsiteY3" fmla="*/ 97536 h 1383792"/>
                <a:gd name="connsiteX4" fmla="*/ 6115050 w 6115050"/>
                <a:gd name="connsiteY4" fmla="*/ 133570 h 1383792"/>
                <a:gd name="connsiteX5" fmla="*/ 6115050 w 6115050"/>
                <a:gd name="connsiteY5" fmla="*/ 1338453 h 1383792"/>
                <a:gd name="connsiteX6" fmla="*/ 6066282 w 6115050"/>
                <a:gd name="connsiteY6" fmla="*/ 1383792 h 1383792"/>
                <a:gd name="connsiteX7" fmla="*/ 5090922 w 6115050"/>
                <a:gd name="connsiteY7" fmla="*/ 1365504 h 1383792"/>
                <a:gd name="connsiteX8" fmla="*/ 3835146 w 6115050"/>
                <a:gd name="connsiteY8" fmla="*/ 1371600 h 1383792"/>
                <a:gd name="connsiteX9" fmla="*/ 3256026 w 6115050"/>
                <a:gd name="connsiteY9" fmla="*/ 1341120 h 1383792"/>
                <a:gd name="connsiteX10" fmla="*/ 2628138 w 6115050"/>
                <a:gd name="connsiteY10" fmla="*/ 1182624 h 1383792"/>
                <a:gd name="connsiteX11" fmla="*/ 2073402 w 6115050"/>
                <a:gd name="connsiteY11" fmla="*/ 999744 h 1383792"/>
                <a:gd name="connsiteX12" fmla="*/ 1323594 w 6115050"/>
                <a:gd name="connsiteY12" fmla="*/ 688848 h 1383792"/>
                <a:gd name="connsiteX13" fmla="*/ 713994 w 6115050"/>
                <a:gd name="connsiteY13" fmla="*/ 414528 h 1383792"/>
                <a:gd name="connsiteX14" fmla="*/ 354330 w 6115050"/>
                <a:gd name="connsiteY14" fmla="*/ 274320 h 1383792"/>
                <a:gd name="connsiteX15" fmla="*/ 19050 w 6115050"/>
                <a:gd name="connsiteY15" fmla="*/ 256032 h 1383792"/>
                <a:gd name="connsiteX16" fmla="*/ 0 w 6115050"/>
                <a:gd name="connsiteY16" fmla="*/ 239568 h 1383792"/>
                <a:gd name="connsiteX17" fmla="*/ 166291 w 6115050"/>
                <a:gd name="connsiteY17" fmla="*/ 56950 h 1383792"/>
                <a:gd name="connsiteX18" fmla="*/ 262890 w 6115050"/>
                <a:gd name="connsiteY18" fmla="*/ 6096 h 1383792"/>
                <a:gd name="connsiteX19" fmla="*/ 866394 w 6115050"/>
                <a:gd name="connsiteY19" fmla="*/ 0 h 138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15050" h="1383792">
                  <a:moveTo>
                    <a:pt x="866394" y="0"/>
                  </a:moveTo>
                  <a:lnTo>
                    <a:pt x="1908810" y="36576"/>
                  </a:lnTo>
                  <a:lnTo>
                    <a:pt x="2878074" y="67056"/>
                  </a:lnTo>
                  <a:lnTo>
                    <a:pt x="6096762" y="97536"/>
                  </a:lnTo>
                  <a:lnTo>
                    <a:pt x="6115050" y="133570"/>
                  </a:lnTo>
                  <a:lnTo>
                    <a:pt x="6115050" y="1338453"/>
                  </a:lnTo>
                  <a:lnTo>
                    <a:pt x="6066282" y="1383792"/>
                  </a:lnTo>
                  <a:lnTo>
                    <a:pt x="5090922" y="1365504"/>
                  </a:lnTo>
                  <a:lnTo>
                    <a:pt x="3835146" y="1371600"/>
                  </a:lnTo>
                  <a:lnTo>
                    <a:pt x="3256026" y="1341120"/>
                  </a:lnTo>
                  <a:lnTo>
                    <a:pt x="2628138" y="1182624"/>
                  </a:lnTo>
                  <a:lnTo>
                    <a:pt x="2073402" y="999744"/>
                  </a:lnTo>
                  <a:lnTo>
                    <a:pt x="1323594" y="688848"/>
                  </a:lnTo>
                  <a:lnTo>
                    <a:pt x="713994" y="414528"/>
                  </a:lnTo>
                  <a:lnTo>
                    <a:pt x="354330" y="274320"/>
                  </a:lnTo>
                  <a:lnTo>
                    <a:pt x="19050" y="256032"/>
                  </a:lnTo>
                  <a:lnTo>
                    <a:pt x="0" y="239568"/>
                  </a:lnTo>
                  <a:lnTo>
                    <a:pt x="166291" y="56950"/>
                  </a:lnTo>
                  <a:lnTo>
                    <a:pt x="262890" y="6096"/>
                  </a:lnTo>
                  <a:lnTo>
                    <a:pt x="86639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A1F86A9-CA77-90C0-C363-5CDEA7FD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3633788"/>
              <a:ext cx="6211888" cy="2390775"/>
            </a:xfrm>
            <a:custGeom>
              <a:avLst/>
              <a:gdLst>
                <a:gd name="T0" fmla="*/ 5586 w 15650"/>
                <a:gd name="T1" fmla="*/ 1814 h 6021"/>
                <a:gd name="T2" fmla="*/ 4753 w 15650"/>
                <a:gd name="T3" fmla="*/ 1474 h 6021"/>
                <a:gd name="T4" fmla="*/ 2907 w 15650"/>
                <a:gd name="T5" fmla="*/ 705 h 6021"/>
                <a:gd name="T6" fmla="*/ 1919 w 15650"/>
                <a:gd name="T7" fmla="*/ 297 h 6021"/>
                <a:gd name="T8" fmla="*/ 1604 w 15650"/>
                <a:gd name="T9" fmla="*/ 172 h 6021"/>
                <a:gd name="T10" fmla="*/ 1502 w 15650"/>
                <a:gd name="T11" fmla="*/ 139 h 6021"/>
                <a:gd name="T12" fmla="*/ 1389 w 15650"/>
                <a:gd name="T13" fmla="*/ 109 h 6021"/>
                <a:gd name="T14" fmla="*/ 1142 w 15650"/>
                <a:gd name="T15" fmla="*/ 63 h 6021"/>
                <a:gd name="T16" fmla="*/ 873 w 15650"/>
                <a:gd name="T17" fmla="*/ 31 h 6021"/>
                <a:gd name="T18" fmla="*/ 597 w 15650"/>
                <a:gd name="T19" fmla="*/ 11 h 6021"/>
                <a:gd name="T20" fmla="*/ 327 w 15650"/>
                <a:gd name="T21" fmla="*/ 2 h 6021"/>
                <a:gd name="T22" fmla="*/ 74 w 15650"/>
                <a:gd name="T23" fmla="*/ 184 h 6021"/>
                <a:gd name="T24" fmla="*/ 0 w 15650"/>
                <a:gd name="T25" fmla="*/ 265 h 6021"/>
                <a:gd name="T26" fmla="*/ 199 w 15650"/>
                <a:gd name="T27" fmla="*/ 250 h 6021"/>
                <a:gd name="T28" fmla="*/ 395 w 15650"/>
                <a:gd name="T29" fmla="*/ 248 h 6021"/>
                <a:gd name="T30" fmla="*/ 586 w 15650"/>
                <a:gd name="T31" fmla="*/ 257 h 6021"/>
                <a:gd name="T32" fmla="*/ 772 w 15650"/>
                <a:gd name="T33" fmla="*/ 278 h 6021"/>
                <a:gd name="T34" fmla="*/ 949 w 15650"/>
                <a:gd name="T35" fmla="*/ 311 h 6021"/>
                <a:gd name="T36" fmla="*/ 1118 w 15650"/>
                <a:gd name="T37" fmla="*/ 354 h 6021"/>
                <a:gd name="T38" fmla="*/ 1278 w 15650"/>
                <a:gd name="T39" fmla="*/ 409 h 6021"/>
                <a:gd name="T40" fmla="*/ 1424 w 15650"/>
                <a:gd name="T41" fmla="*/ 473 h 6021"/>
                <a:gd name="T42" fmla="*/ 1559 w 15650"/>
                <a:gd name="T43" fmla="*/ 549 h 6021"/>
                <a:gd name="T44" fmla="*/ 1680 w 15650"/>
                <a:gd name="T45" fmla="*/ 635 h 6021"/>
                <a:gd name="T46" fmla="*/ 1750 w 15650"/>
                <a:gd name="T47" fmla="*/ 697 h 6021"/>
                <a:gd name="T48" fmla="*/ 2015 w 15650"/>
                <a:gd name="T49" fmla="*/ 965 h 6021"/>
                <a:gd name="T50" fmla="*/ 2765 w 15650"/>
                <a:gd name="T51" fmla="*/ 1758 h 6021"/>
                <a:gd name="T52" fmla="*/ 3679 w 15650"/>
                <a:gd name="T53" fmla="*/ 2726 h 6021"/>
                <a:gd name="T54" fmla="*/ 4502 w 15650"/>
                <a:gd name="T55" fmla="*/ 3582 h 6021"/>
                <a:gd name="T56" fmla="*/ 4981 w 15650"/>
                <a:gd name="T57" fmla="*/ 4069 h 6021"/>
                <a:gd name="T58" fmla="*/ 5284 w 15650"/>
                <a:gd name="T59" fmla="*/ 4368 h 6021"/>
                <a:gd name="T60" fmla="*/ 5476 w 15650"/>
                <a:gd name="T61" fmla="*/ 4547 h 6021"/>
                <a:gd name="T62" fmla="*/ 5672 w 15650"/>
                <a:gd name="T63" fmla="*/ 4712 h 6021"/>
                <a:gd name="T64" fmla="*/ 5874 w 15650"/>
                <a:gd name="T65" fmla="*/ 4863 h 6021"/>
                <a:gd name="T66" fmla="*/ 6080 w 15650"/>
                <a:gd name="T67" fmla="*/ 5003 h 6021"/>
                <a:gd name="T68" fmla="*/ 6289 w 15650"/>
                <a:gd name="T69" fmla="*/ 5132 h 6021"/>
                <a:gd name="T70" fmla="*/ 6501 w 15650"/>
                <a:gd name="T71" fmla="*/ 5249 h 6021"/>
                <a:gd name="T72" fmla="*/ 6715 w 15650"/>
                <a:gd name="T73" fmla="*/ 5354 h 6021"/>
                <a:gd name="T74" fmla="*/ 6931 w 15650"/>
                <a:gd name="T75" fmla="*/ 5450 h 6021"/>
                <a:gd name="T76" fmla="*/ 7147 w 15650"/>
                <a:gd name="T77" fmla="*/ 5536 h 6021"/>
                <a:gd name="T78" fmla="*/ 7363 w 15650"/>
                <a:gd name="T79" fmla="*/ 5612 h 6021"/>
                <a:gd name="T80" fmla="*/ 7580 w 15650"/>
                <a:gd name="T81" fmla="*/ 5680 h 6021"/>
                <a:gd name="T82" fmla="*/ 7795 w 15650"/>
                <a:gd name="T83" fmla="*/ 5738 h 6021"/>
                <a:gd name="T84" fmla="*/ 8010 w 15650"/>
                <a:gd name="T85" fmla="*/ 5789 h 6021"/>
                <a:gd name="T86" fmla="*/ 8222 w 15650"/>
                <a:gd name="T87" fmla="*/ 5831 h 6021"/>
                <a:gd name="T88" fmla="*/ 8432 w 15650"/>
                <a:gd name="T89" fmla="*/ 5867 h 6021"/>
                <a:gd name="T90" fmla="*/ 8773 w 15650"/>
                <a:gd name="T91" fmla="*/ 5913 h 6021"/>
                <a:gd name="T92" fmla="*/ 9169 w 15650"/>
                <a:gd name="T93" fmla="*/ 5946 h 6021"/>
                <a:gd name="T94" fmla="*/ 9543 w 15650"/>
                <a:gd name="T95" fmla="*/ 5959 h 6021"/>
                <a:gd name="T96" fmla="*/ 15650 w 15650"/>
                <a:gd name="T97" fmla="*/ 6021 h 6021"/>
                <a:gd name="T98" fmla="*/ 15650 w 15650"/>
                <a:gd name="T99" fmla="*/ 2768 h 6021"/>
                <a:gd name="T100" fmla="*/ 9750 w 15650"/>
                <a:gd name="T101" fmla="*/ 2767 h 6021"/>
                <a:gd name="T102" fmla="*/ 9369 w 15650"/>
                <a:gd name="T103" fmla="*/ 2751 h 6021"/>
                <a:gd name="T104" fmla="*/ 8979 w 15650"/>
                <a:gd name="T105" fmla="*/ 2715 h 6021"/>
                <a:gd name="T106" fmla="*/ 8586 w 15650"/>
                <a:gd name="T107" fmla="*/ 2662 h 6021"/>
                <a:gd name="T108" fmla="*/ 8191 w 15650"/>
                <a:gd name="T109" fmla="*/ 2594 h 6021"/>
                <a:gd name="T110" fmla="*/ 7795 w 15650"/>
                <a:gd name="T111" fmla="*/ 2511 h 6021"/>
                <a:gd name="T112" fmla="*/ 7405 w 15650"/>
                <a:gd name="T113" fmla="*/ 2418 h 6021"/>
                <a:gd name="T114" fmla="*/ 7020 w 15650"/>
                <a:gd name="T115" fmla="*/ 2312 h 6021"/>
                <a:gd name="T116" fmla="*/ 6645 w 15650"/>
                <a:gd name="T117" fmla="*/ 2198 h 6021"/>
                <a:gd name="T118" fmla="*/ 6283 w 15650"/>
                <a:gd name="T119" fmla="*/ 2077 h 6021"/>
                <a:gd name="T120" fmla="*/ 5934 w 15650"/>
                <a:gd name="T121" fmla="*/ 1951 h 6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50" h="6021">
                  <a:moveTo>
                    <a:pt x="5822" y="1907"/>
                  </a:moveTo>
                  <a:lnTo>
                    <a:pt x="5822" y="1907"/>
                  </a:lnTo>
                  <a:lnTo>
                    <a:pt x="5586" y="1814"/>
                  </a:lnTo>
                  <a:lnTo>
                    <a:pt x="5327" y="1709"/>
                  </a:lnTo>
                  <a:lnTo>
                    <a:pt x="5048" y="1595"/>
                  </a:lnTo>
                  <a:lnTo>
                    <a:pt x="4753" y="1474"/>
                  </a:lnTo>
                  <a:lnTo>
                    <a:pt x="4135" y="1219"/>
                  </a:lnTo>
                  <a:lnTo>
                    <a:pt x="3508" y="957"/>
                  </a:lnTo>
                  <a:lnTo>
                    <a:pt x="2907" y="705"/>
                  </a:lnTo>
                  <a:lnTo>
                    <a:pt x="2366" y="480"/>
                  </a:lnTo>
                  <a:lnTo>
                    <a:pt x="2129" y="383"/>
                  </a:lnTo>
                  <a:lnTo>
                    <a:pt x="1919" y="297"/>
                  </a:lnTo>
                  <a:lnTo>
                    <a:pt x="1743" y="227"/>
                  </a:lnTo>
                  <a:lnTo>
                    <a:pt x="1604" y="172"/>
                  </a:lnTo>
                  <a:lnTo>
                    <a:pt x="1604" y="172"/>
                  </a:lnTo>
                  <a:lnTo>
                    <a:pt x="1571" y="160"/>
                  </a:lnTo>
                  <a:lnTo>
                    <a:pt x="1537" y="149"/>
                  </a:lnTo>
                  <a:lnTo>
                    <a:pt x="1502" y="139"/>
                  </a:lnTo>
                  <a:lnTo>
                    <a:pt x="1465" y="128"/>
                  </a:lnTo>
                  <a:lnTo>
                    <a:pt x="1427" y="119"/>
                  </a:lnTo>
                  <a:lnTo>
                    <a:pt x="1389" y="109"/>
                  </a:lnTo>
                  <a:lnTo>
                    <a:pt x="1309" y="92"/>
                  </a:lnTo>
                  <a:lnTo>
                    <a:pt x="1227" y="77"/>
                  </a:lnTo>
                  <a:lnTo>
                    <a:pt x="1142" y="63"/>
                  </a:lnTo>
                  <a:lnTo>
                    <a:pt x="1054" y="51"/>
                  </a:lnTo>
                  <a:lnTo>
                    <a:pt x="963" y="40"/>
                  </a:lnTo>
                  <a:lnTo>
                    <a:pt x="873" y="31"/>
                  </a:lnTo>
                  <a:lnTo>
                    <a:pt x="781" y="23"/>
                  </a:lnTo>
                  <a:lnTo>
                    <a:pt x="688" y="16"/>
                  </a:lnTo>
                  <a:lnTo>
                    <a:pt x="597" y="11"/>
                  </a:lnTo>
                  <a:lnTo>
                    <a:pt x="506" y="8"/>
                  </a:lnTo>
                  <a:lnTo>
                    <a:pt x="416" y="4"/>
                  </a:lnTo>
                  <a:lnTo>
                    <a:pt x="327" y="2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74" y="184"/>
                  </a:lnTo>
                  <a:lnTo>
                    <a:pt x="74" y="184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66" y="259"/>
                  </a:lnTo>
                  <a:lnTo>
                    <a:pt x="133" y="254"/>
                  </a:lnTo>
                  <a:lnTo>
                    <a:pt x="199" y="250"/>
                  </a:lnTo>
                  <a:lnTo>
                    <a:pt x="265" y="248"/>
                  </a:lnTo>
                  <a:lnTo>
                    <a:pt x="331" y="248"/>
                  </a:lnTo>
                  <a:lnTo>
                    <a:pt x="395" y="248"/>
                  </a:lnTo>
                  <a:lnTo>
                    <a:pt x="459" y="250"/>
                  </a:lnTo>
                  <a:lnTo>
                    <a:pt x="523" y="253"/>
                  </a:lnTo>
                  <a:lnTo>
                    <a:pt x="586" y="257"/>
                  </a:lnTo>
                  <a:lnTo>
                    <a:pt x="649" y="264"/>
                  </a:lnTo>
                  <a:lnTo>
                    <a:pt x="711" y="271"/>
                  </a:lnTo>
                  <a:lnTo>
                    <a:pt x="772" y="278"/>
                  </a:lnTo>
                  <a:lnTo>
                    <a:pt x="832" y="288"/>
                  </a:lnTo>
                  <a:lnTo>
                    <a:pt x="891" y="298"/>
                  </a:lnTo>
                  <a:lnTo>
                    <a:pt x="949" y="311"/>
                  </a:lnTo>
                  <a:lnTo>
                    <a:pt x="1007" y="324"/>
                  </a:lnTo>
                  <a:lnTo>
                    <a:pt x="1063" y="338"/>
                  </a:lnTo>
                  <a:lnTo>
                    <a:pt x="1118" y="354"/>
                  </a:lnTo>
                  <a:lnTo>
                    <a:pt x="1173" y="371"/>
                  </a:lnTo>
                  <a:lnTo>
                    <a:pt x="1225" y="390"/>
                  </a:lnTo>
                  <a:lnTo>
                    <a:pt x="1278" y="409"/>
                  </a:lnTo>
                  <a:lnTo>
                    <a:pt x="1327" y="429"/>
                  </a:lnTo>
                  <a:lnTo>
                    <a:pt x="1377" y="451"/>
                  </a:lnTo>
                  <a:lnTo>
                    <a:pt x="1424" y="473"/>
                  </a:lnTo>
                  <a:lnTo>
                    <a:pt x="1472" y="498"/>
                  </a:lnTo>
                  <a:lnTo>
                    <a:pt x="1516" y="522"/>
                  </a:lnTo>
                  <a:lnTo>
                    <a:pt x="1559" y="549"/>
                  </a:lnTo>
                  <a:lnTo>
                    <a:pt x="1601" y="576"/>
                  </a:lnTo>
                  <a:lnTo>
                    <a:pt x="1640" y="605"/>
                  </a:lnTo>
                  <a:lnTo>
                    <a:pt x="1680" y="635"/>
                  </a:lnTo>
                  <a:lnTo>
                    <a:pt x="1716" y="665"/>
                  </a:lnTo>
                  <a:lnTo>
                    <a:pt x="1750" y="697"/>
                  </a:lnTo>
                  <a:lnTo>
                    <a:pt x="1750" y="697"/>
                  </a:lnTo>
                  <a:lnTo>
                    <a:pt x="1820" y="765"/>
                  </a:lnTo>
                  <a:lnTo>
                    <a:pt x="1909" y="854"/>
                  </a:lnTo>
                  <a:lnTo>
                    <a:pt x="2015" y="965"/>
                  </a:lnTo>
                  <a:lnTo>
                    <a:pt x="2138" y="1093"/>
                  </a:lnTo>
                  <a:lnTo>
                    <a:pt x="2427" y="1399"/>
                  </a:lnTo>
                  <a:lnTo>
                    <a:pt x="2765" y="1758"/>
                  </a:lnTo>
                  <a:lnTo>
                    <a:pt x="2765" y="1758"/>
                  </a:lnTo>
                  <a:lnTo>
                    <a:pt x="3359" y="2387"/>
                  </a:lnTo>
                  <a:lnTo>
                    <a:pt x="3679" y="2726"/>
                  </a:lnTo>
                  <a:lnTo>
                    <a:pt x="4007" y="3069"/>
                  </a:lnTo>
                  <a:lnTo>
                    <a:pt x="4338" y="3414"/>
                  </a:lnTo>
                  <a:lnTo>
                    <a:pt x="4502" y="3582"/>
                  </a:lnTo>
                  <a:lnTo>
                    <a:pt x="4664" y="3749"/>
                  </a:lnTo>
                  <a:lnTo>
                    <a:pt x="4824" y="3912"/>
                  </a:lnTo>
                  <a:lnTo>
                    <a:pt x="4981" y="4069"/>
                  </a:lnTo>
                  <a:lnTo>
                    <a:pt x="5134" y="4221"/>
                  </a:lnTo>
                  <a:lnTo>
                    <a:pt x="5284" y="4368"/>
                  </a:lnTo>
                  <a:lnTo>
                    <a:pt x="5284" y="4368"/>
                  </a:lnTo>
                  <a:lnTo>
                    <a:pt x="5346" y="4429"/>
                  </a:lnTo>
                  <a:lnTo>
                    <a:pt x="5411" y="4489"/>
                  </a:lnTo>
                  <a:lnTo>
                    <a:pt x="5476" y="4547"/>
                  </a:lnTo>
                  <a:lnTo>
                    <a:pt x="5540" y="4602"/>
                  </a:lnTo>
                  <a:lnTo>
                    <a:pt x="5607" y="4658"/>
                  </a:lnTo>
                  <a:lnTo>
                    <a:pt x="5672" y="4712"/>
                  </a:lnTo>
                  <a:lnTo>
                    <a:pt x="5739" y="4764"/>
                  </a:lnTo>
                  <a:lnTo>
                    <a:pt x="5807" y="4814"/>
                  </a:lnTo>
                  <a:lnTo>
                    <a:pt x="5874" y="4863"/>
                  </a:lnTo>
                  <a:lnTo>
                    <a:pt x="5942" y="4912"/>
                  </a:lnTo>
                  <a:lnTo>
                    <a:pt x="6012" y="4958"/>
                  </a:lnTo>
                  <a:lnTo>
                    <a:pt x="6080" y="5003"/>
                  </a:lnTo>
                  <a:lnTo>
                    <a:pt x="6149" y="5048"/>
                  </a:lnTo>
                  <a:lnTo>
                    <a:pt x="6220" y="5090"/>
                  </a:lnTo>
                  <a:lnTo>
                    <a:pt x="6289" y="5132"/>
                  </a:lnTo>
                  <a:lnTo>
                    <a:pt x="6360" y="5172"/>
                  </a:lnTo>
                  <a:lnTo>
                    <a:pt x="6431" y="5211"/>
                  </a:lnTo>
                  <a:lnTo>
                    <a:pt x="6501" y="5249"/>
                  </a:lnTo>
                  <a:lnTo>
                    <a:pt x="6572" y="5285"/>
                  </a:lnTo>
                  <a:lnTo>
                    <a:pt x="6643" y="5321"/>
                  </a:lnTo>
                  <a:lnTo>
                    <a:pt x="6715" y="5354"/>
                  </a:lnTo>
                  <a:lnTo>
                    <a:pt x="6787" y="5388"/>
                  </a:lnTo>
                  <a:lnTo>
                    <a:pt x="6859" y="5419"/>
                  </a:lnTo>
                  <a:lnTo>
                    <a:pt x="6931" y="5450"/>
                  </a:lnTo>
                  <a:lnTo>
                    <a:pt x="7003" y="5480"/>
                  </a:lnTo>
                  <a:lnTo>
                    <a:pt x="7075" y="5508"/>
                  </a:lnTo>
                  <a:lnTo>
                    <a:pt x="7147" y="5536"/>
                  </a:lnTo>
                  <a:lnTo>
                    <a:pt x="7219" y="5563"/>
                  </a:lnTo>
                  <a:lnTo>
                    <a:pt x="7291" y="5587"/>
                  </a:lnTo>
                  <a:lnTo>
                    <a:pt x="7363" y="5612"/>
                  </a:lnTo>
                  <a:lnTo>
                    <a:pt x="7435" y="5635"/>
                  </a:lnTo>
                  <a:lnTo>
                    <a:pt x="7507" y="5658"/>
                  </a:lnTo>
                  <a:lnTo>
                    <a:pt x="7580" y="5680"/>
                  </a:lnTo>
                  <a:lnTo>
                    <a:pt x="7652" y="5700"/>
                  </a:lnTo>
                  <a:lnTo>
                    <a:pt x="7723" y="5719"/>
                  </a:lnTo>
                  <a:lnTo>
                    <a:pt x="7795" y="5738"/>
                  </a:lnTo>
                  <a:lnTo>
                    <a:pt x="7867" y="5756"/>
                  </a:lnTo>
                  <a:lnTo>
                    <a:pt x="7938" y="5772"/>
                  </a:lnTo>
                  <a:lnTo>
                    <a:pt x="8010" y="5789"/>
                  </a:lnTo>
                  <a:lnTo>
                    <a:pt x="8081" y="5803"/>
                  </a:lnTo>
                  <a:lnTo>
                    <a:pt x="8151" y="5818"/>
                  </a:lnTo>
                  <a:lnTo>
                    <a:pt x="8222" y="5831"/>
                  </a:lnTo>
                  <a:lnTo>
                    <a:pt x="8293" y="5845"/>
                  </a:lnTo>
                  <a:lnTo>
                    <a:pt x="8362" y="5856"/>
                  </a:lnTo>
                  <a:lnTo>
                    <a:pt x="8432" y="5867"/>
                  </a:lnTo>
                  <a:lnTo>
                    <a:pt x="8501" y="5878"/>
                  </a:lnTo>
                  <a:lnTo>
                    <a:pt x="8639" y="5897"/>
                  </a:lnTo>
                  <a:lnTo>
                    <a:pt x="8773" y="5913"/>
                  </a:lnTo>
                  <a:lnTo>
                    <a:pt x="8908" y="5926"/>
                  </a:lnTo>
                  <a:lnTo>
                    <a:pt x="9039" y="5937"/>
                  </a:lnTo>
                  <a:lnTo>
                    <a:pt x="9169" y="5946"/>
                  </a:lnTo>
                  <a:lnTo>
                    <a:pt x="9296" y="5953"/>
                  </a:lnTo>
                  <a:lnTo>
                    <a:pt x="9422" y="5957"/>
                  </a:lnTo>
                  <a:lnTo>
                    <a:pt x="9543" y="5959"/>
                  </a:lnTo>
                  <a:lnTo>
                    <a:pt x="9663" y="5961"/>
                  </a:lnTo>
                  <a:lnTo>
                    <a:pt x="15650" y="5961"/>
                  </a:lnTo>
                  <a:lnTo>
                    <a:pt x="15650" y="6021"/>
                  </a:lnTo>
                  <a:lnTo>
                    <a:pt x="15650" y="6021"/>
                  </a:lnTo>
                  <a:lnTo>
                    <a:pt x="15650" y="2768"/>
                  </a:lnTo>
                  <a:lnTo>
                    <a:pt x="15650" y="2768"/>
                  </a:lnTo>
                  <a:lnTo>
                    <a:pt x="9875" y="2768"/>
                  </a:lnTo>
                  <a:lnTo>
                    <a:pt x="9875" y="2768"/>
                  </a:lnTo>
                  <a:lnTo>
                    <a:pt x="9750" y="2767"/>
                  </a:lnTo>
                  <a:lnTo>
                    <a:pt x="9625" y="2764"/>
                  </a:lnTo>
                  <a:lnTo>
                    <a:pt x="9496" y="2758"/>
                  </a:lnTo>
                  <a:lnTo>
                    <a:pt x="9369" y="2751"/>
                  </a:lnTo>
                  <a:lnTo>
                    <a:pt x="9240" y="2741"/>
                  </a:lnTo>
                  <a:lnTo>
                    <a:pt x="9110" y="2728"/>
                  </a:lnTo>
                  <a:lnTo>
                    <a:pt x="8979" y="2715"/>
                  </a:lnTo>
                  <a:lnTo>
                    <a:pt x="8849" y="2698"/>
                  </a:lnTo>
                  <a:lnTo>
                    <a:pt x="8717" y="2682"/>
                  </a:lnTo>
                  <a:lnTo>
                    <a:pt x="8586" y="2662"/>
                  </a:lnTo>
                  <a:lnTo>
                    <a:pt x="8454" y="2640"/>
                  </a:lnTo>
                  <a:lnTo>
                    <a:pt x="8322" y="2618"/>
                  </a:lnTo>
                  <a:lnTo>
                    <a:pt x="8191" y="2594"/>
                  </a:lnTo>
                  <a:lnTo>
                    <a:pt x="8058" y="2568"/>
                  </a:lnTo>
                  <a:lnTo>
                    <a:pt x="7926" y="2540"/>
                  </a:lnTo>
                  <a:lnTo>
                    <a:pt x="7795" y="2511"/>
                  </a:lnTo>
                  <a:lnTo>
                    <a:pt x="7664" y="2481"/>
                  </a:lnTo>
                  <a:lnTo>
                    <a:pt x="7535" y="2450"/>
                  </a:lnTo>
                  <a:lnTo>
                    <a:pt x="7405" y="2418"/>
                  </a:lnTo>
                  <a:lnTo>
                    <a:pt x="7275" y="2383"/>
                  </a:lnTo>
                  <a:lnTo>
                    <a:pt x="7147" y="2348"/>
                  </a:lnTo>
                  <a:lnTo>
                    <a:pt x="7020" y="2312"/>
                  </a:lnTo>
                  <a:lnTo>
                    <a:pt x="6894" y="2275"/>
                  </a:lnTo>
                  <a:lnTo>
                    <a:pt x="6769" y="2237"/>
                  </a:lnTo>
                  <a:lnTo>
                    <a:pt x="6645" y="2198"/>
                  </a:lnTo>
                  <a:lnTo>
                    <a:pt x="6522" y="2159"/>
                  </a:lnTo>
                  <a:lnTo>
                    <a:pt x="6402" y="2118"/>
                  </a:lnTo>
                  <a:lnTo>
                    <a:pt x="6283" y="2077"/>
                  </a:lnTo>
                  <a:lnTo>
                    <a:pt x="6165" y="2035"/>
                  </a:lnTo>
                  <a:lnTo>
                    <a:pt x="6048" y="1993"/>
                  </a:lnTo>
                  <a:lnTo>
                    <a:pt x="5934" y="1951"/>
                  </a:lnTo>
                  <a:lnTo>
                    <a:pt x="5822" y="1907"/>
                  </a:lnTo>
                  <a:lnTo>
                    <a:pt x="5822" y="190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BFEE573-EA0F-6CA8-AA50-1C4D1F804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0" y="2319338"/>
              <a:ext cx="5949950" cy="1209675"/>
            </a:xfrm>
            <a:custGeom>
              <a:avLst/>
              <a:gdLst>
                <a:gd name="T0" fmla="*/ 6015 w 14989"/>
                <a:gd name="T1" fmla="*/ 423 h 3049"/>
                <a:gd name="T2" fmla="*/ 5742 w 14989"/>
                <a:gd name="T3" fmla="*/ 505 h 3049"/>
                <a:gd name="T4" fmla="*/ 5459 w 14989"/>
                <a:gd name="T5" fmla="*/ 597 h 3049"/>
                <a:gd name="T6" fmla="*/ 5170 w 14989"/>
                <a:gd name="T7" fmla="*/ 697 h 3049"/>
                <a:gd name="T8" fmla="*/ 4877 w 14989"/>
                <a:gd name="T9" fmla="*/ 804 h 3049"/>
                <a:gd name="T10" fmla="*/ 4581 w 14989"/>
                <a:gd name="T11" fmla="*/ 917 h 3049"/>
                <a:gd name="T12" fmla="*/ 4287 w 14989"/>
                <a:gd name="T13" fmla="*/ 1033 h 3049"/>
                <a:gd name="T14" fmla="*/ 3715 w 14989"/>
                <a:gd name="T15" fmla="*/ 1266 h 3049"/>
                <a:gd name="T16" fmla="*/ 3183 w 14989"/>
                <a:gd name="T17" fmla="*/ 1489 h 3049"/>
                <a:gd name="T18" fmla="*/ 2510 w 14989"/>
                <a:gd name="T19" fmla="*/ 1774 h 3049"/>
                <a:gd name="T20" fmla="*/ 2179 w 14989"/>
                <a:gd name="T21" fmla="*/ 1910 h 3049"/>
                <a:gd name="T22" fmla="*/ 2056 w 14989"/>
                <a:gd name="T23" fmla="*/ 1956 h 3049"/>
                <a:gd name="T24" fmla="*/ 1900 w 14989"/>
                <a:gd name="T25" fmla="*/ 2011 h 3049"/>
                <a:gd name="T26" fmla="*/ 1531 w 14989"/>
                <a:gd name="T27" fmla="*/ 2137 h 3049"/>
                <a:gd name="T28" fmla="*/ 1209 w 14989"/>
                <a:gd name="T29" fmla="*/ 2239 h 3049"/>
                <a:gd name="T30" fmla="*/ 976 w 14989"/>
                <a:gd name="T31" fmla="*/ 2311 h 3049"/>
                <a:gd name="T32" fmla="*/ 729 w 14989"/>
                <a:gd name="T33" fmla="*/ 2382 h 3049"/>
                <a:gd name="T34" fmla="*/ 470 w 14989"/>
                <a:gd name="T35" fmla="*/ 2452 h 3049"/>
                <a:gd name="T36" fmla="*/ 336 w 14989"/>
                <a:gd name="T37" fmla="*/ 2487 h 3049"/>
                <a:gd name="T38" fmla="*/ 0 w 14989"/>
                <a:gd name="T39" fmla="*/ 2856 h 3049"/>
                <a:gd name="T40" fmla="*/ 158 w 14989"/>
                <a:gd name="T41" fmla="*/ 2841 h 3049"/>
                <a:gd name="T42" fmla="*/ 336 w 14989"/>
                <a:gd name="T43" fmla="*/ 2828 h 3049"/>
                <a:gd name="T44" fmla="*/ 534 w 14989"/>
                <a:gd name="T45" fmla="*/ 2818 h 3049"/>
                <a:gd name="T46" fmla="*/ 753 w 14989"/>
                <a:gd name="T47" fmla="*/ 2810 h 3049"/>
                <a:gd name="T48" fmla="*/ 993 w 14989"/>
                <a:gd name="T49" fmla="*/ 2805 h 3049"/>
                <a:gd name="T50" fmla="*/ 1253 w 14989"/>
                <a:gd name="T51" fmla="*/ 2807 h 3049"/>
                <a:gd name="T52" fmla="*/ 1537 w 14989"/>
                <a:gd name="T53" fmla="*/ 2812 h 3049"/>
                <a:gd name="T54" fmla="*/ 1842 w 14989"/>
                <a:gd name="T55" fmla="*/ 2823 h 3049"/>
                <a:gd name="T56" fmla="*/ 2580 w 14989"/>
                <a:gd name="T57" fmla="*/ 2856 h 3049"/>
                <a:gd name="T58" fmla="*/ 4295 w 14989"/>
                <a:gd name="T59" fmla="*/ 2930 h 3049"/>
                <a:gd name="T60" fmla="*/ 5624 w 14989"/>
                <a:gd name="T61" fmla="*/ 2984 h 3049"/>
                <a:gd name="T62" fmla="*/ 6448 w 14989"/>
                <a:gd name="T63" fmla="*/ 3013 h 3049"/>
                <a:gd name="T64" fmla="*/ 7173 w 14989"/>
                <a:gd name="T65" fmla="*/ 3035 h 3049"/>
                <a:gd name="T66" fmla="*/ 7758 w 14989"/>
                <a:gd name="T67" fmla="*/ 3047 h 3049"/>
                <a:gd name="T68" fmla="*/ 7981 w 14989"/>
                <a:gd name="T69" fmla="*/ 3049 h 3049"/>
                <a:gd name="T70" fmla="*/ 14989 w 14989"/>
                <a:gd name="T71" fmla="*/ 3049 h 3049"/>
                <a:gd name="T72" fmla="*/ 14989 w 14989"/>
                <a:gd name="T73" fmla="*/ 0 h 3049"/>
                <a:gd name="T74" fmla="*/ 9830 w 14989"/>
                <a:gd name="T75" fmla="*/ 0 h 3049"/>
                <a:gd name="T76" fmla="*/ 9473 w 14989"/>
                <a:gd name="T77" fmla="*/ 1 h 3049"/>
                <a:gd name="T78" fmla="*/ 9064 w 14989"/>
                <a:gd name="T79" fmla="*/ 9 h 3049"/>
                <a:gd name="T80" fmla="*/ 8729 w 14989"/>
                <a:gd name="T81" fmla="*/ 21 h 3049"/>
                <a:gd name="T82" fmla="*/ 8495 w 14989"/>
                <a:gd name="T83" fmla="*/ 35 h 3049"/>
                <a:gd name="T84" fmla="*/ 8251 w 14989"/>
                <a:gd name="T85" fmla="*/ 50 h 3049"/>
                <a:gd name="T86" fmla="*/ 8001 w 14989"/>
                <a:gd name="T87" fmla="*/ 71 h 3049"/>
                <a:gd name="T88" fmla="*/ 7746 w 14989"/>
                <a:gd name="T89" fmla="*/ 97 h 3049"/>
                <a:gd name="T90" fmla="*/ 7485 w 14989"/>
                <a:gd name="T91" fmla="*/ 128 h 3049"/>
                <a:gd name="T92" fmla="*/ 7221 w 14989"/>
                <a:gd name="T93" fmla="*/ 166 h 3049"/>
                <a:gd name="T94" fmla="*/ 6953 w 14989"/>
                <a:gd name="T95" fmla="*/ 209 h 3049"/>
                <a:gd name="T96" fmla="*/ 6685 w 14989"/>
                <a:gd name="T97" fmla="*/ 261 h 3049"/>
                <a:gd name="T98" fmla="*/ 6417 w 14989"/>
                <a:gd name="T99" fmla="*/ 320 h 3049"/>
                <a:gd name="T100" fmla="*/ 6148 w 14989"/>
                <a:gd name="T101" fmla="*/ 387 h 3049"/>
                <a:gd name="T102" fmla="*/ 6015 w 14989"/>
                <a:gd name="T103" fmla="*/ 423 h 3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89" h="3049">
                  <a:moveTo>
                    <a:pt x="6015" y="423"/>
                  </a:moveTo>
                  <a:lnTo>
                    <a:pt x="6015" y="423"/>
                  </a:lnTo>
                  <a:lnTo>
                    <a:pt x="5880" y="462"/>
                  </a:lnTo>
                  <a:lnTo>
                    <a:pt x="5742" y="505"/>
                  </a:lnTo>
                  <a:lnTo>
                    <a:pt x="5602" y="549"/>
                  </a:lnTo>
                  <a:lnTo>
                    <a:pt x="5459" y="597"/>
                  </a:lnTo>
                  <a:lnTo>
                    <a:pt x="5315" y="646"/>
                  </a:lnTo>
                  <a:lnTo>
                    <a:pt x="5170" y="697"/>
                  </a:lnTo>
                  <a:lnTo>
                    <a:pt x="5023" y="750"/>
                  </a:lnTo>
                  <a:lnTo>
                    <a:pt x="4877" y="804"/>
                  </a:lnTo>
                  <a:lnTo>
                    <a:pt x="4729" y="860"/>
                  </a:lnTo>
                  <a:lnTo>
                    <a:pt x="4581" y="917"/>
                  </a:lnTo>
                  <a:lnTo>
                    <a:pt x="4434" y="974"/>
                  </a:lnTo>
                  <a:lnTo>
                    <a:pt x="4287" y="1033"/>
                  </a:lnTo>
                  <a:lnTo>
                    <a:pt x="3998" y="1149"/>
                  </a:lnTo>
                  <a:lnTo>
                    <a:pt x="3715" y="1266"/>
                  </a:lnTo>
                  <a:lnTo>
                    <a:pt x="3443" y="1379"/>
                  </a:lnTo>
                  <a:lnTo>
                    <a:pt x="3183" y="1489"/>
                  </a:lnTo>
                  <a:lnTo>
                    <a:pt x="2715" y="1688"/>
                  </a:lnTo>
                  <a:lnTo>
                    <a:pt x="2510" y="1774"/>
                  </a:lnTo>
                  <a:lnTo>
                    <a:pt x="2331" y="1848"/>
                  </a:lnTo>
                  <a:lnTo>
                    <a:pt x="2179" y="1910"/>
                  </a:lnTo>
                  <a:lnTo>
                    <a:pt x="2114" y="1935"/>
                  </a:lnTo>
                  <a:lnTo>
                    <a:pt x="2056" y="1956"/>
                  </a:lnTo>
                  <a:lnTo>
                    <a:pt x="2056" y="1956"/>
                  </a:lnTo>
                  <a:lnTo>
                    <a:pt x="1900" y="2011"/>
                  </a:lnTo>
                  <a:lnTo>
                    <a:pt x="1725" y="2071"/>
                  </a:lnTo>
                  <a:lnTo>
                    <a:pt x="1531" y="2137"/>
                  </a:lnTo>
                  <a:lnTo>
                    <a:pt x="1320" y="2205"/>
                  </a:lnTo>
                  <a:lnTo>
                    <a:pt x="1209" y="2239"/>
                  </a:lnTo>
                  <a:lnTo>
                    <a:pt x="1093" y="2275"/>
                  </a:lnTo>
                  <a:lnTo>
                    <a:pt x="976" y="2311"/>
                  </a:lnTo>
                  <a:lnTo>
                    <a:pt x="854" y="2346"/>
                  </a:lnTo>
                  <a:lnTo>
                    <a:pt x="729" y="2382"/>
                  </a:lnTo>
                  <a:lnTo>
                    <a:pt x="601" y="2417"/>
                  </a:lnTo>
                  <a:lnTo>
                    <a:pt x="470" y="2452"/>
                  </a:lnTo>
                  <a:lnTo>
                    <a:pt x="336" y="2487"/>
                  </a:lnTo>
                  <a:lnTo>
                    <a:pt x="336" y="2487"/>
                  </a:lnTo>
                  <a:lnTo>
                    <a:pt x="0" y="2856"/>
                  </a:lnTo>
                  <a:lnTo>
                    <a:pt x="0" y="2856"/>
                  </a:lnTo>
                  <a:lnTo>
                    <a:pt x="76" y="2848"/>
                  </a:lnTo>
                  <a:lnTo>
                    <a:pt x="158" y="2841"/>
                  </a:lnTo>
                  <a:lnTo>
                    <a:pt x="245" y="2834"/>
                  </a:lnTo>
                  <a:lnTo>
                    <a:pt x="336" y="2828"/>
                  </a:lnTo>
                  <a:lnTo>
                    <a:pt x="433" y="2822"/>
                  </a:lnTo>
                  <a:lnTo>
                    <a:pt x="534" y="2818"/>
                  </a:lnTo>
                  <a:lnTo>
                    <a:pt x="642" y="2813"/>
                  </a:lnTo>
                  <a:lnTo>
                    <a:pt x="753" y="2810"/>
                  </a:lnTo>
                  <a:lnTo>
                    <a:pt x="869" y="2808"/>
                  </a:lnTo>
                  <a:lnTo>
                    <a:pt x="993" y="2805"/>
                  </a:lnTo>
                  <a:lnTo>
                    <a:pt x="1120" y="2805"/>
                  </a:lnTo>
                  <a:lnTo>
                    <a:pt x="1253" y="2807"/>
                  </a:lnTo>
                  <a:lnTo>
                    <a:pt x="1392" y="2809"/>
                  </a:lnTo>
                  <a:lnTo>
                    <a:pt x="1537" y="2812"/>
                  </a:lnTo>
                  <a:lnTo>
                    <a:pt x="1687" y="2817"/>
                  </a:lnTo>
                  <a:lnTo>
                    <a:pt x="1842" y="2823"/>
                  </a:lnTo>
                  <a:lnTo>
                    <a:pt x="1842" y="2823"/>
                  </a:lnTo>
                  <a:lnTo>
                    <a:pt x="2580" y="2856"/>
                  </a:lnTo>
                  <a:lnTo>
                    <a:pt x="3413" y="2892"/>
                  </a:lnTo>
                  <a:lnTo>
                    <a:pt x="4295" y="2930"/>
                  </a:lnTo>
                  <a:lnTo>
                    <a:pt x="5188" y="2966"/>
                  </a:lnTo>
                  <a:lnTo>
                    <a:pt x="5624" y="2984"/>
                  </a:lnTo>
                  <a:lnTo>
                    <a:pt x="6046" y="2999"/>
                  </a:lnTo>
                  <a:lnTo>
                    <a:pt x="6448" y="3013"/>
                  </a:lnTo>
                  <a:lnTo>
                    <a:pt x="6826" y="3025"/>
                  </a:lnTo>
                  <a:lnTo>
                    <a:pt x="7173" y="3035"/>
                  </a:lnTo>
                  <a:lnTo>
                    <a:pt x="7485" y="3043"/>
                  </a:lnTo>
                  <a:lnTo>
                    <a:pt x="7758" y="3047"/>
                  </a:lnTo>
                  <a:lnTo>
                    <a:pt x="7875" y="3048"/>
                  </a:lnTo>
                  <a:lnTo>
                    <a:pt x="7981" y="3049"/>
                  </a:lnTo>
                  <a:lnTo>
                    <a:pt x="7981" y="3049"/>
                  </a:lnTo>
                  <a:lnTo>
                    <a:pt x="14989" y="3049"/>
                  </a:lnTo>
                  <a:lnTo>
                    <a:pt x="14989" y="0"/>
                  </a:lnTo>
                  <a:lnTo>
                    <a:pt x="14989" y="0"/>
                  </a:lnTo>
                  <a:lnTo>
                    <a:pt x="9830" y="0"/>
                  </a:lnTo>
                  <a:lnTo>
                    <a:pt x="9830" y="0"/>
                  </a:lnTo>
                  <a:lnTo>
                    <a:pt x="9659" y="0"/>
                  </a:lnTo>
                  <a:lnTo>
                    <a:pt x="9473" y="1"/>
                  </a:lnTo>
                  <a:lnTo>
                    <a:pt x="9275" y="4"/>
                  </a:lnTo>
                  <a:lnTo>
                    <a:pt x="9064" y="9"/>
                  </a:lnTo>
                  <a:lnTo>
                    <a:pt x="8843" y="17"/>
                  </a:lnTo>
                  <a:lnTo>
                    <a:pt x="8729" y="21"/>
                  </a:lnTo>
                  <a:lnTo>
                    <a:pt x="8613" y="28"/>
                  </a:lnTo>
                  <a:lnTo>
                    <a:pt x="8495" y="35"/>
                  </a:lnTo>
                  <a:lnTo>
                    <a:pt x="8373" y="41"/>
                  </a:lnTo>
                  <a:lnTo>
                    <a:pt x="8251" y="50"/>
                  </a:lnTo>
                  <a:lnTo>
                    <a:pt x="8127" y="60"/>
                  </a:lnTo>
                  <a:lnTo>
                    <a:pt x="8001" y="71"/>
                  </a:lnTo>
                  <a:lnTo>
                    <a:pt x="7874" y="84"/>
                  </a:lnTo>
                  <a:lnTo>
                    <a:pt x="7746" y="97"/>
                  </a:lnTo>
                  <a:lnTo>
                    <a:pt x="7616" y="113"/>
                  </a:lnTo>
                  <a:lnTo>
                    <a:pt x="7485" y="128"/>
                  </a:lnTo>
                  <a:lnTo>
                    <a:pt x="7353" y="146"/>
                  </a:lnTo>
                  <a:lnTo>
                    <a:pt x="7221" y="166"/>
                  </a:lnTo>
                  <a:lnTo>
                    <a:pt x="7087" y="187"/>
                  </a:lnTo>
                  <a:lnTo>
                    <a:pt x="6953" y="209"/>
                  </a:lnTo>
                  <a:lnTo>
                    <a:pt x="6820" y="234"/>
                  </a:lnTo>
                  <a:lnTo>
                    <a:pt x="6685" y="261"/>
                  </a:lnTo>
                  <a:lnTo>
                    <a:pt x="6551" y="290"/>
                  </a:lnTo>
                  <a:lnTo>
                    <a:pt x="6417" y="320"/>
                  </a:lnTo>
                  <a:lnTo>
                    <a:pt x="6282" y="352"/>
                  </a:lnTo>
                  <a:lnTo>
                    <a:pt x="6148" y="387"/>
                  </a:lnTo>
                  <a:lnTo>
                    <a:pt x="6015" y="423"/>
                  </a:lnTo>
                  <a:lnTo>
                    <a:pt x="6015" y="4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64E6127-53B5-847D-85AC-AD912B585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90725"/>
              <a:ext cx="7596188" cy="1538288"/>
            </a:xfrm>
            <a:custGeom>
              <a:avLst/>
              <a:gdLst>
                <a:gd name="T0" fmla="*/ 15799 w 19139"/>
                <a:gd name="T1" fmla="*/ 2256 h 3876"/>
                <a:gd name="T2" fmla="*/ 15509 w 19139"/>
                <a:gd name="T3" fmla="*/ 2402 h 3876"/>
                <a:gd name="T4" fmla="*/ 15268 w 19139"/>
                <a:gd name="T5" fmla="*/ 2497 h 3876"/>
                <a:gd name="T6" fmla="*/ 15092 w 19139"/>
                <a:gd name="T7" fmla="*/ 2551 h 3876"/>
                <a:gd name="T8" fmla="*/ 14902 w 19139"/>
                <a:gd name="T9" fmla="*/ 2594 h 3876"/>
                <a:gd name="T10" fmla="*/ 14693 w 19139"/>
                <a:gd name="T11" fmla="*/ 2626 h 3876"/>
                <a:gd name="T12" fmla="*/ 14608 w 19139"/>
                <a:gd name="T13" fmla="*/ 2638 h 3876"/>
                <a:gd name="T14" fmla="*/ 14528 w 19139"/>
                <a:gd name="T15" fmla="*/ 2642 h 3876"/>
                <a:gd name="T16" fmla="*/ 14212 w 19139"/>
                <a:gd name="T17" fmla="*/ 2654 h 3876"/>
                <a:gd name="T18" fmla="*/ 13852 w 19139"/>
                <a:gd name="T19" fmla="*/ 2642 h 3876"/>
                <a:gd name="T20" fmla="*/ 13686 w 19139"/>
                <a:gd name="T21" fmla="*/ 2624 h 3876"/>
                <a:gd name="T22" fmla="*/ 13445 w 19139"/>
                <a:gd name="T23" fmla="*/ 2584 h 3876"/>
                <a:gd name="T24" fmla="*/ 13187 w 19139"/>
                <a:gd name="T25" fmla="*/ 2526 h 3876"/>
                <a:gd name="T26" fmla="*/ 12700 w 19139"/>
                <a:gd name="T27" fmla="*/ 2390 h 3876"/>
                <a:gd name="T28" fmla="*/ 12104 w 19139"/>
                <a:gd name="T29" fmla="*/ 2195 h 3876"/>
                <a:gd name="T30" fmla="*/ 11337 w 19139"/>
                <a:gd name="T31" fmla="*/ 1919 h 3876"/>
                <a:gd name="T32" fmla="*/ 10301 w 19139"/>
                <a:gd name="T33" fmla="*/ 1542 h 3876"/>
                <a:gd name="T34" fmla="*/ 9770 w 19139"/>
                <a:gd name="T35" fmla="*/ 1367 h 3876"/>
                <a:gd name="T36" fmla="*/ 9419 w 19139"/>
                <a:gd name="T37" fmla="*/ 1270 h 3876"/>
                <a:gd name="T38" fmla="*/ 8478 w 19139"/>
                <a:gd name="T39" fmla="*/ 1038 h 3876"/>
                <a:gd name="T40" fmla="*/ 7991 w 19139"/>
                <a:gd name="T41" fmla="*/ 933 h 3876"/>
                <a:gd name="T42" fmla="*/ 7667 w 19139"/>
                <a:gd name="T43" fmla="*/ 879 h 3876"/>
                <a:gd name="T44" fmla="*/ 7325 w 19139"/>
                <a:gd name="T45" fmla="*/ 839 h 3876"/>
                <a:gd name="T46" fmla="*/ 6951 w 19139"/>
                <a:gd name="T47" fmla="*/ 815 h 3876"/>
                <a:gd name="T48" fmla="*/ 6528 w 19139"/>
                <a:gd name="T49" fmla="*/ 807 h 3876"/>
                <a:gd name="T50" fmla="*/ 0 w 19139"/>
                <a:gd name="T51" fmla="*/ 3872 h 3876"/>
                <a:gd name="T52" fmla="*/ 8683 w 19139"/>
                <a:gd name="T53" fmla="*/ 3874 h 3876"/>
                <a:gd name="T54" fmla="*/ 10054 w 19139"/>
                <a:gd name="T55" fmla="*/ 3873 h 3876"/>
                <a:gd name="T56" fmla="*/ 10734 w 19139"/>
                <a:gd name="T57" fmla="*/ 3860 h 3876"/>
                <a:gd name="T58" fmla="*/ 11393 w 19139"/>
                <a:gd name="T59" fmla="*/ 3830 h 3876"/>
                <a:gd name="T60" fmla="*/ 12014 w 19139"/>
                <a:gd name="T61" fmla="*/ 3778 h 3876"/>
                <a:gd name="T62" fmla="*/ 12586 w 19139"/>
                <a:gd name="T63" fmla="*/ 3700 h 3876"/>
                <a:gd name="T64" fmla="*/ 12848 w 19139"/>
                <a:gd name="T65" fmla="*/ 3649 h 3876"/>
                <a:gd name="T66" fmla="*/ 13093 w 19139"/>
                <a:gd name="T67" fmla="*/ 3590 h 3876"/>
                <a:gd name="T68" fmla="*/ 13454 w 19139"/>
                <a:gd name="T69" fmla="*/ 3482 h 3876"/>
                <a:gd name="T70" fmla="*/ 13953 w 19139"/>
                <a:gd name="T71" fmla="*/ 3310 h 3876"/>
                <a:gd name="T72" fmla="*/ 14458 w 19139"/>
                <a:gd name="T73" fmla="*/ 3113 h 3876"/>
                <a:gd name="T74" fmla="*/ 14959 w 19139"/>
                <a:gd name="T75" fmla="*/ 2897 h 3876"/>
                <a:gd name="T76" fmla="*/ 15439 w 19139"/>
                <a:gd name="T77" fmla="*/ 2670 h 3876"/>
                <a:gd name="T78" fmla="*/ 15884 w 19139"/>
                <a:gd name="T79" fmla="*/ 2441 h 3876"/>
                <a:gd name="T80" fmla="*/ 16284 w 19139"/>
                <a:gd name="T81" fmla="*/ 2217 h 3876"/>
                <a:gd name="T82" fmla="*/ 16622 w 19139"/>
                <a:gd name="T83" fmla="*/ 2006 h 3876"/>
                <a:gd name="T84" fmla="*/ 16856 w 19139"/>
                <a:gd name="T85" fmla="*/ 1842 h 3876"/>
                <a:gd name="T86" fmla="*/ 17533 w 19139"/>
                <a:gd name="T87" fmla="*/ 1328 h 3876"/>
                <a:gd name="T88" fmla="*/ 18653 w 19139"/>
                <a:gd name="T89" fmla="*/ 446 h 3876"/>
                <a:gd name="T90" fmla="*/ 18743 w 19139"/>
                <a:gd name="T91" fmla="*/ 356 h 3876"/>
                <a:gd name="T92" fmla="*/ 19139 w 19139"/>
                <a:gd name="T93" fmla="*/ 0 h 3876"/>
                <a:gd name="T94" fmla="*/ 17815 w 19139"/>
                <a:gd name="T95" fmla="*/ 922 h 3876"/>
                <a:gd name="T96" fmla="*/ 16517 w 19139"/>
                <a:gd name="T97" fmla="*/ 1810 h 3876"/>
                <a:gd name="T98" fmla="*/ 16047 w 19139"/>
                <a:gd name="T99" fmla="*/ 2114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139" h="3876">
                  <a:moveTo>
                    <a:pt x="16009" y="2137"/>
                  </a:moveTo>
                  <a:lnTo>
                    <a:pt x="16009" y="2137"/>
                  </a:lnTo>
                  <a:lnTo>
                    <a:pt x="15870" y="2217"/>
                  </a:lnTo>
                  <a:lnTo>
                    <a:pt x="15799" y="2256"/>
                  </a:lnTo>
                  <a:lnTo>
                    <a:pt x="15729" y="2294"/>
                  </a:lnTo>
                  <a:lnTo>
                    <a:pt x="15657" y="2332"/>
                  </a:lnTo>
                  <a:lnTo>
                    <a:pt x="15583" y="2368"/>
                  </a:lnTo>
                  <a:lnTo>
                    <a:pt x="15509" y="2402"/>
                  </a:lnTo>
                  <a:lnTo>
                    <a:pt x="15431" y="2436"/>
                  </a:lnTo>
                  <a:lnTo>
                    <a:pt x="15351" y="2467"/>
                  </a:lnTo>
                  <a:lnTo>
                    <a:pt x="15310" y="2483"/>
                  </a:lnTo>
                  <a:lnTo>
                    <a:pt x="15268" y="2497"/>
                  </a:lnTo>
                  <a:lnTo>
                    <a:pt x="15226" y="2512"/>
                  </a:lnTo>
                  <a:lnTo>
                    <a:pt x="15183" y="2525"/>
                  </a:lnTo>
                  <a:lnTo>
                    <a:pt x="15138" y="2537"/>
                  </a:lnTo>
                  <a:lnTo>
                    <a:pt x="15092" y="2551"/>
                  </a:lnTo>
                  <a:lnTo>
                    <a:pt x="15046" y="2562"/>
                  </a:lnTo>
                  <a:lnTo>
                    <a:pt x="14999" y="2573"/>
                  </a:lnTo>
                  <a:lnTo>
                    <a:pt x="14951" y="2584"/>
                  </a:lnTo>
                  <a:lnTo>
                    <a:pt x="14902" y="2594"/>
                  </a:lnTo>
                  <a:lnTo>
                    <a:pt x="14851" y="2603"/>
                  </a:lnTo>
                  <a:lnTo>
                    <a:pt x="14800" y="2612"/>
                  </a:lnTo>
                  <a:lnTo>
                    <a:pt x="14746" y="2620"/>
                  </a:lnTo>
                  <a:lnTo>
                    <a:pt x="14693" y="2626"/>
                  </a:lnTo>
                  <a:lnTo>
                    <a:pt x="14693" y="2626"/>
                  </a:lnTo>
                  <a:lnTo>
                    <a:pt x="14651" y="2632"/>
                  </a:lnTo>
                  <a:lnTo>
                    <a:pt x="14608" y="2638"/>
                  </a:lnTo>
                  <a:lnTo>
                    <a:pt x="14608" y="2638"/>
                  </a:lnTo>
                  <a:lnTo>
                    <a:pt x="14588" y="2639"/>
                  </a:lnTo>
                  <a:lnTo>
                    <a:pt x="14568" y="2640"/>
                  </a:lnTo>
                  <a:lnTo>
                    <a:pt x="14528" y="2642"/>
                  </a:lnTo>
                  <a:lnTo>
                    <a:pt x="14528" y="2642"/>
                  </a:lnTo>
                  <a:lnTo>
                    <a:pt x="14452" y="2646"/>
                  </a:lnTo>
                  <a:lnTo>
                    <a:pt x="14375" y="2651"/>
                  </a:lnTo>
                  <a:lnTo>
                    <a:pt x="14295" y="2653"/>
                  </a:lnTo>
                  <a:lnTo>
                    <a:pt x="14212" y="2654"/>
                  </a:lnTo>
                  <a:lnTo>
                    <a:pt x="14126" y="2654"/>
                  </a:lnTo>
                  <a:lnTo>
                    <a:pt x="14038" y="2652"/>
                  </a:lnTo>
                  <a:lnTo>
                    <a:pt x="13946" y="2648"/>
                  </a:lnTo>
                  <a:lnTo>
                    <a:pt x="13852" y="2642"/>
                  </a:lnTo>
                  <a:lnTo>
                    <a:pt x="13852" y="2642"/>
                  </a:lnTo>
                  <a:lnTo>
                    <a:pt x="13797" y="2638"/>
                  </a:lnTo>
                  <a:lnTo>
                    <a:pt x="13742" y="2632"/>
                  </a:lnTo>
                  <a:lnTo>
                    <a:pt x="13686" y="2624"/>
                  </a:lnTo>
                  <a:lnTo>
                    <a:pt x="13627" y="2616"/>
                  </a:lnTo>
                  <a:lnTo>
                    <a:pt x="13568" y="2606"/>
                  </a:lnTo>
                  <a:lnTo>
                    <a:pt x="13506" y="2596"/>
                  </a:lnTo>
                  <a:lnTo>
                    <a:pt x="13445" y="2584"/>
                  </a:lnTo>
                  <a:lnTo>
                    <a:pt x="13382" y="2572"/>
                  </a:lnTo>
                  <a:lnTo>
                    <a:pt x="13318" y="2557"/>
                  </a:lnTo>
                  <a:lnTo>
                    <a:pt x="13252" y="2543"/>
                  </a:lnTo>
                  <a:lnTo>
                    <a:pt x="13187" y="2526"/>
                  </a:lnTo>
                  <a:lnTo>
                    <a:pt x="13120" y="2509"/>
                  </a:lnTo>
                  <a:lnTo>
                    <a:pt x="12983" y="2473"/>
                  </a:lnTo>
                  <a:lnTo>
                    <a:pt x="12842" y="2434"/>
                  </a:lnTo>
                  <a:lnTo>
                    <a:pt x="12700" y="2390"/>
                  </a:lnTo>
                  <a:lnTo>
                    <a:pt x="12553" y="2344"/>
                  </a:lnTo>
                  <a:lnTo>
                    <a:pt x="12405" y="2297"/>
                  </a:lnTo>
                  <a:lnTo>
                    <a:pt x="12256" y="2246"/>
                  </a:lnTo>
                  <a:lnTo>
                    <a:pt x="12104" y="2195"/>
                  </a:lnTo>
                  <a:lnTo>
                    <a:pt x="11952" y="2142"/>
                  </a:lnTo>
                  <a:lnTo>
                    <a:pt x="11797" y="2087"/>
                  </a:lnTo>
                  <a:lnTo>
                    <a:pt x="11644" y="2031"/>
                  </a:lnTo>
                  <a:lnTo>
                    <a:pt x="11337" y="1919"/>
                  </a:lnTo>
                  <a:lnTo>
                    <a:pt x="11031" y="1807"/>
                  </a:lnTo>
                  <a:lnTo>
                    <a:pt x="10733" y="1697"/>
                  </a:lnTo>
                  <a:lnTo>
                    <a:pt x="10442" y="1592"/>
                  </a:lnTo>
                  <a:lnTo>
                    <a:pt x="10301" y="1542"/>
                  </a:lnTo>
                  <a:lnTo>
                    <a:pt x="10162" y="1494"/>
                  </a:lnTo>
                  <a:lnTo>
                    <a:pt x="10027" y="1450"/>
                  </a:lnTo>
                  <a:lnTo>
                    <a:pt x="9896" y="1407"/>
                  </a:lnTo>
                  <a:lnTo>
                    <a:pt x="9770" y="1367"/>
                  </a:lnTo>
                  <a:lnTo>
                    <a:pt x="9647" y="1332"/>
                  </a:lnTo>
                  <a:lnTo>
                    <a:pt x="9531" y="1299"/>
                  </a:lnTo>
                  <a:lnTo>
                    <a:pt x="9419" y="1270"/>
                  </a:lnTo>
                  <a:lnTo>
                    <a:pt x="9419" y="1270"/>
                  </a:lnTo>
                  <a:lnTo>
                    <a:pt x="9209" y="1219"/>
                  </a:lnTo>
                  <a:lnTo>
                    <a:pt x="9011" y="1169"/>
                  </a:lnTo>
                  <a:lnTo>
                    <a:pt x="8647" y="1079"/>
                  </a:lnTo>
                  <a:lnTo>
                    <a:pt x="8478" y="1038"/>
                  </a:lnTo>
                  <a:lnTo>
                    <a:pt x="8313" y="1000"/>
                  </a:lnTo>
                  <a:lnTo>
                    <a:pt x="8152" y="964"/>
                  </a:lnTo>
                  <a:lnTo>
                    <a:pt x="8071" y="948"/>
                  </a:lnTo>
                  <a:lnTo>
                    <a:pt x="7991" y="933"/>
                  </a:lnTo>
                  <a:lnTo>
                    <a:pt x="7911" y="918"/>
                  </a:lnTo>
                  <a:lnTo>
                    <a:pt x="7831" y="904"/>
                  </a:lnTo>
                  <a:lnTo>
                    <a:pt x="7750" y="892"/>
                  </a:lnTo>
                  <a:lnTo>
                    <a:pt x="7667" y="879"/>
                  </a:lnTo>
                  <a:lnTo>
                    <a:pt x="7585" y="868"/>
                  </a:lnTo>
                  <a:lnTo>
                    <a:pt x="7500" y="857"/>
                  </a:lnTo>
                  <a:lnTo>
                    <a:pt x="7413" y="848"/>
                  </a:lnTo>
                  <a:lnTo>
                    <a:pt x="7325" y="839"/>
                  </a:lnTo>
                  <a:lnTo>
                    <a:pt x="7236" y="831"/>
                  </a:lnTo>
                  <a:lnTo>
                    <a:pt x="7143" y="825"/>
                  </a:lnTo>
                  <a:lnTo>
                    <a:pt x="7049" y="819"/>
                  </a:lnTo>
                  <a:lnTo>
                    <a:pt x="6951" y="815"/>
                  </a:lnTo>
                  <a:lnTo>
                    <a:pt x="6850" y="811"/>
                  </a:lnTo>
                  <a:lnTo>
                    <a:pt x="6747" y="809"/>
                  </a:lnTo>
                  <a:lnTo>
                    <a:pt x="6639" y="807"/>
                  </a:lnTo>
                  <a:lnTo>
                    <a:pt x="6528" y="807"/>
                  </a:lnTo>
                  <a:lnTo>
                    <a:pt x="6528" y="807"/>
                  </a:lnTo>
                  <a:lnTo>
                    <a:pt x="0" y="807"/>
                  </a:lnTo>
                  <a:lnTo>
                    <a:pt x="0" y="3872"/>
                  </a:lnTo>
                  <a:lnTo>
                    <a:pt x="0" y="3872"/>
                  </a:lnTo>
                  <a:lnTo>
                    <a:pt x="8021" y="3872"/>
                  </a:lnTo>
                  <a:lnTo>
                    <a:pt x="8021" y="3872"/>
                  </a:lnTo>
                  <a:lnTo>
                    <a:pt x="8349" y="3872"/>
                  </a:lnTo>
                  <a:lnTo>
                    <a:pt x="8683" y="3874"/>
                  </a:lnTo>
                  <a:lnTo>
                    <a:pt x="9024" y="3875"/>
                  </a:lnTo>
                  <a:lnTo>
                    <a:pt x="9367" y="3876"/>
                  </a:lnTo>
                  <a:lnTo>
                    <a:pt x="9711" y="3875"/>
                  </a:lnTo>
                  <a:lnTo>
                    <a:pt x="10054" y="3873"/>
                  </a:lnTo>
                  <a:lnTo>
                    <a:pt x="10226" y="3871"/>
                  </a:lnTo>
                  <a:lnTo>
                    <a:pt x="10396" y="3868"/>
                  </a:lnTo>
                  <a:lnTo>
                    <a:pt x="10567" y="3864"/>
                  </a:lnTo>
                  <a:lnTo>
                    <a:pt x="10734" y="3860"/>
                  </a:lnTo>
                  <a:lnTo>
                    <a:pt x="10902" y="3853"/>
                  </a:lnTo>
                  <a:lnTo>
                    <a:pt x="11067" y="3846"/>
                  </a:lnTo>
                  <a:lnTo>
                    <a:pt x="11230" y="3839"/>
                  </a:lnTo>
                  <a:lnTo>
                    <a:pt x="11393" y="3830"/>
                  </a:lnTo>
                  <a:lnTo>
                    <a:pt x="11551" y="3819"/>
                  </a:lnTo>
                  <a:lnTo>
                    <a:pt x="11708" y="3807"/>
                  </a:lnTo>
                  <a:lnTo>
                    <a:pt x="11863" y="3794"/>
                  </a:lnTo>
                  <a:lnTo>
                    <a:pt x="12014" y="3778"/>
                  </a:lnTo>
                  <a:lnTo>
                    <a:pt x="12162" y="3762"/>
                  </a:lnTo>
                  <a:lnTo>
                    <a:pt x="12307" y="3743"/>
                  </a:lnTo>
                  <a:lnTo>
                    <a:pt x="12448" y="3723"/>
                  </a:lnTo>
                  <a:lnTo>
                    <a:pt x="12586" y="3700"/>
                  </a:lnTo>
                  <a:lnTo>
                    <a:pt x="12653" y="3688"/>
                  </a:lnTo>
                  <a:lnTo>
                    <a:pt x="12719" y="3676"/>
                  </a:lnTo>
                  <a:lnTo>
                    <a:pt x="12784" y="3663"/>
                  </a:lnTo>
                  <a:lnTo>
                    <a:pt x="12848" y="3649"/>
                  </a:lnTo>
                  <a:lnTo>
                    <a:pt x="12911" y="3635"/>
                  </a:lnTo>
                  <a:lnTo>
                    <a:pt x="12973" y="3620"/>
                  </a:lnTo>
                  <a:lnTo>
                    <a:pt x="13034" y="3606"/>
                  </a:lnTo>
                  <a:lnTo>
                    <a:pt x="13093" y="3590"/>
                  </a:lnTo>
                  <a:lnTo>
                    <a:pt x="13093" y="3590"/>
                  </a:lnTo>
                  <a:lnTo>
                    <a:pt x="13212" y="3557"/>
                  </a:lnTo>
                  <a:lnTo>
                    <a:pt x="13332" y="3521"/>
                  </a:lnTo>
                  <a:lnTo>
                    <a:pt x="13454" y="3482"/>
                  </a:lnTo>
                  <a:lnTo>
                    <a:pt x="13577" y="3442"/>
                  </a:lnTo>
                  <a:lnTo>
                    <a:pt x="13701" y="3401"/>
                  </a:lnTo>
                  <a:lnTo>
                    <a:pt x="13827" y="3356"/>
                  </a:lnTo>
                  <a:lnTo>
                    <a:pt x="13953" y="3310"/>
                  </a:lnTo>
                  <a:lnTo>
                    <a:pt x="14080" y="3264"/>
                  </a:lnTo>
                  <a:lnTo>
                    <a:pt x="14206" y="3215"/>
                  </a:lnTo>
                  <a:lnTo>
                    <a:pt x="14333" y="3165"/>
                  </a:lnTo>
                  <a:lnTo>
                    <a:pt x="14458" y="3113"/>
                  </a:lnTo>
                  <a:lnTo>
                    <a:pt x="14585" y="3060"/>
                  </a:lnTo>
                  <a:lnTo>
                    <a:pt x="14711" y="3006"/>
                  </a:lnTo>
                  <a:lnTo>
                    <a:pt x="14836" y="2952"/>
                  </a:lnTo>
                  <a:lnTo>
                    <a:pt x="14959" y="2897"/>
                  </a:lnTo>
                  <a:lnTo>
                    <a:pt x="15082" y="2841"/>
                  </a:lnTo>
                  <a:lnTo>
                    <a:pt x="15202" y="2785"/>
                  </a:lnTo>
                  <a:lnTo>
                    <a:pt x="15321" y="2728"/>
                  </a:lnTo>
                  <a:lnTo>
                    <a:pt x="15439" y="2670"/>
                  </a:lnTo>
                  <a:lnTo>
                    <a:pt x="15554" y="2613"/>
                  </a:lnTo>
                  <a:lnTo>
                    <a:pt x="15667" y="2555"/>
                  </a:lnTo>
                  <a:lnTo>
                    <a:pt x="15777" y="2498"/>
                  </a:lnTo>
                  <a:lnTo>
                    <a:pt x="15884" y="2441"/>
                  </a:lnTo>
                  <a:lnTo>
                    <a:pt x="15989" y="2385"/>
                  </a:lnTo>
                  <a:lnTo>
                    <a:pt x="16091" y="2328"/>
                  </a:lnTo>
                  <a:lnTo>
                    <a:pt x="16190" y="2272"/>
                  </a:lnTo>
                  <a:lnTo>
                    <a:pt x="16284" y="2217"/>
                  </a:lnTo>
                  <a:lnTo>
                    <a:pt x="16374" y="2163"/>
                  </a:lnTo>
                  <a:lnTo>
                    <a:pt x="16462" y="2109"/>
                  </a:lnTo>
                  <a:lnTo>
                    <a:pt x="16544" y="2057"/>
                  </a:lnTo>
                  <a:lnTo>
                    <a:pt x="16622" y="2006"/>
                  </a:lnTo>
                  <a:lnTo>
                    <a:pt x="16696" y="1956"/>
                  </a:lnTo>
                  <a:lnTo>
                    <a:pt x="16696" y="1956"/>
                  </a:lnTo>
                  <a:lnTo>
                    <a:pt x="16771" y="1903"/>
                  </a:lnTo>
                  <a:lnTo>
                    <a:pt x="16856" y="1842"/>
                  </a:lnTo>
                  <a:lnTo>
                    <a:pt x="16950" y="1772"/>
                  </a:lnTo>
                  <a:lnTo>
                    <a:pt x="17054" y="1695"/>
                  </a:lnTo>
                  <a:lnTo>
                    <a:pt x="17282" y="1522"/>
                  </a:lnTo>
                  <a:lnTo>
                    <a:pt x="17533" y="1328"/>
                  </a:lnTo>
                  <a:lnTo>
                    <a:pt x="17803" y="1118"/>
                  </a:lnTo>
                  <a:lnTo>
                    <a:pt x="18083" y="897"/>
                  </a:lnTo>
                  <a:lnTo>
                    <a:pt x="18369" y="672"/>
                  </a:lnTo>
                  <a:lnTo>
                    <a:pt x="18653" y="446"/>
                  </a:lnTo>
                  <a:lnTo>
                    <a:pt x="18653" y="446"/>
                  </a:lnTo>
                  <a:lnTo>
                    <a:pt x="18697" y="401"/>
                  </a:lnTo>
                  <a:lnTo>
                    <a:pt x="18743" y="356"/>
                  </a:lnTo>
                  <a:lnTo>
                    <a:pt x="18743" y="356"/>
                  </a:lnTo>
                  <a:lnTo>
                    <a:pt x="18840" y="265"/>
                  </a:lnTo>
                  <a:lnTo>
                    <a:pt x="18938" y="175"/>
                  </a:lnTo>
                  <a:lnTo>
                    <a:pt x="19038" y="87"/>
                  </a:lnTo>
                  <a:lnTo>
                    <a:pt x="19139" y="0"/>
                  </a:lnTo>
                  <a:lnTo>
                    <a:pt x="19139" y="0"/>
                  </a:lnTo>
                  <a:lnTo>
                    <a:pt x="18737" y="281"/>
                  </a:lnTo>
                  <a:lnTo>
                    <a:pt x="18286" y="594"/>
                  </a:lnTo>
                  <a:lnTo>
                    <a:pt x="17815" y="922"/>
                  </a:lnTo>
                  <a:lnTo>
                    <a:pt x="17345" y="1246"/>
                  </a:lnTo>
                  <a:lnTo>
                    <a:pt x="16903" y="1548"/>
                  </a:lnTo>
                  <a:lnTo>
                    <a:pt x="16702" y="1685"/>
                  </a:lnTo>
                  <a:lnTo>
                    <a:pt x="16517" y="1810"/>
                  </a:lnTo>
                  <a:lnTo>
                    <a:pt x="16352" y="1919"/>
                  </a:lnTo>
                  <a:lnTo>
                    <a:pt x="16209" y="2012"/>
                  </a:lnTo>
                  <a:lnTo>
                    <a:pt x="16094" y="2086"/>
                  </a:lnTo>
                  <a:lnTo>
                    <a:pt x="16047" y="2114"/>
                  </a:lnTo>
                  <a:lnTo>
                    <a:pt x="16009" y="2137"/>
                  </a:lnTo>
                  <a:lnTo>
                    <a:pt x="16009" y="213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A185E8-0063-61BE-2A28-E9C26E62BFA8}"/>
              </a:ext>
            </a:extLst>
          </p:cNvPr>
          <p:cNvGrpSpPr/>
          <p:nvPr/>
        </p:nvGrpSpPr>
        <p:grpSpPr>
          <a:xfrm>
            <a:off x="9153684" y="1299659"/>
            <a:ext cx="2933938" cy="835682"/>
            <a:chOff x="8921977" y="1303110"/>
            <a:chExt cx="2933938" cy="8356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0FA4B5-C80E-C7A4-D389-5319AFBAE77C}"/>
                </a:ext>
              </a:extLst>
            </p:cNvPr>
            <p:cNvSpPr txBox="1"/>
            <p:nvPr/>
          </p:nvSpPr>
          <p:spPr>
            <a:xfrm>
              <a:off x="8921977" y="1303110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Population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C3FE0C-7761-A74A-0357-1682A9B10D1E}"/>
                </a:ext>
              </a:extLst>
            </p:cNvPr>
            <p:cNvSpPr txBox="1"/>
            <p:nvPr/>
          </p:nvSpPr>
          <p:spPr>
            <a:xfrm>
              <a:off x="8929835" y="1677127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rgbClr val="FF0000"/>
                  </a:solidFill>
                </a:rPr>
                <a:t>333 Million – 15.4%</a:t>
              </a:r>
            </a:p>
            <a:p>
              <a:pPr algn="just"/>
              <a:r>
                <a:rPr lang="en-US" sz="1200" noProof="1">
                  <a:solidFill>
                    <a:srgbClr val="FF0000"/>
                  </a:solidFill>
                </a:rPr>
                <a:t>4.3 million – 30% UK population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5CC8BE-4070-B499-CC1B-E4B2FD011186}"/>
              </a:ext>
            </a:extLst>
          </p:cNvPr>
          <p:cNvGrpSpPr/>
          <p:nvPr/>
        </p:nvGrpSpPr>
        <p:grpSpPr>
          <a:xfrm>
            <a:off x="131445" y="1194215"/>
            <a:ext cx="2926080" cy="1044527"/>
            <a:chOff x="332936" y="2688726"/>
            <a:chExt cx="2926080" cy="10445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291A5-9336-AE31-FC6A-DBDE643578D0}"/>
                </a:ext>
              </a:extLst>
            </p:cNvPr>
            <p:cNvSpPr txBox="1"/>
            <p:nvPr/>
          </p:nvSpPr>
          <p:spPr>
            <a:xfrm>
              <a:off x="332936" y="268872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2"/>
                  </a:solidFill>
                </a:rPr>
                <a:t>Ethinicity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85E37C-1A7E-9CDE-C903-C4BE4C3D31FF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2"/>
                  </a:solidFill>
                </a:rPr>
                <a:t>47% Asian and British Asian</a:t>
              </a:r>
            </a:p>
            <a:p>
              <a:pPr algn="just"/>
              <a:r>
                <a:rPr lang="en-US" sz="1200" noProof="1">
                  <a:solidFill>
                    <a:schemeClr val="bg2"/>
                  </a:solidFill>
                </a:rPr>
                <a:t>51% of Black and Black British</a:t>
              </a:r>
            </a:p>
            <a:p>
              <a:pPr algn="just"/>
              <a:r>
                <a:rPr lang="en-US" sz="1200" noProof="1">
                  <a:solidFill>
                    <a:schemeClr val="bg2"/>
                  </a:solidFill>
                </a:rPr>
                <a:t>24% of white Families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1F632B-B695-9F01-56D8-E7A9397737FC}"/>
              </a:ext>
            </a:extLst>
          </p:cNvPr>
          <p:cNvGrpSpPr/>
          <p:nvPr/>
        </p:nvGrpSpPr>
        <p:grpSpPr>
          <a:xfrm>
            <a:off x="9134475" y="2413048"/>
            <a:ext cx="2926080" cy="859861"/>
            <a:chOff x="8921977" y="1303110"/>
            <a:chExt cx="2926080" cy="8598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3E9770-4F63-04E9-79FD-D2B51FB680FD}"/>
                </a:ext>
              </a:extLst>
            </p:cNvPr>
            <p:cNvSpPr txBox="1"/>
            <p:nvPr/>
          </p:nvSpPr>
          <p:spPr>
            <a:xfrm>
              <a:off x="8921977" y="1303110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Working Families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C6C049-13AA-E4D3-F6BC-7531711BEB3D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accent3"/>
                  </a:solidFill>
                </a:rPr>
                <a:t>60% of children in poverty comes from working families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2F3023-88FA-B4FF-6011-70F4D5D83942}"/>
              </a:ext>
            </a:extLst>
          </p:cNvPr>
          <p:cNvGrpSpPr/>
          <p:nvPr/>
        </p:nvGrpSpPr>
        <p:grpSpPr>
          <a:xfrm>
            <a:off x="9134475" y="3610793"/>
            <a:ext cx="2926080" cy="859861"/>
            <a:chOff x="8921977" y="1303110"/>
            <a:chExt cx="2926080" cy="8598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045D02-7E0B-EA4F-8BF4-4B6D6519B233}"/>
                </a:ext>
              </a:extLst>
            </p:cNvPr>
            <p:cNvSpPr txBox="1"/>
            <p:nvPr/>
          </p:nvSpPr>
          <p:spPr>
            <a:xfrm>
              <a:off x="8921977" y="1303110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Children in Families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F76954-2672-8A42-93FD-506A812986D9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accent3"/>
                  </a:solidFill>
                </a:rPr>
                <a:t>46% of children in families with three or more children are in poverty.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52A758-19B2-8E1B-32B8-1DD3AB2C04A7}"/>
              </a:ext>
            </a:extLst>
          </p:cNvPr>
          <p:cNvGrpSpPr/>
          <p:nvPr/>
        </p:nvGrpSpPr>
        <p:grpSpPr>
          <a:xfrm>
            <a:off x="9134475" y="4829175"/>
            <a:ext cx="2926080" cy="675195"/>
            <a:chOff x="8921977" y="1303110"/>
            <a:chExt cx="2926080" cy="6751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0DF53D-8037-2B96-5228-4456439D4A17}"/>
                </a:ext>
              </a:extLst>
            </p:cNvPr>
            <p:cNvSpPr txBox="1"/>
            <p:nvPr/>
          </p:nvSpPr>
          <p:spPr>
            <a:xfrm>
              <a:off x="8921977" y="1303110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2"/>
                  </a:solidFill>
                </a:rPr>
                <a:t>Deep Poverty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221AD3-86A5-5ADE-92F0-4C503A0D3233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2"/>
                  </a:solidFill>
                </a:rPr>
                <a:t>2.3 Million Children are in deep Poverty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C63DB0-8FCD-B88E-AE3B-F6403A887256}"/>
              </a:ext>
            </a:extLst>
          </p:cNvPr>
          <p:cNvGrpSpPr/>
          <p:nvPr/>
        </p:nvGrpSpPr>
        <p:grpSpPr>
          <a:xfrm>
            <a:off x="131445" y="2413048"/>
            <a:ext cx="2926080" cy="675195"/>
            <a:chOff x="332936" y="2688726"/>
            <a:chExt cx="2926080" cy="67519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D5D37D-72B8-87D7-1B2E-1FD31F6EC011}"/>
                </a:ext>
              </a:extLst>
            </p:cNvPr>
            <p:cNvSpPr txBox="1"/>
            <p:nvPr/>
          </p:nvSpPr>
          <p:spPr>
            <a:xfrm>
              <a:off x="332936" y="268872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Parental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450DCF-AA1F-6FC7-ABDC-DB2CB659501B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200" noProof="1"/>
                <a:t>44% lone parent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B5BF1B-6351-E635-C16C-CA31A783DF78}"/>
              </a:ext>
            </a:extLst>
          </p:cNvPr>
          <p:cNvGrpSpPr/>
          <p:nvPr/>
        </p:nvGrpSpPr>
        <p:grpSpPr>
          <a:xfrm>
            <a:off x="131445" y="3610793"/>
            <a:ext cx="2926080" cy="675195"/>
            <a:chOff x="332936" y="2688726"/>
            <a:chExt cx="2926080" cy="67519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B76E46-99C4-E504-F74A-0D7C857B29EC}"/>
                </a:ext>
              </a:extLst>
            </p:cNvPr>
            <p:cNvSpPr txBox="1"/>
            <p:nvPr/>
          </p:nvSpPr>
          <p:spPr>
            <a:xfrm>
              <a:off x="332936" y="268872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Disability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88A22B-94A4-A29F-928D-6E5572C7BE2F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200" noProof="1"/>
                <a:t>34% children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0E8D9D-D487-0DBB-50A0-0E78BB8B62C0}"/>
              </a:ext>
            </a:extLst>
          </p:cNvPr>
          <p:cNvGrpSpPr/>
          <p:nvPr/>
        </p:nvGrpSpPr>
        <p:grpSpPr>
          <a:xfrm>
            <a:off x="131445" y="4829175"/>
            <a:ext cx="2926080" cy="1044527"/>
            <a:chOff x="332936" y="2688726"/>
            <a:chExt cx="2926080" cy="104452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802FC-ECEA-6557-6BD3-27B3A66DDC3B}"/>
                </a:ext>
              </a:extLst>
            </p:cNvPr>
            <p:cNvSpPr txBox="1"/>
            <p:nvPr/>
          </p:nvSpPr>
          <p:spPr>
            <a:xfrm>
              <a:off x="332936" y="268872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London the Hotspot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9FE6BF-F508-C6C7-CBCB-8D12D2BDC6EC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/>
                <a:t>32% London – 29%(Average)</a:t>
              </a:r>
            </a:p>
            <a:p>
              <a:pPr algn="just"/>
              <a:r>
                <a:rPr lang="en-US" sz="1200" noProof="1"/>
                <a:t>Westminister Making it to the Top 3</a:t>
              </a:r>
            </a:p>
            <a:p>
              <a:pPr algn="just"/>
              <a:endParaRPr lang="en-US" sz="1200" noProof="1"/>
            </a:p>
          </p:txBody>
        </p:sp>
      </p:grpSp>
      <p:pic>
        <p:nvPicPr>
          <p:cNvPr id="35" name="Graphic 34" descr="Lights On with solid fill">
            <a:extLst>
              <a:ext uri="{FF2B5EF4-FFF2-40B4-BE49-F238E27FC236}">
                <a16:creationId xmlns:a16="http://schemas.microsoft.com/office/drawing/2014/main" id="{DBB59B9D-0CE1-A3EE-A301-27B6943C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73254" y="1535553"/>
            <a:ext cx="646331" cy="646331"/>
          </a:xfrm>
          <a:prstGeom prst="rect">
            <a:avLst/>
          </a:prstGeom>
        </p:spPr>
      </p:pic>
      <p:pic>
        <p:nvPicPr>
          <p:cNvPr id="36" name="Graphic 35" descr="Bullseye with solid fill">
            <a:extLst>
              <a:ext uri="{FF2B5EF4-FFF2-40B4-BE49-F238E27FC236}">
                <a16:creationId xmlns:a16="http://schemas.microsoft.com/office/drawing/2014/main" id="{A3D05B7B-407F-5C20-2D13-02C3E153E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173254" y="2612146"/>
            <a:ext cx="646331" cy="646331"/>
          </a:xfrm>
          <a:prstGeom prst="rect">
            <a:avLst/>
          </a:prstGeom>
        </p:spPr>
      </p:pic>
      <p:pic>
        <p:nvPicPr>
          <p:cNvPr id="37" name="Graphic 36" descr="Gears with solid fill">
            <a:extLst>
              <a:ext uri="{FF2B5EF4-FFF2-40B4-BE49-F238E27FC236}">
                <a16:creationId xmlns:a16="http://schemas.microsoft.com/office/drawing/2014/main" id="{55D01430-C0CF-C01C-DB50-BFEF72C35E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73254" y="3809891"/>
            <a:ext cx="646331" cy="646331"/>
          </a:xfrm>
          <a:prstGeom prst="rect">
            <a:avLst/>
          </a:prstGeom>
        </p:spPr>
      </p:pic>
      <p:pic>
        <p:nvPicPr>
          <p:cNvPr id="38" name="Graphic 37" descr="Brain with solid fill">
            <a:extLst>
              <a:ext uri="{FF2B5EF4-FFF2-40B4-BE49-F238E27FC236}">
                <a16:creationId xmlns:a16="http://schemas.microsoft.com/office/drawing/2014/main" id="{6DEAF023-E1F3-2326-5B6D-7728CBA79B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173254" y="4946993"/>
            <a:ext cx="646331" cy="646331"/>
          </a:xfrm>
          <a:prstGeom prst="rect">
            <a:avLst/>
          </a:prstGeom>
        </p:spPr>
      </p:pic>
      <p:pic>
        <p:nvPicPr>
          <p:cNvPr id="39" name="Graphic 38" descr="Bar graph with upward trend with solid fill">
            <a:extLst>
              <a:ext uri="{FF2B5EF4-FFF2-40B4-BE49-F238E27FC236}">
                <a16:creationId xmlns:a16="http://schemas.microsoft.com/office/drawing/2014/main" id="{BCC45055-EAA6-2D22-1253-54A08F9F73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372415" y="1535553"/>
            <a:ext cx="646331" cy="646331"/>
          </a:xfrm>
          <a:prstGeom prst="rect">
            <a:avLst/>
          </a:prstGeom>
        </p:spPr>
      </p:pic>
      <p:pic>
        <p:nvPicPr>
          <p:cNvPr id="40" name="Graphic 39" descr="Lock with solid fill">
            <a:extLst>
              <a:ext uri="{FF2B5EF4-FFF2-40B4-BE49-F238E27FC236}">
                <a16:creationId xmlns:a16="http://schemas.microsoft.com/office/drawing/2014/main" id="{06EB8AAB-415A-514B-16DF-5A0D55C9BA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409383" y="3696743"/>
            <a:ext cx="646331" cy="646331"/>
          </a:xfrm>
          <a:prstGeom prst="rect">
            <a:avLst/>
          </a:prstGeom>
        </p:spPr>
      </p:pic>
      <p:pic>
        <p:nvPicPr>
          <p:cNvPr id="41" name="Graphic 40" descr="Handshake with solid fill">
            <a:extLst>
              <a:ext uri="{FF2B5EF4-FFF2-40B4-BE49-F238E27FC236}">
                <a16:creationId xmlns:a16="http://schemas.microsoft.com/office/drawing/2014/main" id="{E8669D1C-96B5-BB9F-FEB9-ABEB9D8977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8290580" y="2688223"/>
            <a:ext cx="646331" cy="646331"/>
          </a:xfrm>
          <a:prstGeom prst="rect">
            <a:avLst/>
          </a:prstGeom>
        </p:spPr>
      </p:pic>
      <p:pic>
        <p:nvPicPr>
          <p:cNvPr id="42" name="Graphic 41" descr="Rocket with solid fill">
            <a:extLst>
              <a:ext uri="{FF2B5EF4-FFF2-40B4-BE49-F238E27FC236}">
                <a16:creationId xmlns:a16="http://schemas.microsoft.com/office/drawing/2014/main" id="{766DB95A-85AE-1103-067A-5EE28C453C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372415" y="4946993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8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tx1"/>
            </a:gs>
            <a:gs pos="83000">
              <a:schemeClr val="tx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350" y="466659"/>
            <a:ext cx="254317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2C78DD-88E1-44B7-8093-39D27123E6AF}"/>
              </a:ext>
            </a:extLst>
          </p:cNvPr>
          <p:cNvSpPr/>
          <p:nvPr/>
        </p:nvSpPr>
        <p:spPr>
          <a:xfrm flipH="1">
            <a:off x="0" y="466659"/>
            <a:ext cx="12188952" cy="5842171"/>
          </a:xfrm>
          <a:custGeom>
            <a:avLst/>
            <a:gdLst>
              <a:gd name="connsiteX0" fmla="*/ 5911642 w 12188952"/>
              <a:gd name="connsiteY0" fmla="*/ 3974299 h 5842171"/>
              <a:gd name="connsiteX1" fmla="*/ 6255302 w 12188952"/>
              <a:gd name="connsiteY1" fmla="*/ 4323207 h 5842171"/>
              <a:gd name="connsiteX2" fmla="*/ 6162757 w 12188952"/>
              <a:gd name="connsiteY2" fmla="*/ 4399750 h 5842171"/>
              <a:gd name="connsiteX3" fmla="*/ 5854083 w 12188952"/>
              <a:gd name="connsiteY3" fmla="*/ 4395423 h 5842171"/>
              <a:gd name="connsiteX4" fmla="*/ 5832075 w 12188952"/>
              <a:gd name="connsiteY4" fmla="*/ 4391095 h 5842171"/>
              <a:gd name="connsiteX5" fmla="*/ 5911642 w 12188952"/>
              <a:gd name="connsiteY5" fmla="*/ 3974299 h 5842171"/>
              <a:gd name="connsiteX6" fmla="*/ 5470247 w 12188952"/>
              <a:gd name="connsiteY6" fmla="*/ 3063624 h 5842171"/>
              <a:gd name="connsiteX7" fmla="*/ 5554064 w 12188952"/>
              <a:gd name="connsiteY7" fmla="*/ 3152973 h 5842171"/>
              <a:gd name="connsiteX8" fmla="*/ 5651117 w 12188952"/>
              <a:gd name="connsiteY8" fmla="*/ 3242344 h 5842171"/>
              <a:gd name="connsiteX9" fmla="*/ 5831987 w 12188952"/>
              <a:gd name="connsiteY9" fmla="*/ 3395532 h 5842171"/>
              <a:gd name="connsiteX10" fmla="*/ 5840802 w 12188952"/>
              <a:gd name="connsiteY10" fmla="*/ 3455091 h 5842171"/>
              <a:gd name="connsiteX11" fmla="*/ 5854039 w 12188952"/>
              <a:gd name="connsiteY11" fmla="*/ 3523167 h 5842171"/>
              <a:gd name="connsiteX12" fmla="*/ 5858461 w 12188952"/>
              <a:gd name="connsiteY12" fmla="*/ 3535944 h 5842171"/>
              <a:gd name="connsiteX13" fmla="*/ 5871698 w 12188952"/>
              <a:gd name="connsiteY13" fmla="*/ 3535944 h 5842171"/>
              <a:gd name="connsiteX14" fmla="*/ 5915803 w 12188952"/>
              <a:gd name="connsiteY14" fmla="*/ 3540203 h 5842171"/>
              <a:gd name="connsiteX15" fmla="*/ 5959935 w 12188952"/>
              <a:gd name="connsiteY15" fmla="*/ 3544439 h 5842171"/>
              <a:gd name="connsiteX16" fmla="*/ 6052567 w 12188952"/>
              <a:gd name="connsiteY16" fmla="*/ 3552957 h 5842171"/>
              <a:gd name="connsiteX17" fmla="*/ 5964330 w 12188952"/>
              <a:gd name="connsiteY17" fmla="*/ 3523167 h 5842171"/>
              <a:gd name="connsiteX18" fmla="*/ 5920224 w 12188952"/>
              <a:gd name="connsiteY18" fmla="*/ 3510412 h 5842171"/>
              <a:gd name="connsiteX19" fmla="*/ 5889356 w 12188952"/>
              <a:gd name="connsiteY19" fmla="*/ 3501894 h 5842171"/>
              <a:gd name="connsiteX20" fmla="*/ 5884935 w 12188952"/>
              <a:gd name="connsiteY20" fmla="*/ 3442314 h 5842171"/>
              <a:gd name="connsiteX21" fmla="*/ 5876119 w 12188952"/>
              <a:gd name="connsiteY21" fmla="*/ 3374237 h 5842171"/>
              <a:gd name="connsiteX22" fmla="*/ 5876119 w 12188952"/>
              <a:gd name="connsiteY22" fmla="*/ 3365742 h 5842171"/>
              <a:gd name="connsiteX23" fmla="*/ 5867303 w 12188952"/>
              <a:gd name="connsiteY23" fmla="*/ 3361483 h 5842171"/>
              <a:gd name="connsiteX24" fmla="*/ 5677591 w 12188952"/>
              <a:gd name="connsiteY24" fmla="*/ 3204036 h 5842171"/>
              <a:gd name="connsiteX25" fmla="*/ 5576116 w 12188952"/>
              <a:gd name="connsiteY25" fmla="*/ 3131700 h 5842171"/>
              <a:gd name="connsiteX26" fmla="*/ 5470247 w 12188952"/>
              <a:gd name="connsiteY26" fmla="*/ 3063624 h 5842171"/>
              <a:gd name="connsiteX27" fmla="*/ 5779055 w 12188952"/>
              <a:gd name="connsiteY27" fmla="*/ 2765775 h 5842171"/>
              <a:gd name="connsiteX28" fmla="*/ 5862875 w 12188952"/>
              <a:gd name="connsiteY28" fmla="*/ 2855132 h 5842171"/>
              <a:gd name="connsiteX29" fmla="*/ 5951102 w 12188952"/>
              <a:gd name="connsiteY29" fmla="*/ 2940244 h 5842171"/>
              <a:gd name="connsiteX30" fmla="*/ 6131964 w 12188952"/>
              <a:gd name="connsiteY30" fmla="*/ 3093425 h 5842171"/>
              <a:gd name="connsiteX31" fmla="*/ 6140779 w 12188952"/>
              <a:gd name="connsiteY31" fmla="*/ 3152981 h 5842171"/>
              <a:gd name="connsiteX32" fmla="*/ 6154027 w 12188952"/>
              <a:gd name="connsiteY32" fmla="*/ 3221071 h 5842171"/>
              <a:gd name="connsiteX33" fmla="*/ 6158435 w 12188952"/>
              <a:gd name="connsiteY33" fmla="*/ 3233827 h 5842171"/>
              <a:gd name="connsiteX34" fmla="*/ 6171683 w 12188952"/>
              <a:gd name="connsiteY34" fmla="*/ 3233827 h 5842171"/>
              <a:gd name="connsiteX35" fmla="*/ 6215784 w 12188952"/>
              <a:gd name="connsiteY35" fmla="*/ 3238093 h 5842171"/>
              <a:gd name="connsiteX36" fmla="*/ 6259911 w 12188952"/>
              <a:gd name="connsiteY36" fmla="*/ 3242338 h 5842171"/>
              <a:gd name="connsiteX37" fmla="*/ 6352545 w 12188952"/>
              <a:gd name="connsiteY37" fmla="*/ 3250849 h 5842171"/>
              <a:gd name="connsiteX38" fmla="*/ 6264318 w 12188952"/>
              <a:gd name="connsiteY38" fmla="*/ 3221071 h 5842171"/>
              <a:gd name="connsiteX39" fmla="*/ 6220191 w 12188952"/>
              <a:gd name="connsiteY39" fmla="*/ 3208293 h 5842171"/>
              <a:gd name="connsiteX40" fmla="*/ 6189313 w 12188952"/>
              <a:gd name="connsiteY40" fmla="*/ 3199782 h 5842171"/>
              <a:gd name="connsiteX41" fmla="*/ 6184906 w 12188952"/>
              <a:gd name="connsiteY41" fmla="*/ 3140225 h 5842171"/>
              <a:gd name="connsiteX42" fmla="*/ 6176091 w 12188952"/>
              <a:gd name="connsiteY42" fmla="*/ 3072135 h 5842171"/>
              <a:gd name="connsiteX43" fmla="*/ 6176091 w 12188952"/>
              <a:gd name="connsiteY43" fmla="*/ 3063624 h 5842171"/>
              <a:gd name="connsiteX44" fmla="*/ 6167276 w 12188952"/>
              <a:gd name="connsiteY44" fmla="*/ 3059379 h 5842171"/>
              <a:gd name="connsiteX45" fmla="*/ 5977573 w 12188952"/>
              <a:gd name="connsiteY45" fmla="*/ 2901932 h 5842171"/>
              <a:gd name="connsiteX46" fmla="*/ 5876097 w 12188952"/>
              <a:gd name="connsiteY46" fmla="*/ 2829598 h 5842171"/>
              <a:gd name="connsiteX47" fmla="*/ 5779055 w 12188952"/>
              <a:gd name="connsiteY47" fmla="*/ 2765775 h 5842171"/>
              <a:gd name="connsiteX48" fmla="*/ 3273524 w 12188952"/>
              <a:gd name="connsiteY48" fmla="*/ 2540262 h 5842171"/>
              <a:gd name="connsiteX49" fmla="*/ 3458615 w 12188952"/>
              <a:gd name="connsiteY49" fmla="*/ 2719044 h 5842171"/>
              <a:gd name="connsiteX50" fmla="*/ 3273524 w 12188952"/>
              <a:gd name="connsiteY50" fmla="*/ 2897825 h 5842171"/>
              <a:gd name="connsiteX51" fmla="*/ 3087868 w 12188952"/>
              <a:gd name="connsiteY51" fmla="*/ 2719044 h 5842171"/>
              <a:gd name="connsiteX52" fmla="*/ 3273524 w 12188952"/>
              <a:gd name="connsiteY52" fmla="*/ 2540262 h 5842171"/>
              <a:gd name="connsiteX53" fmla="*/ 8915428 w 12188952"/>
              <a:gd name="connsiteY53" fmla="*/ 2361481 h 5842171"/>
              <a:gd name="connsiteX54" fmla="*/ 8730337 w 12188952"/>
              <a:gd name="connsiteY54" fmla="*/ 2540262 h 5842171"/>
              <a:gd name="connsiteX55" fmla="*/ 8915428 w 12188952"/>
              <a:gd name="connsiteY55" fmla="*/ 2719044 h 5842171"/>
              <a:gd name="connsiteX56" fmla="*/ 9101084 w 12188952"/>
              <a:gd name="connsiteY56" fmla="*/ 2540262 h 5842171"/>
              <a:gd name="connsiteX57" fmla="*/ 8915428 w 12188952"/>
              <a:gd name="connsiteY57" fmla="*/ 2361481 h 5842171"/>
              <a:gd name="connsiteX58" fmla="*/ 0 w 12188952"/>
              <a:gd name="connsiteY58" fmla="*/ 0 h 5842171"/>
              <a:gd name="connsiteX59" fmla="*/ 0 w 12188952"/>
              <a:gd name="connsiteY59" fmla="*/ 1319086 h 5842171"/>
              <a:gd name="connsiteX60" fmla="*/ 0 w 12188952"/>
              <a:gd name="connsiteY60" fmla="*/ 2710389 h 5842171"/>
              <a:gd name="connsiteX61" fmla="*/ 0 w 12188952"/>
              <a:gd name="connsiteY61" fmla="*/ 5842171 h 5842171"/>
              <a:gd name="connsiteX62" fmla="*/ 12188952 w 12188952"/>
              <a:gd name="connsiteY62" fmla="*/ 5842171 h 5842171"/>
              <a:gd name="connsiteX63" fmla="*/ 12188952 w 12188952"/>
              <a:gd name="connsiteY63" fmla="*/ 1612547 h 5842171"/>
              <a:gd name="connsiteX64" fmla="*/ 8791846 w 12188952"/>
              <a:gd name="connsiteY64" fmla="*/ 2970041 h 5842171"/>
              <a:gd name="connsiteX65" fmla="*/ 8593775 w 12188952"/>
              <a:gd name="connsiteY65" fmla="*/ 2910537 h 5842171"/>
              <a:gd name="connsiteX66" fmla="*/ 8523238 w 12188952"/>
              <a:gd name="connsiteY66" fmla="*/ 2731756 h 5842171"/>
              <a:gd name="connsiteX67" fmla="*/ 8395141 w 12188952"/>
              <a:gd name="connsiteY67" fmla="*/ 2791259 h 5842171"/>
              <a:gd name="connsiteX68" fmla="*/ 8218514 w 12188952"/>
              <a:gd name="connsiteY68" fmla="*/ 2731756 h 5842171"/>
              <a:gd name="connsiteX69" fmla="*/ 7645181 w 12188952"/>
              <a:gd name="connsiteY69" fmla="*/ 1531947 h 5842171"/>
              <a:gd name="connsiteX70" fmla="*/ 7133359 w 12188952"/>
              <a:gd name="connsiteY70" fmla="*/ 1740209 h 5842171"/>
              <a:gd name="connsiteX71" fmla="*/ 7155367 w 12188952"/>
              <a:gd name="connsiteY71" fmla="*/ 1748865 h 5842171"/>
              <a:gd name="connsiteX72" fmla="*/ 7265970 w 12188952"/>
              <a:gd name="connsiteY72" fmla="*/ 1812696 h 5842171"/>
              <a:gd name="connsiteX73" fmla="*/ 7291928 w 12188952"/>
              <a:gd name="connsiteY73" fmla="*/ 1834063 h 5842171"/>
              <a:gd name="connsiteX74" fmla="*/ 7314500 w 12188952"/>
              <a:gd name="connsiteY74" fmla="*/ 1855160 h 5842171"/>
              <a:gd name="connsiteX75" fmla="*/ 7336508 w 12188952"/>
              <a:gd name="connsiteY75" fmla="*/ 1880854 h 5842171"/>
              <a:gd name="connsiteX76" fmla="*/ 7344972 w 12188952"/>
              <a:gd name="connsiteY76" fmla="*/ 1893566 h 5842171"/>
              <a:gd name="connsiteX77" fmla="*/ 7354001 w 12188952"/>
              <a:gd name="connsiteY77" fmla="*/ 1906279 h 5842171"/>
              <a:gd name="connsiteX78" fmla="*/ 7411560 w 12188952"/>
              <a:gd name="connsiteY78" fmla="*/ 2021229 h 5842171"/>
              <a:gd name="connsiteX79" fmla="*/ 7344972 w 12188952"/>
              <a:gd name="connsiteY79" fmla="*/ 1914663 h 5842171"/>
              <a:gd name="connsiteX80" fmla="*/ 7336508 w 12188952"/>
              <a:gd name="connsiteY80" fmla="*/ 1901951 h 5842171"/>
              <a:gd name="connsiteX81" fmla="*/ 7322965 w 12188952"/>
              <a:gd name="connsiteY81" fmla="*/ 1889239 h 5842171"/>
              <a:gd name="connsiteX82" fmla="*/ 7300957 w 12188952"/>
              <a:gd name="connsiteY82" fmla="*/ 1867872 h 5842171"/>
              <a:gd name="connsiteX83" fmla="*/ 7278949 w 12188952"/>
              <a:gd name="connsiteY83" fmla="*/ 1850832 h 5842171"/>
              <a:gd name="connsiteX84" fmla="*/ 7252426 w 12188952"/>
              <a:gd name="connsiteY84" fmla="*/ 1833792 h 5842171"/>
              <a:gd name="connsiteX85" fmla="*/ 7142388 w 12188952"/>
              <a:gd name="connsiteY85" fmla="*/ 1782944 h 5842171"/>
              <a:gd name="connsiteX86" fmla="*/ 7084829 w 12188952"/>
              <a:gd name="connsiteY86" fmla="*/ 1765904 h 5842171"/>
              <a:gd name="connsiteX87" fmla="*/ 7062821 w 12188952"/>
              <a:gd name="connsiteY87" fmla="*/ 1761577 h 5842171"/>
              <a:gd name="connsiteX88" fmla="*/ 7058306 w 12188952"/>
              <a:gd name="connsiteY88" fmla="*/ 1761577 h 5842171"/>
              <a:gd name="connsiteX89" fmla="*/ 7053792 w 12188952"/>
              <a:gd name="connsiteY89" fmla="*/ 1761577 h 5842171"/>
              <a:gd name="connsiteX90" fmla="*/ 6193794 w 12188952"/>
              <a:gd name="connsiteY90" fmla="*/ 1655282 h 5842171"/>
              <a:gd name="connsiteX91" fmla="*/ 5995159 w 12188952"/>
              <a:gd name="connsiteY91" fmla="*/ 1761577 h 5842171"/>
              <a:gd name="connsiteX92" fmla="*/ 5968637 w 12188952"/>
              <a:gd name="connsiteY92" fmla="*/ 1778616 h 5842171"/>
              <a:gd name="connsiteX93" fmla="*/ 5439320 w 12188952"/>
              <a:gd name="connsiteY93" fmla="*/ 2106157 h 5842171"/>
              <a:gd name="connsiteX94" fmla="*/ 5293729 w 12188952"/>
              <a:gd name="connsiteY94" fmla="*/ 2582726 h 5842171"/>
              <a:gd name="connsiteX95" fmla="*/ 5170147 w 12188952"/>
              <a:gd name="connsiteY95" fmla="*/ 2918922 h 5842171"/>
              <a:gd name="connsiteX96" fmla="*/ 5161682 w 12188952"/>
              <a:gd name="connsiteY96" fmla="*/ 2944616 h 5842171"/>
              <a:gd name="connsiteX97" fmla="*/ 5161682 w 12188952"/>
              <a:gd name="connsiteY97" fmla="*/ 2948673 h 5842171"/>
              <a:gd name="connsiteX98" fmla="*/ 5183690 w 12188952"/>
              <a:gd name="connsiteY98" fmla="*/ 2978425 h 5842171"/>
              <a:gd name="connsiteX99" fmla="*/ 5192155 w 12188952"/>
              <a:gd name="connsiteY99" fmla="*/ 2982753 h 5842171"/>
              <a:gd name="connsiteX100" fmla="*/ 5214163 w 12188952"/>
              <a:gd name="connsiteY100" fmla="*/ 2995465 h 5842171"/>
              <a:gd name="connsiteX101" fmla="*/ 5293729 w 12188952"/>
              <a:gd name="connsiteY101" fmla="*/ 3012505 h 5842171"/>
              <a:gd name="connsiteX102" fmla="*/ 5584910 w 12188952"/>
              <a:gd name="connsiteY102" fmla="*/ 2880785 h 5842171"/>
              <a:gd name="connsiteX103" fmla="*/ 5836590 w 12188952"/>
              <a:gd name="connsiteY103" fmla="*/ 2621133 h 5842171"/>
              <a:gd name="connsiteX104" fmla="*/ 6109712 w 12188952"/>
              <a:gd name="connsiteY104" fmla="*/ 2370136 h 5842171"/>
              <a:gd name="connsiteX105" fmla="*/ 6109712 w 12188952"/>
              <a:gd name="connsiteY105" fmla="*/ 2327402 h 5842171"/>
              <a:gd name="connsiteX106" fmla="*/ 6096733 w 12188952"/>
              <a:gd name="connsiteY106" fmla="*/ 2238146 h 5842171"/>
              <a:gd name="connsiteX107" fmla="*/ 6065697 w 12188952"/>
              <a:gd name="connsiteY107" fmla="*/ 2152948 h 5842171"/>
              <a:gd name="connsiteX108" fmla="*/ 6017167 w 12188952"/>
              <a:gd name="connsiteY108" fmla="*/ 2076405 h 5842171"/>
              <a:gd name="connsiteX109" fmla="*/ 6079240 w 12188952"/>
              <a:gd name="connsiteY109" fmla="*/ 2148891 h 5842171"/>
              <a:gd name="connsiteX110" fmla="*/ 6118741 w 12188952"/>
              <a:gd name="connsiteY110" fmla="*/ 2233819 h 5842171"/>
              <a:gd name="connsiteX111" fmla="*/ 6145264 w 12188952"/>
              <a:gd name="connsiteY111" fmla="*/ 2323345 h 5842171"/>
              <a:gd name="connsiteX112" fmla="*/ 6154292 w 12188952"/>
              <a:gd name="connsiteY112" fmla="*/ 2365809 h 5842171"/>
              <a:gd name="connsiteX113" fmla="*/ 6176300 w 12188952"/>
              <a:gd name="connsiteY113" fmla="*/ 2370136 h 5842171"/>
              <a:gd name="connsiteX114" fmla="*/ 6467480 w 12188952"/>
              <a:gd name="connsiteY114" fmla="*/ 2587054 h 5842171"/>
              <a:gd name="connsiteX115" fmla="*/ 6604042 w 12188952"/>
              <a:gd name="connsiteY115" fmla="*/ 2702004 h 5842171"/>
              <a:gd name="connsiteX116" fmla="*/ 6648058 w 12188952"/>
              <a:gd name="connsiteY116" fmla="*/ 2723101 h 5842171"/>
              <a:gd name="connsiteX117" fmla="*/ 6652572 w 12188952"/>
              <a:gd name="connsiteY117" fmla="*/ 2723101 h 5842171"/>
              <a:gd name="connsiteX118" fmla="*/ 6674580 w 12188952"/>
              <a:gd name="connsiteY118" fmla="*/ 2723101 h 5842171"/>
              <a:gd name="connsiteX119" fmla="*/ 6723110 w 12188952"/>
              <a:gd name="connsiteY119" fmla="*/ 2719044 h 5842171"/>
              <a:gd name="connsiteX120" fmla="*/ 6820170 w 12188952"/>
              <a:gd name="connsiteY120" fmla="*/ 2710389 h 5842171"/>
              <a:gd name="connsiteX121" fmla="*/ 7009776 w 12188952"/>
              <a:gd name="connsiteY121" fmla="*/ 2676309 h 5842171"/>
              <a:gd name="connsiteX122" fmla="*/ 7194868 w 12188952"/>
              <a:gd name="connsiteY122" fmla="*/ 2616806 h 5842171"/>
              <a:gd name="connsiteX123" fmla="*/ 7278949 w 12188952"/>
              <a:gd name="connsiteY123" fmla="*/ 2565687 h 5842171"/>
              <a:gd name="connsiteX124" fmla="*/ 7336508 w 12188952"/>
              <a:gd name="connsiteY124" fmla="*/ 2489143 h 5842171"/>
              <a:gd name="connsiteX125" fmla="*/ 7283463 w 12188952"/>
              <a:gd name="connsiteY125" fmla="*/ 2570014 h 5842171"/>
              <a:gd name="connsiteX126" fmla="*/ 7199382 w 12188952"/>
              <a:gd name="connsiteY126" fmla="*/ 2625461 h 5842171"/>
              <a:gd name="connsiteX127" fmla="*/ 7018805 w 12188952"/>
              <a:gd name="connsiteY127" fmla="*/ 2697676 h 5842171"/>
              <a:gd name="connsiteX128" fmla="*/ 6829199 w 12188952"/>
              <a:gd name="connsiteY128" fmla="*/ 2744468 h 5842171"/>
              <a:gd name="connsiteX129" fmla="*/ 6732139 w 12188952"/>
              <a:gd name="connsiteY129" fmla="*/ 2761508 h 5842171"/>
              <a:gd name="connsiteX130" fmla="*/ 6714081 w 12188952"/>
              <a:gd name="connsiteY130" fmla="*/ 2761508 h 5842171"/>
              <a:gd name="connsiteX131" fmla="*/ 6723110 w 12188952"/>
              <a:gd name="connsiteY131" fmla="*/ 2765835 h 5842171"/>
              <a:gd name="connsiteX132" fmla="*/ 6807191 w 12188952"/>
              <a:gd name="connsiteY132" fmla="*/ 2803971 h 5842171"/>
              <a:gd name="connsiteX133" fmla="*/ 6895223 w 12188952"/>
              <a:gd name="connsiteY133" fmla="*/ 2829666 h 5842171"/>
              <a:gd name="connsiteX134" fmla="*/ 6987768 w 12188952"/>
              <a:gd name="connsiteY134" fmla="*/ 2833994 h 5842171"/>
              <a:gd name="connsiteX135" fmla="*/ 6890708 w 12188952"/>
              <a:gd name="connsiteY135" fmla="*/ 2850763 h 5842171"/>
              <a:gd name="connsiteX136" fmla="*/ 6793648 w 12188952"/>
              <a:gd name="connsiteY136" fmla="*/ 2850763 h 5842171"/>
              <a:gd name="connsiteX137" fmla="*/ 6740604 w 12188952"/>
              <a:gd name="connsiteY137" fmla="*/ 2842378 h 5842171"/>
              <a:gd name="connsiteX138" fmla="*/ 6868700 w 12188952"/>
              <a:gd name="connsiteY138" fmla="*/ 3038199 h 5842171"/>
              <a:gd name="connsiteX139" fmla="*/ 6970275 w 12188952"/>
              <a:gd name="connsiteY139" fmla="*/ 3131782 h 5842171"/>
              <a:gd name="connsiteX140" fmla="*/ 7256941 w 12188952"/>
              <a:gd name="connsiteY140" fmla="*/ 3467978 h 5842171"/>
              <a:gd name="connsiteX141" fmla="*/ 7265970 w 12188952"/>
              <a:gd name="connsiteY141" fmla="*/ 3467978 h 5842171"/>
              <a:gd name="connsiteX142" fmla="*/ 7291928 w 12188952"/>
              <a:gd name="connsiteY142" fmla="*/ 3467978 h 5842171"/>
              <a:gd name="connsiteX143" fmla="*/ 7327479 w 12188952"/>
              <a:gd name="connsiteY143" fmla="*/ 3480690 h 5842171"/>
              <a:gd name="connsiteX144" fmla="*/ 7358516 w 12188952"/>
              <a:gd name="connsiteY144" fmla="*/ 3501787 h 5842171"/>
              <a:gd name="connsiteX145" fmla="*/ 7385037 w 12188952"/>
              <a:gd name="connsiteY145" fmla="*/ 3531809 h 5842171"/>
              <a:gd name="connsiteX146" fmla="*/ 7366980 w 12188952"/>
              <a:gd name="connsiteY146" fmla="*/ 3493402 h 5842171"/>
              <a:gd name="connsiteX147" fmla="*/ 7340458 w 12188952"/>
              <a:gd name="connsiteY147" fmla="*/ 3463650 h 5842171"/>
              <a:gd name="connsiteX148" fmla="*/ 7309986 w 12188952"/>
              <a:gd name="connsiteY148" fmla="*/ 3442283 h 5842171"/>
              <a:gd name="connsiteX149" fmla="*/ 7340458 w 12188952"/>
              <a:gd name="connsiteY149" fmla="*/ 3429571 h 5842171"/>
              <a:gd name="connsiteX150" fmla="*/ 7534578 w 12188952"/>
              <a:gd name="connsiteY150" fmla="*/ 3340315 h 5842171"/>
              <a:gd name="connsiteX151" fmla="*/ 7539093 w 12188952"/>
              <a:gd name="connsiteY151" fmla="*/ 3382779 h 5842171"/>
              <a:gd name="connsiteX152" fmla="*/ 7517085 w 12188952"/>
              <a:gd name="connsiteY152" fmla="*/ 3736014 h 5842171"/>
              <a:gd name="connsiteX153" fmla="*/ 7115865 w 12188952"/>
              <a:gd name="connsiteY153" fmla="*/ 3855022 h 5842171"/>
              <a:gd name="connsiteX154" fmla="*/ 7106836 w 12188952"/>
              <a:gd name="connsiteY154" fmla="*/ 3855022 h 5842171"/>
              <a:gd name="connsiteX155" fmla="*/ 6546483 w 12188952"/>
              <a:gd name="connsiteY155" fmla="*/ 3280541 h 5842171"/>
              <a:gd name="connsiteX156" fmla="*/ 6560026 w 12188952"/>
              <a:gd name="connsiteY156" fmla="*/ 3276484 h 5842171"/>
              <a:gd name="connsiteX157" fmla="*/ 6613071 w 12188952"/>
              <a:gd name="connsiteY157" fmla="*/ 3246733 h 5842171"/>
              <a:gd name="connsiteX158" fmla="*/ 6550998 w 12188952"/>
              <a:gd name="connsiteY158" fmla="*/ 3242405 h 5842171"/>
              <a:gd name="connsiteX159" fmla="*/ 6493439 w 12188952"/>
              <a:gd name="connsiteY159" fmla="*/ 3250790 h 5842171"/>
              <a:gd name="connsiteX160" fmla="*/ 6436444 w 12188952"/>
              <a:gd name="connsiteY160" fmla="*/ 3267829 h 5842171"/>
              <a:gd name="connsiteX161" fmla="*/ 6383400 w 12188952"/>
              <a:gd name="connsiteY161" fmla="*/ 3293524 h 5842171"/>
              <a:gd name="connsiteX162" fmla="*/ 6445473 w 12188952"/>
              <a:gd name="connsiteY162" fmla="*/ 3297581 h 5842171"/>
              <a:gd name="connsiteX163" fmla="*/ 6497953 w 12188952"/>
              <a:gd name="connsiteY163" fmla="*/ 3289196 h 5842171"/>
              <a:gd name="connsiteX164" fmla="*/ 7084829 w 12188952"/>
              <a:gd name="connsiteY164" fmla="*/ 3889101 h 5842171"/>
              <a:gd name="connsiteX165" fmla="*/ 6904252 w 12188952"/>
              <a:gd name="connsiteY165" fmla="*/ 4080594 h 5842171"/>
              <a:gd name="connsiteX166" fmla="*/ 6762611 w 12188952"/>
              <a:gd name="connsiteY166" fmla="*/ 4097634 h 5842171"/>
              <a:gd name="connsiteX167" fmla="*/ 6220316 w 12188952"/>
              <a:gd name="connsiteY167" fmla="*/ 3616737 h 5842171"/>
              <a:gd name="connsiteX168" fmla="*/ 6259817 w 12188952"/>
              <a:gd name="connsiteY168" fmla="*/ 3604025 h 5842171"/>
              <a:gd name="connsiteX169" fmla="*/ 6312862 w 12188952"/>
              <a:gd name="connsiteY169" fmla="*/ 3574273 h 5842171"/>
              <a:gd name="connsiteX170" fmla="*/ 6251353 w 12188952"/>
              <a:gd name="connsiteY170" fmla="*/ 3569945 h 5842171"/>
              <a:gd name="connsiteX171" fmla="*/ 6193794 w 12188952"/>
              <a:gd name="connsiteY171" fmla="*/ 3578600 h 5842171"/>
              <a:gd name="connsiteX172" fmla="*/ 6136235 w 12188952"/>
              <a:gd name="connsiteY172" fmla="*/ 3595640 h 5842171"/>
              <a:gd name="connsiteX173" fmla="*/ 6083190 w 12188952"/>
              <a:gd name="connsiteY173" fmla="*/ 3621064 h 5842171"/>
              <a:gd name="connsiteX174" fmla="*/ 6145264 w 12188952"/>
              <a:gd name="connsiteY174" fmla="*/ 3625392 h 5842171"/>
              <a:gd name="connsiteX175" fmla="*/ 6167271 w 12188952"/>
              <a:gd name="connsiteY175" fmla="*/ 3621064 h 5842171"/>
              <a:gd name="connsiteX176" fmla="*/ 6727625 w 12188952"/>
              <a:gd name="connsiteY176" fmla="*/ 4114674 h 5842171"/>
              <a:gd name="connsiteX177" fmla="*/ 6497953 w 12188952"/>
              <a:gd name="connsiteY177" fmla="*/ 4331591 h 5842171"/>
              <a:gd name="connsiteX178" fmla="*/ 6330355 w 12188952"/>
              <a:gd name="connsiteY178" fmla="*/ 4301840 h 5842171"/>
              <a:gd name="connsiteX179" fmla="*/ 6321890 w 12188952"/>
              <a:gd name="connsiteY179" fmla="*/ 4297512 h 5842171"/>
              <a:gd name="connsiteX180" fmla="*/ 5871576 w 12188952"/>
              <a:gd name="connsiteY180" fmla="*/ 3842309 h 5842171"/>
              <a:gd name="connsiteX181" fmla="*/ 5788060 w 12188952"/>
              <a:gd name="connsiteY181" fmla="*/ 3778478 h 5842171"/>
              <a:gd name="connsiteX182" fmla="*/ 5708493 w 12188952"/>
              <a:gd name="connsiteY182" fmla="*/ 3782806 h 5842171"/>
              <a:gd name="connsiteX183" fmla="*/ 5730501 w 12188952"/>
              <a:gd name="connsiteY183" fmla="*/ 3744399 h 5842171"/>
              <a:gd name="connsiteX184" fmla="*/ 5620461 w 12188952"/>
              <a:gd name="connsiteY184" fmla="*/ 3472035 h 5842171"/>
              <a:gd name="connsiteX185" fmla="*/ 5390789 w 12188952"/>
              <a:gd name="connsiteY185" fmla="*/ 3433898 h 5842171"/>
              <a:gd name="connsiteX186" fmla="*/ 5399818 w 12188952"/>
              <a:gd name="connsiteY186" fmla="*/ 3408204 h 5842171"/>
              <a:gd name="connsiteX187" fmla="*/ 5302758 w 12188952"/>
              <a:gd name="connsiteY187" fmla="*/ 3203998 h 5842171"/>
              <a:gd name="connsiteX188" fmla="*/ 5086630 w 12188952"/>
              <a:gd name="connsiteY188" fmla="*/ 3135840 h 5842171"/>
              <a:gd name="connsiteX189" fmla="*/ 4856959 w 12188952"/>
              <a:gd name="connsiteY189" fmla="*/ 3327333 h 5842171"/>
              <a:gd name="connsiteX190" fmla="*/ 4861473 w 12188952"/>
              <a:gd name="connsiteY190" fmla="*/ 3208326 h 5842171"/>
              <a:gd name="connsiteX191" fmla="*/ 4592300 w 12188952"/>
              <a:gd name="connsiteY191" fmla="*/ 3055239 h 5842171"/>
              <a:gd name="connsiteX192" fmla="*/ 4557313 w 12188952"/>
              <a:gd name="connsiteY192" fmla="*/ 3059296 h 5842171"/>
              <a:gd name="connsiteX193" fmla="*/ 4327642 w 12188952"/>
              <a:gd name="connsiteY193" fmla="*/ 3284869 h 5842171"/>
              <a:gd name="connsiteX194" fmla="*/ 3996960 w 12188952"/>
              <a:gd name="connsiteY194" fmla="*/ 3055239 h 5842171"/>
              <a:gd name="connsiteX195" fmla="*/ 4543770 w 12188952"/>
              <a:gd name="connsiteY195" fmla="*/ 1906279 h 5842171"/>
              <a:gd name="connsiteX196" fmla="*/ 4482261 w 12188952"/>
              <a:gd name="connsiteY196" fmla="*/ 1740209 h 5842171"/>
              <a:gd name="connsiteX197" fmla="*/ 4248075 w 12188952"/>
              <a:gd name="connsiteY197" fmla="*/ 1633914 h 5842171"/>
              <a:gd name="connsiteX198" fmla="*/ 4305634 w 12188952"/>
              <a:gd name="connsiteY198" fmla="*/ 1493540 h 5842171"/>
              <a:gd name="connsiteX199" fmla="*/ 4226067 w 12188952"/>
              <a:gd name="connsiteY199" fmla="*/ 1327471 h 584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2188952" h="5842171">
                <a:moveTo>
                  <a:pt x="5911642" y="3974299"/>
                </a:moveTo>
                <a:lnTo>
                  <a:pt x="6255302" y="4323207"/>
                </a:lnTo>
                <a:cubicBezTo>
                  <a:pt x="6246838" y="4331591"/>
                  <a:pt x="6215801" y="4352959"/>
                  <a:pt x="6162757" y="4399750"/>
                </a:cubicBezTo>
                <a:cubicBezTo>
                  <a:pt x="6079240" y="4467909"/>
                  <a:pt x="5929135" y="4421117"/>
                  <a:pt x="5854083" y="4395423"/>
                </a:cubicBezTo>
                <a:lnTo>
                  <a:pt x="5832075" y="4391095"/>
                </a:lnTo>
                <a:cubicBezTo>
                  <a:pt x="5924621" y="4225296"/>
                  <a:pt x="5915592" y="3987011"/>
                  <a:pt x="5911642" y="3974299"/>
                </a:cubicBezTo>
                <a:close/>
                <a:moveTo>
                  <a:pt x="5470247" y="3063624"/>
                </a:moveTo>
                <a:cubicBezTo>
                  <a:pt x="5496721" y="3093415"/>
                  <a:pt x="5527590" y="3123205"/>
                  <a:pt x="5554064" y="3152973"/>
                </a:cubicBezTo>
                <a:cubicBezTo>
                  <a:pt x="5589353" y="3187022"/>
                  <a:pt x="5620222" y="3212554"/>
                  <a:pt x="5651117" y="3242344"/>
                </a:cubicBezTo>
                <a:cubicBezTo>
                  <a:pt x="5708459" y="3293407"/>
                  <a:pt x="5770223" y="3344470"/>
                  <a:pt x="5831987" y="3395532"/>
                </a:cubicBezTo>
                <a:cubicBezTo>
                  <a:pt x="5836408" y="3416805"/>
                  <a:pt x="5840802" y="3433818"/>
                  <a:pt x="5840802" y="3455091"/>
                </a:cubicBezTo>
                <a:cubicBezTo>
                  <a:pt x="5845224" y="3476363"/>
                  <a:pt x="5849645" y="3501894"/>
                  <a:pt x="5854039" y="3523167"/>
                </a:cubicBezTo>
                <a:lnTo>
                  <a:pt x="5858461" y="3535944"/>
                </a:lnTo>
                <a:lnTo>
                  <a:pt x="5871698" y="3535944"/>
                </a:lnTo>
                <a:cubicBezTo>
                  <a:pt x="5884935" y="3540203"/>
                  <a:pt x="5902566" y="3540203"/>
                  <a:pt x="5915803" y="3540203"/>
                </a:cubicBezTo>
                <a:cubicBezTo>
                  <a:pt x="5929040" y="3540203"/>
                  <a:pt x="5946698" y="3544439"/>
                  <a:pt x="5959935" y="3544439"/>
                </a:cubicBezTo>
                <a:cubicBezTo>
                  <a:pt x="5990804" y="3548698"/>
                  <a:pt x="6021699" y="3548698"/>
                  <a:pt x="6052567" y="3552957"/>
                </a:cubicBezTo>
                <a:cubicBezTo>
                  <a:pt x="6021699" y="3544439"/>
                  <a:pt x="5995225" y="3531685"/>
                  <a:pt x="5964330" y="3523167"/>
                </a:cubicBezTo>
                <a:cubicBezTo>
                  <a:pt x="5951093" y="3518908"/>
                  <a:pt x="5933461" y="3514671"/>
                  <a:pt x="5920224" y="3510412"/>
                </a:cubicBezTo>
                <a:cubicBezTo>
                  <a:pt x="5911409" y="3506153"/>
                  <a:pt x="5898172" y="3506153"/>
                  <a:pt x="5889356" y="3501894"/>
                </a:cubicBezTo>
                <a:cubicBezTo>
                  <a:pt x="5889356" y="3480622"/>
                  <a:pt x="5884935" y="3463609"/>
                  <a:pt x="5884935" y="3442314"/>
                </a:cubicBezTo>
                <a:cubicBezTo>
                  <a:pt x="5880513" y="3421041"/>
                  <a:pt x="5880513" y="3395510"/>
                  <a:pt x="5876119" y="3374237"/>
                </a:cubicBezTo>
                <a:lnTo>
                  <a:pt x="5876119" y="3365742"/>
                </a:lnTo>
                <a:lnTo>
                  <a:pt x="5867303" y="3361483"/>
                </a:lnTo>
                <a:cubicBezTo>
                  <a:pt x="5805540" y="3306161"/>
                  <a:pt x="5739355" y="3255098"/>
                  <a:pt x="5677591" y="3204036"/>
                </a:cubicBezTo>
                <a:cubicBezTo>
                  <a:pt x="5646723" y="3178504"/>
                  <a:pt x="5611433" y="3152973"/>
                  <a:pt x="5576116" y="3131700"/>
                </a:cubicBezTo>
                <a:cubicBezTo>
                  <a:pt x="5540827" y="3106169"/>
                  <a:pt x="5509958" y="3084897"/>
                  <a:pt x="5470247" y="3063624"/>
                </a:cubicBezTo>
                <a:close/>
                <a:moveTo>
                  <a:pt x="5779055" y="2765775"/>
                </a:moveTo>
                <a:cubicBezTo>
                  <a:pt x="5809933" y="2804064"/>
                  <a:pt x="5836404" y="2829598"/>
                  <a:pt x="5862875" y="2855132"/>
                </a:cubicBezTo>
                <a:cubicBezTo>
                  <a:pt x="5893753" y="2884910"/>
                  <a:pt x="5924631" y="2910444"/>
                  <a:pt x="5951102" y="2940244"/>
                </a:cubicBezTo>
                <a:cubicBezTo>
                  <a:pt x="6008451" y="2991289"/>
                  <a:pt x="6070208" y="3042357"/>
                  <a:pt x="6131964" y="3093425"/>
                </a:cubicBezTo>
                <a:cubicBezTo>
                  <a:pt x="6136371" y="3114692"/>
                  <a:pt x="6140779" y="3131714"/>
                  <a:pt x="6140779" y="3152981"/>
                </a:cubicBezTo>
                <a:cubicBezTo>
                  <a:pt x="6145213" y="3174270"/>
                  <a:pt x="6149620" y="3199782"/>
                  <a:pt x="6154027" y="3221071"/>
                </a:cubicBezTo>
                <a:lnTo>
                  <a:pt x="6158435" y="3233827"/>
                </a:lnTo>
                <a:lnTo>
                  <a:pt x="6171683" y="3233827"/>
                </a:lnTo>
                <a:cubicBezTo>
                  <a:pt x="6184906" y="3238093"/>
                  <a:pt x="6202562" y="3238093"/>
                  <a:pt x="6215784" y="3238093"/>
                </a:cubicBezTo>
                <a:cubicBezTo>
                  <a:pt x="6229032" y="3238093"/>
                  <a:pt x="6246662" y="3242338"/>
                  <a:pt x="6259911" y="3242338"/>
                </a:cubicBezTo>
                <a:cubicBezTo>
                  <a:pt x="6290789" y="3246582"/>
                  <a:pt x="6321667" y="3246582"/>
                  <a:pt x="6352545" y="3250849"/>
                </a:cubicBezTo>
                <a:cubicBezTo>
                  <a:pt x="6321667" y="3242338"/>
                  <a:pt x="6295196" y="3229582"/>
                  <a:pt x="6264318" y="3221071"/>
                </a:cubicBezTo>
                <a:cubicBezTo>
                  <a:pt x="6251069" y="3216804"/>
                  <a:pt x="6233440" y="3212560"/>
                  <a:pt x="6220191" y="3208293"/>
                </a:cubicBezTo>
                <a:cubicBezTo>
                  <a:pt x="6211376" y="3204048"/>
                  <a:pt x="6198154" y="3204048"/>
                  <a:pt x="6189313" y="3199782"/>
                </a:cubicBezTo>
                <a:cubicBezTo>
                  <a:pt x="6189313" y="3178515"/>
                  <a:pt x="6184906" y="3161492"/>
                  <a:pt x="6184906" y="3140225"/>
                </a:cubicBezTo>
                <a:cubicBezTo>
                  <a:pt x="6180498" y="3118936"/>
                  <a:pt x="6180498" y="3093402"/>
                  <a:pt x="6176091" y="3072135"/>
                </a:cubicBezTo>
                <a:lnTo>
                  <a:pt x="6176091" y="3063624"/>
                </a:lnTo>
                <a:lnTo>
                  <a:pt x="6167276" y="3059379"/>
                </a:lnTo>
                <a:cubicBezTo>
                  <a:pt x="6105520" y="3004067"/>
                  <a:pt x="6039329" y="2953000"/>
                  <a:pt x="5977573" y="2901932"/>
                </a:cubicBezTo>
                <a:cubicBezTo>
                  <a:pt x="5946695" y="2876399"/>
                  <a:pt x="5911409" y="2850865"/>
                  <a:pt x="5876097" y="2829598"/>
                </a:cubicBezTo>
                <a:cubicBezTo>
                  <a:pt x="5845219" y="2808331"/>
                  <a:pt x="5814341" y="2787042"/>
                  <a:pt x="5779055" y="2765775"/>
                </a:cubicBezTo>
                <a:close/>
                <a:moveTo>
                  <a:pt x="3273524" y="2540262"/>
                </a:moveTo>
                <a:cubicBezTo>
                  <a:pt x="3374534" y="2540262"/>
                  <a:pt x="3458615" y="2621133"/>
                  <a:pt x="3458615" y="2719044"/>
                </a:cubicBezTo>
                <a:cubicBezTo>
                  <a:pt x="3458615" y="2816954"/>
                  <a:pt x="3374534" y="2897825"/>
                  <a:pt x="3273524" y="2897825"/>
                </a:cubicBezTo>
                <a:cubicBezTo>
                  <a:pt x="3171949" y="2897825"/>
                  <a:pt x="3087868" y="2816954"/>
                  <a:pt x="3087868" y="2719044"/>
                </a:cubicBezTo>
                <a:cubicBezTo>
                  <a:pt x="3087868" y="2621133"/>
                  <a:pt x="3171949" y="2540262"/>
                  <a:pt x="3273524" y="2540262"/>
                </a:cubicBezTo>
                <a:close/>
                <a:moveTo>
                  <a:pt x="8915428" y="2361481"/>
                </a:moveTo>
                <a:cubicBezTo>
                  <a:pt x="8814418" y="2361481"/>
                  <a:pt x="8730337" y="2442352"/>
                  <a:pt x="8730337" y="2540262"/>
                </a:cubicBezTo>
                <a:cubicBezTo>
                  <a:pt x="8730337" y="2638173"/>
                  <a:pt x="8814418" y="2719044"/>
                  <a:pt x="8915428" y="2719044"/>
                </a:cubicBezTo>
                <a:cubicBezTo>
                  <a:pt x="9017003" y="2719044"/>
                  <a:pt x="9101084" y="2638173"/>
                  <a:pt x="9101084" y="2540262"/>
                </a:cubicBezTo>
                <a:cubicBezTo>
                  <a:pt x="9101084" y="2442352"/>
                  <a:pt x="9017003" y="2361481"/>
                  <a:pt x="8915428" y="2361481"/>
                </a:cubicBezTo>
                <a:close/>
                <a:moveTo>
                  <a:pt x="0" y="0"/>
                </a:moveTo>
                <a:lnTo>
                  <a:pt x="0" y="1319086"/>
                </a:lnTo>
                <a:lnTo>
                  <a:pt x="0" y="2710389"/>
                </a:lnTo>
                <a:lnTo>
                  <a:pt x="0" y="5842171"/>
                </a:lnTo>
                <a:lnTo>
                  <a:pt x="12188952" y="5842171"/>
                </a:lnTo>
                <a:lnTo>
                  <a:pt x="12188952" y="1612547"/>
                </a:lnTo>
                <a:lnTo>
                  <a:pt x="8791846" y="2970041"/>
                </a:lnTo>
                <a:cubicBezTo>
                  <a:pt x="8694786" y="3008447"/>
                  <a:pt x="8620298" y="2978425"/>
                  <a:pt x="8593775" y="2910537"/>
                </a:cubicBezTo>
                <a:lnTo>
                  <a:pt x="8523238" y="2731756"/>
                </a:lnTo>
                <a:lnTo>
                  <a:pt x="8395141" y="2791259"/>
                </a:lnTo>
                <a:cubicBezTo>
                  <a:pt x="8329117" y="2821011"/>
                  <a:pt x="8249550" y="2795587"/>
                  <a:pt x="8218514" y="2731756"/>
                </a:cubicBezTo>
                <a:lnTo>
                  <a:pt x="7645181" y="1531947"/>
                </a:lnTo>
                <a:cubicBezTo>
                  <a:pt x="7473069" y="1612547"/>
                  <a:pt x="7230419" y="1706401"/>
                  <a:pt x="7133359" y="1740209"/>
                </a:cubicBezTo>
                <a:cubicBezTo>
                  <a:pt x="7142388" y="1744537"/>
                  <a:pt x="7150852" y="1744537"/>
                  <a:pt x="7155367" y="1748865"/>
                </a:cubicBezTo>
                <a:cubicBezTo>
                  <a:pt x="7195432" y="1765904"/>
                  <a:pt x="7234933" y="1787001"/>
                  <a:pt x="7265970" y="1812696"/>
                </a:cubicBezTo>
                <a:cubicBezTo>
                  <a:pt x="7274435" y="1821080"/>
                  <a:pt x="7283463" y="1825408"/>
                  <a:pt x="7291928" y="1834063"/>
                </a:cubicBezTo>
                <a:lnTo>
                  <a:pt x="7314500" y="1855160"/>
                </a:lnTo>
                <a:cubicBezTo>
                  <a:pt x="7322965" y="1863815"/>
                  <a:pt x="7327479" y="1872199"/>
                  <a:pt x="7336508" y="1880854"/>
                </a:cubicBezTo>
                <a:lnTo>
                  <a:pt x="7344972" y="1893566"/>
                </a:lnTo>
                <a:lnTo>
                  <a:pt x="7354001" y="1906279"/>
                </a:lnTo>
                <a:cubicBezTo>
                  <a:pt x="7380524" y="1940358"/>
                  <a:pt x="7398017" y="1978494"/>
                  <a:pt x="7411560" y="2021229"/>
                </a:cubicBezTo>
                <a:cubicBezTo>
                  <a:pt x="7393503" y="1982822"/>
                  <a:pt x="7371495" y="1944685"/>
                  <a:pt x="7344972" y="1914663"/>
                </a:cubicBezTo>
                <a:lnTo>
                  <a:pt x="7336508" y="1901951"/>
                </a:lnTo>
                <a:lnTo>
                  <a:pt x="7322965" y="1889239"/>
                </a:lnTo>
                <a:cubicBezTo>
                  <a:pt x="7314500" y="1880854"/>
                  <a:pt x="7309986" y="1876527"/>
                  <a:pt x="7300957" y="1867872"/>
                </a:cubicBezTo>
                <a:lnTo>
                  <a:pt x="7278949" y="1850832"/>
                </a:lnTo>
                <a:cubicBezTo>
                  <a:pt x="7269920" y="1842447"/>
                  <a:pt x="7261455" y="1838120"/>
                  <a:pt x="7252426" y="1833792"/>
                </a:cubicBezTo>
                <a:cubicBezTo>
                  <a:pt x="7217440" y="1812696"/>
                  <a:pt x="7181888" y="1795656"/>
                  <a:pt x="7142388" y="1782944"/>
                </a:cubicBezTo>
                <a:cubicBezTo>
                  <a:pt x="7124330" y="1778616"/>
                  <a:pt x="7102322" y="1770232"/>
                  <a:pt x="7084829" y="1765904"/>
                </a:cubicBezTo>
                <a:cubicBezTo>
                  <a:pt x="7075800" y="1765904"/>
                  <a:pt x="7071849" y="1761577"/>
                  <a:pt x="7062821" y="1761577"/>
                </a:cubicBezTo>
                <a:lnTo>
                  <a:pt x="7058306" y="1761577"/>
                </a:lnTo>
                <a:lnTo>
                  <a:pt x="7053792" y="1761577"/>
                </a:lnTo>
                <a:cubicBezTo>
                  <a:pt x="6824685" y="1727497"/>
                  <a:pt x="6251353" y="1655282"/>
                  <a:pt x="6193794" y="1655282"/>
                </a:cubicBezTo>
                <a:cubicBezTo>
                  <a:pt x="6176300" y="1659339"/>
                  <a:pt x="6096733" y="1702073"/>
                  <a:pt x="5995159" y="1761577"/>
                </a:cubicBezTo>
                <a:lnTo>
                  <a:pt x="5968637" y="1778616"/>
                </a:lnTo>
                <a:cubicBezTo>
                  <a:pt x="5810067" y="1872199"/>
                  <a:pt x="5598454" y="2008517"/>
                  <a:pt x="5439320" y="2106157"/>
                </a:cubicBezTo>
                <a:cubicBezTo>
                  <a:pt x="5426341" y="2152948"/>
                  <a:pt x="5359753" y="2370136"/>
                  <a:pt x="5293729" y="2582726"/>
                </a:cubicBezTo>
                <a:cubicBezTo>
                  <a:pt x="5293729" y="2582726"/>
                  <a:pt x="5196669" y="2859418"/>
                  <a:pt x="5170147" y="2918922"/>
                </a:cubicBezTo>
                <a:cubicBezTo>
                  <a:pt x="5165632" y="2927577"/>
                  <a:pt x="5161682" y="2935961"/>
                  <a:pt x="5161682" y="2944616"/>
                </a:cubicBezTo>
                <a:cubicBezTo>
                  <a:pt x="5161682" y="2948673"/>
                  <a:pt x="5161682" y="2948673"/>
                  <a:pt x="5161682" y="2948673"/>
                </a:cubicBezTo>
                <a:cubicBezTo>
                  <a:pt x="5165632" y="2961386"/>
                  <a:pt x="5174661" y="2970041"/>
                  <a:pt x="5183690" y="2978425"/>
                </a:cubicBezTo>
                <a:cubicBezTo>
                  <a:pt x="5183690" y="2978425"/>
                  <a:pt x="5187640" y="2978425"/>
                  <a:pt x="5192155" y="2982753"/>
                </a:cubicBezTo>
                <a:cubicBezTo>
                  <a:pt x="5201184" y="2987080"/>
                  <a:pt x="5205698" y="2991408"/>
                  <a:pt x="5214163" y="2995465"/>
                </a:cubicBezTo>
                <a:cubicBezTo>
                  <a:pt x="5232220" y="3004120"/>
                  <a:pt x="5258743" y="3008447"/>
                  <a:pt x="5293729" y="3012505"/>
                </a:cubicBezTo>
                <a:cubicBezTo>
                  <a:pt x="5395304" y="2991408"/>
                  <a:pt x="5527351" y="2935961"/>
                  <a:pt x="5584910" y="2880785"/>
                </a:cubicBezTo>
                <a:cubicBezTo>
                  <a:pt x="5672942" y="2799915"/>
                  <a:pt x="5761537" y="2706331"/>
                  <a:pt x="5836590" y="2621133"/>
                </a:cubicBezTo>
                <a:cubicBezTo>
                  <a:pt x="5946629" y="2493471"/>
                  <a:pt x="6034660" y="2395560"/>
                  <a:pt x="6109712" y="2370136"/>
                </a:cubicBezTo>
                <a:cubicBezTo>
                  <a:pt x="6109712" y="2357424"/>
                  <a:pt x="6109712" y="2340385"/>
                  <a:pt x="6109712" y="2327402"/>
                </a:cubicBezTo>
                <a:cubicBezTo>
                  <a:pt x="6105762" y="2297650"/>
                  <a:pt x="6101248" y="2267898"/>
                  <a:pt x="6096733" y="2238146"/>
                </a:cubicBezTo>
                <a:cubicBezTo>
                  <a:pt x="6087705" y="2208395"/>
                  <a:pt x="6079240" y="2178643"/>
                  <a:pt x="6065697" y="2152948"/>
                </a:cubicBezTo>
                <a:cubicBezTo>
                  <a:pt x="6052718" y="2127524"/>
                  <a:pt x="6034660" y="2097772"/>
                  <a:pt x="6017167" y="2076405"/>
                </a:cubicBezTo>
                <a:cubicBezTo>
                  <a:pt x="6039175" y="2097772"/>
                  <a:pt x="6061182" y="2119139"/>
                  <a:pt x="6079240" y="2148891"/>
                </a:cubicBezTo>
                <a:cubicBezTo>
                  <a:pt x="6096733" y="2174315"/>
                  <a:pt x="6109712" y="2204067"/>
                  <a:pt x="6118741" y="2233819"/>
                </a:cubicBezTo>
                <a:cubicBezTo>
                  <a:pt x="6131720" y="2263571"/>
                  <a:pt x="6140749" y="2293593"/>
                  <a:pt x="6145264" y="2323345"/>
                </a:cubicBezTo>
                <a:cubicBezTo>
                  <a:pt x="6149778" y="2336057"/>
                  <a:pt x="6149778" y="2353097"/>
                  <a:pt x="6154292" y="2365809"/>
                </a:cubicBezTo>
                <a:cubicBezTo>
                  <a:pt x="6162757" y="2365809"/>
                  <a:pt x="6167271" y="2365809"/>
                  <a:pt x="6176300" y="2370136"/>
                </a:cubicBezTo>
                <a:cubicBezTo>
                  <a:pt x="6242324" y="2391233"/>
                  <a:pt x="6361392" y="2497798"/>
                  <a:pt x="6467480" y="2587054"/>
                </a:cubicBezTo>
                <a:cubicBezTo>
                  <a:pt x="6516011" y="2629518"/>
                  <a:pt x="6568491" y="2676309"/>
                  <a:pt x="6604042" y="2702004"/>
                </a:cubicBezTo>
                <a:cubicBezTo>
                  <a:pt x="6621536" y="2710389"/>
                  <a:pt x="6648058" y="2719044"/>
                  <a:pt x="6648058" y="2723101"/>
                </a:cubicBezTo>
                <a:cubicBezTo>
                  <a:pt x="6648058" y="2723101"/>
                  <a:pt x="6652572" y="2723101"/>
                  <a:pt x="6652572" y="2723101"/>
                </a:cubicBezTo>
                <a:cubicBezTo>
                  <a:pt x="6661601" y="2723101"/>
                  <a:pt x="6665551" y="2723101"/>
                  <a:pt x="6674580" y="2723101"/>
                </a:cubicBezTo>
                <a:cubicBezTo>
                  <a:pt x="6692073" y="2723101"/>
                  <a:pt x="6705617" y="2723101"/>
                  <a:pt x="6723110" y="2719044"/>
                </a:cubicBezTo>
                <a:cubicBezTo>
                  <a:pt x="6754147" y="2714716"/>
                  <a:pt x="6789133" y="2714716"/>
                  <a:pt x="6820170" y="2710389"/>
                </a:cubicBezTo>
                <a:cubicBezTo>
                  <a:pt x="6881679" y="2702004"/>
                  <a:pt x="6948267" y="2689292"/>
                  <a:pt x="7009776" y="2676309"/>
                </a:cubicBezTo>
                <a:cubicBezTo>
                  <a:pt x="7071849" y="2659540"/>
                  <a:pt x="7133359" y="2642500"/>
                  <a:pt x="7194868" y="2616806"/>
                </a:cubicBezTo>
                <a:cubicBezTo>
                  <a:pt x="7225904" y="2604094"/>
                  <a:pt x="7252426" y="2587054"/>
                  <a:pt x="7278949" y="2565687"/>
                </a:cubicBezTo>
                <a:cubicBezTo>
                  <a:pt x="7305471" y="2544590"/>
                  <a:pt x="7327479" y="2518895"/>
                  <a:pt x="7336508" y="2489143"/>
                </a:cubicBezTo>
                <a:cubicBezTo>
                  <a:pt x="7331993" y="2523223"/>
                  <a:pt x="7309986" y="2548647"/>
                  <a:pt x="7283463" y="2570014"/>
                </a:cubicBezTo>
                <a:cubicBezTo>
                  <a:pt x="7256941" y="2591381"/>
                  <a:pt x="7230419" y="2608421"/>
                  <a:pt x="7199382" y="2625461"/>
                </a:cubicBezTo>
                <a:cubicBezTo>
                  <a:pt x="7142388" y="2655213"/>
                  <a:pt x="7080314" y="2680637"/>
                  <a:pt x="7018805" y="2697676"/>
                </a:cubicBezTo>
                <a:cubicBezTo>
                  <a:pt x="6956732" y="2714716"/>
                  <a:pt x="6890708" y="2731756"/>
                  <a:pt x="6829199" y="2744468"/>
                </a:cubicBezTo>
                <a:cubicBezTo>
                  <a:pt x="6798162" y="2748795"/>
                  <a:pt x="6762611" y="2757180"/>
                  <a:pt x="6732139" y="2761508"/>
                </a:cubicBezTo>
                <a:cubicBezTo>
                  <a:pt x="6727625" y="2761508"/>
                  <a:pt x="6718595" y="2761508"/>
                  <a:pt x="6714081" y="2761508"/>
                </a:cubicBezTo>
                <a:cubicBezTo>
                  <a:pt x="6718595" y="2761508"/>
                  <a:pt x="6718595" y="2765835"/>
                  <a:pt x="6723110" y="2765835"/>
                </a:cubicBezTo>
                <a:cubicBezTo>
                  <a:pt x="6749632" y="2782875"/>
                  <a:pt x="6776155" y="2795587"/>
                  <a:pt x="6807191" y="2803971"/>
                </a:cubicBezTo>
                <a:cubicBezTo>
                  <a:pt x="6837664" y="2816954"/>
                  <a:pt x="6864186" y="2821011"/>
                  <a:pt x="6895223" y="2829666"/>
                </a:cubicBezTo>
                <a:cubicBezTo>
                  <a:pt x="6926259" y="2833994"/>
                  <a:pt x="6956732" y="2838051"/>
                  <a:pt x="6987768" y="2833994"/>
                </a:cubicBezTo>
                <a:cubicBezTo>
                  <a:pt x="6956732" y="2842378"/>
                  <a:pt x="6926259" y="2850763"/>
                  <a:pt x="6890708" y="2850763"/>
                </a:cubicBezTo>
                <a:cubicBezTo>
                  <a:pt x="6859672" y="2855090"/>
                  <a:pt x="6824685" y="2850763"/>
                  <a:pt x="6793648" y="2850763"/>
                </a:cubicBezTo>
                <a:cubicBezTo>
                  <a:pt x="6776155" y="2850763"/>
                  <a:pt x="6758661" y="2846706"/>
                  <a:pt x="6740604" y="2842378"/>
                </a:cubicBezTo>
                <a:lnTo>
                  <a:pt x="6868700" y="3038199"/>
                </a:lnTo>
                <a:cubicBezTo>
                  <a:pt x="6904252" y="3072008"/>
                  <a:pt x="6939238" y="3102031"/>
                  <a:pt x="6970275" y="3131782"/>
                </a:cubicBezTo>
                <a:lnTo>
                  <a:pt x="7256941" y="3467978"/>
                </a:lnTo>
                <a:cubicBezTo>
                  <a:pt x="7261455" y="3467978"/>
                  <a:pt x="7261455" y="3467978"/>
                  <a:pt x="7265970" y="3467978"/>
                </a:cubicBezTo>
                <a:cubicBezTo>
                  <a:pt x="7274435" y="3467978"/>
                  <a:pt x="7283463" y="3467978"/>
                  <a:pt x="7291928" y="3467978"/>
                </a:cubicBezTo>
                <a:cubicBezTo>
                  <a:pt x="7305471" y="3472035"/>
                  <a:pt x="7314500" y="3476362"/>
                  <a:pt x="7327479" y="3480690"/>
                </a:cubicBezTo>
                <a:cubicBezTo>
                  <a:pt x="7340458" y="3485017"/>
                  <a:pt x="7349487" y="3493402"/>
                  <a:pt x="7358516" y="3501787"/>
                </a:cubicBezTo>
                <a:cubicBezTo>
                  <a:pt x="7366980" y="3510442"/>
                  <a:pt x="7376009" y="3518826"/>
                  <a:pt x="7385037" y="3531809"/>
                </a:cubicBezTo>
                <a:cubicBezTo>
                  <a:pt x="7380524" y="3518826"/>
                  <a:pt x="7376009" y="3506114"/>
                  <a:pt x="7366980" y="3493402"/>
                </a:cubicBezTo>
                <a:cubicBezTo>
                  <a:pt x="7358516" y="3480690"/>
                  <a:pt x="7349487" y="3472035"/>
                  <a:pt x="7340458" y="3463650"/>
                </a:cubicBezTo>
                <a:cubicBezTo>
                  <a:pt x="7331993" y="3454995"/>
                  <a:pt x="7318450" y="3446611"/>
                  <a:pt x="7309986" y="3442283"/>
                </a:cubicBezTo>
                <a:cubicBezTo>
                  <a:pt x="7318450" y="3437955"/>
                  <a:pt x="7327479" y="3433898"/>
                  <a:pt x="7340458" y="3429571"/>
                </a:cubicBezTo>
                <a:cubicBezTo>
                  <a:pt x="7411560" y="3399819"/>
                  <a:pt x="7477584" y="3374124"/>
                  <a:pt x="7534578" y="3340315"/>
                </a:cubicBezTo>
                <a:cubicBezTo>
                  <a:pt x="7534578" y="3353028"/>
                  <a:pt x="7539093" y="3365740"/>
                  <a:pt x="7539093" y="3382779"/>
                </a:cubicBezTo>
                <a:cubicBezTo>
                  <a:pt x="7548122" y="3472035"/>
                  <a:pt x="7565615" y="3621064"/>
                  <a:pt x="7517085" y="3736014"/>
                </a:cubicBezTo>
                <a:cubicBezTo>
                  <a:pt x="7451061" y="3846637"/>
                  <a:pt x="7261455" y="3872061"/>
                  <a:pt x="7115865" y="3855022"/>
                </a:cubicBezTo>
                <a:lnTo>
                  <a:pt x="7106836" y="3855022"/>
                </a:lnTo>
                <a:lnTo>
                  <a:pt x="6546483" y="3280541"/>
                </a:lnTo>
                <a:cubicBezTo>
                  <a:pt x="6550998" y="3280541"/>
                  <a:pt x="6555512" y="3276484"/>
                  <a:pt x="6560026" y="3276484"/>
                </a:cubicBezTo>
                <a:cubicBezTo>
                  <a:pt x="6577520" y="3267829"/>
                  <a:pt x="6595013" y="3259445"/>
                  <a:pt x="6613071" y="3246733"/>
                </a:cubicBezTo>
                <a:cubicBezTo>
                  <a:pt x="6590499" y="3242405"/>
                  <a:pt x="6573005" y="3242405"/>
                  <a:pt x="6550998" y="3242405"/>
                </a:cubicBezTo>
                <a:cubicBezTo>
                  <a:pt x="6528990" y="3242405"/>
                  <a:pt x="6511496" y="3246733"/>
                  <a:pt x="6493439" y="3250790"/>
                </a:cubicBezTo>
                <a:cubicBezTo>
                  <a:pt x="6475945" y="3255117"/>
                  <a:pt x="6453937" y="3259445"/>
                  <a:pt x="6436444" y="3267829"/>
                </a:cubicBezTo>
                <a:cubicBezTo>
                  <a:pt x="6418951" y="3276484"/>
                  <a:pt x="6400893" y="3284869"/>
                  <a:pt x="6383400" y="3293524"/>
                </a:cubicBezTo>
                <a:cubicBezTo>
                  <a:pt x="6405407" y="3297581"/>
                  <a:pt x="6427415" y="3297581"/>
                  <a:pt x="6445473" y="3297581"/>
                </a:cubicBezTo>
                <a:cubicBezTo>
                  <a:pt x="6462966" y="3297581"/>
                  <a:pt x="6480460" y="3293524"/>
                  <a:pt x="6497953" y="3289196"/>
                </a:cubicBezTo>
                <a:lnTo>
                  <a:pt x="7084829" y="3889101"/>
                </a:lnTo>
                <a:cubicBezTo>
                  <a:pt x="7049842" y="3987011"/>
                  <a:pt x="6970275" y="4050842"/>
                  <a:pt x="6904252" y="4080594"/>
                </a:cubicBezTo>
                <a:cubicBezTo>
                  <a:pt x="6851207" y="4106019"/>
                  <a:pt x="6798162" y="4110346"/>
                  <a:pt x="6762611" y="4097634"/>
                </a:cubicBezTo>
                <a:lnTo>
                  <a:pt x="6220316" y="3616737"/>
                </a:lnTo>
                <a:cubicBezTo>
                  <a:pt x="6233295" y="3612409"/>
                  <a:pt x="6246838" y="3608352"/>
                  <a:pt x="6259817" y="3604025"/>
                </a:cubicBezTo>
                <a:cubicBezTo>
                  <a:pt x="6277311" y="3595640"/>
                  <a:pt x="6295368" y="3586985"/>
                  <a:pt x="6312862" y="3574273"/>
                </a:cubicBezTo>
                <a:cubicBezTo>
                  <a:pt x="6290854" y="3569945"/>
                  <a:pt x="6273360" y="3569945"/>
                  <a:pt x="6251353" y="3569945"/>
                </a:cubicBezTo>
                <a:cubicBezTo>
                  <a:pt x="6228780" y="3569945"/>
                  <a:pt x="6211287" y="3574273"/>
                  <a:pt x="6193794" y="3578600"/>
                </a:cubicBezTo>
                <a:cubicBezTo>
                  <a:pt x="6176300" y="3582657"/>
                  <a:pt x="6154292" y="3586985"/>
                  <a:pt x="6136235" y="3595640"/>
                </a:cubicBezTo>
                <a:cubicBezTo>
                  <a:pt x="6118741" y="3604025"/>
                  <a:pt x="6101248" y="3612409"/>
                  <a:pt x="6083190" y="3621064"/>
                </a:cubicBezTo>
                <a:cubicBezTo>
                  <a:pt x="6105762" y="3625392"/>
                  <a:pt x="6123256" y="3625392"/>
                  <a:pt x="6145264" y="3625392"/>
                </a:cubicBezTo>
                <a:cubicBezTo>
                  <a:pt x="6154292" y="3625392"/>
                  <a:pt x="6158243" y="3625392"/>
                  <a:pt x="6167271" y="3621064"/>
                </a:cubicBezTo>
                <a:lnTo>
                  <a:pt x="6727625" y="4114674"/>
                </a:lnTo>
                <a:cubicBezTo>
                  <a:pt x="6701102" y="4212584"/>
                  <a:pt x="6590499" y="4306167"/>
                  <a:pt x="6497953" y="4331591"/>
                </a:cubicBezTo>
                <a:cubicBezTo>
                  <a:pt x="6418951" y="4352959"/>
                  <a:pt x="6352363" y="4314552"/>
                  <a:pt x="6330355" y="4301840"/>
                </a:cubicBezTo>
                <a:lnTo>
                  <a:pt x="6321890" y="4297512"/>
                </a:lnTo>
                <a:lnTo>
                  <a:pt x="5871576" y="3842309"/>
                </a:lnTo>
                <a:cubicBezTo>
                  <a:pt x="5849569" y="3812558"/>
                  <a:pt x="5823046" y="3791190"/>
                  <a:pt x="5788060" y="3778478"/>
                </a:cubicBezTo>
                <a:cubicBezTo>
                  <a:pt x="5761537" y="3770094"/>
                  <a:pt x="5735015" y="3774151"/>
                  <a:pt x="5708493" y="3782806"/>
                </a:cubicBezTo>
                <a:cubicBezTo>
                  <a:pt x="5717522" y="3770094"/>
                  <a:pt x="5725986" y="3757111"/>
                  <a:pt x="5730501" y="3744399"/>
                </a:cubicBezTo>
                <a:cubicBezTo>
                  <a:pt x="5770002" y="3680568"/>
                  <a:pt x="5717522" y="3548578"/>
                  <a:pt x="5620461" y="3472035"/>
                </a:cubicBezTo>
                <a:cubicBezTo>
                  <a:pt x="5545409" y="3412531"/>
                  <a:pt x="5465842" y="3399819"/>
                  <a:pt x="5390789" y="3433898"/>
                </a:cubicBezTo>
                <a:cubicBezTo>
                  <a:pt x="5395304" y="3425243"/>
                  <a:pt x="5395304" y="3416859"/>
                  <a:pt x="5399818" y="3408204"/>
                </a:cubicBezTo>
                <a:cubicBezTo>
                  <a:pt x="5408283" y="3353028"/>
                  <a:pt x="5368782" y="3263502"/>
                  <a:pt x="5302758" y="3203998"/>
                </a:cubicBezTo>
                <a:cubicBezTo>
                  <a:pt x="5236170" y="3144495"/>
                  <a:pt x="5161682" y="3119070"/>
                  <a:pt x="5086630" y="3135840"/>
                </a:cubicBezTo>
                <a:cubicBezTo>
                  <a:pt x="5033585" y="3148822"/>
                  <a:pt x="4954019" y="3212653"/>
                  <a:pt x="4856959" y="3327333"/>
                </a:cubicBezTo>
                <a:cubicBezTo>
                  <a:pt x="4865987" y="3284869"/>
                  <a:pt x="4870502" y="3242405"/>
                  <a:pt x="4861473" y="3208326"/>
                </a:cubicBezTo>
                <a:cubicBezTo>
                  <a:pt x="4808428" y="3021160"/>
                  <a:pt x="4676381" y="3042256"/>
                  <a:pt x="4592300" y="3055239"/>
                </a:cubicBezTo>
                <a:cubicBezTo>
                  <a:pt x="4579321" y="3055239"/>
                  <a:pt x="4565778" y="3059296"/>
                  <a:pt x="4557313" y="3059296"/>
                </a:cubicBezTo>
                <a:cubicBezTo>
                  <a:pt x="4508783" y="3063624"/>
                  <a:pt x="4415673" y="3174246"/>
                  <a:pt x="4327642" y="3284869"/>
                </a:cubicBezTo>
                <a:lnTo>
                  <a:pt x="3996960" y="3055239"/>
                </a:lnTo>
                <a:lnTo>
                  <a:pt x="4543770" y="1906279"/>
                </a:lnTo>
                <a:cubicBezTo>
                  <a:pt x="4574807" y="1842447"/>
                  <a:pt x="4543770" y="1770232"/>
                  <a:pt x="4482261" y="1740209"/>
                </a:cubicBezTo>
                <a:lnTo>
                  <a:pt x="4248075" y="1633914"/>
                </a:lnTo>
                <a:lnTo>
                  <a:pt x="4305634" y="1493540"/>
                </a:lnTo>
                <a:cubicBezTo>
                  <a:pt x="4332156" y="1425382"/>
                  <a:pt x="4296605" y="1353166"/>
                  <a:pt x="4226067" y="132747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8C576B8-B247-44D2-B66D-CC522B1638D1}"/>
              </a:ext>
            </a:extLst>
          </p:cNvPr>
          <p:cNvGrpSpPr/>
          <p:nvPr/>
        </p:nvGrpSpPr>
        <p:grpSpPr>
          <a:xfrm>
            <a:off x="332936" y="3767329"/>
            <a:ext cx="2937088" cy="736155"/>
            <a:chOff x="332936" y="4652338"/>
            <a:chExt cx="2937088" cy="73615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CA5596-846D-4D89-90A6-90388DF039FF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Q &amp; A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7947862-AB39-421F-A416-B091F7F90263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endPara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C3FB469-B78D-4082-8D95-902F1B130428}"/>
              </a:ext>
            </a:extLst>
          </p:cNvPr>
          <p:cNvGrpSpPr/>
          <p:nvPr/>
        </p:nvGrpSpPr>
        <p:grpSpPr>
          <a:xfrm>
            <a:off x="8605787" y="3767329"/>
            <a:ext cx="3553877" cy="736155"/>
            <a:chOff x="24542" y="4652338"/>
            <a:chExt cx="3553877" cy="73615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396F448-C867-49F9-8147-D1DB954E7BE9}"/>
                </a:ext>
              </a:extLst>
            </p:cNvPr>
            <p:cNvSpPr txBox="1"/>
            <p:nvPr/>
          </p:nvSpPr>
          <p:spPr>
            <a:xfrm>
              <a:off x="24542" y="4652338"/>
              <a:ext cx="3553877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City of Westminister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C12E928-C143-4236-BA82-67D2A06FAD78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endPara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60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9D2170-7892-80DB-F83A-2A3D0CA31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7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9E73115-DBDA-C4A3-1D6A-58C3961C1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95263"/>
            <a:ext cx="12182475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43174B7-BDA5-5CBB-F717-DD81F7C61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0"/>
            <a:ext cx="10644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9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3C8C365-C9F9-6CC8-D642-0E757E5A0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647700"/>
            <a:ext cx="938212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26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2000">
              <a:schemeClr val="tx1"/>
            </a:gs>
            <a:gs pos="100000">
              <a:schemeClr val="tx1"/>
            </a:gs>
            <a:gs pos="58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459" y="-6951"/>
            <a:ext cx="2072148" cy="9158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Impact</a:t>
            </a:r>
          </a:p>
        </p:txBody>
      </p:sp>
      <p:grpSp>
        <p:nvGrpSpPr>
          <p:cNvPr id="3" name="Graphic 4">
            <a:extLst>
              <a:ext uri="{FF2B5EF4-FFF2-40B4-BE49-F238E27FC236}">
                <a16:creationId xmlns:a16="http://schemas.microsoft.com/office/drawing/2014/main" id="{63123010-0EAB-CACA-AF0E-431BEB968CAD}"/>
              </a:ext>
            </a:extLst>
          </p:cNvPr>
          <p:cNvGrpSpPr/>
          <p:nvPr/>
        </p:nvGrpSpPr>
        <p:grpSpPr>
          <a:xfrm>
            <a:off x="5562533" y="1262801"/>
            <a:ext cx="983778" cy="675988"/>
            <a:chOff x="4964163" y="186260"/>
            <a:chExt cx="170466" cy="117133"/>
          </a:xfrm>
          <a:solidFill>
            <a:schemeClr val="accent1"/>
          </a:solidFill>
        </p:grpSpPr>
        <p:sp>
          <p:nvSpPr>
            <p:cNvPr id="4" name="Freeform 138">
              <a:extLst>
                <a:ext uri="{FF2B5EF4-FFF2-40B4-BE49-F238E27FC236}">
                  <a16:creationId xmlns:a16="http://schemas.microsoft.com/office/drawing/2014/main" id="{3CE900FC-5C26-2F48-6ABA-0FB407ED9DAD}"/>
                </a:ext>
              </a:extLst>
            </p:cNvPr>
            <p:cNvSpPr/>
            <p:nvPr/>
          </p:nvSpPr>
          <p:spPr>
            <a:xfrm>
              <a:off x="4964163" y="283587"/>
              <a:ext cx="1152" cy="598"/>
            </a:xfrm>
            <a:custGeom>
              <a:avLst/>
              <a:gdLst>
                <a:gd name="connsiteX0" fmla="*/ 0 w 1152"/>
                <a:gd name="connsiteY0" fmla="*/ 299 h 598"/>
                <a:gd name="connsiteX1" fmla="*/ 0 w 1152"/>
                <a:gd name="connsiteY1" fmla="*/ 299 h 598"/>
                <a:gd name="connsiteX2" fmla="*/ 0 w 1152"/>
                <a:gd name="connsiteY2" fmla="*/ 299 h 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2" h="598">
                  <a:moveTo>
                    <a:pt x="0" y="299"/>
                  </a:moveTo>
                  <a:cubicBezTo>
                    <a:pt x="0" y="-738"/>
                    <a:pt x="0" y="1337"/>
                    <a:pt x="0" y="299"/>
                  </a:cubicBezTo>
                  <a:lnTo>
                    <a:pt x="0" y="299"/>
                  </a:lnTo>
                  <a:close/>
                </a:path>
              </a:pathLst>
            </a:custGeom>
            <a:grpFill/>
            <a:ln w="1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39">
              <a:extLst>
                <a:ext uri="{FF2B5EF4-FFF2-40B4-BE49-F238E27FC236}">
                  <a16:creationId xmlns:a16="http://schemas.microsoft.com/office/drawing/2014/main" id="{4DCA58CF-0F94-DF2C-E7E7-7F0DA3E7119F}"/>
                </a:ext>
              </a:extLst>
            </p:cNvPr>
            <p:cNvSpPr/>
            <p:nvPr/>
          </p:nvSpPr>
          <p:spPr>
            <a:xfrm>
              <a:off x="4965496" y="186260"/>
              <a:ext cx="169134" cy="117133"/>
            </a:xfrm>
            <a:custGeom>
              <a:avLst/>
              <a:gdLst>
                <a:gd name="connsiteX0" fmla="*/ 90989 w 169134"/>
                <a:gd name="connsiteY0" fmla="*/ 115 h 117133"/>
                <a:gd name="connsiteX1" fmla="*/ 973 w 169134"/>
                <a:gd name="connsiteY1" fmla="*/ 72614 h 117133"/>
                <a:gd name="connsiteX2" fmla="*/ 32323 w 169134"/>
                <a:gd name="connsiteY2" fmla="*/ 116759 h 117133"/>
                <a:gd name="connsiteX3" fmla="*/ 33821 w 169134"/>
                <a:gd name="connsiteY3" fmla="*/ 116874 h 117133"/>
                <a:gd name="connsiteX4" fmla="*/ 104475 w 169134"/>
                <a:gd name="connsiteY4" fmla="*/ 76302 h 117133"/>
                <a:gd name="connsiteX5" fmla="*/ 169134 w 169134"/>
                <a:gd name="connsiteY5" fmla="*/ 42070 h 117133"/>
                <a:gd name="connsiteX6" fmla="*/ 90989 w 169134"/>
                <a:gd name="connsiteY6" fmla="*/ 0 h 11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34" h="117133">
                  <a:moveTo>
                    <a:pt x="90989" y="115"/>
                  </a:moveTo>
                  <a:cubicBezTo>
                    <a:pt x="47191" y="115"/>
                    <a:pt x="10654" y="32042"/>
                    <a:pt x="973" y="72614"/>
                  </a:cubicBezTo>
                  <a:cubicBezTo>
                    <a:pt x="-3984" y="93476"/>
                    <a:pt x="10539" y="114338"/>
                    <a:pt x="32323" y="116759"/>
                  </a:cubicBezTo>
                  <a:cubicBezTo>
                    <a:pt x="32784" y="116759"/>
                    <a:pt x="33245" y="116759"/>
                    <a:pt x="33821" y="116874"/>
                  </a:cubicBezTo>
                  <a:cubicBezTo>
                    <a:pt x="64941" y="119640"/>
                    <a:pt x="87762" y="99931"/>
                    <a:pt x="104475" y="76302"/>
                  </a:cubicBezTo>
                  <a:cubicBezTo>
                    <a:pt x="118075" y="57054"/>
                    <a:pt x="144123" y="28815"/>
                    <a:pt x="169134" y="42070"/>
                  </a:cubicBezTo>
                  <a:cubicBezTo>
                    <a:pt x="152768" y="16828"/>
                    <a:pt x="123838" y="0"/>
                    <a:pt x="90989" y="0"/>
                  </a:cubicBezTo>
                  <a:close/>
                </a:path>
              </a:pathLst>
            </a:custGeom>
            <a:grpFill/>
            <a:ln w="1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Freeform 137">
            <a:extLst>
              <a:ext uri="{FF2B5EF4-FFF2-40B4-BE49-F238E27FC236}">
                <a16:creationId xmlns:a16="http://schemas.microsoft.com/office/drawing/2014/main" id="{310E85EC-C186-A6AB-FB1C-BE4E831893FB}"/>
              </a:ext>
            </a:extLst>
          </p:cNvPr>
          <p:cNvSpPr/>
          <p:nvPr/>
        </p:nvSpPr>
        <p:spPr>
          <a:xfrm>
            <a:off x="5561869" y="1513989"/>
            <a:ext cx="1066934" cy="828472"/>
          </a:xfrm>
          <a:custGeom>
            <a:avLst/>
            <a:gdLst>
              <a:gd name="connsiteX0" fmla="*/ 178881 w 184875"/>
              <a:gd name="connsiteY0" fmla="*/ 18140 h 143555"/>
              <a:gd name="connsiteX1" fmla="*/ 138195 w 184875"/>
              <a:gd name="connsiteY1" fmla="*/ 3848 h 143555"/>
              <a:gd name="connsiteX2" fmla="*/ 105922 w 184875"/>
              <a:gd name="connsiteY2" fmla="*/ 36582 h 143555"/>
              <a:gd name="connsiteX3" fmla="*/ 35269 w 184875"/>
              <a:gd name="connsiteY3" fmla="*/ 78075 h 143555"/>
              <a:gd name="connsiteX4" fmla="*/ 0 w 184875"/>
              <a:gd name="connsiteY4" fmla="*/ 54101 h 143555"/>
              <a:gd name="connsiteX5" fmla="*/ 93935 w 184875"/>
              <a:gd name="connsiteY5" fmla="*/ 143543 h 143555"/>
              <a:gd name="connsiteX6" fmla="*/ 184874 w 184875"/>
              <a:gd name="connsiteY6" fmla="*/ 50643 h 143555"/>
              <a:gd name="connsiteX7" fmla="*/ 178881 w 184875"/>
              <a:gd name="connsiteY7" fmla="*/ 18140 h 1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875" h="143555">
                <a:moveTo>
                  <a:pt x="178881" y="18140"/>
                </a:moveTo>
                <a:cubicBezTo>
                  <a:pt x="172657" y="1888"/>
                  <a:pt x="153293" y="-4912"/>
                  <a:pt x="138195" y="3848"/>
                </a:cubicBezTo>
                <a:cubicBezTo>
                  <a:pt x="125055" y="11570"/>
                  <a:pt x="113529" y="25517"/>
                  <a:pt x="105922" y="36582"/>
                </a:cubicBezTo>
                <a:cubicBezTo>
                  <a:pt x="89325" y="60671"/>
                  <a:pt x="66389" y="80842"/>
                  <a:pt x="35269" y="78075"/>
                </a:cubicBezTo>
                <a:cubicBezTo>
                  <a:pt x="17634" y="76462"/>
                  <a:pt x="6109" y="67356"/>
                  <a:pt x="0" y="54101"/>
                </a:cubicBezTo>
                <a:cubicBezTo>
                  <a:pt x="1614" y="104239"/>
                  <a:pt x="43222" y="144350"/>
                  <a:pt x="93935" y="143543"/>
                </a:cubicBezTo>
                <a:cubicBezTo>
                  <a:pt x="144764" y="142736"/>
                  <a:pt x="185105" y="101473"/>
                  <a:pt x="184874" y="50643"/>
                </a:cubicBezTo>
                <a:cubicBezTo>
                  <a:pt x="184874" y="39233"/>
                  <a:pt x="182684" y="28283"/>
                  <a:pt x="178881" y="18140"/>
                </a:cubicBezTo>
                <a:close/>
              </a:path>
            </a:pathLst>
          </a:custGeom>
          <a:solidFill>
            <a:srgbClr val="E0E1E3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id="{DAD48C69-173C-9B25-7EFC-D23608D1B40B}"/>
              </a:ext>
            </a:extLst>
          </p:cNvPr>
          <p:cNvGrpSpPr/>
          <p:nvPr/>
        </p:nvGrpSpPr>
        <p:grpSpPr>
          <a:xfrm>
            <a:off x="7278002" y="2506025"/>
            <a:ext cx="983778" cy="675988"/>
            <a:chOff x="5261414" y="401682"/>
            <a:chExt cx="170466" cy="117133"/>
          </a:xfrm>
          <a:solidFill>
            <a:schemeClr val="accent2"/>
          </a:solidFill>
        </p:grpSpPr>
        <p:sp>
          <p:nvSpPr>
            <p:cNvPr id="8" name="Freeform 134">
              <a:extLst>
                <a:ext uri="{FF2B5EF4-FFF2-40B4-BE49-F238E27FC236}">
                  <a16:creationId xmlns:a16="http://schemas.microsoft.com/office/drawing/2014/main" id="{933DC441-E3CA-83F0-1CD3-B123FD3C9AC2}"/>
                </a:ext>
              </a:extLst>
            </p:cNvPr>
            <p:cNvSpPr/>
            <p:nvPr/>
          </p:nvSpPr>
          <p:spPr>
            <a:xfrm>
              <a:off x="5261414" y="499009"/>
              <a:ext cx="0" cy="598"/>
            </a:xfrm>
            <a:custGeom>
              <a:avLst/>
              <a:gdLst>
                <a:gd name="connsiteX0" fmla="*/ 0 w 0"/>
                <a:gd name="connsiteY0" fmla="*/ 299 h 598"/>
                <a:gd name="connsiteX1" fmla="*/ 0 w 0"/>
                <a:gd name="connsiteY1" fmla="*/ 299 h 598"/>
                <a:gd name="connsiteX2" fmla="*/ 0 w 0"/>
                <a:gd name="connsiteY2" fmla="*/ 299 h 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598">
                  <a:moveTo>
                    <a:pt x="0" y="299"/>
                  </a:moveTo>
                  <a:cubicBezTo>
                    <a:pt x="0" y="-738"/>
                    <a:pt x="0" y="1337"/>
                    <a:pt x="0" y="299"/>
                  </a:cubicBezTo>
                  <a:lnTo>
                    <a:pt x="0" y="299"/>
                  </a:lnTo>
                  <a:close/>
                </a:path>
              </a:pathLst>
            </a:custGeom>
            <a:grpFill/>
            <a:ln w="1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135">
              <a:extLst>
                <a:ext uri="{FF2B5EF4-FFF2-40B4-BE49-F238E27FC236}">
                  <a16:creationId xmlns:a16="http://schemas.microsoft.com/office/drawing/2014/main" id="{80BB28A5-32A9-CD2D-5796-2BAFE44983D0}"/>
                </a:ext>
              </a:extLst>
            </p:cNvPr>
            <p:cNvSpPr/>
            <p:nvPr/>
          </p:nvSpPr>
          <p:spPr>
            <a:xfrm>
              <a:off x="5262747" y="401682"/>
              <a:ext cx="169134" cy="117133"/>
            </a:xfrm>
            <a:custGeom>
              <a:avLst/>
              <a:gdLst>
                <a:gd name="connsiteX0" fmla="*/ 90989 w 169134"/>
                <a:gd name="connsiteY0" fmla="*/ 115 h 117133"/>
                <a:gd name="connsiteX1" fmla="*/ 973 w 169134"/>
                <a:gd name="connsiteY1" fmla="*/ 72614 h 117133"/>
                <a:gd name="connsiteX2" fmla="*/ 32323 w 169134"/>
                <a:gd name="connsiteY2" fmla="*/ 116759 h 117133"/>
                <a:gd name="connsiteX3" fmla="*/ 33821 w 169134"/>
                <a:gd name="connsiteY3" fmla="*/ 116874 h 117133"/>
                <a:gd name="connsiteX4" fmla="*/ 104474 w 169134"/>
                <a:gd name="connsiteY4" fmla="*/ 76302 h 117133"/>
                <a:gd name="connsiteX5" fmla="*/ 169134 w 169134"/>
                <a:gd name="connsiteY5" fmla="*/ 42070 h 117133"/>
                <a:gd name="connsiteX6" fmla="*/ 90989 w 169134"/>
                <a:gd name="connsiteY6" fmla="*/ 0 h 11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34" h="117133">
                  <a:moveTo>
                    <a:pt x="90989" y="115"/>
                  </a:moveTo>
                  <a:cubicBezTo>
                    <a:pt x="47191" y="115"/>
                    <a:pt x="10654" y="32042"/>
                    <a:pt x="973" y="72614"/>
                  </a:cubicBezTo>
                  <a:cubicBezTo>
                    <a:pt x="-3984" y="93476"/>
                    <a:pt x="10539" y="114338"/>
                    <a:pt x="32323" y="116759"/>
                  </a:cubicBezTo>
                  <a:cubicBezTo>
                    <a:pt x="32784" y="116759"/>
                    <a:pt x="33245" y="116759"/>
                    <a:pt x="33821" y="116874"/>
                  </a:cubicBezTo>
                  <a:cubicBezTo>
                    <a:pt x="64941" y="119640"/>
                    <a:pt x="87762" y="99931"/>
                    <a:pt x="104474" y="76302"/>
                  </a:cubicBezTo>
                  <a:cubicBezTo>
                    <a:pt x="118075" y="57054"/>
                    <a:pt x="144123" y="28815"/>
                    <a:pt x="169134" y="42070"/>
                  </a:cubicBezTo>
                  <a:cubicBezTo>
                    <a:pt x="152768" y="16828"/>
                    <a:pt x="123838" y="0"/>
                    <a:pt x="90989" y="0"/>
                  </a:cubicBezTo>
                  <a:close/>
                </a:path>
              </a:pathLst>
            </a:custGeom>
            <a:grpFill/>
            <a:ln w="1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 133">
            <a:extLst>
              <a:ext uri="{FF2B5EF4-FFF2-40B4-BE49-F238E27FC236}">
                <a16:creationId xmlns:a16="http://schemas.microsoft.com/office/drawing/2014/main" id="{EA3D5430-A5D2-8E91-FBCA-27F6DEE41C60}"/>
              </a:ext>
            </a:extLst>
          </p:cNvPr>
          <p:cNvSpPr/>
          <p:nvPr/>
        </p:nvSpPr>
        <p:spPr>
          <a:xfrm>
            <a:off x="7277338" y="2757213"/>
            <a:ext cx="1066934" cy="828472"/>
          </a:xfrm>
          <a:custGeom>
            <a:avLst/>
            <a:gdLst>
              <a:gd name="connsiteX0" fmla="*/ 178881 w 184875"/>
              <a:gd name="connsiteY0" fmla="*/ 18140 h 143555"/>
              <a:gd name="connsiteX1" fmla="*/ 138195 w 184875"/>
              <a:gd name="connsiteY1" fmla="*/ 3848 h 143555"/>
              <a:gd name="connsiteX2" fmla="*/ 105922 w 184875"/>
              <a:gd name="connsiteY2" fmla="*/ 36582 h 143555"/>
              <a:gd name="connsiteX3" fmla="*/ 35269 w 184875"/>
              <a:gd name="connsiteY3" fmla="*/ 78075 h 143555"/>
              <a:gd name="connsiteX4" fmla="*/ 0 w 184875"/>
              <a:gd name="connsiteY4" fmla="*/ 54101 h 143555"/>
              <a:gd name="connsiteX5" fmla="*/ 93935 w 184875"/>
              <a:gd name="connsiteY5" fmla="*/ 143543 h 143555"/>
              <a:gd name="connsiteX6" fmla="*/ 184874 w 184875"/>
              <a:gd name="connsiteY6" fmla="*/ 50643 h 143555"/>
              <a:gd name="connsiteX7" fmla="*/ 178881 w 184875"/>
              <a:gd name="connsiteY7" fmla="*/ 18140 h 1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875" h="143555">
                <a:moveTo>
                  <a:pt x="178881" y="18140"/>
                </a:moveTo>
                <a:cubicBezTo>
                  <a:pt x="172657" y="1888"/>
                  <a:pt x="153293" y="-4912"/>
                  <a:pt x="138195" y="3848"/>
                </a:cubicBezTo>
                <a:cubicBezTo>
                  <a:pt x="125055" y="11570"/>
                  <a:pt x="113529" y="25517"/>
                  <a:pt x="105922" y="36582"/>
                </a:cubicBezTo>
                <a:cubicBezTo>
                  <a:pt x="89325" y="60671"/>
                  <a:pt x="66389" y="80842"/>
                  <a:pt x="35269" y="78075"/>
                </a:cubicBezTo>
                <a:cubicBezTo>
                  <a:pt x="17634" y="76462"/>
                  <a:pt x="6109" y="67356"/>
                  <a:pt x="0" y="54101"/>
                </a:cubicBezTo>
                <a:cubicBezTo>
                  <a:pt x="1614" y="104239"/>
                  <a:pt x="43222" y="144350"/>
                  <a:pt x="93935" y="143543"/>
                </a:cubicBezTo>
                <a:cubicBezTo>
                  <a:pt x="144764" y="142736"/>
                  <a:pt x="185105" y="101473"/>
                  <a:pt x="184874" y="50643"/>
                </a:cubicBezTo>
                <a:cubicBezTo>
                  <a:pt x="184874" y="39233"/>
                  <a:pt x="182684" y="28283"/>
                  <a:pt x="178881" y="18140"/>
                </a:cubicBezTo>
                <a:close/>
              </a:path>
            </a:pathLst>
          </a:custGeom>
          <a:solidFill>
            <a:srgbClr val="E0E1E3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7354E5CF-1BEE-3B4D-A0B1-E3A9C3218994}"/>
              </a:ext>
            </a:extLst>
          </p:cNvPr>
          <p:cNvGrpSpPr/>
          <p:nvPr/>
        </p:nvGrpSpPr>
        <p:grpSpPr>
          <a:xfrm>
            <a:off x="3847727" y="2506025"/>
            <a:ext cx="984448" cy="675988"/>
            <a:chOff x="4667027" y="401682"/>
            <a:chExt cx="170582" cy="117133"/>
          </a:xfrm>
          <a:solidFill>
            <a:schemeClr val="accent5"/>
          </a:solidFill>
        </p:grpSpPr>
        <p:sp>
          <p:nvSpPr>
            <p:cNvPr id="12" name="Freeform 130">
              <a:extLst>
                <a:ext uri="{FF2B5EF4-FFF2-40B4-BE49-F238E27FC236}">
                  <a16:creationId xmlns:a16="http://schemas.microsoft.com/office/drawing/2014/main" id="{46B5795B-F12A-1E15-1714-47A172B19DF3}"/>
                </a:ext>
              </a:extLst>
            </p:cNvPr>
            <p:cNvSpPr/>
            <p:nvPr/>
          </p:nvSpPr>
          <p:spPr>
            <a:xfrm>
              <a:off x="4667027" y="499009"/>
              <a:ext cx="1152" cy="598"/>
            </a:xfrm>
            <a:custGeom>
              <a:avLst/>
              <a:gdLst>
                <a:gd name="connsiteX0" fmla="*/ 0 w 1152"/>
                <a:gd name="connsiteY0" fmla="*/ 299 h 598"/>
                <a:gd name="connsiteX1" fmla="*/ 0 w 1152"/>
                <a:gd name="connsiteY1" fmla="*/ 299 h 598"/>
                <a:gd name="connsiteX2" fmla="*/ 0 w 1152"/>
                <a:gd name="connsiteY2" fmla="*/ 299 h 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2" h="598">
                  <a:moveTo>
                    <a:pt x="0" y="299"/>
                  </a:moveTo>
                  <a:cubicBezTo>
                    <a:pt x="0" y="-738"/>
                    <a:pt x="0" y="1337"/>
                    <a:pt x="0" y="299"/>
                  </a:cubicBezTo>
                  <a:lnTo>
                    <a:pt x="0" y="299"/>
                  </a:lnTo>
                  <a:close/>
                </a:path>
              </a:pathLst>
            </a:custGeom>
            <a:grpFill/>
            <a:ln w="1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31">
              <a:extLst>
                <a:ext uri="{FF2B5EF4-FFF2-40B4-BE49-F238E27FC236}">
                  <a16:creationId xmlns:a16="http://schemas.microsoft.com/office/drawing/2014/main" id="{076DD0CB-177A-AB30-DCFB-D5D88F2DD65C}"/>
                </a:ext>
              </a:extLst>
            </p:cNvPr>
            <p:cNvSpPr/>
            <p:nvPr/>
          </p:nvSpPr>
          <p:spPr>
            <a:xfrm>
              <a:off x="4668475" y="401682"/>
              <a:ext cx="169134" cy="117133"/>
            </a:xfrm>
            <a:custGeom>
              <a:avLst/>
              <a:gdLst>
                <a:gd name="connsiteX0" fmla="*/ 90989 w 169134"/>
                <a:gd name="connsiteY0" fmla="*/ 115 h 117133"/>
                <a:gd name="connsiteX1" fmla="*/ 973 w 169134"/>
                <a:gd name="connsiteY1" fmla="*/ 72614 h 117133"/>
                <a:gd name="connsiteX2" fmla="*/ 32323 w 169134"/>
                <a:gd name="connsiteY2" fmla="*/ 116759 h 117133"/>
                <a:gd name="connsiteX3" fmla="*/ 33821 w 169134"/>
                <a:gd name="connsiteY3" fmla="*/ 116874 h 117133"/>
                <a:gd name="connsiteX4" fmla="*/ 104474 w 169134"/>
                <a:gd name="connsiteY4" fmla="*/ 76302 h 117133"/>
                <a:gd name="connsiteX5" fmla="*/ 169134 w 169134"/>
                <a:gd name="connsiteY5" fmla="*/ 42070 h 117133"/>
                <a:gd name="connsiteX6" fmla="*/ 90989 w 169134"/>
                <a:gd name="connsiteY6" fmla="*/ 0 h 11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34" h="117133">
                  <a:moveTo>
                    <a:pt x="90989" y="115"/>
                  </a:moveTo>
                  <a:cubicBezTo>
                    <a:pt x="47191" y="115"/>
                    <a:pt x="10654" y="32042"/>
                    <a:pt x="973" y="72614"/>
                  </a:cubicBezTo>
                  <a:cubicBezTo>
                    <a:pt x="-3984" y="93476"/>
                    <a:pt x="10539" y="114338"/>
                    <a:pt x="32323" y="116759"/>
                  </a:cubicBezTo>
                  <a:cubicBezTo>
                    <a:pt x="32784" y="116759"/>
                    <a:pt x="33245" y="116759"/>
                    <a:pt x="33821" y="116874"/>
                  </a:cubicBezTo>
                  <a:cubicBezTo>
                    <a:pt x="64941" y="119640"/>
                    <a:pt x="87762" y="99931"/>
                    <a:pt x="104474" y="76302"/>
                  </a:cubicBezTo>
                  <a:cubicBezTo>
                    <a:pt x="118075" y="57054"/>
                    <a:pt x="144123" y="28815"/>
                    <a:pt x="169134" y="42070"/>
                  </a:cubicBezTo>
                  <a:cubicBezTo>
                    <a:pt x="152768" y="16828"/>
                    <a:pt x="123838" y="0"/>
                    <a:pt x="90989" y="0"/>
                  </a:cubicBezTo>
                  <a:close/>
                </a:path>
              </a:pathLst>
            </a:custGeom>
            <a:grpFill/>
            <a:ln w="1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Freeform 129">
            <a:extLst>
              <a:ext uri="{FF2B5EF4-FFF2-40B4-BE49-F238E27FC236}">
                <a16:creationId xmlns:a16="http://schemas.microsoft.com/office/drawing/2014/main" id="{B3BDF130-BD77-7790-4DA7-01B99911A6C0}"/>
              </a:ext>
            </a:extLst>
          </p:cNvPr>
          <p:cNvSpPr/>
          <p:nvPr/>
        </p:nvSpPr>
        <p:spPr>
          <a:xfrm>
            <a:off x="3847727" y="2757213"/>
            <a:ext cx="1066934" cy="828472"/>
          </a:xfrm>
          <a:custGeom>
            <a:avLst/>
            <a:gdLst>
              <a:gd name="connsiteX0" fmla="*/ 178881 w 184875"/>
              <a:gd name="connsiteY0" fmla="*/ 18140 h 143555"/>
              <a:gd name="connsiteX1" fmla="*/ 138195 w 184875"/>
              <a:gd name="connsiteY1" fmla="*/ 3848 h 143555"/>
              <a:gd name="connsiteX2" fmla="*/ 105922 w 184875"/>
              <a:gd name="connsiteY2" fmla="*/ 36582 h 143555"/>
              <a:gd name="connsiteX3" fmla="*/ 35269 w 184875"/>
              <a:gd name="connsiteY3" fmla="*/ 78075 h 143555"/>
              <a:gd name="connsiteX4" fmla="*/ 0 w 184875"/>
              <a:gd name="connsiteY4" fmla="*/ 54101 h 143555"/>
              <a:gd name="connsiteX5" fmla="*/ 93935 w 184875"/>
              <a:gd name="connsiteY5" fmla="*/ 143543 h 143555"/>
              <a:gd name="connsiteX6" fmla="*/ 184874 w 184875"/>
              <a:gd name="connsiteY6" fmla="*/ 50643 h 143555"/>
              <a:gd name="connsiteX7" fmla="*/ 178881 w 184875"/>
              <a:gd name="connsiteY7" fmla="*/ 18140 h 1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875" h="143555">
                <a:moveTo>
                  <a:pt x="178881" y="18140"/>
                </a:moveTo>
                <a:cubicBezTo>
                  <a:pt x="172657" y="1888"/>
                  <a:pt x="153293" y="-4912"/>
                  <a:pt x="138195" y="3848"/>
                </a:cubicBezTo>
                <a:cubicBezTo>
                  <a:pt x="123096" y="12607"/>
                  <a:pt x="113529" y="25517"/>
                  <a:pt x="105922" y="36582"/>
                </a:cubicBezTo>
                <a:cubicBezTo>
                  <a:pt x="89325" y="60671"/>
                  <a:pt x="66389" y="80842"/>
                  <a:pt x="35269" y="78075"/>
                </a:cubicBezTo>
                <a:cubicBezTo>
                  <a:pt x="17635" y="76462"/>
                  <a:pt x="6109" y="67356"/>
                  <a:pt x="0" y="54101"/>
                </a:cubicBezTo>
                <a:cubicBezTo>
                  <a:pt x="1614" y="104239"/>
                  <a:pt x="43222" y="144350"/>
                  <a:pt x="93935" y="143543"/>
                </a:cubicBezTo>
                <a:cubicBezTo>
                  <a:pt x="144764" y="142736"/>
                  <a:pt x="185105" y="101473"/>
                  <a:pt x="184874" y="50643"/>
                </a:cubicBezTo>
                <a:cubicBezTo>
                  <a:pt x="184874" y="39233"/>
                  <a:pt x="182684" y="28283"/>
                  <a:pt x="178881" y="18140"/>
                </a:cubicBezTo>
                <a:close/>
              </a:path>
            </a:pathLst>
          </a:custGeom>
          <a:solidFill>
            <a:srgbClr val="E0E1E3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aphic 4">
            <a:extLst>
              <a:ext uri="{FF2B5EF4-FFF2-40B4-BE49-F238E27FC236}">
                <a16:creationId xmlns:a16="http://schemas.microsoft.com/office/drawing/2014/main" id="{C74F85A3-D1BD-7922-89D4-4741DF3D2117}"/>
              </a:ext>
            </a:extLst>
          </p:cNvPr>
          <p:cNvGrpSpPr/>
          <p:nvPr/>
        </p:nvGrpSpPr>
        <p:grpSpPr>
          <a:xfrm>
            <a:off x="4514896" y="4515538"/>
            <a:ext cx="984448" cy="675994"/>
            <a:chOff x="4782632" y="749884"/>
            <a:chExt cx="170582" cy="117134"/>
          </a:xfrm>
          <a:solidFill>
            <a:schemeClr val="accent4"/>
          </a:solidFill>
        </p:grpSpPr>
        <p:sp>
          <p:nvSpPr>
            <p:cNvPr id="16" name="Freeform 126">
              <a:extLst>
                <a:ext uri="{FF2B5EF4-FFF2-40B4-BE49-F238E27FC236}">
                  <a16:creationId xmlns:a16="http://schemas.microsoft.com/office/drawing/2014/main" id="{5617126C-2A9C-60C4-E799-059E102124E2}"/>
                </a:ext>
              </a:extLst>
            </p:cNvPr>
            <p:cNvSpPr/>
            <p:nvPr/>
          </p:nvSpPr>
          <p:spPr>
            <a:xfrm>
              <a:off x="4782632" y="847211"/>
              <a:ext cx="1152" cy="598"/>
            </a:xfrm>
            <a:custGeom>
              <a:avLst/>
              <a:gdLst>
                <a:gd name="connsiteX0" fmla="*/ 0 w 1152"/>
                <a:gd name="connsiteY0" fmla="*/ 299 h 598"/>
                <a:gd name="connsiteX1" fmla="*/ 0 w 1152"/>
                <a:gd name="connsiteY1" fmla="*/ 299 h 598"/>
                <a:gd name="connsiteX2" fmla="*/ 0 w 1152"/>
                <a:gd name="connsiteY2" fmla="*/ 299 h 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2" h="598">
                  <a:moveTo>
                    <a:pt x="0" y="299"/>
                  </a:moveTo>
                  <a:cubicBezTo>
                    <a:pt x="0" y="-738"/>
                    <a:pt x="0" y="1337"/>
                    <a:pt x="0" y="299"/>
                  </a:cubicBezTo>
                  <a:lnTo>
                    <a:pt x="0" y="299"/>
                  </a:lnTo>
                  <a:close/>
                </a:path>
              </a:pathLst>
            </a:custGeom>
            <a:grpFill/>
            <a:ln w="1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27">
              <a:extLst>
                <a:ext uri="{FF2B5EF4-FFF2-40B4-BE49-F238E27FC236}">
                  <a16:creationId xmlns:a16="http://schemas.microsoft.com/office/drawing/2014/main" id="{CFFD6245-18FE-D6B6-5CD0-66E832BDCF25}"/>
                </a:ext>
              </a:extLst>
            </p:cNvPr>
            <p:cNvSpPr/>
            <p:nvPr/>
          </p:nvSpPr>
          <p:spPr>
            <a:xfrm>
              <a:off x="4784079" y="749884"/>
              <a:ext cx="169134" cy="117134"/>
            </a:xfrm>
            <a:custGeom>
              <a:avLst/>
              <a:gdLst>
                <a:gd name="connsiteX0" fmla="*/ 90989 w 169134"/>
                <a:gd name="connsiteY0" fmla="*/ 115 h 117134"/>
                <a:gd name="connsiteX1" fmla="*/ 973 w 169134"/>
                <a:gd name="connsiteY1" fmla="*/ 72614 h 117134"/>
                <a:gd name="connsiteX2" fmla="*/ 32323 w 169134"/>
                <a:gd name="connsiteY2" fmla="*/ 116759 h 117134"/>
                <a:gd name="connsiteX3" fmla="*/ 33821 w 169134"/>
                <a:gd name="connsiteY3" fmla="*/ 116874 h 117134"/>
                <a:gd name="connsiteX4" fmla="*/ 104474 w 169134"/>
                <a:gd name="connsiteY4" fmla="*/ 76302 h 117134"/>
                <a:gd name="connsiteX5" fmla="*/ 169134 w 169134"/>
                <a:gd name="connsiteY5" fmla="*/ 42070 h 117134"/>
                <a:gd name="connsiteX6" fmla="*/ 90989 w 169134"/>
                <a:gd name="connsiteY6" fmla="*/ 0 h 1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34" h="117134">
                  <a:moveTo>
                    <a:pt x="90989" y="115"/>
                  </a:moveTo>
                  <a:cubicBezTo>
                    <a:pt x="47191" y="115"/>
                    <a:pt x="10654" y="32042"/>
                    <a:pt x="973" y="72614"/>
                  </a:cubicBezTo>
                  <a:cubicBezTo>
                    <a:pt x="-3983" y="93476"/>
                    <a:pt x="10539" y="114338"/>
                    <a:pt x="32323" y="116759"/>
                  </a:cubicBezTo>
                  <a:cubicBezTo>
                    <a:pt x="32784" y="116759"/>
                    <a:pt x="33245" y="116759"/>
                    <a:pt x="33821" y="116874"/>
                  </a:cubicBezTo>
                  <a:cubicBezTo>
                    <a:pt x="64941" y="119640"/>
                    <a:pt x="87762" y="99931"/>
                    <a:pt x="104474" y="76302"/>
                  </a:cubicBezTo>
                  <a:cubicBezTo>
                    <a:pt x="118075" y="57054"/>
                    <a:pt x="144123" y="28815"/>
                    <a:pt x="169134" y="42070"/>
                  </a:cubicBezTo>
                  <a:cubicBezTo>
                    <a:pt x="152768" y="16828"/>
                    <a:pt x="123838" y="0"/>
                    <a:pt x="90989" y="0"/>
                  </a:cubicBezTo>
                  <a:close/>
                </a:path>
              </a:pathLst>
            </a:custGeom>
            <a:grpFill/>
            <a:ln w="1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Freeform 125">
            <a:extLst>
              <a:ext uri="{FF2B5EF4-FFF2-40B4-BE49-F238E27FC236}">
                <a16:creationId xmlns:a16="http://schemas.microsoft.com/office/drawing/2014/main" id="{3A00F2B4-6D33-E92B-8B2C-6895D5ECBF37}"/>
              </a:ext>
            </a:extLst>
          </p:cNvPr>
          <p:cNvSpPr/>
          <p:nvPr/>
        </p:nvSpPr>
        <p:spPr>
          <a:xfrm>
            <a:off x="4514896" y="4766726"/>
            <a:ext cx="1066934" cy="828472"/>
          </a:xfrm>
          <a:custGeom>
            <a:avLst/>
            <a:gdLst>
              <a:gd name="connsiteX0" fmla="*/ 178881 w 184875"/>
              <a:gd name="connsiteY0" fmla="*/ 18140 h 143555"/>
              <a:gd name="connsiteX1" fmla="*/ 138195 w 184875"/>
              <a:gd name="connsiteY1" fmla="*/ 3848 h 143555"/>
              <a:gd name="connsiteX2" fmla="*/ 105922 w 184875"/>
              <a:gd name="connsiteY2" fmla="*/ 36582 h 143555"/>
              <a:gd name="connsiteX3" fmla="*/ 35269 w 184875"/>
              <a:gd name="connsiteY3" fmla="*/ 78075 h 143555"/>
              <a:gd name="connsiteX4" fmla="*/ 0 w 184875"/>
              <a:gd name="connsiteY4" fmla="*/ 54101 h 143555"/>
              <a:gd name="connsiteX5" fmla="*/ 93935 w 184875"/>
              <a:gd name="connsiteY5" fmla="*/ 143543 h 143555"/>
              <a:gd name="connsiteX6" fmla="*/ 184874 w 184875"/>
              <a:gd name="connsiteY6" fmla="*/ 50643 h 143555"/>
              <a:gd name="connsiteX7" fmla="*/ 178881 w 184875"/>
              <a:gd name="connsiteY7" fmla="*/ 18140 h 1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875" h="143555">
                <a:moveTo>
                  <a:pt x="178881" y="18140"/>
                </a:moveTo>
                <a:cubicBezTo>
                  <a:pt x="172657" y="1888"/>
                  <a:pt x="153293" y="-4912"/>
                  <a:pt x="138195" y="3848"/>
                </a:cubicBezTo>
                <a:cubicBezTo>
                  <a:pt x="125055" y="11570"/>
                  <a:pt x="113529" y="25517"/>
                  <a:pt x="105922" y="36582"/>
                </a:cubicBezTo>
                <a:cubicBezTo>
                  <a:pt x="89325" y="60671"/>
                  <a:pt x="66389" y="80842"/>
                  <a:pt x="35269" y="78075"/>
                </a:cubicBezTo>
                <a:cubicBezTo>
                  <a:pt x="17635" y="76462"/>
                  <a:pt x="6109" y="67356"/>
                  <a:pt x="0" y="54101"/>
                </a:cubicBezTo>
                <a:cubicBezTo>
                  <a:pt x="1614" y="104239"/>
                  <a:pt x="43222" y="144350"/>
                  <a:pt x="93935" y="143543"/>
                </a:cubicBezTo>
                <a:cubicBezTo>
                  <a:pt x="144764" y="142736"/>
                  <a:pt x="185105" y="101473"/>
                  <a:pt x="184874" y="50643"/>
                </a:cubicBezTo>
                <a:cubicBezTo>
                  <a:pt x="184874" y="39233"/>
                  <a:pt x="182684" y="28283"/>
                  <a:pt x="178881" y="18140"/>
                </a:cubicBezTo>
                <a:close/>
              </a:path>
            </a:pathLst>
          </a:custGeom>
          <a:solidFill>
            <a:srgbClr val="E0E1E3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94A26CBB-0375-BB6B-AA8E-53364737E78D}"/>
              </a:ext>
            </a:extLst>
          </p:cNvPr>
          <p:cNvGrpSpPr/>
          <p:nvPr/>
        </p:nvGrpSpPr>
        <p:grpSpPr>
          <a:xfrm>
            <a:off x="6624809" y="4515538"/>
            <a:ext cx="983778" cy="675994"/>
            <a:chOff x="5148231" y="749884"/>
            <a:chExt cx="170466" cy="117134"/>
          </a:xfrm>
          <a:solidFill>
            <a:schemeClr val="accent3"/>
          </a:solidFill>
        </p:grpSpPr>
        <p:sp>
          <p:nvSpPr>
            <p:cNvPr id="20" name="Freeform 122">
              <a:extLst>
                <a:ext uri="{FF2B5EF4-FFF2-40B4-BE49-F238E27FC236}">
                  <a16:creationId xmlns:a16="http://schemas.microsoft.com/office/drawing/2014/main" id="{EED94F84-569D-8AD3-9C41-79A55D84FEC6}"/>
                </a:ext>
              </a:extLst>
            </p:cNvPr>
            <p:cNvSpPr/>
            <p:nvPr/>
          </p:nvSpPr>
          <p:spPr>
            <a:xfrm>
              <a:off x="5148231" y="847211"/>
              <a:ext cx="1152" cy="598"/>
            </a:xfrm>
            <a:custGeom>
              <a:avLst/>
              <a:gdLst>
                <a:gd name="connsiteX0" fmla="*/ 0 w 1152"/>
                <a:gd name="connsiteY0" fmla="*/ 299 h 598"/>
                <a:gd name="connsiteX1" fmla="*/ 0 w 1152"/>
                <a:gd name="connsiteY1" fmla="*/ 299 h 598"/>
                <a:gd name="connsiteX2" fmla="*/ 0 w 1152"/>
                <a:gd name="connsiteY2" fmla="*/ 299 h 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2" h="598">
                  <a:moveTo>
                    <a:pt x="0" y="299"/>
                  </a:moveTo>
                  <a:cubicBezTo>
                    <a:pt x="0" y="-738"/>
                    <a:pt x="0" y="1337"/>
                    <a:pt x="0" y="299"/>
                  </a:cubicBezTo>
                  <a:lnTo>
                    <a:pt x="0" y="299"/>
                  </a:lnTo>
                  <a:close/>
                </a:path>
              </a:pathLst>
            </a:custGeom>
            <a:grpFill/>
            <a:ln w="1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123">
              <a:extLst>
                <a:ext uri="{FF2B5EF4-FFF2-40B4-BE49-F238E27FC236}">
                  <a16:creationId xmlns:a16="http://schemas.microsoft.com/office/drawing/2014/main" id="{11472E06-8C55-725F-5EAE-0B696430DF15}"/>
                </a:ext>
              </a:extLst>
            </p:cNvPr>
            <p:cNvSpPr/>
            <p:nvPr/>
          </p:nvSpPr>
          <p:spPr>
            <a:xfrm>
              <a:off x="5149563" y="749884"/>
              <a:ext cx="169134" cy="117134"/>
            </a:xfrm>
            <a:custGeom>
              <a:avLst/>
              <a:gdLst>
                <a:gd name="connsiteX0" fmla="*/ 90989 w 169134"/>
                <a:gd name="connsiteY0" fmla="*/ 115 h 117134"/>
                <a:gd name="connsiteX1" fmla="*/ 973 w 169134"/>
                <a:gd name="connsiteY1" fmla="*/ 72614 h 117134"/>
                <a:gd name="connsiteX2" fmla="*/ 32323 w 169134"/>
                <a:gd name="connsiteY2" fmla="*/ 116759 h 117134"/>
                <a:gd name="connsiteX3" fmla="*/ 33821 w 169134"/>
                <a:gd name="connsiteY3" fmla="*/ 116874 h 117134"/>
                <a:gd name="connsiteX4" fmla="*/ 104474 w 169134"/>
                <a:gd name="connsiteY4" fmla="*/ 76302 h 117134"/>
                <a:gd name="connsiteX5" fmla="*/ 169134 w 169134"/>
                <a:gd name="connsiteY5" fmla="*/ 42070 h 117134"/>
                <a:gd name="connsiteX6" fmla="*/ 90989 w 169134"/>
                <a:gd name="connsiteY6" fmla="*/ 0 h 1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34" h="117134">
                  <a:moveTo>
                    <a:pt x="90989" y="115"/>
                  </a:moveTo>
                  <a:cubicBezTo>
                    <a:pt x="47191" y="115"/>
                    <a:pt x="10654" y="32042"/>
                    <a:pt x="973" y="72614"/>
                  </a:cubicBezTo>
                  <a:cubicBezTo>
                    <a:pt x="-3983" y="93476"/>
                    <a:pt x="10539" y="114338"/>
                    <a:pt x="32323" y="116759"/>
                  </a:cubicBezTo>
                  <a:cubicBezTo>
                    <a:pt x="32784" y="116759"/>
                    <a:pt x="33245" y="116759"/>
                    <a:pt x="33821" y="116874"/>
                  </a:cubicBezTo>
                  <a:cubicBezTo>
                    <a:pt x="64941" y="119640"/>
                    <a:pt x="87762" y="99931"/>
                    <a:pt x="104474" y="76302"/>
                  </a:cubicBezTo>
                  <a:cubicBezTo>
                    <a:pt x="118075" y="57054"/>
                    <a:pt x="144123" y="28815"/>
                    <a:pt x="169134" y="42070"/>
                  </a:cubicBezTo>
                  <a:cubicBezTo>
                    <a:pt x="152768" y="16828"/>
                    <a:pt x="123838" y="0"/>
                    <a:pt x="90989" y="0"/>
                  </a:cubicBezTo>
                  <a:close/>
                </a:path>
              </a:pathLst>
            </a:custGeom>
            <a:grpFill/>
            <a:ln w="1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 121">
            <a:extLst>
              <a:ext uri="{FF2B5EF4-FFF2-40B4-BE49-F238E27FC236}">
                <a16:creationId xmlns:a16="http://schemas.microsoft.com/office/drawing/2014/main" id="{2672DC16-81BE-38D7-5956-B7BFDEA65BD5}"/>
              </a:ext>
            </a:extLst>
          </p:cNvPr>
          <p:cNvSpPr/>
          <p:nvPr/>
        </p:nvSpPr>
        <p:spPr>
          <a:xfrm>
            <a:off x="6624140" y="4766726"/>
            <a:ext cx="1066934" cy="828472"/>
          </a:xfrm>
          <a:custGeom>
            <a:avLst/>
            <a:gdLst>
              <a:gd name="connsiteX0" fmla="*/ 178881 w 184875"/>
              <a:gd name="connsiteY0" fmla="*/ 18140 h 143555"/>
              <a:gd name="connsiteX1" fmla="*/ 138195 w 184875"/>
              <a:gd name="connsiteY1" fmla="*/ 3848 h 143555"/>
              <a:gd name="connsiteX2" fmla="*/ 105922 w 184875"/>
              <a:gd name="connsiteY2" fmla="*/ 36582 h 143555"/>
              <a:gd name="connsiteX3" fmla="*/ 35269 w 184875"/>
              <a:gd name="connsiteY3" fmla="*/ 78075 h 143555"/>
              <a:gd name="connsiteX4" fmla="*/ 0 w 184875"/>
              <a:gd name="connsiteY4" fmla="*/ 54101 h 143555"/>
              <a:gd name="connsiteX5" fmla="*/ 93935 w 184875"/>
              <a:gd name="connsiteY5" fmla="*/ 143543 h 143555"/>
              <a:gd name="connsiteX6" fmla="*/ 184874 w 184875"/>
              <a:gd name="connsiteY6" fmla="*/ 50643 h 143555"/>
              <a:gd name="connsiteX7" fmla="*/ 178881 w 184875"/>
              <a:gd name="connsiteY7" fmla="*/ 18140 h 1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875" h="143555">
                <a:moveTo>
                  <a:pt x="178881" y="18140"/>
                </a:moveTo>
                <a:cubicBezTo>
                  <a:pt x="172657" y="1888"/>
                  <a:pt x="153293" y="-4912"/>
                  <a:pt x="138195" y="3848"/>
                </a:cubicBezTo>
                <a:cubicBezTo>
                  <a:pt x="125055" y="11570"/>
                  <a:pt x="113529" y="25517"/>
                  <a:pt x="105922" y="36582"/>
                </a:cubicBezTo>
                <a:cubicBezTo>
                  <a:pt x="89325" y="60671"/>
                  <a:pt x="66389" y="80842"/>
                  <a:pt x="35269" y="78075"/>
                </a:cubicBezTo>
                <a:cubicBezTo>
                  <a:pt x="17635" y="76462"/>
                  <a:pt x="6109" y="67356"/>
                  <a:pt x="0" y="54101"/>
                </a:cubicBezTo>
                <a:cubicBezTo>
                  <a:pt x="1614" y="104239"/>
                  <a:pt x="43222" y="144350"/>
                  <a:pt x="93935" y="143543"/>
                </a:cubicBezTo>
                <a:cubicBezTo>
                  <a:pt x="144764" y="142736"/>
                  <a:pt x="185105" y="101473"/>
                  <a:pt x="184874" y="50643"/>
                </a:cubicBezTo>
                <a:cubicBezTo>
                  <a:pt x="184874" y="39233"/>
                  <a:pt x="182684" y="28283"/>
                  <a:pt x="178881" y="18140"/>
                </a:cubicBezTo>
                <a:close/>
              </a:path>
            </a:pathLst>
          </a:custGeom>
          <a:solidFill>
            <a:srgbClr val="E0E1E3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2BCC2-BA89-CC2B-2051-A56B7462740D}"/>
              </a:ext>
            </a:extLst>
          </p:cNvPr>
          <p:cNvSpPr txBox="1"/>
          <p:nvPr/>
        </p:nvSpPr>
        <p:spPr>
          <a:xfrm>
            <a:off x="5555866" y="1415889"/>
            <a:ext cx="68779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677CAA-C6DB-2064-829D-8B8D391192F4}"/>
              </a:ext>
            </a:extLst>
          </p:cNvPr>
          <p:cNvSpPr txBox="1"/>
          <p:nvPr/>
        </p:nvSpPr>
        <p:spPr>
          <a:xfrm>
            <a:off x="7293226" y="2668617"/>
            <a:ext cx="68779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2"/>
                </a:solidFill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D9E16-8C6D-E929-1050-F3AB9126F355}"/>
              </a:ext>
            </a:extLst>
          </p:cNvPr>
          <p:cNvSpPr txBox="1"/>
          <p:nvPr/>
        </p:nvSpPr>
        <p:spPr>
          <a:xfrm>
            <a:off x="6616570" y="4689441"/>
            <a:ext cx="68779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939397-0078-9D52-3254-E4B0F1866B81}"/>
              </a:ext>
            </a:extLst>
          </p:cNvPr>
          <p:cNvSpPr txBox="1"/>
          <p:nvPr/>
        </p:nvSpPr>
        <p:spPr>
          <a:xfrm>
            <a:off x="4504306" y="4698585"/>
            <a:ext cx="68779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2"/>
                </a:solidFill>
              </a:rPr>
              <a:t>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02386-901E-A5E8-91F5-DA24AD7D6DE1}"/>
              </a:ext>
            </a:extLst>
          </p:cNvPr>
          <p:cNvSpPr txBox="1"/>
          <p:nvPr/>
        </p:nvSpPr>
        <p:spPr>
          <a:xfrm>
            <a:off x="3845938" y="2677761"/>
            <a:ext cx="68779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2"/>
                </a:solidFill>
              </a:rPr>
              <a:t>05</a:t>
            </a:r>
          </a:p>
        </p:txBody>
      </p:sp>
      <p:pic>
        <p:nvPicPr>
          <p:cNvPr id="28" name="Graphic 27" descr="Brainstorm with solid fill">
            <a:extLst>
              <a:ext uri="{FF2B5EF4-FFF2-40B4-BE49-F238E27FC236}">
                <a16:creationId xmlns:a16="http://schemas.microsoft.com/office/drawing/2014/main" id="{8096D47A-8A7B-2A90-5BC6-FA1870CF5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9926" y="2963136"/>
            <a:ext cx="409717" cy="409717"/>
          </a:xfrm>
          <a:prstGeom prst="rect">
            <a:avLst/>
          </a:prstGeom>
        </p:spPr>
      </p:pic>
      <p:pic>
        <p:nvPicPr>
          <p:cNvPr id="29" name="Graphic 28" descr="Bullseye with solid fill">
            <a:extLst>
              <a:ext uri="{FF2B5EF4-FFF2-40B4-BE49-F238E27FC236}">
                <a16:creationId xmlns:a16="http://schemas.microsoft.com/office/drawing/2014/main" id="{FD41E533-1EFC-736C-27CA-1B16825CF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1299" y="2983968"/>
            <a:ext cx="409717" cy="409717"/>
          </a:xfrm>
          <a:prstGeom prst="rect">
            <a:avLst/>
          </a:prstGeom>
        </p:spPr>
      </p:pic>
      <p:pic>
        <p:nvPicPr>
          <p:cNvPr id="30" name="Graphic 29" descr="Lightbulb with solid fill">
            <a:extLst>
              <a:ext uri="{FF2B5EF4-FFF2-40B4-BE49-F238E27FC236}">
                <a16:creationId xmlns:a16="http://schemas.microsoft.com/office/drawing/2014/main" id="{C72320D9-48C3-C640-BF41-FF7BD56E2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3490" y="1694754"/>
            <a:ext cx="409717" cy="409717"/>
          </a:xfrm>
          <a:prstGeom prst="rect">
            <a:avLst/>
          </a:prstGeom>
        </p:spPr>
      </p:pic>
      <p:pic>
        <p:nvPicPr>
          <p:cNvPr id="31" name="Graphic 30" descr="Bar graph with upward trend with solid fill">
            <a:extLst>
              <a:ext uri="{FF2B5EF4-FFF2-40B4-BE49-F238E27FC236}">
                <a16:creationId xmlns:a16="http://schemas.microsoft.com/office/drawing/2014/main" id="{AA4DC837-42EC-A045-3816-7854A74B6A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40751" y="5001321"/>
            <a:ext cx="409717" cy="409717"/>
          </a:xfrm>
          <a:prstGeom prst="rect">
            <a:avLst/>
          </a:prstGeom>
        </p:spPr>
      </p:pic>
      <p:pic>
        <p:nvPicPr>
          <p:cNvPr id="32" name="Graphic 31" descr="Eye with solid fill">
            <a:extLst>
              <a:ext uri="{FF2B5EF4-FFF2-40B4-BE49-F238E27FC236}">
                <a16:creationId xmlns:a16="http://schemas.microsoft.com/office/drawing/2014/main" id="{498DC661-FD35-72F2-2151-AFD1595596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47457" y="4988246"/>
            <a:ext cx="409717" cy="409717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9CC954-D3F0-3359-2704-CE04C46E67B2}"/>
              </a:ext>
            </a:extLst>
          </p:cNvPr>
          <p:cNvSpPr/>
          <p:nvPr/>
        </p:nvSpPr>
        <p:spPr>
          <a:xfrm>
            <a:off x="4518342" y="1972186"/>
            <a:ext cx="3152623" cy="3064412"/>
          </a:xfrm>
          <a:custGeom>
            <a:avLst/>
            <a:gdLst>
              <a:gd name="connsiteX0" fmla="*/ 2256004 w 3152623"/>
              <a:gd name="connsiteY0" fmla="*/ 0 h 3064412"/>
              <a:gd name="connsiteX1" fmla="*/ 2274621 w 3152623"/>
              <a:gd name="connsiteY1" fmla="*/ 7737 h 3064412"/>
              <a:gd name="connsiteX2" fmla="*/ 2818162 w 3152623"/>
              <a:gd name="connsiteY2" fmla="*/ 434227 h 3064412"/>
              <a:gd name="connsiteX3" fmla="*/ 2873129 w 3152623"/>
              <a:gd name="connsiteY3" fmla="*/ 507733 h 3064412"/>
              <a:gd name="connsiteX4" fmla="*/ 2786243 w 3152623"/>
              <a:gd name="connsiteY4" fmla="*/ 579420 h 3064412"/>
              <a:gd name="connsiteX5" fmla="*/ 2580959 w 3152623"/>
              <a:gd name="connsiteY5" fmla="*/ 1075018 h 3064412"/>
              <a:gd name="connsiteX6" fmla="*/ 3140589 w 3152623"/>
              <a:gd name="connsiteY6" fmla="*/ 1761661 h 3064412"/>
              <a:gd name="connsiteX7" fmla="*/ 3152623 w 3152623"/>
              <a:gd name="connsiteY7" fmla="*/ 1762874 h 3064412"/>
              <a:gd name="connsiteX8" fmla="*/ 3112986 w 3152623"/>
              <a:gd name="connsiteY8" fmla="*/ 1934863 h 3064412"/>
              <a:gd name="connsiteX9" fmla="*/ 2910707 w 3152623"/>
              <a:gd name="connsiteY9" fmla="*/ 2355636 h 3064412"/>
              <a:gd name="connsiteX10" fmla="*/ 2862838 w 3152623"/>
              <a:gd name="connsiteY10" fmla="*/ 2419651 h 3064412"/>
              <a:gd name="connsiteX11" fmla="*/ 2773171 w 3152623"/>
              <a:gd name="connsiteY11" fmla="*/ 2391817 h 3064412"/>
              <a:gd name="connsiteX12" fmla="*/ 2631759 w 3152623"/>
              <a:gd name="connsiteY12" fmla="*/ 2377561 h 3064412"/>
              <a:gd name="connsiteX13" fmla="*/ 1944340 w 3152623"/>
              <a:gd name="connsiteY13" fmla="*/ 2937824 h 3064412"/>
              <a:gd name="connsiteX14" fmla="*/ 1935755 w 3152623"/>
              <a:gd name="connsiteY14" fmla="*/ 3022981 h 3064412"/>
              <a:gd name="connsiteX15" fmla="*/ 1901647 w 3152623"/>
              <a:gd name="connsiteY15" fmla="*/ 3031751 h 3064412"/>
              <a:gd name="connsiteX16" fmla="*/ 1577659 w 3152623"/>
              <a:gd name="connsiteY16" fmla="*/ 3064412 h 3064412"/>
              <a:gd name="connsiteX17" fmla="*/ 1293087 w 3152623"/>
              <a:gd name="connsiteY17" fmla="*/ 3039303 h 3064412"/>
              <a:gd name="connsiteX18" fmla="*/ 1217931 w 3152623"/>
              <a:gd name="connsiteY18" fmla="*/ 3022458 h 3064412"/>
              <a:gd name="connsiteX19" fmla="*/ 1209409 w 3152623"/>
              <a:gd name="connsiteY19" fmla="*/ 2937824 h 3064412"/>
              <a:gd name="connsiteX20" fmla="*/ 522766 w 3152623"/>
              <a:gd name="connsiteY20" fmla="*/ 2377561 h 3064412"/>
              <a:gd name="connsiteX21" fmla="*/ 381514 w 3152623"/>
              <a:gd name="connsiteY21" fmla="*/ 2391817 h 3064412"/>
              <a:gd name="connsiteX22" fmla="*/ 291270 w 3152623"/>
              <a:gd name="connsiteY22" fmla="*/ 2419862 h 3064412"/>
              <a:gd name="connsiteX23" fmla="*/ 277951 w 3152623"/>
              <a:gd name="connsiteY23" fmla="*/ 2403119 h 3064412"/>
              <a:gd name="connsiteX24" fmla="*/ 2719 w 3152623"/>
              <a:gd name="connsiteY24" fmla="*/ 1780799 h 3064412"/>
              <a:gd name="connsiteX25" fmla="*/ 0 w 3152623"/>
              <a:gd name="connsiteY25" fmla="*/ 1762986 h 3064412"/>
              <a:gd name="connsiteX26" fmla="*/ 13143 w 3152623"/>
              <a:gd name="connsiteY26" fmla="*/ 1761661 h 3064412"/>
              <a:gd name="connsiteX27" fmla="*/ 572773 w 3152623"/>
              <a:gd name="connsiteY27" fmla="*/ 1075018 h 3064412"/>
              <a:gd name="connsiteX28" fmla="*/ 367490 w 3152623"/>
              <a:gd name="connsiteY28" fmla="*/ 579420 h 3064412"/>
              <a:gd name="connsiteX29" fmla="*/ 281585 w 3152623"/>
              <a:gd name="connsiteY29" fmla="*/ 508542 h 3064412"/>
              <a:gd name="connsiteX30" fmla="*/ 337156 w 3152623"/>
              <a:gd name="connsiteY30" fmla="*/ 434227 h 3064412"/>
              <a:gd name="connsiteX31" fmla="*/ 880698 w 3152623"/>
              <a:gd name="connsiteY31" fmla="*/ 7737 h 3064412"/>
              <a:gd name="connsiteX32" fmla="*/ 897908 w 3152623"/>
              <a:gd name="connsiteY32" fmla="*/ 585 h 3064412"/>
              <a:gd name="connsiteX33" fmla="*/ 931062 w 3152623"/>
              <a:gd name="connsiteY33" fmla="*/ 107510 h 3064412"/>
              <a:gd name="connsiteX34" fmla="*/ 1576865 w 3152623"/>
              <a:gd name="connsiteY34" fmla="*/ 536061 h 3064412"/>
              <a:gd name="connsiteX35" fmla="*/ 2222668 w 3152623"/>
              <a:gd name="connsiteY35" fmla="*/ 107510 h 306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52623" h="3064412">
                <a:moveTo>
                  <a:pt x="2256004" y="0"/>
                </a:moveTo>
                <a:lnTo>
                  <a:pt x="2274621" y="7737"/>
                </a:lnTo>
                <a:cubicBezTo>
                  <a:pt x="2485462" y="109331"/>
                  <a:pt x="2670734" y="255585"/>
                  <a:pt x="2818162" y="434227"/>
                </a:cubicBezTo>
                <a:lnTo>
                  <a:pt x="2873129" y="507733"/>
                </a:lnTo>
                <a:lnTo>
                  <a:pt x="2786243" y="579420"/>
                </a:lnTo>
                <a:cubicBezTo>
                  <a:pt x="2659408" y="706255"/>
                  <a:pt x="2580959" y="881475"/>
                  <a:pt x="2580959" y="1075018"/>
                </a:cubicBezTo>
                <a:cubicBezTo>
                  <a:pt x="2580959" y="1413718"/>
                  <a:pt x="2821209" y="1696306"/>
                  <a:pt x="3140589" y="1761661"/>
                </a:cubicBezTo>
                <a:lnTo>
                  <a:pt x="3152623" y="1762874"/>
                </a:lnTo>
                <a:lnTo>
                  <a:pt x="3112986" y="1934863"/>
                </a:lnTo>
                <a:cubicBezTo>
                  <a:pt x="3066015" y="2085879"/>
                  <a:pt x="2997377" y="2227349"/>
                  <a:pt x="2910707" y="2355636"/>
                </a:cubicBezTo>
                <a:lnTo>
                  <a:pt x="2862838" y="2419651"/>
                </a:lnTo>
                <a:lnTo>
                  <a:pt x="2773171" y="2391817"/>
                </a:lnTo>
                <a:cubicBezTo>
                  <a:pt x="2727494" y="2382470"/>
                  <a:pt x="2680200" y="2377561"/>
                  <a:pt x="2631759" y="2377561"/>
                </a:cubicBezTo>
                <a:cubicBezTo>
                  <a:pt x="2292676" y="2377561"/>
                  <a:pt x="2009768" y="2618083"/>
                  <a:pt x="1944340" y="2937824"/>
                </a:cubicBezTo>
                <a:lnTo>
                  <a:pt x="1935755" y="3022981"/>
                </a:lnTo>
                <a:lnTo>
                  <a:pt x="1901647" y="3031751"/>
                </a:lnTo>
                <a:cubicBezTo>
                  <a:pt x="1796996" y="3053166"/>
                  <a:pt x="1688641" y="3064412"/>
                  <a:pt x="1577659" y="3064412"/>
                </a:cubicBezTo>
                <a:cubicBezTo>
                  <a:pt x="1480550" y="3064412"/>
                  <a:pt x="1385452" y="3055802"/>
                  <a:pt x="1293087" y="3039303"/>
                </a:cubicBezTo>
                <a:lnTo>
                  <a:pt x="1217931" y="3022458"/>
                </a:lnTo>
                <a:lnTo>
                  <a:pt x="1209409" y="2937824"/>
                </a:lnTo>
                <a:cubicBezTo>
                  <a:pt x="1144054" y="2618083"/>
                  <a:pt x="861467" y="2377561"/>
                  <a:pt x="522766" y="2377561"/>
                </a:cubicBezTo>
                <a:cubicBezTo>
                  <a:pt x="474381" y="2377561"/>
                  <a:pt x="427140" y="2382470"/>
                  <a:pt x="381514" y="2391817"/>
                </a:cubicBezTo>
                <a:lnTo>
                  <a:pt x="291270" y="2419862"/>
                </a:lnTo>
                <a:lnTo>
                  <a:pt x="277951" y="2403119"/>
                </a:lnTo>
                <a:cubicBezTo>
                  <a:pt x="145067" y="2220923"/>
                  <a:pt x="49564" y="2009723"/>
                  <a:pt x="2719" y="1780799"/>
                </a:cubicBezTo>
                <a:lnTo>
                  <a:pt x="0" y="1762986"/>
                </a:lnTo>
                <a:lnTo>
                  <a:pt x="13143" y="1761661"/>
                </a:lnTo>
                <a:cubicBezTo>
                  <a:pt x="332523" y="1696306"/>
                  <a:pt x="572773" y="1413718"/>
                  <a:pt x="572773" y="1075018"/>
                </a:cubicBezTo>
                <a:cubicBezTo>
                  <a:pt x="572773" y="881475"/>
                  <a:pt x="494324" y="706255"/>
                  <a:pt x="367490" y="579420"/>
                </a:cubicBezTo>
                <a:lnTo>
                  <a:pt x="281585" y="508542"/>
                </a:lnTo>
                <a:lnTo>
                  <a:pt x="337156" y="434227"/>
                </a:lnTo>
                <a:cubicBezTo>
                  <a:pt x="484585" y="255585"/>
                  <a:pt x="669857" y="109331"/>
                  <a:pt x="880698" y="7737"/>
                </a:cubicBezTo>
                <a:lnTo>
                  <a:pt x="897908" y="585"/>
                </a:lnTo>
                <a:lnTo>
                  <a:pt x="931062" y="107510"/>
                </a:lnTo>
                <a:cubicBezTo>
                  <a:pt x="1037462" y="359351"/>
                  <a:pt x="1286551" y="536061"/>
                  <a:pt x="1576865" y="536061"/>
                </a:cubicBezTo>
                <a:cubicBezTo>
                  <a:pt x="1867180" y="536061"/>
                  <a:pt x="2116269" y="359351"/>
                  <a:pt x="2222668" y="10751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15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8B95BC-9A81-2794-89DF-AEDEC7D02B17}"/>
              </a:ext>
            </a:extLst>
          </p:cNvPr>
          <p:cNvGrpSpPr/>
          <p:nvPr/>
        </p:nvGrpSpPr>
        <p:grpSpPr>
          <a:xfrm>
            <a:off x="8811793" y="2947244"/>
            <a:ext cx="2926080" cy="1290153"/>
            <a:chOff x="8921977" y="2947244"/>
            <a:chExt cx="2926080" cy="129015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BA0E74-53B1-ABC9-8E1D-CE9DAC5609F5}"/>
                </a:ext>
              </a:extLst>
            </p:cNvPr>
            <p:cNvSpPr txBox="1"/>
            <p:nvPr/>
          </p:nvSpPr>
          <p:spPr>
            <a:xfrm>
              <a:off x="8921977" y="294724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02 - Qualification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D2AEFC-25A5-354B-5383-477712C84813}"/>
                </a:ext>
              </a:extLst>
            </p:cNvPr>
            <p:cNvSpPr txBox="1"/>
            <p:nvPr/>
          </p:nvSpPr>
          <p:spPr>
            <a:xfrm>
              <a:off x="8921977" y="3406400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rgbClr val="FFC000"/>
                  </a:solidFill>
                </a:rPr>
                <a:t>No Qualification – 6%</a:t>
              </a:r>
            </a:p>
            <a:p>
              <a:pPr algn="just"/>
              <a:r>
                <a:rPr lang="en-US" sz="1200" noProof="1">
                  <a:solidFill>
                    <a:srgbClr val="FF0000"/>
                  </a:solidFill>
                </a:rPr>
                <a:t>(London Average 6.7%)</a:t>
              </a:r>
            </a:p>
            <a:p>
              <a:pPr algn="just"/>
              <a:endParaRPr lang="en-US" sz="1200" noProof="1">
                <a:solidFill>
                  <a:srgbClr val="FF0000"/>
                </a:solidFill>
              </a:endParaRPr>
            </a:p>
            <a:p>
              <a:pPr algn="just"/>
              <a:endParaRPr lang="en-US" sz="1200" noProof="1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54E9CC-7FE7-798F-7DD0-5DF01D3FFDE7}"/>
              </a:ext>
            </a:extLst>
          </p:cNvPr>
          <p:cNvGrpSpPr/>
          <p:nvPr/>
        </p:nvGrpSpPr>
        <p:grpSpPr>
          <a:xfrm>
            <a:off x="454127" y="2094697"/>
            <a:ext cx="2926080" cy="1105487"/>
            <a:chOff x="332936" y="2947244"/>
            <a:chExt cx="2926080" cy="11054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3E7ED5-5449-B60F-7137-AA33A4745254}"/>
                </a:ext>
              </a:extLst>
            </p:cNvPr>
            <p:cNvSpPr txBox="1"/>
            <p:nvPr/>
          </p:nvSpPr>
          <p:spPr>
            <a:xfrm>
              <a:off x="332936" y="294724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05 - Education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318D6F-8735-026C-D3AB-25E8777E95C3}"/>
                </a:ext>
              </a:extLst>
            </p:cNvPr>
            <p:cNvSpPr txBox="1"/>
            <p:nvPr/>
          </p:nvSpPr>
          <p:spPr>
            <a:xfrm>
              <a:off x="332936" y="3406400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rgbClr val="FFC000"/>
                  </a:solidFill>
                </a:rPr>
                <a:t>Lower GCSE attainement -76%</a:t>
              </a:r>
            </a:p>
            <a:p>
              <a:pPr algn="just"/>
              <a:r>
                <a:rPr lang="en-US" sz="1200" noProof="1">
                  <a:solidFill>
                    <a:srgbClr val="FF0000"/>
                  </a:solidFill>
                </a:rPr>
                <a:t>High Abseetism</a:t>
              </a:r>
            </a:p>
            <a:p>
              <a:pPr algn="just"/>
              <a:r>
                <a:rPr lang="en-US" sz="1200" noProof="1">
                  <a:solidFill>
                    <a:srgbClr val="FF0000"/>
                  </a:solidFill>
                </a:rPr>
                <a:t>High School Droup out Rates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104357-FD80-3BBA-C95E-CE9B011D6959}"/>
              </a:ext>
            </a:extLst>
          </p:cNvPr>
          <p:cNvGrpSpPr/>
          <p:nvPr/>
        </p:nvGrpSpPr>
        <p:grpSpPr>
          <a:xfrm>
            <a:off x="454127" y="3430459"/>
            <a:ext cx="2926080" cy="1290153"/>
            <a:chOff x="332936" y="4283006"/>
            <a:chExt cx="2926080" cy="129015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DE19E0-2F7F-0BBB-01DA-B28CCF20191A}"/>
                </a:ext>
              </a:extLst>
            </p:cNvPr>
            <p:cNvSpPr txBox="1"/>
            <p:nvPr/>
          </p:nvSpPr>
          <p:spPr>
            <a:xfrm>
              <a:off x="332936" y="4283006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04 – High Obesity Rates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3DE2C6-12CE-9C91-7200-1CA03DEAA5D2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FF0000"/>
                  </a:solidFill>
                </a:rPr>
                <a:t>44% of Children when they leave primary School are obese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3E6E63A-62B5-C6E5-7062-1B35012C736F}"/>
              </a:ext>
            </a:extLst>
          </p:cNvPr>
          <p:cNvGrpSpPr/>
          <p:nvPr/>
        </p:nvGrpSpPr>
        <p:grpSpPr>
          <a:xfrm>
            <a:off x="8811793" y="1242150"/>
            <a:ext cx="2926080" cy="920821"/>
            <a:chOff x="8921977" y="1242150"/>
            <a:chExt cx="2926080" cy="9208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00FC90-4184-984F-E7F0-4CA0330182E9}"/>
                </a:ext>
              </a:extLst>
            </p:cNvPr>
            <p:cNvSpPr txBox="1"/>
            <p:nvPr/>
          </p:nvSpPr>
          <p:spPr>
            <a:xfrm>
              <a:off x="8921977" y="1242150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01 - Health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E2A236-16C6-3C51-CA05-54A92F17E6B5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rgbClr val="FFC000"/>
                  </a:solidFill>
                </a:rPr>
                <a:t>Infant Mortality – 4.1 per 1000</a:t>
              </a:r>
            </a:p>
            <a:p>
              <a:pPr algn="just"/>
              <a:r>
                <a:rPr lang="en-US" sz="1200" noProof="1">
                  <a:solidFill>
                    <a:srgbClr val="92D050"/>
                  </a:solidFill>
                </a:rPr>
                <a:t>(London Average 3.3)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DDC7CF2-A137-67E6-3D5F-4157BE4ADC8E}"/>
              </a:ext>
            </a:extLst>
          </p:cNvPr>
          <p:cNvGrpSpPr/>
          <p:nvPr/>
        </p:nvGrpSpPr>
        <p:grpSpPr>
          <a:xfrm>
            <a:off x="8811793" y="4652338"/>
            <a:ext cx="2926080" cy="1105487"/>
            <a:chOff x="8921977" y="4652338"/>
            <a:chExt cx="2926080" cy="110548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8BA497F-FAA0-A64B-B756-42135BB08509}"/>
                </a:ext>
              </a:extLst>
            </p:cNvPr>
            <p:cNvSpPr txBox="1"/>
            <p:nvPr/>
          </p:nvSpPr>
          <p:spPr>
            <a:xfrm>
              <a:off x="8921977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03 - Unemployment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D17D67-9BEB-3D7E-3C50-EA6BF9464D0F}"/>
                </a:ext>
              </a:extLst>
            </p:cNvPr>
            <p:cNvSpPr txBox="1"/>
            <p:nvPr/>
          </p:nvSpPr>
          <p:spPr>
            <a:xfrm>
              <a:off x="8921977" y="5111494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rgbClr val="FF0000"/>
                  </a:solidFill>
                </a:rPr>
                <a:t>Unemployment Rate 5.7%</a:t>
              </a:r>
            </a:p>
            <a:p>
              <a:pPr algn="just"/>
              <a:r>
                <a:rPr lang="en-US" sz="1200" noProof="1">
                  <a:solidFill>
                    <a:srgbClr val="FFC000"/>
                  </a:solidFill>
                </a:rPr>
                <a:t>(London Average 5.1)</a:t>
              </a:r>
            </a:p>
            <a:p>
              <a:pPr algn="just"/>
              <a:endParaRPr lang="en-US" sz="1200" noProof="1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53" name="Graphic 52" descr="Wreath with solid fill">
            <a:extLst>
              <a:ext uri="{FF2B5EF4-FFF2-40B4-BE49-F238E27FC236}">
                <a16:creationId xmlns:a16="http://schemas.microsoft.com/office/drawing/2014/main" id="{340EEDC0-D631-99C4-8D83-9F44EC0368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16627" y="2726366"/>
            <a:ext cx="1556052" cy="15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3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8896DF3-D86E-AAE7-3835-4C07D3F80F1B}"/>
              </a:ext>
            </a:extLst>
          </p:cNvPr>
          <p:cNvGrpSpPr/>
          <p:nvPr/>
        </p:nvGrpSpPr>
        <p:grpSpPr>
          <a:xfrm>
            <a:off x="1701219" y="844027"/>
            <a:ext cx="2195013" cy="3010563"/>
            <a:chOff x="-615256" y="2759650"/>
            <a:chExt cx="2195013" cy="3010563"/>
          </a:xfrm>
        </p:grpSpPr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18B8D3CD-E056-4149-FA18-4057631F3D34}"/>
                </a:ext>
              </a:extLst>
            </p:cNvPr>
            <p:cNvSpPr/>
            <p:nvPr/>
          </p:nvSpPr>
          <p:spPr>
            <a:xfrm>
              <a:off x="-615256" y="2829839"/>
              <a:ext cx="2195013" cy="2940374"/>
            </a:xfrm>
            <a:custGeom>
              <a:avLst/>
              <a:gdLst>
                <a:gd name="connsiteX0" fmla="*/ 202470 w 404940"/>
                <a:gd name="connsiteY0" fmla="*/ 542641 h 542640"/>
                <a:gd name="connsiteX1" fmla="*/ 0 w 404940"/>
                <a:gd name="connsiteY1" fmla="*/ 111119 h 542640"/>
                <a:gd name="connsiteX2" fmla="*/ 68854 w 404940"/>
                <a:gd name="connsiteY2" fmla="*/ 18406 h 542640"/>
                <a:gd name="connsiteX3" fmla="*/ 135662 w 404940"/>
                <a:gd name="connsiteY3" fmla="*/ 0 h 542640"/>
                <a:gd name="connsiteX4" fmla="*/ 137025 w 404940"/>
                <a:gd name="connsiteY4" fmla="*/ 14316 h 542640"/>
                <a:gd name="connsiteX5" fmla="*/ 13634 w 404940"/>
                <a:gd name="connsiteY5" fmla="*/ 111119 h 542640"/>
                <a:gd name="connsiteX6" fmla="*/ 202470 w 404940"/>
                <a:gd name="connsiteY6" fmla="*/ 528325 h 542640"/>
                <a:gd name="connsiteX7" fmla="*/ 391306 w 404940"/>
                <a:gd name="connsiteY7" fmla="*/ 111119 h 542640"/>
                <a:gd name="connsiteX8" fmla="*/ 267915 w 404940"/>
                <a:gd name="connsiteY8" fmla="*/ 14316 h 542640"/>
                <a:gd name="connsiteX9" fmla="*/ 269279 w 404940"/>
                <a:gd name="connsiteY9" fmla="*/ 0 h 542640"/>
                <a:gd name="connsiteX10" fmla="*/ 336087 w 404940"/>
                <a:gd name="connsiteY10" fmla="*/ 18406 h 542640"/>
                <a:gd name="connsiteX11" fmla="*/ 404941 w 404940"/>
                <a:gd name="connsiteY11" fmla="*/ 111119 h 542640"/>
                <a:gd name="connsiteX12" fmla="*/ 202470 w 404940"/>
                <a:gd name="connsiteY12" fmla="*/ 542641 h 542640"/>
                <a:gd name="connsiteX0" fmla="*/ 202509 w 404980"/>
                <a:gd name="connsiteY0" fmla="*/ 542641 h 542641"/>
                <a:gd name="connsiteX1" fmla="*/ 39 w 404980"/>
                <a:gd name="connsiteY1" fmla="*/ 111119 h 542641"/>
                <a:gd name="connsiteX2" fmla="*/ 68893 w 404980"/>
                <a:gd name="connsiteY2" fmla="*/ 18406 h 542641"/>
                <a:gd name="connsiteX3" fmla="*/ 135701 w 404980"/>
                <a:gd name="connsiteY3" fmla="*/ 0 h 542641"/>
                <a:gd name="connsiteX4" fmla="*/ 137064 w 404980"/>
                <a:gd name="connsiteY4" fmla="*/ 14316 h 542641"/>
                <a:gd name="connsiteX5" fmla="*/ 13673 w 404980"/>
                <a:gd name="connsiteY5" fmla="*/ 111119 h 542641"/>
                <a:gd name="connsiteX6" fmla="*/ 202509 w 404980"/>
                <a:gd name="connsiteY6" fmla="*/ 528325 h 542641"/>
                <a:gd name="connsiteX7" fmla="*/ 391345 w 404980"/>
                <a:gd name="connsiteY7" fmla="*/ 111119 h 542641"/>
                <a:gd name="connsiteX8" fmla="*/ 267954 w 404980"/>
                <a:gd name="connsiteY8" fmla="*/ 14316 h 542641"/>
                <a:gd name="connsiteX9" fmla="*/ 269318 w 404980"/>
                <a:gd name="connsiteY9" fmla="*/ 0 h 542641"/>
                <a:gd name="connsiteX10" fmla="*/ 336126 w 404980"/>
                <a:gd name="connsiteY10" fmla="*/ 18406 h 542641"/>
                <a:gd name="connsiteX11" fmla="*/ 404980 w 404980"/>
                <a:gd name="connsiteY11" fmla="*/ 111119 h 542641"/>
                <a:gd name="connsiteX12" fmla="*/ 202509 w 404980"/>
                <a:gd name="connsiteY12" fmla="*/ 542641 h 542641"/>
                <a:gd name="connsiteX0" fmla="*/ 202509 w 404980"/>
                <a:gd name="connsiteY0" fmla="*/ 542641 h 542641"/>
                <a:gd name="connsiteX1" fmla="*/ 39 w 404980"/>
                <a:gd name="connsiteY1" fmla="*/ 111119 h 542641"/>
                <a:gd name="connsiteX2" fmla="*/ 68893 w 404980"/>
                <a:gd name="connsiteY2" fmla="*/ 18406 h 542641"/>
                <a:gd name="connsiteX3" fmla="*/ 135701 w 404980"/>
                <a:gd name="connsiteY3" fmla="*/ 0 h 542641"/>
                <a:gd name="connsiteX4" fmla="*/ 137064 w 404980"/>
                <a:gd name="connsiteY4" fmla="*/ 14316 h 542641"/>
                <a:gd name="connsiteX5" fmla="*/ 13673 w 404980"/>
                <a:gd name="connsiteY5" fmla="*/ 111119 h 542641"/>
                <a:gd name="connsiteX6" fmla="*/ 202509 w 404980"/>
                <a:gd name="connsiteY6" fmla="*/ 528325 h 542641"/>
                <a:gd name="connsiteX7" fmla="*/ 391345 w 404980"/>
                <a:gd name="connsiteY7" fmla="*/ 111119 h 542641"/>
                <a:gd name="connsiteX8" fmla="*/ 267954 w 404980"/>
                <a:gd name="connsiteY8" fmla="*/ 14316 h 542641"/>
                <a:gd name="connsiteX9" fmla="*/ 269318 w 404980"/>
                <a:gd name="connsiteY9" fmla="*/ 0 h 542641"/>
                <a:gd name="connsiteX10" fmla="*/ 336126 w 404980"/>
                <a:gd name="connsiteY10" fmla="*/ 18406 h 542641"/>
                <a:gd name="connsiteX11" fmla="*/ 404980 w 404980"/>
                <a:gd name="connsiteY11" fmla="*/ 111119 h 542641"/>
                <a:gd name="connsiteX12" fmla="*/ 202509 w 404980"/>
                <a:gd name="connsiteY12" fmla="*/ 542641 h 542641"/>
                <a:gd name="connsiteX0" fmla="*/ 202615 w 405086"/>
                <a:gd name="connsiteY0" fmla="*/ 542641 h 542641"/>
                <a:gd name="connsiteX1" fmla="*/ 145 w 405086"/>
                <a:gd name="connsiteY1" fmla="*/ 111119 h 542641"/>
                <a:gd name="connsiteX2" fmla="*/ 68999 w 405086"/>
                <a:gd name="connsiteY2" fmla="*/ 18406 h 542641"/>
                <a:gd name="connsiteX3" fmla="*/ 135807 w 405086"/>
                <a:gd name="connsiteY3" fmla="*/ 0 h 542641"/>
                <a:gd name="connsiteX4" fmla="*/ 137170 w 405086"/>
                <a:gd name="connsiteY4" fmla="*/ 14316 h 542641"/>
                <a:gd name="connsiteX5" fmla="*/ 13779 w 405086"/>
                <a:gd name="connsiteY5" fmla="*/ 111119 h 542641"/>
                <a:gd name="connsiteX6" fmla="*/ 202615 w 405086"/>
                <a:gd name="connsiteY6" fmla="*/ 528325 h 542641"/>
                <a:gd name="connsiteX7" fmla="*/ 391451 w 405086"/>
                <a:gd name="connsiteY7" fmla="*/ 111119 h 542641"/>
                <a:gd name="connsiteX8" fmla="*/ 268060 w 405086"/>
                <a:gd name="connsiteY8" fmla="*/ 14316 h 542641"/>
                <a:gd name="connsiteX9" fmla="*/ 269424 w 405086"/>
                <a:gd name="connsiteY9" fmla="*/ 0 h 542641"/>
                <a:gd name="connsiteX10" fmla="*/ 336232 w 405086"/>
                <a:gd name="connsiteY10" fmla="*/ 18406 h 542641"/>
                <a:gd name="connsiteX11" fmla="*/ 405086 w 405086"/>
                <a:gd name="connsiteY11" fmla="*/ 111119 h 542641"/>
                <a:gd name="connsiteX12" fmla="*/ 202615 w 405086"/>
                <a:gd name="connsiteY12" fmla="*/ 542641 h 54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086" h="542641">
                  <a:moveTo>
                    <a:pt x="202615" y="542641"/>
                  </a:moveTo>
                  <a:cubicBezTo>
                    <a:pt x="34231" y="542641"/>
                    <a:pt x="-2667" y="168014"/>
                    <a:pt x="145" y="111119"/>
                  </a:cubicBezTo>
                  <a:cubicBezTo>
                    <a:pt x="2957" y="54224"/>
                    <a:pt x="24005" y="38857"/>
                    <a:pt x="68999" y="18406"/>
                  </a:cubicBezTo>
                  <a:cubicBezTo>
                    <a:pt x="102403" y="3409"/>
                    <a:pt x="134444" y="0"/>
                    <a:pt x="135807" y="0"/>
                  </a:cubicBezTo>
                  <a:lnTo>
                    <a:pt x="137170" y="14316"/>
                  </a:lnTo>
                  <a:cubicBezTo>
                    <a:pt x="135807" y="14316"/>
                    <a:pt x="13779" y="27268"/>
                    <a:pt x="13779" y="111119"/>
                  </a:cubicBezTo>
                  <a:cubicBezTo>
                    <a:pt x="13779" y="194969"/>
                    <a:pt x="47184" y="528325"/>
                    <a:pt x="202615" y="528325"/>
                  </a:cubicBezTo>
                  <a:cubicBezTo>
                    <a:pt x="358047" y="528325"/>
                    <a:pt x="391451" y="193606"/>
                    <a:pt x="391451" y="111119"/>
                  </a:cubicBezTo>
                  <a:cubicBezTo>
                    <a:pt x="391451" y="28632"/>
                    <a:pt x="269424" y="14316"/>
                    <a:pt x="268060" y="14316"/>
                  </a:cubicBezTo>
                  <a:lnTo>
                    <a:pt x="269424" y="0"/>
                  </a:lnTo>
                  <a:cubicBezTo>
                    <a:pt x="270787" y="0"/>
                    <a:pt x="303510" y="3409"/>
                    <a:pt x="336232" y="18406"/>
                  </a:cubicBezTo>
                  <a:cubicBezTo>
                    <a:pt x="381226" y="38857"/>
                    <a:pt x="405086" y="70898"/>
                    <a:pt x="405086" y="111119"/>
                  </a:cubicBezTo>
                  <a:cubicBezTo>
                    <a:pt x="405086" y="202468"/>
                    <a:pt x="371000" y="542641"/>
                    <a:pt x="202615" y="54264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6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A651396E-B212-CF57-3CD3-ACFDFB92E182}"/>
                </a:ext>
              </a:extLst>
            </p:cNvPr>
            <p:cNvSpPr/>
            <p:nvPr/>
          </p:nvSpPr>
          <p:spPr>
            <a:xfrm>
              <a:off x="652559" y="2759650"/>
              <a:ext cx="339851" cy="251186"/>
            </a:xfrm>
            <a:custGeom>
              <a:avLst/>
              <a:gdLst>
                <a:gd name="connsiteX0" fmla="*/ 109 w 62827"/>
                <a:gd name="connsiteY0" fmla="*/ 17724 h 46356"/>
                <a:gd name="connsiteX1" fmla="*/ 109 w 62827"/>
                <a:gd name="connsiteY1" fmla="*/ 28632 h 46356"/>
                <a:gd name="connsiteX2" fmla="*/ 1472 w 62827"/>
                <a:gd name="connsiteY2" fmla="*/ 37494 h 46356"/>
                <a:gd name="connsiteX3" fmla="*/ 12380 w 62827"/>
                <a:gd name="connsiteY3" fmla="*/ 46356 h 46356"/>
                <a:gd name="connsiteX4" fmla="*/ 62827 w 62827"/>
                <a:gd name="connsiteY4" fmla="*/ 23178 h 46356"/>
                <a:gd name="connsiteX5" fmla="*/ 12380 w 62827"/>
                <a:gd name="connsiteY5" fmla="*/ 0 h 46356"/>
                <a:gd name="connsiteX6" fmla="*/ 1472 w 62827"/>
                <a:gd name="connsiteY6" fmla="*/ 8862 h 46356"/>
                <a:gd name="connsiteX7" fmla="*/ 109 w 62827"/>
                <a:gd name="connsiteY7" fmla="*/ 17724 h 46356"/>
                <a:gd name="connsiteX0" fmla="*/ 0 w 62718"/>
                <a:gd name="connsiteY0" fmla="*/ 17724 h 46356"/>
                <a:gd name="connsiteX1" fmla="*/ 0 w 62718"/>
                <a:gd name="connsiteY1" fmla="*/ 28632 h 46356"/>
                <a:gd name="connsiteX2" fmla="*/ 1363 w 62718"/>
                <a:gd name="connsiteY2" fmla="*/ 37494 h 46356"/>
                <a:gd name="connsiteX3" fmla="*/ 12271 w 62718"/>
                <a:gd name="connsiteY3" fmla="*/ 46356 h 46356"/>
                <a:gd name="connsiteX4" fmla="*/ 62718 w 62718"/>
                <a:gd name="connsiteY4" fmla="*/ 23178 h 46356"/>
                <a:gd name="connsiteX5" fmla="*/ 12271 w 62718"/>
                <a:gd name="connsiteY5" fmla="*/ 0 h 46356"/>
                <a:gd name="connsiteX6" fmla="*/ 1363 w 62718"/>
                <a:gd name="connsiteY6" fmla="*/ 8862 h 46356"/>
                <a:gd name="connsiteX7" fmla="*/ 0 w 62718"/>
                <a:gd name="connsiteY7" fmla="*/ 17724 h 46356"/>
                <a:gd name="connsiteX0" fmla="*/ 0 w 62718"/>
                <a:gd name="connsiteY0" fmla="*/ 17724 h 46356"/>
                <a:gd name="connsiteX1" fmla="*/ 0 w 62718"/>
                <a:gd name="connsiteY1" fmla="*/ 28632 h 46356"/>
                <a:gd name="connsiteX2" fmla="*/ 1363 w 62718"/>
                <a:gd name="connsiteY2" fmla="*/ 37494 h 46356"/>
                <a:gd name="connsiteX3" fmla="*/ 12271 w 62718"/>
                <a:gd name="connsiteY3" fmla="*/ 46356 h 46356"/>
                <a:gd name="connsiteX4" fmla="*/ 62718 w 62718"/>
                <a:gd name="connsiteY4" fmla="*/ 23178 h 46356"/>
                <a:gd name="connsiteX5" fmla="*/ 12271 w 62718"/>
                <a:gd name="connsiteY5" fmla="*/ 0 h 46356"/>
                <a:gd name="connsiteX6" fmla="*/ 1363 w 62718"/>
                <a:gd name="connsiteY6" fmla="*/ 8862 h 46356"/>
                <a:gd name="connsiteX7" fmla="*/ 0 w 62718"/>
                <a:gd name="connsiteY7" fmla="*/ 17724 h 46356"/>
                <a:gd name="connsiteX0" fmla="*/ 0 w 62718"/>
                <a:gd name="connsiteY0" fmla="*/ 17766 h 46398"/>
                <a:gd name="connsiteX1" fmla="*/ 0 w 62718"/>
                <a:gd name="connsiteY1" fmla="*/ 28674 h 46398"/>
                <a:gd name="connsiteX2" fmla="*/ 1363 w 62718"/>
                <a:gd name="connsiteY2" fmla="*/ 37536 h 46398"/>
                <a:gd name="connsiteX3" fmla="*/ 12271 w 62718"/>
                <a:gd name="connsiteY3" fmla="*/ 46398 h 46398"/>
                <a:gd name="connsiteX4" fmla="*/ 62718 w 62718"/>
                <a:gd name="connsiteY4" fmla="*/ 23220 h 46398"/>
                <a:gd name="connsiteX5" fmla="*/ 12271 w 62718"/>
                <a:gd name="connsiteY5" fmla="*/ 42 h 46398"/>
                <a:gd name="connsiteX6" fmla="*/ 0 w 62718"/>
                <a:gd name="connsiteY6" fmla="*/ 17766 h 46398"/>
                <a:gd name="connsiteX0" fmla="*/ 1 w 62719"/>
                <a:gd name="connsiteY0" fmla="*/ 17779 h 46411"/>
                <a:gd name="connsiteX1" fmla="*/ 1 w 62719"/>
                <a:gd name="connsiteY1" fmla="*/ 28687 h 46411"/>
                <a:gd name="connsiteX2" fmla="*/ 1364 w 62719"/>
                <a:gd name="connsiteY2" fmla="*/ 37549 h 46411"/>
                <a:gd name="connsiteX3" fmla="*/ 12272 w 62719"/>
                <a:gd name="connsiteY3" fmla="*/ 46411 h 46411"/>
                <a:gd name="connsiteX4" fmla="*/ 62719 w 62719"/>
                <a:gd name="connsiteY4" fmla="*/ 23233 h 46411"/>
                <a:gd name="connsiteX5" fmla="*/ 12272 w 62719"/>
                <a:gd name="connsiteY5" fmla="*/ 55 h 46411"/>
                <a:gd name="connsiteX6" fmla="*/ 1 w 62719"/>
                <a:gd name="connsiteY6" fmla="*/ 17779 h 46411"/>
                <a:gd name="connsiteX0" fmla="*/ 1 w 62719"/>
                <a:gd name="connsiteY0" fmla="*/ 17724 h 46356"/>
                <a:gd name="connsiteX1" fmla="*/ 1 w 62719"/>
                <a:gd name="connsiteY1" fmla="*/ 28632 h 46356"/>
                <a:gd name="connsiteX2" fmla="*/ 1364 w 62719"/>
                <a:gd name="connsiteY2" fmla="*/ 37494 h 46356"/>
                <a:gd name="connsiteX3" fmla="*/ 12272 w 62719"/>
                <a:gd name="connsiteY3" fmla="*/ 46356 h 46356"/>
                <a:gd name="connsiteX4" fmla="*/ 62719 w 62719"/>
                <a:gd name="connsiteY4" fmla="*/ 23178 h 46356"/>
                <a:gd name="connsiteX5" fmla="*/ 12272 w 62719"/>
                <a:gd name="connsiteY5" fmla="*/ 0 h 46356"/>
                <a:gd name="connsiteX6" fmla="*/ 1 w 62719"/>
                <a:gd name="connsiteY6" fmla="*/ 17724 h 46356"/>
                <a:gd name="connsiteX0" fmla="*/ 1 w 62719"/>
                <a:gd name="connsiteY0" fmla="*/ 17724 h 46356"/>
                <a:gd name="connsiteX1" fmla="*/ 1 w 62719"/>
                <a:gd name="connsiteY1" fmla="*/ 28632 h 46356"/>
                <a:gd name="connsiteX2" fmla="*/ 1364 w 62719"/>
                <a:gd name="connsiteY2" fmla="*/ 37494 h 46356"/>
                <a:gd name="connsiteX3" fmla="*/ 12272 w 62719"/>
                <a:gd name="connsiteY3" fmla="*/ 46356 h 46356"/>
                <a:gd name="connsiteX4" fmla="*/ 62719 w 62719"/>
                <a:gd name="connsiteY4" fmla="*/ 23178 h 46356"/>
                <a:gd name="connsiteX5" fmla="*/ 12272 w 62719"/>
                <a:gd name="connsiteY5" fmla="*/ 0 h 46356"/>
                <a:gd name="connsiteX6" fmla="*/ 1 w 62719"/>
                <a:gd name="connsiteY6" fmla="*/ 17724 h 4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719" h="46356">
                  <a:moveTo>
                    <a:pt x="1" y="17724"/>
                  </a:moveTo>
                  <a:lnTo>
                    <a:pt x="1" y="28632"/>
                  </a:lnTo>
                  <a:cubicBezTo>
                    <a:pt x="1" y="32040"/>
                    <a:pt x="1" y="34767"/>
                    <a:pt x="1364" y="37494"/>
                  </a:cubicBezTo>
                  <a:cubicBezTo>
                    <a:pt x="2728" y="41584"/>
                    <a:pt x="6137" y="46356"/>
                    <a:pt x="12272" y="46356"/>
                  </a:cubicBezTo>
                  <a:cubicBezTo>
                    <a:pt x="23180" y="46356"/>
                    <a:pt x="62719" y="42266"/>
                    <a:pt x="62719" y="23178"/>
                  </a:cubicBezTo>
                  <a:cubicBezTo>
                    <a:pt x="62719" y="4090"/>
                    <a:pt x="24586" y="1406"/>
                    <a:pt x="12272" y="0"/>
                  </a:cubicBezTo>
                  <a:cubicBezTo>
                    <a:pt x="2170" y="2607"/>
                    <a:pt x="-63" y="9436"/>
                    <a:pt x="1" y="17724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 w="6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2C882C96-CB33-DF41-7406-FA9CD1E75A25}"/>
                </a:ext>
              </a:extLst>
            </p:cNvPr>
            <p:cNvSpPr/>
            <p:nvPr/>
          </p:nvSpPr>
          <p:spPr>
            <a:xfrm rot="10800000">
              <a:off x="-27129" y="2759650"/>
              <a:ext cx="339851" cy="251186"/>
            </a:xfrm>
            <a:custGeom>
              <a:avLst/>
              <a:gdLst>
                <a:gd name="connsiteX0" fmla="*/ 109 w 62827"/>
                <a:gd name="connsiteY0" fmla="*/ 17724 h 46356"/>
                <a:gd name="connsiteX1" fmla="*/ 109 w 62827"/>
                <a:gd name="connsiteY1" fmla="*/ 28632 h 46356"/>
                <a:gd name="connsiteX2" fmla="*/ 1472 w 62827"/>
                <a:gd name="connsiteY2" fmla="*/ 37494 h 46356"/>
                <a:gd name="connsiteX3" fmla="*/ 12380 w 62827"/>
                <a:gd name="connsiteY3" fmla="*/ 46356 h 46356"/>
                <a:gd name="connsiteX4" fmla="*/ 62827 w 62827"/>
                <a:gd name="connsiteY4" fmla="*/ 23178 h 46356"/>
                <a:gd name="connsiteX5" fmla="*/ 12380 w 62827"/>
                <a:gd name="connsiteY5" fmla="*/ 0 h 46356"/>
                <a:gd name="connsiteX6" fmla="*/ 1472 w 62827"/>
                <a:gd name="connsiteY6" fmla="*/ 8862 h 46356"/>
                <a:gd name="connsiteX7" fmla="*/ 109 w 62827"/>
                <a:gd name="connsiteY7" fmla="*/ 17724 h 46356"/>
                <a:gd name="connsiteX0" fmla="*/ 0 w 62718"/>
                <a:gd name="connsiteY0" fmla="*/ 17724 h 46356"/>
                <a:gd name="connsiteX1" fmla="*/ 0 w 62718"/>
                <a:gd name="connsiteY1" fmla="*/ 28632 h 46356"/>
                <a:gd name="connsiteX2" fmla="*/ 1363 w 62718"/>
                <a:gd name="connsiteY2" fmla="*/ 37494 h 46356"/>
                <a:gd name="connsiteX3" fmla="*/ 12271 w 62718"/>
                <a:gd name="connsiteY3" fmla="*/ 46356 h 46356"/>
                <a:gd name="connsiteX4" fmla="*/ 62718 w 62718"/>
                <a:gd name="connsiteY4" fmla="*/ 23178 h 46356"/>
                <a:gd name="connsiteX5" fmla="*/ 12271 w 62718"/>
                <a:gd name="connsiteY5" fmla="*/ 0 h 46356"/>
                <a:gd name="connsiteX6" fmla="*/ 1363 w 62718"/>
                <a:gd name="connsiteY6" fmla="*/ 8862 h 46356"/>
                <a:gd name="connsiteX7" fmla="*/ 0 w 62718"/>
                <a:gd name="connsiteY7" fmla="*/ 17724 h 46356"/>
                <a:gd name="connsiteX0" fmla="*/ 0 w 62718"/>
                <a:gd name="connsiteY0" fmla="*/ 17724 h 46356"/>
                <a:gd name="connsiteX1" fmla="*/ 0 w 62718"/>
                <a:gd name="connsiteY1" fmla="*/ 28632 h 46356"/>
                <a:gd name="connsiteX2" fmla="*/ 1363 w 62718"/>
                <a:gd name="connsiteY2" fmla="*/ 37494 h 46356"/>
                <a:gd name="connsiteX3" fmla="*/ 12271 w 62718"/>
                <a:gd name="connsiteY3" fmla="*/ 46356 h 46356"/>
                <a:gd name="connsiteX4" fmla="*/ 62718 w 62718"/>
                <a:gd name="connsiteY4" fmla="*/ 23178 h 46356"/>
                <a:gd name="connsiteX5" fmla="*/ 12271 w 62718"/>
                <a:gd name="connsiteY5" fmla="*/ 0 h 46356"/>
                <a:gd name="connsiteX6" fmla="*/ 1363 w 62718"/>
                <a:gd name="connsiteY6" fmla="*/ 8862 h 46356"/>
                <a:gd name="connsiteX7" fmla="*/ 0 w 62718"/>
                <a:gd name="connsiteY7" fmla="*/ 17724 h 46356"/>
                <a:gd name="connsiteX0" fmla="*/ 0 w 62718"/>
                <a:gd name="connsiteY0" fmla="*/ 17766 h 46398"/>
                <a:gd name="connsiteX1" fmla="*/ 0 w 62718"/>
                <a:gd name="connsiteY1" fmla="*/ 28674 h 46398"/>
                <a:gd name="connsiteX2" fmla="*/ 1363 w 62718"/>
                <a:gd name="connsiteY2" fmla="*/ 37536 h 46398"/>
                <a:gd name="connsiteX3" fmla="*/ 12271 w 62718"/>
                <a:gd name="connsiteY3" fmla="*/ 46398 h 46398"/>
                <a:gd name="connsiteX4" fmla="*/ 62718 w 62718"/>
                <a:gd name="connsiteY4" fmla="*/ 23220 h 46398"/>
                <a:gd name="connsiteX5" fmla="*/ 12271 w 62718"/>
                <a:gd name="connsiteY5" fmla="*/ 42 h 46398"/>
                <a:gd name="connsiteX6" fmla="*/ 0 w 62718"/>
                <a:gd name="connsiteY6" fmla="*/ 17766 h 46398"/>
                <a:gd name="connsiteX0" fmla="*/ 1 w 62719"/>
                <a:gd name="connsiteY0" fmla="*/ 17779 h 46411"/>
                <a:gd name="connsiteX1" fmla="*/ 1 w 62719"/>
                <a:gd name="connsiteY1" fmla="*/ 28687 h 46411"/>
                <a:gd name="connsiteX2" fmla="*/ 1364 w 62719"/>
                <a:gd name="connsiteY2" fmla="*/ 37549 h 46411"/>
                <a:gd name="connsiteX3" fmla="*/ 12272 w 62719"/>
                <a:gd name="connsiteY3" fmla="*/ 46411 h 46411"/>
                <a:gd name="connsiteX4" fmla="*/ 62719 w 62719"/>
                <a:gd name="connsiteY4" fmla="*/ 23233 h 46411"/>
                <a:gd name="connsiteX5" fmla="*/ 12272 w 62719"/>
                <a:gd name="connsiteY5" fmla="*/ 55 h 46411"/>
                <a:gd name="connsiteX6" fmla="*/ 1 w 62719"/>
                <a:gd name="connsiteY6" fmla="*/ 17779 h 46411"/>
                <a:gd name="connsiteX0" fmla="*/ 1 w 62719"/>
                <a:gd name="connsiteY0" fmla="*/ 17724 h 46356"/>
                <a:gd name="connsiteX1" fmla="*/ 1 w 62719"/>
                <a:gd name="connsiteY1" fmla="*/ 28632 h 46356"/>
                <a:gd name="connsiteX2" fmla="*/ 1364 w 62719"/>
                <a:gd name="connsiteY2" fmla="*/ 37494 h 46356"/>
                <a:gd name="connsiteX3" fmla="*/ 12272 w 62719"/>
                <a:gd name="connsiteY3" fmla="*/ 46356 h 46356"/>
                <a:gd name="connsiteX4" fmla="*/ 62719 w 62719"/>
                <a:gd name="connsiteY4" fmla="*/ 23178 h 46356"/>
                <a:gd name="connsiteX5" fmla="*/ 12272 w 62719"/>
                <a:gd name="connsiteY5" fmla="*/ 0 h 46356"/>
                <a:gd name="connsiteX6" fmla="*/ 1 w 62719"/>
                <a:gd name="connsiteY6" fmla="*/ 17724 h 46356"/>
                <a:gd name="connsiteX0" fmla="*/ 1 w 62719"/>
                <a:gd name="connsiteY0" fmla="*/ 17724 h 46356"/>
                <a:gd name="connsiteX1" fmla="*/ 1 w 62719"/>
                <a:gd name="connsiteY1" fmla="*/ 28632 h 46356"/>
                <a:gd name="connsiteX2" fmla="*/ 1364 w 62719"/>
                <a:gd name="connsiteY2" fmla="*/ 37494 h 46356"/>
                <a:gd name="connsiteX3" fmla="*/ 12272 w 62719"/>
                <a:gd name="connsiteY3" fmla="*/ 46356 h 46356"/>
                <a:gd name="connsiteX4" fmla="*/ 62719 w 62719"/>
                <a:gd name="connsiteY4" fmla="*/ 23178 h 46356"/>
                <a:gd name="connsiteX5" fmla="*/ 12272 w 62719"/>
                <a:gd name="connsiteY5" fmla="*/ 0 h 46356"/>
                <a:gd name="connsiteX6" fmla="*/ 1 w 62719"/>
                <a:gd name="connsiteY6" fmla="*/ 17724 h 4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719" h="46356">
                  <a:moveTo>
                    <a:pt x="1" y="17724"/>
                  </a:moveTo>
                  <a:lnTo>
                    <a:pt x="1" y="28632"/>
                  </a:lnTo>
                  <a:cubicBezTo>
                    <a:pt x="1" y="32040"/>
                    <a:pt x="1" y="34767"/>
                    <a:pt x="1364" y="37494"/>
                  </a:cubicBezTo>
                  <a:cubicBezTo>
                    <a:pt x="2728" y="41584"/>
                    <a:pt x="6137" y="46356"/>
                    <a:pt x="12272" y="46356"/>
                  </a:cubicBezTo>
                  <a:cubicBezTo>
                    <a:pt x="23180" y="46356"/>
                    <a:pt x="62719" y="42266"/>
                    <a:pt x="62719" y="23178"/>
                  </a:cubicBezTo>
                  <a:cubicBezTo>
                    <a:pt x="62719" y="4090"/>
                    <a:pt x="24586" y="1406"/>
                    <a:pt x="12272" y="0"/>
                  </a:cubicBezTo>
                  <a:cubicBezTo>
                    <a:pt x="2170" y="2607"/>
                    <a:pt x="-63" y="9436"/>
                    <a:pt x="1" y="17724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 w="6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672" y="0"/>
            <a:ext cx="3058032" cy="1325563"/>
          </a:xfrm>
        </p:spPr>
        <p:txBody>
          <a:bodyPr/>
          <a:lstStyle/>
          <a:p>
            <a:r>
              <a:rPr lang="en-US" dirty="0"/>
              <a:t>Key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B3E017-AF1F-115F-25C6-324036AB23AB}"/>
              </a:ext>
            </a:extLst>
          </p:cNvPr>
          <p:cNvGrpSpPr/>
          <p:nvPr/>
        </p:nvGrpSpPr>
        <p:grpSpPr>
          <a:xfrm>
            <a:off x="9288064" y="3669889"/>
            <a:ext cx="1196847" cy="1488651"/>
            <a:chOff x="9288064" y="3839218"/>
            <a:chExt cx="1196847" cy="1488651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55D2000-F06F-1E6E-A7F9-75EE595DCA2B}"/>
                </a:ext>
              </a:extLst>
            </p:cNvPr>
            <p:cNvSpPr/>
            <p:nvPr/>
          </p:nvSpPr>
          <p:spPr>
            <a:xfrm>
              <a:off x="9288064" y="4131039"/>
              <a:ext cx="1196847" cy="1196830"/>
            </a:xfrm>
            <a:custGeom>
              <a:avLst/>
              <a:gdLst>
                <a:gd name="connsiteX0" fmla="*/ 220877 w 220876"/>
                <a:gd name="connsiteY0" fmla="*/ 110437 h 220873"/>
                <a:gd name="connsiteX1" fmla="*/ 110438 w 220876"/>
                <a:gd name="connsiteY1" fmla="*/ 220874 h 220873"/>
                <a:gd name="connsiteX2" fmla="*/ 0 w 220876"/>
                <a:gd name="connsiteY2" fmla="*/ 110437 h 220873"/>
                <a:gd name="connsiteX3" fmla="*/ 110438 w 220876"/>
                <a:gd name="connsiteY3" fmla="*/ 0 h 220873"/>
                <a:gd name="connsiteX4" fmla="*/ 220877 w 220876"/>
                <a:gd name="connsiteY4" fmla="*/ 110437 h 22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876" h="220873">
                  <a:moveTo>
                    <a:pt x="220877" y="110437"/>
                  </a:moveTo>
                  <a:cubicBezTo>
                    <a:pt x="220877" y="171430"/>
                    <a:pt x="171432" y="220874"/>
                    <a:pt x="110438" y="220874"/>
                  </a:cubicBezTo>
                  <a:cubicBezTo>
                    <a:pt x="49445" y="220874"/>
                    <a:pt x="0" y="171430"/>
                    <a:pt x="0" y="110437"/>
                  </a:cubicBezTo>
                  <a:cubicBezTo>
                    <a:pt x="0" y="49444"/>
                    <a:pt x="49445" y="0"/>
                    <a:pt x="110438" y="0"/>
                  </a:cubicBezTo>
                  <a:cubicBezTo>
                    <a:pt x="171432" y="0"/>
                    <a:pt x="220877" y="49444"/>
                    <a:pt x="220877" y="11043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6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D007CEA-2822-3C5E-653E-D1D2432FA029}"/>
                </a:ext>
              </a:extLst>
            </p:cNvPr>
            <p:cNvSpPr/>
            <p:nvPr/>
          </p:nvSpPr>
          <p:spPr>
            <a:xfrm>
              <a:off x="9561424" y="3839218"/>
              <a:ext cx="646443" cy="1222688"/>
            </a:xfrm>
            <a:custGeom>
              <a:avLst/>
              <a:gdLst>
                <a:gd name="connsiteX0" fmla="*/ 682 w 119300"/>
                <a:gd name="connsiteY0" fmla="*/ 166337 h 225645"/>
                <a:gd name="connsiteX1" fmla="*/ 59991 w 119300"/>
                <a:gd name="connsiteY1" fmla="*/ 225646 h 225645"/>
                <a:gd name="connsiteX2" fmla="*/ 119301 w 119300"/>
                <a:gd name="connsiteY2" fmla="*/ 166337 h 225645"/>
                <a:gd name="connsiteX3" fmla="*/ 69535 w 119300"/>
                <a:gd name="connsiteY3" fmla="*/ 107710 h 225645"/>
                <a:gd name="connsiteX4" fmla="*/ 69535 w 119300"/>
                <a:gd name="connsiteY4" fmla="*/ 0 h 225645"/>
                <a:gd name="connsiteX5" fmla="*/ 49765 w 119300"/>
                <a:gd name="connsiteY5" fmla="*/ 0 h 225645"/>
                <a:gd name="connsiteX6" fmla="*/ 49765 w 119300"/>
                <a:gd name="connsiteY6" fmla="*/ 107710 h 225645"/>
                <a:gd name="connsiteX7" fmla="*/ 0 w 119300"/>
                <a:gd name="connsiteY7" fmla="*/ 166337 h 22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00" h="225645">
                  <a:moveTo>
                    <a:pt x="682" y="166337"/>
                  </a:moveTo>
                  <a:cubicBezTo>
                    <a:pt x="682" y="199059"/>
                    <a:pt x="27269" y="225646"/>
                    <a:pt x="59991" y="225646"/>
                  </a:cubicBezTo>
                  <a:cubicBezTo>
                    <a:pt x="92714" y="225646"/>
                    <a:pt x="119301" y="199059"/>
                    <a:pt x="119301" y="166337"/>
                  </a:cubicBezTo>
                  <a:cubicBezTo>
                    <a:pt x="119301" y="133615"/>
                    <a:pt x="97486" y="112482"/>
                    <a:pt x="69535" y="107710"/>
                  </a:cubicBezTo>
                  <a:lnTo>
                    <a:pt x="69535" y="0"/>
                  </a:lnTo>
                  <a:lnTo>
                    <a:pt x="49765" y="0"/>
                  </a:lnTo>
                  <a:lnTo>
                    <a:pt x="49765" y="107710"/>
                  </a:lnTo>
                  <a:cubicBezTo>
                    <a:pt x="21815" y="112482"/>
                    <a:pt x="0" y="137024"/>
                    <a:pt x="0" y="16633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6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BD03121-C665-B745-4F26-EE12383E1253}"/>
                </a:ext>
              </a:extLst>
            </p:cNvPr>
            <p:cNvSpPr/>
            <p:nvPr/>
          </p:nvSpPr>
          <p:spPr>
            <a:xfrm>
              <a:off x="9565114" y="4374839"/>
              <a:ext cx="642753" cy="642742"/>
            </a:xfrm>
            <a:custGeom>
              <a:avLst/>
              <a:gdLst>
                <a:gd name="connsiteX0" fmla="*/ 118619 w 118619"/>
                <a:gd name="connsiteY0" fmla="*/ 59309 h 118617"/>
                <a:gd name="connsiteX1" fmla="*/ 59310 w 118619"/>
                <a:gd name="connsiteY1" fmla="*/ 118617 h 118617"/>
                <a:gd name="connsiteX2" fmla="*/ 0 w 118619"/>
                <a:gd name="connsiteY2" fmla="*/ 59309 h 118617"/>
                <a:gd name="connsiteX3" fmla="*/ 59310 w 118619"/>
                <a:gd name="connsiteY3" fmla="*/ 0 h 118617"/>
                <a:gd name="connsiteX4" fmla="*/ 118619 w 118619"/>
                <a:gd name="connsiteY4" fmla="*/ 59309 h 11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19" h="118617">
                  <a:moveTo>
                    <a:pt x="118619" y="59309"/>
                  </a:moveTo>
                  <a:cubicBezTo>
                    <a:pt x="118619" y="92064"/>
                    <a:pt x="92065" y="118617"/>
                    <a:pt x="59310" y="118617"/>
                  </a:cubicBezTo>
                  <a:cubicBezTo>
                    <a:pt x="26554" y="118617"/>
                    <a:pt x="0" y="92064"/>
                    <a:pt x="0" y="59309"/>
                  </a:cubicBezTo>
                  <a:cubicBezTo>
                    <a:pt x="0" y="26553"/>
                    <a:pt x="26554" y="0"/>
                    <a:pt x="59310" y="0"/>
                  </a:cubicBezTo>
                  <a:cubicBezTo>
                    <a:pt x="92065" y="0"/>
                    <a:pt x="118619" y="26553"/>
                    <a:pt x="118619" y="59309"/>
                  </a:cubicBezTo>
                  <a:close/>
                </a:path>
              </a:pathLst>
            </a:custGeom>
            <a:solidFill>
              <a:srgbClr val="FFFFFF"/>
            </a:solidFill>
            <a:ln w="6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730B0B8-66BE-86D4-FD8A-228E67A2BD5E}"/>
              </a:ext>
            </a:extLst>
          </p:cNvPr>
          <p:cNvSpPr/>
          <p:nvPr/>
        </p:nvSpPr>
        <p:spPr>
          <a:xfrm>
            <a:off x="4771092" y="2251420"/>
            <a:ext cx="1388937" cy="1388916"/>
          </a:xfrm>
          <a:custGeom>
            <a:avLst/>
            <a:gdLst>
              <a:gd name="connsiteX0" fmla="*/ 256326 w 256326"/>
              <a:gd name="connsiteY0" fmla="*/ 128161 h 256322"/>
              <a:gd name="connsiteX1" fmla="*/ 128163 w 256326"/>
              <a:gd name="connsiteY1" fmla="*/ 256323 h 256322"/>
              <a:gd name="connsiteX2" fmla="*/ 0 w 256326"/>
              <a:gd name="connsiteY2" fmla="*/ 128161 h 256322"/>
              <a:gd name="connsiteX3" fmla="*/ 128163 w 256326"/>
              <a:gd name="connsiteY3" fmla="*/ 0 h 256322"/>
              <a:gd name="connsiteX4" fmla="*/ 256326 w 256326"/>
              <a:gd name="connsiteY4" fmla="*/ 128161 h 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26" h="256322">
                <a:moveTo>
                  <a:pt x="256326" y="128161"/>
                </a:moveTo>
                <a:cubicBezTo>
                  <a:pt x="256326" y="198943"/>
                  <a:pt x="198946" y="256323"/>
                  <a:pt x="128163" y="256323"/>
                </a:cubicBezTo>
                <a:cubicBezTo>
                  <a:pt x="57381" y="256323"/>
                  <a:pt x="0" y="198943"/>
                  <a:pt x="0" y="128161"/>
                </a:cubicBezTo>
                <a:cubicBezTo>
                  <a:pt x="0" y="57380"/>
                  <a:pt x="57381" y="0"/>
                  <a:pt x="128163" y="0"/>
                </a:cubicBezTo>
                <a:cubicBezTo>
                  <a:pt x="198946" y="0"/>
                  <a:pt x="256326" y="57380"/>
                  <a:pt x="256326" y="128161"/>
                </a:cubicBezTo>
                <a:close/>
              </a:path>
            </a:pathLst>
          </a:custGeom>
          <a:solidFill>
            <a:schemeClr val="accent1"/>
          </a:solidFill>
          <a:ln w="68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2F1EF4A-E4D4-AAD4-D149-150DCA72E9F9}"/>
              </a:ext>
            </a:extLst>
          </p:cNvPr>
          <p:cNvSpPr/>
          <p:nvPr/>
        </p:nvSpPr>
        <p:spPr>
          <a:xfrm>
            <a:off x="8317936" y="2251420"/>
            <a:ext cx="1388937" cy="1388916"/>
          </a:xfrm>
          <a:custGeom>
            <a:avLst/>
            <a:gdLst>
              <a:gd name="connsiteX0" fmla="*/ 256326 w 256326"/>
              <a:gd name="connsiteY0" fmla="*/ 128161 h 256322"/>
              <a:gd name="connsiteX1" fmla="*/ 128163 w 256326"/>
              <a:gd name="connsiteY1" fmla="*/ 256323 h 256322"/>
              <a:gd name="connsiteX2" fmla="*/ 0 w 256326"/>
              <a:gd name="connsiteY2" fmla="*/ 128161 h 256322"/>
              <a:gd name="connsiteX3" fmla="*/ 128163 w 256326"/>
              <a:gd name="connsiteY3" fmla="*/ 0 h 256322"/>
              <a:gd name="connsiteX4" fmla="*/ 256326 w 256326"/>
              <a:gd name="connsiteY4" fmla="*/ 128161 h 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26" h="256322">
                <a:moveTo>
                  <a:pt x="256326" y="128161"/>
                </a:moveTo>
                <a:cubicBezTo>
                  <a:pt x="256326" y="198943"/>
                  <a:pt x="198946" y="256323"/>
                  <a:pt x="128163" y="256323"/>
                </a:cubicBezTo>
                <a:cubicBezTo>
                  <a:pt x="57381" y="256323"/>
                  <a:pt x="0" y="198943"/>
                  <a:pt x="0" y="128161"/>
                </a:cubicBezTo>
                <a:cubicBezTo>
                  <a:pt x="0" y="57380"/>
                  <a:pt x="57381" y="0"/>
                  <a:pt x="128163" y="0"/>
                </a:cubicBezTo>
                <a:cubicBezTo>
                  <a:pt x="198946" y="0"/>
                  <a:pt x="256326" y="57380"/>
                  <a:pt x="256326" y="128161"/>
                </a:cubicBezTo>
                <a:close/>
              </a:path>
            </a:pathLst>
          </a:custGeom>
          <a:solidFill>
            <a:schemeClr val="accent3"/>
          </a:solidFill>
          <a:ln w="68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CA7239A-8147-0218-C3D4-C45BDBC4ABB3}"/>
              </a:ext>
            </a:extLst>
          </p:cNvPr>
          <p:cNvSpPr/>
          <p:nvPr/>
        </p:nvSpPr>
        <p:spPr>
          <a:xfrm>
            <a:off x="6544514" y="4002344"/>
            <a:ext cx="1388937" cy="1388916"/>
          </a:xfrm>
          <a:custGeom>
            <a:avLst/>
            <a:gdLst>
              <a:gd name="connsiteX0" fmla="*/ 256326 w 256326"/>
              <a:gd name="connsiteY0" fmla="*/ 128161 h 256322"/>
              <a:gd name="connsiteX1" fmla="*/ 128163 w 256326"/>
              <a:gd name="connsiteY1" fmla="*/ 256323 h 256322"/>
              <a:gd name="connsiteX2" fmla="*/ 0 w 256326"/>
              <a:gd name="connsiteY2" fmla="*/ 128161 h 256322"/>
              <a:gd name="connsiteX3" fmla="*/ 128163 w 256326"/>
              <a:gd name="connsiteY3" fmla="*/ 0 h 256322"/>
              <a:gd name="connsiteX4" fmla="*/ 256326 w 256326"/>
              <a:gd name="connsiteY4" fmla="*/ 128161 h 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26" h="256322">
                <a:moveTo>
                  <a:pt x="256326" y="128161"/>
                </a:moveTo>
                <a:cubicBezTo>
                  <a:pt x="256326" y="198943"/>
                  <a:pt x="198946" y="256323"/>
                  <a:pt x="128163" y="256323"/>
                </a:cubicBezTo>
                <a:cubicBezTo>
                  <a:pt x="57381" y="256323"/>
                  <a:pt x="0" y="198943"/>
                  <a:pt x="0" y="128161"/>
                </a:cubicBezTo>
                <a:cubicBezTo>
                  <a:pt x="0" y="57380"/>
                  <a:pt x="57381" y="0"/>
                  <a:pt x="128163" y="0"/>
                </a:cubicBezTo>
                <a:cubicBezTo>
                  <a:pt x="198946" y="0"/>
                  <a:pt x="256326" y="57380"/>
                  <a:pt x="256326" y="128161"/>
                </a:cubicBezTo>
                <a:close/>
              </a:path>
            </a:pathLst>
          </a:custGeom>
          <a:solidFill>
            <a:schemeClr val="accent2"/>
          </a:solidFill>
          <a:ln w="68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74DD1A-A192-CCFB-F2DE-9D7FA6CE0388}"/>
              </a:ext>
            </a:extLst>
          </p:cNvPr>
          <p:cNvSpPr/>
          <p:nvPr/>
        </p:nvSpPr>
        <p:spPr>
          <a:xfrm>
            <a:off x="1773739" y="1962933"/>
            <a:ext cx="8195406" cy="3705737"/>
          </a:xfrm>
          <a:custGeom>
            <a:avLst/>
            <a:gdLst>
              <a:gd name="connsiteX0" fmla="*/ 3714606 w 8195406"/>
              <a:gd name="connsiteY0" fmla="*/ 362 h 3705737"/>
              <a:gd name="connsiteX1" fmla="*/ 4656571 w 8195406"/>
              <a:gd name="connsiteY1" fmla="*/ 990336 h 3705737"/>
              <a:gd name="connsiteX2" fmla="*/ 4656571 w 8195406"/>
              <a:gd name="connsiteY2" fmla="*/ 2741260 h 3705737"/>
              <a:gd name="connsiteX3" fmla="*/ 5487714 w 8195406"/>
              <a:gd name="connsiteY3" fmla="*/ 3542844 h 3705737"/>
              <a:gd name="connsiteX4" fmla="*/ 6259761 w 8195406"/>
              <a:gd name="connsiteY4" fmla="*/ 2722793 h 3705737"/>
              <a:gd name="connsiteX5" fmla="*/ 6259761 w 8195406"/>
              <a:gd name="connsiteY5" fmla="*/ 1677402 h 3705737"/>
              <a:gd name="connsiteX6" fmla="*/ 6259646 w 8195406"/>
              <a:gd name="connsiteY6" fmla="*/ 1677402 h 3705737"/>
              <a:gd name="connsiteX7" fmla="*/ 6259646 w 8195406"/>
              <a:gd name="connsiteY7" fmla="*/ 971864 h 3705737"/>
              <a:gd name="connsiteX8" fmla="*/ 7256968 w 8195406"/>
              <a:gd name="connsiteY8" fmla="*/ 362 h 3705737"/>
              <a:gd name="connsiteX9" fmla="*/ 8195406 w 8195406"/>
              <a:gd name="connsiteY9" fmla="*/ 990336 h 3705737"/>
              <a:gd name="connsiteX10" fmla="*/ 8195406 w 8195406"/>
              <a:gd name="connsiteY10" fmla="*/ 1579525 h 3705737"/>
              <a:gd name="connsiteX11" fmla="*/ 8195406 w 8195406"/>
              <a:gd name="connsiteY11" fmla="*/ 1677402 h 3705737"/>
              <a:gd name="connsiteX12" fmla="*/ 8195406 w 8195406"/>
              <a:gd name="connsiteY12" fmla="*/ 1758671 h 3705737"/>
              <a:gd name="connsiteX13" fmla="*/ 8110447 w 8195406"/>
              <a:gd name="connsiteY13" fmla="*/ 1843636 h 3705737"/>
              <a:gd name="connsiteX14" fmla="*/ 8025483 w 8195406"/>
              <a:gd name="connsiteY14" fmla="*/ 1758671 h 3705737"/>
              <a:gd name="connsiteX15" fmla="*/ 8025483 w 8195406"/>
              <a:gd name="connsiteY15" fmla="*/ 1579525 h 3705737"/>
              <a:gd name="connsiteX16" fmla="*/ 8047969 w 8195406"/>
              <a:gd name="connsiteY16" fmla="*/ 1579525 h 3705737"/>
              <a:gd name="connsiteX17" fmla="*/ 8018756 w 8195406"/>
              <a:gd name="connsiteY17" fmla="*/ 1174790 h 3705737"/>
              <a:gd name="connsiteX18" fmla="*/ 8018756 w 8195406"/>
              <a:gd name="connsiteY18" fmla="*/ 960783 h 3705737"/>
              <a:gd name="connsiteX19" fmla="*/ 7190725 w 8195406"/>
              <a:gd name="connsiteY19" fmla="*/ 159198 h 3705737"/>
              <a:gd name="connsiteX20" fmla="*/ 6421570 w 8195406"/>
              <a:gd name="connsiteY20" fmla="*/ 979255 h 3705737"/>
              <a:gd name="connsiteX21" fmla="*/ 6421570 w 8195406"/>
              <a:gd name="connsiteY21" fmla="*/ 1579525 h 3705737"/>
              <a:gd name="connsiteX22" fmla="*/ 6422293 w 8195406"/>
              <a:gd name="connsiteY22" fmla="*/ 1579525 h 3705737"/>
              <a:gd name="connsiteX23" fmla="*/ 6422293 w 8195406"/>
              <a:gd name="connsiteY23" fmla="*/ 2730179 h 3705737"/>
              <a:gd name="connsiteX24" fmla="*/ 5421227 w 8195406"/>
              <a:gd name="connsiteY24" fmla="*/ 3701686 h 3705737"/>
              <a:gd name="connsiteX25" fmla="*/ 4479257 w 8195406"/>
              <a:gd name="connsiteY25" fmla="*/ 2711712 h 3705737"/>
              <a:gd name="connsiteX26" fmla="*/ 4479257 w 8195406"/>
              <a:gd name="connsiteY26" fmla="*/ 960783 h 3705737"/>
              <a:gd name="connsiteX27" fmla="*/ 3648114 w 8195406"/>
              <a:gd name="connsiteY27" fmla="*/ 159198 h 3705737"/>
              <a:gd name="connsiteX28" fmla="*/ 2876067 w 8195406"/>
              <a:gd name="connsiteY28" fmla="*/ 979255 h 3705737"/>
              <a:gd name="connsiteX29" fmla="*/ 2876067 w 8195406"/>
              <a:gd name="connsiteY29" fmla="*/ 2733874 h 3705737"/>
              <a:gd name="connsiteX30" fmla="*/ 1875001 w 8195406"/>
              <a:gd name="connsiteY30" fmla="*/ 3705376 h 3705737"/>
              <a:gd name="connsiteX31" fmla="*/ 933031 w 8195406"/>
              <a:gd name="connsiteY31" fmla="*/ 2678463 h 3705737"/>
              <a:gd name="connsiteX32" fmla="*/ 933031 w 8195406"/>
              <a:gd name="connsiteY32" fmla="*/ 2478992 h 3705737"/>
              <a:gd name="connsiteX33" fmla="*/ 596880 w 8195406"/>
              <a:gd name="connsiteY33" fmla="*/ 1784529 h 3705737"/>
              <a:gd name="connsiteX34" fmla="*/ 83416 w 8195406"/>
              <a:gd name="connsiteY34" fmla="*/ 909067 h 3705737"/>
              <a:gd name="connsiteX35" fmla="*/ 2147 w 8195406"/>
              <a:gd name="connsiteY35" fmla="*/ 602470 h 3705737"/>
              <a:gd name="connsiteX36" fmla="*/ 68639 w 8195406"/>
              <a:gd name="connsiteY36" fmla="*/ 502734 h 3705737"/>
              <a:gd name="connsiteX37" fmla="*/ 168380 w 8195406"/>
              <a:gd name="connsiteY37" fmla="*/ 569227 h 3705737"/>
              <a:gd name="connsiteX38" fmla="*/ 245953 w 8195406"/>
              <a:gd name="connsiteY38" fmla="*/ 861047 h 3705737"/>
              <a:gd name="connsiteX39" fmla="*/ 1021691 w 8195406"/>
              <a:gd name="connsiteY39" fmla="*/ 1766062 h 3705737"/>
              <a:gd name="connsiteX40" fmla="*/ 1797428 w 8195406"/>
              <a:gd name="connsiteY40" fmla="*/ 861047 h 3705737"/>
              <a:gd name="connsiteX41" fmla="*/ 1875001 w 8195406"/>
              <a:gd name="connsiteY41" fmla="*/ 569227 h 3705737"/>
              <a:gd name="connsiteX42" fmla="*/ 1974736 w 8195406"/>
              <a:gd name="connsiteY42" fmla="*/ 506430 h 3705737"/>
              <a:gd name="connsiteX43" fmla="*/ 2041228 w 8195406"/>
              <a:gd name="connsiteY43" fmla="*/ 606165 h 3705737"/>
              <a:gd name="connsiteX44" fmla="*/ 1959960 w 8195406"/>
              <a:gd name="connsiteY44" fmla="*/ 912763 h 3705737"/>
              <a:gd name="connsiteX45" fmla="*/ 1446495 w 8195406"/>
              <a:gd name="connsiteY45" fmla="*/ 1788225 h 3705737"/>
              <a:gd name="connsiteX46" fmla="*/ 1110345 w 8195406"/>
              <a:gd name="connsiteY46" fmla="*/ 2486378 h 3705737"/>
              <a:gd name="connsiteX47" fmla="*/ 1110345 w 8195406"/>
              <a:gd name="connsiteY47" fmla="*/ 2744955 h 3705737"/>
              <a:gd name="connsiteX48" fmla="*/ 1941493 w 8195406"/>
              <a:gd name="connsiteY48" fmla="*/ 3546540 h 3705737"/>
              <a:gd name="connsiteX49" fmla="*/ 2713535 w 8195406"/>
              <a:gd name="connsiteY49" fmla="*/ 2726483 h 3705737"/>
              <a:gd name="connsiteX50" fmla="*/ 2713535 w 8195406"/>
              <a:gd name="connsiteY50" fmla="*/ 971864 h 3705737"/>
              <a:gd name="connsiteX51" fmla="*/ 3714606 w 8195406"/>
              <a:gd name="connsiteY51" fmla="*/ 362 h 3705737"/>
              <a:gd name="connsiteX0" fmla="*/ 3714606 w 8195406"/>
              <a:gd name="connsiteY0" fmla="*/ 362 h 3705737"/>
              <a:gd name="connsiteX1" fmla="*/ 4656571 w 8195406"/>
              <a:gd name="connsiteY1" fmla="*/ 990336 h 3705737"/>
              <a:gd name="connsiteX2" fmla="*/ 4656571 w 8195406"/>
              <a:gd name="connsiteY2" fmla="*/ 2741260 h 3705737"/>
              <a:gd name="connsiteX3" fmla="*/ 5487714 w 8195406"/>
              <a:gd name="connsiteY3" fmla="*/ 3542844 h 3705737"/>
              <a:gd name="connsiteX4" fmla="*/ 6259761 w 8195406"/>
              <a:gd name="connsiteY4" fmla="*/ 2722793 h 3705737"/>
              <a:gd name="connsiteX5" fmla="*/ 6259761 w 8195406"/>
              <a:gd name="connsiteY5" fmla="*/ 1677402 h 3705737"/>
              <a:gd name="connsiteX6" fmla="*/ 6259646 w 8195406"/>
              <a:gd name="connsiteY6" fmla="*/ 1677402 h 3705737"/>
              <a:gd name="connsiteX7" fmla="*/ 6259646 w 8195406"/>
              <a:gd name="connsiteY7" fmla="*/ 971864 h 3705737"/>
              <a:gd name="connsiteX8" fmla="*/ 7256968 w 8195406"/>
              <a:gd name="connsiteY8" fmla="*/ 362 h 3705737"/>
              <a:gd name="connsiteX9" fmla="*/ 8195406 w 8195406"/>
              <a:gd name="connsiteY9" fmla="*/ 990336 h 3705737"/>
              <a:gd name="connsiteX10" fmla="*/ 8195406 w 8195406"/>
              <a:gd name="connsiteY10" fmla="*/ 1579525 h 3705737"/>
              <a:gd name="connsiteX11" fmla="*/ 8195406 w 8195406"/>
              <a:gd name="connsiteY11" fmla="*/ 1677402 h 3705737"/>
              <a:gd name="connsiteX12" fmla="*/ 8195406 w 8195406"/>
              <a:gd name="connsiteY12" fmla="*/ 1758671 h 3705737"/>
              <a:gd name="connsiteX13" fmla="*/ 8110447 w 8195406"/>
              <a:gd name="connsiteY13" fmla="*/ 1843636 h 3705737"/>
              <a:gd name="connsiteX14" fmla="*/ 8025483 w 8195406"/>
              <a:gd name="connsiteY14" fmla="*/ 1758671 h 3705737"/>
              <a:gd name="connsiteX15" fmla="*/ 8025483 w 8195406"/>
              <a:gd name="connsiteY15" fmla="*/ 1579525 h 3705737"/>
              <a:gd name="connsiteX16" fmla="*/ 8018756 w 8195406"/>
              <a:gd name="connsiteY16" fmla="*/ 1174790 h 3705737"/>
              <a:gd name="connsiteX17" fmla="*/ 8018756 w 8195406"/>
              <a:gd name="connsiteY17" fmla="*/ 960783 h 3705737"/>
              <a:gd name="connsiteX18" fmla="*/ 7190725 w 8195406"/>
              <a:gd name="connsiteY18" fmla="*/ 159198 h 3705737"/>
              <a:gd name="connsiteX19" fmla="*/ 6421570 w 8195406"/>
              <a:gd name="connsiteY19" fmla="*/ 979255 h 3705737"/>
              <a:gd name="connsiteX20" fmla="*/ 6421570 w 8195406"/>
              <a:gd name="connsiteY20" fmla="*/ 1579525 h 3705737"/>
              <a:gd name="connsiteX21" fmla="*/ 6422293 w 8195406"/>
              <a:gd name="connsiteY21" fmla="*/ 1579525 h 3705737"/>
              <a:gd name="connsiteX22" fmla="*/ 6422293 w 8195406"/>
              <a:gd name="connsiteY22" fmla="*/ 2730179 h 3705737"/>
              <a:gd name="connsiteX23" fmla="*/ 5421227 w 8195406"/>
              <a:gd name="connsiteY23" fmla="*/ 3701686 h 3705737"/>
              <a:gd name="connsiteX24" fmla="*/ 4479257 w 8195406"/>
              <a:gd name="connsiteY24" fmla="*/ 2711712 h 3705737"/>
              <a:gd name="connsiteX25" fmla="*/ 4479257 w 8195406"/>
              <a:gd name="connsiteY25" fmla="*/ 960783 h 3705737"/>
              <a:gd name="connsiteX26" fmla="*/ 3648114 w 8195406"/>
              <a:gd name="connsiteY26" fmla="*/ 159198 h 3705737"/>
              <a:gd name="connsiteX27" fmla="*/ 2876067 w 8195406"/>
              <a:gd name="connsiteY27" fmla="*/ 979255 h 3705737"/>
              <a:gd name="connsiteX28" fmla="*/ 2876067 w 8195406"/>
              <a:gd name="connsiteY28" fmla="*/ 2733874 h 3705737"/>
              <a:gd name="connsiteX29" fmla="*/ 1875001 w 8195406"/>
              <a:gd name="connsiteY29" fmla="*/ 3705376 h 3705737"/>
              <a:gd name="connsiteX30" fmla="*/ 933031 w 8195406"/>
              <a:gd name="connsiteY30" fmla="*/ 2678463 h 3705737"/>
              <a:gd name="connsiteX31" fmla="*/ 933031 w 8195406"/>
              <a:gd name="connsiteY31" fmla="*/ 2478992 h 3705737"/>
              <a:gd name="connsiteX32" fmla="*/ 596880 w 8195406"/>
              <a:gd name="connsiteY32" fmla="*/ 1784529 h 3705737"/>
              <a:gd name="connsiteX33" fmla="*/ 83416 w 8195406"/>
              <a:gd name="connsiteY33" fmla="*/ 909067 h 3705737"/>
              <a:gd name="connsiteX34" fmla="*/ 2147 w 8195406"/>
              <a:gd name="connsiteY34" fmla="*/ 602470 h 3705737"/>
              <a:gd name="connsiteX35" fmla="*/ 68639 w 8195406"/>
              <a:gd name="connsiteY35" fmla="*/ 502734 h 3705737"/>
              <a:gd name="connsiteX36" fmla="*/ 168380 w 8195406"/>
              <a:gd name="connsiteY36" fmla="*/ 569227 h 3705737"/>
              <a:gd name="connsiteX37" fmla="*/ 245953 w 8195406"/>
              <a:gd name="connsiteY37" fmla="*/ 861047 h 3705737"/>
              <a:gd name="connsiteX38" fmla="*/ 1021691 w 8195406"/>
              <a:gd name="connsiteY38" fmla="*/ 1766062 h 3705737"/>
              <a:gd name="connsiteX39" fmla="*/ 1797428 w 8195406"/>
              <a:gd name="connsiteY39" fmla="*/ 861047 h 3705737"/>
              <a:gd name="connsiteX40" fmla="*/ 1875001 w 8195406"/>
              <a:gd name="connsiteY40" fmla="*/ 569227 h 3705737"/>
              <a:gd name="connsiteX41" fmla="*/ 1974736 w 8195406"/>
              <a:gd name="connsiteY41" fmla="*/ 506430 h 3705737"/>
              <a:gd name="connsiteX42" fmla="*/ 2041228 w 8195406"/>
              <a:gd name="connsiteY42" fmla="*/ 606165 h 3705737"/>
              <a:gd name="connsiteX43" fmla="*/ 1959960 w 8195406"/>
              <a:gd name="connsiteY43" fmla="*/ 912763 h 3705737"/>
              <a:gd name="connsiteX44" fmla="*/ 1446495 w 8195406"/>
              <a:gd name="connsiteY44" fmla="*/ 1788225 h 3705737"/>
              <a:gd name="connsiteX45" fmla="*/ 1110345 w 8195406"/>
              <a:gd name="connsiteY45" fmla="*/ 2486378 h 3705737"/>
              <a:gd name="connsiteX46" fmla="*/ 1110345 w 8195406"/>
              <a:gd name="connsiteY46" fmla="*/ 2744955 h 3705737"/>
              <a:gd name="connsiteX47" fmla="*/ 1941493 w 8195406"/>
              <a:gd name="connsiteY47" fmla="*/ 3546540 h 3705737"/>
              <a:gd name="connsiteX48" fmla="*/ 2713535 w 8195406"/>
              <a:gd name="connsiteY48" fmla="*/ 2726483 h 3705737"/>
              <a:gd name="connsiteX49" fmla="*/ 2713535 w 8195406"/>
              <a:gd name="connsiteY49" fmla="*/ 971864 h 3705737"/>
              <a:gd name="connsiteX50" fmla="*/ 3714606 w 8195406"/>
              <a:gd name="connsiteY50" fmla="*/ 362 h 3705737"/>
              <a:gd name="connsiteX0" fmla="*/ 3714606 w 8195406"/>
              <a:gd name="connsiteY0" fmla="*/ 362 h 3705737"/>
              <a:gd name="connsiteX1" fmla="*/ 4656571 w 8195406"/>
              <a:gd name="connsiteY1" fmla="*/ 990336 h 3705737"/>
              <a:gd name="connsiteX2" fmla="*/ 4656571 w 8195406"/>
              <a:gd name="connsiteY2" fmla="*/ 2741260 h 3705737"/>
              <a:gd name="connsiteX3" fmla="*/ 5487714 w 8195406"/>
              <a:gd name="connsiteY3" fmla="*/ 3542844 h 3705737"/>
              <a:gd name="connsiteX4" fmla="*/ 6259761 w 8195406"/>
              <a:gd name="connsiteY4" fmla="*/ 2722793 h 3705737"/>
              <a:gd name="connsiteX5" fmla="*/ 6259761 w 8195406"/>
              <a:gd name="connsiteY5" fmla="*/ 1677402 h 3705737"/>
              <a:gd name="connsiteX6" fmla="*/ 6259646 w 8195406"/>
              <a:gd name="connsiteY6" fmla="*/ 1677402 h 3705737"/>
              <a:gd name="connsiteX7" fmla="*/ 6259646 w 8195406"/>
              <a:gd name="connsiteY7" fmla="*/ 971864 h 3705737"/>
              <a:gd name="connsiteX8" fmla="*/ 7256968 w 8195406"/>
              <a:gd name="connsiteY8" fmla="*/ 362 h 3705737"/>
              <a:gd name="connsiteX9" fmla="*/ 8195406 w 8195406"/>
              <a:gd name="connsiteY9" fmla="*/ 990336 h 3705737"/>
              <a:gd name="connsiteX10" fmla="*/ 8195406 w 8195406"/>
              <a:gd name="connsiteY10" fmla="*/ 1579525 h 3705737"/>
              <a:gd name="connsiteX11" fmla="*/ 8195406 w 8195406"/>
              <a:gd name="connsiteY11" fmla="*/ 1677402 h 3705737"/>
              <a:gd name="connsiteX12" fmla="*/ 8195406 w 8195406"/>
              <a:gd name="connsiteY12" fmla="*/ 1758671 h 3705737"/>
              <a:gd name="connsiteX13" fmla="*/ 8110447 w 8195406"/>
              <a:gd name="connsiteY13" fmla="*/ 1843636 h 3705737"/>
              <a:gd name="connsiteX14" fmla="*/ 8025483 w 8195406"/>
              <a:gd name="connsiteY14" fmla="*/ 1758671 h 3705737"/>
              <a:gd name="connsiteX15" fmla="*/ 8025483 w 8195406"/>
              <a:gd name="connsiteY15" fmla="*/ 1579525 h 3705737"/>
              <a:gd name="connsiteX16" fmla="*/ 8024471 w 8195406"/>
              <a:gd name="connsiteY16" fmla="*/ 1178600 h 3705737"/>
              <a:gd name="connsiteX17" fmla="*/ 8018756 w 8195406"/>
              <a:gd name="connsiteY17" fmla="*/ 960783 h 3705737"/>
              <a:gd name="connsiteX18" fmla="*/ 7190725 w 8195406"/>
              <a:gd name="connsiteY18" fmla="*/ 159198 h 3705737"/>
              <a:gd name="connsiteX19" fmla="*/ 6421570 w 8195406"/>
              <a:gd name="connsiteY19" fmla="*/ 979255 h 3705737"/>
              <a:gd name="connsiteX20" fmla="*/ 6421570 w 8195406"/>
              <a:gd name="connsiteY20" fmla="*/ 1579525 h 3705737"/>
              <a:gd name="connsiteX21" fmla="*/ 6422293 w 8195406"/>
              <a:gd name="connsiteY21" fmla="*/ 1579525 h 3705737"/>
              <a:gd name="connsiteX22" fmla="*/ 6422293 w 8195406"/>
              <a:gd name="connsiteY22" fmla="*/ 2730179 h 3705737"/>
              <a:gd name="connsiteX23" fmla="*/ 5421227 w 8195406"/>
              <a:gd name="connsiteY23" fmla="*/ 3701686 h 3705737"/>
              <a:gd name="connsiteX24" fmla="*/ 4479257 w 8195406"/>
              <a:gd name="connsiteY24" fmla="*/ 2711712 h 3705737"/>
              <a:gd name="connsiteX25" fmla="*/ 4479257 w 8195406"/>
              <a:gd name="connsiteY25" fmla="*/ 960783 h 3705737"/>
              <a:gd name="connsiteX26" fmla="*/ 3648114 w 8195406"/>
              <a:gd name="connsiteY26" fmla="*/ 159198 h 3705737"/>
              <a:gd name="connsiteX27" fmla="*/ 2876067 w 8195406"/>
              <a:gd name="connsiteY27" fmla="*/ 979255 h 3705737"/>
              <a:gd name="connsiteX28" fmla="*/ 2876067 w 8195406"/>
              <a:gd name="connsiteY28" fmla="*/ 2733874 h 3705737"/>
              <a:gd name="connsiteX29" fmla="*/ 1875001 w 8195406"/>
              <a:gd name="connsiteY29" fmla="*/ 3705376 h 3705737"/>
              <a:gd name="connsiteX30" fmla="*/ 933031 w 8195406"/>
              <a:gd name="connsiteY30" fmla="*/ 2678463 h 3705737"/>
              <a:gd name="connsiteX31" fmla="*/ 933031 w 8195406"/>
              <a:gd name="connsiteY31" fmla="*/ 2478992 h 3705737"/>
              <a:gd name="connsiteX32" fmla="*/ 596880 w 8195406"/>
              <a:gd name="connsiteY32" fmla="*/ 1784529 h 3705737"/>
              <a:gd name="connsiteX33" fmla="*/ 83416 w 8195406"/>
              <a:gd name="connsiteY33" fmla="*/ 909067 h 3705737"/>
              <a:gd name="connsiteX34" fmla="*/ 2147 w 8195406"/>
              <a:gd name="connsiteY34" fmla="*/ 602470 h 3705737"/>
              <a:gd name="connsiteX35" fmla="*/ 68639 w 8195406"/>
              <a:gd name="connsiteY35" fmla="*/ 502734 h 3705737"/>
              <a:gd name="connsiteX36" fmla="*/ 168380 w 8195406"/>
              <a:gd name="connsiteY36" fmla="*/ 569227 h 3705737"/>
              <a:gd name="connsiteX37" fmla="*/ 245953 w 8195406"/>
              <a:gd name="connsiteY37" fmla="*/ 861047 h 3705737"/>
              <a:gd name="connsiteX38" fmla="*/ 1021691 w 8195406"/>
              <a:gd name="connsiteY38" fmla="*/ 1766062 h 3705737"/>
              <a:gd name="connsiteX39" fmla="*/ 1797428 w 8195406"/>
              <a:gd name="connsiteY39" fmla="*/ 861047 h 3705737"/>
              <a:gd name="connsiteX40" fmla="*/ 1875001 w 8195406"/>
              <a:gd name="connsiteY40" fmla="*/ 569227 h 3705737"/>
              <a:gd name="connsiteX41" fmla="*/ 1974736 w 8195406"/>
              <a:gd name="connsiteY41" fmla="*/ 506430 h 3705737"/>
              <a:gd name="connsiteX42" fmla="*/ 2041228 w 8195406"/>
              <a:gd name="connsiteY42" fmla="*/ 606165 h 3705737"/>
              <a:gd name="connsiteX43" fmla="*/ 1959960 w 8195406"/>
              <a:gd name="connsiteY43" fmla="*/ 912763 h 3705737"/>
              <a:gd name="connsiteX44" fmla="*/ 1446495 w 8195406"/>
              <a:gd name="connsiteY44" fmla="*/ 1788225 h 3705737"/>
              <a:gd name="connsiteX45" fmla="*/ 1110345 w 8195406"/>
              <a:gd name="connsiteY45" fmla="*/ 2486378 h 3705737"/>
              <a:gd name="connsiteX46" fmla="*/ 1110345 w 8195406"/>
              <a:gd name="connsiteY46" fmla="*/ 2744955 h 3705737"/>
              <a:gd name="connsiteX47" fmla="*/ 1941493 w 8195406"/>
              <a:gd name="connsiteY47" fmla="*/ 3546540 h 3705737"/>
              <a:gd name="connsiteX48" fmla="*/ 2713535 w 8195406"/>
              <a:gd name="connsiteY48" fmla="*/ 2726483 h 3705737"/>
              <a:gd name="connsiteX49" fmla="*/ 2713535 w 8195406"/>
              <a:gd name="connsiteY49" fmla="*/ 971864 h 3705737"/>
              <a:gd name="connsiteX50" fmla="*/ 3714606 w 8195406"/>
              <a:gd name="connsiteY50" fmla="*/ 362 h 37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195406" h="3705737">
                <a:moveTo>
                  <a:pt x="3714606" y="362"/>
                </a:moveTo>
                <a:cubicBezTo>
                  <a:pt x="4242842" y="15133"/>
                  <a:pt x="4656571" y="462100"/>
                  <a:pt x="4656571" y="990336"/>
                </a:cubicBezTo>
                <a:lnTo>
                  <a:pt x="4656571" y="2741260"/>
                </a:lnTo>
                <a:cubicBezTo>
                  <a:pt x="4656571" y="3195618"/>
                  <a:pt x="5033356" y="3561316"/>
                  <a:pt x="5487714" y="3542844"/>
                </a:cubicBezTo>
                <a:cubicBezTo>
                  <a:pt x="5923605" y="3528067"/>
                  <a:pt x="6259761" y="3158679"/>
                  <a:pt x="6259761" y="2722793"/>
                </a:cubicBezTo>
                <a:lnTo>
                  <a:pt x="6259761" y="1677402"/>
                </a:lnTo>
                <a:lnTo>
                  <a:pt x="6259646" y="1677402"/>
                </a:lnTo>
                <a:lnTo>
                  <a:pt x="6259646" y="971864"/>
                </a:lnTo>
                <a:cubicBezTo>
                  <a:pt x="6259646" y="425161"/>
                  <a:pt x="6708620" y="-14415"/>
                  <a:pt x="7256968" y="362"/>
                </a:cubicBezTo>
                <a:cubicBezTo>
                  <a:pt x="7783226" y="15133"/>
                  <a:pt x="8195406" y="462100"/>
                  <a:pt x="8195406" y="990336"/>
                </a:cubicBezTo>
                <a:lnTo>
                  <a:pt x="8195406" y="1579525"/>
                </a:lnTo>
                <a:lnTo>
                  <a:pt x="8195406" y="1677402"/>
                </a:lnTo>
                <a:lnTo>
                  <a:pt x="8195406" y="1758671"/>
                </a:lnTo>
                <a:cubicBezTo>
                  <a:pt x="8195406" y="1806697"/>
                  <a:pt x="8158467" y="1843636"/>
                  <a:pt x="8110447" y="1843636"/>
                </a:cubicBezTo>
                <a:cubicBezTo>
                  <a:pt x="8062422" y="1843636"/>
                  <a:pt x="8025483" y="1806697"/>
                  <a:pt x="8025483" y="1758671"/>
                </a:cubicBezTo>
                <a:lnTo>
                  <a:pt x="8025483" y="1579525"/>
                </a:lnTo>
                <a:cubicBezTo>
                  <a:pt x="8025146" y="1445883"/>
                  <a:pt x="8024808" y="1312242"/>
                  <a:pt x="8024471" y="1178600"/>
                </a:cubicBezTo>
                <a:lnTo>
                  <a:pt x="8018756" y="960783"/>
                </a:lnTo>
                <a:cubicBezTo>
                  <a:pt x="8018756" y="506430"/>
                  <a:pt x="7643382" y="140732"/>
                  <a:pt x="7190725" y="159198"/>
                </a:cubicBezTo>
                <a:cubicBezTo>
                  <a:pt x="6756467" y="173975"/>
                  <a:pt x="6421570" y="543369"/>
                  <a:pt x="6421570" y="979255"/>
                </a:cubicBezTo>
                <a:lnTo>
                  <a:pt x="6421570" y="1579525"/>
                </a:lnTo>
                <a:lnTo>
                  <a:pt x="6422293" y="1579525"/>
                </a:lnTo>
                <a:lnTo>
                  <a:pt x="6422293" y="2730179"/>
                </a:lnTo>
                <a:cubicBezTo>
                  <a:pt x="6422293" y="3276881"/>
                  <a:pt x="5971631" y="3716463"/>
                  <a:pt x="5421227" y="3701686"/>
                </a:cubicBezTo>
                <a:cubicBezTo>
                  <a:pt x="4892986" y="3686909"/>
                  <a:pt x="4479257" y="3239942"/>
                  <a:pt x="4479257" y="2711712"/>
                </a:cubicBezTo>
                <a:lnTo>
                  <a:pt x="4479257" y="960783"/>
                </a:lnTo>
                <a:cubicBezTo>
                  <a:pt x="4479257" y="506430"/>
                  <a:pt x="4102472" y="140732"/>
                  <a:pt x="3648114" y="159198"/>
                </a:cubicBezTo>
                <a:cubicBezTo>
                  <a:pt x="3212223" y="173975"/>
                  <a:pt x="2876067" y="543369"/>
                  <a:pt x="2876067" y="979255"/>
                </a:cubicBezTo>
                <a:lnTo>
                  <a:pt x="2876067" y="2733874"/>
                </a:lnTo>
                <a:cubicBezTo>
                  <a:pt x="2876067" y="3280577"/>
                  <a:pt x="2425404" y="3720153"/>
                  <a:pt x="1875001" y="3705376"/>
                </a:cubicBezTo>
                <a:cubicBezTo>
                  <a:pt x="1346760" y="3690605"/>
                  <a:pt x="933031" y="3243638"/>
                  <a:pt x="933031" y="2678463"/>
                </a:cubicBezTo>
                <a:lnTo>
                  <a:pt x="933031" y="2478992"/>
                </a:lnTo>
                <a:cubicBezTo>
                  <a:pt x="933031" y="2209334"/>
                  <a:pt x="811133" y="1950757"/>
                  <a:pt x="596880" y="1784529"/>
                </a:cubicBezTo>
                <a:cubicBezTo>
                  <a:pt x="386323" y="1621997"/>
                  <a:pt x="212704" y="1326481"/>
                  <a:pt x="83416" y="909067"/>
                </a:cubicBezTo>
                <a:cubicBezTo>
                  <a:pt x="50172" y="805636"/>
                  <a:pt x="24315" y="705901"/>
                  <a:pt x="2147" y="602470"/>
                </a:cubicBezTo>
                <a:cubicBezTo>
                  <a:pt x="-8934" y="558145"/>
                  <a:pt x="24315" y="513816"/>
                  <a:pt x="68639" y="502734"/>
                </a:cubicBezTo>
                <a:cubicBezTo>
                  <a:pt x="112969" y="495349"/>
                  <a:pt x="157299" y="524897"/>
                  <a:pt x="168380" y="569227"/>
                </a:cubicBezTo>
                <a:cubicBezTo>
                  <a:pt x="190542" y="668962"/>
                  <a:pt x="216400" y="765007"/>
                  <a:pt x="245953" y="861047"/>
                </a:cubicBezTo>
                <a:cubicBezTo>
                  <a:pt x="371546" y="1274766"/>
                  <a:pt x="607961" y="1766062"/>
                  <a:pt x="1021691" y="1766062"/>
                </a:cubicBezTo>
                <a:cubicBezTo>
                  <a:pt x="1435414" y="1766062"/>
                  <a:pt x="1671829" y="1274766"/>
                  <a:pt x="1797428" y="861047"/>
                </a:cubicBezTo>
                <a:cubicBezTo>
                  <a:pt x="1826976" y="765007"/>
                  <a:pt x="1852833" y="668962"/>
                  <a:pt x="1875001" y="569227"/>
                </a:cubicBezTo>
                <a:cubicBezTo>
                  <a:pt x="1886082" y="524897"/>
                  <a:pt x="1930406" y="499039"/>
                  <a:pt x="1974736" y="506430"/>
                </a:cubicBezTo>
                <a:cubicBezTo>
                  <a:pt x="2022756" y="513816"/>
                  <a:pt x="2052310" y="561841"/>
                  <a:pt x="2041228" y="606165"/>
                </a:cubicBezTo>
                <a:cubicBezTo>
                  <a:pt x="2019066" y="709596"/>
                  <a:pt x="1989513" y="813027"/>
                  <a:pt x="1959960" y="912763"/>
                </a:cubicBezTo>
                <a:cubicBezTo>
                  <a:pt x="1834367" y="1330176"/>
                  <a:pt x="1660748" y="1625693"/>
                  <a:pt x="1446495" y="1788225"/>
                </a:cubicBezTo>
                <a:cubicBezTo>
                  <a:pt x="1232248" y="1954452"/>
                  <a:pt x="1110345" y="2213029"/>
                  <a:pt x="1110345" y="2486378"/>
                </a:cubicBezTo>
                <a:lnTo>
                  <a:pt x="1110345" y="2744955"/>
                </a:lnTo>
                <a:cubicBezTo>
                  <a:pt x="1110345" y="3199308"/>
                  <a:pt x="1487130" y="3565012"/>
                  <a:pt x="1941493" y="3546540"/>
                </a:cubicBezTo>
                <a:cubicBezTo>
                  <a:pt x="2377379" y="3531763"/>
                  <a:pt x="2713535" y="3162369"/>
                  <a:pt x="2713535" y="2726483"/>
                </a:cubicBezTo>
                <a:lnTo>
                  <a:pt x="2713535" y="971864"/>
                </a:lnTo>
                <a:cubicBezTo>
                  <a:pt x="2713535" y="425161"/>
                  <a:pt x="3164197" y="-14415"/>
                  <a:pt x="3714606" y="362"/>
                </a:cubicBezTo>
                <a:close/>
              </a:path>
            </a:pathLst>
          </a:custGeom>
          <a:solidFill>
            <a:schemeClr val="tx2"/>
          </a:solidFill>
          <a:ln w="68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14" name="Graphic 13" descr="Handshake with solid fill">
            <a:extLst>
              <a:ext uri="{FF2B5EF4-FFF2-40B4-BE49-F238E27FC236}">
                <a16:creationId xmlns:a16="http://schemas.microsoft.com/office/drawing/2014/main" id="{D6D6495D-8886-AE82-42AC-E397159FA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204" y="2488678"/>
            <a:ext cx="914400" cy="914400"/>
          </a:xfrm>
          <a:prstGeom prst="rect">
            <a:avLst/>
          </a:prstGeom>
        </p:spPr>
      </p:pic>
      <p:pic>
        <p:nvPicPr>
          <p:cNvPr id="15" name="Graphic 14" descr="Lights On with solid fill">
            <a:extLst>
              <a:ext uri="{FF2B5EF4-FFF2-40B4-BE49-F238E27FC236}">
                <a16:creationId xmlns:a16="http://schemas.microsoft.com/office/drawing/2014/main" id="{06DF3BF8-8621-E914-CBE2-F85C63E88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1782" y="4239602"/>
            <a:ext cx="914400" cy="914400"/>
          </a:xfrm>
          <a:prstGeom prst="rect">
            <a:avLst/>
          </a:prstGeom>
        </p:spPr>
      </p:pic>
      <p:pic>
        <p:nvPicPr>
          <p:cNvPr id="16" name="Graphic 15" descr="Rocket with solid fill">
            <a:extLst>
              <a:ext uri="{FF2B5EF4-FFF2-40B4-BE49-F238E27FC236}">
                <a16:creationId xmlns:a16="http://schemas.microsoft.com/office/drawing/2014/main" id="{0C7C96DC-4938-8D03-1DEA-3AA5D57E6D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8360" y="2488678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D32DC99-FC49-DBC6-7202-C4E40FD39C46}"/>
              </a:ext>
            </a:extLst>
          </p:cNvPr>
          <p:cNvSpPr txBox="1"/>
          <p:nvPr/>
        </p:nvSpPr>
        <p:spPr>
          <a:xfrm>
            <a:off x="4464741" y="1357024"/>
            <a:ext cx="2001637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/>
              <a:t>Child Poverty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1113F8-6755-18AF-0024-7DE974484093}"/>
              </a:ext>
            </a:extLst>
          </p:cNvPr>
          <p:cNvSpPr txBox="1"/>
          <p:nvPr/>
        </p:nvSpPr>
        <p:spPr>
          <a:xfrm>
            <a:off x="6544513" y="2930081"/>
            <a:ext cx="1388938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/>
              <a:t>Living Cost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16BED3-D30E-099F-0260-807767CA09D9}"/>
              </a:ext>
            </a:extLst>
          </p:cNvPr>
          <p:cNvSpPr txBox="1"/>
          <p:nvPr/>
        </p:nvSpPr>
        <p:spPr>
          <a:xfrm>
            <a:off x="8011585" y="987692"/>
            <a:ext cx="2001637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/>
              <a:t>Refrom Changes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3ED0B0-2806-582B-5666-B29AA6A37A96}"/>
              </a:ext>
            </a:extLst>
          </p:cNvPr>
          <p:cNvSpPr txBox="1"/>
          <p:nvPr/>
        </p:nvSpPr>
        <p:spPr>
          <a:xfrm>
            <a:off x="4624623" y="3618097"/>
            <a:ext cx="168187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30% AHC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FC580-7135-F031-6CE9-D9F6FC36CF30}"/>
              </a:ext>
            </a:extLst>
          </p:cNvPr>
          <p:cNvSpPr txBox="1"/>
          <p:nvPr/>
        </p:nvSpPr>
        <p:spPr>
          <a:xfrm>
            <a:off x="8525963" y="3716382"/>
            <a:ext cx="111436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UC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10552-8B82-FF31-53C6-DF3137F45A82}"/>
              </a:ext>
            </a:extLst>
          </p:cNvPr>
          <p:cNvSpPr txBox="1"/>
          <p:nvPr/>
        </p:nvSpPr>
        <p:spPr>
          <a:xfrm>
            <a:off x="6778759" y="5668670"/>
            <a:ext cx="9204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02</a:t>
            </a:r>
            <a:r>
              <a:rPr lang="en-US" sz="2800" b="1" baseline="30000" dirty="0">
                <a:solidFill>
                  <a:srgbClr val="FF0000"/>
                </a:solidFill>
              </a:rPr>
              <a:t>nd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98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107" y="-15051"/>
            <a:ext cx="4827814" cy="1325563"/>
          </a:xfrm>
        </p:spPr>
        <p:txBody>
          <a:bodyPr/>
          <a:lstStyle/>
          <a:p>
            <a:r>
              <a:rPr lang="en-US" dirty="0"/>
              <a:t>Contributing Factors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4371565-6468-3314-583C-7392C2FE4576}"/>
              </a:ext>
            </a:extLst>
          </p:cNvPr>
          <p:cNvSpPr/>
          <p:nvPr/>
        </p:nvSpPr>
        <p:spPr>
          <a:xfrm>
            <a:off x="3923156" y="2015297"/>
            <a:ext cx="1624509" cy="1881144"/>
          </a:xfrm>
          <a:custGeom>
            <a:avLst/>
            <a:gdLst>
              <a:gd name="connsiteX0" fmla="*/ 130370 w 131044"/>
              <a:gd name="connsiteY0" fmla="*/ 151747 h 151746"/>
              <a:gd name="connsiteX1" fmla="*/ 1641 w 131044"/>
              <a:gd name="connsiteY1" fmla="*/ 44527 h 151746"/>
              <a:gd name="connsiteX2" fmla="*/ 31296 w 131044"/>
              <a:gd name="connsiteY2" fmla="*/ 1370 h 151746"/>
              <a:gd name="connsiteX3" fmla="*/ 58255 w 131044"/>
              <a:gd name="connsiteY3" fmla="*/ 21 h 151746"/>
              <a:gd name="connsiteX4" fmla="*/ 92628 w 131044"/>
              <a:gd name="connsiteY4" fmla="*/ 33738 h 151746"/>
              <a:gd name="connsiteX5" fmla="*/ 131044 w 131044"/>
              <a:gd name="connsiteY5" fmla="*/ 151072 h 15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44" h="151746">
                <a:moveTo>
                  <a:pt x="130370" y="151747"/>
                </a:moveTo>
                <a:cubicBezTo>
                  <a:pt x="130370" y="151747"/>
                  <a:pt x="33992" y="145678"/>
                  <a:pt x="1641" y="44527"/>
                </a:cubicBezTo>
                <a:cubicBezTo>
                  <a:pt x="-5098" y="23623"/>
                  <a:pt x="9729" y="2718"/>
                  <a:pt x="31296" y="1370"/>
                </a:cubicBezTo>
                <a:lnTo>
                  <a:pt x="58255" y="21"/>
                </a:lnTo>
                <a:cubicBezTo>
                  <a:pt x="77126" y="-653"/>
                  <a:pt x="93302" y="14857"/>
                  <a:pt x="92628" y="33738"/>
                </a:cubicBezTo>
                <a:cubicBezTo>
                  <a:pt x="91280" y="62734"/>
                  <a:pt x="96671" y="106566"/>
                  <a:pt x="131044" y="151072"/>
                </a:cubicBezTo>
                <a:close/>
              </a:path>
            </a:pathLst>
          </a:custGeom>
          <a:solidFill>
            <a:schemeClr val="accent6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8A679BD-319E-A0F3-81AC-804A9CD3EF4F}"/>
              </a:ext>
            </a:extLst>
          </p:cNvPr>
          <p:cNvSpPr/>
          <p:nvPr/>
        </p:nvSpPr>
        <p:spPr>
          <a:xfrm>
            <a:off x="5275446" y="1001770"/>
            <a:ext cx="1396472" cy="2184119"/>
          </a:xfrm>
          <a:custGeom>
            <a:avLst/>
            <a:gdLst>
              <a:gd name="connsiteX0" fmla="*/ 95423 w 112649"/>
              <a:gd name="connsiteY0" fmla="*/ 84477 h 176186"/>
              <a:gd name="connsiteX1" fmla="*/ 12524 w 112649"/>
              <a:gd name="connsiteY1" fmla="*/ 176186 h 176186"/>
              <a:gd name="connsiteX2" fmla="*/ 41505 w 112649"/>
              <a:gd name="connsiteY2" fmla="*/ 10974 h 176186"/>
              <a:gd name="connsiteX3" fmla="*/ 93401 w 112649"/>
              <a:gd name="connsiteY3" fmla="*/ 15020 h 176186"/>
              <a:gd name="connsiteX4" fmla="*/ 107554 w 112649"/>
              <a:gd name="connsiteY4" fmla="*/ 37947 h 176186"/>
              <a:gd name="connsiteX5" fmla="*/ 95423 w 112649"/>
              <a:gd name="connsiteY5" fmla="*/ 84477 h 17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649" h="176186">
                <a:moveTo>
                  <a:pt x="95423" y="84477"/>
                </a:moveTo>
                <a:cubicBezTo>
                  <a:pt x="69138" y="97289"/>
                  <a:pt x="34091" y="124262"/>
                  <a:pt x="12524" y="176186"/>
                </a:cubicBezTo>
                <a:cubicBezTo>
                  <a:pt x="12524" y="176186"/>
                  <a:pt x="-29936" y="89871"/>
                  <a:pt x="41505" y="10974"/>
                </a:cubicBezTo>
                <a:cubicBezTo>
                  <a:pt x="56332" y="-5210"/>
                  <a:pt x="81943" y="-3187"/>
                  <a:pt x="93401" y="15020"/>
                </a:cubicBezTo>
                <a:lnTo>
                  <a:pt x="107554" y="37947"/>
                </a:lnTo>
                <a:cubicBezTo>
                  <a:pt x="117664" y="54131"/>
                  <a:pt x="112272" y="75710"/>
                  <a:pt x="95423" y="84477"/>
                </a:cubicBezTo>
                <a:close/>
              </a:path>
            </a:pathLst>
          </a:custGeom>
          <a:solidFill>
            <a:schemeClr val="accent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F6FDB93-C942-DBEA-3A05-648DBA3CF556}"/>
              </a:ext>
            </a:extLst>
          </p:cNvPr>
          <p:cNvSpPr/>
          <p:nvPr/>
        </p:nvSpPr>
        <p:spPr>
          <a:xfrm>
            <a:off x="5998841" y="1944598"/>
            <a:ext cx="2270003" cy="1149369"/>
          </a:xfrm>
          <a:custGeom>
            <a:avLst/>
            <a:gdLst>
              <a:gd name="connsiteX0" fmla="*/ 179951 w 183114"/>
              <a:gd name="connsiteY0" fmla="*/ 51579 h 92716"/>
              <a:gd name="connsiteX1" fmla="*/ 167145 w 183114"/>
              <a:gd name="connsiteY1" fmla="*/ 75181 h 92716"/>
              <a:gd name="connsiteX2" fmla="*/ 120641 w 183114"/>
              <a:gd name="connsiteY2" fmla="*/ 87319 h 92716"/>
              <a:gd name="connsiteX3" fmla="*/ 0 w 183114"/>
              <a:gd name="connsiteY3" fmla="*/ 60345 h 92716"/>
              <a:gd name="connsiteX4" fmla="*/ 157710 w 183114"/>
              <a:gd name="connsiteY4" fmla="*/ 4375 h 92716"/>
              <a:gd name="connsiteX5" fmla="*/ 179277 w 183114"/>
              <a:gd name="connsiteY5" fmla="*/ 51579 h 9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14" h="92716">
                <a:moveTo>
                  <a:pt x="179951" y="51579"/>
                </a:moveTo>
                <a:lnTo>
                  <a:pt x="167145" y="75181"/>
                </a:lnTo>
                <a:cubicBezTo>
                  <a:pt x="158384" y="92039"/>
                  <a:pt x="136816" y="98108"/>
                  <a:pt x="120641" y="87319"/>
                </a:cubicBezTo>
                <a:cubicBezTo>
                  <a:pt x="96378" y="71135"/>
                  <a:pt x="55940" y="53602"/>
                  <a:pt x="0" y="60345"/>
                </a:cubicBezTo>
                <a:cubicBezTo>
                  <a:pt x="0" y="60345"/>
                  <a:pt x="54592" y="-19226"/>
                  <a:pt x="157710" y="4375"/>
                </a:cubicBezTo>
                <a:cubicBezTo>
                  <a:pt x="178603" y="9096"/>
                  <a:pt x="189386" y="32698"/>
                  <a:pt x="179277" y="51579"/>
                </a:cubicBezTo>
                <a:close/>
              </a:path>
            </a:pathLst>
          </a:custGeom>
          <a:solidFill>
            <a:schemeClr val="accent4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DF60576-266B-A4D6-F0EC-58AE32803DBA}"/>
              </a:ext>
            </a:extLst>
          </p:cNvPr>
          <p:cNvSpPr/>
          <p:nvPr/>
        </p:nvSpPr>
        <p:spPr>
          <a:xfrm>
            <a:off x="6642178" y="2985261"/>
            <a:ext cx="1616153" cy="1872789"/>
          </a:xfrm>
          <a:custGeom>
            <a:avLst/>
            <a:gdLst>
              <a:gd name="connsiteX0" fmla="*/ 99748 w 130370"/>
              <a:gd name="connsiteY0" fmla="*/ 149703 h 151072"/>
              <a:gd name="connsiteX1" fmla="*/ 72789 w 130370"/>
              <a:gd name="connsiteY1" fmla="*/ 151051 h 151072"/>
              <a:gd name="connsiteX2" fmla="*/ 38416 w 130370"/>
              <a:gd name="connsiteY2" fmla="*/ 117335 h 151072"/>
              <a:gd name="connsiteX3" fmla="*/ 0 w 130370"/>
              <a:gd name="connsiteY3" fmla="*/ 0 h 151072"/>
              <a:gd name="connsiteX4" fmla="*/ 128729 w 130370"/>
              <a:gd name="connsiteY4" fmla="*/ 107220 h 151072"/>
              <a:gd name="connsiteX5" fmla="*/ 99074 w 130370"/>
              <a:gd name="connsiteY5" fmla="*/ 150377 h 151072"/>
              <a:gd name="connsiteX0" fmla="*/ 99074 w 130370"/>
              <a:gd name="connsiteY0" fmla="*/ 150377 h 151072"/>
              <a:gd name="connsiteX1" fmla="*/ 72789 w 130370"/>
              <a:gd name="connsiteY1" fmla="*/ 151051 h 151072"/>
              <a:gd name="connsiteX2" fmla="*/ 38416 w 130370"/>
              <a:gd name="connsiteY2" fmla="*/ 117335 h 151072"/>
              <a:gd name="connsiteX3" fmla="*/ 0 w 130370"/>
              <a:gd name="connsiteY3" fmla="*/ 0 h 151072"/>
              <a:gd name="connsiteX4" fmla="*/ 128729 w 130370"/>
              <a:gd name="connsiteY4" fmla="*/ 107220 h 151072"/>
              <a:gd name="connsiteX5" fmla="*/ 99074 w 130370"/>
              <a:gd name="connsiteY5" fmla="*/ 150377 h 15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370" h="151072">
                <a:moveTo>
                  <a:pt x="99074" y="150377"/>
                </a:moveTo>
                <a:lnTo>
                  <a:pt x="72789" y="151051"/>
                </a:lnTo>
                <a:cubicBezTo>
                  <a:pt x="53918" y="151726"/>
                  <a:pt x="37742" y="136216"/>
                  <a:pt x="38416" y="117335"/>
                </a:cubicBezTo>
                <a:cubicBezTo>
                  <a:pt x="39764" y="88338"/>
                  <a:pt x="34373" y="44506"/>
                  <a:pt x="0" y="0"/>
                </a:cubicBezTo>
                <a:cubicBezTo>
                  <a:pt x="0" y="0"/>
                  <a:pt x="96378" y="6069"/>
                  <a:pt x="128729" y="107220"/>
                </a:cubicBezTo>
                <a:cubicBezTo>
                  <a:pt x="135468" y="128124"/>
                  <a:pt x="120641" y="149028"/>
                  <a:pt x="99074" y="150377"/>
                </a:cubicBezTo>
                <a:close/>
              </a:path>
            </a:pathLst>
          </a:custGeom>
          <a:solidFill>
            <a:schemeClr val="accent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A865656-AE77-07DD-7AFD-1B802A6F89D1}"/>
              </a:ext>
            </a:extLst>
          </p:cNvPr>
          <p:cNvSpPr/>
          <p:nvPr/>
        </p:nvSpPr>
        <p:spPr>
          <a:xfrm>
            <a:off x="5512074" y="3695826"/>
            <a:ext cx="1415538" cy="2160404"/>
          </a:xfrm>
          <a:custGeom>
            <a:avLst/>
            <a:gdLst>
              <a:gd name="connsiteX0" fmla="*/ 70943 w 114187"/>
              <a:gd name="connsiteY0" fmla="*/ 163864 h 174273"/>
              <a:gd name="connsiteX1" fmla="*/ 19047 w 114187"/>
              <a:gd name="connsiteY1" fmla="*/ 159143 h 174273"/>
              <a:gd name="connsiteX2" fmla="*/ 4894 w 114187"/>
              <a:gd name="connsiteY2" fmla="*/ 136216 h 174273"/>
              <a:gd name="connsiteX3" fmla="*/ 18373 w 114187"/>
              <a:gd name="connsiteY3" fmla="*/ 90361 h 174273"/>
              <a:gd name="connsiteX4" fmla="*/ 102620 w 114187"/>
              <a:gd name="connsiteY4" fmla="*/ 0 h 174273"/>
              <a:gd name="connsiteX5" fmla="*/ 70943 w 114187"/>
              <a:gd name="connsiteY5" fmla="*/ 164538 h 17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87" h="174273">
                <a:moveTo>
                  <a:pt x="70943" y="163864"/>
                </a:moveTo>
                <a:cubicBezTo>
                  <a:pt x="56116" y="179374"/>
                  <a:pt x="30505" y="177350"/>
                  <a:pt x="19047" y="159143"/>
                </a:cubicBezTo>
                <a:lnTo>
                  <a:pt x="4894" y="136216"/>
                </a:lnTo>
                <a:cubicBezTo>
                  <a:pt x="-5216" y="120032"/>
                  <a:pt x="850" y="98453"/>
                  <a:pt x="18373" y="90361"/>
                </a:cubicBezTo>
                <a:cubicBezTo>
                  <a:pt x="44658" y="77549"/>
                  <a:pt x="80379" y="51924"/>
                  <a:pt x="102620" y="0"/>
                </a:cubicBezTo>
                <a:cubicBezTo>
                  <a:pt x="102620" y="0"/>
                  <a:pt x="143732" y="86989"/>
                  <a:pt x="70943" y="164538"/>
                </a:cubicBezTo>
                <a:close/>
              </a:path>
            </a:pathLst>
          </a:custGeom>
          <a:solidFill>
            <a:schemeClr val="accent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9904B62-4A03-7542-102F-872981FF33ED}"/>
              </a:ext>
            </a:extLst>
          </p:cNvPr>
          <p:cNvSpPr/>
          <p:nvPr/>
        </p:nvSpPr>
        <p:spPr>
          <a:xfrm>
            <a:off x="3953404" y="3779020"/>
            <a:ext cx="2262652" cy="1141373"/>
          </a:xfrm>
          <a:custGeom>
            <a:avLst/>
            <a:gdLst>
              <a:gd name="connsiteX0" fmla="*/ 182522 w 182521"/>
              <a:gd name="connsiteY0" fmla="*/ 27006 h 92071"/>
              <a:gd name="connsiteX1" fmla="*/ 26834 w 182521"/>
              <a:gd name="connsiteY1" fmla="*/ 89045 h 92071"/>
              <a:gd name="connsiteX2" fmla="*/ 3245 w 182521"/>
              <a:gd name="connsiteY2" fmla="*/ 42515 h 92071"/>
              <a:gd name="connsiteX3" fmla="*/ 14703 w 182521"/>
              <a:gd name="connsiteY3" fmla="*/ 18239 h 92071"/>
              <a:gd name="connsiteX4" fmla="*/ 60533 w 182521"/>
              <a:gd name="connsiteY4" fmla="*/ 4753 h 92071"/>
              <a:gd name="connsiteX5" fmla="*/ 181848 w 182521"/>
              <a:gd name="connsiteY5" fmla="*/ 27006 h 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521" h="92071">
                <a:moveTo>
                  <a:pt x="182522" y="27006"/>
                </a:moveTo>
                <a:cubicBezTo>
                  <a:pt x="182522" y="27006"/>
                  <a:pt x="131300" y="108600"/>
                  <a:pt x="26834" y="89045"/>
                </a:cubicBezTo>
                <a:cubicBezTo>
                  <a:pt x="5941" y="84999"/>
                  <a:pt x="-6190" y="62071"/>
                  <a:pt x="3245" y="42515"/>
                </a:cubicBezTo>
                <a:lnTo>
                  <a:pt x="14703" y="18239"/>
                </a:lnTo>
                <a:cubicBezTo>
                  <a:pt x="22790" y="1381"/>
                  <a:pt x="44357" y="-5363"/>
                  <a:pt x="60533" y="4753"/>
                </a:cubicBezTo>
                <a:cubicBezTo>
                  <a:pt x="85470" y="20262"/>
                  <a:pt x="126582" y="35772"/>
                  <a:pt x="181848" y="27006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3" name="Graphic 52" descr="Brainstorm with solid fill">
            <a:extLst>
              <a:ext uri="{FF2B5EF4-FFF2-40B4-BE49-F238E27FC236}">
                <a16:creationId xmlns:a16="http://schemas.microsoft.com/office/drawing/2014/main" id="{597CFF61-0ABA-1E08-15ED-BEFF5E17C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8335" y="4007590"/>
            <a:ext cx="665653" cy="665653"/>
          </a:xfrm>
          <a:prstGeom prst="rect">
            <a:avLst/>
          </a:prstGeom>
        </p:spPr>
      </p:pic>
      <p:pic>
        <p:nvPicPr>
          <p:cNvPr id="54" name="Graphic 53" descr="Bullseye with solid fill">
            <a:extLst>
              <a:ext uri="{FF2B5EF4-FFF2-40B4-BE49-F238E27FC236}">
                <a16:creationId xmlns:a16="http://schemas.microsoft.com/office/drawing/2014/main" id="{649C89F6-1C5E-AA6B-AD35-636AF770D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9447" y="4825816"/>
            <a:ext cx="665653" cy="665653"/>
          </a:xfrm>
          <a:prstGeom prst="rect">
            <a:avLst/>
          </a:prstGeom>
        </p:spPr>
      </p:pic>
      <p:pic>
        <p:nvPicPr>
          <p:cNvPr id="55" name="Graphic 54" descr="Hourglass 30% with solid fill">
            <a:extLst>
              <a:ext uri="{FF2B5EF4-FFF2-40B4-BE49-F238E27FC236}">
                <a16:creationId xmlns:a16="http://schemas.microsoft.com/office/drawing/2014/main" id="{DE3B4F0D-9959-0B9F-D9D1-B50649EC5E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6014" y="1292113"/>
            <a:ext cx="665653" cy="665653"/>
          </a:xfrm>
          <a:prstGeom prst="rect">
            <a:avLst/>
          </a:prstGeom>
        </p:spPr>
      </p:pic>
      <p:pic>
        <p:nvPicPr>
          <p:cNvPr id="56" name="Graphic 55" descr="Research with solid fill">
            <a:extLst>
              <a:ext uri="{FF2B5EF4-FFF2-40B4-BE49-F238E27FC236}">
                <a16:creationId xmlns:a16="http://schemas.microsoft.com/office/drawing/2014/main" id="{C5376D98-4D79-3AE6-0A94-C3D7BB0029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6566" y="2238063"/>
            <a:ext cx="665653" cy="665653"/>
          </a:xfrm>
          <a:prstGeom prst="rect">
            <a:avLst/>
          </a:prstGeom>
        </p:spPr>
      </p:pic>
      <p:pic>
        <p:nvPicPr>
          <p:cNvPr id="57" name="Graphic 56" descr="Bar graph with upward trend with solid fill">
            <a:extLst>
              <a:ext uri="{FF2B5EF4-FFF2-40B4-BE49-F238E27FC236}">
                <a16:creationId xmlns:a16="http://schemas.microsoft.com/office/drawing/2014/main" id="{54F248C4-83C4-E45D-E615-00CC653A0D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0712" y="3838358"/>
            <a:ext cx="665653" cy="665653"/>
          </a:xfrm>
          <a:prstGeom prst="rect">
            <a:avLst/>
          </a:prstGeom>
        </p:spPr>
      </p:pic>
      <p:pic>
        <p:nvPicPr>
          <p:cNvPr id="58" name="Graphic 57" descr="Gears with solid fill">
            <a:extLst>
              <a:ext uri="{FF2B5EF4-FFF2-40B4-BE49-F238E27FC236}">
                <a16:creationId xmlns:a16="http://schemas.microsoft.com/office/drawing/2014/main" id="{EFAA0E0D-B295-A3D0-7E00-833F08FC07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15199" y="2089430"/>
            <a:ext cx="665653" cy="66565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110BD42-F66C-746D-B8FF-82623939DBEE}"/>
              </a:ext>
            </a:extLst>
          </p:cNvPr>
          <p:cNvSpPr txBox="1"/>
          <p:nvPr/>
        </p:nvSpPr>
        <p:spPr>
          <a:xfrm>
            <a:off x="5167737" y="2263177"/>
            <a:ext cx="687796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BD6437-989E-19A4-181F-69E9E758453B}"/>
              </a:ext>
            </a:extLst>
          </p:cNvPr>
          <p:cNvSpPr txBox="1"/>
          <p:nvPr/>
        </p:nvSpPr>
        <p:spPr>
          <a:xfrm>
            <a:off x="6194176" y="2263176"/>
            <a:ext cx="687796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559DA0-437E-28C0-857F-99445AB87A54}"/>
              </a:ext>
            </a:extLst>
          </p:cNvPr>
          <p:cNvSpPr txBox="1"/>
          <p:nvPr/>
        </p:nvSpPr>
        <p:spPr>
          <a:xfrm>
            <a:off x="6821487" y="3177292"/>
            <a:ext cx="687796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17D43F-E01F-3243-C4CC-2406304E285E}"/>
              </a:ext>
            </a:extLst>
          </p:cNvPr>
          <p:cNvSpPr txBox="1"/>
          <p:nvPr/>
        </p:nvSpPr>
        <p:spPr>
          <a:xfrm>
            <a:off x="6313014" y="4217955"/>
            <a:ext cx="687796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ED6E91-FFDC-243A-6FAE-0AA73CABDD22}"/>
              </a:ext>
            </a:extLst>
          </p:cNvPr>
          <p:cNvSpPr txBox="1"/>
          <p:nvPr/>
        </p:nvSpPr>
        <p:spPr>
          <a:xfrm>
            <a:off x="5203767" y="4161073"/>
            <a:ext cx="687796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EC104B-F26F-B752-BB9F-8D63370FBA99}"/>
              </a:ext>
            </a:extLst>
          </p:cNvPr>
          <p:cNvSpPr txBox="1"/>
          <p:nvPr/>
        </p:nvSpPr>
        <p:spPr>
          <a:xfrm>
            <a:off x="4533796" y="3138481"/>
            <a:ext cx="687796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783D01-FDB9-9173-D240-113F1781EFE9}"/>
              </a:ext>
            </a:extLst>
          </p:cNvPr>
          <p:cNvGrpSpPr/>
          <p:nvPr/>
        </p:nvGrpSpPr>
        <p:grpSpPr>
          <a:xfrm>
            <a:off x="8808973" y="2947244"/>
            <a:ext cx="2926080" cy="1105487"/>
            <a:chOff x="8921977" y="2947244"/>
            <a:chExt cx="2926080" cy="11054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0F848E-EB86-E2A2-8687-78C2AEEC425D}"/>
                </a:ext>
              </a:extLst>
            </p:cNvPr>
            <p:cNvSpPr txBox="1"/>
            <p:nvPr/>
          </p:nvSpPr>
          <p:spPr>
            <a:xfrm>
              <a:off x="8921977" y="294724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02 – Income Equality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9FC9E8-FC85-F443-639B-CF51CC7133E3}"/>
                </a:ext>
              </a:extLst>
            </p:cNvPr>
            <p:cNvSpPr txBox="1"/>
            <p:nvPr/>
          </p:nvSpPr>
          <p:spPr>
            <a:xfrm>
              <a:off x="8921977" y="3406400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200" noProof="1">
                  <a:solidFill>
                    <a:srgbClr val="FF0000"/>
                  </a:solidFill>
                </a:rPr>
                <a:t>23,390</a:t>
              </a:r>
              <a:br>
                <a:rPr lang="en-US" sz="1200" noProof="1">
                  <a:solidFill>
                    <a:srgbClr val="FF0000"/>
                  </a:solidFill>
                </a:rPr>
              </a:br>
              <a:r>
                <a:rPr lang="en-US" sz="1200" noProof="1">
                  <a:solidFill>
                    <a:srgbClr val="FF0000"/>
                  </a:solidFill>
                </a:rPr>
                <a:t>(14% of household are below median income in London)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79B4204-B89A-941A-45F1-0511EABA7267}"/>
              </a:ext>
            </a:extLst>
          </p:cNvPr>
          <p:cNvGrpSpPr/>
          <p:nvPr/>
        </p:nvGrpSpPr>
        <p:grpSpPr>
          <a:xfrm>
            <a:off x="8808973" y="4652338"/>
            <a:ext cx="2926080" cy="736155"/>
            <a:chOff x="8921977" y="4652338"/>
            <a:chExt cx="2926080" cy="7361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9A4CA0-DEEA-52DE-88F4-B4E3E472A904}"/>
                </a:ext>
              </a:extLst>
            </p:cNvPr>
            <p:cNvSpPr txBox="1"/>
            <p:nvPr/>
          </p:nvSpPr>
          <p:spPr>
            <a:xfrm>
              <a:off x="8921977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03 – Housing Cost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35DE32-1B24-FF00-17F8-47654608E6CE}"/>
                </a:ext>
              </a:extLst>
            </p:cNvPr>
            <p:cNvSpPr txBox="1"/>
            <p:nvPr/>
          </p:nvSpPr>
          <p:spPr>
            <a:xfrm>
              <a:off x="8921977" y="5111494"/>
              <a:ext cx="2926080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200" noProof="1">
                  <a:solidFill>
                    <a:srgbClr val="FF0000"/>
                  </a:solidFill>
                </a:rPr>
                <a:t>2</a:t>
              </a:r>
              <a:r>
                <a:rPr lang="en-US" sz="1200" baseline="30000" noProof="1">
                  <a:solidFill>
                    <a:srgbClr val="FF0000"/>
                  </a:solidFill>
                </a:rPr>
                <a:t>nd</a:t>
              </a:r>
              <a:r>
                <a:rPr lang="en-US" sz="1200" noProof="1">
                  <a:solidFill>
                    <a:srgbClr val="FF0000"/>
                  </a:solidFill>
                </a:rPr>
                <a:t> after Chelsea.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1910C2-CB27-C2B9-3082-AAD76BC378EE}"/>
              </a:ext>
            </a:extLst>
          </p:cNvPr>
          <p:cNvGrpSpPr/>
          <p:nvPr/>
        </p:nvGrpSpPr>
        <p:grpSpPr>
          <a:xfrm>
            <a:off x="456949" y="2947244"/>
            <a:ext cx="2926080" cy="920821"/>
            <a:chOff x="332936" y="2947244"/>
            <a:chExt cx="2926080" cy="9208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9B361D-2547-90F4-9743-F27A4D8100BC}"/>
                </a:ext>
              </a:extLst>
            </p:cNvPr>
            <p:cNvSpPr txBox="1"/>
            <p:nvPr/>
          </p:nvSpPr>
          <p:spPr>
            <a:xfrm>
              <a:off x="332936" y="294724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05 - Unemployment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6B28DD-CE06-89F5-D397-E8600B5307BD}"/>
                </a:ext>
              </a:extLst>
            </p:cNvPr>
            <p:cNvSpPr txBox="1"/>
            <p:nvPr/>
          </p:nvSpPr>
          <p:spPr>
            <a:xfrm>
              <a:off x="332936" y="3406400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200" noProof="1">
                  <a:solidFill>
                    <a:schemeClr val="accent2"/>
                  </a:solidFill>
                </a:rPr>
                <a:t>5%</a:t>
              </a:r>
              <a:br>
                <a:rPr lang="en-US" sz="1200" noProof="1">
                  <a:solidFill>
                    <a:schemeClr val="accent2"/>
                  </a:solidFill>
                </a:rPr>
              </a:br>
              <a:r>
                <a:rPr lang="en-US" sz="1200" noProof="1">
                  <a:solidFill>
                    <a:schemeClr val="accent2"/>
                  </a:solidFill>
                </a:rPr>
                <a:t>(Similar to London Average)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563446-2BB0-1A5C-8E8A-EE21CF0A59C6}"/>
              </a:ext>
            </a:extLst>
          </p:cNvPr>
          <p:cNvGrpSpPr/>
          <p:nvPr/>
        </p:nvGrpSpPr>
        <p:grpSpPr>
          <a:xfrm>
            <a:off x="456949" y="4283006"/>
            <a:ext cx="2926080" cy="1659485"/>
            <a:chOff x="332936" y="4283006"/>
            <a:chExt cx="2926080" cy="16594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CF1DE6-8B2C-8BE3-14B8-B945D6E5179D}"/>
                </a:ext>
              </a:extLst>
            </p:cNvPr>
            <p:cNvSpPr txBox="1"/>
            <p:nvPr/>
          </p:nvSpPr>
          <p:spPr>
            <a:xfrm>
              <a:off x="332936" y="4283006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04 –Geo Spatial Disparities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0F8B1-162C-B5CE-B0EA-802CCCE4984C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</a:rPr>
                <a:t>Poverty is concentrated in specific areas of Westminster, often characterized by social housing and limited access to resources and opportunities.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8146B6-166B-30C3-31D3-ED3DEB498598}"/>
              </a:ext>
            </a:extLst>
          </p:cNvPr>
          <p:cNvGrpSpPr/>
          <p:nvPr/>
        </p:nvGrpSpPr>
        <p:grpSpPr>
          <a:xfrm>
            <a:off x="8808973" y="1242150"/>
            <a:ext cx="2926080" cy="920821"/>
            <a:chOff x="8921977" y="1242150"/>
            <a:chExt cx="2926080" cy="9208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203E15-3FEB-90D1-79E5-897462449D33}"/>
                </a:ext>
              </a:extLst>
            </p:cNvPr>
            <p:cNvSpPr txBox="1"/>
            <p:nvPr/>
          </p:nvSpPr>
          <p:spPr>
            <a:xfrm>
              <a:off x="8921977" y="1242150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01 - Diverstiy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7F9A3A-92B5-46C8-5E0C-2F12EFAC75BE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200" b="0" i="0" dirty="0">
                  <a:solidFill>
                    <a:srgbClr val="FF0000"/>
                  </a:solidFill>
                  <a:effectLst/>
                  <a:latin typeface="Source Sans Pro" panose="020F0502020204030204" pitchFamily="34" charset="0"/>
                </a:rPr>
                <a:t>45% of the residents are from a global majority background.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993AE9-A452-2F4F-A7C2-5C7CD06BCC23}"/>
              </a:ext>
            </a:extLst>
          </p:cNvPr>
          <p:cNvGrpSpPr/>
          <p:nvPr/>
        </p:nvGrpSpPr>
        <p:grpSpPr>
          <a:xfrm>
            <a:off x="456949" y="872818"/>
            <a:ext cx="2926080" cy="1105487"/>
            <a:chOff x="332936" y="2258434"/>
            <a:chExt cx="2926080" cy="11054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E3374E-92BF-F1E0-6C76-49CE409C9714}"/>
                </a:ext>
              </a:extLst>
            </p:cNvPr>
            <p:cNvSpPr txBox="1"/>
            <p:nvPr/>
          </p:nvSpPr>
          <p:spPr>
            <a:xfrm>
              <a:off x="332936" y="225843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06 – Changes in Policies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49D60C-DDF5-205A-C14B-C8747AAE3402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200" noProof="1">
                  <a:solidFill>
                    <a:srgbClr val="FF0000"/>
                  </a:solidFill>
                </a:rPr>
                <a:t>Universal Credit and Two child Rule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94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668" y="20977"/>
            <a:ext cx="8247839" cy="665701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 and Recommendation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0603C5-1FF0-B74A-FFC8-BD86FF324025}"/>
              </a:ext>
            </a:extLst>
          </p:cNvPr>
          <p:cNvSpPr txBox="1"/>
          <p:nvPr/>
        </p:nvSpPr>
        <p:spPr>
          <a:xfrm>
            <a:off x="587565" y="2961790"/>
            <a:ext cx="1443103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solidFill>
                  <a:schemeClr val="accent1"/>
                </a:solidFill>
              </a:rPr>
              <a:t>High Risk Wards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935A64-9B01-6A42-F51D-71EFBA52FB5D}"/>
              </a:ext>
            </a:extLst>
          </p:cNvPr>
          <p:cNvSpPr txBox="1"/>
          <p:nvPr/>
        </p:nvSpPr>
        <p:spPr>
          <a:xfrm>
            <a:off x="10161333" y="2407792"/>
            <a:ext cx="1443103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solidFill>
                  <a:schemeClr val="accent1"/>
                </a:solidFill>
              </a:rPr>
              <a:t>Futher Investigation into Hyde Park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04E4F74-4350-D12B-C712-786E33BB19C6}"/>
              </a:ext>
            </a:extLst>
          </p:cNvPr>
          <p:cNvSpPr/>
          <p:nvPr/>
        </p:nvSpPr>
        <p:spPr>
          <a:xfrm>
            <a:off x="3620598" y="1459765"/>
            <a:ext cx="1687310" cy="1668559"/>
          </a:xfrm>
          <a:custGeom>
            <a:avLst/>
            <a:gdLst>
              <a:gd name="connsiteX0" fmla="*/ 71230 w 273277"/>
              <a:gd name="connsiteY0" fmla="*/ 202583 h 270240"/>
              <a:gd name="connsiteX1" fmla="*/ 24204 w 273277"/>
              <a:gd name="connsiteY1" fmla="*/ 78563 h 270240"/>
              <a:gd name="connsiteX2" fmla="*/ 0 w 273277"/>
              <a:gd name="connsiteY2" fmla="*/ 81674 h 270240"/>
              <a:gd name="connsiteX3" fmla="*/ 26164 w 273277"/>
              <a:gd name="connsiteY3" fmla="*/ 37645 h 270240"/>
              <a:gd name="connsiteX4" fmla="*/ 45527 w 273277"/>
              <a:gd name="connsiteY4" fmla="*/ 5141 h 270240"/>
              <a:gd name="connsiteX5" fmla="*/ 61778 w 273277"/>
              <a:gd name="connsiteY5" fmla="*/ 3067 h 270240"/>
              <a:gd name="connsiteX6" fmla="*/ 88749 w 273277"/>
              <a:gd name="connsiteY6" fmla="*/ 29577 h 270240"/>
              <a:gd name="connsiteX7" fmla="*/ 125286 w 273277"/>
              <a:gd name="connsiteY7" fmla="*/ 65423 h 270240"/>
              <a:gd name="connsiteX8" fmla="*/ 95664 w 273277"/>
              <a:gd name="connsiteY8" fmla="*/ 69226 h 270240"/>
              <a:gd name="connsiteX9" fmla="*/ 131740 w 273277"/>
              <a:gd name="connsiteY9" fmla="*/ 163394 h 270240"/>
              <a:gd name="connsiteX10" fmla="*/ 226482 w 273277"/>
              <a:gd name="connsiteY10" fmla="*/ 250646 h 270240"/>
              <a:gd name="connsiteX11" fmla="*/ 273277 w 273277"/>
              <a:gd name="connsiteY11" fmla="*/ 270241 h 270240"/>
              <a:gd name="connsiteX12" fmla="*/ 83101 w 273277"/>
              <a:gd name="connsiteY12" fmla="*/ 219641 h 270240"/>
              <a:gd name="connsiteX13" fmla="*/ 71230 w 273277"/>
              <a:gd name="connsiteY13" fmla="*/ 202583 h 27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3277" h="270240">
                <a:moveTo>
                  <a:pt x="71230" y="202583"/>
                </a:moveTo>
                <a:cubicBezTo>
                  <a:pt x="46334" y="164085"/>
                  <a:pt x="30543" y="122362"/>
                  <a:pt x="24204" y="78563"/>
                </a:cubicBezTo>
                <a:lnTo>
                  <a:pt x="0" y="81674"/>
                </a:lnTo>
                <a:lnTo>
                  <a:pt x="26164" y="37645"/>
                </a:lnTo>
                <a:lnTo>
                  <a:pt x="45527" y="5141"/>
                </a:lnTo>
                <a:cubicBezTo>
                  <a:pt x="48985" y="-737"/>
                  <a:pt x="56937" y="-1774"/>
                  <a:pt x="61778" y="3067"/>
                </a:cubicBezTo>
                <a:lnTo>
                  <a:pt x="88749" y="29577"/>
                </a:lnTo>
                <a:lnTo>
                  <a:pt x="125286" y="65423"/>
                </a:lnTo>
                <a:lnTo>
                  <a:pt x="95664" y="69226"/>
                </a:lnTo>
                <a:cubicBezTo>
                  <a:pt x="100620" y="102306"/>
                  <a:pt x="112723" y="134003"/>
                  <a:pt x="131740" y="163394"/>
                </a:cubicBezTo>
                <a:cubicBezTo>
                  <a:pt x="155253" y="199816"/>
                  <a:pt x="187986" y="229899"/>
                  <a:pt x="226482" y="250646"/>
                </a:cubicBezTo>
                <a:cubicBezTo>
                  <a:pt x="241351" y="258714"/>
                  <a:pt x="257141" y="265169"/>
                  <a:pt x="273277" y="270241"/>
                </a:cubicBezTo>
                <a:cubicBezTo>
                  <a:pt x="206889" y="265861"/>
                  <a:pt x="141998" y="248572"/>
                  <a:pt x="83101" y="219641"/>
                </a:cubicBezTo>
                <a:cubicBezTo>
                  <a:pt x="78952" y="214109"/>
                  <a:pt x="75033" y="208346"/>
                  <a:pt x="71230" y="202583"/>
                </a:cubicBezTo>
                <a:close/>
              </a:path>
            </a:pathLst>
          </a:custGeom>
          <a:solidFill>
            <a:schemeClr val="accent2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2683537-AB4F-EFC4-7385-7F4E083A086A}"/>
              </a:ext>
            </a:extLst>
          </p:cNvPr>
          <p:cNvSpPr/>
          <p:nvPr/>
        </p:nvSpPr>
        <p:spPr>
          <a:xfrm>
            <a:off x="2760213" y="2022089"/>
            <a:ext cx="2121411" cy="1117621"/>
          </a:xfrm>
          <a:custGeom>
            <a:avLst/>
            <a:gdLst>
              <a:gd name="connsiteX0" fmla="*/ 202394 w 343584"/>
              <a:gd name="connsiteY0" fmla="*/ 130527 h 181010"/>
              <a:gd name="connsiteX1" fmla="*/ 215302 w 343584"/>
              <a:gd name="connsiteY1" fmla="*/ 137212 h 181010"/>
              <a:gd name="connsiteX2" fmla="*/ 226252 w 343584"/>
              <a:gd name="connsiteY2" fmla="*/ 142514 h 181010"/>
              <a:gd name="connsiteX3" fmla="*/ 237547 w 343584"/>
              <a:gd name="connsiteY3" fmla="*/ 147701 h 181010"/>
              <a:gd name="connsiteX4" fmla="*/ 343585 w 343584"/>
              <a:gd name="connsiteY4" fmla="*/ 181011 h 181010"/>
              <a:gd name="connsiteX5" fmla="*/ 145110 w 343584"/>
              <a:gd name="connsiteY5" fmla="*/ 181011 h 181010"/>
              <a:gd name="connsiteX6" fmla="*/ 24896 w 343584"/>
              <a:gd name="connsiteY6" fmla="*/ 82809 h 181010"/>
              <a:gd name="connsiteX7" fmla="*/ 5648 w 343584"/>
              <a:gd name="connsiteY7" fmla="*/ 99983 h 181010"/>
              <a:gd name="connsiteX8" fmla="*/ 2421 w 343584"/>
              <a:gd name="connsiteY8" fmla="*/ 48922 h 181010"/>
              <a:gd name="connsiteX9" fmla="*/ 0 w 343584"/>
              <a:gd name="connsiteY9" fmla="*/ 11117 h 181010"/>
              <a:gd name="connsiteX10" fmla="*/ 0 w 343584"/>
              <a:gd name="connsiteY10" fmla="*/ 10425 h 181010"/>
              <a:gd name="connsiteX11" fmla="*/ 12333 w 343584"/>
              <a:gd name="connsiteY11" fmla="*/ 167 h 181010"/>
              <a:gd name="connsiteX12" fmla="*/ 49561 w 343584"/>
              <a:gd name="connsiteY12" fmla="*/ 6737 h 181010"/>
              <a:gd name="connsiteX13" fmla="*/ 99929 w 343584"/>
              <a:gd name="connsiteY13" fmla="*/ 15727 h 181010"/>
              <a:gd name="connsiteX14" fmla="*/ 78721 w 343584"/>
              <a:gd name="connsiteY14" fmla="*/ 34630 h 181010"/>
              <a:gd name="connsiteX15" fmla="*/ 202278 w 343584"/>
              <a:gd name="connsiteY15" fmla="*/ 130412 h 18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584" h="181010">
                <a:moveTo>
                  <a:pt x="202394" y="130527"/>
                </a:moveTo>
                <a:cubicBezTo>
                  <a:pt x="206658" y="132832"/>
                  <a:pt x="210923" y="135022"/>
                  <a:pt x="215302" y="137212"/>
                </a:cubicBezTo>
                <a:cubicBezTo>
                  <a:pt x="218991" y="139056"/>
                  <a:pt x="222564" y="140785"/>
                  <a:pt x="226252" y="142514"/>
                </a:cubicBezTo>
                <a:cubicBezTo>
                  <a:pt x="230056" y="144243"/>
                  <a:pt x="233744" y="145972"/>
                  <a:pt x="237547" y="147701"/>
                </a:cubicBezTo>
                <a:cubicBezTo>
                  <a:pt x="271433" y="162569"/>
                  <a:pt x="307048" y="173750"/>
                  <a:pt x="343585" y="181011"/>
                </a:cubicBezTo>
                <a:lnTo>
                  <a:pt x="145110" y="181011"/>
                </a:lnTo>
                <a:cubicBezTo>
                  <a:pt x="99122" y="153579"/>
                  <a:pt x="58782" y="120614"/>
                  <a:pt x="24896" y="82809"/>
                </a:cubicBezTo>
                <a:lnTo>
                  <a:pt x="5648" y="99983"/>
                </a:lnTo>
                <a:lnTo>
                  <a:pt x="2421" y="48922"/>
                </a:lnTo>
                <a:lnTo>
                  <a:pt x="0" y="11117"/>
                </a:lnTo>
                <a:cubicBezTo>
                  <a:pt x="0" y="10886"/>
                  <a:pt x="0" y="10656"/>
                  <a:pt x="0" y="10425"/>
                </a:cubicBezTo>
                <a:cubicBezTo>
                  <a:pt x="0" y="3971"/>
                  <a:pt x="5878" y="-985"/>
                  <a:pt x="12333" y="167"/>
                </a:cubicBezTo>
                <a:lnTo>
                  <a:pt x="49561" y="6737"/>
                </a:lnTo>
                <a:lnTo>
                  <a:pt x="99929" y="15727"/>
                </a:lnTo>
                <a:lnTo>
                  <a:pt x="78721" y="34630"/>
                </a:lnTo>
                <a:cubicBezTo>
                  <a:pt x="112492" y="72320"/>
                  <a:pt x="154100" y="104593"/>
                  <a:pt x="202278" y="130412"/>
                </a:cubicBezTo>
                <a:close/>
              </a:path>
            </a:pathLst>
          </a:custGeom>
          <a:solidFill>
            <a:schemeClr val="accent5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7454BE2-8DE7-B3F4-4770-9976CA0BD8B3}"/>
              </a:ext>
            </a:extLst>
          </p:cNvPr>
          <p:cNvSpPr/>
          <p:nvPr/>
        </p:nvSpPr>
        <p:spPr>
          <a:xfrm>
            <a:off x="2151051" y="3039370"/>
            <a:ext cx="2662260" cy="779976"/>
          </a:xfrm>
          <a:custGeom>
            <a:avLst/>
            <a:gdLst>
              <a:gd name="connsiteX0" fmla="*/ 251839 w 431180"/>
              <a:gd name="connsiteY0" fmla="*/ 27086 h 126325"/>
              <a:gd name="connsiteX1" fmla="*/ 431181 w 431180"/>
              <a:gd name="connsiteY1" fmla="*/ 27086 h 126325"/>
              <a:gd name="connsiteX2" fmla="*/ 393722 w 431180"/>
              <a:gd name="connsiteY2" fmla="*/ 35501 h 126325"/>
              <a:gd name="connsiteX3" fmla="*/ 387037 w 431180"/>
              <a:gd name="connsiteY3" fmla="*/ 37229 h 126325"/>
              <a:gd name="connsiteX4" fmla="*/ 380467 w 431180"/>
              <a:gd name="connsiteY4" fmla="*/ 39073 h 126325"/>
              <a:gd name="connsiteX5" fmla="*/ 326872 w 431180"/>
              <a:gd name="connsiteY5" fmla="*/ 57054 h 126325"/>
              <a:gd name="connsiteX6" fmla="*/ 319496 w 431180"/>
              <a:gd name="connsiteY6" fmla="*/ 59935 h 126325"/>
              <a:gd name="connsiteX7" fmla="*/ 312350 w 431180"/>
              <a:gd name="connsiteY7" fmla="*/ 62817 h 126325"/>
              <a:gd name="connsiteX8" fmla="*/ 261982 w 431180"/>
              <a:gd name="connsiteY8" fmla="*/ 86792 h 126325"/>
              <a:gd name="connsiteX9" fmla="*/ 239968 w 431180"/>
              <a:gd name="connsiteY9" fmla="*/ 99239 h 126325"/>
              <a:gd name="connsiteX10" fmla="*/ 73996 w 431180"/>
              <a:gd name="connsiteY10" fmla="*/ 99239 h 126325"/>
              <a:gd name="connsiteX11" fmla="*/ 73996 w 431180"/>
              <a:gd name="connsiteY11" fmla="*/ 126326 h 126325"/>
              <a:gd name="connsiteX12" fmla="*/ 33771 w 431180"/>
              <a:gd name="connsiteY12" fmla="*/ 94744 h 126325"/>
              <a:gd name="connsiteX13" fmla="*/ 4034 w 431180"/>
              <a:gd name="connsiteY13" fmla="*/ 71346 h 126325"/>
              <a:gd name="connsiteX14" fmla="*/ 0 w 431180"/>
              <a:gd name="connsiteY14" fmla="*/ 63163 h 126325"/>
              <a:gd name="connsiteX15" fmla="*/ 4034 w 431180"/>
              <a:gd name="connsiteY15" fmla="*/ 54979 h 126325"/>
              <a:gd name="connsiteX16" fmla="*/ 33771 w 431180"/>
              <a:gd name="connsiteY16" fmla="*/ 31581 h 126325"/>
              <a:gd name="connsiteX17" fmla="*/ 73996 w 431180"/>
              <a:gd name="connsiteY17" fmla="*/ 0 h 126325"/>
              <a:gd name="connsiteX18" fmla="*/ 73996 w 431180"/>
              <a:gd name="connsiteY18" fmla="*/ 27086 h 126325"/>
              <a:gd name="connsiteX19" fmla="*/ 251954 w 431180"/>
              <a:gd name="connsiteY19" fmla="*/ 27086 h 12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1180" h="126325">
                <a:moveTo>
                  <a:pt x="251839" y="27086"/>
                </a:moveTo>
                <a:lnTo>
                  <a:pt x="431181" y="27086"/>
                </a:lnTo>
                <a:cubicBezTo>
                  <a:pt x="418618" y="29507"/>
                  <a:pt x="406055" y="32273"/>
                  <a:pt x="393722" y="35501"/>
                </a:cubicBezTo>
                <a:cubicBezTo>
                  <a:pt x="391417" y="36077"/>
                  <a:pt x="389227" y="36653"/>
                  <a:pt x="387037" y="37229"/>
                </a:cubicBezTo>
                <a:cubicBezTo>
                  <a:pt x="384847" y="37806"/>
                  <a:pt x="382657" y="38382"/>
                  <a:pt x="380467" y="39073"/>
                </a:cubicBezTo>
                <a:cubicBezTo>
                  <a:pt x="362257" y="44260"/>
                  <a:pt x="344392" y="50138"/>
                  <a:pt x="326872" y="57054"/>
                </a:cubicBezTo>
                <a:cubicBezTo>
                  <a:pt x="324452" y="57976"/>
                  <a:pt x="322031" y="59014"/>
                  <a:pt x="319496" y="59935"/>
                </a:cubicBezTo>
                <a:cubicBezTo>
                  <a:pt x="317075" y="60858"/>
                  <a:pt x="314770" y="61895"/>
                  <a:pt x="312350" y="62817"/>
                </a:cubicBezTo>
                <a:cubicBezTo>
                  <a:pt x="295176" y="69963"/>
                  <a:pt x="278349" y="77916"/>
                  <a:pt x="261982" y="86792"/>
                </a:cubicBezTo>
                <a:cubicBezTo>
                  <a:pt x="254490" y="90826"/>
                  <a:pt x="247114" y="94975"/>
                  <a:pt x="239968" y="99239"/>
                </a:cubicBezTo>
                <a:lnTo>
                  <a:pt x="73996" y="99239"/>
                </a:lnTo>
                <a:lnTo>
                  <a:pt x="73996" y="126326"/>
                </a:lnTo>
                <a:lnTo>
                  <a:pt x="33771" y="94744"/>
                </a:lnTo>
                <a:lnTo>
                  <a:pt x="4034" y="71346"/>
                </a:lnTo>
                <a:cubicBezTo>
                  <a:pt x="1383" y="69272"/>
                  <a:pt x="0" y="66159"/>
                  <a:pt x="0" y="63163"/>
                </a:cubicBezTo>
                <a:cubicBezTo>
                  <a:pt x="0" y="60166"/>
                  <a:pt x="1383" y="57054"/>
                  <a:pt x="4034" y="54979"/>
                </a:cubicBezTo>
                <a:lnTo>
                  <a:pt x="33771" y="31581"/>
                </a:lnTo>
                <a:lnTo>
                  <a:pt x="73996" y="0"/>
                </a:lnTo>
                <a:lnTo>
                  <a:pt x="73996" y="27086"/>
                </a:lnTo>
                <a:lnTo>
                  <a:pt x="251954" y="27086"/>
                </a:lnTo>
                <a:close/>
              </a:path>
            </a:pathLst>
          </a:custGeom>
          <a:solidFill>
            <a:schemeClr val="accent1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14598BF-D8F4-39EC-C761-9D27B08FE898}"/>
              </a:ext>
            </a:extLst>
          </p:cNvPr>
          <p:cNvSpPr/>
          <p:nvPr/>
        </p:nvSpPr>
        <p:spPr>
          <a:xfrm>
            <a:off x="2759503" y="3219420"/>
            <a:ext cx="2455882" cy="1612224"/>
          </a:xfrm>
          <a:custGeom>
            <a:avLst/>
            <a:gdLst>
              <a:gd name="connsiteX0" fmla="*/ 2651 w 397755"/>
              <a:gd name="connsiteY0" fmla="*/ 212194 h 261116"/>
              <a:gd name="connsiteX1" fmla="*/ 5878 w 397755"/>
              <a:gd name="connsiteY1" fmla="*/ 161134 h 261116"/>
              <a:gd name="connsiteX2" fmla="*/ 25126 w 397755"/>
              <a:gd name="connsiteY2" fmla="*/ 178308 h 261116"/>
              <a:gd name="connsiteX3" fmla="*/ 144303 w 397755"/>
              <a:gd name="connsiteY3" fmla="*/ 80797 h 261116"/>
              <a:gd name="connsiteX4" fmla="*/ 153524 w 397755"/>
              <a:gd name="connsiteY4" fmla="*/ 75380 h 261116"/>
              <a:gd name="connsiteX5" fmla="*/ 163205 w 397755"/>
              <a:gd name="connsiteY5" fmla="*/ 69963 h 261116"/>
              <a:gd name="connsiteX6" fmla="*/ 168507 w 397755"/>
              <a:gd name="connsiteY6" fmla="*/ 67081 h 261116"/>
              <a:gd name="connsiteX7" fmla="*/ 228211 w 397755"/>
              <a:gd name="connsiteY7" fmla="*/ 39419 h 261116"/>
              <a:gd name="connsiteX8" fmla="*/ 235703 w 397755"/>
              <a:gd name="connsiteY8" fmla="*/ 36537 h 261116"/>
              <a:gd name="connsiteX9" fmla="*/ 243425 w 397755"/>
              <a:gd name="connsiteY9" fmla="*/ 33656 h 261116"/>
              <a:gd name="connsiteX10" fmla="*/ 292986 w 397755"/>
              <a:gd name="connsiteY10" fmla="*/ 18096 h 261116"/>
              <a:gd name="connsiteX11" fmla="*/ 299902 w 397755"/>
              <a:gd name="connsiteY11" fmla="*/ 16251 h 261116"/>
              <a:gd name="connsiteX12" fmla="*/ 307048 w 397755"/>
              <a:gd name="connsiteY12" fmla="*/ 14522 h 261116"/>
              <a:gd name="connsiteX13" fmla="*/ 397756 w 397755"/>
              <a:gd name="connsiteY13" fmla="*/ 0 h 261116"/>
              <a:gd name="connsiteX14" fmla="*/ 328601 w 397755"/>
              <a:gd name="connsiteY14" fmla="*/ 27547 h 261116"/>
              <a:gd name="connsiteX15" fmla="*/ 326642 w 397755"/>
              <a:gd name="connsiteY15" fmla="*/ 28584 h 261116"/>
              <a:gd name="connsiteX16" fmla="*/ 322954 w 397755"/>
              <a:gd name="connsiteY16" fmla="*/ 30544 h 261116"/>
              <a:gd name="connsiteX17" fmla="*/ 317421 w 397755"/>
              <a:gd name="connsiteY17" fmla="*/ 33656 h 261116"/>
              <a:gd name="connsiteX18" fmla="*/ 292871 w 397755"/>
              <a:gd name="connsiteY18" fmla="*/ 49216 h 261116"/>
              <a:gd name="connsiteX19" fmla="*/ 287223 w 397755"/>
              <a:gd name="connsiteY19" fmla="*/ 53250 h 261116"/>
              <a:gd name="connsiteX20" fmla="*/ 281691 w 397755"/>
              <a:gd name="connsiteY20" fmla="*/ 57284 h 261116"/>
              <a:gd name="connsiteX21" fmla="*/ 266016 w 397755"/>
              <a:gd name="connsiteY21" fmla="*/ 69963 h 261116"/>
              <a:gd name="connsiteX22" fmla="*/ 259792 w 397755"/>
              <a:gd name="connsiteY22" fmla="*/ 75380 h 261116"/>
              <a:gd name="connsiteX23" fmla="*/ 253914 w 397755"/>
              <a:gd name="connsiteY23" fmla="*/ 80797 h 261116"/>
              <a:gd name="connsiteX24" fmla="*/ 215187 w 397755"/>
              <a:gd name="connsiteY24" fmla="*/ 124020 h 261116"/>
              <a:gd name="connsiteX25" fmla="*/ 202278 w 397755"/>
              <a:gd name="connsiteY25" fmla="*/ 130705 h 261116"/>
              <a:gd name="connsiteX26" fmla="*/ 78721 w 397755"/>
              <a:gd name="connsiteY26" fmla="*/ 226487 h 261116"/>
              <a:gd name="connsiteX27" fmla="*/ 99929 w 397755"/>
              <a:gd name="connsiteY27" fmla="*/ 245390 h 261116"/>
              <a:gd name="connsiteX28" fmla="*/ 49561 w 397755"/>
              <a:gd name="connsiteY28" fmla="*/ 254380 h 261116"/>
              <a:gd name="connsiteX29" fmla="*/ 12333 w 397755"/>
              <a:gd name="connsiteY29" fmla="*/ 260950 h 261116"/>
              <a:gd name="connsiteX30" fmla="*/ 0 w 397755"/>
              <a:gd name="connsiteY30" fmla="*/ 250692 h 261116"/>
              <a:gd name="connsiteX31" fmla="*/ 0 w 397755"/>
              <a:gd name="connsiteY31" fmla="*/ 250000 h 261116"/>
              <a:gd name="connsiteX32" fmla="*/ 2420 w 397755"/>
              <a:gd name="connsiteY32" fmla="*/ 212194 h 26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97755" h="261116">
                <a:moveTo>
                  <a:pt x="2651" y="212194"/>
                </a:moveTo>
                <a:lnTo>
                  <a:pt x="5878" y="161134"/>
                </a:lnTo>
                <a:lnTo>
                  <a:pt x="25126" y="178308"/>
                </a:lnTo>
                <a:cubicBezTo>
                  <a:pt x="58666" y="140848"/>
                  <a:pt x="98661" y="108114"/>
                  <a:pt x="144303" y="80797"/>
                </a:cubicBezTo>
                <a:cubicBezTo>
                  <a:pt x="147300" y="78953"/>
                  <a:pt x="150412" y="77225"/>
                  <a:pt x="153524" y="75380"/>
                </a:cubicBezTo>
                <a:cubicBezTo>
                  <a:pt x="156751" y="73536"/>
                  <a:pt x="159863" y="71807"/>
                  <a:pt x="163205" y="69963"/>
                </a:cubicBezTo>
                <a:cubicBezTo>
                  <a:pt x="164934" y="69041"/>
                  <a:pt x="166779" y="68004"/>
                  <a:pt x="168507" y="67081"/>
                </a:cubicBezTo>
                <a:cubicBezTo>
                  <a:pt x="187871" y="56708"/>
                  <a:pt x="207811" y="47487"/>
                  <a:pt x="228211" y="39419"/>
                </a:cubicBezTo>
                <a:cubicBezTo>
                  <a:pt x="230747" y="38382"/>
                  <a:pt x="233167" y="37460"/>
                  <a:pt x="235703" y="36537"/>
                </a:cubicBezTo>
                <a:cubicBezTo>
                  <a:pt x="238239" y="35615"/>
                  <a:pt x="240890" y="34578"/>
                  <a:pt x="243425" y="33656"/>
                </a:cubicBezTo>
                <a:cubicBezTo>
                  <a:pt x="259677" y="27777"/>
                  <a:pt x="276274" y="22476"/>
                  <a:pt x="292986" y="18096"/>
                </a:cubicBezTo>
                <a:cubicBezTo>
                  <a:pt x="295292" y="17519"/>
                  <a:pt x="297597" y="16943"/>
                  <a:pt x="299902" y="16251"/>
                </a:cubicBezTo>
                <a:cubicBezTo>
                  <a:pt x="302322" y="15675"/>
                  <a:pt x="304628" y="15099"/>
                  <a:pt x="307048" y="14522"/>
                </a:cubicBezTo>
                <a:cubicBezTo>
                  <a:pt x="336784" y="7377"/>
                  <a:pt x="367097" y="2535"/>
                  <a:pt x="397756" y="0"/>
                </a:cubicBezTo>
                <a:cubicBezTo>
                  <a:pt x="373782" y="6685"/>
                  <a:pt x="350615" y="15906"/>
                  <a:pt x="328601" y="27547"/>
                </a:cubicBezTo>
                <a:cubicBezTo>
                  <a:pt x="327910" y="27893"/>
                  <a:pt x="327333" y="28239"/>
                  <a:pt x="326642" y="28584"/>
                </a:cubicBezTo>
                <a:cubicBezTo>
                  <a:pt x="325374" y="29276"/>
                  <a:pt x="324221" y="29968"/>
                  <a:pt x="322954" y="30544"/>
                </a:cubicBezTo>
                <a:cubicBezTo>
                  <a:pt x="321109" y="31581"/>
                  <a:pt x="319265" y="32618"/>
                  <a:pt x="317421" y="33656"/>
                </a:cubicBezTo>
                <a:cubicBezTo>
                  <a:pt x="309007" y="38497"/>
                  <a:pt x="300824" y="43684"/>
                  <a:pt x="292871" y="49216"/>
                </a:cubicBezTo>
                <a:cubicBezTo>
                  <a:pt x="290912" y="50599"/>
                  <a:pt x="289068" y="51867"/>
                  <a:pt x="287223" y="53250"/>
                </a:cubicBezTo>
                <a:cubicBezTo>
                  <a:pt x="285379" y="54633"/>
                  <a:pt x="283535" y="55901"/>
                  <a:pt x="281691" y="57284"/>
                </a:cubicBezTo>
                <a:cubicBezTo>
                  <a:pt x="276389" y="61318"/>
                  <a:pt x="271087" y="65583"/>
                  <a:pt x="266016" y="69963"/>
                </a:cubicBezTo>
                <a:cubicBezTo>
                  <a:pt x="263941" y="71692"/>
                  <a:pt x="261867" y="73536"/>
                  <a:pt x="259792" y="75380"/>
                </a:cubicBezTo>
                <a:cubicBezTo>
                  <a:pt x="257833" y="77109"/>
                  <a:pt x="255873" y="78953"/>
                  <a:pt x="253914" y="80797"/>
                </a:cubicBezTo>
                <a:cubicBezTo>
                  <a:pt x="239852" y="94052"/>
                  <a:pt x="226828" y="108460"/>
                  <a:pt x="215187" y="124020"/>
                </a:cubicBezTo>
                <a:cubicBezTo>
                  <a:pt x="210807" y="126210"/>
                  <a:pt x="206543" y="128400"/>
                  <a:pt x="202278" y="130705"/>
                </a:cubicBezTo>
                <a:cubicBezTo>
                  <a:pt x="153985" y="156524"/>
                  <a:pt x="112492" y="188796"/>
                  <a:pt x="78721" y="226487"/>
                </a:cubicBezTo>
                <a:lnTo>
                  <a:pt x="99929" y="245390"/>
                </a:lnTo>
                <a:lnTo>
                  <a:pt x="49561" y="254380"/>
                </a:lnTo>
                <a:lnTo>
                  <a:pt x="12333" y="260950"/>
                </a:lnTo>
                <a:cubicBezTo>
                  <a:pt x="5878" y="262102"/>
                  <a:pt x="0" y="257146"/>
                  <a:pt x="0" y="250692"/>
                </a:cubicBezTo>
                <a:cubicBezTo>
                  <a:pt x="0" y="244237"/>
                  <a:pt x="0" y="250230"/>
                  <a:pt x="0" y="250000"/>
                </a:cubicBezTo>
                <a:lnTo>
                  <a:pt x="2420" y="212194"/>
                </a:lnTo>
                <a:close/>
              </a:path>
            </a:pathLst>
          </a:custGeom>
          <a:solidFill>
            <a:schemeClr val="accent4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362D2B1-126E-E05C-F52C-6A39686DBCBA}"/>
              </a:ext>
            </a:extLst>
          </p:cNvPr>
          <p:cNvSpPr/>
          <p:nvPr/>
        </p:nvSpPr>
        <p:spPr>
          <a:xfrm>
            <a:off x="6882067" y="3729675"/>
            <a:ext cx="1687310" cy="1668559"/>
          </a:xfrm>
          <a:custGeom>
            <a:avLst/>
            <a:gdLst>
              <a:gd name="connsiteX0" fmla="*/ 202047 w 273277"/>
              <a:gd name="connsiteY0" fmla="*/ 67658 h 270240"/>
              <a:gd name="connsiteX1" fmla="*/ 249073 w 273277"/>
              <a:gd name="connsiteY1" fmla="*/ 191679 h 270240"/>
              <a:gd name="connsiteX2" fmla="*/ 273277 w 273277"/>
              <a:gd name="connsiteY2" fmla="*/ 188566 h 270240"/>
              <a:gd name="connsiteX3" fmla="*/ 247114 w 273277"/>
              <a:gd name="connsiteY3" fmla="*/ 232596 h 270240"/>
              <a:gd name="connsiteX4" fmla="*/ 227750 w 273277"/>
              <a:gd name="connsiteY4" fmla="*/ 265099 h 270240"/>
              <a:gd name="connsiteX5" fmla="*/ 211499 w 273277"/>
              <a:gd name="connsiteY5" fmla="*/ 267174 h 270240"/>
              <a:gd name="connsiteX6" fmla="*/ 184529 w 273277"/>
              <a:gd name="connsiteY6" fmla="*/ 240664 h 270240"/>
              <a:gd name="connsiteX7" fmla="*/ 147991 w 273277"/>
              <a:gd name="connsiteY7" fmla="*/ 204818 h 270240"/>
              <a:gd name="connsiteX8" fmla="*/ 177613 w 273277"/>
              <a:gd name="connsiteY8" fmla="*/ 201014 h 270240"/>
              <a:gd name="connsiteX9" fmla="*/ 141537 w 273277"/>
              <a:gd name="connsiteY9" fmla="*/ 106847 h 270240"/>
              <a:gd name="connsiteX10" fmla="*/ 46795 w 273277"/>
              <a:gd name="connsiteY10" fmla="*/ 19594 h 270240"/>
              <a:gd name="connsiteX11" fmla="*/ 0 w 273277"/>
              <a:gd name="connsiteY11" fmla="*/ 0 h 270240"/>
              <a:gd name="connsiteX12" fmla="*/ 190176 w 273277"/>
              <a:gd name="connsiteY12" fmla="*/ 50599 h 270240"/>
              <a:gd name="connsiteX13" fmla="*/ 202047 w 273277"/>
              <a:gd name="connsiteY13" fmla="*/ 67658 h 27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3277" h="270240">
                <a:moveTo>
                  <a:pt x="202047" y="67658"/>
                </a:moveTo>
                <a:cubicBezTo>
                  <a:pt x="226943" y="106155"/>
                  <a:pt x="242734" y="147880"/>
                  <a:pt x="249073" y="191679"/>
                </a:cubicBezTo>
                <a:lnTo>
                  <a:pt x="273277" y="188566"/>
                </a:lnTo>
                <a:lnTo>
                  <a:pt x="247114" y="232596"/>
                </a:lnTo>
                <a:lnTo>
                  <a:pt x="227750" y="265099"/>
                </a:lnTo>
                <a:cubicBezTo>
                  <a:pt x="224293" y="270978"/>
                  <a:pt x="216339" y="272015"/>
                  <a:pt x="211499" y="267174"/>
                </a:cubicBezTo>
                <a:lnTo>
                  <a:pt x="184529" y="240664"/>
                </a:lnTo>
                <a:lnTo>
                  <a:pt x="147991" y="204818"/>
                </a:lnTo>
                <a:lnTo>
                  <a:pt x="177613" y="201014"/>
                </a:lnTo>
                <a:cubicBezTo>
                  <a:pt x="172657" y="167935"/>
                  <a:pt x="160554" y="136238"/>
                  <a:pt x="141537" y="106847"/>
                </a:cubicBezTo>
                <a:cubicBezTo>
                  <a:pt x="118024" y="70424"/>
                  <a:pt x="85291" y="40341"/>
                  <a:pt x="46795" y="19594"/>
                </a:cubicBezTo>
                <a:cubicBezTo>
                  <a:pt x="31926" y="11526"/>
                  <a:pt x="16136" y="5071"/>
                  <a:pt x="0" y="0"/>
                </a:cubicBezTo>
                <a:cubicBezTo>
                  <a:pt x="66389" y="4380"/>
                  <a:pt x="131279" y="21669"/>
                  <a:pt x="190176" y="50599"/>
                </a:cubicBezTo>
                <a:cubicBezTo>
                  <a:pt x="194325" y="56132"/>
                  <a:pt x="198244" y="61895"/>
                  <a:pt x="202047" y="67658"/>
                </a:cubicBezTo>
                <a:close/>
              </a:path>
            </a:pathLst>
          </a:custGeom>
          <a:solidFill>
            <a:schemeClr val="accent2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AAF237D-FFB0-C56F-C824-1D02DF899AA6}"/>
              </a:ext>
            </a:extLst>
          </p:cNvPr>
          <p:cNvSpPr/>
          <p:nvPr/>
        </p:nvSpPr>
        <p:spPr>
          <a:xfrm>
            <a:off x="7308345" y="3718290"/>
            <a:ext cx="2121411" cy="1117627"/>
          </a:xfrm>
          <a:custGeom>
            <a:avLst/>
            <a:gdLst>
              <a:gd name="connsiteX0" fmla="*/ 141191 w 343584"/>
              <a:gd name="connsiteY0" fmla="*/ 50484 h 181011"/>
              <a:gd name="connsiteX1" fmla="*/ 128282 w 343584"/>
              <a:gd name="connsiteY1" fmla="*/ 43799 h 181011"/>
              <a:gd name="connsiteX2" fmla="*/ 117333 w 343584"/>
              <a:gd name="connsiteY2" fmla="*/ 38497 h 181011"/>
              <a:gd name="connsiteX3" fmla="*/ 106038 w 343584"/>
              <a:gd name="connsiteY3" fmla="*/ 33311 h 181011"/>
              <a:gd name="connsiteX4" fmla="*/ 0 w 343584"/>
              <a:gd name="connsiteY4" fmla="*/ 0 h 181011"/>
              <a:gd name="connsiteX5" fmla="*/ 198475 w 343584"/>
              <a:gd name="connsiteY5" fmla="*/ 0 h 181011"/>
              <a:gd name="connsiteX6" fmla="*/ 318689 w 343584"/>
              <a:gd name="connsiteY6" fmla="*/ 98202 h 181011"/>
              <a:gd name="connsiteX7" fmla="*/ 337937 w 343584"/>
              <a:gd name="connsiteY7" fmla="*/ 81028 h 181011"/>
              <a:gd name="connsiteX8" fmla="*/ 341164 w 343584"/>
              <a:gd name="connsiteY8" fmla="*/ 132089 h 181011"/>
              <a:gd name="connsiteX9" fmla="*/ 343585 w 343584"/>
              <a:gd name="connsiteY9" fmla="*/ 169894 h 181011"/>
              <a:gd name="connsiteX10" fmla="*/ 343585 w 343584"/>
              <a:gd name="connsiteY10" fmla="*/ 170586 h 181011"/>
              <a:gd name="connsiteX11" fmla="*/ 331252 w 343584"/>
              <a:gd name="connsiteY11" fmla="*/ 180844 h 181011"/>
              <a:gd name="connsiteX12" fmla="*/ 294024 w 343584"/>
              <a:gd name="connsiteY12" fmla="*/ 174274 h 181011"/>
              <a:gd name="connsiteX13" fmla="*/ 243656 w 343584"/>
              <a:gd name="connsiteY13" fmla="*/ 165284 h 181011"/>
              <a:gd name="connsiteX14" fmla="*/ 264863 w 343584"/>
              <a:gd name="connsiteY14" fmla="*/ 146381 h 181011"/>
              <a:gd name="connsiteX15" fmla="*/ 141307 w 343584"/>
              <a:gd name="connsiteY15" fmla="*/ 50600 h 181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584" h="181011">
                <a:moveTo>
                  <a:pt x="141191" y="50484"/>
                </a:moveTo>
                <a:cubicBezTo>
                  <a:pt x="136927" y="48179"/>
                  <a:pt x="132662" y="45989"/>
                  <a:pt x="128282" y="43799"/>
                </a:cubicBezTo>
                <a:cubicBezTo>
                  <a:pt x="124594" y="41955"/>
                  <a:pt x="121021" y="40226"/>
                  <a:pt x="117333" y="38497"/>
                </a:cubicBezTo>
                <a:cubicBezTo>
                  <a:pt x="113529" y="36769"/>
                  <a:pt x="109841" y="35040"/>
                  <a:pt x="106038" y="33311"/>
                </a:cubicBezTo>
                <a:cubicBezTo>
                  <a:pt x="72152" y="18442"/>
                  <a:pt x="36537" y="7262"/>
                  <a:pt x="0" y="0"/>
                </a:cubicBezTo>
                <a:lnTo>
                  <a:pt x="198475" y="0"/>
                </a:lnTo>
                <a:cubicBezTo>
                  <a:pt x="244463" y="27432"/>
                  <a:pt x="284803" y="60397"/>
                  <a:pt x="318689" y="98202"/>
                </a:cubicBezTo>
                <a:lnTo>
                  <a:pt x="337937" y="81028"/>
                </a:lnTo>
                <a:lnTo>
                  <a:pt x="341164" y="132089"/>
                </a:lnTo>
                <a:lnTo>
                  <a:pt x="343585" y="169894"/>
                </a:lnTo>
                <a:cubicBezTo>
                  <a:pt x="343585" y="170125"/>
                  <a:pt x="343585" y="170355"/>
                  <a:pt x="343585" y="170586"/>
                </a:cubicBezTo>
                <a:cubicBezTo>
                  <a:pt x="343585" y="177040"/>
                  <a:pt x="337707" y="181997"/>
                  <a:pt x="331252" y="180844"/>
                </a:cubicBezTo>
                <a:lnTo>
                  <a:pt x="294024" y="174274"/>
                </a:lnTo>
                <a:lnTo>
                  <a:pt x="243656" y="165284"/>
                </a:lnTo>
                <a:lnTo>
                  <a:pt x="264863" y="146381"/>
                </a:lnTo>
                <a:cubicBezTo>
                  <a:pt x="231093" y="108691"/>
                  <a:pt x="189484" y="76418"/>
                  <a:pt x="141307" y="50600"/>
                </a:cubicBezTo>
                <a:close/>
              </a:path>
            </a:pathLst>
          </a:custGeom>
          <a:solidFill>
            <a:schemeClr val="accent5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8A4862E-200F-1B58-C4A8-4CA3AF3DD457}"/>
              </a:ext>
            </a:extLst>
          </p:cNvPr>
          <p:cNvSpPr/>
          <p:nvPr/>
        </p:nvSpPr>
        <p:spPr>
          <a:xfrm>
            <a:off x="7376664" y="3039370"/>
            <a:ext cx="2662266" cy="779976"/>
          </a:xfrm>
          <a:custGeom>
            <a:avLst/>
            <a:gdLst>
              <a:gd name="connsiteX0" fmla="*/ 427262 w 431181"/>
              <a:gd name="connsiteY0" fmla="*/ 71346 h 126325"/>
              <a:gd name="connsiteX1" fmla="*/ 397526 w 431181"/>
              <a:gd name="connsiteY1" fmla="*/ 94744 h 126325"/>
              <a:gd name="connsiteX2" fmla="*/ 357301 w 431181"/>
              <a:gd name="connsiteY2" fmla="*/ 126326 h 126325"/>
              <a:gd name="connsiteX3" fmla="*/ 357301 w 431181"/>
              <a:gd name="connsiteY3" fmla="*/ 99239 h 126325"/>
              <a:gd name="connsiteX4" fmla="*/ 0 w 431181"/>
              <a:gd name="connsiteY4" fmla="*/ 99239 h 126325"/>
              <a:gd name="connsiteX5" fmla="*/ 37459 w 431181"/>
              <a:gd name="connsiteY5" fmla="*/ 90826 h 126325"/>
              <a:gd name="connsiteX6" fmla="*/ 44144 w 431181"/>
              <a:gd name="connsiteY6" fmla="*/ 89097 h 126325"/>
              <a:gd name="connsiteX7" fmla="*/ 50714 w 431181"/>
              <a:gd name="connsiteY7" fmla="*/ 87252 h 126325"/>
              <a:gd name="connsiteX8" fmla="*/ 104309 w 431181"/>
              <a:gd name="connsiteY8" fmla="*/ 69272 h 126325"/>
              <a:gd name="connsiteX9" fmla="*/ 111685 w 431181"/>
              <a:gd name="connsiteY9" fmla="*/ 66390 h 126325"/>
              <a:gd name="connsiteX10" fmla="*/ 118831 w 431181"/>
              <a:gd name="connsiteY10" fmla="*/ 63509 h 126325"/>
              <a:gd name="connsiteX11" fmla="*/ 169199 w 431181"/>
              <a:gd name="connsiteY11" fmla="*/ 39535 h 126325"/>
              <a:gd name="connsiteX12" fmla="*/ 191213 w 431181"/>
              <a:gd name="connsiteY12" fmla="*/ 27086 h 126325"/>
              <a:gd name="connsiteX13" fmla="*/ 357185 w 431181"/>
              <a:gd name="connsiteY13" fmla="*/ 27086 h 126325"/>
              <a:gd name="connsiteX14" fmla="*/ 357185 w 431181"/>
              <a:gd name="connsiteY14" fmla="*/ 0 h 126325"/>
              <a:gd name="connsiteX15" fmla="*/ 397410 w 431181"/>
              <a:gd name="connsiteY15" fmla="*/ 31581 h 126325"/>
              <a:gd name="connsiteX16" fmla="*/ 427147 w 431181"/>
              <a:gd name="connsiteY16" fmla="*/ 54979 h 126325"/>
              <a:gd name="connsiteX17" fmla="*/ 431181 w 431181"/>
              <a:gd name="connsiteY17" fmla="*/ 63163 h 126325"/>
              <a:gd name="connsiteX18" fmla="*/ 427147 w 431181"/>
              <a:gd name="connsiteY18" fmla="*/ 71346 h 12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1181" h="126325">
                <a:moveTo>
                  <a:pt x="427262" y="71346"/>
                </a:moveTo>
                <a:lnTo>
                  <a:pt x="397526" y="94744"/>
                </a:lnTo>
                <a:lnTo>
                  <a:pt x="357301" y="126326"/>
                </a:lnTo>
                <a:lnTo>
                  <a:pt x="357301" y="99239"/>
                </a:lnTo>
                <a:lnTo>
                  <a:pt x="0" y="99239"/>
                </a:lnTo>
                <a:cubicBezTo>
                  <a:pt x="12563" y="96819"/>
                  <a:pt x="25126" y="94053"/>
                  <a:pt x="37459" y="90826"/>
                </a:cubicBezTo>
                <a:cubicBezTo>
                  <a:pt x="39764" y="90249"/>
                  <a:pt x="41954" y="89673"/>
                  <a:pt x="44144" y="89097"/>
                </a:cubicBezTo>
                <a:cubicBezTo>
                  <a:pt x="46333" y="88520"/>
                  <a:pt x="48524" y="87944"/>
                  <a:pt x="50714" y="87252"/>
                </a:cubicBezTo>
                <a:cubicBezTo>
                  <a:pt x="68924" y="82066"/>
                  <a:pt x="86789" y="76187"/>
                  <a:pt x="104309" y="69272"/>
                </a:cubicBezTo>
                <a:cubicBezTo>
                  <a:pt x="106729" y="68350"/>
                  <a:pt x="109149" y="67312"/>
                  <a:pt x="111685" y="66390"/>
                </a:cubicBezTo>
                <a:cubicBezTo>
                  <a:pt x="114106" y="65468"/>
                  <a:pt x="116411" y="64431"/>
                  <a:pt x="118831" y="63509"/>
                </a:cubicBezTo>
                <a:cubicBezTo>
                  <a:pt x="136005" y="56362"/>
                  <a:pt x="152833" y="48409"/>
                  <a:pt x="169199" y="39535"/>
                </a:cubicBezTo>
                <a:cubicBezTo>
                  <a:pt x="176691" y="35501"/>
                  <a:pt x="184067" y="31351"/>
                  <a:pt x="191213" y="27086"/>
                </a:cubicBezTo>
                <a:lnTo>
                  <a:pt x="357185" y="27086"/>
                </a:lnTo>
                <a:lnTo>
                  <a:pt x="357185" y="0"/>
                </a:lnTo>
                <a:lnTo>
                  <a:pt x="397410" y="31581"/>
                </a:lnTo>
                <a:lnTo>
                  <a:pt x="427147" y="54979"/>
                </a:lnTo>
                <a:cubicBezTo>
                  <a:pt x="429798" y="57054"/>
                  <a:pt x="431181" y="60166"/>
                  <a:pt x="431181" y="63163"/>
                </a:cubicBezTo>
                <a:cubicBezTo>
                  <a:pt x="431181" y="66159"/>
                  <a:pt x="429798" y="69272"/>
                  <a:pt x="427147" y="71346"/>
                </a:cubicBezTo>
                <a:close/>
              </a:path>
            </a:pathLst>
          </a:custGeom>
          <a:solidFill>
            <a:schemeClr val="accent1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4938108-8B8C-53D1-BC17-9B5B99962374}"/>
              </a:ext>
            </a:extLst>
          </p:cNvPr>
          <p:cNvSpPr/>
          <p:nvPr/>
        </p:nvSpPr>
        <p:spPr>
          <a:xfrm>
            <a:off x="6973873" y="2027065"/>
            <a:ext cx="2455888" cy="1612230"/>
          </a:xfrm>
          <a:custGeom>
            <a:avLst/>
            <a:gdLst>
              <a:gd name="connsiteX0" fmla="*/ 395220 w 397756"/>
              <a:gd name="connsiteY0" fmla="*/ 48923 h 261117"/>
              <a:gd name="connsiteX1" fmla="*/ 391993 w 397756"/>
              <a:gd name="connsiteY1" fmla="*/ 99983 h 261117"/>
              <a:gd name="connsiteX2" fmla="*/ 372745 w 397756"/>
              <a:gd name="connsiteY2" fmla="*/ 82809 h 261117"/>
              <a:gd name="connsiteX3" fmla="*/ 253568 w 397756"/>
              <a:gd name="connsiteY3" fmla="*/ 180320 h 261117"/>
              <a:gd name="connsiteX4" fmla="*/ 244347 w 397756"/>
              <a:gd name="connsiteY4" fmla="*/ 185737 h 261117"/>
              <a:gd name="connsiteX5" fmla="*/ 234666 w 397756"/>
              <a:gd name="connsiteY5" fmla="*/ 191154 h 261117"/>
              <a:gd name="connsiteX6" fmla="*/ 229249 w 397756"/>
              <a:gd name="connsiteY6" fmla="*/ 194036 h 261117"/>
              <a:gd name="connsiteX7" fmla="*/ 169545 w 397756"/>
              <a:gd name="connsiteY7" fmla="*/ 221698 h 261117"/>
              <a:gd name="connsiteX8" fmla="*/ 162053 w 397756"/>
              <a:gd name="connsiteY8" fmla="*/ 224580 h 261117"/>
              <a:gd name="connsiteX9" fmla="*/ 154331 w 397756"/>
              <a:gd name="connsiteY9" fmla="*/ 227461 h 261117"/>
              <a:gd name="connsiteX10" fmla="*/ 104770 w 397756"/>
              <a:gd name="connsiteY10" fmla="*/ 243021 h 261117"/>
              <a:gd name="connsiteX11" fmla="*/ 97854 w 397756"/>
              <a:gd name="connsiteY11" fmla="*/ 244866 h 261117"/>
              <a:gd name="connsiteX12" fmla="*/ 90708 w 397756"/>
              <a:gd name="connsiteY12" fmla="*/ 246594 h 261117"/>
              <a:gd name="connsiteX13" fmla="*/ 0 w 397756"/>
              <a:gd name="connsiteY13" fmla="*/ 261117 h 261117"/>
              <a:gd name="connsiteX14" fmla="*/ 69155 w 397756"/>
              <a:gd name="connsiteY14" fmla="*/ 233570 h 261117"/>
              <a:gd name="connsiteX15" fmla="*/ 71115 w 397756"/>
              <a:gd name="connsiteY15" fmla="*/ 232532 h 261117"/>
              <a:gd name="connsiteX16" fmla="*/ 74802 w 397756"/>
              <a:gd name="connsiteY16" fmla="*/ 230573 h 261117"/>
              <a:gd name="connsiteX17" fmla="*/ 80335 w 397756"/>
              <a:gd name="connsiteY17" fmla="*/ 227461 h 261117"/>
              <a:gd name="connsiteX18" fmla="*/ 104885 w 397756"/>
              <a:gd name="connsiteY18" fmla="*/ 211901 h 261117"/>
              <a:gd name="connsiteX19" fmla="*/ 110533 w 397756"/>
              <a:gd name="connsiteY19" fmla="*/ 207867 h 261117"/>
              <a:gd name="connsiteX20" fmla="*/ 116065 w 397756"/>
              <a:gd name="connsiteY20" fmla="*/ 203833 h 261117"/>
              <a:gd name="connsiteX21" fmla="*/ 131740 w 397756"/>
              <a:gd name="connsiteY21" fmla="*/ 191154 h 261117"/>
              <a:gd name="connsiteX22" fmla="*/ 137964 w 397756"/>
              <a:gd name="connsiteY22" fmla="*/ 185737 h 261117"/>
              <a:gd name="connsiteX23" fmla="*/ 143842 w 397756"/>
              <a:gd name="connsiteY23" fmla="*/ 180320 h 261117"/>
              <a:gd name="connsiteX24" fmla="*/ 182569 w 397756"/>
              <a:gd name="connsiteY24" fmla="*/ 137097 h 261117"/>
              <a:gd name="connsiteX25" fmla="*/ 195478 w 397756"/>
              <a:gd name="connsiteY25" fmla="*/ 130412 h 261117"/>
              <a:gd name="connsiteX26" fmla="*/ 319035 w 397756"/>
              <a:gd name="connsiteY26" fmla="*/ 34631 h 261117"/>
              <a:gd name="connsiteX27" fmla="*/ 297827 w 397756"/>
              <a:gd name="connsiteY27" fmla="*/ 15727 h 261117"/>
              <a:gd name="connsiteX28" fmla="*/ 348195 w 397756"/>
              <a:gd name="connsiteY28" fmla="*/ 6737 h 261117"/>
              <a:gd name="connsiteX29" fmla="*/ 385423 w 397756"/>
              <a:gd name="connsiteY29" fmla="*/ 167 h 261117"/>
              <a:gd name="connsiteX30" fmla="*/ 397756 w 397756"/>
              <a:gd name="connsiteY30" fmla="*/ 10426 h 261117"/>
              <a:gd name="connsiteX31" fmla="*/ 397756 w 397756"/>
              <a:gd name="connsiteY31" fmla="*/ 11117 h 261117"/>
              <a:gd name="connsiteX32" fmla="*/ 395336 w 397756"/>
              <a:gd name="connsiteY32" fmla="*/ 48923 h 26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97756" h="261117">
                <a:moveTo>
                  <a:pt x="395220" y="48923"/>
                </a:moveTo>
                <a:lnTo>
                  <a:pt x="391993" y="99983"/>
                </a:lnTo>
                <a:lnTo>
                  <a:pt x="372745" y="82809"/>
                </a:lnTo>
                <a:cubicBezTo>
                  <a:pt x="339205" y="120269"/>
                  <a:pt x="299210" y="153003"/>
                  <a:pt x="253568" y="180320"/>
                </a:cubicBezTo>
                <a:cubicBezTo>
                  <a:pt x="250571" y="182164"/>
                  <a:pt x="247460" y="183893"/>
                  <a:pt x="244347" y="185737"/>
                </a:cubicBezTo>
                <a:cubicBezTo>
                  <a:pt x="241120" y="187581"/>
                  <a:pt x="238008" y="189425"/>
                  <a:pt x="234666" y="191154"/>
                </a:cubicBezTo>
                <a:cubicBezTo>
                  <a:pt x="232937" y="192076"/>
                  <a:pt x="231093" y="193114"/>
                  <a:pt x="229249" y="194036"/>
                </a:cubicBezTo>
                <a:cubicBezTo>
                  <a:pt x="209885" y="204409"/>
                  <a:pt x="189945" y="213630"/>
                  <a:pt x="169545" y="221698"/>
                </a:cubicBezTo>
                <a:cubicBezTo>
                  <a:pt x="167009" y="222735"/>
                  <a:pt x="164589" y="223658"/>
                  <a:pt x="162053" y="224580"/>
                </a:cubicBezTo>
                <a:cubicBezTo>
                  <a:pt x="159517" y="225501"/>
                  <a:pt x="156867" y="226539"/>
                  <a:pt x="154331" y="227461"/>
                </a:cubicBezTo>
                <a:cubicBezTo>
                  <a:pt x="138079" y="233340"/>
                  <a:pt x="121482" y="238642"/>
                  <a:pt x="104770" y="243021"/>
                </a:cubicBezTo>
                <a:cubicBezTo>
                  <a:pt x="102464" y="243598"/>
                  <a:pt x="100159" y="244174"/>
                  <a:pt x="97854" y="244866"/>
                </a:cubicBezTo>
                <a:cubicBezTo>
                  <a:pt x="95434" y="245442"/>
                  <a:pt x="93128" y="246018"/>
                  <a:pt x="90708" y="246594"/>
                </a:cubicBezTo>
                <a:cubicBezTo>
                  <a:pt x="60971" y="253740"/>
                  <a:pt x="30659" y="258581"/>
                  <a:pt x="0" y="261117"/>
                </a:cubicBezTo>
                <a:cubicBezTo>
                  <a:pt x="23973" y="254432"/>
                  <a:pt x="47141" y="245211"/>
                  <a:pt x="69155" y="233570"/>
                </a:cubicBezTo>
                <a:cubicBezTo>
                  <a:pt x="69847" y="233224"/>
                  <a:pt x="70538" y="232879"/>
                  <a:pt x="71115" y="232532"/>
                </a:cubicBezTo>
                <a:cubicBezTo>
                  <a:pt x="72382" y="231841"/>
                  <a:pt x="73535" y="231150"/>
                  <a:pt x="74802" y="230573"/>
                </a:cubicBezTo>
                <a:cubicBezTo>
                  <a:pt x="76647" y="229536"/>
                  <a:pt x="78491" y="228498"/>
                  <a:pt x="80335" y="227461"/>
                </a:cubicBezTo>
                <a:cubicBezTo>
                  <a:pt x="88749" y="222620"/>
                  <a:pt x="96932" y="217433"/>
                  <a:pt x="104885" y="211901"/>
                </a:cubicBezTo>
                <a:cubicBezTo>
                  <a:pt x="106845" y="210518"/>
                  <a:pt x="108688" y="209250"/>
                  <a:pt x="110533" y="207867"/>
                </a:cubicBezTo>
                <a:cubicBezTo>
                  <a:pt x="112377" y="206483"/>
                  <a:pt x="114221" y="205216"/>
                  <a:pt x="116065" y="203833"/>
                </a:cubicBezTo>
                <a:cubicBezTo>
                  <a:pt x="121367" y="199799"/>
                  <a:pt x="126669" y="195534"/>
                  <a:pt x="131740" y="191154"/>
                </a:cubicBezTo>
                <a:cubicBezTo>
                  <a:pt x="133815" y="189425"/>
                  <a:pt x="135889" y="187581"/>
                  <a:pt x="137964" y="185737"/>
                </a:cubicBezTo>
                <a:cubicBezTo>
                  <a:pt x="139923" y="184008"/>
                  <a:pt x="141883" y="182164"/>
                  <a:pt x="143842" y="180320"/>
                </a:cubicBezTo>
                <a:cubicBezTo>
                  <a:pt x="157904" y="167065"/>
                  <a:pt x="170928" y="152657"/>
                  <a:pt x="182569" y="137097"/>
                </a:cubicBezTo>
                <a:cubicBezTo>
                  <a:pt x="186949" y="134907"/>
                  <a:pt x="191213" y="132717"/>
                  <a:pt x="195478" y="130412"/>
                </a:cubicBezTo>
                <a:cubicBezTo>
                  <a:pt x="243771" y="104593"/>
                  <a:pt x="285264" y="72320"/>
                  <a:pt x="319035" y="34631"/>
                </a:cubicBezTo>
                <a:lnTo>
                  <a:pt x="297827" y="15727"/>
                </a:lnTo>
                <a:lnTo>
                  <a:pt x="348195" y="6737"/>
                </a:lnTo>
                <a:lnTo>
                  <a:pt x="385423" y="167"/>
                </a:lnTo>
                <a:cubicBezTo>
                  <a:pt x="391878" y="-985"/>
                  <a:pt x="397756" y="3971"/>
                  <a:pt x="397756" y="10426"/>
                </a:cubicBezTo>
                <a:cubicBezTo>
                  <a:pt x="397756" y="16880"/>
                  <a:pt x="397756" y="10887"/>
                  <a:pt x="397756" y="11117"/>
                </a:cubicBezTo>
                <a:lnTo>
                  <a:pt x="395336" y="48923"/>
                </a:lnTo>
                <a:close/>
              </a:path>
            </a:pathLst>
          </a:custGeom>
          <a:solidFill>
            <a:schemeClr val="accent4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5A0B4CB-60E8-39E2-8DA4-6F3FD7E6147D}"/>
              </a:ext>
            </a:extLst>
          </p:cNvPr>
          <p:cNvSpPr/>
          <p:nvPr/>
        </p:nvSpPr>
        <p:spPr>
          <a:xfrm>
            <a:off x="3619882" y="1464556"/>
            <a:ext cx="4949496" cy="3927466"/>
          </a:xfrm>
          <a:custGeom>
            <a:avLst/>
            <a:gdLst>
              <a:gd name="connsiteX0" fmla="*/ 730391 w 801621"/>
              <a:gd name="connsiteY0" fmla="*/ 202498 h 636093"/>
              <a:gd name="connsiteX1" fmla="*/ 718520 w 801621"/>
              <a:gd name="connsiteY1" fmla="*/ 219557 h 636093"/>
              <a:gd name="connsiteX2" fmla="*/ 711258 w 801621"/>
              <a:gd name="connsiteY2" fmla="*/ 229008 h 636093"/>
              <a:gd name="connsiteX3" fmla="*/ 703306 w 801621"/>
              <a:gd name="connsiteY3" fmla="*/ 238575 h 636093"/>
              <a:gd name="connsiteX4" fmla="*/ 670803 w 801621"/>
              <a:gd name="connsiteY4" fmla="*/ 271308 h 636093"/>
              <a:gd name="connsiteX5" fmla="*/ 664464 w 801621"/>
              <a:gd name="connsiteY5" fmla="*/ 276726 h 636093"/>
              <a:gd name="connsiteX6" fmla="*/ 657779 w 801621"/>
              <a:gd name="connsiteY6" fmla="*/ 282143 h 636093"/>
              <a:gd name="connsiteX7" fmla="*/ 645792 w 801621"/>
              <a:gd name="connsiteY7" fmla="*/ 291133 h 636093"/>
              <a:gd name="connsiteX8" fmla="*/ 640029 w 801621"/>
              <a:gd name="connsiteY8" fmla="*/ 295168 h 636093"/>
              <a:gd name="connsiteX9" fmla="*/ 633921 w 801621"/>
              <a:gd name="connsiteY9" fmla="*/ 299202 h 636093"/>
              <a:gd name="connsiteX10" fmla="*/ 612367 w 801621"/>
              <a:gd name="connsiteY10" fmla="*/ 312226 h 636093"/>
              <a:gd name="connsiteX11" fmla="*/ 609255 w 801621"/>
              <a:gd name="connsiteY11" fmla="*/ 313955 h 636093"/>
              <a:gd name="connsiteX12" fmla="*/ 606604 w 801621"/>
              <a:gd name="connsiteY12" fmla="*/ 315338 h 636093"/>
              <a:gd name="connsiteX13" fmla="*/ 600726 w 801621"/>
              <a:gd name="connsiteY13" fmla="*/ 318335 h 636093"/>
              <a:gd name="connsiteX14" fmla="*/ 449622 w 801621"/>
              <a:gd name="connsiteY14" fmla="*/ 354065 h 636093"/>
              <a:gd name="connsiteX15" fmla="*/ 354073 w 801621"/>
              <a:gd name="connsiteY15" fmla="*/ 354065 h 636093"/>
              <a:gd name="connsiteX16" fmla="*/ 351999 w 801621"/>
              <a:gd name="connsiteY16" fmla="*/ 354065 h 636093"/>
              <a:gd name="connsiteX17" fmla="*/ 314425 w 801621"/>
              <a:gd name="connsiteY17" fmla="*/ 356717 h 636093"/>
              <a:gd name="connsiteX18" fmla="*/ 302207 w 801621"/>
              <a:gd name="connsiteY18" fmla="*/ 358791 h 636093"/>
              <a:gd name="connsiteX19" fmla="*/ 298749 w 801621"/>
              <a:gd name="connsiteY19" fmla="*/ 359483 h 636093"/>
              <a:gd name="connsiteX20" fmla="*/ 298404 w 801621"/>
              <a:gd name="connsiteY20" fmla="*/ 359483 h 636093"/>
              <a:gd name="connsiteX21" fmla="*/ 297020 w 801621"/>
              <a:gd name="connsiteY21" fmla="*/ 359828 h 636093"/>
              <a:gd name="connsiteX22" fmla="*/ 281345 w 801621"/>
              <a:gd name="connsiteY22" fmla="*/ 363632 h 636093"/>
              <a:gd name="connsiteX23" fmla="*/ 277081 w 801621"/>
              <a:gd name="connsiteY23" fmla="*/ 364785 h 636093"/>
              <a:gd name="connsiteX24" fmla="*/ 273277 w 801621"/>
              <a:gd name="connsiteY24" fmla="*/ 365937 h 636093"/>
              <a:gd name="connsiteX25" fmla="*/ 226482 w 801621"/>
              <a:gd name="connsiteY25" fmla="*/ 385532 h 636093"/>
              <a:gd name="connsiteX26" fmla="*/ 131740 w 801621"/>
              <a:gd name="connsiteY26" fmla="*/ 472784 h 636093"/>
              <a:gd name="connsiteX27" fmla="*/ 95664 w 801621"/>
              <a:gd name="connsiteY27" fmla="*/ 566952 h 636093"/>
              <a:gd name="connsiteX28" fmla="*/ 125286 w 801621"/>
              <a:gd name="connsiteY28" fmla="*/ 570755 h 636093"/>
              <a:gd name="connsiteX29" fmla="*/ 88749 w 801621"/>
              <a:gd name="connsiteY29" fmla="*/ 606601 h 636093"/>
              <a:gd name="connsiteX30" fmla="*/ 61779 w 801621"/>
              <a:gd name="connsiteY30" fmla="*/ 633111 h 636093"/>
              <a:gd name="connsiteX31" fmla="*/ 45527 w 801621"/>
              <a:gd name="connsiteY31" fmla="*/ 631037 h 636093"/>
              <a:gd name="connsiteX32" fmla="*/ 26164 w 801621"/>
              <a:gd name="connsiteY32" fmla="*/ 598533 h 636093"/>
              <a:gd name="connsiteX33" fmla="*/ 0 w 801621"/>
              <a:gd name="connsiteY33" fmla="*/ 554504 h 636093"/>
              <a:gd name="connsiteX34" fmla="*/ 24204 w 801621"/>
              <a:gd name="connsiteY34" fmla="*/ 557615 h 636093"/>
              <a:gd name="connsiteX35" fmla="*/ 71230 w 801621"/>
              <a:gd name="connsiteY35" fmla="*/ 433595 h 636093"/>
              <a:gd name="connsiteX36" fmla="*/ 83101 w 801621"/>
              <a:gd name="connsiteY36" fmla="*/ 416537 h 636093"/>
              <a:gd name="connsiteX37" fmla="*/ 90363 w 801621"/>
              <a:gd name="connsiteY37" fmla="*/ 407085 h 636093"/>
              <a:gd name="connsiteX38" fmla="*/ 98315 w 801621"/>
              <a:gd name="connsiteY38" fmla="*/ 397519 h 636093"/>
              <a:gd name="connsiteX39" fmla="*/ 130818 w 801621"/>
              <a:gd name="connsiteY39" fmla="*/ 364785 h 636093"/>
              <a:gd name="connsiteX40" fmla="*/ 137157 w 801621"/>
              <a:gd name="connsiteY40" fmla="*/ 359367 h 636093"/>
              <a:gd name="connsiteX41" fmla="*/ 143842 w 801621"/>
              <a:gd name="connsiteY41" fmla="*/ 353950 h 636093"/>
              <a:gd name="connsiteX42" fmla="*/ 155829 w 801621"/>
              <a:gd name="connsiteY42" fmla="*/ 344960 h 636093"/>
              <a:gd name="connsiteX43" fmla="*/ 161592 w 801621"/>
              <a:gd name="connsiteY43" fmla="*/ 340926 h 636093"/>
              <a:gd name="connsiteX44" fmla="*/ 167701 w 801621"/>
              <a:gd name="connsiteY44" fmla="*/ 336892 h 636093"/>
              <a:gd name="connsiteX45" fmla="*/ 189254 w 801621"/>
              <a:gd name="connsiteY45" fmla="*/ 323867 h 636093"/>
              <a:gd name="connsiteX46" fmla="*/ 192366 w 801621"/>
              <a:gd name="connsiteY46" fmla="*/ 322138 h 636093"/>
              <a:gd name="connsiteX47" fmla="*/ 195017 w 801621"/>
              <a:gd name="connsiteY47" fmla="*/ 320755 h 636093"/>
              <a:gd name="connsiteX48" fmla="*/ 200895 w 801621"/>
              <a:gd name="connsiteY48" fmla="*/ 317758 h 636093"/>
              <a:gd name="connsiteX49" fmla="*/ 351999 w 801621"/>
              <a:gd name="connsiteY49" fmla="*/ 282027 h 636093"/>
              <a:gd name="connsiteX50" fmla="*/ 447548 w 801621"/>
              <a:gd name="connsiteY50" fmla="*/ 282027 h 636093"/>
              <a:gd name="connsiteX51" fmla="*/ 449622 w 801621"/>
              <a:gd name="connsiteY51" fmla="*/ 282027 h 636093"/>
              <a:gd name="connsiteX52" fmla="*/ 487196 w 801621"/>
              <a:gd name="connsiteY52" fmla="*/ 279377 h 636093"/>
              <a:gd name="connsiteX53" fmla="*/ 499414 w 801621"/>
              <a:gd name="connsiteY53" fmla="*/ 277302 h 636093"/>
              <a:gd name="connsiteX54" fmla="*/ 502872 w 801621"/>
              <a:gd name="connsiteY54" fmla="*/ 276611 h 636093"/>
              <a:gd name="connsiteX55" fmla="*/ 503217 w 801621"/>
              <a:gd name="connsiteY55" fmla="*/ 276611 h 636093"/>
              <a:gd name="connsiteX56" fmla="*/ 504601 w 801621"/>
              <a:gd name="connsiteY56" fmla="*/ 276264 h 636093"/>
              <a:gd name="connsiteX57" fmla="*/ 520276 w 801621"/>
              <a:gd name="connsiteY57" fmla="*/ 272461 h 636093"/>
              <a:gd name="connsiteX58" fmla="*/ 524540 w 801621"/>
              <a:gd name="connsiteY58" fmla="*/ 271308 h 636093"/>
              <a:gd name="connsiteX59" fmla="*/ 528344 w 801621"/>
              <a:gd name="connsiteY59" fmla="*/ 270156 h 636093"/>
              <a:gd name="connsiteX60" fmla="*/ 575139 w 801621"/>
              <a:gd name="connsiteY60" fmla="*/ 250562 h 636093"/>
              <a:gd name="connsiteX61" fmla="*/ 669881 w 801621"/>
              <a:gd name="connsiteY61" fmla="*/ 163309 h 636093"/>
              <a:gd name="connsiteX62" fmla="*/ 705957 w 801621"/>
              <a:gd name="connsiteY62" fmla="*/ 69142 h 636093"/>
              <a:gd name="connsiteX63" fmla="*/ 676335 w 801621"/>
              <a:gd name="connsiteY63" fmla="*/ 65338 h 636093"/>
              <a:gd name="connsiteX64" fmla="*/ 712872 w 801621"/>
              <a:gd name="connsiteY64" fmla="*/ 29492 h 636093"/>
              <a:gd name="connsiteX65" fmla="*/ 739843 w 801621"/>
              <a:gd name="connsiteY65" fmla="*/ 2982 h 636093"/>
              <a:gd name="connsiteX66" fmla="*/ 756094 w 801621"/>
              <a:gd name="connsiteY66" fmla="*/ 5057 h 636093"/>
              <a:gd name="connsiteX67" fmla="*/ 775457 w 801621"/>
              <a:gd name="connsiteY67" fmla="*/ 37560 h 636093"/>
              <a:gd name="connsiteX68" fmla="*/ 801621 w 801621"/>
              <a:gd name="connsiteY68" fmla="*/ 81590 h 636093"/>
              <a:gd name="connsiteX69" fmla="*/ 777417 w 801621"/>
              <a:gd name="connsiteY69" fmla="*/ 78478 h 636093"/>
              <a:gd name="connsiteX70" fmla="*/ 730391 w 801621"/>
              <a:gd name="connsiteY70" fmla="*/ 202498 h 63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01621" h="636093">
                <a:moveTo>
                  <a:pt x="730391" y="202498"/>
                </a:moveTo>
                <a:cubicBezTo>
                  <a:pt x="726588" y="208376"/>
                  <a:pt x="722669" y="214024"/>
                  <a:pt x="718520" y="219557"/>
                </a:cubicBezTo>
                <a:cubicBezTo>
                  <a:pt x="716099" y="222784"/>
                  <a:pt x="713679" y="225896"/>
                  <a:pt x="711258" y="229008"/>
                </a:cubicBezTo>
                <a:cubicBezTo>
                  <a:pt x="708723" y="232235"/>
                  <a:pt x="706072" y="235462"/>
                  <a:pt x="703306" y="238575"/>
                </a:cubicBezTo>
                <a:cubicBezTo>
                  <a:pt x="693279" y="250216"/>
                  <a:pt x="682444" y="261166"/>
                  <a:pt x="670803" y="271308"/>
                </a:cubicBezTo>
                <a:cubicBezTo>
                  <a:pt x="668728" y="273153"/>
                  <a:pt x="666654" y="274997"/>
                  <a:pt x="664464" y="276726"/>
                </a:cubicBezTo>
                <a:cubicBezTo>
                  <a:pt x="662274" y="278570"/>
                  <a:pt x="660084" y="280414"/>
                  <a:pt x="657779" y="282143"/>
                </a:cubicBezTo>
                <a:cubicBezTo>
                  <a:pt x="653860" y="285255"/>
                  <a:pt x="649826" y="288252"/>
                  <a:pt x="645792" y="291133"/>
                </a:cubicBezTo>
                <a:cubicBezTo>
                  <a:pt x="643832" y="292516"/>
                  <a:pt x="641989" y="293900"/>
                  <a:pt x="640029" y="295168"/>
                </a:cubicBezTo>
                <a:cubicBezTo>
                  <a:pt x="638069" y="296550"/>
                  <a:pt x="635995" y="297934"/>
                  <a:pt x="633921" y="299202"/>
                </a:cubicBezTo>
                <a:cubicBezTo>
                  <a:pt x="626890" y="303812"/>
                  <a:pt x="619743" y="308192"/>
                  <a:pt x="612367" y="312226"/>
                </a:cubicBezTo>
                <a:cubicBezTo>
                  <a:pt x="611330" y="312802"/>
                  <a:pt x="610293" y="313379"/>
                  <a:pt x="609255" y="313955"/>
                </a:cubicBezTo>
                <a:cubicBezTo>
                  <a:pt x="608448" y="314416"/>
                  <a:pt x="607526" y="314877"/>
                  <a:pt x="606604" y="315338"/>
                </a:cubicBezTo>
                <a:cubicBezTo>
                  <a:pt x="604645" y="316375"/>
                  <a:pt x="602685" y="317413"/>
                  <a:pt x="600726" y="318335"/>
                </a:cubicBezTo>
                <a:cubicBezTo>
                  <a:pt x="554046" y="341733"/>
                  <a:pt x="502065" y="354065"/>
                  <a:pt x="449622" y="354065"/>
                </a:cubicBezTo>
                <a:lnTo>
                  <a:pt x="354073" y="354065"/>
                </a:lnTo>
                <a:cubicBezTo>
                  <a:pt x="354073" y="354065"/>
                  <a:pt x="351999" y="354065"/>
                  <a:pt x="351999" y="354065"/>
                </a:cubicBezTo>
                <a:cubicBezTo>
                  <a:pt x="339436" y="354065"/>
                  <a:pt x="326872" y="354988"/>
                  <a:pt x="314425" y="356717"/>
                </a:cubicBezTo>
                <a:cubicBezTo>
                  <a:pt x="310390" y="357293"/>
                  <a:pt x="306241" y="357985"/>
                  <a:pt x="302207" y="358791"/>
                </a:cubicBezTo>
                <a:cubicBezTo>
                  <a:pt x="301054" y="359022"/>
                  <a:pt x="299902" y="359252"/>
                  <a:pt x="298749" y="359483"/>
                </a:cubicBezTo>
                <a:cubicBezTo>
                  <a:pt x="298634" y="359483"/>
                  <a:pt x="298519" y="359483"/>
                  <a:pt x="298404" y="359483"/>
                </a:cubicBezTo>
                <a:cubicBezTo>
                  <a:pt x="297943" y="359483"/>
                  <a:pt x="297481" y="359713"/>
                  <a:pt x="297020" y="359828"/>
                </a:cubicBezTo>
                <a:cubicBezTo>
                  <a:pt x="291718" y="360981"/>
                  <a:pt x="286532" y="362249"/>
                  <a:pt x="281345" y="363632"/>
                </a:cubicBezTo>
                <a:cubicBezTo>
                  <a:pt x="279962" y="363978"/>
                  <a:pt x="278464" y="364439"/>
                  <a:pt x="277081" y="364785"/>
                </a:cubicBezTo>
                <a:cubicBezTo>
                  <a:pt x="275813" y="365130"/>
                  <a:pt x="274545" y="365477"/>
                  <a:pt x="273277" y="365937"/>
                </a:cubicBezTo>
                <a:cubicBezTo>
                  <a:pt x="257141" y="370893"/>
                  <a:pt x="241466" y="377463"/>
                  <a:pt x="226482" y="385532"/>
                </a:cubicBezTo>
                <a:cubicBezTo>
                  <a:pt x="187986" y="406279"/>
                  <a:pt x="155253" y="436362"/>
                  <a:pt x="131740" y="472784"/>
                </a:cubicBezTo>
                <a:cubicBezTo>
                  <a:pt x="112723" y="502175"/>
                  <a:pt x="100620" y="533872"/>
                  <a:pt x="95664" y="566952"/>
                </a:cubicBezTo>
                <a:lnTo>
                  <a:pt x="125286" y="570755"/>
                </a:lnTo>
                <a:lnTo>
                  <a:pt x="88749" y="606601"/>
                </a:lnTo>
                <a:lnTo>
                  <a:pt x="61779" y="633111"/>
                </a:lnTo>
                <a:cubicBezTo>
                  <a:pt x="56938" y="637837"/>
                  <a:pt x="48985" y="636800"/>
                  <a:pt x="45527" y="631037"/>
                </a:cubicBezTo>
                <a:lnTo>
                  <a:pt x="26164" y="598533"/>
                </a:lnTo>
                <a:lnTo>
                  <a:pt x="0" y="554504"/>
                </a:lnTo>
                <a:lnTo>
                  <a:pt x="24204" y="557615"/>
                </a:lnTo>
                <a:cubicBezTo>
                  <a:pt x="30543" y="513816"/>
                  <a:pt x="46449" y="472092"/>
                  <a:pt x="71230" y="433595"/>
                </a:cubicBezTo>
                <a:cubicBezTo>
                  <a:pt x="75033" y="427717"/>
                  <a:pt x="78952" y="422069"/>
                  <a:pt x="83101" y="416537"/>
                </a:cubicBezTo>
                <a:cubicBezTo>
                  <a:pt x="85522" y="413310"/>
                  <a:pt x="87942" y="410197"/>
                  <a:pt x="90363" y="407085"/>
                </a:cubicBezTo>
                <a:cubicBezTo>
                  <a:pt x="92898" y="403858"/>
                  <a:pt x="95549" y="400631"/>
                  <a:pt x="98315" y="397519"/>
                </a:cubicBezTo>
                <a:cubicBezTo>
                  <a:pt x="108343" y="385877"/>
                  <a:pt x="119177" y="374928"/>
                  <a:pt x="130818" y="364785"/>
                </a:cubicBezTo>
                <a:cubicBezTo>
                  <a:pt x="132893" y="362941"/>
                  <a:pt x="134968" y="361096"/>
                  <a:pt x="137157" y="359367"/>
                </a:cubicBezTo>
                <a:cubicBezTo>
                  <a:pt x="139347" y="357523"/>
                  <a:pt x="141537" y="355679"/>
                  <a:pt x="143842" y="353950"/>
                </a:cubicBezTo>
                <a:cubicBezTo>
                  <a:pt x="147761" y="350838"/>
                  <a:pt x="151795" y="347841"/>
                  <a:pt x="155829" y="344960"/>
                </a:cubicBezTo>
                <a:cubicBezTo>
                  <a:pt x="157789" y="343577"/>
                  <a:pt x="159633" y="342194"/>
                  <a:pt x="161592" y="340926"/>
                </a:cubicBezTo>
                <a:cubicBezTo>
                  <a:pt x="163552" y="339543"/>
                  <a:pt x="165626" y="338160"/>
                  <a:pt x="167701" y="336892"/>
                </a:cubicBezTo>
                <a:cubicBezTo>
                  <a:pt x="174732" y="332281"/>
                  <a:pt x="181878" y="327901"/>
                  <a:pt x="189254" y="323867"/>
                </a:cubicBezTo>
                <a:cubicBezTo>
                  <a:pt x="190291" y="323291"/>
                  <a:pt x="191329" y="322715"/>
                  <a:pt x="192366" y="322138"/>
                </a:cubicBezTo>
                <a:cubicBezTo>
                  <a:pt x="193173" y="321678"/>
                  <a:pt x="194095" y="321216"/>
                  <a:pt x="195017" y="320755"/>
                </a:cubicBezTo>
                <a:cubicBezTo>
                  <a:pt x="196976" y="319718"/>
                  <a:pt x="198936" y="318681"/>
                  <a:pt x="200895" y="317758"/>
                </a:cubicBezTo>
                <a:cubicBezTo>
                  <a:pt x="247575" y="294361"/>
                  <a:pt x="299556" y="282027"/>
                  <a:pt x="351999" y="282027"/>
                </a:cubicBezTo>
                <a:lnTo>
                  <a:pt x="447548" y="282027"/>
                </a:lnTo>
                <a:cubicBezTo>
                  <a:pt x="447548" y="282027"/>
                  <a:pt x="449622" y="282027"/>
                  <a:pt x="449622" y="282027"/>
                </a:cubicBezTo>
                <a:cubicBezTo>
                  <a:pt x="462186" y="282027"/>
                  <a:pt x="474749" y="281106"/>
                  <a:pt x="487196" y="279377"/>
                </a:cubicBezTo>
                <a:cubicBezTo>
                  <a:pt x="491231" y="278800"/>
                  <a:pt x="495380" y="278109"/>
                  <a:pt x="499414" y="277302"/>
                </a:cubicBezTo>
                <a:cubicBezTo>
                  <a:pt x="500567" y="277071"/>
                  <a:pt x="501719" y="276841"/>
                  <a:pt x="502872" y="276611"/>
                </a:cubicBezTo>
                <a:cubicBezTo>
                  <a:pt x="502987" y="276611"/>
                  <a:pt x="503102" y="276611"/>
                  <a:pt x="503217" y="276611"/>
                </a:cubicBezTo>
                <a:cubicBezTo>
                  <a:pt x="503679" y="276611"/>
                  <a:pt x="504140" y="276380"/>
                  <a:pt x="504601" y="276264"/>
                </a:cubicBezTo>
                <a:cubicBezTo>
                  <a:pt x="509903" y="275112"/>
                  <a:pt x="515089" y="273844"/>
                  <a:pt x="520276" y="272461"/>
                </a:cubicBezTo>
                <a:cubicBezTo>
                  <a:pt x="521659" y="272115"/>
                  <a:pt x="523157" y="271654"/>
                  <a:pt x="524540" y="271308"/>
                </a:cubicBezTo>
                <a:cubicBezTo>
                  <a:pt x="525808" y="270963"/>
                  <a:pt x="527076" y="270617"/>
                  <a:pt x="528344" y="270156"/>
                </a:cubicBezTo>
                <a:cubicBezTo>
                  <a:pt x="544480" y="265200"/>
                  <a:pt x="560155" y="258630"/>
                  <a:pt x="575139" y="250562"/>
                </a:cubicBezTo>
                <a:cubicBezTo>
                  <a:pt x="613635" y="229815"/>
                  <a:pt x="646368" y="199732"/>
                  <a:pt x="669881" y="163309"/>
                </a:cubicBezTo>
                <a:cubicBezTo>
                  <a:pt x="688898" y="133918"/>
                  <a:pt x="701000" y="102221"/>
                  <a:pt x="705957" y="69142"/>
                </a:cubicBezTo>
                <a:lnTo>
                  <a:pt x="676335" y="65338"/>
                </a:lnTo>
                <a:lnTo>
                  <a:pt x="712872" y="29492"/>
                </a:lnTo>
                <a:lnTo>
                  <a:pt x="739843" y="2982"/>
                </a:lnTo>
                <a:cubicBezTo>
                  <a:pt x="744683" y="-1744"/>
                  <a:pt x="752637" y="-706"/>
                  <a:pt x="756094" y="5057"/>
                </a:cubicBezTo>
                <a:lnTo>
                  <a:pt x="775457" y="37560"/>
                </a:lnTo>
                <a:lnTo>
                  <a:pt x="801621" y="81590"/>
                </a:lnTo>
                <a:lnTo>
                  <a:pt x="777417" y="78478"/>
                </a:lnTo>
                <a:cubicBezTo>
                  <a:pt x="771078" y="122277"/>
                  <a:pt x="755172" y="164001"/>
                  <a:pt x="730391" y="202498"/>
                </a:cubicBezTo>
                <a:close/>
              </a:path>
            </a:pathLst>
          </a:custGeom>
          <a:solidFill>
            <a:schemeClr val="accent6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4FE956-D5C5-E484-8BDD-1306400123A4}"/>
              </a:ext>
            </a:extLst>
          </p:cNvPr>
          <p:cNvGrpSpPr/>
          <p:nvPr/>
        </p:nvGrpSpPr>
        <p:grpSpPr>
          <a:xfrm>
            <a:off x="4815067" y="3913561"/>
            <a:ext cx="2559849" cy="728801"/>
            <a:chOff x="8921977" y="1471694"/>
            <a:chExt cx="2737677" cy="1853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9D26D6-2EDC-5396-382B-06ADF9AFF828}"/>
                </a:ext>
              </a:extLst>
            </p:cNvPr>
            <p:cNvSpPr txBox="1"/>
            <p:nvPr/>
          </p:nvSpPr>
          <p:spPr>
            <a:xfrm>
              <a:off x="8921977" y="1471694"/>
              <a:ext cx="2737677" cy="11742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tx2"/>
                  </a:solidFill>
                </a:rPr>
                <a:t>Recommendation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7BB1A9-7E8F-977C-2FF4-8745B1094339}"/>
                </a:ext>
              </a:extLst>
            </p:cNvPr>
            <p:cNvSpPr txBox="1"/>
            <p:nvPr/>
          </p:nvSpPr>
          <p:spPr>
            <a:xfrm>
              <a:off x="8921977" y="1586607"/>
              <a:ext cx="2737677" cy="7045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endParaRPr lang="en-US" sz="1200" noProof="1">
                <a:solidFill>
                  <a:schemeClr val="tx2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3F4FE66-257D-E8A1-5C86-577E9CCFE1A7}"/>
              </a:ext>
            </a:extLst>
          </p:cNvPr>
          <p:cNvSpPr txBox="1"/>
          <p:nvPr/>
        </p:nvSpPr>
        <p:spPr>
          <a:xfrm>
            <a:off x="4815067" y="2552332"/>
            <a:ext cx="2559849" cy="46166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tx2"/>
                </a:solidFill>
              </a:rPr>
              <a:t>Key Findinds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CC3DB-86F2-3ECB-94BC-6A7B2FBB8490}"/>
              </a:ext>
            </a:extLst>
          </p:cNvPr>
          <p:cNvSpPr txBox="1"/>
          <p:nvPr/>
        </p:nvSpPr>
        <p:spPr>
          <a:xfrm>
            <a:off x="1865050" y="4902997"/>
            <a:ext cx="1443103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solidFill>
                  <a:schemeClr val="accent4">
                    <a:lumMod val="75000"/>
                  </a:schemeClr>
                </a:solidFill>
              </a:rPr>
              <a:t>Impact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AAE7E1-A53A-840A-BF2B-8C22B87BC238}"/>
              </a:ext>
            </a:extLst>
          </p:cNvPr>
          <p:cNvSpPr txBox="1"/>
          <p:nvPr/>
        </p:nvSpPr>
        <p:spPr>
          <a:xfrm>
            <a:off x="1865050" y="1325014"/>
            <a:ext cx="1443103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solidFill>
                  <a:schemeClr val="accent5">
                    <a:lumMod val="75000"/>
                  </a:schemeClr>
                </a:solidFill>
              </a:rPr>
              <a:t>Downward Trend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3FBA0-5025-8EBA-442D-664CBD108C90}"/>
              </a:ext>
            </a:extLst>
          </p:cNvPr>
          <p:cNvSpPr txBox="1"/>
          <p:nvPr/>
        </p:nvSpPr>
        <p:spPr>
          <a:xfrm>
            <a:off x="9455142" y="4697750"/>
            <a:ext cx="1443103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solidFill>
                  <a:schemeClr val="accent5">
                    <a:lumMod val="75000"/>
                  </a:schemeClr>
                </a:solidFill>
              </a:rPr>
              <a:t>Addressing the Root Cause of child Poverty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92DB5-B611-3612-FF96-D86E951A4C4F}"/>
              </a:ext>
            </a:extLst>
          </p:cNvPr>
          <p:cNvSpPr txBox="1"/>
          <p:nvPr/>
        </p:nvSpPr>
        <p:spPr>
          <a:xfrm>
            <a:off x="9439781" y="1025941"/>
            <a:ext cx="1443103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solidFill>
                  <a:schemeClr val="accent4">
                    <a:lumMod val="75000"/>
                  </a:schemeClr>
                </a:solidFill>
              </a:rPr>
              <a:t>Targeted Support for high-risk wards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32781B-4902-B26B-1553-344F3ED2931B}"/>
              </a:ext>
            </a:extLst>
          </p:cNvPr>
          <p:cNvSpPr txBox="1"/>
          <p:nvPr/>
        </p:nvSpPr>
        <p:spPr>
          <a:xfrm>
            <a:off x="7491285" y="748942"/>
            <a:ext cx="2124663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Evaluate Existing Policies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57590-D612-C8DE-DDF6-4171597B8255}"/>
              </a:ext>
            </a:extLst>
          </p:cNvPr>
          <p:cNvSpPr txBox="1"/>
          <p:nvPr/>
        </p:nvSpPr>
        <p:spPr>
          <a:xfrm>
            <a:off x="3257613" y="5451637"/>
            <a:ext cx="1443103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Key Trends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999AAD-20DC-CD34-7F14-289917EEF12D}"/>
              </a:ext>
            </a:extLst>
          </p:cNvPr>
          <p:cNvSpPr txBox="1"/>
          <p:nvPr/>
        </p:nvSpPr>
        <p:spPr>
          <a:xfrm>
            <a:off x="7491285" y="5451637"/>
            <a:ext cx="1443103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solidFill>
                  <a:schemeClr val="accent2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1E6B78-B514-CB73-CAF2-B36B5CF90110}"/>
              </a:ext>
            </a:extLst>
          </p:cNvPr>
          <p:cNvSpPr txBox="1"/>
          <p:nvPr/>
        </p:nvSpPr>
        <p:spPr>
          <a:xfrm>
            <a:off x="3257613" y="1025941"/>
            <a:ext cx="1443103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solidFill>
                  <a:schemeClr val="accent2">
                    <a:lumMod val="75000"/>
                  </a:schemeClr>
                </a:solidFill>
              </a:rPr>
              <a:t>33</a:t>
            </a:r>
            <a:r>
              <a:rPr lang="en-US" b="1" baseline="30000" noProof="1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</a:rPr>
              <a:t> Rank</a:t>
            </a:r>
          </a:p>
        </p:txBody>
      </p:sp>
      <p:pic>
        <p:nvPicPr>
          <p:cNvPr id="28" name="Graphic 27" descr="Brainstorm with solid fill">
            <a:extLst>
              <a:ext uri="{FF2B5EF4-FFF2-40B4-BE49-F238E27FC236}">
                <a16:creationId xmlns:a16="http://schemas.microsoft.com/office/drawing/2014/main" id="{9282BCCA-1FB5-6B4F-084C-05B38F8C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4053" y="4361283"/>
            <a:ext cx="365640" cy="365640"/>
          </a:xfrm>
          <a:prstGeom prst="rect">
            <a:avLst/>
          </a:prstGeom>
        </p:spPr>
      </p:pic>
      <p:pic>
        <p:nvPicPr>
          <p:cNvPr id="29" name="Graphic 28" descr="Bullseye with solid fill">
            <a:extLst>
              <a:ext uri="{FF2B5EF4-FFF2-40B4-BE49-F238E27FC236}">
                <a16:creationId xmlns:a16="http://schemas.microsoft.com/office/drawing/2014/main" id="{BEE79A2A-38CC-8798-48F7-D2E6862DC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6328" y="2146617"/>
            <a:ext cx="365640" cy="365640"/>
          </a:xfrm>
          <a:prstGeom prst="rect">
            <a:avLst/>
          </a:prstGeom>
        </p:spPr>
      </p:pic>
      <p:pic>
        <p:nvPicPr>
          <p:cNvPr id="30" name="Graphic 29" descr="Hourglass 30% with solid fill">
            <a:extLst>
              <a:ext uri="{FF2B5EF4-FFF2-40B4-BE49-F238E27FC236}">
                <a16:creationId xmlns:a16="http://schemas.microsoft.com/office/drawing/2014/main" id="{15BC3D59-228C-5396-F71E-BAB20AC1F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22817" y="3242481"/>
            <a:ext cx="365640" cy="365640"/>
          </a:xfrm>
          <a:prstGeom prst="rect">
            <a:avLst/>
          </a:prstGeom>
        </p:spPr>
      </p:pic>
      <p:pic>
        <p:nvPicPr>
          <p:cNvPr id="31" name="Graphic 30" descr="Lightbulb with solid fill">
            <a:extLst>
              <a:ext uri="{FF2B5EF4-FFF2-40B4-BE49-F238E27FC236}">
                <a16:creationId xmlns:a16="http://schemas.microsoft.com/office/drawing/2014/main" id="{33705A0A-E533-170F-1806-EC7AEF23B1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7050" y="1673909"/>
            <a:ext cx="365640" cy="365640"/>
          </a:xfrm>
          <a:prstGeom prst="rect">
            <a:avLst/>
          </a:prstGeom>
        </p:spPr>
      </p:pic>
      <p:pic>
        <p:nvPicPr>
          <p:cNvPr id="32" name="Graphic 31" descr="Research with solid fill">
            <a:extLst>
              <a:ext uri="{FF2B5EF4-FFF2-40B4-BE49-F238E27FC236}">
                <a16:creationId xmlns:a16="http://schemas.microsoft.com/office/drawing/2014/main" id="{6BEBA88B-F135-1A7E-B575-9B76EC7C1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03410" y="1631618"/>
            <a:ext cx="365640" cy="365640"/>
          </a:xfrm>
          <a:prstGeom prst="rect">
            <a:avLst/>
          </a:prstGeom>
        </p:spPr>
      </p:pic>
      <p:pic>
        <p:nvPicPr>
          <p:cNvPr id="33" name="Graphic 32" descr="Bar graph with upward trend with solid fill">
            <a:extLst>
              <a:ext uri="{FF2B5EF4-FFF2-40B4-BE49-F238E27FC236}">
                <a16:creationId xmlns:a16="http://schemas.microsoft.com/office/drawing/2014/main" id="{20E926EC-C3DD-9926-2F3F-917CDBBEB4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44248" y="2131905"/>
            <a:ext cx="365640" cy="365640"/>
          </a:xfrm>
          <a:prstGeom prst="rect">
            <a:avLst/>
          </a:prstGeom>
        </p:spPr>
      </p:pic>
      <p:pic>
        <p:nvPicPr>
          <p:cNvPr id="34" name="Graphic 33" descr="Gears with solid fill">
            <a:extLst>
              <a:ext uri="{FF2B5EF4-FFF2-40B4-BE49-F238E27FC236}">
                <a16:creationId xmlns:a16="http://schemas.microsoft.com/office/drawing/2014/main" id="{C7FB1BE3-81D8-E510-624C-B0B0A31466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06133" y="4818035"/>
            <a:ext cx="365640" cy="365640"/>
          </a:xfrm>
          <a:prstGeom prst="rect">
            <a:avLst/>
          </a:prstGeom>
        </p:spPr>
      </p:pic>
      <p:pic>
        <p:nvPicPr>
          <p:cNvPr id="35" name="Graphic 34" descr="Eye with solid fill">
            <a:extLst>
              <a:ext uri="{FF2B5EF4-FFF2-40B4-BE49-F238E27FC236}">
                <a16:creationId xmlns:a16="http://schemas.microsoft.com/office/drawing/2014/main" id="{E370E4BE-C3B2-7522-2B26-72262A805B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55142" y="3240635"/>
            <a:ext cx="365640" cy="365640"/>
          </a:xfrm>
          <a:prstGeom prst="rect">
            <a:avLst/>
          </a:prstGeom>
        </p:spPr>
      </p:pic>
      <p:pic>
        <p:nvPicPr>
          <p:cNvPr id="36" name="Graphic 35" descr="Gears with solid fill">
            <a:extLst>
              <a:ext uri="{FF2B5EF4-FFF2-40B4-BE49-F238E27FC236}">
                <a16:creationId xmlns:a16="http://schemas.microsoft.com/office/drawing/2014/main" id="{28EABFE7-F17B-42D9-C4FB-1F20DCE560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63349" y="4379123"/>
            <a:ext cx="365640" cy="365640"/>
          </a:xfrm>
          <a:prstGeom prst="rect">
            <a:avLst/>
          </a:prstGeom>
        </p:spPr>
      </p:pic>
      <p:pic>
        <p:nvPicPr>
          <p:cNvPr id="37" name="Graphic 36" descr="Eye with solid fill">
            <a:extLst>
              <a:ext uri="{FF2B5EF4-FFF2-40B4-BE49-F238E27FC236}">
                <a16:creationId xmlns:a16="http://schemas.microsoft.com/office/drawing/2014/main" id="{B905362E-B300-299A-245B-8112849406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19534" y="4932275"/>
            <a:ext cx="365640" cy="3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6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431</Words>
  <Application>Microsoft Office PowerPoint</Application>
  <PresentationFormat>Widescreen</PresentationFormat>
  <Paragraphs>96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Source Sans Pro</vt:lpstr>
      <vt:lpstr>Office Theme</vt:lpstr>
      <vt:lpstr>Child Poverty</vt:lpstr>
      <vt:lpstr>PowerPoint Presentation</vt:lpstr>
      <vt:lpstr>PowerPoint Presentation</vt:lpstr>
      <vt:lpstr>PowerPoint Presentation</vt:lpstr>
      <vt:lpstr>PowerPoint Presentation</vt:lpstr>
      <vt:lpstr>Impact</vt:lpstr>
      <vt:lpstr>Key Trends</vt:lpstr>
      <vt:lpstr>Contributing Factors</vt:lpstr>
      <vt:lpstr>Key Findings and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Shaurya Pal</dc:creator>
  <cp:lastModifiedBy>Shaurya Pal</cp:lastModifiedBy>
  <cp:revision>8</cp:revision>
  <dcterms:created xsi:type="dcterms:W3CDTF">2025-02-03T22:27:25Z</dcterms:created>
  <dcterms:modified xsi:type="dcterms:W3CDTF">2025-02-04T06:22:32Z</dcterms:modified>
</cp:coreProperties>
</file>