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4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ype="http://schemas.openxmlformats.org/officeDocument/2006/relationships/presProps" Target="presProps.xml"/>  <Relationship Id="rId21" Type="http://schemas.openxmlformats.org/officeDocument/2006/relationships/viewProps" Target="viewProps.xml"/>  <Relationship Id="rId22" Type="http://schemas.openxmlformats.org/officeDocument/2006/relationships/theme" Target="theme/theme1.xml"/>  <Relationship Id="rId23" Type="http://schemas.openxmlformats.org/officeDocument/2006/relationships/tableStyles" Target="tableStyles.xml"/>  <Relationship Id="rId24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fNWJszr6ELrYvpiBDp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fNWJt6HNvqYK57zVDN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fNWJt7hP9EBZ3GKv5X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fNWJt7hP9EBZ3GKv5Y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fNWJt88l35d9_x2W4I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fNWJt88l35d9_x2W4J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fNWJtEd6HynMNvxoWX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fNWJtHHAlKMyKbHaDj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fNWJtI_WU3gMVssWBy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fNWJtI_WU3gMVssWBz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fNWJt0rDXyHxQzPjfG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fNWJt0rDXyHxQzPjfH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fNWJt1ksleNMm_Qz98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fNWJt2fwF0gDyaNkJf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fNWJt3MM_WsonNRM51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fNWJt4LxOvAW6Drtb-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fNWJt4LxOvAW6Drtb0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fNWJt5nHq4PLYQtert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2019-05-21T04:05:04.120Z</dcterms:created>
  <dcterms:modified xsi:type="dcterms:W3CDTF">2019-05-21T04:05:04.120Z</dcterms:modified>
</cp:coreProperties>
</file>