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1374" y="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MindMate Quest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AI-powered Gamified Study &amp; Wellness Assistant 🎮📚💡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 algn="l">
              <a:defRPr sz="2400">
                <a:solidFill>
                  <a:srgbClr val="323232"/>
                </a:solidFill>
                <a:latin typeface="Calibri"/>
              </a:defRPr>
            </a:pPr>
            <a:r>
              <a:t>MindMate Quest</a:t>
            </a:r>
          </a:p>
          <a:p>
            <a:pPr algn="l">
              <a:defRPr sz="2400">
                <a:solidFill>
                  <a:srgbClr val="323232"/>
                </a:solidFill>
                <a:latin typeface="Calibri"/>
              </a:defRPr>
            </a:pPr>
            <a:r>
              <a:t>Your personal journey to productivity and wellness</a:t>
            </a:r>
          </a:p>
          <a:p>
            <a:pPr algn="l">
              <a:defRPr sz="2400">
                <a:solidFill>
                  <a:srgbClr val="323232"/>
                </a:solidFill>
                <a:latin typeface="Calibri"/>
              </a:defRPr>
            </a:pPr>
            <a:r>
              <a:t>🚀🎯📖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 algn="l">
              <a:defRPr sz="2400">
                <a:solidFill>
                  <a:srgbClr val="323232"/>
                </a:solidFill>
                <a:latin typeface="Calibri"/>
              </a:defRPr>
            </a:pPr>
            <a:r>
              <a:t>Students struggle with staying motivated</a:t>
            </a:r>
          </a:p>
          <a:p>
            <a:pPr algn="l">
              <a:defRPr sz="2400">
                <a:solidFill>
                  <a:srgbClr val="323232"/>
                </a:solidFill>
                <a:latin typeface="Calibri"/>
              </a:defRPr>
            </a:pPr>
            <a:r>
              <a:t>Difficulties managing stress</a:t>
            </a:r>
          </a:p>
          <a:p>
            <a:pPr algn="l">
              <a:defRPr sz="2400">
                <a:solidFill>
                  <a:srgbClr val="323232"/>
                </a:solidFill>
                <a:latin typeface="Calibri"/>
              </a:defRPr>
            </a:pPr>
            <a:r>
              <a:t>Hard to track progress</a:t>
            </a:r>
          </a:p>
          <a:p>
            <a:pPr algn="l">
              <a:defRPr sz="2400">
                <a:solidFill>
                  <a:srgbClr val="323232"/>
                </a:solidFill>
                <a:latin typeface="Calibri"/>
              </a:defRPr>
            </a:pPr>
            <a:r>
              <a:t>Lack of balance between productivity and wellness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algn="l">
              <a:defRPr sz="2400">
                <a:solidFill>
                  <a:srgbClr val="323232"/>
                </a:solidFill>
                <a:latin typeface="Calibri"/>
              </a:defRPr>
            </a:pPr>
            <a:r>
              <a:rPr dirty="0"/>
              <a:t>AI-powered platform combining:</a:t>
            </a:r>
            <a:endParaRPr lang="en-ZA" dirty="0"/>
          </a:p>
          <a:p>
            <a:pPr marL="0" indent="0" algn="l">
              <a:buNone/>
              <a:defRPr sz="2400">
                <a:solidFill>
                  <a:srgbClr val="323232"/>
                </a:solidFill>
                <a:latin typeface="Calibri"/>
              </a:defRPr>
            </a:pPr>
            <a:r>
              <a:rPr lang="en-ZA" dirty="0"/>
              <a:t>     • Adaptive study quizzes &amp; flashcards</a:t>
            </a:r>
          </a:p>
          <a:p>
            <a:pPr marL="0" indent="0" algn="l">
              <a:buNone/>
              <a:defRPr sz="2400">
                <a:solidFill>
                  <a:srgbClr val="323232"/>
                </a:solidFill>
                <a:latin typeface="Calibri"/>
              </a:defRPr>
            </a:pPr>
            <a:r>
              <a:rPr lang="en-ZA" dirty="0"/>
              <a:t>     </a:t>
            </a:r>
            <a:r>
              <a:rPr dirty="0"/>
              <a:t>• Daily quests to build habits</a:t>
            </a:r>
            <a:endParaRPr lang="en-ZA" dirty="0"/>
          </a:p>
          <a:p>
            <a:pPr marL="0" indent="0" algn="l">
              <a:buNone/>
              <a:defRPr sz="2400">
                <a:solidFill>
                  <a:srgbClr val="323232"/>
                </a:solidFill>
                <a:latin typeface="Calibri"/>
              </a:defRPr>
            </a:pPr>
            <a:r>
              <a:rPr lang="en-ZA" dirty="0"/>
              <a:t>     • XP, streaks, and badges</a:t>
            </a:r>
          </a:p>
          <a:p>
            <a:pPr marL="0" indent="0" algn="l">
              <a:buNone/>
              <a:defRPr sz="2400">
                <a:solidFill>
                  <a:srgbClr val="323232"/>
                </a:solidFill>
                <a:latin typeface="Calibri"/>
              </a:defRPr>
            </a:pPr>
            <a:r>
              <a:rPr lang="en-ZA" dirty="0"/>
              <a:t>     • Mood check-ins &amp; mindfulness tips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 algn="l">
              <a:defRPr sz="2400">
                <a:solidFill>
                  <a:srgbClr val="323232"/>
                </a:solidFill>
                <a:latin typeface="Calibri"/>
              </a:defRPr>
            </a:pPr>
            <a:r>
              <a:t>AI Quiz Generator (Gemini API)</a:t>
            </a:r>
          </a:p>
          <a:p>
            <a:pPr algn="l">
              <a:defRPr sz="2400">
                <a:solidFill>
                  <a:srgbClr val="323232"/>
                </a:solidFill>
                <a:latin typeface="Calibri"/>
              </a:defRPr>
            </a:pPr>
            <a:r>
              <a:t>Gamified task system (XP + Levels)</a:t>
            </a:r>
          </a:p>
          <a:p>
            <a:pPr algn="l">
              <a:defRPr sz="2400">
                <a:solidFill>
                  <a:srgbClr val="323232"/>
                </a:solidFill>
                <a:latin typeface="Calibri"/>
              </a:defRPr>
            </a:pPr>
            <a:r>
              <a:t>Progress map / skill tree</a:t>
            </a:r>
          </a:p>
          <a:p>
            <a:pPr algn="l">
              <a:defRPr sz="2400">
                <a:solidFill>
                  <a:srgbClr val="323232"/>
                </a:solidFill>
                <a:latin typeface="Calibri"/>
              </a:defRPr>
            </a:pPr>
            <a:r>
              <a:t>Mental health check-ins</a:t>
            </a:r>
          </a:p>
          <a:p>
            <a:pPr algn="l">
              <a:defRPr sz="2400">
                <a:solidFill>
                  <a:srgbClr val="323232"/>
                </a:solidFill>
                <a:latin typeface="Calibri"/>
              </a:defRPr>
            </a:pPr>
            <a:r>
              <a:t>Streaks, rewards &amp; badges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 algn="l">
              <a:defRPr sz="2400">
                <a:solidFill>
                  <a:srgbClr val="323232"/>
                </a:solidFill>
                <a:latin typeface="Calibri"/>
              </a:defRPr>
            </a:pPr>
            <a:r>
              <a:t>1. User logs in and views dashboard</a:t>
            </a:r>
          </a:p>
          <a:p>
            <a:pPr algn="l">
              <a:defRPr sz="2400">
                <a:solidFill>
                  <a:srgbClr val="323232"/>
                </a:solidFill>
                <a:latin typeface="Calibri"/>
              </a:defRPr>
            </a:pPr>
            <a:r>
              <a:t>2. Gets daily AI task suggestions</a:t>
            </a:r>
          </a:p>
          <a:p>
            <a:pPr algn="l">
              <a:defRPr sz="2400">
                <a:solidFill>
                  <a:srgbClr val="323232"/>
                </a:solidFill>
                <a:latin typeface="Calibri"/>
              </a:defRPr>
            </a:pPr>
            <a:r>
              <a:t>3. Completes tasks and earns XP</a:t>
            </a:r>
          </a:p>
          <a:p>
            <a:pPr algn="l">
              <a:defRPr sz="2400">
                <a:solidFill>
                  <a:srgbClr val="323232"/>
                </a:solidFill>
                <a:latin typeface="Calibri"/>
              </a:defRPr>
            </a:pPr>
            <a:r>
              <a:t>4. Receives adaptive quizzes</a:t>
            </a:r>
          </a:p>
          <a:p>
            <a:pPr algn="l">
              <a:defRPr sz="2400">
                <a:solidFill>
                  <a:srgbClr val="323232"/>
                </a:solidFill>
                <a:latin typeface="Calibri"/>
              </a:defRPr>
            </a:pPr>
            <a:r>
              <a:t>5. Gets mood tips from check-ins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algn="l">
              <a:defRPr sz="2400">
                <a:solidFill>
                  <a:srgbClr val="323232"/>
                </a:solidFill>
                <a:latin typeface="Calibri"/>
              </a:defRPr>
            </a:pPr>
            <a:r>
              <a:rPr dirty="0"/>
              <a:t>Frontend: HTML, CSS</a:t>
            </a:r>
            <a:r>
              <a:rPr lang="en-ZA" dirty="0"/>
              <a:t> and JS</a:t>
            </a:r>
            <a:endParaRPr dirty="0"/>
          </a:p>
          <a:p>
            <a:pPr algn="l">
              <a:defRPr sz="2400">
                <a:solidFill>
                  <a:srgbClr val="323232"/>
                </a:solidFill>
                <a:latin typeface="Calibri"/>
              </a:defRPr>
            </a:pPr>
            <a:r>
              <a:rPr dirty="0"/>
              <a:t>Backend: Python (Flask)</a:t>
            </a:r>
          </a:p>
          <a:p>
            <a:pPr algn="l">
              <a:defRPr sz="2400">
                <a:solidFill>
                  <a:srgbClr val="323232"/>
                </a:solidFill>
                <a:latin typeface="Calibri"/>
              </a:defRPr>
            </a:pPr>
            <a:r>
              <a:rPr dirty="0"/>
              <a:t>AI: Gemini API</a:t>
            </a:r>
          </a:p>
          <a:p>
            <a:pPr algn="l">
              <a:defRPr sz="2400">
                <a:solidFill>
                  <a:srgbClr val="323232"/>
                </a:solidFill>
                <a:latin typeface="Calibri"/>
              </a:defRPr>
            </a:pPr>
            <a:r>
              <a:rPr dirty="0"/>
              <a:t>Database: SQLite</a:t>
            </a:r>
          </a:p>
          <a:p>
            <a:pPr algn="l">
              <a:defRPr sz="2400">
                <a:solidFill>
                  <a:srgbClr val="323232"/>
                </a:solidFill>
                <a:latin typeface="Calibri"/>
              </a:defRPr>
            </a:pPr>
            <a:r>
              <a:rPr dirty="0"/>
              <a:t>Templating: Jinja2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 algn="l">
              <a:defRPr sz="2400">
                <a:solidFill>
                  <a:srgbClr val="323232"/>
                </a:solidFill>
                <a:latin typeface="Calibri"/>
              </a:defRPr>
            </a:pPr>
            <a:r>
              <a:t>Makes studying fun and engaging</a:t>
            </a:r>
          </a:p>
          <a:p>
            <a:pPr algn="l">
              <a:defRPr sz="2400">
                <a:solidFill>
                  <a:srgbClr val="323232"/>
                </a:solidFill>
                <a:latin typeface="Calibri"/>
              </a:defRPr>
            </a:pPr>
            <a:r>
              <a:t>Improves consistency via gamification</a:t>
            </a:r>
          </a:p>
          <a:p>
            <a:pPr algn="l">
              <a:defRPr sz="2400">
                <a:solidFill>
                  <a:srgbClr val="323232"/>
                </a:solidFill>
                <a:latin typeface="Calibri"/>
              </a:defRPr>
            </a:pPr>
            <a:r>
              <a:t>Supports student mental wellness</a:t>
            </a:r>
          </a:p>
          <a:p>
            <a:pPr algn="l">
              <a:defRPr sz="2400">
                <a:solidFill>
                  <a:srgbClr val="323232"/>
                </a:solidFill>
                <a:latin typeface="Calibri"/>
              </a:defRPr>
            </a:pPr>
            <a:r>
              <a:t>Personalized learning experience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 Screens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algn="l">
              <a:defRPr sz="2400">
                <a:solidFill>
                  <a:srgbClr val="323232"/>
                </a:solidFill>
                <a:latin typeface="Calibri"/>
              </a:defRPr>
            </a:pPr>
            <a:r>
              <a:rPr dirty="0"/>
              <a:t>Welcome Page</a:t>
            </a:r>
          </a:p>
          <a:p>
            <a:pPr algn="l">
              <a:defRPr sz="2400">
                <a:solidFill>
                  <a:srgbClr val="323232"/>
                </a:solidFill>
                <a:latin typeface="Calibri"/>
              </a:defRPr>
            </a:pPr>
            <a:r>
              <a:rPr dirty="0"/>
              <a:t>Dashboard</a:t>
            </a:r>
          </a:p>
          <a:p>
            <a:pPr algn="l">
              <a:defRPr sz="2400">
                <a:solidFill>
                  <a:srgbClr val="323232"/>
                </a:solidFill>
                <a:latin typeface="Calibri"/>
              </a:defRPr>
            </a:pPr>
            <a:r>
              <a:rPr dirty="0"/>
              <a:t>Task list and check-ins</a:t>
            </a:r>
          </a:p>
          <a:p>
            <a:pPr algn="l">
              <a:defRPr sz="2400">
                <a:solidFill>
                  <a:srgbClr val="323232"/>
                </a:solidFill>
                <a:latin typeface="Calibri"/>
              </a:defRPr>
            </a:pPr>
            <a:r>
              <a:rPr dirty="0"/>
              <a:t>Quiz interface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 algn="l">
              <a:defRPr sz="2400">
                <a:solidFill>
                  <a:srgbClr val="323232"/>
                </a:solidFill>
                <a:latin typeface="Calibri"/>
              </a:defRPr>
            </a:pPr>
            <a:r>
              <a:t>Leaderboards</a:t>
            </a:r>
          </a:p>
          <a:p>
            <a:pPr algn="l">
              <a:defRPr sz="2400">
                <a:solidFill>
                  <a:srgbClr val="323232"/>
                </a:solidFill>
                <a:latin typeface="Calibri"/>
              </a:defRPr>
            </a:pPr>
            <a:r>
              <a:t>Social study groups</a:t>
            </a:r>
          </a:p>
          <a:p>
            <a:pPr algn="l">
              <a:defRPr sz="2400">
                <a:solidFill>
                  <a:srgbClr val="323232"/>
                </a:solidFill>
                <a:latin typeface="Calibri"/>
              </a:defRPr>
            </a:pPr>
            <a:r>
              <a:t>Mobile app version</a:t>
            </a:r>
          </a:p>
          <a:p>
            <a:pPr algn="l">
              <a:defRPr sz="2400">
                <a:solidFill>
                  <a:srgbClr val="323232"/>
                </a:solidFill>
                <a:latin typeface="Calibri"/>
              </a:defRPr>
            </a:pPr>
            <a:r>
              <a:t>Deeper AI personalization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208</Words>
  <Application>Microsoft Office PowerPoint</Application>
  <PresentationFormat>On-screen Show (4:3)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MindMate Quest</vt:lpstr>
      <vt:lpstr>The Problem</vt:lpstr>
      <vt:lpstr>The Solution</vt:lpstr>
      <vt:lpstr>Key Features</vt:lpstr>
      <vt:lpstr>How It Works</vt:lpstr>
      <vt:lpstr>Tech Stack</vt:lpstr>
      <vt:lpstr>Benefits</vt:lpstr>
      <vt:lpstr>Demo Screens</vt:lpstr>
      <vt:lpstr>Future Enhancements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shornell chabalala</cp:lastModifiedBy>
  <cp:revision>2</cp:revision>
  <dcterms:created xsi:type="dcterms:W3CDTF">2013-01-27T09:14:16Z</dcterms:created>
  <dcterms:modified xsi:type="dcterms:W3CDTF">2025-09-13T22:58:55Z</dcterms:modified>
  <cp:category/>
</cp:coreProperties>
</file>