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86" r:id="rId6"/>
    <p:sldId id="261" r:id="rId7"/>
    <p:sldId id="262" r:id="rId8"/>
    <p:sldId id="263" r:id="rId9"/>
    <p:sldId id="265" r:id="rId10"/>
    <p:sldId id="285" r:id="rId11"/>
    <p:sldId id="266" r:id="rId12"/>
    <p:sldId id="267" r:id="rId13"/>
    <p:sldId id="268" r:id="rId14"/>
    <p:sldId id="269" r:id="rId15"/>
    <p:sldId id="272" r:id="rId16"/>
    <p:sldId id="273" r:id="rId17"/>
    <p:sldId id="271" r:id="rId18"/>
    <p:sldId id="287" r:id="rId19"/>
    <p:sldId id="288" r:id="rId20"/>
    <p:sldId id="275" r:id="rId21"/>
    <p:sldId id="281" r:id="rId22"/>
    <p:sldId id="282" r:id="rId23"/>
    <p:sldId id="283" r:id="rId24"/>
    <p:sldId id="279" r:id="rId25"/>
    <p:sldId id="280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C149B-5377-4071-AFD9-9D8884309C73}" v="153" dt="2021-04-13T21:41:03.206"/>
    <p1510:client id="{7BD32209-DDD5-8949-8D76-5C81C1659532}" v="69" dt="2021-04-14T01:38:41.937"/>
    <p1510:client id="{85A5B7D4-66B2-42A4-8342-DA28919A2249}" v="74" dt="2021-04-14T07:46:49.146"/>
    <p1510:client id="{B407DF29-651B-28CF-EC6E-422C000AA77D}" v="41" dt="2021-04-13T21:53:04.506"/>
    <p1510:client id="{BD264218-210D-73C4-11FD-5F7CF8BADBC4}" v="7" dt="2021-04-13T21:09:24.664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d Adel Abdullah Alshabana" userId="d7f87ea8-f07f-4552-af5f-d0ae32331a09" providerId="ADAL" clId="{7BD32209-DDD5-8949-8D76-5C81C1659532}"/>
    <pc:docChg chg="custSel modSld">
      <pc:chgData name="Raghad Adel Abdullah Alshabana" userId="d7f87ea8-f07f-4552-af5f-d0ae32331a09" providerId="ADAL" clId="{7BD32209-DDD5-8949-8D76-5C81C1659532}" dt="2021-04-14T01:38:41.937" v="68" actId="14100"/>
      <pc:docMkLst>
        <pc:docMk/>
      </pc:docMkLst>
      <pc:sldChg chg="modSp mod">
        <pc:chgData name="Raghad Adel Abdullah Alshabana" userId="d7f87ea8-f07f-4552-af5f-d0ae32331a09" providerId="ADAL" clId="{7BD32209-DDD5-8949-8D76-5C81C1659532}" dt="2021-04-13T21:15:14.987" v="27" actId="20577"/>
        <pc:sldMkLst>
          <pc:docMk/>
          <pc:sldMk cId="3495900524" sldId="260"/>
        </pc:sldMkLst>
        <pc:graphicFrameChg chg="modGraphic">
          <ac:chgData name="Raghad Adel Abdullah Alshabana" userId="d7f87ea8-f07f-4552-af5f-d0ae32331a09" providerId="ADAL" clId="{7BD32209-DDD5-8949-8D76-5C81C1659532}" dt="2021-04-13T21:15:14.987" v="27" actId="20577"/>
          <ac:graphicFrameMkLst>
            <pc:docMk/>
            <pc:sldMk cId="3495900524" sldId="260"/>
            <ac:graphicFrameMk id="19" creationId="{52A8F8E5-EA15-486D-9F94-EAF6B9640DE4}"/>
          </ac:graphicFrameMkLst>
        </pc:graphicFrameChg>
      </pc:sldChg>
      <pc:sldChg chg="addSp delSp modSp mod">
        <pc:chgData name="Raghad Adel Abdullah Alshabana" userId="d7f87ea8-f07f-4552-af5f-d0ae32331a09" providerId="ADAL" clId="{7BD32209-DDD5-8949-8D76-5C81C1659532}" dt="2021-04-14T00:43:34.899" v="59" actId="1076"/>
        <pc:sldMkLst>
          <pc:docMk/>
          <pc:sldMk cId="1665400534" sldId="262"/>
        </pc:sldMkLst>
        <pc:picChg chg="del">
          <ac:chgData name="Raghad Adel Abdullah Alshabana" userId="d7f87ea8-f07f-4552-af5f-d0ae32331a09" providerId="ADAL" clId="{7BD32209-DDD5-8949-8D76-5C81C1659532}" dt="2021-04-13T21:27:10.975" v="28" actId="478"/>
          <ac:picMkLst>
            <pc:docMk/>
            <pc:sldMk cId="1665400534" sldId="262"/>
            <ac:picMk id="24" creationId="{13EA6F2C-1A1E-41BE-9A4F-B2EA2BE6042D}"/>
          </ac:picMkLst>
        </pc:picChg>
        <pc:picChg chg="add del mod">
          <ac:chgData name="Raghad Adel Abdullah Alshabana" userId="d7f87ea8-f07f-4552-af5f-d0ae32331a09" providerId="ADAL" clId="{7BD32209-DDD5-8949-8D76-5C81C1659532}" dt="2021-04-14T00:43:00.871" v="47" actId="478"/>
          <ac:picMkLst>
            <pc:docMk/>
            <pc:sldMk cId="1665400534" sldId="262"/>
            <ac:picMk id="2050" creationId="{68B2D0E4-3D5E-164F-9286-D11074CBD285}"/>
          </ac:picMkLst>
        </pc:picChg>
        <pc:picChg chg="add mod">
          <ac:chgData name="Raghad Adel Abdullah Alshabana" userId="d7f87ea8-f07f-4552-af5f-d0ae32331a09" providerId="ADAL" clId="{7BD32209-DDD5-8949-8D76-5C81C1659532}" dt="2021-04-14T00:43:34.899" v="59" actId="1076"/>
          <ac:picMkLst>
            <pc:docMk/>
            <pc:sldMk cId="1665400534" sldId="262"/>
            <ac:picMk id="2052" creationId="{D2A9837C-D9AA-5343-8FD4-939661DA80F9}"/>
          </ac:picMkLst>
        </pc:picChg>
      </pc:sldChg>
      <pc:sldChg chg="addSp delSp modSp mod">
        <pc:chgData name="Raghad Adel Abdullah Alshabana" userId="d7f87ea8-f07f-4552-af5f-d0ae32331a09" providerId="ADAL" clId="{7BD32209-DDD5-8949-8D76-5C81C1659532}" dt="2021-04-14T01:38:41.937" v="68" actId="14100"/>
        <pc:sldMkLst>
          <pc:docMk/>
          <pc:sldMk cId="2963352194" sldId="267"/>
        </pc:sldMkLst>
        <pc:picChg chg="add del mod">
          <ac:chgData name="Raghad Adel Abdullah Alshabana" userId="d7f87ea8-f07f-4552-af5f-d0ae32331a09" providerId="ADAL" clId="{7BD32209-DDD5-8949-8D76-5C81C1659532}" dt="2021-04-13T21:11:42.865" v="10" actId="478"/>
          <ac:picMkLst>
            <pc:docMk/>
            <pc:sldMk cId="2963352194" sldId="267"/>
            <ac:picMk id="20" creationId="{33C66B38-A539-451E-BFE6-97BFFD47569D}"/>
          </ac:picMkLst>
        </pc:picChg>
        <pc:picChg chg="add del mod">
          <ac:chgData name="Raghad Adel Abdullah Alshabana" userId="d7f87ea8-f07f-4552-af5f-d0ae32331a09" providerId="ADAL" clId="{7BD32209-DDD5-8949-8D76-5C81C1659532}" dt="2021-04-14T01:38:04.767" v="60" actId="478"/>
          <ac:picMkLst>
            <pc:docMk/>
            <pc:sldMk cId="2963352194" sldId="267"/>
            <ac:picMk id="1026" creationId="{B2BD6D05-DFB0-1543-84AB-273620132910}"/>
          </ac:picMkLst>
        </pc:picChg>
        <pc:picChg chg="add mod">
          <ac:chgData name="Raghad Adel Abdullah Alshabana" userId="d7f87ea8-f07f-4552-af5f-d0ae32331a09" providerId="ADAL" clId="{7BD32209-DDD5-8949-8D76-5C81C1659532}" dt="2021-04-14T01:38:41.937" v="68" actId="14100"/>
          <ac:picMkLst>
            <pc:docMk/>
            <pc:sldMk cId="2963352194" sldId="267"/>
            <ac:picMk id="1028" creationId="{99F3C497-FA78-454A-AAB1-6A257530BD05}"/>
          </ac:picMkLst>
        </pc:picChg>
      </pc:sldChg>
      <pc:sldChg chg="addSp delSp modSp mod">
        <pc:chgData name="Raghad Adel Abdullah Alshabana" userId="d7f87ea8-f07f-4552-af5f-d0ae32331a09" providerId="ADAL" clId="{7BD32209-DDD5-8949-8D76-5C81C1659532}" dt="2021-04-13T21:34:58.133" v="45" actId="1076"/>
        <pc:sldMkLst>
          <pc:docMk/>
          <pc:sldMk cId="2227342594" sldId="283"/>
        </pc:sldMkLst>
        <pc:picChg chg="del">
          <ac:chgData name="Raghad Adel Abdullah Alshabana" userId="d7f87ea8-f07f-4552-af5f-d0ae32331a09" providerId="ADAL" clId="{7BD32209-DDD5-8949-8D76-5C81C1659532}" dt="2021-04-13T21:33:07.506" v="36" actId="478"/>
          <ac:picMkLst>
            <pc:docMk/>
            <pc:sldMk cId="2227342594" sldId="283"/>
            <ac:picMk id="20" creationId="{8A8BD3EB-1DC8-469B-8339-479AF9F940EE}"/>
          </ac:picMkLst>
        </pc:picChg>
        <pc:picChg chg="add mod">
          <ac:chgData name="Raghad Adel Abdullah Alshabana" userId="d7f87ea8-f07f-4552-af5f-d0ae32331a09" providerId="ADAL" clId="{7BD32209-DDD5-8949-8D76-5C81C1659532}" dt="2021-04-13T21:34:58.133" v="45" actId="1076"/>
          <ac:picMkLst>
            <pc:docMk/>
            <pc:sldMk cId="2227342594" sldId="283"/>
            <ac:picMk id="22" creationId="{72D26A9C-816E-2841-B253-43886F98C601}"/>
          </ac:picMkLst>
        </pc:picChg>
      </pc:sldChg>
      <pc:sldChg chg="modSp mod">
        <pc:chgData name="Raghad Adel Abdullah Alshabana" userId="d7f87ea8-f07f-4552-af5f-d0ae32331a09" providerId="ADAL" clId="{7BD32209-DDD5-8949-8D76-5C81C1659532}" dt="2021-04-13T21:41:08.203" v="46" actId="14100"/>
        <pc:sldMkLst>
          <pc:docMk/>
          <pc:sldMk cId="1636335242" sldId="286"/>
        </pc:sldMkLst>
        <pc:spChg chg="mod">
          <ac:chgData name="Raghad Adel Abdullah Alshabana" userId="d7f87ea8-f07f-4552-af5f-d0ae32331a09" providerId="ADAL" clId="{7BD32209-DDD5-8949-8D76-5C81C1659532}" dt="2021-04-13T21:41:08.203" v="46" actId="14100"/>
          <ac:spMkLst>
            <pc:docMk/>
            <pc:sldMk cId="1636335242" sldId="286"/>
            <ac:spMk id="24" creationId="{29D46F24-FA43-4026-88C1-D29C65B8B10D}"/>
          </ac:spMkLst>
        </pc:spChg>
      </pc:sldChg>
    </pc:docChg>
  </pc:docChgLst>
  <pc:docChgLst>
    <pc:chgData name="Areej Turky Sahu Alotaibi" userId="9b56c262-d678-4482-80cc-0063f72c93e9" providerId="ADAL" clId="{1C7C149B-5377-4071-AFD9-9D8884309C73}"/>
    <pc:docChg chg="undo custSel addSld delSld modSld sldOrd">
      <pc:chgData name="Areej Turky Sahu Alotaibi" userId="9b56c262-d678-4482-80cc-0063f72c93e9" providerId="ADAL" clId="{1C7C149B-5377-4071-AFD9-9D8884309C73}" dt="2021-04-13T21:41:03.207" v="161" actId="20577"/>
      <pc:docMkLst>
        <pc:docMk/>
      </pc:docMkLst>
      <pc:sldChg chg="modSp mod">
        <pc:chgData name="Areej Turky Sahu Alotaibi" userId="9b56c262-d678-4482-80cc-0063f72c93e9" providerId="ADAL" clId="{1C7C149B-5377-4071-AFD9-9D8884309C73}" dt="2021-04-13T21:27:03.607" v="84" actId="20577"/>
        <pc:sldMkLst>
          <pc:docMk/>
          <pc:sldMk cId="3495900524" sldId="260"/>
        </pc:sldMkLst>
        <pc:spChg chg="mod">
          <ac:chgData name="Areej Turky Sahu Alotaibi" userId="9b56c262-d678-4482-80cc-0063f72c93e9" providerId="ADAL" clId="{1C7C149B-5377-4071-AFD9-9D8884309C73}" dt="2021-04-13T21:27:03.607" v="84" actId="20577"/>
          <ac:spMkLst>
            <pc:docMk/>
            <pc:sldMk cId="3495900524" sldId="260"/>
            <ac:spMk id="2" creationId="{BC060D03-824F-4DC9-B81D-51B892F8F1AA}"/>
          </ac:spMkLst>
        </pc:spChg>
      </pc:sldChg>
      <pc:sldChg chg="modSp del mod">
        <pc:chgData name="Areej Turky Sahu Alotaibi" userId="9b56c262-d678-4482-80cc-0063f72c93e9" providerId="ADAL" clId="{1C7C149B-5377-4071-AFD9-9D8884309C73}" dt="2021-04-13T21:25:37.999" v="79" actId="2696"/>
        <pc:sldMkLst>
          <pc:docMk/>
          <pc:sldMk cId="243565715" sldId="264"/>
        </pc:sldMkLst>
        <pc:spChg chg="mod">
          <ac:chgData name="Areej Turky Sahu Alotaibi" userId="9b56c262-d678-4482-80cc-0063f72c93e9" providerId="ADAL" clId="{1C7C149B-5377-4071-AFD9-9D8884309C73}" dt="2021-04-13T21:13:48.095" v="62" actId="20577"/>
          <ac:spMkLst>
            <pc:docMk/>
            <pc:sldMk cId="243565715" sldId="264"/>
            <ac:spMk id="32" creationId="{A82C2FCA-168A-4E68-8B0A-4FBC46FED73A}"/>
          </ac:spMkLst>
        </pc:spChg>
      </pc:sldChg>
      <pc:sldChg chg="addSp modSp mod">
        <pc:chgData name="Areej Turky Sahu Alotaibi" userId="9b56c262-d678-4482-80cc-0063f72c93e9" providerId="ADAL" clId="{1C7C149B-5377-4071-AFD9-9D8884309C73}" dt="2021-04-13T21:40:08.536" v="158" actId="1035"/>
        <pc:sldMkLst>
          <pc:docMk/>
          <pc:sldMk cId="781043617" sldId="265"/>
        </pc:sldMkLst>
        <pc:spChg chg="add mod">
          <ac:chgData name="Areej Turky Sahu Alotaibi" userId="9b56c262-d678-4482-80cc-0063f72c93e9" providerId="ADAL" clId="{1C7C149B-5377-4071-AFD9-9D8884309C73}" dt="2021-04-13T21:40:03.893" v="157" actId="113"/>
          <ac:spMkLst>
            <pc:docMk/>
            <pc:sldMk cId="781043617" sldId="265"/>
            <ac:spMk id="19" creationId="{0EC5FF4B-4E77-41A2-A426-61DD095CED1E}"/>
          </ac:spMkLst>
        </pc:spChg>
        <pc:picChg chg="mod">
          <ac:chgData name="Areej Turky Sahu Alotaibi" userId="9b56c262-d678-4482-80cc-0063f72c93e9" providerId="ADAL" clId="{1C7C149B-5377-4071-AFD9-9D8884309C73}" dt="2021-04-13T21:40:08.536" v="158" actId="1035"/>
          <ac:picMkLst>
            <pc:docMk/>
            <pc:sldMk cId="781043617" sldId="265"/>
            <ac:picMk id="4" creationId="{ECCB43D4-01B0-4069-98EA-C07DB082846C}"/>
          </ac:picMkLst>
        </pc:picChg>
      </pc:sldChg>
      <pc:sldChg chg="modSp mod">
        <pc:chgData name="Areej Turky Sahu Alotaibi" userId="9b56c262-d678-4482-80cc-0063f72c93e9" providerId="ADAL" clId="{1C7C149B-5377-4071-AFD9-9D8884309C73}" dt="2021-04-13T21:15:48.177" v="78" actId="1037"/>
        <pc:sldMkLst>
          <pc:docMk/>
          <pc:sldMk cId="916543772" sldId="266"/>
        </pc:sldMkLst>
        <pc:spChg chg="mod">
          <ac:chgData name="Areej Turky Sahu Alotaibi" userId="9b56c262-d678-4482-80cc-0063f72c93e9" providerId="ADAL" clId="{1C7C149B-5377-4071-AFD9-9D8884309C73}" dt="2021-04-13T21:15:44.972" v="76" actId="1076"/>
          <ac:spMkLst>
            <pc:docMk/>
            <pc:sldMk cId="916543772" sldId="266"/>
            <ac:spMk id="34" creationId="{901B5D14-BBAB-40E1-9FF0-1591DF96204B}"/>
          </ac:spMkLst>
        </pc:spChg>
        <pc:picChg chg="mod">
          <ac:chgData name="Areej Turky Sahu Alotaibi" userId="9b56c262-d678-4482-80cc-0063f72c93e9" providerId="ADAL" clId="{1C7C149B-5377-4071-AFD9-9D8884309C73}" dt="2021-04-13T21:15:48.177" v="78" actId="1037"/>
          <ac:picMkLst>
            <pc:docMk/>
            <pc:sldMk cId="916543772" sldId="266"/>
            <ac:picMk id="4" creationId="{ECCB43D4-01B0-4069-98EA-C07DB082846C}"/>
          </ac:picMkLst>
        </pc:picChg>
        <pc:picChg chg="mod">
          <ac:chgData name="Areej Turky Sahu Alotaibi" userId="9b56c262-d678-4482-80cc-0063f72c93e9" providerId="ADAL" clId="{1C7C149B-5377-4071-AFD9-9D8884309C73}" dt="2021-04-13T21:15:37.515" v="74" actId="1076"/>
          <ac:picMkLst>
            <pc:docMk/>
            <pc:sldMk cId="916543772" sldId="266"/>
            <ac:picMk id="8" creationId="{696FC10E-4F69-4165-9028-98365A5075C1}"/>
          </ac:picMkLst>
        </pc:picChg>
        <pc:picChg chg="mod">
          <ac:chgData name="Areej Turky Sahu Alotaibi" userId="9b56c262-d678-4482-80cc-0063f72c93e9" providerId="ADAL" clId="{1C7C149B-5377-4071-AFD9-9D8884309C73}" dt="2021-04-13T21:15:41.454" v="75" actId="1076"/>
          <ac:picMkLst>
            <pc:docMk/>
            <pc:sldMk cId="916543772" sldId="266"/>
            <ac:picMk id="23" creationId="{4B3DB0C0-70CC-46D1-83C5-997348977D11}"/>
          </ac:picMkLst>
        </pc:picChg>
      </pc:sldChg>
      <pc:sldChg chg="del">
        <pc:chgData name="Areej Turky Sahu Alotaibi" userId="9b56c262-d678-4482-80cc-0063f72c93e9" providerId="ADAL" clId="{1C7C149B-5377-4071-AFD9-9D8884309C73}" dt="2021-04-13T21:13:35.271" v="60" actId="2696"/>
        <pc:sldMkLst>
          <pc:docMk/>
          <pc:sldMk cId="3723212529" sldId="270"/>
        </pc:sldMkLst>
      </pc:sldChg>
      <pc:sldChg chg="delSp modSp mod ord">
        <pc:chgData name="Areej Turky Sahu Alotaibi" userId="9b56c262-d678-4482-80cc-0063f72c93e9" providerId="ADAL" clId="{1C7C149B-5377-4071-AFD9-9D8884309C73}" dt="2021-04-13T21:36:36.327" v="138"/>
        <pc:sldMkLst>
          <pc:docMk/>
          <pc:sldMk cId="927039286" sldId="271"/>
        </pc:sldMkLst>
        <pc:spChg chg="mod">
          <ac:chgData name="Areej Turky Sahu Alotaibi" userId="9b56c262-d678-4482-80cc-0063f72c93e9" providerId="ADAL" clId="{1C7C149B-5377-4071-AFD9-9D8884309C73}" dt="2021-04-13T21:29:13.281" v="129" actId="20577"/>
          <ac:spMkLst>
            <pc:docMk/>
            <pc:sldMk cId="927039286" sldId="271"/>
            <ac:spMk id="21" creationId="{AFD7C7A6-3B8D-44D8-BAE0-F8C7AFC7053C}"/>
          </ac:spMkLst>
        </pc:spChg>
        <pc:picChg chg="mod">
          <ac:chgData name="Areej Turky Sahu Alotaibi" userId="9b56c262-d678-4482-80cc-0063f72c93e9" providerId="ADAL" clId="{1C7C149B-5377-4071-AFD9-9D8884309C73}" dt="2021-04-13T21:28:52.188" v="104" actId="1076"/>
          <ac:picMkLst>
            <pc:docMk/>
            <pc:sldMk cId="927039286" sldId="271"/>
            <ac:picMk id="9" creationId="{4E6C3405-3C78-425B-863B-12CE5F02AD06}"/>
          </ac:picMkLst>
        </pc:picChg>
        <pc:picChg chg="del">
          <ac:chgData name="Areej Turky Sahu Alotaibi" userId="9b56c262-d678-4482-80cc-0063f72c93e9" providerId="ADAL" clId="{1C7C149B-5377-4071-AFD9-9D8884309C73}" dt="2021-04-13T21:28:47.726" v="102" actId="478"/>
          <ac:picMkLst>
            <pc:docMk/>
            <pc:sldMk cId="927039286" sldId="271"/>
            <ac:picMk id="20" creationId="{6B824EA1-0430-47B8-BF81-CFFF04B3D6F3}"/>
          </ac:picMkLst>
        </pc:picChg>
      </pc:sldChg>
      <pc:sldChg chg="modSp mod">
        <pc:chgData name="Areej Turky Sahu Alotaibi" userId="9b56c262-d678-4482-80cc-0063f72c93e9" providerId="ADAL" clId="{1C7C149B-5377-4071-AFD9-9D8884309C73}" dt="2021-04-13T21:25:45.254" v="81" actId="20577"/>
        <pc:sldMkLst>
          <pc:docMk/>
          <pc:sldMk cId="412773119" sldId="272"/>
        </pc:sldMkLst>
        <pc:spChg chg="mod">
          <ac:chgData name="Areej Turky Sahu Alotaibi" userId="9b56c262-d678-4482-80cc-0063f72c93e9" providerId="ADAL" clId="{1C7C149B-5377-4071-AFD9-9D8884309C73}" dt="2021-04-13T21:25:45.254" v="81" actId="20577"/>
          <ac:spMkLst>
            <pc:docMk/>
            <pc:sldMk cId="412773119" sldId="272"/>
            <ac:spMk id="21" creationId="{4FEDF927-A404-4A3A-A889-53378EDC738D}"/>
          </ac:spMkLst>
        </pc:spChg>
      </pc:sldChg>
      <pc:sldChg chg="modSp mod">
        <pc:chgData name="Areej Turky Sahu Alotaibi" userId="9b56c262-d678-4482-80cc-0063f72c93e9" providerId="ADAL" clId="{1C7C149B-5377-4071-AFD9-9D8884309C73}" dt="2021-04-13T21:25:51.863" v="83" actId="20577"/>
        <pc:sldMkLst>
          <pc:docMk/>
          <pc:sldMk cId="2798315320" sldId="273"/>
        </pc:sldMkLst>
        <pc:spChg chg="mod">
          <ac:chgData name="Areej Turky Sahu Alotaibi" userId="9b56c262-d678-4482-80cc-0063f72c93e9" providerId="ADAL" clId="{1C7C149B-5377-4071-AFD9-9D8884309C73}" dt="2021-04-13T21:25:51.863" v="83" actId="20577"/>
          <ac:spMkLst>
            <pc:docMk/>
            <pc:sldMk cId="2798315320" sldId="273"/>
            <ac:spMk id="20" creationId="{EA19F6F6-5471-4678-9DD4-863AF7E57AE5}"/>
          </ac:spMkLst>
        </pc:spChg>
      </pc:sldChg>
      <pc:sldChg chg="modSp mod ord">
        <pc:chgData name="Areej Turky Sahu Alotaibi" userId="9b56c262-d678-4482-80cc-0063f72c93e9" providerId="ADAL" clId="{1C7C149B-5377-4071-AFD9-9D8884309C73}" dt="2021-04-13T21:38:23.845" v="156" actId="1076"/>
        <pc:sldMkLst>
          <pc:docMk/>
          <pc:sldMk cId="1545941462" sldId="275"/>
        </pc:sldMkLst>
        <pc:spChg chg="mod">
          <ac:chgData name="Areej Turky Sahu Alotaibi" userId="9b56c262-d678-4482-80cc-0063f72c93e9" providerId="ADAL" clId="{1C7C149B-5377-4071-AFD9-9D8884309C73}" dt="2021-04-13T21:38:12.747" v="151" actId="255"/>
          <ac:spMkLst>
            <pc:docMk/>
            <pc:sldMk cId="1545941462" sldId="275"/>
            <ac:spMk id="22" creationId="{FD00469D-B6B6-46E8-92C0-4407AFAFBBD0}"/>
          </ac:spMkLst>
        </pc:spChg>
        <pc:picChg chg="mod">
          <ac:chgData name="Areej Turky Sahu Alotaibi" userId="9b56c262-d678-4482-80cc-0063f72c93e9" providerId="ADAL" clId="{1C7C149B-5377-4071-AFD9-9D8884309C73}" dt="2021-04-13T21:38:23.845" v="156" actId="1076"/>
          <ac:picMkLst>
            <pc:docMk/>
            <pc:sldMk cId="1545941462" sldId="275"/>
            <ac:picMk id="10" creationId="{752F6BAA-4999-47BA-BB4B-83CC6348B3A8}"/>
          </ac:picMkLst>
        </pc:picChg>
      </pc:sldChg>
      <pc:sldChg chg="ord">
        <pc:chgData name="Areej Turky Sahu Alotaibi" userId="9b56c262-d678-4482-80cc-0063f72c93e9" providerId="ADAL" clId="{1C7C149B-5377-4071-AFD9-9D8884309C73}" dt="2021-04-13T21:37:12.661" v="148"/>
        <pc:sldMkLst>
          <pc:docMk/>
          <pc:sldMk cId="920142523" sldId="281"/>
        </pc:sldMkLst>
      </pc:sldChg>
      <pc:sldChg chg="modSp mod">
        <pc:chgData name="Areej Turky Sahu Alotaibi" userId="9b56c262-d678-4482-80cc-0063f72c93e9" providerId="ADAL" clId="{1C7C149B-5377-4071-AFD9-9D8884309C73}" dt="2021-04-13T21:35:49.743" v="136" actId="20577"/>
        <pc:sldMkLst>
          <pc:docMk/>
          <pc:sldMk cId="2583942906" sldId="282"/>
        </pc:sldMkLst>
        <pc:spChg chg="mod">
          <ac:chgData name="Areej Turky Sahu Alotaibi" userId="9b56c262-d678-4482-80cc-0063f72c93e9" providerId="ADAL" clId="{1C7C149B-5377-4071-AFD9-9D8884309C73}" dt="2021-04-13T21:35:49.743" v="136" actId="20577"/>
          <ac:spMkLst>
            <pc:docMk/>
            <pc:sldMk cId="2583942906" sldId="282"/>
            <ac:spMk id="21" creationId="{5FFAA4F8-CEC5-4613-8A8E-C2216B14D848}"/>
          </ac:spMkLst>
        </pc:spChg>
      </pc:sldChg>
      <pc:sldChg chg="modSp mod">
        <pc:chgData name="Areej Turky Sahu Alotaibi" userId="9b56c262-d678-4482-80cc-0063f72c93e9" providerId="ADAL" clId="{1C7C149B-5377-4071-AFD9-9D8884309C73}" dt="2021-04-13T21:14:32.870" v="69" actId="1036"/>
        <pc:sldMkLst>
          <pc:docMk/>
          <pc:sldMk cId="2227342594" sldId="283"/>
        </pc:sldMkLst>
        <pc:picChg chg="mod">
          <ac:chgData name="Areej Turky Sahu Alotaibi" userId="9b56c262-d678-4482-80cc-0063f72c93e9" providerId="ADAL" clId="{1C7C149B-5377-4071-AFD9-9D8884309C73}" dt="2021-04-13T21:14:32.870" v="69" actId="1036"/>
          <ac:picMkLst>
            <pc:docMk/>
            <pc:sldMk cId="2227342594" sldId="283"/>
            <ac:picMk id="20" creationId="{8A8BD3EB-1DC8-469B-8339-479AF9F940EE}"/>
          </ac:picMkLst>
        </pc:picChg>
      </pc:sldChg>
      <pc:sldChg chg="modSp mod">
        <pc:chgData name="Areej Turky Sahu Alotaibi" userId="9b56c262-d678-4482-80cc-0063f72c93e9" providerId="ADAL" clId="{1C7C149B-5377-4071-AFD9-9D8884309C73}" dt="2021-04-13T21:15:13.500" v="70" actId="1036"/>
        <pc:sldMkLst>
          <pc:docMk/>
          <pc:sldMk cId="3243539282" sldId="285"/>
        </pc:sldMkLst>
        <pc:picChg chg="mod">
          <ac:chgData name="Areej Turky Sahu Alotaibi" userId="9b56c262-d678-4482-80cc-0063f72c93e9" providerId="ADAL" clId="{1C7C149B-5377-4071-AFD9-9D8884309C73}" dt="2021-04-13T21:15:13.500" v="70" actId="1036"/>
          <ac:picMkLst>
            <pc:docMk/>
            <pc:sldMk cId="3243539282" sldId="285"/>
            <ac:picMk id="26" creationId="{6BDD2CC5-CDE8-4DDA-8103-B257103B541C}"/>
          </ac:picMkLst>
        </pc:picChg>
      </pc:sldChg>
      <pc:sldChg chg="delSp modSp add mod">
        <pc:chgData name="Areej Turky Sahu Alotaibi" userId="9b56c262-d678-4482-80cc-0063f72c93e9" providerId="ADAL" clId="{1C7C149B-5377-4071-AFD9-9D8884309C73}" dt="2021-04-13T21:41:03.207" v="161" actId="20577"/>
        <pc:sldMkLst>
          <pc:docMk/>
          <pc:sldMk cId="1636335242" sldId="286"/>
        </pc:sldMkLst>
        <pc:spChg chg="mod">
          <ac:chgData name="Areej Turky Sahu Alotaibi" userId="9b56c262-d678-4482-80cc-0063f72c93e9" providerId="ADAL" clId="{1C7C149B-5377-4071-AFD9-9D8884309C73}" dt="2021-04-13T21:41:03.207" v="161" actId="20577"/>
          <ac:spMkLst>
            <pc:docMk/>
            <pc:sldMk cId="1636335242" sldId="286"/>
            <ac:spMk id="24" creationId="{29D46F24-FA43-4026-88C1-D29C65B8B10D}"/>
          </ac:spMkLst>
        </pc:spChg>
        <pc:graphicFrameChg chg="del">
          <ac:chgData name="Areej Turky Sahu Alotaibi" userId="9b56c262-d678-4482-80cc-0063f72c93e9" providerId="ADAL" clId="{1C7C149B-5377-4071-AFD9-9D8884309C73}" dt="2021-04-13T21:12:13.643" v="23" actId="478"/>
          <ac:graphicFrameMkLst>
            <pc:docMk/>
            <pc:sldMk cId="1636335242" sldId="286"/>
            <ac:graphicFrameMk id="19" creationId="{52A8F8E5-EA15-486D-9F94-EAF6B9640DE4}"/>
          </ac:graphicFrameMkLst>
        </pc:graphicFrameChg>
      </pc:sldChg>
      <pc:sldChg chg="modSp add mod ord">
        <pc:chgData name="Areej Turky Sahu Alotaibi" userId="9b56c262-d678-4482-80cc-0063f72c93e9" providerId="ADAL" clId="{1C7C149B-5377-4071-AFD9-9D8884309C73}" dt="2021-04-13T21:36:40.735" v="140"/>
        <pc:sldMkLst>
          <pc:docMk/>
          <pc:sldMk cId="1106178221" sldId="287"/>
        </pc:sldMkLst>
        <pc:picChg chg="mod">
          <ac:chgData name="Areej Turky Sahu Alotaibi" userId="9b56c262-d678-4482-80cc-0063f72c93e9" providerId="ADAL" clId="{1C7C149B-5377-4071-AFD9-9D8884309C73}" dt="2021-04-13T21:31:57.234" v="131" actId="1036"/>
          <ac:picMkLst>
            <pc:docMk/>
            <pc:sldMk cId="1106178221" sldId="287"/>
            <ac:picMk id="20" creationId="{6B824EA1-0430-47B8-BF81-CFFF04B3D6F3}"/>
          </ac:picMkLst>
        </pc:picChg>
      </pc:sldChg>
      <pc:sldChg chg="addSp delSp modSp add del mod">
        <pc:chgData name="Areej Turky Sahu Alotaibi" userId="9b56c262-d678-4482-80cc-0063f72c93e9" providerId="ADAL" clId="{1C7C149B-5377-4071-AFD9-9D8884309C73}" dt="2021-04-13T21:28:36.858" v="98" actId="2696"/>
        <pc:sldMkLst>
          <pc:docMk/>
          <pc:sldMk cId="3147126363" sldId="287"/>
        </pc:sldMkLst>
        <pc:spChg chg="add mod">
          <ac:chgData name="Areej Turky Sahu Alotaibi" userId="9b56c262-d678-4482-80cc-0063f72c93e9" providerId="ADAL" clId="{1C7C149B-5377-4071-AFD9-9D8884309C73}" dt="2021-04-13T21:28:21.135" v="95" actId="20577"/>
          <ac:spMkLst>
            <pc:docMk/>
            <pc:sldMk cId="3147126363" sldId="287"/>
            <ac:spMk id="19" creationId="{52779D3C-F65A-42AC-9D93-FCAE1DD5BCF4}"/>
          </ac:spMkLst>
        </pc:spChg>
        <pc:spChg chg="del mod">
          <ac:chgData name="Areej Turky Sahu Alotaibi" userId="9b56c262-d678-4482-80cc-0063f72c93e9" providerId="ADAL" clId="{1C7C149B-5377-4071-AFD9-9D8884309C73}" dt="2021-04-13T21:28:22.434" v="97"/>
          <ac:spMkLst>
            <pc:docMk/>
            <pc:sldMk cId="3147126363" sldId="287"/>
            <ac:spMk id="20" creationId="{EA19F6F6-5471-4678-9DD4-863AF7E57AE5}"/>
          </ac:spMkLst>
        </pc:spChg>
        <pc:picChg chg="mod">
          <ac:chgData name="Areej Turky Sahu Alotaibi" userId="9b56c262-d678-4482-80cc-0063f72c93e9" providerId="ADAL" clId="{1C7C149B-5377-4071-AFD9-9D8884309C73}" dt="2021-04-13T21:27:53.593" v="90" actId="1076"/>
          <ac:picMkLst>
            <pc:docMk/>
            <pc:sldMk cId="3147126363" sldId="287"/>
            <ac:picMk id="8" creationId="{696FC10E-4F69-4165-9028-98365A5075C1}"/>
          </ac:picMkLst>
        </pc:picChg>
        <pc:picChg chg="del">
          <ac:chgData name="Areej Turky Sahu Alotaibi" userId="9b56c262-d678-4482-80cc-0063f72c93e9" providerId="ADAL" clId="{1C7C149B-5377-4071-AFD9-9D8884309C73}" dt="2021-04-13T21:27:46.333" v="86" actId="478"/>
          <ac:picMkLst>
            <pc:docMk/>
            <pc:sldMk cId="3147126363" sldId="287"/>
            <ac:picMk id="21" creationId="{D819A10C-E527-4763-B64A-1934ABC9E796}"/>
          </ac:picMkLst>
        </pc:picChg>
      </pc:sldChg>
    </pc:docChg>
  </pc:docChgLst>
  <pc:docChgLst>
    <pc:chgData name="Shoroog Saad Saud Alarifi" userId="07d0deeb-6f8c-41de-b716-2beb40367947" providerId="ADAL" clId="{85A5B7D4-66B2-42A4-8342-DA28919A2249}"/>
    <pc:docChg chg="undo custSel modSld">
      <pc:chgData name="Shoroog Saad Saud Alarifi" userId="07d0deeb-6f8c-41de-b716-2beb40367947" providerId="ADAL" clId="{85A5B7D4-66B2-42A4-8342-DA28919A2249}" dt="2021-04-14T07:46:49.146" v="65" actId="1076"/>
      <pc:docMkLst>
        <pc:docMk/>
      </pc:docMkLst>
      <pc:sldChg chg="modSp mod">
        <pc:chgData name="Shoroog Saad Saud Alarifi" userId="07d0deeb-6f8c-41de-b716-2beb40367947" providerId="ADAL" clId="{85A5B7D4-66B2-42A4-8342-DA28919A2249}" dt="2021-04-14T07:46:02.420" v="57" actId="20577"/>
        <pc:sldMkLst>
          <pc:docMk/>
          <pc:sldMk cId="2329276921" sldId="261"/>
        </pc:sldMkLst>
        <pc:graphicFrameChg chg="mod modGraphic">
          <ac:chgData name="Shoroog Saad Saud Alarifi" userId="07d0deeb-6f8c-41de-b716-2beb40367947" providerId="ADAL" clId="{85A5B7D4-66B2-42A4-8342-DA28919A2249}" dt="2021-04-14T07:46:02.420" v="57" actId="20577"/>
          <ac:graphicFrameMkLst>
            <pc:docMk/>
            <pc:sldMk cId="2329276921" sldId="261"/>
            <ac:graphicFrameMk id="21" creationId="{CD1027BF-F821-425D-8D56-DEB314785E87}"/>
          </ac:graphicFrameMkLst>
        </pc:graphicFrameChg>
      </pc:sldChg>
      <pc:sldChg chg="modSp mod">
        <pc:chgData name="Shoroog Saad Saud Alarifi" userId="07d0deeb-6f8c-41de-b716-2beb40367947" providerId="ADAL" clId="{85A5B7D4-66B2-42A4-8342-DA28919A2249}" dt="2021-04-14T07:32:54.992" v="19" actId="20577"/>
        <pc:sldMkLst>
          <pc:docMk/>
          <pc:sldMk cId="781043617" sldId="265"/>
        </pc:sldMkLst>
        <pc:spChg chg="mod">
          <ac:chgData name="Shoroog Saad Saud Alarifi" userId="07d0deeb-6f8c-41de-b716-2beb40367947" providerId="ADAL" clId="{85A5B7D4-66B2-42A4-8342-DA28919A2249}" dt="2021-04-14T07:32:54.992" v="19" actId="20577"/>
          <ac:spMkLst>
            <pc:docMk/>
            <pc:sldMk cId="781043617" sldId="265"/>
            <ac:spMk id="19" creationId="{0EC5FF4B-4E77-41A2-A426-61DD095CED1E}"/>
          </ac:spMkLst>
        </pc:spChg>
      </pc:sldChg>
      <pc:sldChg chg="modSp mod">
        <pc:chgData name="Shoroog Saad Saud Alarifi" userId="07d0deeb-6f8c-41de-b716-2beb40367947" providerId="ADAL" clId="{85A5B7D4-66B2-42A4-8342-DA28919A2249}" dt="2021-04-14T07:46:49.146" v="65" actId="1076"/>
        <pc:sldMkLst>
          <pc:docMk/>
          <pc:sldMk cId="916543772" sldId="266"/>
        </pc:sldMkLst>
        <pc:spChg chg="mod">
          <ac:chgData name="Shoroog Saad Saud Alarifi" userId="07d0deeb-6f8c-41de-b716-2beb40367947" providerId="ADAL" clId="{85A5B7D4-66B2-42A4-8342-DA28919A2249}" dt="2021-04-14T07:46:49.146" v="65" actId="1076"/>
          <ac:spMkLst>
            <pc:docMk/>
            <pc:sldMk cId="916543772" sldId="266"/>
            <ac:spMk id="34" creationId="{901B5D14-BBAB-40E1-9FF0-1591DF96204B}"/>
          </ac:spMkLst>
        </pc:spChg>
        <pc:picChg chg="mod">
          <ac:chgData name="Shoroog Saad Saud Alarifi" userId="07d0deeb-6f8c-41de-b716-2beb40367947" providerId="ADAL" clId="{85A5B7D4-66B2-42A4-8342-DA28919A2249}" dt="2021-04-14T07:46:42.834" v="64" actId="1076"/>
          <ac:picMkLst>
            <pc:docMk/>
            <pc:sldMk cId="916543772" sldId="266"/>
            <ac:picMk id="8" creationId="{696FC10E-4F69-4165-9028-98365A5075C1}"/>
          </ac:picMkLst>
        </pc:picChg>
      </pc:sldChg>
      <pc:sldChg chg="modSp mod">
        <pc:chgData name="Shoroog Saad Saud Alarifi" userId="07d0deeb-6f8c-41de-b716-2beb40367947" providerId="ADAL" clId="{85A5B7D4-66B2-42A4-8342-DA28919A2249}" dt="2021-04-14T07:45:53.777" v="56" actId="403"/>
        <pc:sldMkLst>
          <pc:docMk/>
          <pc:sldMk cId="3402400624" sldId="288"/>
        </pc:sldMkLst>
        <pc:spChg chg="mod">
          <ac:chgData name="Shoroog Saad Saud Alarifi" userId="07d0deeb-6f8c-41de-b716-2beb40367947" providerId="ADAL" clId="{85A5B7D4-66B2-42A4-8342-DA28919A2249}" dt="2021-04-14T07:45:53.777" v="56" actId="403"/>
          <ac:spMkLst>
            <pc:docMk/>
            <pc:sldMk cId="3402400624" sldId="288"/>
            <ac:spMk id="22" creationId="{FD00469D-B6B6-46E8-92C0-4407AFAFBBD0}"/>
          </ac:spMkLst>
        </pc:spChg>
      </pc:sldChg>
    </pc:docChg>
  </pc:docChgLst>
  <pc:docChgLst>
    <pc:chgData name="Shoroog Saad Saud Alarifi" userId="S::sssalarifi@sm.imamu.edu.sa::07d0deeb-6f8c-41de-b716-2beb40367947" providerId="AD" clId="Web-{B407DF29-651B-28CF-EC6E-422C000AA77D}"/>
    <pc:docChg chg="addSld modSld sldOrd">
      <pc:chgData name="Shoroog Saad Saud Alarifi" userId="S::sssalarifi@sm.imamu.edu.sa::07d0deeb-6f8c-41de-b716-2beb40367947" providerId="AD" clId="Web-{B407DF29-651B-28CF-EC6E-422C000AA77D}" dt="2021-04-13T21:53:04.506" v="22" actId="14100"/>
      <pc:docMkLst>
        <pc:docMk/>
      </pc:docMkLst>
      <pc:sldChg chg="modSp">
        <pc:chgData name="Shoroog Saad Saud Alarifi" userId="S::sssalarifi@sm.imamu.edu.sa::07d0deeb-6f8c-41de-b716-2beb40367947" providerId="AD" clId="Web-{B407DF29-651B-28CF-EC6E-422C000AA77D}" dt="2021-04-13T21:49:38.924" v="1" actId="1076"/>
        <pc:sldMkLst>
          <pc:docMk/>
          <pc:sldMk cId="927039286" sldId="271"/>
        </pc:sldMkLst>
        <pc:spChg chg="mod">
          <ac:chgData name="Shoroog Saad Saud Alarifi" userId="S::sssalarifi@sm.imamu.edu.sa::07d0deeb-6f8c-41de-b716-2beb40367947" providerId="AD" clId="Web-{B407DF29-651B-28CF-EC6E-422C000AA77D}" dt="2021-04-13T21:49:38.924" v="1" actId="1076"/>
          <ac:spMkLst>
            <pc:docMk/>
            <pc:sldMk cId="927039286" sldId="271"/>
            <ac:spMk id="21" creationId="{AFD7C7A6-3B8D-44D8-BAE0-F8C7AFC7053C}"/>
          </ac:spMkLst>
        </pc:spChg>
      </pc:sldChg>
      <pc:sldChg chg="delSp modSp add ord replId">
        <pc:chgData name="Shoroog Saad Saud Alarifi" userId="S::sssalarifi@sm.imamu.edu.sa::07d0deeb-6f8c-41de-b716-2beb40367947" providerId="AD" clId="Web-{B407DF29-651B-28CF-EC6E-422C000AA77D}" dt="2021-04-13T21:53:04.506" v="22" actId="14100"/>
        <pc:sldMkLst>
          <pc:docMk/>
          <pc:sldMk cId="3402400624" sldId="288"/>
        </pc:sldMkLst>
        <pc:spChg chg="mod">
          <ac:chgData name="Shoroog Saad Saud Alarifi" userId="S::sssalarifi@sm.imamu.edu.sa::07d0deeb-6f8c-41de-b716-2beb40367947" providerId="AD" clId="Web-{B407DF29-651B-28CF-EC6E-422C000AA77D}" dt="2021-04-13T21:53:04.506" v="22" actId="14100"/>
          <ac:spMkLst>
            <pc:docMk/>
            <pc:sldMk cId="3402400624" sldId="288"/>
            <ac:spMk id="22" creationId="{FD00469D-B6B6-46E8-92C0-4407AFAFBBD0}"/>
          </ac:spMkLst>
        </pc:spChg>
        <pc:picChg chg="del">
          <ac:chgData name="Shoroog Saad Saud Alarifi" userId="S::sssalarifi@sm.imamu.edu.sa::07d0deeb-6f8c-41de-b716-2beb40367947" providerId="AD" clId="Web-{B407DF29-651B-28CF-EC6E-422C000AA77D}" dt="2021-04-13T21:52:14.459" v="4"/>
          <ac:picMkLst>
            <pc:docMk/>
            <pc:sldMk cId="3402400624" sldId="288"/>
            <ac:picMk id="23" creationId="{45F18C3A-9D60-45C4-8EF2-19895AD4ECA3}"/>
          </ac:picMkLst>
        </pc:picChg>
      </pc:sldChg>
    </pc:docChg>
  </pc:docChgLst>
  <pc:docChgLst>
    <pc:chgData name="Areej Turky Sahu Alotaibi" userId="S::atsalotaibi03@sm.imamu.edu.sa::9b56c262-d678-4482-80cc-0063f72c93e9" providerId="AD" clId="Web-{BD264218-210D-73C4-11FD-5F7CF8BADBC4}"/>
    <pc:docChg chg="addSld modSld">
      <pc:chgData name="Areej Turky Sahu Alotaibi" userId="S::atsalotaibi03@sm.imamu.edu.sa::9b56c262-d678-4482-80cc-0063f72c93e9" providerId="AD" clId="Web-{BD264218-210D-73C4-11FD-5F7CF8BADBC4}" dt="2021-04-13T21:09:23.304" v="3" actId="20577"/>
      <pc:docMkLst>
        <pc:docMk/>
      </pc:docMkLst>
      <pc:sldChg chg="delSp modSp">
        <pc:chgData name="Areej Turky Sahu Alotaibi" userId="S::atsalotaibi03@sm.imamu.edu.sa::9b56c262-d678-4482-80cc-0063f72c93e9" providerId="AD" clId="Web-{BD264218-210D-73C4-11FD-5F7CF8BADBC4}" dt="2021-04-13T21:09:23.304" v="3" actId="20577"/>
        <pc:sldMkLst>
          <pc:docMk/>
          <pc:sldMk cId="781043617" sldId="265"/>
        </pc:sldMkLst>
        <pc:spChg chg="mod">
          <ac:chgData name="Areej Turky Sahu Alotaibi" userId="S::atsalotaibi03@sm.imamu.edu.sa::9b56c262-d678-4482-80cc-0063f72c93e9" providerId="AD" clId="Web-{BD264218-210D-73C4-11FD-5F7CF8BADBC4}" dt="2021-04-13T21:09:23.304" v="3" actId="20577"/>
          <ac:spMkLst>
            <pc:docMk/>
            <pc:sldMk cId="781043617" sldId="265"/>
            <ac:spMk id="25" creationId="{550CFED3-C03A-4B0A-B68C-A68686A11303}"/>
          </ac:spMkLst>
        </pc:spChg>
        <pc:picChg chg="del">
          <ac:chgData name="Areej Turky Sahu Alotaibi" userId="S::atsalotaibi03@sm.imamu.edu.sa::9b56c262-d678-4482-80cc-0063f72c93e9" providerId="AD" clId="Web-{BD264218-210D-73C4-11FD-5F7CF8BADBC4}" dt="2021-04-13T21:09:19.101" v="1"/>
          <ac:picMkLst>
            <pc:docMk/>
            <pc:sldMk cId="781043617" sldId="265"/>
            <ac:picMk id="26" creationId="{6BDD2CC5-CDE8-4DDA-8103-B257103B541C}"/>
          </ac:picMkLst>
        </pc:picChg>
      </pc:sldChg>
      <pc:sldChg chg="add replId">
        <pc:chgData name="Areej Turky Sahu Alotaibi" userId="S::atsalotaibi03@sm.imamu.edu.sa::9b56c262-d678-4482-80cc-0063f72c93e9" providerId="AD" clId="Web-{BD264218-210D-73C4-11FD-5F7CF8BADBC4}" dt="2021-04-13T21:09:15.961" v="0"/>
        <pc:sldMkLst>
          <pc:docMk/>
          <pc:sldMk cId="3243539282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69E9-C8FC-4327-A1F0-9C39B5331A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46C51-5739-49E2-9723-9E78C405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6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46C51-5739-49E2-9723-9E78C40510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46C51-5739-49E2-9723-9E78C40510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46C51-5739-49E2-9723-9E78C40510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3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46C51-5739-49E2-9723-9E78C40510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7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46C51-5739-49E2-9723-9E78C40510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46C51-5739-49E2-9723-9E78C40510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9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46C51-5739-49E2-9723-9E78C40510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047C-19F0-4AEC-8ECC-BD460D672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145D8-B4E7-4819-A2DD-51ADC1BEA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E1B-5111-45A6-B93C-D4F6DD2E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4DA4-63C0-48D0-B8CD-796D4665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6C29-8A7F-49F9-A01E-4BA7CACF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8612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D688-A5AD-4914-AB67-7DF48AF9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90459-BACD-4E1C-B48B-555FFFA11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E366-F4F1-4A8D-B7FE-1372C82F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8C6F-A60E-4FF5-AC79-15261C7D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DBEC-518E-4815-8CAD-E64978D6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5704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469E3-C0EF-48B3-8715-BEDF83970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E7B84-893F-4BAE-A6A9-8899C80C1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FF02-F2B5-4A23-9B4A-762F1462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2679-5E4C-40B3-9876-D434B8A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A9FA-788E-4F31-B163-581887C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0263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ED52-7D6D-4EDF-85DA-609DC474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0F93-34A1-4D7C-9F8F-96F62E86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A924-95E9-4B36-A63B-BA1FB09D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12A-5EA2-490B-99E0-CD379DB2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FF77B-F45B-414C-AF2A-DA1C4BA5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4159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0414-4056-4514-93F9-FD305722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64857-DA62-46A2-BE3E-80B12994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AF71-9370-410E-A178-7614A7C5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7469-98EE-41E1-8424-A0AA58AD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EECA-C777-455A-AB21-FA8BF6A3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3277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256F-C3B2-4392-961D-F84BDF12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8AEB-CFC9-4676-B5B2-AB2CE3325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48D6E-8010-4C51-A0B9-04F937B4F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4570C-DB06-45A0-A29E-FF9D7AE5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89521-F361-47E8-A664-52081679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B078-7B52-4055-971A-2A18E984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5474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ED-ECDC-47EC-B8C0-AAA4C3C2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2421-201B-4BB9-AFD2-C09624DF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83C5-DA1B-4134-A017-442AA631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0D6B4-6B66-425C-BD7B-E07BBC2E7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0EE71-998A-4BBB-BA55-0B0746887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62527-D8CC-4F59-BF47-621EA6DF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FD72A-F900-4F44-BDFF-5E60CC3D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9150E-5F11-4CE1-AF5A-0B11B961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9115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84A3-9EC3-42CA-9B42-79E18A4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B4DE2-20A9-4B42-BA7F-E16C3008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9F79D-17AF-4395-AA68-94D2776F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D79AB-F70B-4702-AD42-6B71796F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9030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09748-5A3C-46FC-ABFD-B3EDA3D4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9356A-E5C8-4A06-AE80-4A2D4038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47A0B-69F9-48B8-A0D2-CF2BE500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138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34F-7FA0-4604-9C85-6E456BF6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91DC-55FF-42D3-AC7A-E9D9F0A6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D5DA6-DDBA-4AF9-AE46-EE8FF949E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F624C-1405-4196-A1F5-77013B13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D3670-7E4F-4BD5-B061-056A2489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61625-E6F2-436A-AC79-C896989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53316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05FC-E84C-46A7-B21D-26765011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A2137-43C5-4993-8DEF-4C0F5DC85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AFBF-C02F-4E7F-B503-92B9C0A53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E28E5-6996-44BF-8314-FFC14812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3F9BC-E67C-4DE6-A7E2-AA873B80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0D0F6-9A41-476B-BEC5-00AA6B58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6619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F81E9-5419-408F-9810-FF282833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C5DDD-43DD-474A-8404-0665C964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A9E7-0402-49D4-94EA-2CA2577CE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1208-F815-49E6-96AA-66C711AD609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8008-CF19-412B-A3DB-D629DCC4C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B592-7081-45CF-9397-DE0FB8187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C96B-F184-4FC4-BC56-33849A43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8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10.emf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11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13.emf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7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8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9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20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21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22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0152" y="-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663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782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824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8558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394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73985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2280766" y="326666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801759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89259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07889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1200510" y="3260371"/>
            <a:ext cx="200119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0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51CCD3-CBD4-43B5-9413-8F458138A0B5}"/>
              </a:ext>
            </a:extLst>
          </p:cNvPr>
          <p:cNvSpPr/>
          <p:nvPr/>
        </p:nvSpPr>
        <p:spPr>
          <a:xfrm>
            <a:off x="5142390" y="1307478"/>
            <a:ext cx="59984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Electronic training platform  </a:t>
            </a:r>
            <a:endParaRPr lang="en-US" sz="3600" b="1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331CF9-C9A1-4301-AA58-BDC85796359E}"/>
              </a:ext>
            </a:extLst>
          </p:cNvPr>
          <p:cNvSpPr/>
          <p:nvPr/>
        </p:nvSpPr>
        <p:spPr>
          <a:xfrm>
            <a:off x="6231404" y="2138924"/>
            <a:ext cx="3115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 fontAlgn="base"/>
            <a:r>
              <a:rPr lang="en-US" sz="1800" i="0">
                <a:ln w="0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Course Code / Title: CS 290  </a:t>
            </a:r>
            <a:endParaRPr lang="en-US" sz="5400" i="0">
              <a:ln w="0"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800" i="0">
                <a:ln w="0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Assignment:  Project  </a:t>
            </a:r>
            <a:endParaRPr lang="en-US" sz="5400" i="0">
              <a:ln w="0"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800" i="0">
                <a:ln w="0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    2</a:t>
            </a:r>
            <a:r>
              <a:rPr lang="en-US" sz="1800" i="0" baseline="30000">
                <a:ln w="0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nd</a:t>
            </a:r>
            <a:r>
              <a:rPr lang="en-US" sz="1800" i="0">
                <a:ln w="0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 Semester / Year:  2021    </a:t>
            </a:r>
            <a:endParaRPr lang="en-US" sz="5400" i="0">
              <a:ln w="0"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4E0F5C-837E-4E11-8C93-3E6F7800DFD8}"/>
              </a:ext>
            </a:extLst>
          </p:cNvPr>
          <p:cNvSpPr txBox="1"/>
          <p:nvPr/>
        </p:nvSpPr>
        <p:spPr>
          <a:xfrm>
            <a:off x="4911664" y="383699"/>
            <a:ext cx="56090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Al-Imam University </a:t>
            </a:r>
          </a:p>
          <a:p>
            <a:pPr algn="ctr"/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Department </a:t>
            </a:r>
          </a:p>
          <a:p>
            <a:pPr algn="ctr"/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of Computer and Information Sciences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F1F130-AF28-4FC2-8BC4-285853A049DB}"/>
              </a:ext>
            </a:extLst>
          </p:cNvPr>
          <p:cNvSpPr/>
          <p:nvPr/>
        </p:nvSpPr>
        <p:spPr>
          <a:xfrm>
            <a:off x="5979150" y="5102315"/>
            <a:ext cx="34740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800" b="1" i="0" spc="5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</a:rPr>
              <a:t>Supervisor: </a:t>
            </a:r>
            <a:r>
              <a:rPr lang="en-US" sz="1800" b="1" i="0" spc="50" err="1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</a:rPr>
              <a:t>Jawza’a</a:t>
            </a:r>
            <a:r>
              <a:rPr lang="en-US" sz="1800" b="1" i="0" spc="5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</a:rPr>
              <a:t> Almutairi </a:t>
            </a:r>
            <a:endParaRPr lang="en-US" sz="5400" b="1" spc="5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26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726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865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457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4847" y="-9228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25699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57572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58853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06131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67266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810100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0CFED3-C03A-4B0A-B68C-A68686A11303}"/>
              </a:ext>
            </a:extLst>
          </p:cNvPr>
          <p:cNvSpPr txBox="1"/>
          <p:nvPr/>
        </p:nvSpPr>
        <p:spPr>
          <a:xfrm>
            <a:off x="2135902" y="427056"/>
            <a:ext cx="3536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A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1.Context digram 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DD2CC5-CDE8-4DDA-8103-B257103B541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693" t="2875" r="45751" b="34902"/>
          <a:stretch/>
        </p:blipFill>
        <p:spPr>
          <a:xfrm>
            <a:off x="1854724" y="980403"/>
            <a:ext cx="5683624" cy="53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39282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00774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705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605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53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163" y="-337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4847" y="-9228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13820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45693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46974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06131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07889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98221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" name="Picture 22" descr="Diagram, schematic&#10;&#10;Description automatically generated">
            <a:extLst>
              <a:ext uri="{FF2B5EF4-FFF2-40B4-BE49-F238E27FC236}">
                <a16:creationId xmlns:a16="http://schemas.microsoft.com/office/drawing/2014/main" id="{4B3DB0C0-70CC-46D1-83C5-997348977D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6664" y="-33769"/>
            <a:ext cx="6888418" cy="676542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01B5D14-BBAB-40E1-9FF0-1591DF96204B}"/>
              </a:ext>
            </a:extLst>
          </p:cNvPr>
          <p:cNvSpPr/>
          <p:nvPr/>
        </p:nvSpPr>
        <p:spPr>
          <a:xfrm>
            <a:off x="8403014" y="223348"/>
            <a:ext cx="2333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A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2.Class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A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digram</a:t>
            </a:r>
          </a:p>
        </p:txBody>
      </p:sp>
    </p:spTree>
    <p:extLst>
      <p:ext uri="{BB962C8B-B14F-4D97-AF65-F5344CB8AC3E}">
        <p14:creationId xmlns:p14="http://schemas.microsoft.com/office/powerpoint/2010/main" val="916543772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708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608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533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339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4847" y="-9228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13817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45690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46971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06131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43516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98218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145A26-CC80-4515-B016-D08C48AEA95A}"/>
              </a:ext>
            </a:extLst>
          </p:cNvPr>
          <p:cNvSpPr/>
          <p:nvPr/>
        </p:nvSpPr>
        <p:spPr>
          <a:xfrm>
            <a:off x="8138821" y="54675"/>
            <a:ext cx="2406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A" sz="32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3.FlowChart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F3C497-FA78-454A-AAB1-6A257530B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3" b="4279"/>
          <a:stretch/>
        </p:blipFill>
        <p:spPr bwMode="auto">
          <a:xfrm>
            <a:off x="2523511" y="-130518"/>
            <a:ext cx="5193669" cy="70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352194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704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60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52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335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4847" y="-9228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13821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45694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46975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06131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43515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98222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145A26-CC80-4515-B016-D08C48AEA95A}"/>
              </a:ext>
            </a:extLst>
          </p:cNvPr>
          <p:cNvSpPr/>
          <p:nvPr/>
        </p:nvSpPr>
        <p:spPr>
          <a:xfrm>
            <a:off x="3887700" y="2955707"/>
            <a:ext cx="4108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A"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4.Sequence digrams</a:t>
            </a:r>
          </a:p>
        </p:txBody>
      </p:sp>
    </p:spTree>
    <p:extLst>
      <p:ext uri="{BB962C8B-B14F-4D97-AF65-F5344CB8AC3E}">
        <p14:creationId xmlns:p14="http://schemas.microsoft.com/office/powerpoint/2010/main" val="1312932778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700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60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525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181" y="-1122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4847" y="-9228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13825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45698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46979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06131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31641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98226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E64EA2-9BF8-4D09-84D6-A4D6BEFC4F8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3786" r="45343" b="21582"/>
          <a:stretch/>
        </p:blipFill>
        <p:spPr>
          <a:xfrm>
            <a:off x="1673398" y="593013"/>
            <a:ext cx="6299094" cy="575590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10391B-0A1C-4FA8-853C-1A82246E3C80}"/>
              </a:ext>
            </a:extLst>
          </p:cNvPr>
          <p:cNvSpPr/>
          <p:nvPr/>
        </p:nvSpPr>
        <p:spPr>
          <a:xfrm>
            <a:off x="2185341" y="57046"/>
            <a:ext cx="3707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A" sz="20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Sign-Up For Trainer/Treainee</a:t>
            </a:r>
          </a:p>
        </p:txBody>
      </p:sp>
    </p:spTree>
    <p:extLst>
      <p:ext uri="{BB962C8B-B14F-4D97-AF65-F5344CB8AC3E}">
        <p14:creationId xmlns:p14="http://schemas.microsoft.com/office/powerpoint/2010/main" val="2796197444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329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2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15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2960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5197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27819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10069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11350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18004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43515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62597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92BE664-3B04-4AB4-B349-6D807412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08" y="712436"/>
            <a:ext cx="7417981" cy="577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FEDF927-A404-4A3A-A889-53378EDC738D}"/>
              </a:ext>
            </a:extLst>
          </p:cNvPr>
          <p:cNvSpPr/>
          <p:nvPr/>
        </p:nvSpPr>
        <p:spPr>
          <a:xfrm>
            <a:off x="1741976" y="225863"/>
            <a:ext cx="3860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A" sz="20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Add Course from adminstrator</a:t>
            </a:r>
          </a:p>
        </p:txBody>
      </p:sp>
    </p:spTree>
    <p:extLst>
      <p:ext uri="{BB962C8B-B14F-4D97-AF65-F5344CB8AC3E}">
        <p14:creationId xmlns:p14="http://schemas.microsoft.com/office/powerpoint/2010/main" val="412773119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25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725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865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456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3894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25700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57573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58854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494259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43517" y="3198166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810101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19F6F6-5471-4678-9DD4-863AF7E57AE5}"/>
              </a:ext>
            </a:extLst>
          </p:cNvPr>
          <p:cNvSpPr/>
          <p:nvPr/>
        </p:nvSpPr>
        <p:spPr>
          <a:xfrm>
            <a:off x="1706897" y="400471"/>
            <a:ext cx="2487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A" sz="20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Enroll For Trainee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19A10C-E527-4763-B64A-1934ABC9E79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3408" r="-303"/>
          <a:stretch/>
        </p:blipFill>
        <p:spPr>
          <a:xfrm>
            <a:off x="1619485" y="1310191"/>
            <a:ext cx="7559754" cy="50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15320"/>
      </p:ext>
    </p:extLst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704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60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52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335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3492" y="-13275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13821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45694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46975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9163222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43515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98222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D7C7A6-3B8D-44D8-BAE0-F8C7AFC7053C}"/>
              </a:ext>
            </a:extLst>
          </p:cNvPr>
          <p:cNvSpPr/>
          <p:nvPr/>
        </p:nvSpPr>
        <p:spPr>
          <a:xfrm>
            <a:off x="2566477" y="2314117"/>
            <a:ext cx="5634385" cy="139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of choosing  Pattern</a:t>
            </a:r>
            <a:endParaRPr lang="en-SA" sz="36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39286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704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60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52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335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3492" y="-13275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13821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45694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46975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9163222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43515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98222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824EA1-0430-47B8-BF81-CFFF04B3D6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362" r="37262" b="24865"/>
          <a:stretch/>
        </p:blipFill>
        <p:spPr>
          <a:xfrm>
            <a:off x="1567762" y="23562"/>
            <a:ext cx="5638179" cy="68327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FD7C7A6-3B8D-44D8-BAE0-F8C7AFC7053C}"/>
              </a:ext>
            </a:extLst>
          </p:cNvPr>
          <p:cNvSpPr/>
          <p:nvPr/>
        </p:nvSpPr>
        <p:spPr>
          <a:xfrm>
            <a:off x="6967387" y="67797"/>
            <a:ext cx="3270049" cy="925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Pattern</a:t>
            </a:r>
            <a:endParaRPr lang="en-SA" sz="36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78221"/>
      </p:ext>
    </p:extLst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79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47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40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210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85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6255" y="-127194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0194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33819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35100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9151347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8241786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55391" y="3198166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86347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D00469D-B6B6-46E8-92C0-4407AFAFBBD0}"/>
              </a:ext>
            </a:extLst>
          </p:cNvPr>
          <p:cNvSpPr txBox="1">
            <a:spLocks/>
          </p:cNvSpPr>
          <p:nvPr/>
        </p:nvSpPr>
        <p:spPr>
          <a:xfrm>
            <a:off x="2790471" y="2966460"/>
            <a:ext cx="3230367" cy="96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402400624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28" y="-6291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782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824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8558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394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73985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57570" y="328479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801759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89259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07889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1200510" y="3260371"/>
            <a:ext cx="200119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0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8CFB90-BE85-40CE-B951-0350891A64CF}"/>
              </a:ext>
            </a:extLst>
          </p:cNvPr>
          <p:cNvSpPr txBox="1"/>
          <p:nvPr/>
        </p:nvSpPr>
        <p:spPr>
          <a:xfrm>
            <a:off x="3864909" y="2833634"/>
            <a:ext cx="4861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en-US" sz="28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Charts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Sprints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964F5-6CB3-4DD1-A1D9-1789FE5D1258}"/>
              </a:ext>
            </a:extLst>
          </p:cNvPr>
          <p:cNvSpPr txBox="1"/>
          <p:nvPr/>
        </p:nvSpPr>
        <p:spPr>
          <a:xfrm>
            <a:off x="3547629" y="1920789"/>
            <a:ext cx="5274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728346"/>
      </p:ext>
    </p:extLst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79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47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40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210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85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6255" y="-127194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0194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33819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35100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9151347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8241786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55391" y="3198166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86347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D00469D-B6B6-46E8-92C0-4407AFAFBBD0}"/>
              </a:ext>
            </a:extLst>
          </p:cNvPr>
          <p:cNvSpPr txBox="1">
            <a:spLocks/>
          </p:cNvSpPr>
          <p:nvPr/>
        </p:nvSpPr>
        <p:spPr>
          <a:xfrm>
            <a:off x="2790471" y="2966460"/>
            <a:ext cx="1934256" cy="92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Sign-up</a:t>
            </a:r>
          </a:p>
        </p:txBody>
      </p:sp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F18C3A-9D60-45C4-8EF2-19895AD4EC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914" y="377345"/>
            <a:ext cx="3070400" cy="60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41462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79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47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40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210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85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9981" y="-1285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0194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33819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35100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9151347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8241786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55390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86347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9265C9-0043-4BC8-8E17-3B24E03F05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0980" y="436300"/>
            <a:ext cx="3069965" cy="60912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F1D04145-E1E7-4DB3-AAE9-3209BC421463}"/>
              </a:ext>
            </a:extLst>
          </p:cNvPr>
          <p:cNvSpPr txBox="1">
            <a:spLocks/>
          </p:cNvSpPr>
          <p:nvPr/>
        </p:nvSpPr>
        <p:spPr>
          <a:xfrm>
            <a:off x="749329" y="2886059"/>
            <a:ext cx="3823446" cy="92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Change</a:t>
            </a:r>
            <a:r>
              <a:rPr lang="en-US" sz="2800" b="1" i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920142523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79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47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40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210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85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9981" y="-1285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0194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33819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35100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9151347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8241786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07889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86347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3E27C3-C983-4C99-816C-05D7896681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5091" y="246764"/>
            <a:ext cx="3070800" cy="619112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FFAA4F8-CEC5-4613-8A8E-C2216B14D848}"/>
              </a:ext>
            </a:extLst>
          </p:cNvPr>
          <p:cNvSpPr txBox="1">
            <a:spLocks/>
          </p:cNvSpPr>
          <p:nvPr/>
        </p:nvSpPr>
        <p:spPr>
          <a:xfrm>
            <a:off x="1365784" y="2879790"/>
            <a:ext cx="3823446" cy="92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583942906"/>
      </p:ext>
    </p:extLst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79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47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40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210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85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186" y="-173342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0194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33819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35100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9151347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8241786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19764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786347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E336406-06E4-4946-A28E-3DAE9C14904D}"/>
              </a:ext>
            </a:extLst>
          </p:cNvPr>
          <p:cNvSpPr txBox="1">
            <a:spLocks/>
          </p:cNvSpPr>
          <p:nvPr/>
        </p:nvSpPr>
        <p:spPr>
          <a:xfrm>
            <a:off x="990240" y="2746441"/>
            <a:ext cx="3823446" cy="92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Calibri"/>
              </a:rPr>
              <a:t>Enroll  Course</a:t>
            </a:r>
          </a:p>
        </p:txBody>
      </p:sp>
      <p:pic>
        <p:nvPicPr>
          <p:cNvPr id="22" name="Picture 2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2D26A9C-816E-2841-B253-43886F98C6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29" y="563992"/>
            <a:ext cx="2842087" cy="57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594"/>
      </p:ext>
    </p:extLst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6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56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3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25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8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12460781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4092654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3593935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12310182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11400621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55392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12945182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C178131-55CB-4615-A851-279E95F4E9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6034" y="1381068"/>
            <a:ext cx="7775082" cy="5069354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6FBB698-3F5A-4195-B9C5-0BFE2BE08A58}"/>
              </a:ext>
            </a:extLst>
          </p:cNvPr>
          <p:cNvSpPr txBox="1">
            <a:spLocks/>
          </p:cNvSpPr>
          <p:nvPr/>
        </p:nvSpPr>
        <p:spPr>
          <a:xfrm>
            <a:off x="389964" y="298033"/>
            <a:ext cx="6594889" cy="783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Request to training in ETP</a:t>
            </a:r>
          </a:p>
        </p:txBody>
      </p:sp>
    </p:spTree>
    <p:extLst>
      <p:ext uri="{BB962C8B-B14F-4D97-AF65-F5344CB8AC3E}">
        <p14:creationId xmlns:p14="http://schemas.microsoft.com/office/powerpoint/2010/main" val="3718108768"/>
      </p:ext>
    </p:extLst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6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56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3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25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8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56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12460781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4092654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3593935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12310182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11400621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10518038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12945182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F64058-E876-455D-B66E-213149466909}"/>
              </a:ext>
            </a:extLst>
          </p:cNvPr>
          <p:cNvSpPr txBox="1"/>
          <p:nvPr/>
        </p:nvSpPr>
        <p:spPr>
          <a:xfrm>
            <a:off x="2970302" y="2517555"/>
            <a:ext cx="67626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/>
              <a:t> In this report, we try to cover Software specification requirements from all aspects. In </a:t>
            </a:r>
            <a:r>
              <a:rPr lang="en-US" sz="2400" b="1"/>
              <a:t>Future Work,</a:t>
            </a:r>
            <a:r>
              <a:rPr lang="en-US" sz="2400"/>
              <a:t> we may try to complete the website and make new enhancement to ETP application .</a:t>
            </a:r>
            <a:endParaRPr lang="en-SA" sz="2400"/>
          </a:p>
        </p:txBody>
      </p:sp>
    </p:spTree>
    <p:extLst>
      <p:ext uri="{BB962C8B-B14F-4D97-AF65-F5344CB8AC3E}">
        <p14:creationId xmlns:p14="http://schemas.microsoft.com/office/powerpoint/2010/main" val="2140905573"/>
      </p:ext>
    </p:extLst>
  </p:cSld>
  <p:clrMapOvr>
    <a:masterClrMapping/>
  </p:clrMapOvr>
  <p:transition spd="slow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6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56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3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25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8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56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12460781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4092654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3593935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12310182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11400621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10518038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12945182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F64058-E876-455D-B66E-213149466909}"/>
              </a:ext>
            </a:extLst>
          </p:cNvPr>
          <p:cNvSpPr txBox="1"/>
          <p:nvPr/>
        </p:nvSpPr>
        <p:spPr>
          <a:xfrm>
            <a:off x="2970302" y="2517555"/>
            <a:ext cx="67626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/>
              <a:t> In this report, we try to cover Software specification requirements from all aspects. In </a:t>
            </a:r>
            <a:r>
              <a:rPr lang="en-US" sz="2400" b="1"/>
              <a:t>Future Work,</a:t>
            </a:r>
            <a:r>
              <a:rPr lang="en-US" sz="2400"/>
              <a:t> we may try to complete the website and make new enhancement to ETP application .</a:t>
            </a:r>
            <a:endParaRPr lang="en-SA" sz="2400"/>
          </a:p>
        </p:txBody>
      </p:sp>
      <p:pic>
        <p:nvPicPr>
          <p:cNvPr id="20" name="Picture 19" descr="Background pattern&#10;&#10;Description automatically generated">
            <a:extLst>
              <a:ext uri="{FF2B5EF4-FFF2-40B4-BE49-F238E27FC236}">
                <a16:creationId xmlns:a16="http://schemas.microsoft.com/office/drawing/2014/main" id="{6970D57A-289F-438F-BC94-41A8DC56A1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5EB9D3-6A2B-4B93-B81E-00E504A99FF3}"/>
              </a:ext>
            </a:extLst>
          </p:cNvPr>
          <p:cNvSpPr txBox="1"/>
          <p:nvPr/>
        </p:nvSpPr>
        <p:spPr>
          <a:xfrm flipH="1">
            <a:off x="3667667" y="3006821"/>
            <a:ext cx="5756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</a:t>
            </a:r>
            <a:r>
              <a:rPr lang="en-US" sz="3200" b="1"/>
              <a:t>listening</a:t>
            </a: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4182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576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258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824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8558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394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73985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1028822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530103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89259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07891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1200510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8CFB90-BE85-40CE-B951-0350891A64CF}"/>
              </a:ext>
            </a:extLst>
          </p:cNvPr>
          <p:cNvSpPr txBox="1"/>
          <p:nvPr/>
        </p:nvSpPr>
        <p:spPr>
          <a:xfrm>
            <a:off x="3319167" y="2559458"/>
            <a:ext cx="62715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In this phase we discussed several aspects in terms of design, architecture, and implementation , And we drew several diagrams representing the tasks of all our users, also we put a pattern and choose a type for a specific reason , and at the end we put a prototype for our work and the processes that need interaction with the user.</a:t>
            </a:r>
            <a:endParaRPr lang="en-SA" sz="240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964F5-6CB3-4DD1-A1D9-1789FE5D1258}"/>
              </a:ext>
            </a:extLst>
          </p:cNvPr>
          <p:cNvSpPr txBox="1"/>
          <p:nvPr/>
        </p:nvSpPr>
        <p:spPr>
          <a:xfrm>
            <a:off x="3547629" y="1920789"/>
            <a:ext cx="5274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</a:t>
            </a:r>
            <a:endParaRPr lang="en-US" sz="18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70152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26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726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865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8558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394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73985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57572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58853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89259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31642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810100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2A8F8E5-EA15-486D-9F94-EAF6B9640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76639"/>
              </p:ext>
            </p:extLst>
          </p:nvPr>
        </p:nvGraphicFramePr>
        <p:xfrm>
          <a:off x="3305949" y="1029507"/>
          <a:ext cx="5662157" cy="4960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0834">
                  <a:extLst>
                    <a:ext uri="{9D8B030D-6E8A-4147-A177-3AD203B41FA5}">
                      <a16:colId xmlns:a16="http://schemas.microsoft.com/office/drawing/2014/main" val="840698288"/>
                    </a:ext>
                  </a:extLst>
                </a:gridCol>
                <a:gridCol w="3071323">
                  <a:extLst>
                    <a:ext uri="{9D8B030D-6E8A-4147-A177-3AD203B41FA5}">
                      <a16:colId xmlns:a16="http://schemas.microsoft.com/office/drawing/2014/main" val="689620593"/>
                    </a:ext>
                  </a:extLst>
                </a:gridCol>
              </a:tblGrid>
              <a:tr h="62006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</a:rPr>
                        <a:t>Student Name</a:t>
                      </a:r>
                      <a:r>
                        <a:rPr lang="en-US" sz="1600" b="0">
                          <a:effectLst/>
                        </a:rPr>
                        <a:t> 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</a:rPr>
                        <a:t>Role and Responsibilities</a:t>
                      </a:r>
                      <a:r>
                        <a:rPr lang="en-US" sz="1600" b="0">
                          <a:effectLst/>
                        </a:rPr>
                        <a:t> 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146994"/>
                  </a:ext>
                </a:extLst>
              </a:tr>
              <a:tr h="8681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err="1">
                          <a:effectLst/>
                        </a:rPr>
                        <a:t>Areej</a:t>
                      </a:r>
                      <a:r>
                        <a:rPr lang="en-US" sz="1600" b="0">
                          <a:effectLst/>
                        </a:rPr>
                        <a:t> </a:t>
                      </a:r>
                      <a:r>
                        <a:rPr lang="en-US" sz="1600" b="0" err="1">
                          <a:effectLst/>
                        </a:rPr>
                        <a:t>Turky</a:t>
                      </a:r>
                      <a:r>
                        <a:rPr lang="en-US" sz="1600" b="0">
                          <a:effectLst/>
                        </a:rPr>
                        <a:t> Alotaibi 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Leader, Fill the Template, </a:t>
                      </a:r>
                      <a:r>
                        <a:rPr lang="en-US" sz="1600" b="0" u="none" strike="noStrike" noProof="0">
                          <a:effectLst/>
                        </a:rPr>
                        <a:t>choosing pattern,</a:t>
                      </a:r>
                      <a:r>
                        <a:rPr lang="en-US" sz="1600" b="0">
                          <a:effectLst/>
                        </a:rPr>
                        <a:t> Class, context , Sequence digram 5.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/>
                </a:tc>
                <a:extLst>
                  <a:ext uri="{0D108BD9-81ED-4DB2-BD59-A6C34878D82A}">
                    <a16:rowId xmlns:a16="http://schemas.microsoft.com/office/drawing/2014/main" val="558958087"/>
                  </a:ext>
                </a:extLst>
              </a:tr>
              <a:tr h="8681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Raghad Adel </a:t>
                      </a:r>
                      <a:r>
                        <a:rPr lang="en-US" sz="1600" b="0" err="1">
                          <a:effectLst/>
                        </a:rPr>
                        <a:t>Alshabana</a:t>
                      </a:r>
                      <a:r>
                        <a:rPr lang="en-US" sz="1600" b="0">
                          <a:effectLst/>
                        </a:rPr>
                        <a:t> 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Member, Flowchart digram, Sprints , Sequence digram 1,2 ,TimeLine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/>
                </a:tc>
                <a:extLst>
                  <a:ext uri="{0D108BD9-81ED-4DB2-BD59-A6C34878D82A}">
                    <a16:rowId xmlns:a16="http://schemas.microsoft.com/office/drawing/2014/main" val="877391032"/>
                  </a:ext>
                </a:extLst>
              </a:tr>
              <a:tr h="8681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Slima Mohammed bnous 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Customer of the team, Class diagram , sprints, and prototype  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/>
                </a:tc>
                <a:extLst>
                  <a:ext uri="{0D108BD9-81ED-4DB2-BD59-A6C34878D82A}">
                    <a16:rowId xmlns:a16="http://schemas.microsoft.com/office/drawing/2014/main" val="3170988359"/>
                  </a:ext>
                </a:extLst>
              </a:tr>
              <a:tr h="8681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err="1">
                          <a:effectLst/>
                        </a:rPr>
                        <a:t>Shoroog</a:t>
                      </a:r>
                      <a:r>
                        <a:rPr lang="en-US" sz="1600" b="0">
                          <a:effectLst/>
                        </a:rPr>
                        <a:t> Saad </a:t>
                      </a:r>
                      <a:r>
                        <a:rPr lang="en-US" sz="1600" b="0" err="1">
                          <a:effectLst/>
                        </a:rPr>
                        <a:t>Alarifi</a:t>
                      </a:r>
                      <a:r>
                        <a:rPr lang="en-US" sz="1600" b="0">
                          <a:effectLst/>
                        </a:rPr>
                        <a:t> 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Member, Flowchart digram ,  Sprints , Sequence digram 4,</a:t>
                      </a:r>
                      <a:r>
                        <a:rPr lang="en-US" sz="1600" b="0" u="none" strike="noStrike" noProof="0">
                          <a:effectLst/>
                        </a:rPr>
                        <a:t>TimeLine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/>
                </a:tc>
                <a:extLst>
                  <a:ext uri="{0D108BD9-81ED-4DB2-BD59-A6C34878D82A}">
                    <a16:rowId xmlns:a16="http://schemas.microsoft.com/office/drawing/2014/main" val="2388913051"/>
                  </a:ext>
                </a:extLst>
              </a:tr>
              <a:tr h="8681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HAJAR abdullaziz Aljassar 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Member, pattern, Sequence and class </a:t>
                      </a:r>
                      <a:r>
                        <a:rPr lang="en-US" sz="1600" b="0" err="1">
                          <a:effectLst/>
                        </a:rPr>
                        <a:t>digram</a:t>
                      </a:r>
                      <a:r>
                        <a:rPr lang="en-US" sz="1600" b="0">
                          <a:effectLst/>
                        </a:rPr>
                        <a:t> 3.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marL="123842" marR="123842" marT="61921" marB="61921"/>
                </a:tc>
                <a:extLst>
                  <a:ext uri="{0D108BD9-81ED-4DB2-BD59-A6C34878D82A}">
                    <a16:rowId xmlns:a16="http://schemas.microsoft.com/office/drawing/2014/main" val="53783932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9D46F24-FA43-4026-88C1-D29C65B8B10D}"/>
              </a:ext>
            </a:extLst>
          </p:cNvPr>
          <p:cNvSpPr txBox="1"/>
          <p:nvPr/>
        </p:nvSpPr>
        <p:spPr>
          <a:xfrm>
            <a:off x="4753169" y="6172061"/>
            <a:ext cx="36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 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Team Contribution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900524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26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726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865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8558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394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73985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57572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58853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89259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31642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810100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D46F24-FA43-4026-88C1-D29C65B8B10D}"/>
              </a:ext>
            </a:extLst>
          </p:cNvPr>
          <p:cNvSpPr txBox="1"/>
          <p:nvPr/>
        </p:nvSpPr>
        <p:spPr>
          <a:xfrm>
            <a:off x="4219948" y="2596672"/>
            <a:ext cx="5267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 Sprints</a:t>
            </a:r>
            <a:endParaRPr kumimoji="0" lang="en-US" altLang="en-US" sz="4000" b="1" i="0" u="none" strike="noStrike" cap="none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35242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701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60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526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959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394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408824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1040697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541978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89259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67268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893225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D1027BF-F821-425D-8D56-DEB31478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69709"/>
              </p:ext>
            </p:extLst>
          </p:nvPr>
        </p:nvGraphicFramePr>
        <p:xfrm>
          <a:off x="1845413" y="39448"/>
          <a:ext cx="7404897" cy="612631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911767">
                  <a:extLst>
                    <a:ext uri="{9D8B030D-6E8A-4147-A177-3AD203B41FA5}">
                      <a16:colId xmlns:a16="http://schemas.microsoft.com/office/drawing/2014/main" val="4025116035"/>
                    </a:ext>
                  </a:extLst>
                </a:gridCol>
                <a:gridCol w="850280">
                  <a:extLst>
                    <a:ext uri="{9D8B030D-6E8A-4147-A177-3AD203B41FA5}">
                      <a16:colId xmlns:a16="http://schemas.microsoft.com/office/drawing/2014/main" val="2261762559"/>
                    </a:ext>
                  </a:extLst>
                </a:gridCol>
                <a:gridCol w="642850">
                  <a:extLst>
                    <a:ext uri="{9D8B030D-6E8A-4147-A177-3AD203B41FA5}">
                      <a16:colId xmlns:a16="http://schemas.microsoft.com/office/drawing/2014/main" val="1020864273"/>
                    </a:ext>
                  </a:extLst>
                </a:gridCol>
              </a:tblGrid>
              <a:tr h="152665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 err="1">
                          <a:effectLst/>
                        </a:rPr>
                        <a:t>ToDo</a:t>
                      </a:r>
                      <a:r>
                        <a:rPr lang="en-US" sz="1050">
                          <a:effectLst/>
                        </a:rPr>
                        <a:t> List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45183"/>
                  </a:ext>
                </a:extLst>
              </a:tr>
              <a:tr h="3156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Story 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Estimation</a:t>
                      </a:r>
                      <a:endParaRPr lang="en-SA" sz="105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(per day) 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 Priority 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3559236330"/>
                  </a:ext>
                </a:extLst>
              </a:tr>
              <a:tr h="2086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 customer, I want Get app icon in home page, so users/visitors can download /transferred to the app.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Half a day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3400346624"/>
                  </a:ext>
                </a:extLst>
              </a:tr>
              <a:tr h="3156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 customer, I want a trainer's overview in home page, so users/visitors can see the trainer's qualifications/information.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Half a day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3985393865"/>
                  </a:ext>
                </a:extLst>
              </a:tr>
              <a:tr h="3156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 costumer, I want an announcements label in home page, so users/visitors can view if any news about courses announced.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Half a day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2633557945"/>
                  </a:ext>
                </a:extLst>
              </a:tr>
              <a:tr h="283400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050">
                          <a:effectLst/>
                        </a:rPr>
                        <a:t>As a costumer, I want a notification's icon in trainer/trainee home page, so trainer/trainee can notify about his/her currently courses.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3393963398"/>
                  </a:ext>
                </a:extLst>
              </a:tr>
              <a:tr h="3172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 costumer, I want recently common courses appear in trainee’s home page, so trainee can see all recently common courses that related to his/her major.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1034790229"/>
                  </a:ext>
                </a:extLst>
              </a:tr>
              <a:tr h="2086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 costumer, I want a search box in home page, so users can search for courses easily.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3079850752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050">
                          <a:effectLst/>
                        </a:rPr>
                        <a:t>As a costumer, I want a preferences icon in trainee’s home page, so trainee can mark the courses they prefer.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1034521389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 costumer, I want a categories of courses list in home page, so users/visitors can see all courses categories.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Half a day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1004901081"/>
                  </a:ext>
                </a:extLst>
              </a:tr>
              <a:tr h="285721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050">
                          <a:effectLst/>
                        </a:rPr>
                        <a:t>As a costumer, I want a certifications icon in trainee’s home page, so trainee can see all certifications of course that he/she done.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401734286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 costumer, I want courses setting icon in trainer’s home page, so trainer can manage his/her course.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2279918472"/>
                  </a:ext>
                </a:extLst>
              </a:tr>
              <a:tr h="283496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050">
                          <a:effectLst/>
                        </a:rPr>
                        <a:t>As a costumer, I want statistic's reports icon in admin/administrator/trainer’s home page, so admin/administrator/trainer can see regularly statistics . 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2567471735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 costumer, I want Islamic design for ETP , so it can match with  </a:t>
                      </a:r>
                      <a:r>
                        <a:rPr lang="en-US" sz="1050" err="1">
                          <a:effectLst/>
                        </a:rPr>
                        <a:t>PoTHMs</a:t>
                      </a:r>
                      <a:r>
                        <a:rPr lang="en-US" sz="1050">
                          <a:effectLst/>
                        </a:rPr>
                        <a:t>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Half a day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2823307341"/>
                  </a:ext>
                </a:extLst>
              </a:tr>
              <a:tr h="425100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 costumer, I want to use two main match colors for designing , so it can attract the users and  to achieve the international standers in visual vision.</a:t>
                      </a:r>
                      <a:endParaRPr lang="en-SA" sz="1050">
                        <a:effectLst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Half a day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1209975709"/>
                  </a:ext>
                </a:extLst>
              </a:tr>
              <a:tr h="283400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an owner, I want to  link my system with another systems, so I can improve the relations to the platform system.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2262591167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an employee, I want to register in ETP, so I can access to training in the courses.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1516044896"/>
                  </a:ext>
                </a:extLst>
              </a:tr>
              <a:tr h="283400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an owner, I want to connect ID of trainee with PoTHMs’s database, so they can join to the system easily with their information.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1315173989"/>
                  </a:ext>
                </a:extLst>
              </a:tr>
              <a:tr h="152665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  trainee , I want to sing-up to the ETP , so I can access to courses 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Half a day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4111773994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 trainer , I want to sing-up to the ETP , so I can make a request to train on ETP.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Half a day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1278292050"/>
                  </a:ext>
                </a:extLst>
              </a:tr>
              <a:tr h="152665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a  trainee , I want to sing-in to the ETP , so I can enroll in courses.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Half a day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2581696356"/>
                  </a:ext>
                </a:extLst>
              </a:tr>
              <a:tr h="152665">
                <a:tc>
                  <a:txBody>
                    <a:bodyPr/>
                    <a:lstStyle/>
                    <a:p>
                      <a:pPr algn="l" fontAlgn="base"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As  trainer , I want to sing-in to the ETP , so I can train on ETP.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Half a day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1860112895"/>
                  </a:ext>
                </a:extLst>
              </a:tr>
              <a:tr h="1526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Total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19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SA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38714" marR="38714" marT="0" marB="0"/>
                </a:tc>
                <a:extLst>
                  <a:ext uri="{0D108BD9-81ED-4DB2-BD59-A6C34878D82A}">
                    <a16:rowId xmlns:a16="http://schemas.microsoft.com/office/drawing/2014/main" val="1227600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0E419BB-C56F-4D4B-A141-8B003F9206B0}"/>
              </a:ext>
            </a:extLst>
          </p:cNvPr>
          <p:cNvSpPr txBox="1"/>
          <p:nvPr/>
        </p:nvSpPr>
        <p:spPr>
          <a:xfrm>
            <a:off x="4253676" y="6312800"/>
            <a:ext cx="399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Figure 1: product backlog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29276921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447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347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927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3336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394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85078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1016951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518232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89259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55391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869479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419BB-C56F-4D4B-A141-8B003F9206B0}"/>
              </a:ext>
            </a:extLst>
          </p:cNvPr>
          <p:cNvSpPr txBox="1"/>
          <p:nvPr/>
        </p:nvSpPr>
        <p:spPr>
          <a:xfrm>
            <a:off x="4467434" y="6113901"/>
            <a:ext cx="399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Figure 3: TimeLine</a:t>
            </a:r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7B0B7D-B968-4659-A82E-FBD8FD8C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74487"/>
              </p:ext>
            </p:extLst>
          </p:nvPr>
        </p:nvGraphicFramePr>
        <p:xfrm>
          <a:off x="2261162" y="479990"/>
          <a:ext cx="6511290" cy="177400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66798396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3804978039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347423378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891670361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A" sz="12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Task description</a:t>
                      </a:r>
                      <a:endParaRPr lang="en-SA" sz="12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Duration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People</a:t>
                      </a:r>
                      <a:endParaRPr lang="en-SA" sz="12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(#workers)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70655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Task 1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The ability to link our platform with another systems.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3 days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95511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Task 2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Changing target user.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2 days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687532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Task 3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Changing the sing-up and sing-in  interfaces.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2 days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322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18838456-9EEA-4866-8E7E-AD3DF311F044}"/>
              </a:ext>
            </a:extLst>
          </p:cNvPr>
          <p:cNvSpPr/>
          <p:nvPr/>
        </p:nvSpPr>
        <p:spPr>
          <a:xfrm>
            <a:off x="4211578" y="2397927"/>
            <a:ext cx="243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Figure 2: sprint backlog</a:t>
            </a:r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2A9837C-D9AA-5343-8FD4-939661DA8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r="5113"/>
          <a:stretch/>
        </p:blipFill>
        <p:spPr bwMode="auto">
          <a:xfrm>
            <a:off x="2414908" y="3259558"/>
            <a:ext cx="6357544" cy="290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400534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5623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29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72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8654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460" y="-141607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3942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25696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57569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58850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89259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67266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810097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38AC5C3-212E-44DE-A591-2EC8D18F7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84614"/>
              </p:ext>
            </p:extLst>
          </p:nvPr>
        </p:nvGraphicFramePr>
        <p:xfrm>
          <a:off x="2424303" y="152868"/>
          <a:ext cx="6511290" cy="284041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1109961440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2215585219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1798147167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320073271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A" sz="12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Task description</a:t>
                      </a:r>
                      <a:endParaRPr lang="en-SA" sz="12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Duration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People</a:t>
                      </a:r>
                      <a:endParaRPr lang="en-SA" sz="12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(#workers)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04214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Task 1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Achieve design requirements of home page.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4 days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95898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Task 2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Achieve design requirements of trainee’s home page.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2 days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82597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Task 3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Achieve design requirements of trainer’s home page.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2 days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806385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Task 4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Achieve design requirements of admin’s home page.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1 days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637828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Task 5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Achieve design requirements of administrator’s home page.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1 days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802025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Task 6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Achieve design requirements of visual vision and theme for ETP.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1 day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S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4238035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49451F6E-1848-4134-9F2D-A9378BE74E00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9" b="30312"/>
          <a:stretch/>
        </p:blipFill>
        <p:spPr bwMode="auto">
          <a:xfrm>
            <a:off x="2181651" y="4115650"/>
            <a:ext cx="6996594" cy="2001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B00A2C-22E0-4A91-8500-A04A6DADD08F}"/>
              </a:ext>
            </a:extLst>
          </p:cNvPr>
          <p:cNvSpPr/>
          <p:nvPr/>
        </p:nvSpPr>
        <p:spPr>
          <a:xfrm>
            <a:off x="4648630" y="3059668"/>
            <a:ext cx="243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Figure 4: sprint backlog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ED58CB-B12A-4999-9881-7487052C9DC7}"/>
              </a:ext>
            </a:extLst>
          </p:cNvPr>
          <p:cNvSpPr/>
          <p:nvPr/>
        </p:nvSpPr>
        <p:spPr>
          <a:xfrm>
            <a:off x="4648630" y="6335800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Figure 5: TimeLine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1799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03-824F-4DC9-B81D-51B892F8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887C-9DDD-4EDB-BAFD-9860255E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CCB43D4-01B0-4069-98EA-C07DB082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22040" y="-16256"/>
            <a:ext cx="12192000" cy="68580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7B289-689B-4632-9F99-5461F91E3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26" y="-8666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53071C0-B67C-4499-ACBA-ACC40CA63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726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46FBC-43F1-4FDB-96C9-708B4048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8651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FC10E-4F69-4165-9028-98365A507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457" y="-167720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6C3405-3C78-425B-863B-12CE5F02A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4847" y="-9228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52F6BAA-4999-47BA-BB4B-83CC6348B3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1449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99C995-59EC-4493-AB72-D680F5305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70" y="-81049"/>
            <a:ext cx="12480174" cy="7020098"/>
          </a:xfrm>
          <a:prstGeom prst="rect">
            <a:avLst/>
          </a:prstGeom>
          <a:effectLst>
            <a:outerShdw blurRad="190500" dist="50800" dir="5400000" sx="101000" sy="101000" algn="ctr" rotWithShape="0">
              <a:schemeClr val="tx1">
                <a:lumMod val="65000"/>
                <a:lumOff val="35000"/>
                <a:alpha val="38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97F4-C0C0-4F53-AC7B-9E3DE34E5F7A}"/>
              </a:ext>
            </a:extLst>
          </p:cNvPr>
          <p:cNvSpPr/>
          <p:nvPr/>
        </p:nvSpPr>
        <p:spPr>
          <a:xfrm rot="16200000">
            <a:off x="9325699" y="3251068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The charts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C5A03-8327-4094-B3C3-B7CD2657D9D6}"/>
              </a:ext>
            </a:extLst>
          </p:cNvPr>
          <p:cNvSpPr/>
          <p:nvPr/>
        </p:nvSpPr>
        <p:spPr>
          <a:xfrm rot="16200000">
            <a:off x="10957572" y="3261046"/>
            <a:ext cx="186484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content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43-F947-4971-8D37-8F8FEC6BAD3C}"/>
              </a:ext>
            </a:extLst>
          </p:cNvPr>
          <p:cNvSpPr/>
          <p:nvPr/>
        </p:nvSpPr>
        <p:spPr>
          <a:xfrm rot="16200000">
            <a:off x="10458853" y="3316906"/>
            <a:ext cx="18076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Introduction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8DC2-9C9F-4920-96DA-7C00F845725E}"/>
              </a:ext>
            </a:extLst>
          </p:cNvPr>
          <p:cNvSpPr/>
          <p:nvPr/>
        </p:nvSpPr>
        <p:spPr>
          <a:xfrm rot="16200000">
            <a:off x="506131" y="3229592"/>
            <a:ext cx="125358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err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pattren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C4054-5571-4B2C-8170-273213608A2D}"/>
              </a:ext>
            </a:extLst>
          </p:cNvPr>
          <p:cNvSpPr/>
          <p:nvPr/>
        </p:nvSpPr>
        <p:spPr>
          <a:xfrm rot="16200000">
            <a:off x="-379682" y="3251068"/>
            <a:ext cx="20860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Prototype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BB92F-2B45-4FF6-BFDE-F7B42103D504}"/>
              </a:ext>
            </a:extLst>
          </p:cNvPr>
          <p:cNvSpPr/>
          <p:nvPr/>
        </p:nvSpPr>
        <p:spPr>
          <a:xfrm rot="16200000">
            <a:off x="-1167266" y="3198165"/>
            <a:ext cx="261678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3EB0-7EEB-43EA-9966-D6699DEC6B51}"/>
              </a:ext>
            </a:extLst>
          </p:cNvPr>
          <p:cNvSpPr/>
          <p:nvPr/>
        </p:nvSpPr>
        <p:spPr>
          <a:xfrm rot="16200000">
            <a:off x="9810100" y="3229594"/>
            <a:ext cx="200119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ordVisi_MSFontService"/>
              </a:rPr>
              <a:t>Sprints</a:t>
            </a:r>
            <a:endParaRPr lang="en-US" sz="2400" b="1" cap="none" spc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C44F1-6FEB-4AFF-8FE7-797BFB34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0CFED3-C03A-4B0A-B68C-A68686A11303}"/>
              </a:ext>
            </a:extLst>
          </p:cNvPr>
          <p:cNvSpPr txBox="1"/>
          <p:nvPr/>
        </p:nvSpPr>
        <p:spPr>
          <a:xfrm>
            <a:off x="2135902" y="427056"/>
            <a:ext cx="353650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C5FF4B-4E77-41A2-A426-61DD095CED1E}"/>
              </a:ext>
            </a:extLst>
          </p:cNvPr>
          <p:cNvSpPr txBox="1"/>
          <p:nvPr/>
        </p:nvSpPr>
        <p:spPr>
          <a:xfrm flipH="1">
            <a:off x="4251694" y="2763172"/>
            <a:ext cx="3752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781043617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Slima Mohammed bnous Jlal ahmed Abdulhameed</dc:creator>
  <cp:revision>1</cp:revision>
  <dcterms:created xsi:type="dcterms:W3CDTF">2021-04-09T20:22:36Z</dcterms:created>
  <dcterms:modified xsi:type="dcterms:W3CDTF">2021-04-14T07:47:01Z</dcterms:modified>
</cp:coreProperties>
</file>