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9" r:id="rId3"/>
    <p:sldId id="272" r:id="rId4"/>
    <p:sldId id="257" r:id="rId5"/>
    <p:sldId id="258" r:id="rId6"/>
    <p:sldId id="260" r:id="rId7"/>
    <p:sldId id="261" r:id="rId8"/>
    <p:sldId id="290" r:id="rId9"/>
    <p:sldId id="291" r:id="rId10"/>
    <p:sldId id="292" r:id="rId11"/>
    <p:sldId id="293" r:id="rId12"/>
    <p:sldId id="295" r:id="rId13"/>
    <p:sldId id="262" r:id="rId14"/>
    <p:sldId id="268" r:id="rId15"/>
    <p:sldId id="296" r:id="rId16"/>
    <p:sldId id="286" r:id="rId17"/>
    <p:sldId id="269" r:id="rId18"/>
    <p:sldId id="270" r:id="rId19"/>
    <p:sldId id="277" r:id="rId20"/>
    <p:sldId id="283" r:id="rId21"/>
    <p:sldId id="271" r:id="rId22"/>
    <p:sldId id="279" r:id="rId23"/>
    <p:sldId id="281" r:id="rId24"/>
    <p:sldId id="280"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A91"/>
    <a:srgbClr val="946C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2D1C6E-4703-8547-9FCB-074557A259ED}" v="2" dt="2021-04-09T14:50:13.757"/>
  </p1510:revLst>
</p1510:revInfo>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varScale="1">
        <p:scale>
          <a:sx n="107" d="100"/>
          <a:sy n="107"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lima Mohammed bnous Jlal ahmed Abdulhameed" userId="S::smbjlal@sm.imamu.edu.sa::83c00c1d-c980-4a9a-9347-29f756739cc6" providerId="AD" clId="Web-{2643218D-BCC0-4B52-99A5-A0E752338602}"/>
    <pc:docChg chg="modSld">
      <pc:chgData name="Slima Mohammed bnous Jlal ahmed Abdulhameed" userId="S::smbjlal@sm.imamu.edu.sa::83c00c1d-c980-4a9a-9347-29f756739cc6" providerId="AD" clId="Web-{2643218D-BCC0-4B52-99A5-A0E752338602}" dt="2021-03-17T12:39:43.008" v="1"/>
      <pc:docMkLst>
        <pc:docMk/>
      </pc:docMkLst>
      <pc:sldChg chg="addSp delSp modSp">
        <pc:chgData name="Slima Mohammed bnous Jlal ahmed Abdulhameed" userId="S::smbjlal@sm.imamu.edu.sa::83c00c1d-c980-4a9a-9347-29f756739cc6" providerId="AD" clId="Web-{2643218D-BCC0-4B52-99A5-A0E752338602}" dt="2021-03-17T12:39:43.008" v="1"/>
        <pc:sldMkLst>
          <pc:docMk/>
          <pc:sldMk cId="705907390" sldId="270"/>
        </pc:sldMkLst>
        <pc:picChg chg="add del mod">
          <ac:chgData name="Slima Mohammed bnous Jlal ahmed Abdulhameed" userId="S::smbjlal@sm.imamu.edu.sa::83c00c1d-c980-4a9a-9347-29f756739cc6" providerId="AD" clId="Web-{2643218D-BCC0-4B52-99A5-A0E752338602}" dt="2021-03-17T12:39:43.008" v="1"/>
          <ac:picMkLst>
            <pc:docMk/>
            <pc:sldMk cId="705907390" sldId="270"/>
            <ac:picMk id="7" creationId="{8A989118-C37D-475C-872A-284F17994CA5}"/>
          </ac:picMkLst>
        </pc:picChg>
      </pc:sldChg>
    </pc:docChg>
  </pc:docChgLst>
  <pc:docChgLst>
    <pc:chgData name="Raghad Adel Abdullah Alshabana" userId="d7f87ea8-f07f-4552-af5f-d0ae32331a09" providerId="ADAL" clId="{262D1C6E-4703-8547-9FCB-074557A259ED}"/>
    <pc:docChg chg="custSel modSld">
      <pc:chgData name="Raghad Adel Abdullah Alshabana" userId="d7f87ea8-f07f-4552-af5f-d0ae32331a09" providerId="ADAL" clId="{262D1C6E-4703-8547-9FCB-074557A259ED}" dt="2021-04-09T16:09:35.986" v="106" actId="1076"/>
      <pc:docMkLst>
        <pc:docMk/>
      </pc:docMkLst>
      <pc:sldChg chg="modSp mod">
        <pc:chgData name="Raghad Adel Abdullah Alshabana" userId="d7f87ea8-f07f-4552-af5f-d0ae32331a09" providerId="ADAL" clId="{262D1C6E-4703-8547-9FCB-074557A259ED}" dt="2021-04-09T16:09:35.986" v="106" actId="1076"/>
        <pc:sldMkLst>
          <pc:docMk/>
          <pc:sldMk cId="2214944111" sldId="256"/>
        </pc:sldMkLst>
        <pc:picChg chg="mod">
          <ac:chgData name="Raghad Adel Abdullah Alshabana" userId="d7f87ea8-f07f-4552-af5f-d0ae32331a09" providerId="ADAL" clId="{262D1C6E-4703-8547-9FCB-074557A259ED}" dt="2021-04-09T16:09:35.986" v="106" actId="1076"/>
          <ac:picMkLst>
            <pc:docMk/>
            <pc:sldMk cId="2214944111" sldId="256"/>
            <ac:picMk id="19" creationId="{45FA30E8-4BAE-498A-8EEF-002CE9A988BC}"/>
          </ac:picMkLst>
        </pc:picChg>
      </pc:sldChg>
      <pc:sldChg chg="addSp delSp modSp mod delAnim modAnim">
        <pc:chgData name="Raghad Adel Abdullah Alshabana" userId="d7f87ea8-f07f-4552-af5f-d0ae32331a09" providerId="ADAL" clId="{262D1C6E-4703-8547-9FCB-074557A259ED}" dt="2021-04-09T14:51:51.059" v="105" actId="1076"/>
        <pc:sldMkLst>
          <pc:docMk/>
          <pc:sldMk cId="2376805838" sldId="258"/>
        </pc:sldMkLst>
        <pc:spChg chg="add mod">
          <ac:chgData name="Raghad Adel Abdullah Alshabana" userId="d7f87ea8-f07f-4552-af5f-d0ae32331a09" providerId="ADAL" clId="{262D1C6E-4703-8547-9FCB-074557A259ED}" dt="2021-04-09T14:50:33.854" v="53" actId="2085"/>
          <ac:spMkLst>
            <pc:docMk/>
            <pc:sldMk cId="2376805838" sldId="258"/>
            <ac:spMk id="4" creationId="{FB68457F-9466-4245-80F0-057DB15CD39D}"/>
          </ac:spMkLst>
        </pc:spChg>
        <pc:spChg chg="del mod">
          <ac:chgData name="Raghad Adel Abdullah Alshabana" userId="d7f87ea8-f07f-4552-af5f-d0ae32331a09" providerId="ADAL" clId="{262D1C6E-4703-8547-9FCB-074557A259ED}" dt="2021-04-09T14:48:52.670" v="46" actId="478"/>
          <ac:spMkLst>
            <pc:docMk/>
            <pc:sldMk cId="2376805838" sldId="258"/>
            <ac:spMk id="5" creationId="{2C7B51BC-3E11-44F3-BF2D-34977B34837A}"/>
          </ac:spMkLst>
        </pc:spChg>
        <pc:spChg chg="add mod">
          <ac:chgData name="Raghad Adel Abdullah Alshabana" userId="d7f87ea8-f07f-4552-af5f-d0ae32331a09" providerId="ADAL" clId="{262D1C6E-4703-8547-9FCB-074557A259ED}" dt="2021-04-09T14:51:51.059" v="105" actId="1076"/>
          <ac:spMkLst>
            <pc:docMk/>
            <pc:sldMk cId="2376805838" sldId="258"/>
            <ac:spMk id="6" creationId="{85F83D81-C969-8D43-A1FC-F848E5D25AF3}"/>
          </ac:spMkLst>
        </pc:spChg>
        <pc:picChg chg="add mod">
          <ac:chgData name="Raghad Adel Abdullah Alshabana" userId="d7f87ea8-f07f-4552-af5f-d0ae32331a09" providerId="ADAL" clId="{262D1C6E-4703-8547-9FCB-074557A259ED}" dt="2021-04-09T14:50:17.803" v="49" actId="1076"/>
          <ac:picMkLst>
            <pc:docMk/>
            <pc:sldMk cId="2376805838" sldId="258"/>
            <ac:picMk id="21" creationId="{11907E30-0495-2A4D-9E4F-60E4829D2C37}"/>
          </ac:picMkLst>
        </pc:picChg>
        <pc:picChg chg="mod">
          <ac:chgData name="Raghad Adel Abdullah Alshabana" userId="d7f87ea8-f07f-4552-af5f-d0ae32331a09" providerId="ADAL" clId="{262D1C6E-4703-8547-9FCB-074557A259ED}" dt="2021-04-09T14:51:47.773" v="104" actId="1076"/>
          <ac:picMkLst>
            <pc:docMk/>
            <pc:sldMk cId="2376805838" sldId="258"/>
            <ac:picMk id="51" creationId="{A35E4AB3-DE0E-4FEA-BDEB-DCDA07B98E84}"/>
          </ac:picMkLst>
        </pc:picChg>
      </pc:sldChg>
      <pc:sldChg chg="modSp mod">
        <pc:chgData name="Raghad Adel Abdullah Alshabana" userId="d7f87ea8-f07f-4552-af5f-d0ae32331a09" providerId="ADAL" clId="{262D1C6E-4703-8547-9FCB-074557A259ED}" dt="2021-04-09T14:48:19.561" v="44" actId="20577"/>
        <pc:sldMkLst>
          <pc:docMk/>
          <pc:sldMk cId="3761108178" sldId="272"/>
        </pc:sldMkLst>
        <pc:spChg chg="mod">
          <ac:chgData name="Raghad Adel Abdullah Alshabana" userId="d7f87ea8-f07f-4552-af5f-d0ae32331a09" providerId="ADAL" clId="{262D1C6E-4703-8547-9FCB-074557A259ED}" dt="2021-04-09T14:48:19.561" v="44" actId="20577"/>
          <ac:spMkLst>
            <pc:docMk/>
            <pc:sldMk cId="3761108178" sldId="272"/>
            <ac:spMk id="8" creationId="{C3E366C7-2E1C-4548-BDF2-216998402043}"/>
          </ac:spMkLst>
        </pc:spChg>
      </pc:sldChg>
    </pc:docChg>
  </pc:docChgLst>
  <pc:docChgLst>
    <pc:chgData name="HAJAR abdullaziz Abdullah Aljassar" userId="S::haaaljassar@sm.imamu.edu.sa::b40b95ea-a641-4a5b-891e-7d9f14efa364" providerId="AD" clId="Web-{E7CA5F8D-7696-6684-F9DD-C8EDC583489F}"/>
    <pc:docChg chg="modSld">
      <pc:chgData name="HAJAR abdullaziz Abdullah Aljassar" userId="S::haaaljassar@sm.imamu.edu.sa::b40b95ea-a641-4a5b-891e-7d9f14efa364" providerId="AD" clId="Web-{E7CA5F8D-7696-6684-F9DD-C8EDC583489F}" dt="2021-03-17T13:10:13.324" v="113" actId="20577"/>
      <pc:docMkLst>
        <pc:docMk/>
      </pc:docMkLst>
      <pc:sldChg chg="modSp">
        <pc:chgData name="HAJAR abdullaziz Abdullah Aljassar" userId="S::haaaljassar@sm.imamu.edu.sa::b40b95ea-a641-4a5b-891e-7d9f14efa364" providerId="AD" clId="Web-{E7CA5F8D-7696-6684-F9DD-C8EDC583489F}" dt="2021-03-17T13:10:13.324" v="113" actId="20577"/>
        <pc:sldMkLst>
          <pc:docMk/>
          <pc:sldMk cId="546559930" sldId="262"/>
        </pc:sldMkLst>
        <pc:spChg chg="mod">
          <ac:chgData name="HAJAR abdullaziz Abdullah Aljassar" userId="S::haaaljassar@sm.imamu.edu.sa::b40b95ea-a641-4a5b-891e-7d9f14efa364" providerId="AD" clId="Web-{E7CA5F8D-7696-6684-F9DD-C8EDC583489F}" dt="2021-03-17T12:45:42.530" v="110" actId="20577"/>
          <ac:spMkLst>
            <pc:docMk/>
            <pc:sldMk cId="546559930" sldId="262"/>
            <ac:spMk id="7" creationId="{8FB927F2-2A57-49AB-A5B1-A0035F2B1CDD}"/>
          </ac:spMkLst>
        </pc:spChg>
        <pc:spChg chg="mod">
          <ac:chgData name="HAJAR abdullaziz Abdullah Aljassar" userId="S::haaaljassar@sm.imamu.edu.sa::b40b95ea-a641-4a5b-891e-7d9f14efa364" providerId="AD" clId="Web-{E7CA5F8D-7696-6684-F9DD-C8EDC583489F}" dt="2021-03-17T13:10:13.324" v="113" actId="20577"/>
          <ac:spMkLst>
            <pc:docMk/>
            <pc:sldMk cId="546559930" sldId="262"/>
            <ac:spMk id="23" creationId="{90AF59F1-2EF8-4FD0-AE70-90B58607FB87}"/>
          </ac:spMkLst>
        </pc:spChg>
      </pc:sldChg>
      <pc:sldChg chg="modSp">
        <pc:chgData name="HAJAR abdullaziz Abdullah Aljassar" userId="S::haaaljassar@sm.imamu.edu.sa::b40b95ea-a641-4a5b-891e-7d9f14efa364" providerId="AD" clId="Web-{E7CA5F8D-7696-6684-F9DD-C8EDC583489F}" dt="2021-03-17T13:03:45.187" v="111" actId="20577"/>
        <pc:sldMkLst>
          <pc:docMk/>
          <pc:sldMk cId="2933999198" sldId="268"/>
        </pc:sldMkLst>
        <pc:spChg chg="mod">
          <ac:chgData name="HAJAR abdullaziz Abdullah Aljassar" userId="S::haaaljassar@sm.imamu.edu.sa::b40b95ea-a641-4a5b-891e-7d9f14efa364" providerId="AD" clId="Web-{E7CA5F8D-7696-6684-F9DD-C8EDC583489F}" dt="2021-03-17T13:03:45.187" v="111" actId="20577"/>
          <ac:spMkLst>
            <pc:docMk/>
            <pc:sldMk cId="2933999198" sldId="268"/>
            <ac:spMk id="138" creationId="{DF4475EE-F44A-4F2A-91EA-9437405C43BD}"/>
          </ac:spMkLst>
        </pc:spChg>
      </pc:sldChg>
      <pc:sldChg chg="modSp">
        <pc:chgData name="HAJAR abdullaziz Abdullah Aljassar" userId="S::haaaljassar@sm.imamu.edu.sa::b40b95ea-a641-4a5b-891e-7d9f14efa364" providerId="AD" clId="Web-{E7CA5F8D-7696-6684-F9DD-C8EDC583489F}" dt="2021-03-17T12:33:13.462" v="105"/>
        <pc:sldMkLst>
          <pc:docMk/>
          <pc:sldMk cId="3143145761" sldId="295"/>
        </pc:sldMkLst>
        <pc:graphicFrameChg chg="mod modGraphic">
          <ac:chgData name="HAJAR abdullaziz Abdullah Aljassar" userId="S::haaaljassar@sm.imamu.edu.sa::b40b95ea-a641-4a5b-891e-7d9f14efa364" providerId="AD" clId="Web-{E7CA5F8D-7696-6684-F9DD-C8EDC583489F}" dt="2021-03-17T12:33:13.462" v="105"/>
          <ac:graphicFrameMkLst>
            <pc:docMk/>
            <pc:sldMk cId="3143145761" sldId="295"/>
            <ac:graphicFrameMk id="26" creationId="{2BEB072B-67CB-4B9B-8255-40C7263A1A84}"/>
          </ac:graphicFrameMkLst>
        </pc:graphicFrameChg>
      </pc:sldChg>
    </pc:docChg>
  </pc:docChgLst>
  <pc:docChgLst>
    <pc:chgData name="Areej Turky Sahu Alotaibi" userId="S::atsalotaibi03@sm.imamu.edu.sa::9b56c262-d678-4482-80cc-0063f72c93e9" providerId="AD" clId="Web-{8A04F8B8-F74D-4667-BBDA-D3CA3EE80DCB}"/>
    <pc:docChg chg="modSld">
      <pc:chgData name="Areej Turky Sahu Alotaibi" userId="S::atsalotaibi03@sm.imamu.edu.sa::9b56c262-d678-4482-80cc-0063f72c93e9" providerId="AD" clId="Web-{8A04F8B8-F74D-4667-BBDA-D3CA3EE80DCB}" dt="2021-03-17T13:41:00.227" v="2" actId="14100"/>
      <pc:docMkLst>
        <pc:docMk/>
      </pc:docMkLst>
      <pc:sldChg chg="modSp">
        <pc:chgData name="Areej Turky Sahu Alotaibi" userId="S::atsalotaibi03@sm.imamu.edu.sa::9b56c262-d678-4482-80cc-0063f72c93e9" providerId="AD" clId="Web-{8A04F8B8-F74D-4667-BBDA-D3CA3EE80DCB}" dt="2021-03-17T13:41:00.227" v="2" actId="14100"/>
        <pc:sldMkLst>
          <pc:docMk/>
          <pc:sldMk cId="2214944111" sldId="256"/>
        </pc:sldMkLst>
        <pc:picChg chg="mod">
          <ac:chgData name="Areej Turky Sahu Alotaibi" userId="S::atsalotaibi03@sm.imamu.edu.sa::9b56c262-d678-4482-80cc-0063f72c93e9" providerId="AD" clId="Web-{8A04F8B8-F74D-4667-BBDA-D3CA3EE80DCB}" dt="2021-03-17T13:41:00.227" v="2" actId="14100"/>
          <ac:picMkLst>
            <pc:docMk/>
            <pc:sldMk cId="2214944111" sldId="256"/>
            <ac:picMk id="19" creationId="{45FA30E8-4BAE-498A-8EEF-002CE9A988BC}"/>
          </ac:picMkLst>
        </pc:picChg>
      </pc:sldChg>
    </pc:docChg>
  </pc:docChgLst>
  <pc:docChgLst>
    <pc:chgData name="Slima Mohammed bnous Jlal ahmed Abdulhameed" userId="S::smbjlal@sm.imamu.edu.sa::83c00c1d-c980-4a9a-9347-29f756739cc6" providerId="AD" clId="Web-{D8FF6514-2AF1-BA3C-8987-8F8859ABCD16}"/>
    <pc:docChg chg="modSld">
      <pc:chgData name="Slima Mohammed bnous Jlal ahmed Abdulhameed" userId="S::smbjlal@sm.imamu.edu.sa::83c00c1d-c980-4a9a-9347-29f756739cc6" providerId="AD" clId="Web-{D8FF6514-2AF1-BA3C-8987-8F8859ABCD16}" dt="2021-03-17T12:48:45.369" v="112" actId="1076"/>
      <pc:docMkLst>
        <pc:docMk/>
      </pc:docMkLst>
      <pc:sldChg chg="modSp">
        <pc:chgData name="Slima Mohammed bnous Jlal ahmed Abdulhameed" userId="S::smbjlal@sm.imamu.edu.sa::83c00c1d-c980-4a9a-9347-29f756739cc6" providerId="AD" clId="Web-{D8FF6514-2AF1-BA3C-8987-8F8859ABCD16}" dt="2021-03-17T12:43:15.846" v="36" actId="20577"/>
        <pc:sldMkLst>
          <pc:docMk/>
          <pc:sldMk cId="2214944111" sldId="256"/>
        </pc:sldMkLst>
        <pc:spChg chg="mod">
          <ac:chgData name="Slima Mohammed bnous Jlal ahmed Abdulhameed" userId="S::smbjlal@sm.imamu.edu.sa::83c00c1d-c980-4a9a-9347-29f756739cc6" providerId="AD" clId="Web-{D8FF6514-2AF1-BA3C-8987-8F8859ABCD16}" dt="2021-03-17T12:43:15.846" v="36" actId="20577"/>
          <ac:spMkLst>
            <pc:docMk/>
            <pc:sldMk cId="2214944111" sldId="256"/>
            <ac:spMk id="28" creationId="{E54F5CCC-4588-4438-9445-8ED8C878F0ED}"/>
          </ac:spMkLst>
        </pc:spChg>
      </pc:sldChg>
      <pc:sldChg chg="modSp">
        <pc:chgData name="Slima Mohammed bnous Jlal ahmed Abdulhameed" userId="S::smbjlal@sm.imamu.edu.sa::83c00c1d-c980-4a9a-9347-29f756739cc6" providerId="AD" clId="Web-{D8FF6514-2AF1-BA3C-8987-8F8859ABCD16}" dt="2021-03-17T12:44:31.801" v="52" actId="20577"/>
        <pc:sldMkLst>
          <pc:docMk/>
          <pc:sldMk cId="1482939464" sldId="257"/>
        </pc:sldMkLst>
        <pc:spChg chg="mod">
          <ac:chgData name="Slima Mohammed bnous Jlal ahmed Abdulhameed" userId="S::smbjlal@sm.imamu.edu.sa::83c00c1d-c980-4a9a-9347-29f756739cc6" providerId="AD" clId="Web-{D8FF6514-2AF1-BA3C-8987-8F8859ABCD16}" dt="2021-03-17T12:44:31.801" v="52" actId="20577"/>
          <ac:spMkLst>
            <pc:docMk/>
            <pc:sldMk cId="1482939464" sldId="257"/>
            <ac:spMk id="28" creationId="{E54F5CCC-4588-4438-9445-8ED8C878F0ED}"/>
          </ac:spMkLst>
        </pc:spChg>
      </pc:sldChg>
      <pc:sldChg chg="modSp">
        <pc:chgData name="Slima Mohammed bnous Jlal ahmed Abdulhameed" userId="S::smbjlal@sm.imamu.edu.sa::83c00c1d-c980-4a9a-9347-29f756739cc6" providerId="AD" clId="Web-{D8FF6514-2AF1-BA3C-8987-8F8859ABCD16}" dt="2021-03-17T12:44:35.942" v="55" actId="20577"/>
        <pc:sldMkLst>
          <pc:docMk/>
          <pc:sldMk cId="2376805838" sldId="258"/>
        </pc:sldMkLst>
        <pc:spChg chg="mod">
          <ac:chgData name="Slima Mohammed bnous Jlal ahmed Abdulhameed" userId="S::smbjlal@sm.imamu.edu.sa::83c00c1d-c980-4a9a-9347-29f756739cc6" providerId="AD" clId="Web-{D8FF6514-2AF1-BA3C-8987-8F8859ABCD16}" dt="2021-03-17T12:44:35.942" v="55" actId="20577"/>
          <ac:spMkLst>
            <pc:docMk/>
            <pc:sldMk cId="2376805838" sldId="258"/>
            <ac:spMk id="28" creationId="{E54F5CCC-4588-4438-9445-8ED8C878F0ED}"/>
          </ac:spMkLst>
        </pc:spChg>
      </pc:sldChg>
      <pc:sldChg chg="modSp">
        <pc:chgData name="Slima Mohammed bnous Jlal ahmed Abdulhameed" userId="S::smbjlal@sm.imamu.edu.sa::83c00c1d-c980-4a9a-9347-29f756739cc6" providerId="AD" clId="Web-{D8FF6514-2AF1-BA3C-8987-8F8859ABCD16}" dt="2021-03-17T12:48:45.369" v="112" actId="1076"/>
        <pc:sldMkLst>
          <pc:docMk/>
          <pc:sldMk cId="2472345022" sldId="260"/>
        </pc:sldMkLst>
        <pc:spChg chg="mod">
          <ac:chgData name="Slima Mohammed bnous Jlal ahmed Abdulhameed" userId="S::smbjlal@sm.imamu.edu.sa::83c00c1d-c980-4a9a-9347-29f756739cc6" providerId="AD" clId="Web-{D8FF6514-2AF1-BA3C-8987-8F8859ABCD16}" dt="2021-03-17T12:48:45.369" v="112" actId="1076"/>
          <ac:spMkLst>
            <pc:docMk/>
            <pc:sldMk cId="2472345022" sldId="260"/>
            <ac:spMk id="4" creationId="{FF730D9E-D039-4324-8AD7-31897A7F55E0}"/>
          </ac:spMkLst>
        </pc:spChg>
        <pc:spChg chg="mod">
          <ac:chgData name="Slima Mohammed bnous Jlal ahmed Abdulhameed" userId="S::smbjlal@sm.imamu.edu.sa::83c00c1d-c980-4a9a-9347-29f756739cc6" providerId="AD" clId="Web-{D8FF6514-2AF1-BA3C-8987-8F8859ABCD16}" dt="2021-03-17T12:44:56.286" v="59" actId="1076"/>
          <ac:spMkLst>
            <pc:docMk/>
            <pc:sldMk cId="2472345022" sldId="260"/>
            <ac:spMk id="28" creationId="{E54F5CCC-4588-4438-9445-8ED8C878F0ED}"/>
          </ac:spMkLst>
        </pc:spChg>
      </pc:sldChg>
      <pc:sldChg chg="modSp">
        <pc:chgData name="Slima Mohammed bnous Jlal ahmed Abdulhameed" userId="S::smbjlal@sm.imamu.edu.sa::83c00c1d-c980-4a9a-9347-29f756739cc6" providerId="AD" clId="Web-{D8FF6514-2AF1-BA3C-8987-8F8859ABCD16}" dt="2021-03-17T12:45:25.318" v="75" actId="20577"/>
        <pc:sldMkLst>
          <pc:docMk/>
          <pc:sldMk cId="2040061907" sldId="261"/>
        </pc:sldMkLst>
        <pc:spChg chg="mod">
          <ac:chgData name="Slima Mohammed bnous Jlal ahmed Abdulhameed" userId="S::smbjlal@sm.imamu.edu.sa::83c00c1d-c980-4a9a-9347-29f756739cc6" providerId="AD" clId="Web-{D8FF6514-2AF1-BA3C-8987-8F8859ABCD16}" dt="2021-03-17T12:45:25.318" v="75" actId="20577"/>
          <ac:spMkLst>
            <pc:docMk/>
            <pc:sldMk cId="2040061907" sldId="261"/>
            <ac:spMk id="28" creationId="{E54F5CCC-4588-4438-9445-8ED8C878F0ED}"/>
          </ac:spMkLst>
        </pc:spChg>
      </pc:sldChg>
      <pc:sldChg chg="modSp">
        <pc:chgData name="Slima Mohammed bnous Jlal ahmed Abdulhameed" userId="S::smbjlal@sm.imamu.edu.sa::83c00c1d-c980-4a9a-9347-29f756739cc6" providerId="AD" clId="Web-{D8FF6514-2AF1-BA3C-8987-8F8859ABCD16}" dt="2021-03-17T12:47:17.804" v="104" actId="1076"/>
        <pc:sldMkLst>
          <pc:docMk/>
          <pc:sldMk cId="546559930" sldId="262"/>
        </pc:sldMkLst>
        <pc:spChg chg="mod">
          <ac:chgData name="Slima Mohammed bnous Jlal ahmed Abdulhameed" userId="S::smbjlal@sm.imamu.edu.sa::83c00c1d-c980-4a9a-9347-29f756739cc6" providerId="AD" clId="Web-{D8FF6514-2AF1-BA3C-8987-8F8859ABCD16}" dt="2021-03-17T12:47:17.804" v="104" actId="1076"/>
          <ac:spMkLst>
            <pc:docMk/>
            <pc:sldMk cId="546559930" sldId="262"/>
            <ac:spMk id="28" creationId="{E54F5CCC-4588-4438-9445-8ED8C878F0ED}"/>
          </ac:spMkLst>
        </pc:spChg>
      </pc:sldChg>
      <pc:sldChg chg="modSp">
        <pc:chgData name="Slima Mohammed bnous Jlal ahmed Abdulhameed" userId="S::smbjlal@sm.imamu.edu.sa::83c00c1d-c980-4a9a-9347-29f756739cc6" providerId="AD" clId="Web-{D8FF6514-2AF1-BA3C-8987-8F8859ABCD16}" dt="2021-03-17T12:43:44.800" v="39" actId="20577"/>
        <pc:sldMkLst>
          <pc:docMk/>
          <pc:sldMk cId="3984877052" sldId="289"/>
        </pc:sldMkLst>
        <pc:spChg chg="mod">
          <ac:chgData name="Slima Mohammed bnous Jlal ahmed Abdulhameed" userId="S::smbjlal@sm.imamu.edu.sa::83c00c1d-c980-4a9a-9347-29f756739cc6" providerId="AD" clId="Web-{D8FF6514-2AF1-BA3C-8987-8F8859ABCD16}" dt="2021-03-17T12:43:44.800" v="39" actId="20577"/>
          <ac:spMkLst>
            <pc:docMk/>
            <pc:sldMk cId="3984877052" sldId="289"/>
            <ac:spMk id="28" creationId="{E54F5CCC-4588-4438-9445-8ED8C878F0ED}"/>
          </ac:spMkLst>
        </pc:spChg>
      </pc:sldChg>
      <pc:sldChg chg="modSp">
        <pc:chgData name="Slima Mohammed bnous Jlal ahmed Abdulhameed" userId="S::smbjlal@sm.imamu.edu.sa::83c00c1d-c980-4a9a-9347-29f756739cc6" providerId="AD" clId="Web-{D8FF6514-2AF1-BA3C-8987-8F8859ABCD16}" dt="2021-03-17T12:45:52.818" v="81" actId="1076"/>
        <pc:sldMkLst>
          <pc:docMk/>
          <pc:sldMk cId="95589426" sldId="290"/>
        </pc:sldMkLst>
        <pc:spChg chg="mod">
          <ac:chgData name="Slima Mohammed bnous Jlal ahmed Abdulhameed" userId="S::smbjlal@sm.imamu.edu.sa::83c00c1d-c980-4a9a-9347-29f756739cc6" providerId="AD" clId="Web-{D8FF6514-2AF1-BA3C-8987-8F8859ABCD16}" dt="2021-03-17T12:45:52.818" v="81" actId="1076"/>
          <ac:spMkLst>
            <pc:docMk/>
            <pc:sldMk cId="95589426" sldId="290"/>
            <ac:spMk id="28" creationId="{E54F5CCC-4588-4438-9445-8ED8C878F0ED}"/>
          </ac:spMkLst>
        </pc:spChg>
        <pc:spChg chg="mod">
          <ac:chgData name="Slima Mohammed bnous Jlal ahmed Abdulhameed" userId="S::smbjlal@sm.imamu.edu.sa::83c00c1d-c980-4a9a-9347-29f756739cc6" providerId="AD" clId="Web-{D8FF6514-2AF1-BA3C-8987-8F8859ABCD16}" dt="2021-03-17T12:45:45.052" v="80" actId="1076"/>
          <ac:spMkLst>
            <pc:docMk/>
            <pc:sldMk cId="95589426" sldId="290"/>
            <ac:spMk id="63" creationId="{E421657A-43C4-4C61-BE00-0EB9DBAE90A4}"/>
          </ac:spMkLst>
        </pc:spChg>
      </pc:sldChg>
      <pc:sldChg chg="modSp">
        <pc:chgData name="Slima Mohammed bnous Jlal ahmed Abdulhameed" userId="S::smbjlal@sm.imamu.edu.sa::83c00c1d-c980-4a9a-9347-29f756739cc6" providerId="AD" clId="Web-{D8FF6514-2AF1-BA3C-8987-8F8859ABCD16}" dt="2021-03-17T12:46:12.350" v="87" actId="1076"/>
        <pc:sldMkLst>
          <pc:docMk/>
          <pc:sldMk cId="1741763819" sldId="291"/>
        </pc:sldMkLst>
        <pc:spChg chg="mod">
          <ac:chgData name="Slima Mohammed bnous Jlal ahmed Abdulhameed" userId="S::smbjlal@sm.imamu.edu.sa::83c00c1d-c980-4a9a-9347-29f756739cc6" providerId="AD" clId="Web-{D8FF6514-2AF1-BA3C-8987-8F8859ABCD16}" dt="2021-03-17T12:46:12.350" v="87" actId="1076"/>
          <ac:spMkLst>
            <pc:docMk/>
            <pc:sldMk cId="1741763819" sldId="291"/>
            <ac:spMk id="28" creationId="{E54F5CCC-4588-4438-9445-8ED8C878F0ED}"/>
          </ac:spMkLst>
        </pc:spChg>
        <pc:spChg chg="mod">
          <ac:chgData name="Slima Mohammed bnous Jlal ahmed Abdulhameed" userId="S::smbjlal@sm.imamu.edu.sa::83c00c1d-c980-4a9a-9347-29f756739cc6" providerId="AD" clId="Web-{D8FF6514-2AF1-BA3C-8987-8F8859ABCD16}" dt="2021-03-17T12:46:04.631" v="86" actId="1076"/>
          <ac:spMkLst>
            <pc:docMk/>
            <pc:sldMk cId="1741763819" sldId="291"/>
            <ac:spMk id="63" creationId="{E421657A-43C4-4C61-BE00-0EB9DBAE90A4}"/>
          </ac:spMkLst>
        </pc:spChg>
      </pc:sldChg>
      <pc:sldChg chg="modSp">
        <pc:chgData name="Slima Mohammed bnous Jlal ahmed Abdulhameed" userId="S::smbjlal@sm.imamu.edu.sa::83c00c1d-c980-4a9a-9347-29f756739cc6" providerId="AD" clId="Web-{D8FF6514-2AF1-BA3C-8987-8F8859ABCD16}" dt="2021-03-17T12:46:28.663" v="92" actId="1076"/>
        <pc:sldMkLst>
          <pc:docMk/>
          <pc:sldMk cId="2054142285" sldId="292"/>
        </pc:sldMkLst>
        <pc:spChg chg="mod">
          <ac:chgData name="Slima Mohammed bnous Jlal ahmed Abdulhameed" userId="S::smbjlal@sm.imamu.edu.sa::83c00c1d-c980-4a9a-9347-29f756739cc6" providerId="AD" clId="Web-{D8FF6514-2AF1-BA3C-8987-8F8859ABCD16}" dt="2021-03-17T12:46:28.663" v="92" actId="1076"/>
          <ac:spMkLst>
            <pc:docMk/>
            <pc:sldMk cId="2054142285" sldId="292"/>
            <ac:spMk id="28" creationId="{E54F5CCC-4588-4438-9445-8ED8C878F0ED}"/>
          </ac:spMkLst>
        </pc:spChg>
      </pc:sldChg>
      <pc:sldChg chg="modSp">
        <pc:chgData name="Slima Mohammed bnous Jlal ahmed Abdulhameed" userId="S::smbjlal@sm.imamu.edu.sa::83c00c1d-c980-4a9a-9347-29f756739cc6" providerId="AD" clId="Web-{D8FF6514-2AF1-BA3C-8987-8F8859ABCD16}" dt="2021-03-17T12:46:42.226" v="95" actId="1076"/>
        <pc:sldMkLst>
          <pc:docMk/>
          <pc:sldMk cId="757553969" sldId="293"/>
        </pc:sldMkLst>
        <pc:spChg chg="mod">
          <ac:chgData name="Slima Mohammed bnous Jlal ahmed Abdulhameed" userId="S::smbjlal@sm.imamu.edu.sa::83c00c1d-c980-4a9a-9347-29f756739cc6" providerId="AD" clId="Web-{D8FF6514-2AF1-BA3C-8987-8F8859ABCD16}" dt="2021-03-17T12:46:42.226" v="95" actId="1076"/>
          <ac:spMkLst>
            <pc:docMk/>
            <pc:sldMk cId="757553969" sldId="293"/>
            <ac:spMk id="28" creationId="{E54F5CCC-4588-4438-9445-8ED8C878F0ED}"/>
          </ac:spMkLst>
        </pc:spChg>
      </pc:sldChg>
      <pc:sldChg chg="modSp">
        <pc:chgData name="Slima Mohammed bnous Jlal ahmed Abdulhameed" userId="S::smbjlal@sm.imamu.edu.sa::83c00c1d-c980-4a9a-9347-29f756739cc6" providerId="AD" clId="Web-{D8FF6514-2AF1-BA3C-8987-8F8859ABCD16}" dt="2021-03-17T12:46:51.476" v="98" actId="1076"/>
        <pc:sldMkLst>
          <pc:docMk/>
          <pc:sldMk cId="3143145761" sldId="295"/>
        </pc:sldMkLst>
        <pc:spChg chg="mod">
          <ac:chgData name="Slima Mohammed bnous Jlal ahmed Abdulhameed" userId="S::smbjlal@sm.imamu.edu.sa::83c00c1d-c980-4a9a-9347-29f756739cc6" providerId="AD" clId="Web-{D8FF6514-2AF1-BA3C-8987-8F8859ABCD16}" dt="2021-03-17T12:46:51.476" v="98" actId="1076"/>
          <ac:spMkLst>
            <pc:docMk/>
            <pc:sldMk cId="3143145761" sldId="295"/>
            <ac:spMk id="28" creationId="{E54F5CCC-4588-4438-9445-8ED8C878F0ED}"/>
          </ac:spMkLst>
        </pc:spChg>
      </pc:sldChg>
    </pc:docChg>
  </pc:docChgLst>
  <pc:docChgLst>
    <pc:chgData clId="Web-{8A04F8B8-F74D-4667-BBDA-D3CA3EE80DCB}"/>
    <pc:docChg chg="modSld">
      <pc:chgData name="" userId="" providerId="" clId="Web-{8A04F8B8-F74D-4667-BBDA-D3CA3EE80DCB}" dt="2021-03-17T13:39:04.991" v="0" actId="1076"/>
      <pc:docMkLst>
        <pc:docMk/>
      </pc:docMkLst>
      <pc:sldChg chg="modSp">
        <pc:chgData name="" userId="" providerId="" clId="Web-{8A04F8B8-F74D-4667-BBDA-D3CA3EE80DCB}" dt="2021-03-17T13:39:04.991" v="0" actId="1076"/>
        <pc:sldMkLst>
          <pc:docMk/>
          <pc:sldMk cId="2214944111" sldId="256"/>
        </pc:sldMkLst>
        <pc:picChg chg="mod">
          <ac:chgData name="" userId="" providerId="" clId="Web-{8A04F8B8-F74D-4667-BBDA-D3CA3EE80DCB}" dt="2021-03-17T13:39:04.991" v="0" actId="1076"/>
          <ac:picMkLst>
            <pc:docMk/>
            <pc:sldMk cId="2214944111" sldId="256"/>
            <ac:picMk id="19" creationId="{45FA30E8-4BAE-498A-8EEF-002CE9A988BC}"/>
          </ac:picMkLst>
        </pc:picChg>
      </pc:sldChg>
    </pc:docChg>
  </pc:docChgLst>
  <pc:docChgLst>
    <pc:chgData name="Shoroog Saad Saud Alarifi" userId="S::sssalarifi@sm.imamu.edu.sa::07d0deeb-6f8c-41de-b716-2beb40367947" providerId="AD" clId="Web-{D8502333-C961-D283-9399-F84713A35A7D}"/>
    <pc:docChg chg="sldOrd">
      <pc:chgData name="Shoroog Saad Saud Alarifi" userId="S::sssalarifi@sm.imamu.edu.sa::07d0deeb-6f8c-41de-b716-2beb40367947" providerId="AD" clId="Web-{D8502333-C961-D283-9399-F84713A35A7D}" dt="2021-03-17T13:20:05.512" v="1"/>
      <pc:docMkLst>
        <pc:docMk/>
      </pc:docMkLst>
      <pc:sldChg chg="ord">
        <pc:chgData name="Shoroog Saad Saud Alarifi" userId="S::sssalarifi@sm.imamu.edu.sa::07d0deeb-6f8c-41de-b716-2beb40367947" providerId="AD" clId="Web-{D8502333-C961-D283-9399-F84713A35A7D}" dt="2021-03-17T13:20:05.512" v="1"/>
        <pc:sldMkLst>
          <pc:docMk/>
          <pc:sldMk cId="4201704472" sldId="269"/>
        </pc:sldMkLst>
      </pc:sldChg>
    </pc:docChg>
  </pc:docChgLst>
  <pc:docChgLst>
    <pc:chgData name="Slima Mohammed bnous Jlal ahmed Abdulhameed" userId="83c00c1d-c980-4a9a-9347-29f756739cc6" providerId="ADAL" clId="{39C5639D-9127-4AAF-90D3-EEADC44B0DB4}"/>
    <pc:docChg chg="addSld modSld sldOrd">
      <pc:chgData name="Slima Mohammed bnous Jlal ahmed Abdulhameed" userId="83c00c1d-c980-4a9a-9347-29f756739cc6" providerId="ADAL" clId="{39C5639D-9127-4AAF-90D3-EEADC44B0DB4}" dt="2021-03-17T12:40:12.176" v="2"/>
      <pc:docMkLst>
        <pc:docMk/>
      </pc:docMkLst>
      <pc:sldChg chg="add ord setBg">
        <pc:chgData name="Slima Mohammed bnous Jlal ahmed Abdulhameed" userId="83c00c1d-c980-4a9a-9347-29f756739cc6" providerId="ADAL" clId="{39C5639D-9127-4AAF-90D3-EEADC44B0DB4}" dt="2021-03-17T12:40:12.176" v="2"/>
        <pc:sldMkLst>
          <pc:docMk/>
          <pc:sldMk cId="4201704472"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9DC8B-394C-46CB-976F-9A4B158FF442}" type="datetimeFigureOut">
              <a:rPr lang="en-US" smtClean="0"/>
              <a:t>4/9/21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9ED7D-89B1-4EA0-8766-571FEFDCBDC6}" type="slidenum">
              <a:rPr lang="en-US" smtClean="0"/>
              <a:t>‹#›</a:t>
            </a:fld>
            <a:endParaRPr lang="en-US"/>
          </a:p>
        </p:txBody>
      </p:sp>
    </p:spTree>
    <p:extLst>
      <p:ext uri="{BB962C8B-B14F-4D97-AF65-F5344CB8AC3E}">
        <p14:creationId xmlns:p14="http://schemas.microsoft.com/office/powerpoint/2010/main" val="1825068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1</a:t>
            </a:fld>
            <a:endParaRPr lang="en-US"/>
          </a:p>
        </p:txBody>
      </p:sp>
    </p:spTree>
    <p:extLst>
      <p:ext uri="{BB962C8B-B14F-4D97-AF65-F5344CB8AC3E}">
        <p14:creationId xmlns:p14="http://schemas.microsoft.com/office/powerpoint/2010/main" val="871955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Areej</a:t>
            </a:r>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10</a:t>
            </a:fld>
            <a:endParaRPr lang="en-US"/>
          </a:p>
        </p:txBody>
      </p:sp>
    </p:spTree>
    <p:extLst>
      <p:ext uri="{BB962C8B-B14F-4D97-AF65-F5344CB8AC3E}">
        <p14:creationId xmlns:p14="http://schemas.microsoft.com/office/powerpoint/2010/main" val="1127510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Areej</a:t>
            </a:r>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11</a:t>
            </a:fld>
            <a:endParaRPr lang="en-US"/>
          </a:p>
        </p:txBody>
      </p:sp>
    </p:spTree>
    <p:extLst>
      <p:ext uri="{BB962C8B-B14F-4D97-AF65-F5344CB8AC3E}">
        <p14:creationId xmlns:p14="http://schemas.microsoft.com/office/powerpoint/2010/main" val="675322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Areej</a:t>
            </a:r>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12</a:t>
            </a:fld>
            <a:endParaRPr lang="en-US"/>
          </a:p>
        </p:txBody>
      </p:sp>
    </p:spTree>
    <p:extLst>
      <p:ext uri="{BB962C8B-B14F-4D97-AF65-F5344CB8AC3E}">
        <p14:creationId xmlns:p14="http://schemas.microsoft.com/office/powerpoint/2010/main" val="640647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hajer</a:t>
            </a:r>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13</a:t>
            </a:fld>
            <a:endParaRPr lang="en-US"/>
          </a:p>
        </p:txBody>
      </p:sp>
    </p:spTree>
    <p:extLst>
      <p:ext uri="{BB962C8B-B14F-4D97-AF65-F5344CB8AC3E}">
        <p14:creationId xmlns:p14="http://schemas.microsoft.com/office/powerpoint/2010/main" val="1606520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err="1"/>
              <a:t>hajer</a:t>
            </a:r>
            <a:endParaRPr lang="en-US"/>
          </a:p>
          <a:p>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14</a:t>
            </a:fld>
            <a:endParaRPr lang="en-US"/>
          </a:p>
        </p:txBody>
      </p:sp>
    </p:spTree>
    <p:extLst>
      <p:ext uri="{BB962C8B-B14F-4D97-AF65-F5344CB8AC3E}">
        <p14:creationId xmlns:p14="http://schemas.microsoft.com/office/powerpoint/2010/main" val="397514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salema</a:t>
            </a:r>
            <a:endParaRPr lang="ar-SA"/>
          </a:p>
        </p:txBody>
      </p:sp>
      <p:sp>
        <p:nvSpPr>
          <p:cNvPr id="4" name="Slide Number Placeholder 3"/>
          <p:cNvSpPr>
            <a:spLocks noGrp="1"/>
          </p:cNvSpPr>
          <p:nvPr>
            <p:ph type="sldNum" sz="quarter" idx="5"/>
          </p:nvPr>
        </p:nvSpPr>
        <p:spPr/>
        <p:txBody>
          <a:bodyPr/>
          <a:lstStyle/>
          <a:p>
            <a:fld id="{0E29ED7D-89B1-4EA0-8766-571FEFDCBDC6}" type="slidenum">
              <a:rPr lang="en-US" smtClean="0"/>
              <a:t>15</a:t>
            </a:fld>
            <a:endParaRPr lang="en-US"/>
          </a:p>
        </p:txBody>
      </p:sp>
    </p:spTree>
    <p:extLst>
      <p:ext uri="{BB962C8B-B14F-4D97-AF65-F5344CB8AC3E}">
        <p14:creationId xmlns:p14="http://schemas.microsoft.com/office/powerpoint/2010/main" val="133784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shoroog</a:t>
            </a:r>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16</a:t>
            </a:fld>
            <a:endParaRPr lang="en-US"/>
          </a:p>
        </p:txBody>
      </p:sp>
    </p:spTree>
    <p:extLst>
      <p:ext uri="{BB962C8B-B14F-4D97-AF65-F5344CB8AC3E}">
        <p14:creationId xmlns:p14="http://schemas.microsoft.com/office/powerpoint/2010/main" val="1641011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hajer</a:t>
            </a:r>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17</a:t>
            </a:fld>
            <a:endParaRPr lang="en-US"/>
          </a:p>
        </p:txBody>
      </p:sp>
    </p:spTree>
    <p:extLst>
      <p:ext uri="{BB962C8B-B14F-4D97-AF65-F5344CB8AC3E}">
        <p14:creationId xmlns:p14="http://schemas.microsoft.com/office/powerpoint/2010/main" val="1921834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shoroog</a:t>
            </a:r>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18</a:t>
            </a:fld>
            <a:endParaRPr lang="en-US"/>
          </a:p>
        </p:txBody>
      </p:sp>
    </p:spTree>
    <p:extLst>
      <p:ext uri="{BB962C8B-B14F-4D97-AF65-F5344CB8AC3E}">
        <p14:creationId xmlns:p14="http://schemas.microsoft.com/office/powerpoint/2010/main" val="1241034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Raghed</a:t>
            </a:r>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19</a:t>
            </a:fld>
            <a:endParaRPr lang="en-US"/>
          </a:p>
        </p:txBody>
      </p:sp>
    </p:spTree>
    <p:extLst>
      <p:ext uri="{BB962C8B-B14F-4D97-AF65-F5344CB8AC3E}">
        <p14:creationId xmlns:p14="http://schemas.microsoft.com/office/powerpoint/2010/main" val="384757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2</a:t>
            </a:fld>
            <a:endParaRPr lang="en-US"/>
          </a:p>
        </p:txBody>
      </p:sp>
    </p:spTree>
    <p:extLst>
      <p:ext uri="{BB962C8B-B14F-4D97-AF65-F5344CB8AC3E}">
        <p14:creationId xmlns:p14="http://schemas.microsoft.com/office/powerpoint/2010/main" val="2100466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salema</a:t>
            </a:r>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20</a:t>
            </a:fld>
            <a:endParaRPr lang="en-US"/>
          </a:p>
        </p:txBody>
      </p:sp>
    </p:spTree>
    <p:extLst>
      <p:ext uri="{BB962C8B-B14F-4D97-AF65-F5344CB8AC3E}">
        <p14:creationId xmlns:p14="http://schemas.microsoft.com/office/powerpoint/2010/main" val="2999394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Raghed</a:t>
            </a:r>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21</a:t>
            </a:fld>
            <a:endParaRPr lang="en-US"/>
          </a:p>
        </p:txBody>
      </p:sp>
    </p:spTree>
    <p:extLst>
      <p:ext uri="{BB962C8B-B14F-4D97-AF65-F5344CB8AC3E}">
        <p14:creationId xmlns:p14="http://schemas.microsoft.com/office/powerpoint/2010/main" val="869834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Raghed</a:t>
            </a:r>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22</a:t>
            </a:fld>
            <a:endParaRPr lang="en-US"/>
          </a:p>
        </p:txBody>
      </p:sp>
    </p:spTree>
    <p:extLst>
      <p:ext uri="{BB962C8B-B14F-4D97-AF65-F5344CB8AC3E}">
        <p14:creationId xmlns:p14="http://schemas.microsoft.com/office/powerpoint/2010/main" val="716418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shoroog</a:t>
            </a:r>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23</a:t>
            </a:fld>
            <a:endParaRPr lang="en-US"/>
          </a:p>
        </p:txBody>
      </p:sp>
    </p:spTree>
    <p:extLst>
      <p:ext uri="{BB962C8B-B14F-4D97-AF65-F5344CB8AC3E}">
        <p14:creationId xmlns:p14="http://schemas.microsoft.com/office/powerpoint/2010/main" val="1593864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hajer</a:t>
            </a:r>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24</a:t>
            </a:fld>
            <a:endParaRPr lang="en-US"/>
          </a:p>
        </p:txBody>
      </p:sp>
    </p:spTree>
    <p:extLst>
      <p:ext uri="{BB962C8B-B14F-4D97-AF65-F5344CB8AC3E}">
        <p14:creationId xmlns:p14="http://schemas.microsoft.com/office/powerpoint/2010/main" val="3379187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Areej</a:t>
            </a:r>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25</a:t>
            </a:fld>
            <a:endParaRPr lang="en-US"/>
          </a:p>
        </p:txBody>
      </p:sp>
    </p:spTree>
    <p:extLst>
      <p:ext uri="{BB962C8B-B14F-4D97-AF65-F5344CB8AC3E}">
        <p14:creationId xmlns:p14="http://schemas.microsoft.com/office/powerpoint/2010/main" val="252540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3</a:t>
            </a:fld>
            <a:endParaRPr lang="en-US"/>
          </a:p>
        </p:txBody>
      </p:sp>
    </p:spTree>
    <p:extLst>
      <p:ext uri="{BB962C8B-B14F-4D97-AF65-F5344CB8AC3E}">
        <p14:creationId xmlns:p14="http://schemas.microsoft.com/office/powerpoint/2010/main" val="1846803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salema</a:t>
            </a:r>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4</a:t>
            </a:fld>
            <a:endParaRPr lang="en-US"/>
          </a:p>
        </p:txBody>
      </p:sp>
    </p:spTree>
    <p:extLst>
      <p:ext uri="{BB962C8B-B14F-4D97-AF65-F5344CB8AC3E}">
        <p14:creationId xmlns:p14="http://schemas.microsoft.com/office/powerpoint/2010/main" val="1255540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salema</a:t>
            </a:r>
            <a:endParaRPr lang="en-US"/>
          </a:p>
          <a:p>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5</a:t>
            </a:fld>
            <a:endParaRPr lang="en-US"/>
          </a:p>
        </p:txBody>
      </p:sp>
    </p:spTree>
    <p:extLst>
      <p:ext uri="{BB962C8B-B14F-4D97-AF65-F5344CB8AC3E}">
        <p14:creationId xmlns:p14="http://schemas.microsoft.com/office/powerpoint/2010/main" val="2401542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salema</a:t>
            </a:r>
            <a:endParaRPr lang="en-US"/>
          </a:p>
          <a:p>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6</a:t>
            </a:fld>
            <a:endParaRPr lang="en-US"/>
          </a:p>
        </p:txBody>
      </p:sp>
    </p:spTree>
    <p:extLst>
      <p:ext uri="{BB962C8B-B14F-4D97-AF65-F5344CB8AC3E}">
        <p14:creationId xmlns:p14="http://schemas.microsoft.com/office/powerpoint/2010/main" val="4179436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Areej</a:t>
            </a:r>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7</a:t>
            </a:fld>
            <a:endParaRPr lang="en-US"/>
          </a:p>
        </p:txBody>
      </p:sp>
    </p:spTree>
    <p:extLst>
      <p:ext uri="{BB962C8B-B14F-4D97-AF65-F5344CB8AC3E}">
        <p14:creationId xmlns:p14="http://schemas.microsoft.com/office/powerpoint/2010/main" val="1026056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Areej</a:t>
            </a:r>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8</a:t>
            </a:fld>
            <a:endParaRPr lang="en-US"/>
          </a:p>
        </p:txBody>
      </p:sp>
    </p:spTree>
    <p:extLst>
      <p:ext uri="{BB962C8B-B14F-4D97-AF65-F5344CB8AC3E}">
        <p14:creationId xmlns:p14="http://schemas.microsoft.com/office/powerpoint/2010/main" val="283569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Areej</a:t>
            </a:r>
            <a:endParaRPr lang="en-US"/>
          </a:p>
        </p:txBody>
      </p:sp>
      <p:sp>
        <p:nvSpPr>
          <p:cNvPr id="4" name="Slide Number Placeholder 3"/>
          <p:cNvSpPr>
            <a:spLocks noGrp="1"/>
          </p:cNvSpPr>
          <p:nvPr>
            <p:ph type="sldNum" sz="quarter" idx="5"/>
          </p:nvPr>
        </p:nvSpPr>
        <p:spPr/>
        <p:txBody>
          <a:bodyPr/>
          <a:lstStyle/>
          <a:p>
            <a:fld id="{0E29ED7D-89B1-4EA0-8766-571FEFDCBDC6}" type="slidenum">
              <a:rPr lang="en-US" smtClean="0"/>
              <a:t>9</a:t>
            </a:fld>
            <a:endParaRPr lang="en-US"/>
          </a:p>
        </p:txBody>
      </p:sp>
    </p:spTree>
    <p:extLst>
      <p:ext uri="{BB962C8B-B14F-4D97-AF65-F5344CB8AC3E}">
        <p14:creationId xmlns:p14="http://schemas.microsoft.com/office/powerpoint/2010/main" val="3047935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0B12-428F-4C6E-B28F-7AF3E30494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8E2F8D-D45C-46AA-8B4C-C7064CD448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F007EF-0EC1-4A49-8345-73743A5C7AB8}"/>
              </a:ext>
            </a:extLst>
          </p:cNvPr>
          <p:cNvSpPr>
            <a:spLocks noGrp="1"/>
          </p:cNvSpPr>
          <p:nvPr>
            <p:ph type="dt" sz="half" idx="10"/>
          </p:nvPr>
        </p:nvSpPr>
        <p:spPr/>
        <p:txBody>
          <a:bodyPr/>
          <a:lstStyle/>
          <a:p>
            <a:fld id="{EF84B4C6-B38E-40BA-AE42-BC74C3ED55BD}" type="datetimeFigureOut">
              <a:rPr lang="en-US" smtClean="0"/>
              <a:t>4/9/21</a:t>
            </a:fld>
            <a:endParaRPr lang="en-US"/>
          </a:p>
        </p:txBody>
      </p:sp>
      <p:sp>
        <p:nvSpPr>
          <p:cNvPr id="5" name="Footer Placeholder 4">
            <a:extLst>
              <a:ext uri="{FF2B5EF4-FFF2-40B4-BE49-F238E27FC236}">
                <a16:creationId xmlns:a16="http://schemas.microsoft.com/office/drawing/2014/main" id="{DF1FE886-1254-4C9C-82C7-9DD4687F8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FE0DD-BFDB-4AC5-97F9-B22A2CC3CE27}"/>
              </a:ext>
            </a:extLst>
          </p:cNvPr>
          <p:cNvSpPr>
            <a:spLocks noGrp="1"/>
          </p:cNvSpPr>
          <p:nvPr>
            <p:ph type="sldNum" sz="quarter" idx="12"/>
          </p:nvPr>
        </p:nvSpPr>
        <p:spPr/>
        <p:txBody>
          <a:bodyPr/>
          <a:lstStyle/>
          <a:p>
            <a:fld id="{FA505D60-A509-4528-84E8-D246C66CDF15}" type="slidenum">
              <a:rPr lang="en-US" smtClean="0"/>
              <a:t>‹#›</a:t>
            </a:fld>
            <a:endParaRPr lang="en-US"/>
          </a:p>
        </p:txBody>
      </p:sp>
    </p:spTree>
    <p:extLst>
      <p:ext uri="{BB962C8B-B14F-4D97-AF65-F5344CB8AC3E}">
        <p14:creationId xmlns:p14="http://schemas.microsoft.com/office/powerpoint/2010/main" val="2574487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3172-3AE1-439A-B307-98372BB011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CEAFE5-DCB0-43B9-9B8C-81786F140C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BEFC2-490E-43B3-BB61-6D0F51A88907}"/>
              </a:ext>
            </a:extLst>
          </p:cNvPr>
          <p:cNvSpPr>
            <a:spLocks noGrp="1"/>
          </p:cNvSpPr>
          <p:nvPr>
            <p:ph type="dt" sz="half" idx="10"/>
          </p:nvPr>
        </p:nvSpPr>
        <p:spPr/>
        <p:txBody>
          <a:bodyPr/>
          <a:lstStyle/>
          <a:p>
            <a:fld id="{EF84B4C6-B38E-40BA-AE42-BC74C3ED55BD}" type="datetimeFigureOut">
              <a:rPr lang="en-US" smtClean="0"/>
              <a:t>4/9/21</a:t>
            </a:fld>
            <a:endParaRPr lang="en-US"/>
          </a:p>
        </p:txBody>
      </p:sp>
      <p:sp>
        <p:nvSpPr>
          <p:cNvPr id="5" name="Footer Placeholder 4">
            <a:extLst>
              <a:ext uri="{FF2B5EF4-FFF2-40B4-BE49-F238E27FC236}">
                <a16:creationId xmlns:a16="http://schemas.microsoft.com/office/drawing/2014/main" id="{0B3D1E38-0E7D-4B8C-8047-5B1F62D48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BF3F6-F652-4D56-AED1-72C15C4CDE4F}"/>
              </a:ext>
            </a:extLst>
          </p:cNvPr>
          <p:cNvSpPr>
            <a:spLocks noGrp="1"/>
          </p:cNvSpPr>
          <p:nvPr>
            <p:ph type="sldNum" sz="quarter" idx="12"/>
          </p:nvPr>
        </p:nvSpPr>
        <p:spPr/>
        <p:txBody>
          <a:bodyPr/>
          <a:lstStyle/>
          <a:p>
            <a:fld id="{FA505D60-A509-4528-84E8-D246C66CDF15}" type="slidenum">
              <a:rPr lang="en-US" smtClean="0"/>
              <a:t>‹#›</a:t>
            </a:fld>
            <a:endParaRPr lang="en-US"/>
          </a:p>
        </p:txBody>
      </p:sp>
    </p:spTree>
    <p:extLst>
      <p:ext uri="{BB962C8B-B14F-4D97-AF65-F5344CB8AC3E}">
        <p14:creationId xmlns:p14="http://schemas.microsoft.com/office/powerpoint/2010/main" val="1070880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F923E3-EAEC-417D-A2F3-BEA0282EED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CD3C48-07D9-4B77-AEFD-A31E357645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E5384-121A-47D0-AEAE-E53167AF3B90}"/>
              </a:ext>
            </a:extLst>
          </p:cNvPr>
          <p:cNvSpPr>
            <a:spLocks noGrp="1"/>
          </p:cNvSpPr>
          <p:nvPr>
            <p:ph type="dt" sz="half" idx="10"/>
          </p:nvPr>
        </p:nvSpPr>
        <p:spPr/>
        <p:txBody>
          <a:bodyPr/>
          <a:lstStyle/>
          <a:p>
            <a:fld id="{EF84B4C6-B38E-40BA-AE42-BC74C3ED55BD}" type="datetimeFigureOut">
              <a:rPr lang="en-US" smtClean="0"/>
              <a:t>4/9/21</a:t>
            </a:fld>
            <a:endParaRPr lang="en-US"/>
          </a:p>
        </p:txBody>
      </p:sp>
      <p:sp>
        <p:nvSpPr>
          <p:cNvPr id="5" name="Footer Placeholder 4">
            <a:extLst>
              <a:ext uri="{FF2B5EF4-FFF2-40B4-BE49-F238E27FC236}">
                <a16:creationId xmlns:a16="http://schemas.microsoft.com/office/drawing/2014/main" id="{2020E5F5-4F1F-4BB2-ACC1-6A1CD58D7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0413D-FF69-4F58-AE17-7886CC517460}"/>
              </a:ext>
            </a:extLst>
          </p:cNvPr>
          <p:cNvSpPr>
            <a:spLocks noGrp="1"/>
          </p:cNvSpPr>
          <p:nvPr>
            <p:ph type="sldNum" sz="quarter" idx="12"/>
          </p:nvPr>
        </p:nvSpPr>
        <p:spPr/>
        <p:txBody>
          <a:bodyPr/>
          <a:lstStyle/>
          <a:p>
            <a:fld id="{FA505D60-A509-4528-84E8-D246C66CDF15}" type="slidenum">
              <a:rPr lang="en-US" smtClean="0"/>
              <a:t>‹#›</a:t>
            </a:fld>
            <a:endParaRPr lang="en-US"/>
          </a:p>
        </p:txBody>
      </p:sp>
    </p:spTree>
    <p:extLst>
      <p:ext uri="{BB962C8B-B14F-4D97-AF65-F5344CB8AC3E}">
        <p14:creationId xmlns:p14="http://schemas.microsoft.com/office/powerpoint/2010/main" val="267626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EE254-976C-425B-9BE1-E691FA977B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FE46F-DC0E-4E41-96B1-0982BD360D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B8E3C-3C08-4A0E-B55A-73E178F225F5}"/>
              </a:ext>
            </a:extLst>
          </p:cNvPr>
          <p:cNvSpPr>
            <a:spLocks noGrp="1"/>
          </p:cNvSpPr>
          <p:nvPr>
            <p:ph type="dt" sz="half" idx="10"/>
          </p:nvPr>
        </p:nvSpPr>
        <p:spPr/>
        <p:txBody>
          <a:bodyPr/>
          <a:lstStyle/>
          <a:p>
            <a:fld id="{EF84B4C6-B38E-40BA-AE42-BC74C3ED55BD}" type="datetimeFigureOut">
              <a:rPr lang="en-US" smtClean="0"/>
              <a:t>4/9/21</a:t>
            </a:fld>
            <a:endParaRPr lang="en-US"/>
          </a:p>
        </p:txBody>
      </p:sp>
      <p:sp>
        <p:nvSpPr>
          <p:cNvPr id="5" name="Footer Placeholder 4">
            <a:extLst>
              <a:ext uri="{FF2B5EF4-FFF2-40B4-BE49-F238E27FC236}">
                <a16:creationId xmlns:a16="http://schemas.microsoft.com/office/drawing/2014/main" id="{A4D0CFF3-603A-42DE-A2C7-16B383433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C9415-7EE8-4367-A323-60F491021079}"/>
              </a:ext>
            </a:extLst>
          </p:cNvPr>
          <p:cNvSpPr>
            <a:spLocks noGrp="1"/>
          </p:cNvSpPr>
          <p:nvPr>
            <p:ph type="sldNum" sz="quarter" idx="12"/>
          </p:nvPr>
        </p:nvSpPr>
        <p:spPr/>
        <p:txBody>
          <a:bodyPr/>
          <a:lstStyle/>
          <a:p>
            <a:fld id="{FA505D60-A509-4528-84E8-D246C66CDF15}" type="slidenum">
              <a:rPr lang="en-US" smtClean="0"/>
              <a:t>‹#›</a:t>
            </a:fld>
            <a:endParaRPr lang="en-US"/>
          </a:p>
        </p:txBody>
      </p:sp>
    </p:spTree>
    <p:extLst>
      <p:ext uri="{BB962C8B-B14F-4D97-AF65-F5344CB8AC3E}">
        <p14:creationId xmlns:p14="http://schemas.microsoft.com/office/powerpoint/2010/main" val="120212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EA27-DF61-4277-AC94-BBFA87295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89427B-B083-48EC-9160-35664BB3B2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CA947B-7E61-4FC8-8526-9793358A1FC9}"/>
              </a:ext>
            </a:extLst>
          </p:cNvPr>
          <p:cNvSpPr>
            <a:spLocks noGrp="1"/>
          </p:cNvSpPr>
          <p:nvPr>
            <p:ph type="dt" sz="half" idx="10"/>
          </p:nvPr>
        </p:nvSpPr>
        <p:spPr/>
        <p:txBody>
          <a:bodyPr/>
          <a:lstStyle/>
          <a:p>
            <a:fld id="{EF84B4C6-B38E-40BA-AE42-BC74C3ED55BD}" type="datetimeFigureOut">
              <a:rPr lang="en-US" smtClean="0"/>
              <a:t>4/9/21</a:t>
            </a:fld>
            <a:endParaRPr lang="en-US"/>
          </a:p>
        </p:txBody>
      </p:sp>
      <p:sp>
        <p:nvSpPr>
          <p:cNvPr id="5" name="Footer Placeholder 4">
            <a:extLst>
              <a:ext uri="{FF2B5EF4-FFF2-40B4-BE49-F238E27FC236}">
                <a16:creationId xmlns:a16="http://schemas.microsoft.com/office/drawing/2014/main" id="{674CB0D4-FBB9-42F5-ABFA-1427FCA00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B9EB0-1F2F-4B0C-B16B-75C0D3CEAE5C}"/>
              </a:ext>
            </a:extLst>
          </p:cNvPr>
          <p:cNvSpPr>
            <a:spLocks noGrp="1"/>
          </p:cNvSpPr>
          <p:nvPr>
            <p:ph type="sldNum" sz="quarter" idx="12"/>
          </p:nvPr>
        </p:nvSpPr>
        <p:spPr/>
        <p:txBody>
          <a:bodyPr/>
          <a:lstStyle/>
          <a:p>
            <a:fld id="{FA505D60-A509-4528-84E8-D246C66CDF15}" type="slidenum">
              <a:rPr lang="en-US" smtClean="0"/>
              <a:t>‹#›</a:t>
            </a:fld>
            <a:endParaRPr lang="en-US"/>
          </a:p>
        </p:txBody>
      </p:sp>
    </p:spTree>
    <p:extLst>
      <p:ext uri="{BB962C8B-B14F-4D97-AF65-F5344CB8AC3E}">
        <p14:creationId xmlns:p14="http://schemas.microsoft.com/office/powerpoint/2010/main" val="2041966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FDE8-0584-4746-A08C-F89AB9D461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C6E8B7-22CC-4E66-8822-C0EB7F2D76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8CC080-2931-419D-889D-03CA691B35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BD2D75-5BEB-4353-814A-F842B0A303B4}"/>
              </a:ext>
            </a:extLst>
          </p:cNvPr>
          <p:cNvSpPr>
            <a:spLocks noGrp="1"/>
          </p:cNvSpPr>
          <p:nvPr>
            <p:ph type="dt" sz="half" idx="10"/>
          </p:nvPr>
        </p:nvSpPr>
        <p:spPr/>
        <p:txBody>
          <a:bodyPr/>
          <a:lstStyle/>
          <a:p>
            <a:fld id="{EF84B4C6-B38E-40BA-AE42-BC74C3ED55BD}" type="datetimeFigureOut">
              <a:rPr lang="en-US" smtClean="0"/>
              <a:t>4/9/21</a:t>
            </a:fld>
            <a:endParaRPr lang="en-US"/>
          </a:p>
        </p:txBody>
      </p:sp>
      <p:sp>
        <p:nvSpPr>
          <p:cNvPr id="6" name="Footer Placeholder 5">
            <a:extLst>
              <a:ext uri="{FF2B5EF4-FFF2-40B4-BE49-F238E27FC236}">
                <a16:creationId xmlns:a16="http://schemas.microsoft.com/office/drawing/2014/main" id="{285BF8DA-A78A-421C-A452-FC619233C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72B500-3427-411A-9B51-433850D6E726}"/>
              </a:ext>
            </a:extLst>
          </p:cNvPr>
          <p:cNvSpPr>
            <a:spLocks noGrp="1"/>
          </p:cNvSpPr>
          <p:nvPr>
            <p:ph type="sldNum" sz="quarter" idx="12"/>
          </p:nvPr>
        </p:nvSpPr>
        <p:spPr/>
        <p:txBody>
          <a:bodyPr/>
          <a:lstStyle/>
          <a:p>
            <a:fld id="{FA505D60-A509-4528-84E8-D246C66CDF15}" type="slidenum">
              <a:rPr lang="en-US" smtClean="0"/>
              <a:t>‹#›</a:t>
            </a:fld>
            <a:endParaRPr lang="en-US"/>
          </a:p>
        </p:txBody>
      </p:sp>
    </p:spTree>
    <p:extLst>
      <p:ext uri="{BB962C8B-B14F-4D97-AF65-F5344CB8AC3E}">
        <p14:creationId xmlns:p14="http://schemas.microsoft.com/office/powerpoint/2010/main" val="148313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0D35B-4C0D-48E0-AFD3-337C684582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50BA10-CD73-453F-8BBD-39CEAD235F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F4546F-44AE-4B62-8A7F-C31795309B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838889-8277-41DC-AF5D-6F1C4FB79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FF33DF-E0A8-450E-A12F-181D1EA95F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1ED563-3716-42FF-845F-1EDCFCFB38F8}"/>
              </a:ext>
            </a:extLst>
          </p:cNvPr>
          <p:cNvSpPr>
            <a:spLocks noGrp="1"/>
          </p:cNvSpPr>
          <p:nvPr>
            <p:ph type="dt" sz="half" idx="10"/>
          </p:nvPr>
        </p:nvSpPr>
        <p:spPr/>
        <p:txBody>
          <a:bodyPr/>
          <a:lstStyle/>
          <a:p>
            <a:fld id="{EF84B4C6-B38E-40BA-AE42-BC74C3ED55BD}" type="datetimeFigureOut">
              <a:rPr lang="en-US" smtClean="0"/>
              <a:t>4/9/21</a:t>
            </a:fld>
            <a:endParaRPr lang="en-US"/>
          </a:p>
        </p:txBody>
      </p:sp>
      <p:sp>
        <p:nvSpPr>
          <p:cNvPr id="8" name="Footer Placeholder 7">
            <a:extLst>
              <a:ext uri="{FF2B5EF4-FFF2-40B4-BE49-F238E27FC236}">
                <a16:creationId xmlns:a16="http://schemas.microsoft.com/office/drawing/2014/main" id="{1E581A4D-FD5D-4104-A8B7-62876A8F91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87CE23-C8B6-4BAD-A3CD-18EB0059AF4C}"/>
              </a:ext>
            </a:extLst>
          </p:cNvPr>
          <p:cNvSpPr>
            <a:spLocks noGrp="1"/>
          </p:cNvSpPr>
          <p:nvPr>
            <p:ph type="sldNum" sz="quarter" idx="12"/>
          </p:nvPr>
        </p:nvSpPr>
        <p:spPr/>
        <p:txBody>
          <a:bodyPr/>
          <a:lstStyle/>
          <a:p>
            <a:fld id="{FA505D60-A509-4528-84E8-D246C66CDF15}" type="slidenum">
              <a:rPr lang="en-US" smtClean="0"/>
              <a:t>‹#›</a:t>
            </a:fld>
            <a:endParaRPr lang="en-US"/>
          </a:p>
        </p:txBody>
      </p:sp>
    </p:spTree>
    <p:extLst>
      <p:ext uri="{BB962C8B-B14F-4D97-AF65-F5344CB8AC3E}">
        <p14:creationId xmlns:p14="http://schemas.microsoft.com/office/powerpoint/2010/main" val="191911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8BCC-0B54-4C71-BF8F-50DA895E1F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12F89B-C656-488B-85FE-CDE0384748C5}"/>
              </a:ext>
            </a:extLst>
          </p:cNvPr>
          <p:cNvSpPr>
            <a:spLocks noGrp="1"/>
          </p:cNvSpPr>
          <p:nvPr>
            <p:ph type="dt" sz="half" idx="10"/>
          </p:nvPr>
        </p:nvSpPr>
        <p:spPr/>
        <p:txBody>
          <a:bodyPr/>
          <a:lstStyle/>
          <a:p>
            <a:fld id="{EF84B4C6-B38E-40BA-AE42-BC74C3ED55BD}" type="datetimeFigureOut">
              <a:rPr lang="en-US" smtClean="0"/>
              <a:t>4/9/21</a:t>
            </a:fld>
            <a:endParaRPr lang="en-US"/>
          </a:p>
        </p:txBody>
      </p:sp>
      <p:sp>
        <p:nvSpPr>
          <p:cNvPr id="4" name="Footer Placeholder 3">
            <a:extLst>
              <a:ext uri="{FF2B5EF4-FFF2-40B4-BE49-F238E27FC236}">
                <a16:creationId xmlns:a16="http://schemas.microsoft.com/office/drawing/2014/main" id="{9A9C67BB-0AF4-4AB8-86B6-4B1BF33974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7D4553-D23E-4ACE-812E-194EB68AA465}"/>
              </a:ext>
            </a:extLst>
          </p:cNvPr>
          <p:cNvSpPr>
            <a:spLocks noGrp="1"/>
          </p:cNvSpPr>
          <p:nvPr>
            <p:ph type="sldNum" sz="quarter" idx="12"/>
          </p:nvPr>
        </p:nvSpPr>
        <p:spPr/>
        <p:txBody>
          <a:bodyPr/>
          <a:lstStyle/>
          <a:p>
            <a:fld id="{FA505D60-A509-4528-84E8-D246C66CDF15}" type="slidenum">
              <a:rPr lang="en-US" smtClean="0"/>
              <a:t>‹#›</a:t>
            </a:fld>
            <a:endParaRPr lang="en-US"/>
          </a:p>
        </p:txBody>
      </p:sp>
    </p:spTree>
    <p:extLst>
      <p:ext uri="{BB962C8B-B14F-4D97-AF65-F5344CB8AC3E}">
        <p14:creationId xmlns:p14="http://schemas.microsoft.com/office/powerpoint/2010/main" val="82396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69F38-F7A9-4F1D-A5D1-F759D6727732}"/>
              </a:ext>
            </a:extLst>
          </p:cNvPr>
          <p:cNvSpPr>
            <a:spLocks noGrp="1"/>
          </p:cNvSpPr>
          <p:nvPr>
            <p:ph type="dt" sz="half" idx="10"/>
          </p:nvPr>
        </p:nvSpPr>
        <p:spPr/>
        <p:txBody>
          <a:bodyPr/>
          <a:lstStyle/>
          <a:p>
            <a:fld id="{EF84B4C6-B38E-40BA-AE42-BC74C3ED55BD}" type="datetimeFigureOut">
              <a:rPr lang="en-US" smtClean="0"/>
              <a:t>4/9/21</a:t>
            </a:fld>
            <a:endParaRPr lang="en-US"/>
          </a:p>
        </p:txBody>
      </p:sp>
      <p:sp>
        <p:nvSpPr>
          <p:cNvPr id="3" name="Footer Placeholder 2">
            <a:extLst>
              <a:ext uri="{FF2B5EF4-FFF2-40B4-BE49-F238E27FC236}">
                <a16:creationId xmlns:a16="http://schemas.microsoft.com/office/drawing/2014/main" id="{9DF62837-49A5-47ED-8E1F-C26E87F4F6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B0B5CD-6586-484E-BA46-4986C11768EC}"/>
              </a:ext>
            </a:extLst>
          </p:cNvPr>
          <p:cNvSpPr>
            <a:spLocks noGrp="1"/>
          </p:cNvSpPr>
          <p:nvPr>
            <p:ph type="sldNum" sz="quarter" idx="12"/>
          </p:nvPr>
        </p:nvSpPr>
        <p:spPr/>
        <p:txBody>
          <a:bodyPr/>
          <a:lstStyle/>
          <a:p>
            <a:fld id="{FA505D60-A509-4528-84E8-D246C66CDF15}" type="slidenum">
              <a:rPr lang="en-US" smtClean="0"/>
              <a:t>‹#›</a:t>
            </a:fld>
            <a:endParaRPr lang="en-US"/>
          </a:p>
        </p:txBody>
      </p:sp>
    </p:spTree>
    <p:extLst>
      <p:ext uri="{BB962C8B-B14F-4D97-AF65-F5344CB8AC3E}">
        <p14:creationId xmlns:p14="http://schemas.microsoft.com/office/powerpoint/2010/main" val="764713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A046-BD18-4A01-BFEE-FC08A94AC1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9501B3-2C73-4A1A-979E-869E704B29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F7B866-7EEF-4E43-9F6F-33FF1612C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2DC06A-AE99-4D95-9A1A-5973F662229C}"/>
              </a:ext>
            </a:extLst>
          </p:cNvPr>
          <p:cNvSpPr>
            <a:spLocks noGrp="1"/>
          </p:cNvSpPr>
          <p:nvPr>
            <p:ph type="dt" sz="half" idx="10"/>
          </p:nvPr>
        </p:nvSpPr>
        <p:spPr/>
        <p:txBody>
          <a:bodyPr/>
          <a:lstStyle/>
          <a:p>
            <a:fld id="{EF84B4C6-B38E-40BA-AE42-BC74C3ED55BD}" type="datetimeFigureOut">
              <a:rPr lang="en-US" smtClean="0"/>
              <a:t>4/9/21</a:t>
            </a:fld>
            <a:endParaRPr lang="en-US"/>
          </a:p>
        </p:txBody>
      </p:sp>
      <p:sp>
        <p:nvSpPr>
          <p:cNvPr id="6" name="Footer Placeholder 5">
            <a:extLst>
              <a:ext uri="{FF2B5EF4-FFF2-40B4-BE49-F238E27FC236}">
                <a16:creationId xmlns:a16="http://schemas.microsoft.com/office/drawing/2014/main" id="{F5E83915-1384-45A1-82EB-B16BA6C38A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6068C-1BEB-4000-B9C2-3B848E0273C1}"/>
              </a:ext>
            </a:extLst>
          </p:cNvPr>
          <p:cNvSpPr>
            <a:spLocks noGrp="1"/>
          </p:cNvSpPr>
          <p:nvPr>
            <p:ph type="sldNum" sz="quarter" idx="12"/>
          </p:nvPr>
        </p:nvSpPr>
        <p:spPr/>
        <p:txBody>
          <a:bodyPr/>
          <a:lstStyle/>
          <a:p>
            <a:fld id="{FA505D60-A509-4528-84E8-D246C66CDF15}" type="slidenum">
              <a:rPr lang="en-US" smtClean="0"/>
              <a:t>‹#›</a:t>
            </a:fld>
            <a:endParaRPr lang="en-US"/>
          </a:p>
        </p:txBody>
      </p:sp>
    </p:spTree>
    <p:extLst>
      <p:ext uri="{BB962C8B-B14F-4D97-AF65-F5344CB8AC3E}">
        <p14:creationId xmlns:p14="http://schemas.microsoft.com/office/powerpoint/2010/main" val="347836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50E0C-1819-4D82-AFA8-C61BD6D77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86E9FE-24E2-4636-8672-665DB06B1C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C1F502-8638-4278-9B4F-A7718B5BA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E29C07-4C88-4E6B-9F89-A00C7C15E0B5}"/>
              </a:ext>
            </a:extLst>
          </p:cNvPr>
          <p:cNvSpPr>
            <a:spLocks noGrp="1"/>
          </p:cNvSpPr>
          <p:nvPr>
            <p:ph type="dt" sz="half" idx="10"/>
          </p:nvPr>
        </p:nvSpPr>
        <p:spPr/>
        <p:txBody>
          <a:bodyPr/>
          <a:lstStyle/>
          <a:p>
            <a:fld id="{EF84B4C6-B38E-40BA-AE42-BC74C3ED55BD}" type="datetimeFigureOut">
              <a:rPr lang="en-US" smtClean="0"/>
              <a:t>4/9/21</a:t>
            </a:fld>
            <a:endParaRPr lang="en-US"/>
          </a:p>
        </p:txBody>
      </p:sp>
      <p:sp>
        <p:nvSpPr>
          <p:cNvPr id="6" name="Footer Placeholder 5">
            <a:extLst>
              <a:ext uri="{FF2B5EF4-FFF2-40B4-BE49-F238E27FC236}">
                <a16:creationId xmlns:a16="http://schemas.microsoft.com/office/drawing/2014/main" id="{CCD12E9E-2273-4F8A-AF67-378184F08F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48E361-039A-4F30-AC2B-A2ADF51F0A9B}"/>
              </a:ext>
            </a:extLst>
          </p:cNvPr>
          <p:cNvSpPr>
            <a:spLocks noGrp="1"/>
          </p:cNvSpPr>
          <p:nvPr>
            <p:ph type="sldNum" sz="quarter" idx="12"/>
          </p:nvPr>
        </p:nvSpPr>
        <p:spPr/>
        <p:txBody>
          <a:bodyPr/>
          <a:lstStyle/>
          <a:p>
            <a:fld id="{FA505D60-A509-4528-84E8-D246C66CDF15}" type="slidenum">
              <a:rPr lang="en-US" smtClean="0"/>
              <a:t>‹#›</a:t>
            </a:fld>
            <a:endParaRPr lang="en-US"/>
          </a:p>
        </p:txBody>
      </p:sp>
    </p:spTree>
    <p:extLst>
      <p:ext uri="{BB962C8B-B14F-4D97-AF65-F5344CB8AC3E}">
        <p14:creationId xmlns:p14="http://schemas.microsoft.com/office/powerpoint/2010/main" val="323272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45D50-EFFD-4F8B-A6B8-316DC7171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16D233-690B-421F-AF74-8C9986AE1D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F8DA2-F2D5-4D15-989B-C7257CE858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4B4C6-B38E-40BA-AE42-BC74C3ED55BD}" type="datetimeFigureOut">
              <a:rPr lang="en-US" smtClean="0"/>
              <a:t>4/9/21</a:t>
            </a:fld>
            <a:endParaRPr lang="en-US"/>
          </a:p>
        </p:txBody>
      </p:sp>
      <p:sp>
        <p:nvSpPr>
          <p:cNvPr id="5" name="Footer Placeholder 4">
            <a:extLst>
              <a:ext uri="{FF2B5EF4-FFF2-40B4-BE49-F238E27FC236}">
                <a16:creationId xmlns:a16="http://schemas.microsoft.com/office/drawing/2014/main" id="{1F9E0292-5347-40B5-928F-85756B640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3FC3EE-7A40-4216-9F2B-877B83AA8F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505D60-A509-4528-84E8-D246C66CDF15}" type="slidenum">
              <a:rPr lang="en-US" smtClean="0"/>
              <a:t>‹#›</a:t>
            </a:fld>
            <a:endParaRPr lang="en-US"/>
          </a:p>
        </p:txBody>
      </p:sp>
    </p:spTree>
    <p:extLst>
      <p:ext uri="{BB962C8B-B14F-4D97-AF65-F5344CB8AC3E}">
        <p14:creationId xmlns:p14="http://schemas.microsoft.com/office/powerpoint/2010/main" val="3185397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_rels/slide1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_rels/slide1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_rels/slide1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9.png"/><Relationship Id="rId7"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3.jpeg"/><Relationship Id="rId10" Type="http://schemas.openxmlformats.org/officeDocument/2006/relationships/image" Target="../media/image1.jpeg"/><Relationship Id="rId4" Type="http://schemas.openxmlformats.org/officeDocument/2006/relationships/image" Target="../media/image2.jpeg"/><Relationship Id="rId9"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9.png"/><Relationship Id="rId7"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5.jpeg"/><Relationship Id="rId5" Type="http://schemas.openxmlformats.org/officeDocument/2006/relationships/image" Target="../media/image3.jpeg"/><Relationship Id="rId10" Type="http://schemas.openxmlformats.org/officeDocument/2006/relationships/image" Target="../media/image1.jpeg"/><Relationship Id="rId4" Type="http://schemas.openxmlformats.org/officeDocument/2006/relationships/image" Target="../media/image2.jpeg"/><Relationship Id="rId9" Type="http://schemas.openxmlformats.org/officeDocument/2006/relationships/image" Target="../media/image7.jpeg"/></Relationships>
</file>

<file path=ppt/slides/_rels/slide17.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9.png"/><Relationship Id="rId7"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1.jpeg"/><Relationship Id="rId10" Type="http://schemas.openxmlformats.org/officeDocument/2006/relationships/image" Target="../media/image7.jpeg"/><Relationship Id="rId4" Type="http://schemas.openxmlformats.org/officeDocument/2006/relationships/image" Target="../media/image2.jpeg"/><Relationship Id="rId9" Type="http://schemas.openxmlformats.org/officeDocument/2006/relationships/image" Target="../media/image5.jpeg"/></Relationships>
</file>

<file path=ppt/slides/_rels/slide18.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9.png"/><Relationship Id="rId7"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jpeg"/><Relationship Id="rId11" Type="http://schemas.openxmlformats.org/officeDocument/2006/relationships/image" Target="../media/image16.pn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jpeg"/><Relationship Id="rId9" Type="http://schemas.openxmlformats.org/officeDocument/2006/relationships/image" Target="../media/image5.jpeg"/></Relationships>
</file>

<file path=ppt/slides/_rels/slide19.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9.png"/><Relationship Id="rId7"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3.jpeg"/><Relationship Id="rId10"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7.jpe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jpeg"/><Relationship Id="rId9" Type="http://schemas.openxmlformats.org/officeDocument/2006/relationships/image" Target="../media/image6.jpeg"/></Relationships>
</file>

<file path=ppt/slides/_rels/slide20.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9.png"/><Relationship Id="rId7"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8.pn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jpeg"/><Relationship Id="rId9" Type="http://schemas.openxmlformats.org/officeDocument/2006/relationships/image" Target="../media/image5.jpeg"/></Relationships>
</file>

<file path=ppt/slides/_rels/slide2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9.png"/><Relationship Id="rId7"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jpeg"/><Relationship Id="rId9" Type="http://schemas.openxmlformats.org/officeDocument/2006/relationships/image" Target="../media/image5.jpeg"/></Relationships>
</file>

<file path=ppt/slides/_rels/slide2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9.png"/><Relationship Id="rId7"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jpeg"/><Relationship Id="rId9" Type="http://schemas.openxmlformats.org/officeDocument/2006/relationships/image" Target="../media/image5.jpeg"/></Relationships>
</file>

<file path=ppt/slides/_rels/slide2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9.png"/><Relationship Id="rId7"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jpeg"/><Relationship Id="rId9" Type="http://schemas.openxmlformats.org/officeDocument/2006/relationships/image" Target="../media/image5.jpeg"/></Relationships>
</file>

<file path=ppt/slides/_rels/slide2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9.png"/><Relationship Id="rId7"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jpeg"/><Relationship Id="rId9" Type="http://schemas.openxmlformats.org/officeDocument/2006/relationships/image" Target="../media/image5.jpeg"/></Relationships>
</file>

<file path=ppt/slides/_rels/slide25.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9.png"/><Relationship Id="rId7"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jpeg"/><Relationship Id="rId9"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9.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1.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10.png"/><Relationship Id="rId4" Type="http://schemas.openxmlformats.org/officeDocument/2006/relationships/image" Target="../media/image2.jpeg"/><Relationship Id="rId9" Type="http://schemas.openxmlformats.org/officeDocument/2006/relationships/image" Target="../media/image7.jpeg"/></Relationships>
</file>

<file path=ppt/slides/_rels/slide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_rels/slide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_rels/slide8.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jpeg"/><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pic>
        <p:nvPicPr>
          <p:cNvPr id="19" name="Picture 18" descr="Background pattern&#10;&#10;Description automatically generated with medium confidence">
            <a:extLst>
              <a:ext uri="{FF2B5EF4-FFF2-40B4-BE49-F238E27FC236}">
                <a16:creationId xmlns:a16="http://schemas.microsoft.com/office/drawing/2014/main" id="{45FA30E8-4BAE-498A-8EEF-002CE9A98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3580493" y="-2671"/>
            <a:ext cx="13693588" cy="7698441"/>
          </a:xfrm>
          <a:prstGeom prst="rect">
            <a:avLst/>
          </a:prstGeom>
        </p:spPr>
      </p:pic>
      <p:pic>
        <p:nvPicPr>
          <p:cNvPr id="50" name="Picture 49" descr="Background pattern&#10;&#10;Description automatically generated with low confidence">
            <a:extLst>
              <a:ext uri="{FF2B5EF4-FFF2-40B4-BE49-F238E27FC236}">
                <a16:creationId xmlns:a16="http://schemas.microsoft.com/office/drawing/2014/main" id="{806659CC-9FC7-408A-BB41-5EFE58AB8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7481" y="-4040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1" name="Picture 50" descr="Background pattern&#10;&#10;Description automatically generated with low confidence">
            <a:extLst>
              <a:ext uri="{FF2B5EF4-FFF2-40B4-BE49-F238E27FC236}">
                <a16:creationId xmlns:a16="http://schemas.microsoft.com/office/drawing/2014/main" id="{A35E4AB3-DE0E-4FEA-BDEB-DCDA07B98E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8834" y="14292"/>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3" name="Picture 52">
            <a:extLst>
              <a:ext uri="{FF2B5EF4-FFF2-40B4-BE49-F238E27FC236}">
                <a16:creationId xmlns:a16="http://schemas.microsoft.com/office/drawing/2014/main" id="{B92BACE7-62AB-422C-B644-FFD9E0B17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5231" y="-2671"/>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4" name="Picture 53" descr="Background pattern&#10;&#10;Description automatically generated with low confidence">
            <a:extLst>
              <a:ext uri="{FF2B5EF4-FFF2-40B4-BE49-F238E27FC236}">
                <a16:creationId xmlns:a16="http://schemas.microsoft.com/office/drawing/2014/main" id="{657B1C70-AFEC-49A2-9F75-E3746FA078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60615" y="-2671"/>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8" name="Rectangle 27">
            <a:extLst>
              <a:ext uri="{FF2B5EF4-FFF2-40B4-BE49-F238E27FC236}">
                <a16:creationId xmlns:a16="http://schemas.microsoft.com/office/drawing/2014/main" id="{E54F5CCC-4588-4438-9445-8ED8C878F0ED}"/>
              </a:ext>
            </a:extLst>
          </p:cNvPr>
          <p:cNvSpPr/>
          <p:nvPr/>
        </p:nvSpPr>
        <p:spPr>
          <a:xfrm rot="16200000">
            <a:off x="1221694" y="3238808"/>
            <a:ext cx="2001199" cy="461665"/>
          </a:xfrm>
          <a:prstGeom prst="rect">
            <a:avLst/>
          </a:prstGeom>
          <a:noFill/>
          <a:ln>
            <a:noFill/>
          </a:ln>
        </p:spPr>
        <p:txBody>
          <a:bodyPr wrap="square" lIns="91440" tIns="45720" rIns="91440" bIns="45720" anchor="t">
            <a:spAutoFit/>
          </a:bodyPr>
          <a:lstStyle/>
          <a:p>
            <a:pPr algn="ctr"/>
            <a:r>
              <a:rPr lang="en-US" sz="24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Objective</a:t>
            </a:r>
            <a:endParaRPr lang="en-US"/>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2396152" y="3293426"/>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2237228" y="3249514"/>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1072226" y="3251067"/>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38" name="Rectangle 37">
            <a:extLst>
              <a:ext uri="{FF2B5EF4-FFF2-40B4-BE49-F238E27FC236}">
                <a16:creationId xmlns:a16="http://schemas.microsoft.com/office/drawing/2014/main" id="{9E3DF6E0-ECE3-496D-A310-A45AC3441887}"/>
              </a:ext>
            </a:extLst>
          </p:cNvPr>
          <p:cNvSpPr/>
          <p:nvPr/>
        </p:nvSpPr>
        <p:spPr>
          <a:xfrm>
            <a:off x="5142390" y="1307478"/>
            <a:ext cx="5998437" cy="646331"/>
          </a:xfrm>
          <a:prstGeom prst="rect">
            <a:avLst/>
          </a:prstGeom>
          <a:noFill/>
        </p:spPr>
        <p:txBody>
          <a:bodyPr wrap="none" lIns="91440" tIns="45720" rIns="91440" bIns="45720">
            <a:spAutoFit/>
          </a:bodyPr>
          <a:lstStyle/>
          <a:p>
            <a:pPr algn="ctr"/>
            <a:r>
              <a:rPr lang="en-US" sz="3600" b="1" i="0">
                <a:ln>
                  <a:solidFill>
                    <a:schemeClr val="accent6">
                      <a:lumMod val="50000"/>
                    </a:schemeClr>
                  </a:solidFill>
                </a:ln>
                <a:solidFill>
                  <a:schemeClr val="accent5">
                    <a:lumMod val="75000"/>
                  </a:schemeClr>
                </a:solidFill>
                <a:effectLst>
                  <a:outerShdw blurRad="38100" dist="19050" dir="2700000" algn="tl" rotWithShape="0">
                    <a:schemeClr val="dk1">
                      <a:lumMod val="50000"/>
                      <a:alpha val="40000"/>
                    </a:schemeClr>
                  </a:outerShdw>
                </a:effectLst>
                <a:latin typeface="Times New Roman" panose="02020603050405020304" pitchFamily="18" charset="0"/>
              </a:rPr>
              <a:t>Electronic training platform  </a:t>
            </a:r>
            <a:endParaRPr lang="en-US" sz="3600" b="1">
              <a:ln>
                <a:solidFill>
                  <a:schemeClr val="accent6">
                    <a:lumMod val="50000"/>
                  </a:schemeClr>
                </a:solidFill>
              </a:ln>
              <a:solidFill>
                <a:schemeClr val="accent5">
                  <a:lumMod val="75000"/>
                </a:schemeClr>
              </a:solidFill>
              <a:effectLst>
                <a:outerShdw blurRad="38100" dist="19050" dir="2700000" algn="tl" rotWithShape="0">
                  <a:schemeClr val="dk1">
                    <a:lumMod val="50000"/>
                    <a:alpha val="40000"/>
                  </a:schemeClr>
                </a:outerShdw>
              </a:effectLst>
            </a:endParaRPr>
          </a:p>
        </p:txBody>
      </p:sp>
      <p:sp>
        <p:nvSpPr>
          <p:cNvPr id="39" name="Rectangle 38">
            <a:extLst>
              <a:ext uri="{FF2B5EF4-FFF2-40B4-BE49-F238E27FC236}">
                <a16:creationId xmlns:a16="http://schemas.microsoft.com/office/drawing/2014/main" id="{F0D7E89F-C3B5-41EF-AF1F-7478F25E1C6C}"/>
              </a:ext>
            </a:extLst>
          </p:cNvPr>
          <p:cNvSpPr/>
          <p:nvPr/>
        </p:nvSpPr>
        <p:spPr>
          <a:xfrm>
            <a:off x="6231404" y="2138924"/>
            <a:ext cx="3115340" cy="923330"/>
          </a:xfrm>
          <a:prstGeom prst="rect">
            <a:avLst/>
          </a:prstGeom>
          <a:noFill/>
        </p:spPr>
        <p:txBody>
          <a:bodyPr wrap="none" lIns="91440" tIns="45720" rIns="91440" bIns="45720">
            <a:spAutoFit/>
          </a:bodyPr>
          <a:lstStyle/>
          <a:p>
            <a:pPr algn="ctr" rtl="0" fontAlgn="base"/>
            <a:r>
              <a:rPr lang="en-US" sz="1800" i="0">
                <a:ln w="0">
                  <a:noFill/>
                </a:ln>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rPr>
              <a:t>Course Code / Title: CS 290  </a:t>
            </a:r>
            <a:endParaRPr lang="en-US" sz="5400" i="0">
              <a:ln w="0">
                <a:noFill/>
              </a:ln>
              <a:solidFill>
                <a:schemeClr val="accent2">
                  <a:lumMod val="75000"/>
                </a:schemeClr>
              </a:solidFill>
              <a:effectLst>
                <a:outerShdw blurRad="38100" dist="19050" dir="2700000" algn="tl" rotWithShape="0">
                  <a:schemeClr val="dk1">
                    <a:alpha val="40000"/>
                  </a:schemeClr>
                </a:outerShdw>
              </a:effectLst>
              <a:latin typeface="Segoe UI" panose="020B0502040204020203" pitchFamily="34" charset="0"/>
            </a:endParaRPr>
          </a:p>
          <a:p>
            <a:pPr algn="ctr" rtl="0" fontAlgn="base"/>
            <a:r>
              <a:rPr lang="en-US" sz="1800" i="0">
                <a:ln w="0">
                  <a:noFill/>
                </a:ln>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rPr>
              <a:t>Assignment:  Project  </a:t>
            </a:r>
            <a:endParaRPr lang="en-US" sz="5400" i="0">
              <a:ln w="0">
                <a:noFill/>
              </a:ln>
              <a:solidFill>
                <a:schemeClr val="accent2">
                  <a:lumMod val="75000"/>
                </a:schemeClr>
              </a:solidFill>
              <a:effectLst>
                <a:outerShdw blurRad="38100" dist="19050" dir="2700000" algn="tl" rotWithShape="0">
                  <a:schemeClr val="dk1">
                    <a:alpha val="40000"/>
                  </a:schemeClr>
                </a:outerShdw>
              </a:effectLst>
              <a:latin typeface="Segoe UI" panose="020B0502040204020203" pitchFamily="34" charset="0"/>
            </a:endParaRPr>
          </a:p>
          <a:p>
            <a:pPr algn="ctr" rtl="0" fontAlgn="base"/>
            <a:r>
              <a:rPr lang="en-US" sz="1800" i="0">
                <a:ln w="0">
                  <a:noFill/>
                </a:ln>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rPr>
              <a:t>    2</a:t>
            </a:r>
            <a:r>
              <a:rPr lang="en-US" sz="1800" i="0" baseline="30000">
                <a:ln w="0">
                  <a:noFill/>
                </a:ln>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rPr>
              <a:t>nd</a:t>
            </a:r>
            <a:r>
              <a:rPr lang="en-US" sz="1800" i="0">
                <a:ln w="0">
                  <a:noFill/>
                </a:ln>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rPr>
              <a:t> Semester / Year:  2021    </a:t>
            </a:r>
            <a:endParaRPr lang="en-US" sz="5400" i="0">
              <a:ln w="0">
                <a:noFill/>
              </a:ln>
              <a:solidFill>
                <a:schemeClr val="accent2">
                  <a:lumMod val="75000"/>
                </a:schemeClr>
              </a:solidFill>
              <a:effectLst>
                <a:outerShdw blurRad="38100" dist="19050" dir="2700000" algn="tl" rotWithShape="0">
                  <a:schemeClr val="dk1">
                    <a:alpha val="40000"/>
                  </a:schemeClr>
                </a:outerShdw>
              </a:effectLst>
              <a:latin typeface="Segoe UI" panose="020B0502040204020203" pitchFamily="34" charset="0"/>
            </a:endParaRPr>
          </a:p>
        </p:txBody>
      </p:sp>
      <p:sp>
        <p:nvSpPr>
          <p:cNvPr id="66" name="TextBox 65">
            <a:extLst>
              <a:ext uri="{FF2B5EF4-FFF2-40B4-BE49-F238E27FC236}">
                <a16:creationId xmlns:a16="http://schemas.microsoft.com/office/drawing/2014/main" id="{C81B630F-BBBD-4C20-9A69-4FF4BC6213C6}"/>
              </a:ext>
            </a:extLst>
          </p:cNvPr>
          <p:cNvSpPr txBox="1"/>
          <p:nvPr/>
        </p:nvSpPr>
        <p:spPr>
          <a:xfrm>
            <a:off x="4911664" y="383699"/>
            <a:ext cx="5609063" cy="738664"/>
          </a:xfrm>
          <a:prstGeom prst="rect">
            <a:avLst/>
          </a:prstGeom>
          <a:noFill/>
        </p:spPr>
        <p:txBody>
          <a:bodyPr wrap="square" rtlCol="0">
            <a:spAutoFit/>
          </a:bodyPr>
          <a:lstStyle/>
          <a:p>
            <a:pPr algn="ct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Al-Imam University </a:t>
            </a:r>
          </a:p>
          <a:p>
            <a:pPr algn="ct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Computer Science Department </a:t>
            </a:r>
          </a:p>
          <a:p>
            <a:pPr algn="ct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College of Computer and Information Sciences </a:t>
            </a:r>
          </a:p>
        </p:txBody>
      </p:sp>
      <p:sp>
        <p:nvSpPr>
          <p:cNvPr id="82" name="Rectangle 81">
            <a:extLst>
              <a:ext uri="{FF2B5EF4-FFF2-40B4-BE49-F238E27FC236}">
                <a16:creationId xmlns:a16="http://schemas.microsoft.com/office/drawing/2014/main" id="{6A8BBD11-E642-4B89-A5D4-71BF0CB57C46}"/>
              </a:ext>
            </a:extLst>
          </p:cNvPr>
          <p:cNvSpPr/>
          <p:nvPr/>
        </p:nvSpPr>
        <p:spPr>
          <a:xfrm>
            <a:off x="5979150" y="5102315"/>
            <a:ext cx="3474093" cy="369332"/>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800" b="1" i="0" spc="50">
                <a:ln w="0">
                  <a:solidFill>
                    <a:schemeClr val="accent1">
                      <a:lumMod val="75000"/>
                    </a:schemeClr>
                  </a:solidFill>
                </a:ln>
                <a:solidFill>
                  <a:schemeClr val="bg2"/>
                </a:solidFill>
                <a:effectLst>
                  <a:innerShdw blurRad="63500" dist="50800" dir="13500000">
                    <a:srgbClr val="000000">
                      <a:alpha val="50000"/>
                    </a:srgbClr>
                  </a:innerShdw>
                </a:effectLst>
                <a:latin typeface="Times New Roman" panose="02020603050405020304" pitchFamily="18" charset="0"/>
              </a:rPr>
              <a:t>Supervisor: </a:t>
            </a:r>
            <a:r>
              <a:rPr lang="en-US" sz="1800" b="1" i="0" spc="50" err="1">
                <a:ln w="0">
                  <a:solidFill>
                    <a:schemeClr val="accent1">
                      <a:lumMod val="75000"/>
                    </a:schemeClr>
                  </a:solidFill>
                </a:ln>
                <a:solidFill>
                  <a:schemeClr val="bg2"/>
                </a:solidFill>
                <a:effectLst>
                  <a:innerShdw blurRad="63500" dist="50800" dir="13500000">
                    <a:srgbClr val="000000">
                      <a:alpha val="50000"/>
                    </a:srgbClr>
                  </a:innerShdw>
                </a:effectLst>
                <a:latin typeface="Times New Roman" panose="02020603050405020304" pitchFamily="18" charset="0"/>
              </a:rPr>
              <a:t>Jawza’a</a:t>
            </a:r>
            <a:r>
              <a:rPr lang="en-US" sz="1800" b="1" i="0" spc="50">
                <a:ln w="0">
                  <a:solidFill>
                    <a:schemeClr val="accent1">
                      <a:lumMod val="75000"/>
                    </a:schemeClr>
                  </a:solidFill>
                </a:ln>
                <a:solidFill>
                  <a:schemeClr val="bg2"/>
                </a:solidFill>
                <a:effectLst>
                  <a:innerShdw blurRad="63500" dist="50800" dir="13500000">
                    <a:srgbClr val="000000">
                      <a:alpha val="50000"/>
                    </a:srgbClr>
                  </a:innerShdw>
                </a:effectLst>
                <a:latin typeface="Times New Roman" panose="02020603050405020304" pitchFamily="18" charset="0"/>
              </a:rPr>
              <a:t> Almutairi </a:t>
            </a:r>
            <a:endParaRPr lang="en-US" sz="5400" b="1" spc="50">
              <a:ln w="0">
                <a:solidFill>
                  <a:schemeClr val="accent1">
                    <a:lumMod val="75000"/>
                  </a:schemeClr>
                </a:solidFill>
              </a:ln>
              <a:solidFill>
                <a:schemeClr val="bg2"/>
              </a:solidFill>
              <a:effectLst>
                <a:innerShdw blurRad="63500" dist="50800" dir="13500000">
                  <a:srgbClr val="000000">
                    <a:alpha val="50000"/>
                  </a:srgbClr>
                </a:innerShdw>
              </a:effectLst>
            </a:endParaRPr>
          </a:p>
        </p:txBody>
      </p:sp>
      <p:pic>
        <p:nvPicPr>
          <p:cNvPr id="33" name="Picture 32" descr="Background pattern&#10;&#10;Description automatically generated with low confidence">
            <a:extLst>
              <a:ext uri="{FF2B5EF4-FFF2-40B4-BE49-F238E27FC236}">
                <a16:creationId xmlns:a16="http://schemas.microsoft.com/office/drawing/2014/main" id="{407617FD-3958-4ACC-BFB8-8116F0072F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49692" y="28105"/>
            <a:ext cx="12192000" cy="6858000"/>
          </a:xfrm>
          <a:prstGeom prst="rect">
            <a:avLst/>
          </a:prstGeom>
        </p:spPr>
      </p:pic>
      <p:sp>
        <p:nvSpPr>
          <p:cNvPr id="34" name="Rectangle 33">
            <a:extLst>
              <a:ext uri="{FF2B5EF4-FFF2-40B4-BE49-F238E27FC236}">
                <a16:creationId xmlns:a16="http://schemas.microsoft.com/office/drawing/2014/main" id="{7A1E6BBD-9077-4B63-80E4-66CCA9E90DC8}"/>
              </a:ext>
            </a:extLst>
          </p:cNvPr>
          <p:cNvSpPr/>
          <p:nvPr/>
        </p:nvSpPr>
        <p:spPr>
          <a:xfrm rot="16200000">
            <a:off x="39583" y="3119357"/>
            <a:ext cx="2086078" cy="830997"/>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rPr>
              <a:t>Team contribution</a:t>
            </a:r>
          </a:p>
        </p:txBody>
      </p:sp>
      <p:pic>
        <p:nvPicPr>
          <p:cNvPr id="35" name="Picture 34" descr="Background pattern&#10;&#10;Description automatically generated with low confidence">
            <a:extLst>
              <a:ext uri="{FF2B5EF4-FFF2-40B4-BE49-F238E27FC236}">
                <a16:creationId xmlns:a16="http://schemas.microsoft.com/office/drawing/2014/main" id="{4A2B2C1A-6C55-4986-830C-B307F76BFF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99481" y="-57154"/>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36" name="Rectangle 35">
            <a:extLst>
              <a:ext uri="{FF2B5EF4-FFF2-40B4-BE49-F238E27FC236}">
                <a16:creationId xmlns:a16="http://schemas.microsoft.com/office/drawing/2014/main" id="{18C56041-4727-4090-A535-C1D4BF2FD3AA}"/>
              </a:ext>
            </a:extLst>
          </p:cNvPr>
          <p:cNvSpPr/>
          <p:nvPr/>
        </p:nvSpPr>
        <p:spPr>
          <a:xfrm rot="16200000">
            <a:off x="-464857" y="3251068"/>
            <a:ext cx="2001200"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214944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randombar(horizontal)">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1000"/>
                                        <p:tgtEl>
                                          <p:spTgt spid="82"/>
                                        </p:tgtEl>
                                      </p:cBhvr>
                                    </p:animEffect>
                                    <p:anim calcmode="lin" valueType="num">
                                      <p:cBhvr>
                                        <p:cTn id="23" dur="1000" fill="hold"/>
                                        <p:tgtEl>
                                          <p:spTgt spid="82"/>
                                        </p:tgtEl>
                                        <p:attrNameLst>
                                          <p:attrName>ppt_x</p:attrName>
                                        </p:attrNameLst>
                                      </p:cBhvr>
                                      <p:tavLst>
                                        <p:tav tm="0">
                                          <p:val>
                                            <p:strVal val="#ppt_x"/>
                                          </p:val>
                                        </p:tav>
                                        <p:tav tm="100000">
                                          <p:val>
                                            <p:strVal val="#ppt_x"/>
                                          </p:val>
                                        </p:tav>
                                      </p:tavLst>
                                    </p:anim>
                                    <p:anim calcmode="lin" valueType="num">
                                      <p:cBhvr>
                                        <p:cTn id="24"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66" grpId="0"/>
      <p:bldP spid="8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pic>
        <p:nvPicPr>
          <p:cNvPr id="19" name="Picture 18" descr="Background pattern&#10;&#10;Description automatically generated with medium confidence">
            <a:extLst>
              <a:ext uri="{FF2B5EF4-FFF2-40B4-BE49-F238E27FC236}">
                <a16:creationId xmlns:a16="http://schemas.microsoft.com/office/drawing/2014/main" id="{45FA30E8-4BAE-498A-8EEF-002CE9A98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810152" y="-3"/>
            <a:ext cx="12192000" cy="6858000"/>
          </a:xfrm>
          <a:prstGeom prst="rect">
            <a:avLst/>
          </a:prstGeom>
        </p:spPr>
      </p:pic>
      <p:pic>
        <p:nvPicPr>
          <p:cNvPr id="50" name="Picture 49" descr="Background pattern&#10;&#10;Description automatically generated with low confidence">
            <a:extLst>
              <a:ext uri="{FF2B5EF4-FFF2-40B4-BE49-F238E27FC236}">
                <a16:creationId xmlns:a16="http://schemas.microsoft.com/office/drawing/2014/main" id="{806659CC-9FC7-408A-BB41-5EFE58AB8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87"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1" name="Picture 50" descr="Background pattern&#10;&#10;Description automatically generated with low confidence">
            <a:extLst>
              <a:ext uri="{FF2B5EF4-FFF2-40B4-BE49-F238E27FC236}">
                <a16:creationId xmlns:a16="http://schemas.microsoft.com/office/drawing/2014/main" id="{A35E4AB3-DE0E-4FEA-BDEB-DCDA07B98E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706"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3" name="Picture 52">
            <a:extLst>
              <a:ext uri="{FF2B5EF4-FFF2-40B4-BE49-F238E27FC236}">
                <a16:creationId xmlns:a16="http://schemas.microsoft.com/office/drawing/2014/main" id="{B92BACE7-62AB-422C-B644-FFD9E0B17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5015"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4" name="Picture 53" descr="Background pattern&#10;&#10;Description automatically generated with low confidence">
            <a:extLst>
              <a:ext uri="{FF2B5EF4-FFF2-40B4-BE49-F238E27FC236}">
                <a16:creationId xmlns:a16="http://schemas.microsoft.com/office/drawing/2014/main" id="{657B1C70-AFEC-49A2-9F75-E3746FA078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4757"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8" name="Rectangle 27">
            <a:extLst>
              <a:ext uri="{FF2B5EF4-FFF2-40B4-BE49-F238E27FC236}">
                <a16:creationId xmlns:a16="http://schemas.microsoft.com/office/drawing/2014/main" id="{E54F5CCC-4588-4438-9445-8ED8C878F0ED}"/>
              </a:ext>
            </a:extLst>
          </p:cNvPr>
          <p:cNvSpPr/>
          <p:nvPr/>
        </p:nvSpPr>
        <p:spPr>
          <a:xfrm rot="16200000">
            <a:off x="9739426" y="3114783"/>
            <a:ext cx="2001199" cy="830997"/>
          </a:xfrm>
          <a:prstGeom prst="rect">
            <a:avLst/>
          </a:prstGeom>
          <a:noFill/>
          <a:ln>
            <a:noFill/>
          </a:ln>
        </p:spPr>
        <p:txBody>
          <a:bodyPr wrap="square" lIns="91440" tIns="45720" rIns="91440" bIns="45720" anchor="t">
            <a:spAutoFit/>
          </a:bodyPr>
          <a:lstStyle/>
          <a:p>
            <a:pPr algn="ctr"/>
            <a:r>
              <a:rPr lang="en-US" sz="24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Calibri"/>
                <a:cs typeface="Calibri"/>
              </a:rPr>
              <a:t>Objective</a:t>
            </a:r>
            <a:endParaRPr lang="en-US" sz="2400">
              <a:ln w="10160">
                <a:solidFill>
                  <a:schemeClr val="accent6">
                    <a:lumMod val="50000"/>
                  </a:schemeClr>
                </a:solidFill>
                <a:prstDash val="solid"/>
              </a:ln>
              <a:effectLst>
                <a:outerShdw blurRad="38100" dist="22860" dir="5400000" algn="tl" rotWithShape="0">
                  <a:srgbClr val="000000">
                    <a:alpha val="30000"/>
                  </a:srgbClr>
                </a:outerShdw>
              </a:effectLst>
              <a:ea typeface="+mn-lt"/>
              <a:cs typeface="+mn-lt"/>
            </a:endParaRPr>
          </a:p>
          <a:p>
            <a:pPr algn="ctr"/>
            <a:endParaRPr lang="en-US" sz="2400" b="1" cap="none" spc="0">
              <a:ln w="10160">
                <a:solidFill>
                  <a:srgbClr val="70AD47">
                    <a:lumMod val="50000"/>
                  </a:srgbClr>
                </a:solidFill>
                <a:prstDash val="solid"/>
              </a:ln>
              <a:solidFill>
                <a:srgbClr val="FFFFFF"/>
              </a:solidFill>
              <a:effectLst>
                <a:outerShdw blurRad="38100" dist="22860" dir="5400000" algn="tl" rotWithShape="0">
                  <a:srgbClr val="000000">
                    <a:alpha val="30000"/>
                  </a:srgbClr>
                </a:outerShdw>
              </a:effectLst>
              <a:latin typeface="WordVisi_MSFontService"/>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097221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0676709"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9276333"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18" name="Table 17">
            <a:extLst>
              <a:ext uri="{FF2B5EF4-FFF2-40B4-BE49-F238E27FC236}">
                <a16:creationId xmlns:a16="http://schemas.microsoft.com/office/drawing/2014/main" id="{B66CC270-8AAE-426F-B338-9AE817EB108B}"/>
              </a:ext>
            </a:extLst>
          </p:cNvPr>
          <p:cNvGraphicFramePr>
            <a:graphicFrameLocks noGrp="1"/>
          </p:cNvGraphicFramePr>
          <p:nvPr>
            <p:extLst>
              <p:ext uri="{D42A27DB-BD31-4B8C-83A1-F6EECF244321}">
                <p14:modId xmlns:p14="http://schemas.microsoft.com/office/powerpoint/2010/main" val="703018437"/>
              </p:ext>
            </p:extLst>
          </p:nvPr>
        </p:nvGraphicFramePr>
        <p:xfrm>
          <a:off x="2287762" y="992339"/>
          <a:ext cx="6176480" cy="4527246"/>
        </p:xfrm>
        <a:graphic>
          <a:graphicData uri="http://schemas.openxmlformats.org/drawingml/2006/table">
            <a:tbl>
              <a:tblPr/>
              <a:tblGrid>
                <a:gridCol w="4458585">
                  <a:extLst>
                    <a:ext uri="{9D8B030D-6E8A-4147-A177-3AD203B41FA5}">
                      <a16:colId xmlns:a16="http://schemas.microsoft.com/office/drawing/2014/main" val="4253439083"/>
                    </a:ext>
                  </a:extLst>
                </a:gridCol>
                <a:gridCol w="953283">
                  <a:extLst>
                    <a:ext uri="{9D8B030D-6E8A-4147-A177-3AD203B41FA5}">
                      <a16:colId xmlns:a16="http://schemas.microsoft.com/office/drawing/2014/main" val="2493896980"/>
                    </a:ext>
                  </a:extLst>
                </a:gridCol>
                <a:gridCol w="764612">
                  <a:extLst>
                    <a:ext uri="{9D8B030D-6E8A-4147-A177-3AD203B41FA5}">
                      <a16:colId xmlns:a16="http://schemas.microsoft.com/office/drawing/2014/main" val="1786115959"/>
                    </a:ext>
                  </a:extLst>
                </a:gridCol>
              </a:tblGrid>
              <a:tr h="280825">
                <a:tc gridSpan="3">
                  <a:txBody>
                    <a:bodyPr/>
                    <a:lstStyle/>
                    <a:p>
                      <a:pPr algn="ctr" rtl="0" fontAlgn="base"/>
                      <a:r>
                        <a:rPr lang="en-US" sz="1400" b="1" i="0" err="1">
                          <a:solidFill>
                            <a:schemeClr val="accent2">
                              <a:lumMod val="75000"/>
                            </a:schemeClr>
                          </a:solidFill>
                          <a:effectLst/>
                          <a:latin typeface="Times New Roman" panose="02020603050405020304" pitchFamily="18" charset="0"/>
                        </a:rPr>
                        <a:t>ToDo</a:t>
                      </a:r>
                      <a:r>
                        <a:rPr lang="en-US" sz="1400" b="1" i="0">
                          <a:solidFill>
                            <a:schemeClr val="accent2">
                              <a:lumMod val="75000"/>
                            </a:schemeClr>
                          </a:solidFill>
                          <a:effectLst/>
                          <a:latin typeface="Times New Roman" panose="02020603050405020304" pitchFamily="18" charset="0"/>
                        </a:rPr>
                        <a:t> List </a:t>
                      </a:r>
                      <a:endParaRPr lang="en-US" sz="1400" b="1" i="0">
                        <a:solidFill>
                          <a:schemeClr val="accent2">
                            <a:lumMod val="75000"/>
                          </a:schemeClr>
                        </a:solidFill>
                        <a:effectLst/>
                      </a:endParaRPr>
                    </a:p>
                  </a:txBody>
                  <a:tcPr marL="67990" marR="67990" marT="33995" marB="33995">
                    <a:lnL w="5443" cap="flat" cmpd="sng" algn="ctr">
                      <a:solidFill>
                        <a:schemeClr val="bg1"/>
                      </a:solidFill>
                      <a:prstDash val="solid"/>
                      <a:round/>
                      <a:headEnd type="none" w="med" len="med"/>
                      <a:tailEnd type="none" w="med" len="med"/>
                    </a:lnL>
                    <a:lnR w="5443" cap="flat" cmpd="sng" algn="ctr">
                      <a:solidFill>
                        <a:schemeClr val="bg1"/>
                      </a:solidFill>
                      <a:prstDash val="solid"/>
                      <a:round/>
                      <a:headEnd type="none" w="med" len="med"/>
                      <a:tailEnd type="none" w="med" len="med"/>
                    </a:lnR>
                    <a:lnT w="5443" cap="flat" cmpd="sng" algn="ctr">
                      <a:solidFill>
                        <a:schemeClr val="bg1"/>
                      </a:solidFill>
                      <a:prstDash val="solid"/>
                      <a:round/>
                      <a:headEnd type="none" w="med" len="med"/>
                      <a:tailEnd type="none" w="med" len="med"/>
                    </a:lnT>
                    <a:lnB w="5443"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72907111"/>
                  </a:ext>
                </a:extLst>
              </a:tr>
              <a:tr h="416607">
                <a:tc>
                  <a:txBody>
                    <a:bodyPr/>
                    <a:lstStyle/>
                    <a:p>
                      <a:pPr algn="l" rtl="0" fontAlgn="base"/>
                      <a:r>
                        <a:rPr lang="en-US" sz="1200" b="0" i="0">
                          <a:effectLst/>
                          <a:latin typeface="Times New Roman"/>
                        </a:rPr>
                        <a:t>Story  </a:t>
                      </a:r>
                    </a:p>
                  </a:txBody>
                  <a:tcPr marL="67990" marR="67990" marT="33995" marB="33995">
                    <a:lnL w="5443" cap="flat" cmpd="sng" algn="ctr">
                      <a:solidFill>
                        <a:srgbClr val="284342"/>
                      </a:solidFill>
                      <a:prstDash val="solid"/>
                      <a:round/>
                      <a:headEnd type="none" w="med" len="med"/>
                      <a:tailEnd type="none" w="med" len="med"/>
                    </a:lnL>
                    <a:lnR w="5443" cap="flat" cmpd="sng" algn="ctr">
                      <a:solidFill>
                        <a:srgbClr val="284342"/>
                      </a:solidFill>
                      <a:prstDash val="solid"/>
                      <a:round/>
                      <a:headEnd type="none" w="med" len="med"/>
                      <a:tailEnd type="none" w="med" len="med"/>
                    </a:lnR>
                    <a:lnT w="5443" cap="flat" cmpd="sng" algn="ctr">
                      <a:solidFill>
                        <a:schemeClr val="bg1"/>
                      </a:solidFill>
                      <a:prstDash val="solid"/>
                      <a:round/>
                      <a:headEnd type="none" w="med" len="med"/>
                      <a:tailEnd type="none" w="med" len="med"/>
                    </a:lnT>
                    <a:lnB w="5443" cap="flat" cmpd="sng" algn="ctr">
                      <a:solidFill>
                        <a:srgbClr val="284342"/>
                      </a:solidFill>
                      <a:prstDash val="solid"/>
                      <a:round/>
                      <a:headEnd type="none" w="med" len="med"/>
                      <a:tailEnd type="none" w="med" len="med"/>
                    </a:lnB>
                    <a:solidFill>
                      <a:srgbClr val="B8CCE4"/>
                    </a:solidFill>
                  </a:tcPr>
                </a:tc>
                <a:tc>
                  <a:txBody>
                    <a:bodyPr/>
                    <a:lstStyle/>
                    <a:p>
                      <a:pPr algn="l" rtl="0" fontAlgn="base"/>
                      <a:r>
                        <a:rPr lang="en-US" sz="1200" b="0" i="0">
                          <a:effectLst/>
                          <a:latin typeface="Times New Roman"/>
                        </a:rPr>
                        <a:t>Estimation (per day) </a:t>
                      </a:r>
                    </a:p>
                  </a:txBody>
                  <a:tcPr marL="67990" marR="67990" marT="33995" marB="33995">
                    <a:lnL w="5443" cap="flat" cmpd="sng" algn="ctr">
                      <a:solidFill>
                        <a:srgbClr val="284342"/>
                      </a:solidFill>
                      <a:prstDash val="solid"/>
                      <a:round/>
                      <a:headEnd type="none" w="med" len="med"/>
                      <a:tailEnd type="none" w="med" len="med"/>
                    </a:lnL>
                    <a:lnR w="5443" cap="flat" cmpd="sng" algn="ctr">
                      <a:solidFill>
                        <a:srgbClr val="E84442"/>
                      </a:solidFill>
                      <a:prstDash val="solid"/>
                      <a:round/>
                      <a:headEnd type="none" w="med" len="med"/>
                      <a:tailEnd type="none" w="med" len="med"/>
                    </a:lnR>
                    <a:lnT w="5443" cap="flat" cmpd="sng" algn="ctr">
                      <a:solidFill>
                        <a:schemeClr val="bg1"/>
                      </a:solidFill>
                      <a:prstDash val="solid"/>
                      <a:round/>
                      <a:headEnd type="none" w="med" len="med"/>
                      <a:tailEnd type="none" w="med" len="med"/>
                    </a:lnT>
                    <a:lnB w="5443" cap="flat" cmpd="sng" algn="ctr">
                      <a:solidFill>
                        <a:srgbClr val="E84442"/>
                      </a:solidFill>
                      <a:prstDash val="solid"/>
                      <a:round/>
                      <a:headEnd type="none" w="med" len="med"/>
                      <a:tailEnd type="none" w="med" len="med"/>
                    </a:lnB>
                    <a:solidFill>
                      <a:srgbClr val="B8CCE4"/>
                    </a:solidFill>
                  </a:tcPr>
                </a:tc>
                <a:tc>
                  <a:txBody>
                    <a:bodyPr/>
                    <a:lstStyle/>
                    <a:p>
                      <a:pPr algn="l" rtl="0" fontAlgn="base"/>
                      <a:r>
                        <a:rPr lang="en-US" sz="1200" b="0" i="0">
                          <a:effectLst/>
                          <a:latin typeface="Times New Roman"/>
                        </a:rPr>
                        <a:t> Priority  </a:t>
                      </a:r>
                    </a:p>
                  </a:txBody>
                  <a:tcPr marL="67990" marR="67990" marT="33995" marB="33995">
                    <a:lnL w="5443" cap="flat" cmpd="sng" algn="ctr">
                      <a:solidFill>
                        <a:srgbClr val="E84442"/>
                      </a:solidFill>
                      <a:prstDash val="solid"/>
                      <a:round/>
                      <a:headEnd type="none" w="med" len="med"/>
                      <a:tailEnd type="none" w="med" len="med"/>
                    </a:lnL>
                    <a:lnR w="5443" cap="flat" cmpd="sng" algn="ctr">
                      <a:solidFill>
                        <a:srgbClr val="685542"/>
                      </a:solidFill>
                      <a:prstDash val="solid"/>
                      <a:round/>
                      <a:headEnd type="none" w="med" len="med"/>
                      <a:tailEnd type="none" w="med" len="med"/>
                    </a:lnR>
                    <a:lnT w="5443" cap="flat" cmpd="sng" algn="ctr">
                      <a:solidFill>
                        <a:schemeClr val="bg1"/>
                      </a:solidFill>
                      <a:prstDash val="solid"/>
                      <a:round/>
                      <a:headEnd type="none" w="med" len="med"/>
                      <a:tailEnd type="none" w="med" len="med"/>
                    </a:lnT>
                    <a:lnB w="5443" cap="flat" cmpd="sng" algn="ctr">
                      <a:solidFill>
                        <a:srgbClr val="685542"/>
                      </a:solidFill>
                      <a:prstDash val="solid"/>
                      <a:round/>
                      <a:headEnd type="none" w="med" len="med"/>
                      <a:tailEnd type="none" w="med" len="med"/>
                    </a:lnB>
                    <a:solidFill>
                      <a:srgbClr val="B8CCE4"/>
                    </a:solidFill>
                  </a:tcPr>
                </a:tc>
                <a:extLst>
                  <a:ext uri="{0D108BD9-81ED-4DB2-BD59-A6C34878D82A}">
                    <a16:rowId xmlns:a16="http://schemas.microsoft.com/office/drawing/2014/main" val="1028129739"/>
                  </a:ext>
                </a:extLst>
              </a:tr>
              <a:tr h="475928">
                <a:tc>
                  <a:txBody>
                    <a:bodyPr/>
                    <a:lstStyle/>
                    <a:p>
                      <a:pPr algn="l" rtl="0" fontAlgn="base"/>
                      <a:r>
                        <a:rPr lang="en-US" sz="1200" b="0" i="0">
                          <a:effectLst/>
                          <a:latin typeface="Times New Roman"/>
                        </a:rPr>
                        <a:t>As an Admin, I want to have the access to all aspect system, so I can rate my product. </a:t>
                      </a:r>
                    </a:p>
                  </a:txBody>
                  <a:tcPr marL="67990" marR="67990" marT="33995" marB="33995">
                    <a:lnL w="5443" cap="flat" cmpd="sng" algn="ctr">
                      <a:solidFill>
                        <a:srgbClr val="585742"/>
                      </a:solidFill>
                      <a:prstDash val="solid"/>
                      <a:round/>
                      <a:headEnd type="none" w="med" len="med"/>
                      <a:tailEnd type="none" w="med" len="med"/>
                    </a:lnL>
                    <a:lnR w="5443" cap="flat" cmpd="sng" algn="ctr">
                      <a:solidFill>
                        <a:srgbClr val="585742"/>
                      </a:solidFill>
                      <a:prstDash val="solid"/>
                      <a:round/>
                      <a:headEnd type="none" w="med" len="med"/>
                      <a:tailEnd type="none" w="med" len="med"/>
                    </a:lnR>
                    <a:lnT w="5443" cap="flat" cmpd="sng" algn="ctr">
                      <a:solidFill>
                        <a:srgbClr val="284342"/>
                      </a:solidFill>
                      <a:prstDash val="solid"/>
                      <a:round/>
                      <a:headEnd type="none" w="med" len="med"/>
                      <a:tailEnd type="none" w="med" len="med"/>
                    </a:lnT>
                    <a:lnB w="5443" cap="flat" cmpd="sng" algn="ctr">
                      <a:solidFill>
                        <a:srgbClr val="585742"/>
                      </a:solidFill>
                      <a:prstDash val="solid"/>
                      <a:round/>
                      <a:headEnd type="none" w="med" len="med"/>
                      <a:tailEnd type="none" w="med" len="med"/>
                    </a:lnB>
                  </a:tcPr>
                </a:tc>
                <a:tc>
                  <a:txBody>
                    <a:bodyPr/>
                    <a:lstStyle/>
                    <a:p>
                      <a:pPr algn="l" rtl="0" fontAlgn="base"/>
                      <a:r>
                        <a:rPr lang="en-US" sz="1200" b="0" i="0">
                          <a:effectLst/>
                          <a:latin typeface="Times New Roman"/>
                        </a:rPr>
                        <a:t>5 </a:t>
                      </a:r>
                    </a:p>
                  </a:txBody>
                  <a:tcPr marL="67990" marR="67990" marT="33995" marB="33995">
                    <a:lnL w="5443" cap="flat" cmpd="sng" algn="ctr">
                      <a:solidFill>
                        <a:srgbClr val="585742"/>
                      </a:solidFill>
                      <a:prstDash val="solid"/>
                      <a:round/>
                      <a:headEnd type="none" w="med" len="med"/>
                      <a:tailEnd type="none" w="med" len="med"/>
                    </a:lnL>
                    <a:lnR w="5443" cap="flat" cmpd="sng" algn="ctr">
                      <a:solidFill>
                        <a:srgbClr val="D85942"/>
                      </a:solidFill>
                      <a:prstDash val="solid"/>
                      <a:round/>
                      <a:headEnd type="none" w="med" len="med"/>
                      <a:tailEnd type="none" w="med" len="med"/>
                    </a:lnR>
                    <a:lnT w="5443" cap="flat" cmpd="sng" algn="ctr">
                      <a:solidFill>
                        <a:srgbClr val="E84442"/>
                      </a:solidFill>
                      <a:prstDash val="solid"/>
                      <a:round/>
                      <a:headEnd type="none" w="med" len="med"/>
                      <a:tailEnd type="none" w="med" len="med"/>
                    </a:lnT>
                    <a:lnB w="5443" cap="flat" cmpd="sng" algn="ctr">
                      <a:solidFill>
                        <a:srgbClr val="D85942"/>
                      </a:solidFill>
                      <a:prstDash val="solid"/>
                      <a:round/>
                      <a:headEnd type="none" w="med" len="med"/>
                      <a:tailEnd type="none" w="med" len="med"/>
                    </a:lnB>
                  </a:tcPr>
                </a:tc>
                <a:tc>
                  <a:txBody>
                    <a:bodyPr/>
                    <a:lstStyle/>
                    <a:p>
                      <a:pPr algn="l" rtl="0" fontAlgn="base"/>
                      <a:r>
                        <a:rPr lang="en-US" sz="1200" b="0" i="0">
                          <a:effectLst/>
                          <a:latin typeface="Times New Roman"/>
                        </a:rPr>
                        <a:t>1 </a:t>
                      </a:r>
                    </a:p>
                  </a:txBody>
                  <a:tcPr marL="67990" marR="67990" marT="33995" marB="33995">
                    <a:lnL w="5443" cap="flat" cmpd="sng" algn="ctr">
                      <a:solidFill>
                        <a:srgbClr val="D85942"/>
                      </a:solidFill>
                      <a:prstDash val="solid"/>
                      <a:round/>
                      <a:headEnd type="none" w="med" len="med"/>
                      <a:tailEnd type="none" w="med" len="med"/>
                    </a:lnL>
                    <a:lnR w="5443" cap="flat" cmpd="sng" algn="ctr">
                      <a:solidFill>
                        <a:srgbClr val="385A42"/>
                      </a:solidFill>
                      <a:prstDash val="solid"/>
                      <a:round/>
                      <a:headEnd type="none" w="med" len="med"/>
                      <a:tailEnd type="none" w="med" len="med"/>
                    </a:lnR>
                    <a:lnT w="5443" cap="flat" cmpd="sng" algn="ctr">
                      <a:solidFill>
                        <a:srgbClr val="685542"/>
                      </a:solidFill>
                      <a:prstDash val="solid"/>
                      <a:round/>
                      <a:headEnd type="none" w="med" len="med"/>
                      <a:tailEnd type="none" w="med" len="med"/>
                    </a:lnT>
                    <a:lnB w="5443" cap="flat" cmpd="sng" algn="ctr">
                      <a:solidFill>
                        <a:srgbClr val="385A42"/>
                      </a:solidFill>
                      <a:prstDash val="solid"/>
                      <a:round/>
                      <a:headEnd type="none" w="med" len="med"/>
                      <a:tailEnd type="none" w="med" len="med"/>
                    </a:lnB>
                  </a:tcPr>
                </a:tc>
                <a:extLst>
                  <a:ext uri="{0D108BD9-81ED-4DB2-BD59-A6C34878D82A}">
                    <a16:rowId xmlns:a16="http://schemas.microsoft.com/office/drawing/2014/main" val="1794185839"/>
                  </a:ext>
                </a:extLst>
              </a:tr>
              <a:tr h="611907">
                <a:tc>
                  <a:txBody>
                    <a:bodyPr/>
                    <a:lstStyle/>
                    <a:p>
                      <a:pPr algn="l" rtl="0" fontAlgn="base"/>
                      <a:r>
                        <a:rPr lang="en-US" sz="1200" b="0" i="0">
                          <a:effectLst/>
                          <a:latin typeface="Times New Roman"/>
                        </a:rPr>
                        <a:t>As an Administrator, I want to have the access to my section, and providing statistic, so I can provide Suggest for improvement. </a:t>
                      </a:r>
                    </a:p>
                  </a:txBody>
                  <a:tcPr marL="67990" marR="67990" marT="33995" marB="33995">
                    <a:lnL w="5443" cap="flat" cmpd="sng" algn="ctr">
                      <a:solidFill>
                        <a:srgbClr val="485B42"/>
                      </a:solidFill>
                      <a:prstDash val="solid"/>
                      <a:round/>
                      <a:headEnd type="none" w="med" len="med"/>
                      <a:tailEnd type="none" w="med" len="med"/>
                    </a:lnL>
                    <a:lnR w="5443" cap="flat" cmpd="sng" algn="ctr">
                      <a:solidFill>
                        <a:srgbClr val="485B42"/>
                      </a:solidFill>
                      <a:prstDash val="solid"/>
                      <a:round/>
                      <a:headEnd type="none" w="med" len="med"/>
                      <a:tailEnd type="none" w="med" len="med"/>
                    </a:lnR>
                    <a:lnT w="5443" cap="flat" cmpd="sng" algn="ctr">
                      <a:solidFill>
                        <a:srgbClr val="585742"/>
                      </a:solidFill>
                      <a:prstDash val="solid"/>
                      <a:round/>
                      <a:headEnd type="none" w="med" len="med"/>
                      <a:tailEnd type="none" w="med" len="med"/>
                    </a:lnT>
                    <a:lnB w="5443" cap="flat" cmpd="sng" algn="ctr">
                      <a:solidFill>
                        <a:srgbClr val="485B42"/>
                      </a:solidFill>
                      <a:prstDash val="solid"/>
                      <a:round/>
                      <a:headEnd type="none" w="med" len="med"/>
                      <a:tailEnd type="none" w="med" len="med"/>
                    </a:lnB>
                  </a:tcPr>
                </a:tc>
                <a:tc>
                  <a:txBody>
                    <a:bodyPr/>
                    <a:lstStyle/>
                    <a:p>
                      <a:pPr algn="l" rtl="0" fontAlgn="base"/>
                      <a:r>
                        <a:rPr lang="en-US" sz="1200" b="0" i="0">
                          <a:effectLst/>
                          <a:latin typeface="Times New Roman"/>
                        </a:rPr>
                        <a:t>4 </a:t>
                      </a:r>
                    </a:p>
                  </a:txBody>
                  <a:tcPr marL="67990" marR="67990" marT="33995" marB="33995">
                    <a:lnL w="5443" cap="flat" cmpd="sng" algn="ctr">
                      <a:solidFill>
                        <a:srgbClr val="485B42"/>
                      </a:solidFill>
                      <a:prstDash val="solid"/>
                      <a:round/>
                      <a:headEnd type="none" w="med" len="med"/>
                      <a:tailEnd type="none" w="med" len="med"/>
                    </a:lnL>
                    <a:lnR w="5443" cap="flat" cmpd="sng" algn="ctr">
                      <a:solidFill>
                        <a:srgbClr val="785B42"/>
                      </a:solidFill>
                      <a:prstDash val="solid"/>
                      <a:round/>
                      <a:headEnd type="none" w="med" len="med"/>
                      <a:tailEnd type="none" w="med" len="med"/>
                    </a:lnR>
                    <a:lnT w="5443" cap="flat" cmpd="sng" algn="ctr">
                      <a:solidFill>
                        <a:srgbClr val="D85942"/>
                      </a:solidFill>
                      <a:prstDash val="solid"/>
                      <a:round/>
                      <a:headEnd type="none" w="med" len="med"/>
                      <a:tailEnd type="none" w="med" len="med"/>
                    </a:lnT>
                    <a:lnB w="5443" cap="flat" cmpd="sng" algn="ctr">
                      <a:solidFill>
                        <a:srgbClr val="785B42"/>
                      </a:solidFill>
                      <a:prstDash val="solid"/>
                      <a:round/>
                      <a:headEnd type="none" w="med" len="med"/>
                      <a:tailEnd type="none" w="med" len="med"/>
                    </a:lnB>
                  </a:tcPr>
                </a:tc>
                <a:tc>
                  <a:txBody>
                    <a:bodyPr/>
                    <a:lstStyle/>
                    <a:p>
                      <a:pPr algn="l" rtl="0" fontAlgn="base"/>
                      <a:r>
                        <a:rPr lang="en-US" sz="1200" b="0" i="0">
                          <a:effectLst/>
                          <a:latin typeface="Times New Roman"/>
                        </a:rPr>
                        <a:t>2 </a:t>
                      </a:r>
                    </a:p>
                  </a:txBody>
                  <a:tcPr marL="67990" marR="67990" marT="33995" marB="33995">
                    <a:lnL w="5443" cap="flat" cmpd="sng" algn="ctr">
                      <a:solidFill>
                        <a:srgbClr val="785B42"/>
                      </a:solidFill>
                      <a:prstDash val="solid"/>
                      <a:round/>
                      <a:headEnd type="none" w="med" len="med"/>
                      <a:tailEnd type="none" w="med" len="med"/>
                    </a:lnL>
                    <a:lnR w="5443" cap="flat" cmpd="sng" algn="ctr">
                      <a:solidFill>
                        <a:srgbClr val="486142"/>
                      </a:solidFill>
                      <a:prstDash val="solid"/>
                      <a:round/>
                      <a:headEnd type="none" w="med" len="med"/>
                      <a:tailEnd type="none" w="med" len="med"/>
                    </a:lnR>
                    <a:lnT w="5443" cap="flat" cmpd="sng" algn="ctr">
                      <a:solidFill>
                        <a:srgbClr val="385A42"/>
                      </a:solidFill>
                      <a:prstDash val="solid"/>
                      <a:round/>
                      <a:headEnd type="none" w="med" len="med"/>
                      <a:tailEnd type="none" w="med" len="med"/>
                    </a:lnT>
                    <a:lnB w="5443" cap="flat" cmpd="sng" algn="ctr">
                      <a:solidFill>
                        <a:srgbClr val="486142"/>
                      </a:solidFill>
                      <a:prstDash val="solid"/>
                      <a:round/>
                      <a:headEnd type="none" w="med" len="med"/>
                      <a:tailEnd type="none" w="med" len="med"/>
                    </a:lnB>
                  </a:tcPr>
                </a:tc>
                <a:extLst>
                  <a:ext uri="{0D108BD9-81ED-4DB2-BD59-A6C34878D82A}">
                    <a16:rowId xmlns:a16="http://schemas.microsoft.com/office/drawing/2014/main" val="1535798147"/>
                  </a:ext>
                </a:extLst>
              </a:tr>
              <a:tr h="611907">
                <a:tc>
                  <a:txBody>
                    <a:bodyPr/>
                    <a:lstStyle/>
                    <a:p>
                      <a:pPr algn="l" rtl="0" fontAlgn="base"/>
                      <a:r>
                        <a:rPr lang="en-US" sz="1200" b="0" i="0">
                          <a:effectLst/>
                          <a:latin typeface="Times New Roman"/>
                        </a:rPr>
                        <a:t>As an Administrator, I want to approve/disapprove trainers, so I can determine the workers of my section. </a:t>
                      </a:r>
                    </a:p>
                  </a:txBody>
                  <a:tcPr marL="67990" marR="67990" marT="33995" marB="33995">
                    <a:lnL w="5443" cap="flat" cmpd="sng" algn="ctr">
                      <a:solidFill>
                        <a:srgbClr val="C86242"/>
                      </a:solidFill>
                      <a:prstDash val="solid"/>
                      <a:round/>
                      <a:headEnd type="none" w="med" len="med"/>
                      <a:tailEnd type="none" w="med" len="med"/>
                    </a:lnL>
                    <a:lnR w="5443" cap="flat" cmpd="sng" algn="ctr">
                      <a:solidFill>
                        <a:srgbClr val="C86242"/>
                      </a:solidFill>
                      <a:prstDash val="solid"/>
                      <a:round/>
                      <a:headEnd type="none" w="med" len="med"/>
                      <a:tailEnd type="none" w="med" len="med"/>
                    </a:lnR>
                    <a:lnT w="5443" cap="flat" cmpd="sng" algn="ctr">
                      <a:solidFill>
                        <a:srgbClr val="485B42"/>
                      </a:solidFill>
                      <a:prstDash val="solid"/>
                      <a:round/>
                      <a:headEnd type="none" w="med" len="med"/>
                      <a:tailEnd type="none" w="med" len="med"/>
                    </a:lnT>
                    <a:lnB w="5443" cap="flat" cmpd="sng" algn="ctr">
                      <a:solidFill>
                        <a:srgbClr val="C86242"/>
                      </a:solidFill>
                      <a:prstDash val="solid"/>
                      <a:round/>
                      <a:headEnd type="none" w="med" len="med"/>
                      <a:tailEnd type="none" w="med" len="med"/>
                    </a:lnB>
                  </a:tcPr>
                </a:tc>
                <a:tc>
                  <a:txBody>
                    <a:bodyPr/>
                    <a:lstStyle/>
                    <a:p>
                      <a:pPr algn="l" rtl="0" fontAlgn="base"/>
                      <a:r>
                        <a:rPr lang="en-US" sz="1200" b="0" i="0">
                          <a:effectLst/>
                          <a:latin typeface="Times New Roman"/>
                        </a:rPr>
                        <a:t>3 </a:t>
                      </a:r>
                    </a:p>
                  </a:txBody>
                  <a:tcPr marL="67990" marR="67990" marT="33995" marB="33995">
                    <a:lnL w="5443" cap="flat" cmpd="sng" algn="ctr">
                      <a:solidFill>
                        <a:srgbClr val="C86242"/>
                      </a:solidFill>
                      <a:prstDash val="solid"/>
                      <a:round/>
                      <a:headEnd type="none" w="med" len="med"/>
                      <a:tailEnd type="none" w="med" len="med"/>
                    </a:lnL>
                    <a:lnR w="5443" cap="flat" cmpd="sng" algn="ctr">
                      <a:solidFill>
                        <a:srgbClr val="686342"/>
                      </a:solidFill>
                      <a:prstDash val="solid"/>
                      <a:round/>
                      <a:headEnd type="none" w="med" len="med"/>
                      <a:tailEnd type="none" w="med" len="med"/>
                    </a:lnR>
                    <a:lnT w="5443" cap="flat" cmpd="sng" algn="ctr">
                      <a:solidFill>
                        <a:srgbClr val="785B42"/>
                      </a:solidFill>
                      <a:prstDash val="solid"/>
                      <a:round/>
                      <a:headEnd type="none" w="med" len="med"/>
                      <a:tailEnd type="none" w="med" len="med"/>
                    </a:lnT>
                    <a:lnB w="5443" cap="flat" cmpd="sng" algn="ctr">
                      <a:solidFill>
                        <a:srgbClr val="686342"/>
                      </a:solidFill>
                      <a:prstDash val="solid"/>
                      <a:round/>
                      <a:headEnd type="none" w="med" len="med"/>
                      <a:tailEnd type="none" w="med" len="med"/>
                    </a:lnB>
                  </a:tcPr>
                </a:tc>
                <a:tc>
                  <a:txBody>
                    <a:bodyPr/>
                    <a:lstStyle/>
                    <a:p>
                      <a:pPr algn="l" rtl="0" fontAlgn="base"/>
                      <a:r>
                        <a:rPr lang="en-US" sz="1200" b="0" i="0">
                          <a:effectLst/>
                          <a:latin typeface="Times New Roman"/>
                        </a:rPr>
                        <a:t>1 </a:t>
                      </a:r>
                    </a:p>
                  </a:txBody>
                  <a:tcPr marL="67990" marR="67990" marT="33995" marB="33995">
                    <a:lnL w="5443" cap="flat" cmpd="sng" algn="ctr">
                      <a:solidFill>
                        <a:srgbClr val="686342"/>
                      </a:solidFill>
                      <a:prstDash val="solid"/>
                      <a:round/>
                      <a:headEnd type="none" w="med" len="med"/>
                      <a:tailEnd type="none" w="med" len="med"/>
                    </a:lnL>
                    <a:lnR w="5443" cap="flat" cmpd="sng" algn="ctr">
                      <a:solidFill>
                        <a:srgbClr val="F86342"/>
                      </a:solidFill>
                      <a:prstDash val="solid"/>
                      <a:round/>
                      <a:headEnd type="none" w="med" len="med"/>
                      <a:tailEnd type="none" w="med" len="med"/>
                    </a:lnR>
                    <a:lnT w="5443" cap="flat" cmpd="sng" algn="ctr">
                      <a:solidFill>
                        <a:srgbClr val="486142"/>
                      </a:solidFill>
                      <a:prstDash val="solid"/>
                      <a:round/>
                      <a:headEnd type="none" w="med" len="med"/>
                      <a:tailEnd type="none" w="med" len="med"/>
                    </a:lnT>
                    <a:lnB w="5443" cap="flat" cmpd="sng" algn="ctr">
                      <a:solidFill>
                        <a:srgbClr val="F86342"/>
                      </a:solidFill>
                      <a:prstDash val="solid"/>
                      <a:round/>
                      <a:headEnd type="none" w="med" len="med"/>
                      <a:tailEnd type="none" w="med" len="med"/>
                    </a:lnB>
                  </a:tcPr>
                </a:tc>
                <a:extLst>
                  <a:ext uri="{0D108BD9-81ED-4DB2-BD59-A6C34878D82A}">
                    <a16:rowId xmlns:a16="http://schemas.microsoft.com/office/drawing/2014/main" val="3575256373"/>
                  </a:ext>
                </a:extLst>
              </a:tr>
              <a:tr h="475928">
                <a:tc>
                  <a:txBody>
                    <a:bodyPr/>
                    <a:lstStyle/>
                    <a:p>
                      <a:pPr algn="l" rtl="0" fontAlgn="base"/>
                      <a:r>
                        <a:rPr lang="en-US" sz="1200" b="0" i="0">
                          <a:effectLst/>
                          <a:latin typeface="Times New Roman"/>
                        </a:rPr>
                        <a:t>As an Admin, I want to communicate with training bodies to provide courses. </a:t>
                      </a:r>
                    </a:p>
                  </a:txBody>
                  <a:tcPr marL="67990" marR="67990" marT="33995" marB="33995">
                    <a:lnL w="5443" cap="flat" cmpd="sng" algn="ctr">
                      <a:solidFill>
                        <a:srgbClr val="E86442"/>
                      </a:solidFill>
                      <a:prstDash val="solid"/>
                      <a:round/>
                      <a:headEnd type="none" w="med" len="med"/>
                      <a:tailEnd type="none" w="med" len="med"/>
                    </a:lnL>
                    <a:lnR w="5443" cap="flat" cmpd="sng" algn="ctr">
                      <a:solidFill>
                        <a:srgbClr val="E86442"/>
                      </a:solidFill>
                      <a:prstDash val="solid"/>
                      <a:round/>
                      <a:headEnd type="none" w="med" len="med"/>
                      <a:tailEnd type="none" w="med" len="med"/>
                    </a:lnR>
                    <a:lnT w="5443" cap="flat" cmpd="sng" algn="ctr">
                      <a:solidFill>
                        <a:srgbClr val="C86242"/>
                      </a:solidFill>
                      <a:prstDash val="solid"/>
                      <a:round/>
                      <a:headEnd type="none" w="med" len="med"/>
                      <a:tailEnd type="none" w="med" len="med"/>
                    </a:lnT>
                    <a:lnB w="5443" cap="flat" cmpd="sng" algn="ctr">
                      <a:solidFill>
                        <a:srgbClr val="E86442"/>
                      </a:solidFill>
                      <a:prstDash val="solid"/>
                      <a:round/>
                      <a:headEnd type="none" w="med" len="med"/>
                      <a:tailEnd type="none" w="med" len="med"/>
                    </a:lnB>
                  </a:tcPr>
                </a:tc>
                <a:tc>
                  <a:txBody>
                    <a:bodyPr/>
                    <a:lstStyle/>
                    <a:p>
                      <a:pPr algn="l" rtl="0" fontAlgn="base"/>
                      <a:r>
                        <a:rPr lang="en-US" sz="1200" b="0" i="0">
                          <a:effectLst/>
                          <a:latin typeface="Times New Roman"/>
                        </a:rPr>
                        <a:t>2 </a:t>
                      </a:r>
                    </a:p>
                  </a:txBody>
                  <a:tcPr marL="67990" marR="67990" marT="33995" marB="33995">
                    <a:lnL w="5443" cap="flat" cmpd="sng" algn="ctr">
                      <a:solidFill>
                        <a:srgbClr val="E86442"/>
                      </a:solidFill>
                      <a:prstDash val="solid"/>
                      <a:round/>
                      <a:headEnd type="none" w="med" len="med"/>
                      <a:tailEnd type="none" w="med" len="med"/>
                    </a:lnL>
                    <a:lnR w="5443" cap="flat" cmpd="sng" algn="ctr">
                      <a:solidFill>
                        <a:srgbClr val="E86442"/>
                      </a:solidFill>
                      <a:prstDash val="solid"/>
                      <a:round/>
                      <a:headEnd type="none" w="med" len="med"/>
                      <a:tailEnd type="none" w="med" len="med"/>
                    </a:lnR>
                    <a:lnT w="5443" cap="flat" cmpd="sng" algn="ctr">
                      <a:solidFill>
                        <a:srgbClr val="686342"/>
                      </a:solidFill>
                      <a:prstDash val="solid"/>
                      <a:round/>
                      <a:headEnd type="none" w="med" len="med"/>
                      <a:tailEnd type="none" w="med" len="med"/>
                    </a:lnT>
                    <a:lnB w="5443" cap="flat" cmpd="sng" algn="ctr">
                      <a:solidFill>
                        <a:srgbClr val="E86442"/>
                      </a:solidFill>
                      <a:prstDash val="solid"/>
                      <a:round/>
                      <a:headEnd type="none" w="med" len="med"/>
                      <a:tailEnd type="none" w="med" len="med"/>
                    </a:lnB>
                  </a:tcPr>
                </a:tc>
                <a:tc>
                  <a:txBody>
                    <a:bodyPr/>
                    <a:lstStyle/>
                    <a:p>
                      <a:pPr algn="l" rtl="0" fontAlgn="base"/>
                      <a:r>
                        <a:rPr lang="en-US" sz="1200" b="0" i="0">
                          <a:effectLst/>
                          <a:latin typeface="Times New Roman"/>
                        </a:rPr>
                        <a:t>3 </a:t>
                      </a:r>
                    </a:p>
                  </a:txBody>
                  <a:tcPr marL="67990" marR="67990" marT="33995" marB="33995">
                    <a:lnL w="5443" cap="flat" cmpd="sng" algn="ctr">
                      <a:solidFill>
                        <a:srgbClr val="E86442"/>
                      </a:solidFill>
                      <a:prstDash val="solid"/>
                      <a:round/>
                      <a:headEnd type="none" w="med" len="med"/>
                      <a:tailEnd type="none" w="med" len="med"/>
                    </a:lnL>
                    <a:lnR w="5443" cap="flat" cmpd="sng" algn="ctr">
                      <a:solidFill>
                        <a:srgbClr val="286542"/>
                      </a:solidFill>
                      <a:prstDash val="solid"/>
                      <a:round/>
                      <a:headEnd type="none" w="med" len="med"/>
                      <a:tailEnd type="none" w="med" len="med"/>
                    </a:lnR>
                    <a:lnT w="5443" cap="flat" cmpd="sng" algn="ctr">
                      <a:solidFill>
                        <a:srgbClr val="F86342"/>
                      </a:solidFill>
                      <a:prstDash val="solid"/>
                      <a:round/>
                      <a:headEnd type="none" w="med" len="med"/>
                      <a:tailEnd type="none" w="med" len="med"/>
                    </a:lnT>
                    <a:lnB w="5443" cap="flat" cmpd="sng" algn="ctr">
                      <a:solidFill>
                        <a:srgbClr val="286542"/>
                      </a:solidFill>
                      <a:prstDash val="solid"/>
                      <a:round/>
                      <a:headEnd type="none" w="med" len="med"/>
                      <a:tailEnd type="none" w="med" len="med"/>
                    </a:lnB>
                  </a:tcPr>
                </a:tc>
                <a:extLst>
                  <a:ext uri="{0D108BD9-81ED-4DB2-BD59-A6C34878D82A}">
                    <a16:rowId xmlns:a16="http://schemas.microsoft.com/office/drawing/2014/main" val="2844090384"/>
                  </a:ext>
                </a:extLst>
              </a:tr>
              <a:tr h="475928">
                <a:tc>
                  <a:txBody>
                    <a:bodyPr/>
                    <a:lstStyle/>
                    <a:p>
                      <a:pPr algn="l" rtl="0" fontAlgn="base"/>
                      <a:r>
                        <a:rPr lang="en-US" sz="1200" b="0" i="0">
                          <a:effectLst/>
                          <a:latin typeface="Times New Roman" panose="02020603050405020304" pitchFamily="18" charset="0"/>
                        </a:rPr>
                        <a:t>As an Admin, I want to have a unique ID to all my staff, so we can join to the system easily. </a:t>
                      </a:r>
                      <a:endParaRPr lang="en-US" sz="1200" b="0" i="0">
                        <a:effectLst/>
                      </a:endParaRPr>
                    </a:p>
                  </a:txBody>
                  <a:tcPr marL="67990" marR="67990" marT="33995" marB="33995">
                    <a:lnL w="5443" cap="flat" cmpd="sng" algn="ctr">
                      <a:solidFill>
                        <a:srgbClr val="986542"/>
                      </a:solidFill>
                      <a:prstDash val="solid"/>
                      <a:round/>
                      <a:headEnd type="none" w="med" len="med"/>
                      <a:tailEnd type="none" w="med" len="med"/>
                    </a:lnL>
                    <a:lnR w="5443" cap="flat" cmpd="sng" algn="ctr">
                      <a:solidFill>
                        <a:srgbClr val="986542"/>
                      </a:solidFill>
                      <a:prstDash val="solid"/>
                      <a:round/>
                      <a:headEnd type="none" w="med" len="med"/>
                      <a:tailEnd type="none" w="med" len="med"/>
                    </a:lnR>
                    <a:lnT w="5443" cap="flat" cmpd="sng" algn="ctr">
                      <a:solidFill>
                        <a:srgbClr val="E86442"/>
                      </a:solidFill>
                      <a:prstDash val="solid"/>
                      <a:round/>
                      <a:headEnd type="none" w="med" len="med"/>
                      <a:tailEnd type="none" w="med" len="med"/>
                    </a:lnT>
                    <a:lnB w="5443" cap="flat" cmpd="sng" algn="ctr">
                      <a:solidFill>
                        <a:srgbClr val="986542"/>
                      </a:solidFill>
                      <a:prstDash val="solid"/>
                      <a:round/>
                      <a:headEnd type="none" w="med" len="med"/>
                      <a:tailEnd type="none" w="med" len="med"/>
                    </a:lnB>
                  </a:tcPr>
                </a:tc>
                <a:tc>
                  <a:txBody>
                    <a:bodyPr/>
                    <a:lstStyle/>
                    <a:p>
                      <a:pPr algn="l" rtl="0" fontAlgn="base"/>
                      <a:r>
                        <a:rPr lang="en-US" sz="1200" b="0" i="0">
                          <a:effectLst/>
                          <a:latin typeface="Times New Roman"/>
                        </a:rPr>
                        <a:t>3 </a:t>
                      </a:r>
                    </a:p>
                  </a:txBody>
                  <a:tcPr marL="67990" marR="67990" marT="33995" marB="33995">
                    <a:lnL w="5443" cap="flat" cmpd="sng" algn="ctr">
                      <a:solidFill>
                        <a:srgbClr val="986542"/>
                      </a:solidFill>
                      <a:prstDash val="solid"/>
                      <a:round/>
                      <a:headEnd type="none" w="med" len="med"/>
                      <a:tailEnd type="none" w="med" len="med"/>
                    </a:lnL>
                    <a:lnR w="5443" cap="flat" cmpd="sng" algn="ctr">
                      <a:solidFill>
                        <a:srgbClr val="786642"/>
                      </a:solidFill>
                      <a:prstDash val="solid"/>
                      <a:round/>
                      <a:headEnd type="none" w="med" len="med"/>
                      <a:tailEnd type="none" w="med" len="med"/>
                    </a:lnR>
                    <a:lnT w="5443" cap="flat" cmpd="sng" algn="ctr">
                      <a:solidFill>
                        <a:srgbClr val="E86442"/>
                      </a:solidFill>
                      <a:prstDash val="solid"/>
                      <a:round/>
                      <a:headEnd type="none" w="med" len="med"/>
                      <a:tailEnd type="none" w="med" len="med"/>
                    </a:lnT>
                    <a:lnB w="5443" cap="flat" cmpd="sng" algn="ctr">
                      <a:solidFill>
                        <a:srgbClr val="786642"/>
                      </a:solidFill>
                      <a:prstDash val="solid"/>
                      <a:round/>
                      <a:headEnd type="none" w="med" len="med"/>
                      <a:tailEnd type="none" w="med" len="med"/>
                    </a:lnB>
                  </a:tcPr>
                </a:tc>
                <a:tc>
                  <a:txBody>
                    <a:bodyPr/>
                    <a:lstStyle/>
                    <a:p>
                      <a:pPr algn="l" rtl="0" fontAlgn="base"/>
                      <a:r>
                        <a:rPr lang="en-US" sz="1200" b="0" i="0">
                          <a:effectLst/>
                          <a:latin typeface="Times New Roman"/>
                        </a:rPr>
                        <a:t>5 </a:t>
                      </a:r>
                    </a:p>
                  </a:txBody>
                  <a:tcPr marL="67990" marR="67990" marT="33995" marB="33995">
                    <a:lnL w="5443" cap="flat" cmpd="sng" algn="ctr">
                      <a:solidFill>
                        <a:srgbClr val="786642"/>
                      </a:solidFill>
                      <a:prstDash val="solid"/>
                      <a:round/>
                      <a:headEnd type="none" w="med" len="med"/>
                      <a:tailEnd type="none" w="med" len="med"/>
                    </a:lnL>
                    <a:lnR w="5443" cap="flat" cmpd="sng" algn="ctr">
                      <a:solidFill>
                        <a:srgbClr val="B86642"/>
                      </a:solidFill>
                      <a:prstDash val="solid"/>
                      <a:round/>
                      <a:headEnd type="none" w="med" len="med"/>
                      <a:tailEnd type="none" w="med" len="med"/>
                    </a:lnR>
                    <a:lnT w="5443" cap="flat" cmpd="sng" algn="ctr">
                      <a:solidFill>
                        <a:srgbClr val="286542"/>
                      </a:solidFill>
                      <a:prstDash val="solid"/>
                      <a:round/>
                      <a:headEnd type="none" w="med" len="med"/>
                      <a:tailEnd type="none" w="med" len="med"/>
                    </a:lnT>
                    <a:lnB w="5443" cap="flat" cmpd="sng" algn="ctr">
                      <a:solidFill>
                        <a:srgbClr val="B86642"/>
                      </a:solidFill>
                      <a:prstDash val="solid"/>
                      <a:round/>
                      <a:headEnd type="none" w="med" len="med"/>
                      <a:tailEnd type="none" w="med" len="med"/>
                    </a:lnB>
                  </a:tcPr>
                </a:tc>
                <a:extLst>
                  <a:ext uri="{0D108BD9-81ED-4DB2-BD59-A6C34878D82A}">
                    <a16:rowId xmlns:a16="http://schemas.microsoft.com/office/drawing/2014/main" val="2410908414"/>
                  </a:ext>
                </a:extLst>
              </a:tr>
              <a:tr h="475928">
                <a:tc>
                  <a:txBody>
                    <a:bodyPr/>
                    <a:lstStyle/>
                    <a:p>
                      <a:pPr algn="l" rtl="0" fontAlgn="base"/>
                      <a:r>
                        <a:rPr lang="en-US" sz="1200" b="0" i="0">
                          <a:effectLst/>
                          <a:latin typeface="Times New Roman"/>
                        </a:rPr>
                        <a:t>As a trainer, I want to communicate with my trainee, so they can ask me, contact with me. </a:t>
                      </a:r>
                    </a:p>
                  </a:txBody>
                  <a:tcPr marL="67990" marR="67990" marT="33995" marB="33995">
                    <a:lnL w="5443" cap="flat" cmpd="sng" algn="ctr">
                      <a:solidFill>
                        <a:srgbClr val="F86742"/>
                      </a:solidFill>
                      <a:prstDash val="solid"/>
                      <a:round/>
                      <a:headEnd type="none" w="med" len="med"/>
                      <a:tailEnd type="none" w="med" len="med"/>
                    </a:lnL>
                    <a:lnR w="5443" cap="flat" cmpd="sng" algn="ctr">
                      <a:solidFill>
                        <a:srgbClr val="F86742"/>
                      </a:solidFill>
                      <a:prstDash val="solid"/>
                      <a:round/>
                      <a:headEnd type="none" w="med" len="med"/>
                      <a:tailEnd type="none" w="med" len="med"/>
                    </a:lnR>
                    <a:lnT w="5443" cap="flat" cmpd="sng" algn="ctr">
                      <a:solidFill>
                        <a:srgbClr val="986542"/>
                      </a:solidFill>
                      <a:prstDash val="solid"/>
                      <a:round/>
                      <a:headEnd type="none" w="med" len="med"/>
                      <a:tailEnd type="none" w="med" len="med"/>
                    </a:lnT>
                    <a:lnB w="5443" cap="flat" cmpd="sng" algn="ctr">
                      <a:solidFill>
                        <a:srgbClr val="F86742"/>
                      </a:solidFill>
                      <a:prstDash val="solid"/>
                      <a:round/>
                      <a:headEnd type="none" w="med" len="med"/>
                      <a:tailEnd type="none" w="med" len="med"/>
                    </a:lnB>
                  </a:tcPr>
                </a:tc>
                <a:tc>
                  <a:txBody>
                    <a:bodyPr/>
                    <a:lstStyle/>
                    <a:p>
                      <a:pPr algn="l" rtl="0" fontAlgn="base"/>
                      <a:r>
                        <a:rPr lang="en-US" sz="1200" b="0" i="0">
                          <a:effectLst/>
                          <a:latin typeface="Times New Roman"/>
                        </a:rPr>
                        <a:t>1 </a:t>
                      </a:r>
                    </a:p>
                  </a:txBody>
                  <a:tcPr marL="67990" marR="67990" marT="33995" marB="33995">
                    <a:lnL w="5443" cap="flat" cmpd="sng" algn="ctr">
                      <a:solidFill>
                        <a:srgbClr val="F86742"/>
                      </a:solidFill>
                      <a:prstDash val="solid"/>
                      <a:round/>
                      <a:headEnd type="none" w="med" len="med"/>
                      <a:tailEnd type="none" w="med" len="med"/>
                    </a:lnL>
                    <a:lnR w="5443" cap="flat" cmpd="sng" algn="ctr">
                      <a:solidFill>
                        <a:srgbClr val="986742"/>
                      </a:solidFill>
                      <a:prstDash val="solid"/>
                      <a:round/>
                      <a:headEnd type="none" w="med" len="med"/>
                      <a:tailEnd type="none" w="med" len="med"/>
                    </a:lnR>
                    <a:lnT w="5443" cap="flat" cmpd="sng" algn="ctr">
                      <a:solidFill>
                        <a:srgbClr val="786642"/>
                      </a:solidFill>
                      <a:prstDash val="solid"/>
                      <a:round/>
                      <a:headEnd type="none" w="med" len="med"/>
                      <a:tailEnd type="none" w="med" len="med"/>
                    </a:lnT>
                    <a:lnB w="5443" cap="flat" cmpd="sng" algn="ctr">
                      <a:solidFill>
                        <a:srgbClr val="986742"/>
                      </a:solidFill>
                      <a:prstDash val="solid"/>
                      <a:round/>
                      <a:headEnd type="none" w="med" len="med"/>
                      <a:tailEnd type="none" w="med" len="med"/>
                    </a:lnB>
                  </a:tcPr>
                </a:tc>
                <a:tc>
                  <a:txBody>
                    <a:bodyPr/>
                    <a:lstStyle/>
                    <a:p>
                      <a:pPr algn="l" rtl="0" fontAlgn="base"/>
                      <a:r>
                        <a:rPr lang="en-US" sz="1200" b="0" i="0">
                          <a:effectLst/>
                          <a:latin typeface="Times New Roman"/>
                        </a:rPr>
                        <a:t>3 </a:t>
                      </a:r>
                    </a:p>
                  </a:txBody>
                  <a:tcPr marL="67990" marR="67990" marT="33995" marB="33995">
                    <a:lnL w="5443" cap="flat" cmpd="sng" algn="ctr">
                      <a:solidFill>
                        <a:srgbClr val="986742"/>
                      </a:solidFill>
                      <a:prstDash val="solid"/>
                      <a:round/>
                      <a:headEnd type="none" w="med" len="med"/>
                      <a:tailEnd type="none" w="med" len="med"/>
                    </a:lnL>
                    <a:lnR w="5443" cap="flat" cmpd="sng" algn="ctr">
                      <a:solidFill>
                        <a:srgbClr val="D86842"/>
                      </a:solidFill>
                      <a:prstDash val="solid"/>
                      <a:round/>
                      <a:headEnd type="none" w="med" len="med"/>
                      <a:tailEnd type="none" w="med" len="med"/>
                    </a:lnR>
                    <a:lnT w="5443" cap="flat" cmpd="sng" algn="ctr">
                      <a:solidFill>
                        <a:srgbClr val="B86642"/>
                      </a:solidFill>
                      <a:prstDash val="solid"/>
                      <a:round/>
                      <a:headEnd type="none" w="med" len="med"/>
                      <a:tailEnd type="none" w="med" len="med"/>
                    </a:lnT>
                    <a:lnB w="5443" cap="flat" cmpd="sng" algn="ctr">
                      <a:solidFill>
                        <a:srgbClr val="D86842"/>
                      </a:solidFill>
                      <a:prstDash val="solid"/>
                      <a:round/>
                      <a:headEnd type="none" w="med" len="med"/>
                      <a:tailEnd type="none" w="med" len="med"/>
                    </a:lnB>
                  </a:tcPr>
                </a:tc>
                <a:extLst>
                  <a:ext uri="{0D108BD9-81ED-4DB2-BD59-A6C34878D82A}">
                    <a16:rowId xmlns:a16="http://schemas.microsoft.com/office/drawing/2014/main" val="2539967000"/>
                  </a:ext>
                </a:extLst>
              </a:tr>
              <a:tr h="339948">
                <a:tc>
                  <a:txBody>
                    <a:bodyPr/>
                    <a:lstStyle/>
                    <a:p>
                      <a:pPr algn="l" rtl="0" fontAlgn="base"/>
                      <a:r>
                        <a:rPr lang="en-US" sz="1200" b="0" i="0">
                          <a:effectLst/>
                          <a:latin typeface="Times New Roman"/>
                        </a:rPr>
                        <a:t>As a trainee, I want to see all aspect courses, so I can choose any course. </a:t>
                      </a:r>
                    </a:p>
                  </a:txBody>
                  <a:tcPr marL="67990" marR="67990" marT="33995" marB="33995">
                    <a:lnL w="5443" cap="flat" cmpd="sng" algn="ctr">
                      <a:solidFill>
                        <a:srgbClr val="486942"/>
                      </a:solidFill>
                      <a:prstDash val="solid"/>
                      <a:round/>
                      <a:headEnd type="none" w="med" len="med"/>
                      <a:tailEnd type="none" w="med" len="med"/>
                    </a:lnL>
                    <a:lnR w="5443" cap="flat" cmpd="sng" algn="ctr">
                      <a:solidFill>
                        <a:srgbClr val="486942"/>
                      </a:solidFill>
                      <a:prstDash val="solid"/>
                      <a:round/>
                      <a:headEnd type="none" w="med" len="med"/>
                      <a:tailEnd type="none" w="med" len="med"/>
                    </a:lnR>
                    <a:lnT w="5443" cap="flat" cmpd="sng" algn="ctr">
                      <a:solidFill>
                        <a:srgbClr val="F86742"/>
                      </a:solidFill>
                      <a:prstDash val="solid"/>
                      <a:round/>
                      <a:headEnd type="none" w="med" len="med"/>
                      <a:tailEnd type="none" w="med" len="med"/>
                    </a:lnT>
                    <a:lnB w="5443" cap="flat" cmpd="sng" algn="ctr">
                      <a:solidFill>
                        <a:srgbClr val="786A42"/>
                      </a:solidFill>
                      <a:prstDash val="solid"/>
                      <a:round/>
                      <a:headEnd type="none" w="med" len="med"/>
                      <a:tailEnd type="none" w="med" len="med"/>
                    </a:lnB>
                  </a:tcPr>
                </a:tc>
                <a:tc>
                  <a:txBody>
                    <a:bodyPr/>
                    <a:lstStyle/>
                    <a:p>
                      <a:pPr algn="l" rtl="0" fontAlgn="base"/>
                      <a:r>
                        <a:rPr lang="en-US" sz="1200" b="0" i="0">
                          <a:effectLst/>
                          <a:latin typeface="Times New Roman"/>
                        </a:rPr>
                        <a:t>2 </a:t>
                      </a:r>
                    </a:p>
                  </a:txBody>
                  <a:tcPr marL="67990" marR="67990" marT="33995" marB="33995">
                    <a:lnL w="5443" cap="flat" cmpd="sng" algn="ctr">
                      <a:solidFill>
                        <a:srgbClr val="486942"/>
                      </a:solidFill>
                      <a:prstDash val="solid"/>
                      <a:round/>
                      <a:headEnd type="none" w="med" len="med"/>
                      <a:tailEnd type="none" w="med" len="med"/>
                    </a:lnL>
                    <a:lnR w="5443" cap="flat" cmpd="sng" algn="ctr">
                      <a:solidFill>
                        <a:srgbClr val="886942"/>
                      </a:solidFill>
                      <a:prstDash val="solid"/>
                      <a:round/>
                      <a:headEnd type="none" w="med" len="med"/>
                      <a:tailEnd type="none" w="med" len="med"/>
                    </a:lnR>
                    <a:lnT w="5443" cap="flat" cmpd="sng" algn="ctr">
                      <a:solidFill>
                        <a:srgbClr val="986742"/>
                      </a:solidFill>
                      <a:prstDash val="solid"/>
                      <a:round/>
                      <a:headEnd type="none" w="med" len="med"/>
                      <a:tailEnd type="none" w="med" len="med"/>
                    </a:lnT>
                    <a:lnB w="5443" cap="flat" cmpd="sng" algn="ctr">
                      <a:solidFill>
                        <a:srgbClr val="986B42"/>
                      </a:solidFill>
                      <a:prstDash val="solid"/>
                      <a:round/>
                      <a:headEnd type="none" w="med" len="med"/>
                      <a:tailEnd type="none" w="med" len="med"/>
                    </a:lnB>
                  </a:tcPr>
                </a:tc>
                <a:tc>
                  <a:txBody>
                    <a:bodyPr/>
                    <a:lstStyle/>
                    <a:p>
                      <a:pPr algn="l" rtl="0" fontAlgn="base"/>
                      <a:r>
                        <a:rPr lang="en-US" sz="1200" b="0" i="0">
                          <a:effectLst/>
                          <a:latin typeface="Times New Roman"/>
                        </a:rPr>
                        <a:t>4 </a:t>
                      </a:r>
                    </a:p>
                  </a:txBody>
                  <a:tcPr marL="67990" marR="67990" marT="33995" marB="33995">
                    <a:lnL w="5443" cap="flat" cmpd="sng" algn="ctr">
                      <a:solidFill>
                        <a:srgbClr val="886942"/>
                      </a:solidFill>
                      <a:prstDash val="solid"/>
                      <a:round/>
                      <a:headEnd type="none" w="med" len="med"/>
                      <a:tailEnd type="none" w="med" len="med"/>
                    </a:lnL>
                    <a:lnR w="5443" cap="flat" cmpd="sng" algn="ctr">
                      <a:solidFill>
                        <a:srgbClr val="286A42"/>
                      </a:solidFill>
                      <a:prstDash val="solid"/>
                      <a:round/>
                      <a:headEnd type="none" w="med" len="med"/>
                      <a:tailEnd type="none" w="med" len="med"/>
                    </a:lnR>
                    <a:lnT w="5443" cap="flat" cmpd="sng" algn="ctr">
                      <a:solidFill>
                        <a:srgbClr val="D86842"/>
                      </a:solidFill>
                      <a:prstDash val="solid"/>
                      <a:round/>
                      <a:headEnd type="none" w="med" len="med"/>
                      <a:tailEnd type="none" w="med" len="med"/>
                    </a:lnT>
                    <a:lnB w="5443" cap="flat" cmpd="sng" algn="ctr">
                      <a:solidFill>
                        <a:srgbClr val="D87542"/>
                      </a:solidFill>
                      <a:prstDash val="solid"/>
                      <a:round/>
                      <a:headEnd type="none" w="med" len="med"/>
                      <a:tailEnd type="none" w="med" len="med"/>
                    </a:lnB>
                  </a:tcPr>
                </a:tc>
                <a:extLst>
                  <a:ext uri="{0D108BD9-81ED-4DB2-BD59-A6C34878D82A}">
                    <a16:rowId xmlns:a16="http://schemas.microsoft.com/office/drawing/2014/main" val="3360930429"/>
                  </a:ext>
                </a:extLst>
              </a:tr>
              <a:tr h="203969">
                <a:tc>
                  <a:txBody>
                    <a:bodyPr/>
                    <a:lstStyle/>
                    <a:p>
                      <a:pPr algn="l" rtl="0" fontAlgn="base"/>
                      <a:r>
                        <a:rPr lang="en-US" sz="1200" b="0" i="0">
                          <a:effectLst/>
                          <a:latin typeface="Times New Roman" panose="02020603050405020304" pitchFamily="18" charset="0"/>
                        </a:rPr>
                        <a:t>Total </a:t>
                      </a:r>
                      <a:endParaRPr lang="en-US" sz="1200" b="0" i="0">
                        <a:effectLst/>
                      </a:endParaRPr>
                    </a:p>
                  </a:txBody>
                  <a:tcPr marL="67990" marR="67990" marT="33995" marB="33995">
                    <a:lnL w="5443" cap="flat" cmpd="sng" algn="ctr">
                      <a:solidFill>
                        <a:srgbClr val="786A42"/>
                      </a:solidFill>
                      <a:prstDash val="solid"/>
                      <a:round/>
                      <a:headEnd type="none" w="med" len="med"/>
                      <a:tailEnd type="none" w="med" len="med"/>
                    </a:lnL>
                    <a:lnR>
                      <a:noFill/>
                    </a:lnR>
                    <a:lnT w="5443" cap="flat" cmpd="sng" algn="ctr">
                      <a:solidFill>
                        <a:srgbClr val="786A42"/>
                      </a:solidFill>
                      <a:prstDash val="solid"/>
                      <a:round/>
                      <a:headEnd type="none" w="med" len="med"/>
                      <a:tailEnd type="none" w="med" len="med"/>
                    </a:lnT>
                    <a:lnB w="5443" cap="flat" cmpd="sng" algn="ctr">
                      <a:solidFill>
                        <a:srgbClr val="786A42"/>
                      </a:solidFill>
                      <a:prstDash val="solid"/>
                      <a:round/>
                      <a:headEnd type="none" w="med" len="med"/>
                      <a:tailEnd type="none" w="med" len="med"/>
                    </a:lnB>
                    <a:solidFill>
                      <a:srgbClr val="B8CCE4"/>
                    </a:solidFill>
                  </a:tcPr>
                </a:tc>
                <a:tc>
                  <a:txBody>
                    <a:bodyPr/>
                    <a:lstStyle/>
                    <a:p>
                      <a:pPr algn="l" rtl="0" fontAlgn="base"/>
                      <a:r>
                        <a:rPr lang="en-US" sz="1200" b="0" i="0">
                          <a:effectLst/>
                          <a:latin typeface="Times New Roman"/>
                        </a:rPr>
                        <a:t>20 </a:t>
                      </a:r>
                    </a:p>
                  </a:txBody>
                  <a:tcPr marL="67990" marR="67990" marT="33995" marB="33995">
                    <a:lnL>
                      <a:noFill/>
                    </a:lnL>
                    <a:lnR>
                      <a:noFill/>
                    </a:lnR>
                    <a:lnT w="5443" cap="flat" cmpd="sng" algn="ctr">
                      <a:solidFill>
                        <a:srgbClr val="986B42"/>
                      </a:solidFill>
                      <a:prstDash val="solid"/>
                      <a:round/>
                      <a:headEnd type="none" w="med" len="med"/>
                      <a:tailEnd type="none" w="med" len="med"/>
                    </a:lnT>
                    <a:lnB w="5443" cap="flat" cmpd="sng" algn="ctr">
                      <a:solidFill>
                        <a:srgbClr val="986B42"/>
                      </a:solidFill>
                      <a:prstDash val="solid"/>
                      <a:round/>
                      <a:headEnd type="none" w="med" len="med"/>
                      <a:tailEnd type="none" w="med" len="med"/>
                    </a:lnB>
                    <a:solidFill>
                      <a:srgbClr val="B8CCE4"/>
                    </a:solidFill>
                  </a:tcPr>
                </a:tc>
                <a:tc>
                  <a:txBody>
                    <a:bodyPr/>
                    <a:lstStyle/>
                    <a:p>
                      <a:pPr algn="l" rtl="0" fontAlgn="base"/>
                      <a:r>
                        <a:rPr lang="en-US" sz="1200" b="0" i="0">
                          <a:effectLst/>
                          <a:latin typeface="Times New Roman" panose="02020603050405020304" pitchFamily="18" charset="0"/>
                        </a:rPr>
                        <a:t> </a:t>
                      </a:r>
                    </a:p>
                  </a:txBody>
                  <a:tcPr marL="67990" marR="67990" marT="33995" marB="33995">
                    <a:lnL>
                      <a:noFill/>
                    </a:lnL>
                    <a:lnR w="5443" cap="flat" cmpd="sng" algn="ctr">
                      <a:solidFill>
                        <a:srgbClr val="D87542"/>
                      </a:solidFill>
                      <a:prstDash val="solid"/>
                      <a:round/>
                      <a:headEnd type="none" w="med" len="med"/>
                      <a:tailEnd type="none" w="med" len="med"/>
                    </a:lnR>
                    <a:lnT w="5443" cap="flat" cmpd="sng" algn="ctr">
                      <a:solidFill>
                        <a:srgbClr val="D87542"/>
                      </a:solidFill>
                      <a:prstDash val="solid"/>
                      <a:round/>
                      <a:headEnd type="none" w="med" len="med"/>
                      <a:tailEnd type="none" w="med" len="med"/>
                    </a:lnT>
                    <a:lnB w="5443" cap="flat" cmpd="sng" algn="ctr">
                      <a:solidFill>
                        <a:srgbClr val="D87542"/>
                      </a:solidFill>
                      <a:prstDash val="solid"/>
                      <a:round/>
                      <a:headEnd type="none" w="med" len="med"/>
                      <a:tailEnd type="none" w="med" len="med"/>
                    </a:lnB>
                    <a:solidFill>
                      <a:srgbClr val="B8CCE4"/>
                    </a:solidFill>
                  </a:tcPr>
                </a:tc>
                <a:extLst>
                  <a:ext uri="{0D108BD9-81ED-4DB2-BD59-A6C34878D82A}">
                    <a16:rowId xmlns:a16="http://schemas.microsoft.com/office/drawing/2014/main" val="2248605980"/>
                  </a:ext>
                </a:extLst>
              </a:tr>
            </a:tbl>
          </a:graphicData>
        </a:graphic>
      </p:graphicFrame>
      <p:sp>
        <p:nvSpPr>
          <p:cNvPr id="20" name="TextBox 19">
            <a:extLst>
              <a:ext uri="{FF2B5EF4-FFF2-40B4-BE49-F238E27FC236}">
                <a16:creationId xmlns:a16="http://schemas.microsoft.com/office/drawing/2014/main" id="{4094D323-3B7C-4E68-BBBE-ADA769FBB116}"/>
              </a:ext>
            </a:extLst>
          </p:cNvPr>
          <p:cNvSpPr txBox="1"/>
          <p:nvPr/>
        </p:nvSpPr>
        <p:spPr>
          <a:xfrm>
            <a:off x="3839313" y="5685135"/>
            <a:ext cx="4469130" cy="369332"/>
          </a:xfrm>
          <a:prstGeom prst="rect">
            <a:avLst/>
          </a:prstGeom>
          <a:noFill/>
        </p:spPr>
        <p:txBody>
          <a:bodyPr wrap="square" rtlCol="0">
            <a:spAutoFit/>
          </a:bodyPr>
          <a:lstStyle/>
          <a:p>
            <a:r>
              <a:rPr lang="en-US" b="0" i="1">
                <a:solidFill>
                  <a:srgbClr val="1F497D"/>
                </a:solidFill>
                <a:effectLst/>
                <a:latin typeface="Times New Roman" panose="02020603050405020304" pitchFamily="18" charset="0"/>
              </a:rPr>
              <a:t>Figure 2: product backlog</a:t>
            </a:r>
            <a:endParaRPr lang="en-US"/>
          </a:p>
        </p:txBody>
      </p:sp>
      <p:pic>
        <p:nvPicPr>
          <p:cNvPr id="23" name="Picture 22" descr="Background pattern&#10;&#10;Description automatically generated with low confidence">
            <a:extLst>
              <a:ext uri="{FF2B5EF4-FFF2-40B4-BE49-F238E27FC236}">
                <a16:creationId xmlns:a16="http://schemas.microsoft.com/office/drawing/2014/main" id="{1EA35004-BDFB-4F3D-ACEC-370767061D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49692" y="28105"/>
            <a:ext cx="12192000" cy="6858000"/>
          </a:xfrm>
          <a:prstGeom prst="rect">
            <a:avLst/>
          </a:prstGeom>
        </p:spPr>
      </p:pic>
      <p:sp>
        <p:nvSpPr>
          <p:cNvPr id="24" name="Rectangle 23">
            <a:extLst>
              <a:ext uri="{FF2B5EF4-FFF2-40B4-BE49-F238E27FC236}">
                <a16:creationId xmlns:a16="http://schemas.microsoft.com/office/drawing/2014/main" id="{9F61A80F-3AD4-48DE-8839-C8121ADE3287}"/>
              </a:ext>
            </a:extLst>
          </p:cNvPr>
          <p:cNvSpPr/>
          <p:nvPr/>
        </p:nvSpPr>
        <p:spPr>
          <a:xfrm rot="16200000">
            <a:off x="39583" y="3119357"/>
            <a:ext cx="2086078" cy="830997"/>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rPr>
              <a:t>Team contribution</a:t>
            </a:r>
          </a:p>
        </p:txBody>
      </p:sp>
      <p:pic>
        <p:nvPicPr>
          <p:cNvPr id="25" name="Picture 24" descr="Background pattern&#10;&#10;Description automatically generated with low confidence">
            <a:extLst>
              <a:ext uri="{FF2B5EF4-FFF2-40B4-BE49-F238E27FC236}">
                <a16:creationId xmlns:a16="http://schemas.microsoft.com/office/drawing/2014/main" id="{8006CC13-DB3C-4E07-82C7-AE055634AC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99481" y="-57154"/>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6" name="Rectangle 25">
            <a:extLst>
              <a:ext uri="{FF2B5EF4-FFF2-40B4-BE49-F238E27FC236}">
                <a16:creationId xmlns:a16="http://schemas.microsoft.com/office/drawing/2014/main" id="{30FBA60A-660C-47F7-AF65-9A6D52A2A63C}"/>
              </a:ext>
            </a:extLst>
          </p:cNvPr>
          <p:cNvSpPr/>
          <p:nvPr/>
        </p:nvSpPr>
        <p:spPr>
          <a:xfrm rot="16200000">
            <a:off x="-464857" y="3251068"/>
            <a:ext cx="2001200"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054142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pic>
        <p:nvPicPr>
          <p:cNvPr id="19" name="Picture 18" descr="Background pattern&#10;&#10;Description automatically generated with medium confidence">
            <a:extLst>
              <a:ext uri="{FF2B5EF4-FFF2-40B4-BE49-F238E27FC236}">
                <a16:creationId xmlns:a16="http://schemas.microsoft.com/office/drawing/2014/main" id="{45FA30E8-4BAE-498A-8EEF-002CE9A98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810152" y="-3"/>
            <a:ext cx="12192000" cy="6858000"/>
          </a:xfrm>
          <a:prstGeom prst="rect">
            <a:avLst/>
          </a:prstGeom>
        </p:spPr>
      </p:pic>
      <p:pic>
        <p:nvPicPr>
          <p:cNvPr id="50" name="Picture 49" descr="Background pattern&#10;&#10;Description automatically generated with low confidence">
            <a:extLst>
              <a:ext uri="{FF2B5EF4-FFF2-40B4-BE49-F238E27FC236}">
                <a16:creationId xmlns:a16="http://schemas.microsoft.com/office/drawing/2014/main" id="{806659CC-9FC7-408A-BB41-5EFE58AB8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87"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1" name="Picture 50" descr="Background pattern&#10;&#10;Description automatically generated with low confidence">
            <a:extLst>
              <a:ext uri="{FF2B5EF4-FFF2-40B4-BE49-F238E27FC236}">
                <a16:creationId xmlns:a16="http://schemas.microsoft.com/office/drawing/2014/main" id="{A35E4AB3-DE0E-4FEA-BDEB-DCDA07B98E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706"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3" name="Picture 52">
            <a:extLst>
              <a:ext uri="{FF2B5EF4-FFF2-40B4-BE49-F238E27FC236}">
                <a16:creationId xmlns:a16="http://schemas.microsoft.com/office/drawing/2014/main" id="{B92BACE7-62AB-422C-B644-FFD9E0B17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5015"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4" name="Picture 53" descr="Background pattern&#10;&#10;Description automatically generated with low confidence">
            <a:extLst>
              <a:ext uri="{FF2B5EF4-FFF2-40B4-BE49-F238E27FC236}">
                <a16:creationId xmlns:a16="http://schemas.microsoft.com/office/drawing/2014/main" id="{657B1C70-AFEC-49A2-9F75-E3746FA078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4757"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8" name="Rectangle 27">
            <a:extLst>
              <a:ext uri="{FF2B5EF4-FFF2-40B4-BE49-F238E27FC236}">
                <a16:creationId xmlns:a16="http://schemas.microsoft.com/office/drawing/2014/main" id="{E54F5CCC-4588-4438-9445-8ED8C878F0ED}"/>
              </a:ext>
            </a:extLst>
          </p:cNvPr>
          <p:cNvSpPr/>
          <p:nvPr/>
        </p:nvSpPr>
        <p:spPr>
          <a:xfrm rot="16200000">
            <a:off x="9751521" y="3151069"/>
            <a:ext cx="2001199" cy="830997"/>
          </a:xfrm>
          <a:prstGeom prst="rect">
            <a:avLst/>
          </a:prstGeom>
          <a:noFill/>
          <a:ln>
            <a:noFill/>
          </a:ln>
        </p:spPr>
        <p:txBody>
          <a:bodyPr wrap="square" lIns="91440" tIns="45720" rIns="91440" bIns="45720" anchor="t">
            <a:spAutoFit/>
          </a:bodyPr>
          <a:lstStyle/>
          <a:p>
            <a:pPr algn="ctr"/>
            <a:r>
              <a:rPr lang="en-US" sz="24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Calibri"/>
                <a:cs typeface="Calibri"/>
              </a:rPr>
              <a:t>Objective</a:t>
            </a:r>
            <a:endParaRPr lang="en-US" sz="2400">
              <a:ln w="10160">
                <a:solidFill>
                  <a:schemeClr val="accent6">
                    <a:lumMod val="50000"/>
                  </a:schemeClr>
                </a:solidFill>
                <a:prstDash val="solid"/>
              </a:ln>
              <a:effectLst>
                <a:outerShdw blurRad="38100" dist="22860" dir="5400000" algn="tl" rotWithShape="0">
                  <a:srgbClr val="000000">
                    <a:alpha val="30000"/>
                  </a:srgbClr>
                </a:outerShdw>
              </a:effectLst>
              <a:ea typeface="+mn-lt"/>
              <a:cs typeface="+mn-lt"/>
            </a:endParaRPr>
          </a:p>
          <a:p>
            <a:pPr algn="ctr"/>
            <a:endParaRPr lang="en-US" sz="2400" b="1" cap="none" spc="0">
              <a:ln w="10160">
                <a:solidFill>
                  <a:srgbClr val="70AD47">
                    <a:lumMod val="50000"/>
                  </a:srgbClr>
                </a:solidFill>
                <a:prstDash val="solid"/>
              </a:ln>
              <a:solidFill>
                <a:srgbClr val="FFFFFF"/>
              </a:solidFill>
              <a:effectLst>
                <a:outerShdw blurRad="38100" dist="22860" dir="5400000" algn="tl" rotWithShape="0">
                  <a:srgbClr val="000000">
                    <a:alpha val="30000"/>
                  </a:srgbClr>
                </a:outerShdw>
              </a:effectLst>
              <a:latin typeface="WordVisi_MSFontService"/>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097221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0676709"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9276333"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17" name="Table 16">
            <a:extLst>
              <a:ext uri="{FF2B5EF4-FFF2-40B4-BE49-F238E27FC236}">
                <a16:creationId xmlns:a16="http://schemas.microsoft.com/office/drawing/2014/main" id="{A1A091C5-1340-4863-B5F0-58B2330D02DF}"/>
              </a:ext>
            </a:extLst>
          </p:cNvPr>
          <p:cNvGraphicFramePr>
            <a:graphicFrameLocks noGrp="1"/>
          </p:cNvGraphicFramePr>
          <p:nvPr>
            <p:extLst>
              <p:ext uri="{D42A27DB-BD31-4B8C-83A1-F6EECF244321}">
                <p14:modId xmlns:p14="http://schemas.microsoft.com/office/powerpoint/2010/main" val="2458667883"/>
              </p:ext>
            </p:extLst>
          </p:nvPr>
        </p:nvGraphicFramePr>
        <p:xfrm>
          <a:off x="1838457" y="870325"/>
          <a:ext cx="6722780" cy="4771273"/>
        </p:xfrm>
        <a:graphic>
          <a:graphicData uri="http://schemas.openxmlformats.org/drawingml/2006/table">
            <a:tbl>
              <a:tblPr/>
              <a:tblGrid>
                <a:gridCol w="1580971">
                  <a:extLst>
                    <a:ext uri="{9D8B030D-6E8A-4147-A177-3AD203B41FA5}">
                      <a16:colId xmlns:a16="http://schemas.microsoft.com/office/drawing/2014/main" val="1347796867"/>
                    </a:ext>
                  </a:extLst>
                </a:gridCol>
                <a:gridCol w="1982791">
                  <a:extLst>
                    <a:ext uri="{9D8B030D-6E8A-4147-A177-3AD203B41FA5}">
                      <a16:colId xmlns:a16="http://schemas.microsoft.com/office/drawing/2014/main" val="1511123042"/>
                    </a:ext>
                  </a:extLst>
                </a:gridCol>
                <a:gridCol w="1579509">
                  <a:extLst>
                    <a:ext uri="{9D8B030D-6E8A-4147-A177-3AD203B41FA5}">
                      <a16:colId xmlns:a16="http://schemas.microsoft.com/office/drawing/2014/main" val="4257508061"/>
                    </a:ext>
                  </a:extLst>
                </a:gridCol>
                <a:gridCol w="1579509">
                  <a:extLst>
                    <a:ext uri="{9D8B030D-6E8A-4147-A177-3AD203B41FA5}">
                      <a16:colId xmlns:a16="http://schemas.microsoft.com/office/drawing/2014/main" val="257462373"/>
                    </a:ext>
                  </a:extLst>
                </a:gridCol>
              </a:tblGrid>
              <a:tr h="486252">
                <a:tc>
                  <a:txBody>
                    <a:bodyPr/>
                    <a:lstStyle/>
                    <a:p>
                      <a:pPr algn="l" rtl="0" fontAlgn="base"/>
                      <a:endParaRPr lang="en-US" sz="1200" b="0" i="0">
                        <a:solidFill>
                          <a:srgbClr val="FFFFFF"/>
                        </a:solidFill>
                        <a:effectLst/>
                        <a:latin typeface="Times New Roman"/>
                      </a:endParaRPr>
                    </a:p>
                    <a:p>
                      <a:pPr algn="l" rtl="0" fontAlgn="base"/>
                      <a:endParaRPr lang="en-US" sz="1200" b="1" i="0">
                        <a:solidFill>
                          <a:srgbClr val="FFFFFF"/>
                        </a:solidFill>
                        <a:effectLst/>
                        <a:latin typeface="Times New Roman"/>
                      </a:endParaRPr>
                    </a:p>
                  </a:txBody>
                  <a:tcPr marL="63063" marR="63063" marT="31531" marB="31531">
                    <a:lnL w="5443" cap="flat" cmpd="sng" algn="ctr">
                      <a:solidFill>
                        <a:srgbClr val="4F81BD"/>
                      </a:solidFill>
                      <a:prstDash val="solid"/>
                      <a:round/>
                      <a:headEnd type="none" w="med" len="med"/>
                      <a:tailEnd type="none" w="med" len="med"/>
                    </a:lnL>
                    <a:lnR>
                      <a:noFill/>
                    </a:lnR>
                    <a:lnT w="5443" cap="flat" cmpd="sng" algn="ctr">
                      <a:solidFill>
                        <a:srgbClr val="4F81BD"/>
                      </a:solidFill>
                      <a:prstDash val="solid"/>
                      <a:round/>
                      <a:headEnd type="none" w="med" len="med"/>
                      <a:tailEnd type="none" w="med" len="med"/>
                    </a:lnT>
                    <a:lnB w="5443" cap="flat" cmpd="sng" algn="ctr">
                      <a:solidFill>
                        <a:srgbClr val="4F81BD"/>
                      </a:solidFill>
                      <a:prstDash val="solid"/>
                      <a:round/>
                      <a:headEnd type="none" w="med" len="med"/>
                      <a:tailEnd type="none" w="med" len="med"/>
                    </a:lnB>
                    <a:solidFill>
                      <a:srgbClr val="4F81BD"/>
                    </a:solidFill>
                  </a:tcPr>
                </a:tc>
                <a:tc>
                  <a:txBody>
                    <a:bodyPr/>
                    <a:lstStyle/>
                    <a:p>
                      <a:pPr algn="l" rtl="0" fontAlgn="base"/>
                      <a:r>
                        <a:rPr lang="en-US" sz="1200" b="0" i="0">
                          <a:solidFill>
                            <a:srgbClr val="FFFFFF"/>
                          </a:solidFill>
                          <a:effectLst/>
                          <a:latin typeface="Times New Roman"/>
                        </a:rPr>
                        <a:t>Task description</a:t>
                      </a:r>
                      <a:r>
                        <a:rPr lang="en-US" sz="1200" b="1" i="0">
                          <a:solidFill>
                            <a:srgbClr val="FFFFFF"/>
                          </a:solidFill>
                          <a:effectLst/>
                          <a:latin typeface="Times New Roman"/>
                        </a:rPr>
                        <a:t> </a:t>
                      </a:r>
                    </a:p>
                    <a:p>
                      <a:pPr algn="l" rtl="0" fontAlgn="base"/>
                      <a:endParaRPr lang="en-US" sz="1200" b="1" i="0">
                        <a:solidFill>
                          <a:srgbClr val="FFFFFF"/>
                        </a:solidFill>
                        <a:effectLst/>
                        <a:latin typeface="Times New Roman"/>
                      </a:endParaRPr>
                    </a:p>
                  </a:txBody>
                  <a:tcPr marL="63063" marR="63063" marT="31531" marB="31531">
                    <a:lnL>
                      <a:noFill/>
                    </a:lnL>
                    <a:lnR>
                      <a:noFill/>
                    </a:lnR>
                    <a:lnT w="5443" cap="flat" cmpd="sng" algn="ctr">
                      <a:solidFill>
                        <a:srgbClr val="4F81BD"/>
                      </a:solidFill>
                      <a:prstDash val="solid"/>
                      <a:round/>
                      <a:headEnd type="none" w="med" len="med"/>
                      <a:tailEnd type="none" w="med" len="med"/>
                    </a:lnT>
                    <a:lnB w="5443" cap="flat" cmpd="sng" algn="ctr">
                      <a:solidFill>
                        <a:srgbClr val="4F81BD"/>
                      </a:solidFill>
                      <a:prstDash val="solid"/>
                      <a:round/>
                      <a:headEnd type="none" w="med" len="med"/>
                      <a:tailEnd type="none" w="med" len="med"/>
                    </a:lnB>
                    <a:solidFill>
                      <a:srgbClr val="4F81BD"/>
                    </a:solidFill>
                  </a:tcPr>
                </a:tc>
                <a:tc>
                  <a:txBody>
                    <a:bodyPr/>
                    <a:lstStyle/>
                    <a:p>
                      <a:pPr algn="l" rtl="0" fontAlgn="base"/>
                      <a:r>
                        <a:rPr lang="en-US" sz="1200" b="1" i="0">
                          <a:solidFill>
                            <a:srgbClr val="FFFFFF"/>
                          </a:solidFill>
                          <a:effectLst/>
                          <a:latin typeface="Times New Roman"/>
                        </a:rPr>
                        <a:t>Duration </a:t>
                      </a:r>
                    </a:p>
                  </a:txBody>
                  <a:tcPr marL="63063" marR="63063" marT="31531" marB="31531">
                    <a:lnL>
                      <a:noFill/>
                    </a:lnL>
                    <a:lnR>
                      <a:noFill/>
                    </a:lnR>
                    <a:lnT w="5443" cap="flat" cmpd="sng" algn="ctr">
                      <a:solidFill>
                        <a:srgbClr val="4F81BD"/>
                      </a:solidFill>
                      <a:prstDash val="solid"/>
                      <a:round/>
                      <a:headEnd type="none" w="med" len="med"/>
                      <a:tailEnd type="none" w="med" len="med"/>
                    </a:lnT>
                    <a:lnB w="5443" cap="flat" cmpd="sng" algn="ctr">
                      <a:solidFill>
                        <a:srgbClr val="4F81BD"/>
                      </a:solidFill>
                      <a:prstDash val="solid"/>
                      <a:round/>
                      <a:headEnd type="none" w="med" len="med"/>
                      <a:tailEnd type="none" w="med" len="med"/>
                    </a:lnB>
                    <a:solidFill>
                      <a:srgbClr val="4F81BD"/>
                    </a:solidFill>
                  </a:tcPr>
                </a:tc>
                <a:tc>
                  <a:txBody>
                    <a:bodyPr/>
                    <a:lstStyle/>
                    <a:p>
                      <a:pPr algn="l" rtl="0" fontAlgn="base"/>
                      <a:r>
                        <a:rPr lang="en-US" sz="1200" b="1" i="0">
                          <a:solidFill>
                            <a:srgbClr val="FFFFFF"/>
                          </a:solidFill>
                          <a:effectLst/>
                          <a:latin typeface="Times New Roman"/>
                        </a:rPr>
                        <a:t>People </a:t>
                      </a:r>
                    </a:p>
                    <a:p>
                      <a:pPr algn="l" rtl="0" fontAlgn="base"/>
                      <a:r>
                        <a:rPr lang="en-US" sz="1200" b="1" i="0">
                          <a:solidFill>
                            <a:srgbClr val="FFFFFF"/>
                          </a:solidFill>
                          <a:effectLst/>
                          <a:latin typeface="Times New Roman"/>
                        </a:rPr>
                        <a:t>(#workers) </a:t>
                      </a:r>
                    </a:p>
                  </a:txBody>
                  <a:tcPr marL="63063" marR="63063" marT="31531" marB="31531">
                    <a:lnL>
                      <a:noFill/>
                    </a:lnL>
                    <a:lnR w="5443" cap="flat" cmpd="sng" algn="ctr">
                      <a:solidFill>
                        <a:srgbClr val="4F81BD"/>
                      </a:solidFill>
                      <a:prstDash val="solid"/>
                      <a:round/>
                      <a:headEnd type="none" w="med" len="med"/>
                      <a:tailEnd type="none" w="med" len="med"/>
                    </a:lnR>
                    <a:lnT w="5443" cap="flat" cmpd="sng" algn="ctr">
                      <a:solidFill>
                        <a:srgbClr val="4F81BD"/>
                      </a:solidFill>
                      <a:prstDash val="solid"/>
                      <a:round/>
                      <a:headEnd type="none" w="med" len="med"/>
                      <a:tailEnd type="none" w="med" len="med"/>
                    </a:lnT>
                    <a:lnB w="5443" cap="flat" cmpd="sng" algn="ctr">
                      <a:solidFill>
                        <a:srgbClr val="4F81BD"/>
                      </a:solidFill>
                      <a:prstDash val="solid"/>
                      <a:round/>
                      <a:headEnd type="none" w="med" len="med"/>
                      <a:tailEnd type="none" w="med" len="med"/>
                    </a:lnB>
                    <a:solidFill>
                      <a:srgbClr val="4F81BD"/>
                    </a:solidFill>
                  </a:tcPr>
                </a:tc>
                <a:extLst>
                  <a:ext uri="{0D108BD9-81ED-4DB2-BD59-A6C34878D82A}">
                    <a16:rowId xmlns:a16="http://schemas.microsoft.com/office/drawing/2014/main" val="1033702186"/>
                  </a:ext>
                </a:extLst>
              </a:tr>
              <a:tr h="347323">
                <a:tc>
                  <a:txBody>
                    <a:bodyPr/>
                    <a:lstStyle/>
                    <a:p>
                      <a:pPr algn="l" rtl="0" fontAlgn="base"/>
                      <a:r>
                        <a:rPr lang="en-US" sz="1200" b="1" i="0">
                          <a:effectLst/>
                          <a:latin typeface="Times New Roman"/>
                        </a:rPr>
                        <a:t>Task 1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4F81BD"/>
                      </a:solidFill>
                      <a:prstDash val="solid"/>
                      <a:round/>
                      <a:headEnd type="none" w="med" len="med"/>
                      <a:tailEnd type="none" w="med" len="med"/>
                    </a:lnT>
                    <a:lnB w="5443" cap="flat" cmpd="sng" algn="ctr">
                      <a:solidFill>
                        <a:srgbClr val="95B3D7"/>
                      </a:solidFill>
                      <a:prstDash val="solid"/>
                      <a:round/>
                      <a:headEnd type="none" w="med" len="med"/>
                      <a:tailEnd type="none" w="med" len="med"/>
                    </a:lnB>
                    <a:solidFill>
                      <a:srgbClr val="DBE5F1"/>
                    </a:solidFill>
                  </a:tcPr>
                </a:tc>
                <a:tc>
                  <a:txBody>
                    <a:bodyPr/>
                    <a:lstStyle/>
                    <a:p>
                      <a:pPr algn="l" rtl="0" fontAlgn="base"/>
                      <a:r>
                        <a:rPr lang="en-US" sz="1200" b="0" i="0">
                          <a:effectLst/>
                          <a:latin typeface="Times New Roman"/>
                        </a:rPr>
                        <a:t>Identifying the system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4F81BD"/>
                      </a:solidFill>
                      <a:prstDash val="solid"/>
                      <a:round/>
                      <a:headEnd type="none" w="med" len="med"/>
                      <a:tailEnd type="none" w="med" len="med"/>
                    </a:lnT>
                    <a:lnB w="5443" cap="flat" cmpd="sng" algn="ctr">
                      <a:solidFill>
                        <a:srgbClr val="95B3D7"/>
                      </a:solidFill>
                      <a:prstDash val="solid"/>
                      <a:round/>
                      <a:headEnd type="none" w="med" len="med"/>
                      <a:tailEnd type="none" w="med" len="med"/>
                    </a:lnB>
                    <a:solidFill>
                      <a:srgbClr val="DBE5F1"/>
                    </a:solidFill>
                  </a:tcPr>
                </a:tc>
                <a:tc>
                  <a:txBody>
                    <a:bodyPr/>
                    <a:lstStyle/>
                    <a:p>
                      <a:pPr algn="l" rtl="0" fontAlgn="base"/>
                      <a:r>
                        <a:rPr lang="en-US" sz="1200" b="0" i="0">
                          <a:effectLst/>
                          <a:latin typeface="Times New Roman"/>
                        </a:rPr>
                        <a:t>5 days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4F81BD"/>
                      </a:solidFill>
                      <a:prstDash val="solid"/>
                      <a:round/>
                      <a:headEnd type="none" w="med" len="med"/>
                      <a:tailEnd type="none" w="med" len="med"/>
                    </a:lnT>
                    <a:lnB w="5443" cap="flat" cmpd="sng" algn="ctr">
                      <a:solidFill>
                        <a:srgbClr val="95B3D7"/>
                      </a:solidFill>
                      <a:prstDash val="solid"/>
                      <a:round/>
                      <a:headEnd type="none" w="med" len="med"/>
                      <a:tailEnd type="none" w="med" len="med"/>
                    </a:lnB>
                    <a:solidFill>
                      <a:srgbClr val="DBE5F1"/>
                    </a:solidFill>
                  </a:tcPr>
                </a:tc>
                <a:tc>
                  <a:txBody>
                    <a:bodyPr/>
                    <a:lstStyle/>
                    <a:p>
                      <a:pPr algn="l" rtl="0" fontAlgn="base"/>
                      <a:r>
                        <a:rPr lang="en-US" sz="1200" b="0" i="0">
                          <a:effectLst/>
                          <a:latin typeface="Times New Roman"/>
                        </a:rPr>
                        <a:t>5 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4F81BD"/>
                      </a:solidFill>
                      <a:prstDash val="solid"/>
                      <a:round/>
                      <a:headEnd type="none" w="med" len="med"/>
                      <a:tailEnd type="none" w="med" len="med"/>
                    </a:lnT>
                    <a:lnB w="5443"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686890260"/>
                  </a:ext>
                </a:extLst>
              </a:tr>
              <a:tr h="486252">
                <a:tc>
                  <a:txBody>
                    <a:bodyPr/>
                    <a:lstStyle/>
                    <a:p>
                      <a:pPr algn="l" rtl="0" fontAlgn="base"/>
                      <a:r>
                        <a:rPr lang="en-US" sz="1200" b="1" i="0">
                          <a:effectLst/>
                          <a:latin typeface="Times New Roman"/>
                        </a:rPr>
                        <a:t>Task 2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tcPr>
                </a:tc>
                <a:tc>
                  <a:txBody>
                    <a:bodyPr/>
                    <a:lstStyle/>
                    <a:p>
                      <a:pPr algn="l" rtl="0" fontAlgn="base"/>
                      <a:r>
                        <a:rPr lang="en-US" sz="1200" b="0" i="0">
                          <a:effectLst/>
                          <a:latin typeface="Times New Roman"/>
                        </a:rPr>
                        <a:t>Reading RFP and extract its requirement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tcPr>
                </a:tc>
                <a:tc>
                  <a:txBody>
                    <a:bodyPr/>
                    <a:lstStyle/>
                    <a:p>
                      <a:pPr algn="l" rtl="0" fontAlgn="base"/>
                      <a:r>
                        <a:rPr lang="en-US" sz="1200" b="0" i="0">
                          <a:effectLst/>
                          <a:latin typeface="Times New Roman"/>
                        </a:rPr>
                        <a:t>3 days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tcPr>
                </a:tc>
                <a:tc>
                  <a:txBody>
                    <a:bodyPr/>
                    <a:lstStyle/>
                    <a:p>
                      <a:pPr algn="l" rtl="0" fontAlgn="base"/>
                      <a:r>
                        <a:rPr lang="en-US" sz="1200" b="0" i="0">
                          <a:effectLst/>
                          <a:latin typeface="Times New Roman"/>
                        </a:rPr>
                        <a:t>5 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338078837"/>
                  </a:ext>
                </a:extLst>
              </a:tr>
              <a:tr h="903040">
                <a:tc>
                  <a:txBody>
                    <a:bodyPr/>
                    <a:lstStyle/>
                    <a:p>
                      <a:pPr algn="l" rtl="0" fontAlgn="base"/>
                      <a:r>
                        <a:rPr lang="en-US" sz="1200" b="1" i="0">
                          <a:effectLst/>
                          <a:latin typeface="Times New Roman"/>
                        </a:rPr>
                        <a:t>Task 3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solidFill>
                      <a:srgbClr val="DBE5F1"/>
                    </a:solidFill>
                  </a:tcPr>
                </a:tc>
                <a:tc>
                  <a:txBody>
                    <a:bodyPr/>
                    <a:lstStyle/>
                    <a:p>
                      <a:pPr algn="l" rtl="0" fontAlgn="base"/>
                      <a:r>
                        <a:rPr lang="en-US" sz="1200" b="0" i="0">
                          <a:effectLst/>
                          <a:latin typeface="Times New Roman"/>
                        </a:rPr>
                        <a:t>Customer member  </a:t>
                      </a:r>
                    </a:p>
                    <a:p>
                      <a:pPr algn="l" rtl="0" fontAlgn="base"/>
                      <a:r>
                        <a:rPr lang="en-US" sz="1200" b="0" i="0">
                          <a:effectLst/>
                          <a:latin typeface="Times New Roman"/>
                        </a:rPr>
                        <a:t>Identify new requirement </a:t>
                      </a:r>
                    </a:p>
                    <a:p>
                      <a:pPr algn="l" rtl="0" fontAlgn="base"/>
                      <a:r>
                        <a:rPr lang="en-US" sz="1200" b="0" i="0">
                          <a:effectLst/>
                          <a:latin typeface="Times New Roman"/>
                        </a:rPr>
                        <a:t>+preparing the template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solidFill>
                      <a:srgbClr val="DBE5F1"/>
                    </a:solidFill>
                  </a:tcPr>
                </a:tc>
                <a:tc>
                  <a:txBody>
                    <a:bodyPr/>
                    <a:lstStyle/>
                    <a:p>
                      <a:pPr algn="l" rtl="0" fontAlgn="base"/>
                      <a:r>
                        <a:rPr lang="en-US" sz="1200" b="0" i="0">
                          <a:effectLst/>
                          <a:latin typeface="Times New Roman"/>
                        </a:rPr>
                        <a:t>2 days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solidFill>
                      <a:srgbClr val="DBE5F1"/>
                    </a:solidFill>
                  </a:tcPr>
                </a:tc>
                <a:tc>
                  <a:txBody>
                    <a:bodyPr/>
                    <a:lstStyle/>
                    <a:p>
                      <a:pPr algn="l" rtl="0" fontAlgn="base"/>
                      <a:r>
                        <a:rPr lang="en-US" sz="1200" b="0" i="0">
                          <a:effectLst/>
                          <a:latin typeface="Times New Roman"/>
                        </a:rPr>
                        <a:t>2 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3421523610"/>
                  </a:ext>
                </a:extLst>
              </a:tr>
              <a:tr h="950719">
                <a:tc>
                  <a:txBody>
                    <a:bodyPr/>
                    <a:lstStyle/>
                    <a:p>
                      <a:pPr algn="l" rtl="0" fontAlgn="base"/>
                      <a:r>
                        <a:rPr lang="en-US" sz="1200" b="1" i="0">
                          <a:effectLst/>
                          <a:latin typeface="Times New Roman"/>
                        </a:rPr>
                        <a:t>Task 4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tcPr>
                </a:tc>
                <a:tc>
                  <a:txBody>
                    <a:bodyPr/>
                    <a:lstStyle/>
                    <a:p>
                      <a:pPr algn="l" rtl="0" fontAlgn="base"/>
                      <a:r>
                        <a:rPr lang="en-US" sz="1200" b="0" i="0">
                          <a:effectLst/>
                          <a:latin typeface="Times New Roman"/>
                        </a:rPr>
                        <a:t>Start filling the template + the rest record the requirement and analyze it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tcPr>
                </a:tc>
                <a:tc>
                  <a:txBody>
                    <a:bodyPr/>
                    <a:lstStyle/>
                    <a:p>
                      <a:pPr algn="l" rtl="0" fontAlgn="base"/>
                      <a:r>
                        <a:rPr lang="en-US" sz="1200" b="0" i="0">
                          <a:effectLst/>
                          <a:latin typeface="Times New Roman"/>
                        </a:rPr>
                        <a:t>2 days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tcPr>
                </a:tc>
                <a:tc>
                  <a:txBody>
                    <a:bodyPr/>
                    <a:lstStyle/>
                    <a:p>
                      <a:pPr algn="l" rtl="0" fontAlgn="base"/>
                      <a:r>
                        <a:rPr lang="en-US" sz="1200" b="0" i="0">
                          <a:effectLst/>
                          <a:latin typeface="Times New Roman"/>
                        </a:rPr>
                        <a:t>5 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2033813092"/>
                  </a:ext>
                </a:extLst>
              </a:tr>
              <a:tr h="347323">
                <a:tc>
                  <a:txBody>
                    <a:bodyPr/>
                    <a:lstStyle/>
                    <a:p>
                      <a:pPr algn="l" rtl="0" fontAlgn="base"/>
                      <a:r>
                        <a:rPr lang="en-US" sz="1200" b="1" i="0">
                          <a:effectLst/>
                          <a:latin typeface="Times New Roman"/>
                        </a:rPr>
                        <a:t>Task 5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solidFill>
                      <a:srgbClr val="DBE5F1"/>
                    </a:solidFill>
                  </a:tcPr>
                </a:tc>
                <a:tc>
                  <a:txBody>
                    <a:bodyPr/>
                    <a:lstStyle/>
                    <a:p>
                      <a:pPr algn="l" rtl="0" fontAlgn="base"/>
                      <a:r>
                        <a:rPr lang="en-US" sz="1200" b="0" i="0">
                          <a:effectLst/>
                          <a:latin typeface="Times New Roman"/>
                        </a:rPr>
                        <a:t>Determine BRS system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solidFill>
                      <a:srgbClr val="DBE5F1"/>
                    </a:solidFill>
                  </a:tcPr>
                </a:tc>
                <a:tc>
                  <a:txBody>
                    <a:bodyPr/>
                    <a:lstStyle/>
                    <a:p>
                      <a:pPr algn="l" rtl="0" fontAlgn="base"/>
                      <a:r>
                        <a:rPr lang="en-US" sz="1200" b="0" i="0">
                          <a:effectLst/>
                          <a:latin typeface="Times New Roman"/>
                        </a:rPr>
                        <a:t>4 days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solidFill>
                      <a:srgbClr val="DBE5F1"/>
                    </a:solidFill>
                  </a:tcPr>
                </a:tc>
                <a:tc>
                  <a:txBody>
                    <a:bodyPr/>
                    <a:lstStyle/>
                    <a:p>
                      <a:pPr algn="l" rtl="0" fontAlgn="base"/>
                      <a:r>
                        <a:rPr lang="en-US" sz="1200" b="0" i="0">
                          <a:effectLst/>
                          <a:latin typeface="Times New Roman"/>
                        </a:rPr>
                        <a:t>5 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811338502"/>
                  </a:ext>
                </a:extLst>
              </a:tr>
              <a:tr h="625182">
                <a:tc>
                  <a:txBody>
                    <a:bodyPr/>
                    <a:lstStyle/>
                    <a:p>
                      <a:pPr algn="l" rtl="0" fontAlgn="base"/>
                      <a:r>
                        <a:rPr lang="en-US" sz="1200" b="1" i="0">
                          <a:effectLst/>
                          <a:latin typeface="Times New Roman"/>
                        </a:rPr>
                        <a:t>Task 6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tcPr>
                </a:tc>
                <a:tc>
                  <a:txBody>
                    <a:bodyPr/>
                    <a:lstStyle/>
                    <a:p>
                      <a:pPr algn="l" rtl="0" fontAlgn="base"/>
                      <a:r>
                        <a:rPr lang="en-US" sz="1200" b="0" i="0">
                          <a:effectLst/>
                          <a:latin typeface="Times New Roman"/>
                        </a:rPr>
                        <a:t>Determine SRS system + preparing the whole report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tcPr>
                </a:tc>
                <a:tc>
                  <a:txBody>
                    <a:bodyPr/>
                    <a:lstStyle/>
                    <a:p>
                      <a:pPr algn="l" rtl="0" fontAlgn="base"/>
                      <a:r>
                        <a:rPr lang="en-US" sz="1200" b="0" i="0">
                          <a:effectLst/>
                          <a:latin typeface="Times New Roman"/>
                        </a:rPr>
                        <a:t>3 days </a:t>
                      </a: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tcPr>
                </a:tc>
                <a:tc>
                  <a:txBody>
                    <a:bodyPr/>
                    <a:lstStyle/>
                    <a:p>
                      <a:pPr algn="l" rtl="0" fontAlgn="base"/>
                      <a:r>
                        <a:rPr lang="en-US" sz="1200" b="0" i="0">
                          <a:effectLst/>
                          <a:latin typeface="Times New Roman" panose="02020603050405020304" pitchFamily="18" charset="0"/>
                        </a:rPr>
                        <a:t>5 </a:t>
                      </a:r>
                      <a:endParaRPr lang="en-US" sz="1200" b="0" i="0">
                        <a:effectLst/>
                      </a:endParaRPr>
                    </a:p>
                  </a:txBody>
                  <a:tcPr marL="63063" marR="63063" marT="31531" marB="31531">
                    <a:lnL w="5443" cap="flat" cmpd="sng" algn="ctr">
                      <a:solidFill>
                        <a:srgbClr val="95B3D7"/>
                      </a:solidFill>
                      <a:prstDash val="solid"/>
                      <a:round/>
                      <a:headEnd type="none" w="med" len="med"/>
                      <a:tailEnd type="none" w="med" len="med"/>
                    </a:lnL>
                    <a:lnR w="5443" cap="flat" cmpd="sng" algn="ctr">
                      <a:solidFill>
                        <a:srgbClr val="95B3D7"/>
                      </a:solidFill>
                      <a:prstDash val="solid"/>
                      <a:round/>
                      <a:headEnd type="none" w="med" len="med"/>
                      <a:tailEnd type="none" w="med" len="med"/>
                    </a:lnR>
                    <a:lnT w="5443" cap="flat" cmpd="sng" algn="ctr">
                      <a:solidFill>
                        <a:srgbClr val="95B3D7"/>
                      </a:solidFill>
                      <a:prstDash val="solid"/>
                      <a:round/>
                      <a:headEnd type="none" w="med" len="med"/>
                      <a:tailEnd type="none" w="med" len="med"/>
                    </a:lnT>
                    <a:lnB w="5443"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889244106"/>
                  </a:ext>
                </a:extLst>
              </a:tr>
              <a:tr h="625182">
                <a:tc>
                  <a:txBody>
                    <a:bodyPr/>
                    <a:lstStyle/>
                    <a:p>
                      <a:pPr lvl="0" algn="l">
                        <a:buNone/>
                      </a:pPr>
                      <a:r>
                        <a:rPr lang="en-US" sz="1200" b="1" i="0">
                          <a:effectLst/>
                          <a:latin typeface="Times New Roman"/>
                        </a:rPr>
                        <a:t>Task 7</a:t>
                      </a:r>
                    </a:p>
                  </a:txBody>
                  <a:tcPr marL="63063" marR="63063" marT="31530" marB="31530">
                    <a:lnL w="5443">
                      <a:solidFill>
                        <a:srgbClr val="95B3D7"/>
                      </a:solidFill>
                    </a:lnL>
                    <a:lnR w="5443">
                      <a:solidFill>
                        <a:srgbClr val="95B3D7"/>
                      </a:solidFill>
                    </a:lnR>
                    <a:lnT w="5443">
                      <a:solidFill>
                        <a:srgbClr val="95B3D7"/>
                      </a:solidFill>
                    </a:lnT>
                    <a:lnB w="5443">
                      <a:solidFill>
                        <a:srgbClr val="95B3D7"/>
                      </a:solidFill>
                    </a:lnB>
                  </a:tcPr>
                </a:tc>
                <a:tc>
                  <a:txBody>
                    <a:bodyPr/>
                    <a:lstStyle/>
                    <a:p>
                      <a:pPr lvl="0" algn="l">
                        <a:buNone/>
                      </a:pPr>
                      <a:r>
                        <a:rPr lang="en-US" sz="1200" b="0" i="0">
                          <a:effectLst/>
                          <a:latin typeface="Times New Roman"/>
                        </a:rPr>
                        <a:t>Whole report is done </a:t>
                      </a:r>
                    </a:p>
                  </a:txBody>
                  <a:tcPr marL="63063" marR="63063" marT="31530" marB="31530">
                    <a:lnL w="5443">
                      <a:solidFill>
                        <a:srgbClr val="95B3D7"/>
                      </a:solidFill>
                    </a:lnL>
                    <a:lnR w="5443">
                      <a:solidFill>
                        <a:srgbClr val="95B3D7"/>
                      </a:solidFill>
                    </a:lnR>
                    <a:lnT w="5443">
                      <a:solidFill>
                        <a:srgbClr val="95B3D7"/>
                      </a:solidFill>
                    </a:lnT>
                    <a:lnB w="5443">
                      <a:solidFill>
                        <a:srgbClr val="95B3D7"/>
                      </a:solidFill>
                    </a:lnB>
                  </a:tcPr>
                </a:tc>
                <a:tc>
                  <a:txBody>
                    <a:bodyPr/>
                    <a:lstStyle/>
                    <a:p>
                      <a:pPr lvl="0" algn="l">
                        <a:buNone/>
                      </a:pPr>
                      <a:r>
                        <a:rPr lang="en-US" sz="1200" b="0" i="0">
                          <a:effectLst/>
                          <a:latin typeface="Times New Roman"/>
                        </a:rPr>
                        <a:t>1 day </a:t>
                      </a:r>
                    </a:p>
                  </a:txBody>
                  <a:tcPr marL="63063" marR="63063" marT="31530" marB="31530">
                    <a:lnL w="5443">
                      <a:solidFill>
                        <a:srgbClr val="95B3D7"/>
                      </a:solidFill>
                    </a:lnL>
                    <a:lnR w="5443">
                      <a:solidFill>
                        <a:srgbClr val="95B3D7"/>
                      </a:solidFill>
                    </a:lnR>
                    <a:lnT w="5443">
                      <a:solidFill>
                        <a:srgbClr val="95B3D7"/>
                      </a:solidFill>
                    </a:lnT>
                    <a:lnB w="5443">
                      <a:solidFill>
                        <a:srgbClr val="95B3D7"/>
                      </a:solidFill>
                    </a:lnB>
                  </a:tcPr>
                </a:tc>
                <a:tc>
                  <a:txBody>
                    <a:bodyPr/>
                    <a:lstStyle/>
                    <a:p>
                      <a:pPr lvl="0" algn="l">
                        <a:buNone/>
                      </a:pPr>
                      <a:r>
                        <a:rPr lang="en-US" sz="1200" b="0" i="0">
                          <a:effectLst/>
                          <a:latin typeface="Times New Roman"/>
                        </a:rPr>
                        <a:t>5</a:t>
                      </a:r>
                    </a:p>
                  </a:txBody>
                  <a:tcPr marL="63063" marR="63063" marT="31530" marB="31530">
                    <a:lnL w="5443">
                      <a:solidFill>
                        <a:srgbClr val="95B3D7"/>
                      </a:solidFill>
                    </a:lnL>
                    <a:lnR w="5443">
                      <a:solidFill>
                        <a:srgbClr val="95B3D7"/>
                      </a:solidFill>
                    </a:lnR>
                    <a:lnT w="5443">
                      <a:solidFill>
                        <a:srgbClr val="95B3D7"/>
                      </a:solidFill>
                    </a:lnT>
                    <a:lnB w="5443">
                      <a:solidFill>
                        <a:srgbClr val="95B3D7"/>
                      </a:solidFill>
                    </a:lnB>
                  </a:tcPr>
                </a:tc>
                <a:extLst>
                  <a:ext uri="{0D108BD9-81ED-4DB2-BD59-A6C34878D82A}">
                    <a16:rowId xmlns:a16="http://schemas.microsoft.com/office/drawing/2014/main" val="295068356"/>
                  </a:ext>
                </a:extLst>
              </a:tr>
            </a:tbl>
          </a:graphicData>
        </a:graphic>
      </p:graphicFrame>
      <p:sp>
        <p:nvSpPr>
          <p:cNvPr id="21" name="TextBox 20">
            <a:extLst>
              <a:ext uri="{FF2B5EF4-FFF2-40B4-BE49-F238E27FC236}">
                <a16:creationId xmlns:a16="http://schemas.microsoft.com/office/drawing/2014/main" id="{28449D1A-AAFD-4663-97B1-7342328C6AEF}"/>
              </a:ext>
            </a:extLst>
          </p:cNvPr>
          <p:cNvSpPr txBox="1"/>
          <p:nvPr/>
        </p:nvSpPr>
        <p:spPr>
          <a:xfrm>
            <a:off x="3598778" y="5803009"/>
            <a:ext cx="2497222" cy="369332"/>
          </a:xfrm>
          <a:prstGeom prst="rect">
            <a:avLst/>
          </a:prstGeom>
          <a:noFill/>
        </p:spPr>
        <p:txBody>
          <a:bodyPr wrap="none" rtlCol="0">
            <a:spAutoFit/>
          </a:bodyPr>
          <a:lstStyle/>
          <a:p>
            <a:r>
              <a:rPr lang="en-US" sz="1800" b="0" i="1">
                <a:solidFill>
                  <a:srgbClr val="1F497D"/>
                </a:solidFill>
                <a:effectLst/>
                <a:latin typeface="Times New Roman" panose="02020603050405020304" pitchFamily="18" charset="0"/>
              </a:rPr>
              <a:t>Figure 3: sprint backlog </a:t>
            </a:r>
            <a:endParaRPr lang="en-US"/>
          </a:p>
        </p:txBody>
      </p:sp>
      <p:pic>
        <p:nvPicPr>
          <p:cNvPr id="24" name="Picture 23" descr="Background pattern&#10;&#10;Description automatically generated with low confidence">
            <a:extLst>
              <a:ext uri="{FF2B5EF4-FFF2-40B4-BE49-F238E27FC236}">
                <a16:creationId xmlns:a16="http://schemas.microsoft.com/office/drawing/2014/main" id="{89D4064D-86CA-4CCE-8A4A-BA306FCAF6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49692" y="28105"/>
            <a:ext cx="12192000" cy="6858000"/>
          </a:xfrm>
          <a:prstGeom prst="rect">
            <a:avLst/>
          </a:prstGeom>
        </p:spPr>
      </p:pic>
      <p:sp>
        <p:nvSpPr>
          <p:cNvPr id="25" name="Rectangle 24">
            <a:extLst>
              <a:ext uri="{FF2B5EF4-FFF2-40B4-BE49-F238E27FC236}">
                <a16:creationId xmlns:a16="http://schemas.microsoft.com/office/drawing/2014/main" id="{085352C9-15B1-456A-8035-DBCFB390E06E}"/>
              </a:ext>
            </a:extLst>
          </p:cNvPr>
          <p:cNvSpPr/>
          <p:nvPr/>
        </p:nvSpPr>
        <p:spPr>
          <a:xfrm rot="16200000">
            <a:off x="39583" y="3119357"/>
            <a:ext cx="2086078" cy="830997"/>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rPr>
              <a:t>Team contribution</a:t>
            </a:r>
          </a:p>
        </p:txBody>
      </p:sp>
      <p:pic>
        <p:nvPicPr>
          <p:cNvPr id="26" name="Picture 25" descr="Background pattern&#10;&#10;Description automatically generated with low confidence">
            <a:extLst>
              <a:ext uri="{FF2B5EF4-FFF2-40B4-BE49-F238E27FC236}">
                <a16:creationId xmlns:a16="http://schemas.microsoft.com/office/drawing/2014/main" id="{BBBA8261-C337-4D62-B39C-125ECBAE975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99481" y="-57154"/>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7" name="Rectangle 26">
            <a:extLst>
              <a:ext uri="{FF2B5EF4-FFF2-40B4-BE49-F238E27FC236}">
                <a16:creationId xmlns:a16="http://schemas.microsoft.com/office/drawing/2014/main" id="{BA9BB326-8353-4511-B94F-919AFCE9CC7F}"/>
              </a:ext>
            </a:extLst>
          </p:cNvPr>
          <p:cNvSpPr/>
          <p:nvPr/>
        </p:nvSpPr>
        <p:spPr>
          <a:xfrm rot="16200000">
            <a:off x="-464857" y="3251068"/>
            <a:ext cx="2001200"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57553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pic>
        <p:nvPicPr>
          <p:cNvPr id="19" name="Picture 18" descr="Background pattern&#10;&#10;Description automatically generated with medium confidence">
            <a:extLst>
              <a:ext uri="{FF2B5EF4-FFF2-40B4-BE49-F238E27FC236}">
                <a16:creationId xmlns:a16="http://schemas.microsoft.com/office/drawing/2014/main" id="{45FA30E8-4BAE-498A-8EEF-002CE9A98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810152" y="-3"/>
            <a:ext cx="12192000" cy="6858000"/>
          </a:xfrm>
          <a:prstGeom prst="rect">
            <a:avLst/>
          </a:prstGeom>
        </p:spPr>
      </p:pic>
      <p:pic>
        <p:nvPicPr>
          <p:cNvPr id="50" name="Picture 49" descr="Background pattern&#10;&#10;Description automatically generated with low confidence">
            <a:extLst>
              <a:ext uri="{FF2B5EF4-FFF2-40B4-BE49-F238E27FC236}">
                <a16:creationId xmlns:a16="http://schemas.microsoft.com/office/drawing/2014/main" id="{806659CC-9FC7-408A-BB41-5EFE58AB8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87"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1" name="Picture 50" descr="Background pattern&#10;&#10;Description automatically generated with low confidence">
            <a:extLst>
              <a:ext uri="{FF2B5EF4-FFF2-40B4-BE49-F238E27FC236}">
                <a16:creationId xmlns:a16="http://schemas.microsoft.com/office/drawing/2014/main" id="{A35E4AB3-DE0E-4FEA-BDEB-DCDA07B98E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706"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3" name="Picture 52">
            <a:extLst>
              <a:ext uri="{FF2B5EF4-FFF2-40B4-BE49-F238E27FC236}">
                <a16:creationId xmlns:a16="http://schemas.microsoft.com/office/drawing/2014/main" id="{B92BACE7-62AB-422C-B644-FFD9E0B17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5015"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4" name="Picture 53" descr="Background pattern&#10;&#10;Description automatically generated with low confidence">
            <a:extLst>
              <a:ext uri="{FF2B5EF4-FFF2-40B4-BE49-F238E27FC236}">
                <a16:creationId xmlns:a16="http://schemas.microsoft.com/office/drawing/2014/main" id="{657B1C70-AFEC-49A2-9F75-E3746FA078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4757"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8" name="Rectangle 27">
            <a:extLst>
              <a:ext uri="{FF2B5EF4-FFF2-40B4-BE49-F238E27FC236}">
                <a16:creationId xmlns:a16="http://schemas.microsoft.com/office/drawing/2014/main" id="{E54F5CCC-4588-4438-9445-8ED8C878F0ED}"/>
              </a:ext>
            </a:extLst>
          </p:cNvPr>
          <p:cNvSpPr/>
          <p:nvPr/>
        </p:nvSpPr>
        <p:spPr>
          <a:xfrm rot="16200000">
            <a:off x="9751521" y="3090593"/>
            <a:ext cx="2001199" cy="830997"/>
          </a:xfrm>
          <a:prstGeom prst="rect">
            <a:avLst/>
          </a:prstGeom>
          <a:noFill/>
          <a:ln>
            <a:noFill/>
          </a:ln>
        </p:spPr>
        <p:txBody>
          <a:bodyPr wrap="square" lIns="91440" tIns="45720" rIns="91440" bIns="45720" anchor="t">
            <a:spAutoFit/>
          </a:bodyPr>
          <a:lstStyle/>
          <a:p>
            <a:pPr algn="ctr"/>
            <a:r>
              <a:rPr lang="en-US" sz="24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Calibri"/>
                <a:cs typeface="Calibri"/>
              </a:rPr>
              <a:t>Objective</a:t>
            </a:r>
            <a:endParaRPr lang="en-US" sz="2400">
              <a:ln w="10160">
                <a:solidFill>
                  <a:schemeClr val="accent6">
                    <a:lumMod val="50000"/>
                  </a:schemeClr>
                </a:solidFill>
                <a:prstDash val="solid"/>
              </a:ln>
              <a:effectLst>
                <a:outerShdw blurRad="38100" dist="22860" dir="5400000" algn="tl" rotWithShape="0">
                  <a:srgbClr val="000000">
                    <a:alpha val="30000"/>
                  </a:srgbClr>
                </a:outerShdw>
              </a:effectLst>
              <a:ea typeface="+mn-lt"/>
              <a:cs typeface="+mn-lt"/>
            </a:endParaRPr>
          </a:p>
          <a:p>
            <a:pPr algn="ctr"/>
            <a:endParaRPr lang="en-US" sz="2400" b="1" cap="none" spc="0">
              <a:ln w="10160">
                <a:solidFill>
                  <a:srgbClr val="70AD47">
                    <a:lumMod val="50000"/>
                  </a:srgbClr>
                </a:solidFill>
                <a:prstDash val="solid"/>
              </a:ln>
              <a:solidFill>
                <a:srgbClr val="FFFFFF"/>
              </a:solidFill>
              <a:effectLst>
                <a:outerShdw blurRad="38100" dist="22860" dir="5400000" algn="tl" rotWithShape="0">
                  <a:srgbClr val="000000">
                    <a:alpha val="30000"/>
                  </a:srgbClr>
                </a:outerShdw>
              </a:effectLst>
              <a:latin typeface="WordVisi_MSFontService"/>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097221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0676709"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9276333"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pic>
        <p:nvPicPr>
          <p:cNvPr id="24" name="Picture 23" descr="Background pattern&#10;&#10;Description automatically generated with low confidence">
            <a:extLst>
              <a:ext uri="{FF2B5EF4-FFF2-40B4-BE49-F238E27FC236}">
                <a16:creationId xmlns:a16="http://schemas.microsoft.com/office/drawing/2014/main" id="{2A76C58B-2231-4A92-A160-FC1356A43A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41864" y="0"/>
            <a:ext cx="12192000" cy="6858000"/>
          </a:xfrm>
          <a:prstGeom prst="rect">
            <a:avLst/>
          </a:prstGeom>
        </p:spPr>
      </p:pic>
      <p:sp>
        <p:nvSpPr>
          <p:cNvPr id="25" name="Rectangle 24">
            <a:extLst>
              <a:ext uri="{FF2B5EF4-FFF2-40B4-BE49-F238E27FC236}">
                <a16:creationId xmlns:a16="http://schemas.microsoft.com/office/drawing/2014/main" id="{8C93FAD3-343A-4228-894A-1B8265E50BF6}"/>
              </a:ext>
            </a:extLst>
          </p:cNvPr>
          <p:cNvSpPr/>
          <p:nvPr/>
        </p:nvSpPr>
        <p:spPr>
          <a:xfrm rot="16200000">
            <a:off x="8128910" y="3200406"/>
            <a:ext cx="2086078" cy="830997"/>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rPr>
              <a:t>Team contribution</a:t>
            </a:r>
          </a:p>
        </p:txBody>
      </p:sp>
      <p:graphicFrame>
        <p:nvGraphicFramePr>
          <p:cNvPr id="26" name="Table 25">
            <a:extLst>
              <a:ext uri="{FF2B5EF4-FFF2-40B4-BE49-F238E27FC236}">
                <a16:creationId xmlns:a16="http://schemas.microsoft.com/office/drawing/2014/main" id="{2BEB072B-67CB-4B9B-8255-40C7263A1A84}"/>
              </a:ext>
            </a:extLst>
          </p:cNvPr>
          <p:cNvGraphicFramePr>
            <a:graphicFrameLocks noGrp="1"/>
          </p:cNvGraphicFramePr>
          <p:nvPr>
            <p:extLst>
              <p:ext uri="{D42A27DB-BD31-4B8C-83A1-F6EECF244321}">
                <p14:modId xmlns:p14="http://schemas.microsoft.com/office/powerpoint/2010/main" val="1278242609"/>
              </p:ext>
            </p:extLst>
          </p:nvPr>
        </p:nvGraphicFramePr>
        <p:xfrm>
          <a:off x="1479086" y="948541"/>
          <a:ext cx="5569084" cy="4960911"/>
        </p:xfrm>
        <a:graphic>
          <a:graphicData uri="http://schemas.openxmlformats.org/drawingml/2006/table">
            <a:tbl>
              <a:tblPr/>
              <a:tblGrid>
                <a:gridCol w="2497761">
                  <a:extLst>
                    <a:ext uri="{9D8B030D-6E8A-4147-A177-3AD203B41FA5}">
                      <a16:colId xmlns:a16="http://schemas.microsoft.com/office/drawing/2014/main" val="4004005578"/>
                    </a:ext>
                  </a:extLst>
                </a:gridCol>
                <a:gridCol w="3071323">
                  <a:extLst>
                    <a:ext uri="{9D8B030D-6E8A-4147-A177-3AD203B41FA5}">
                      <a16:colId xmlns:a16="http://schemas.microsoft.com/office/drawing/2014/main" val="796521686"/>
                    </a:ext>
                  </a:extLst>
                </a:gridCol>
              </a:tblGrid>
              <a:tr h="620061">
                <a:tc>
                  <a:txBody>
                    <a:bodyPr/>
                    <a:lstStyle/>
                    <a:p>
                      <a:pPr algn="ctr" rtl="0" fontAlgn="base"/>
                      <a:r>
                        <a:rPr lang="en-US" sz="1600" b="1" i="0">
                          <a:effectLst/>
                          <a:latin typeface="Times New Roman"/>
                        </a:rPr>
                        <a:t>Student Name</a:t>
                      </a:r>
                      <a:r>
                        <a:rPr lang="en-US" sz="1600" b="0" i="0">
                          <a:effectLst/>
                          <a:latin typeface="Times New Roman"/>
                        </a:rPr>
                        <a:t> </a:t>
                      </a:r>
                      <a:endParaRPr lang="en-US" sz="2400" b="0" i="0">
                        <a:effectLst/>
                        <a:latin typeface="Times New Roman"/>
                      </a:endParaRPr>
                    </a:p>
                  </a:txBody>
                  <a:tcPr marL="123842" marR="123842" marT="61921" marB="61921">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tcPr>
                </a:tc>
                <a:tc>
                  <a:txBody>
                    <a:bodyPr/>
                    <a:lstStyle/>
                    <a:p>
                      <a:pPr algn="ctr" rtl="0" fontAlgn="base"/>
                      <a:r>
                        <a:rPr lang="en-US" sz="1600" b="1" i="0">
                          <a:effectLst/>
                          <a:latin typeface="Times New Roman"/>
                        </a:rPr>
                        <a:t>Role and Responsibilities</a:t>
                      </a:r>
                      <a:r>
                        <a:rPr lang="en-US" sz="1600" b="0" i="0">
                          <a:effectLst/>
                          <a:latin typeface="Times New Roman"/>
                        </a:rPr>
                        <a:t> </a:t>
                      </a:r>
                      <a:endParaRPr lang="en-US" sz="2400" b="0" i="0">
                        <a:effectLst/>
                        <a:latin typeface="Times New Roman"/>
                      </a:endParaRPr>
                    </a:p>
                  </a:txBody>
                  <a:tcPr marL="123842" marR="123842" marT="61921" marB="61921">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8603955"/>
                  </a:ext>
                </a:extLst>
              </a:tr>
              <a:tr h="868170">
                <a:tc>
                  <a:txBody>
                    <a:bodyPr/>
                    <a:lstStyle/>
                    <a:p>
                      <a:pPr algn="ctr" rtl="0" fontAlgn="base"/>
                      <a:r>
                        <a:rPr lang="en-US" sz="1600" b="0" i="0">
                          <a:effectLst/>
                          <a:latin typeface="Times New Roman"/>
                        </a:rPr>
                        <a:t>Areej Turky Alotaibi </a:t>
                      </a:r>
                      <a:endParaRPr lang="en-US" sz="2400" b="0" i="0">
                        <a:effectLst/>
                        <a:latin typeface="Times New Roman"/>
                      </a:endParaRPr>
                    </a:p>
                  </a:txBody>
                  <a:tcPr marL="123842" marR="123842" marT="61921" marB="61921">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tcPr>
                </a:tc>
                <a:tc>
                  <a:txBody>
                    <a:bodyPr/>
                    <a:lstStyle/>
                    <a:p>
                      <a:pPr algn="ctr" rtl="0" fontAlgn="base"/>
                      <a:r>
                        <a:rPr lang="en-US" sz="1600" b="0" i="0">
                          <a:effectLst/>
                          <a:latin typeface="Times New Roman"/>
                        </a:rPr>
                        <a:t>Leader, Fill the Template and Use case#6 </a:t>
                      </a:r>
                      <a:endParaRPr lang="en-US" sz="2400" b="0" i="0">
                        <a:effectLst/>
                        <a:latin typeface="Times New Roman"/>
                      </a:endParaRPr>
                    </a:p>
                  </a:txBody>
                  <a:tcPr marL="123842" marR="123842" marT="61921" marB="61921">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3425121"/>
                  </a:ext>
                </a:extLst>
              </a:tr>
              <a:tr h="868170">
                <a:tc>
                  <a:txBody>
                    <a:bodyPr/>
                    <a:lstStyle/>
                    <a:p>
                      <a:pPr algn="ctr" rtl="0" fontAlgn="base"/>
                      <a:r>
                        <a:rPr lang="en-US" sz="1600" b="0" i="0">
                          <a:effectLst/>
                          <a:latin typeface="Times New Roman"/>
                        </a:rPr>
                        <a:t>Raghad Adel </a:t>
                      </a:r>
                      <a:r>
                        <a:rPr lang="en-US" sz="1600" b="0" i="0" err="1">
                          <a:effectLst/>
                          <a:latin typeface="Times New Roman"/>
                        </a:rPr>
                        <a:t>Alshabana</a:t>
                      </a:r>
                      <a:r>
                        <a:rPr lang="en-US" sz="1600" b="0" i="0">
                          <a:effectLst/>
                          <a:latin typeface="Times New Roman"/>
                        </a:rPr>
                        <a:t> </a:t>
                      </a:r>
                      <a:endParaRPr lang="en-US" sz="2400" b="0" i="0">
                        <a:effectLst/>
                        <a:latin typeface="Times New Roman"/>
                      </a:endParaRPr>
                    </a:p>
                  </a:txBody>
                  <a:tcPr marL="123842" marR="123842" marT="61921" marB="61921">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tcPr>
                </a:tc>
                <a:tc>
                  <a:txBody>
                    <a:bodyPr/>
                    <a:lstStyle/>
                    <a:p>
                      <a:pPr algn="ctr" rtl="0" fontAlgn="base"/>
                      <a:r>
                        <a:rPr lang="en-US" sz="1600" b="0" i="0">
                          <a:effectLst/>
                          <a:latin typeface="Times New Roman"/>
                        </a:rPr>
                        <a:t>Member, Non-Functional Requirement and Use case#1,2,3 </a:t>
                      </a:r>
                      <a:endParaRPr lang="en-US" sz="2400" b="0" i="0">
                        <a:effectLst/>
                        <a:latin typeface="Times New Roman"/>
                      </a:endParaRPr>
                    </a:p>
                  </a:txBody>
                  <a:tcPr marL="123842" marR="123842" marT="61921" marB="61921">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231172"/>
                  </a:ext>
                </a:extLst>
              </a:tr>
              <a:tr h="868170">
                <a:tc>
                  <a:txBody>
                    <a:bodyPr/>
                    <a:lstStyle/>
                    <a:p>
                      <a:pPr algn="ctr" rtl="0" fontAlgn="base"/>
                      <a:r>
                        <a:rPr lang="en-US" sz="1600" b="0" i="0" err="1">
                          <a:effectLst/>
                          <a:latin typeface="Times New Roman"/>
                        </a:rPr>
                        <a:t>Slima</a:t>
                      </a:r>
                      <a:r>
                        <a:rPr lang="en-US" sz="1600" b="0" i="0">
                          <a:effectLst/>
                          <a:latin typeface="Times New Roman"/>
                        </a:rPr>
                        <a:t> Mohammed </a:t>
                      </a:r>
                      <a:r>
                        <a:rPr lang="en-US" sz="1600" b="0" i="0" err="1">
                          <a:effectLst/>
                          <a:latin typeface="Times New Roman"/>
                        </a:rPr>
                        <a:t>bnous</a:t>
                      </a:r>
                      <a:r>
                        <a:rPr lang="en-US" sz="1600" b="0" i="0">
                          <a:effectLst/>
                          <a:latin typeface="Times New Roman"/>
                        </a:rPr>
                        <a:t> </a:t>
                      </a:r>
                      <a:endParaRPr lang="en-US" sz="2400" b="0" i="0">
                        <a:effectLst/>
                        <a:latin typeface="Times New Roman"/>
                      </a:endParaRPr>
                    </a:p>
                  </a:txBody>
                  <a:tcPr marL="123842" marR="123842" marT="61921" marB="61921">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tcPr>
                </a:tc>
                <a:tc>
                  <a:txBody>
                    <a:bodyPr/>
                    <a:lstStyle/>
                    <a:p>
                      <a:pPr algn="ctr" rtl="0" fontAlgn="base"/>
                      <a:r>
                        <a:rPr lang="en-US" sz="1600" b="0" i="0">
                          <a:effectLst/>
                          <a:latin typeface="Times New Roman"/>
                        </a:rPr>
                        <a:t>Customer of the team, Use case diagram and presentation </a:t>
                      </a:r>
                      <a:endParaRPr lang="en-US" sz="2400" b="0" i="0">
                        <a:effectLst/>
                        <a:latin typeface="Times New Roman"/>
                      </a:endParaRPr>
                    </a:p>
                  </a:txBody>
                  <a:tcPr marL="123842" marR="123842" marT="61921" marB="61921">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3011895"/>
                  </a:ext>
                </a:extLst>
              </a:tr>
              <a:tr h="868170">
                <a:tc>
                  <a:txBody>
                    <a:bodyPr/>
                    <a:lstStyle/>
                    <a:p>
                      <a:pPr algn="ctr" rtl="0" fontAlgn="base"/>
                      <a:r>
                        <a:rPr lang="en-US" sz="1600" b="0" i="0" err="1">
                          <a:effectLst/>
                          <a:latin typeface="Times New Roman"/>
                        </a:rPr>
                        <a:t>Shoroog</a:t>
                      </a:r>
                      <a:r>
                        <a:rPr lang="en-US" sz="1600" b="0" i="0">
                          <a:effectLst/>
                          <a:latin typeface="Times New Roman"/>
                        </a:rPr>
                        <a:t> Saad </a:t>
                      </a:r>
                      <a:r>
                        <a:rPr lang="en-US" sz="1600" b="0" i="0" err="1">
                          <a:effectLst/>
                          <a:latin typeface="Times New Roman"/>
                        </a:rPr>
                        <a:t>Alarifi</a:t>
                      </a:r>
                      <a:r>
                        <a:rPr lang="en-US" sz="1600" b="0" i="0">
                          <a:effectLst/>
                          <a:latin typeface="Times New Roman"/>
                        </a:rPr>
                        <a:t> </a:t>
                      </a:r>
                      <a:endParaRPr lang="en-US" sz="2400" b="0" i="0">
                        <a:effectLst/>
                        <a:latin typeface="Times New Roman"/>
                      </a:endParaRPr>
                    </a:p>
                  </a:txBody>
                  <a:tcPr marL="123842" marR="123842" marT="61921" marB="61921">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tcPr>
                </a:tc>
                <a:tc>
                  <a:txBody>
                    <a:bodyPr/>
                    <a:lstStyle/>
                    <a:p>
                      <a:pPr algn="ctr" rtl="0" fontAlgn="base"/>
                      <a:r>
                        <a:rPr lang="en-US" sz="1600" b="0" i="0">
                          <a:effectLst/>
                          <a:latin typeface="Times New Roman"/>
                        </a:rPr>
                        <a:t>Member, Functional Requirement and </a:t>
                      </a:r>
                      <a:endParaRPr lang="en-US" sz="2400" b="0" i="0">
                        <a:effectLst/>
                        <a:latin typeface="Times New Roman"/>
                      </a:endParaRPr>
                    </a:p>
                    <a:p>
                      <a:pPr algn="ctr" rtl="0" fontAlgn="base"/>
                      <a:r>
                        <a:rPr lang="en-US" sz="1600" b="0" i="0">
                          <a:effectLst/>
                          <a:latin typeface="Times New Roman"/>
                        </a:rPr>
                        <a:t> Use case#5 </a:t>
                      </a:r>
                      <a:endParaRPr lang="en-US" sz="2400" b="0" i="0">
                        <a:effectLst/>
                        <a:latin typeface="Times New Roman"/>
                      </a:endParaRPr>
                    </a:p>
                  </a:txBody>
                  <a:tcPr marL="123842" marR="123842" marT="61921" marB="61921">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7325172"/>
                  </a:ext>
                </a:extLst>
              </a:tr>
              <a:tr h="868170">
                <a:tc>
                  <a:txBody>
                    <a:bodyPr/>
                    <a:lstStyle/>
                    <a:p>
                      <a:pPr algn="ctr" rtl="0" fontAlgn="base"/>
                      <a:r>
                        <a:rPr lang="en-US" sz="1600" b="0" i="0">
                          <a:effectLst/>
                          <a:latin typeface="Times New Roman" panose="02020603050405020304" pitchFamily="18" charset="0"/>
                        </a:rPr>
                        <a:t>HAJAR </a:t>
                      </a:r>
                      <a:r>
                        <a:rPr lang="en-US" sz="1600" b="0" i="0" err="1">
                          <a:effectLst/>
                          <a:latin typeface="Times New Roman" panose="02020603050405020304" pitchFamily="18" charset="0"/>
                        </a:rPr>
                        <a:t>abdullaziz</a:t>
                      </a:r>
                      <a:r>
                        <a:rPr lang="en-US" sz="1600" b="0" i="0">
                          <a:effectLst/>
                          <a:latin typeface="Times New Roman" panose="02020603050405020304" pitchFamily="18" charset="0"/>
                        </a:rPr>
                        <a:t> </a:t>
                      </a:r>
                      <a:r>
                        <a:rPr lang="en-US" sz="1600" b="0" i="0" err="1">
                          <a:effectLst/>
                          <a:latin typeface="Times New Roman" panose="02020603050405020304" pitchFamily="18" charset="0"/>
                        </a:rPr>
                        <a:t>Aljassar</a:t>
                      </a:r>
                      <a:r>
                        <a:rPr lang="en-US" sz="1600" b="0" i="0">
                          <a:effectLst/>
                          <a:latin typeface="Times New Roman" panose="02020603050405020304" pitchFamily="18" charset="0"/>
                        </a:rPr>
                        <a:t> </a:t>
                      </a:r>
                      <a:endParaRPr lang="en-US" sz="2400" b="0" i="0">
                        <a:effectLst/>
                      </a:endParaRPr>
                    </a:p>
                  </a:txBody>
                  <a:tcPr marL="123842" marR="123842" marT="61921" marB="61921">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tcPr>
                </a:tc>
                <a:tc>
                  <a:txBody>
                    <a:bodyPr/>
                    <a:lstStyle/>
                    <a:p>
                      <a:pPr algn="ctr" rtl="0" fontAlgn="base"/>
                      <a:r>
                        <a:rPr lang="en-US" sz="1600" b="0" i="0">
                          <a:effectLst/>
                          <a:latin typeface="Times New Roman" panose="02020603050405020304" pitchFamily="18" charset="0"/>
                        </a:rPr>
                        <a:t>Member, Functional Requirement and </a:t>
                      </a:r>
                      <a:endParaRPr lang="en-US" sz="2400" b="0" i="0">
                        <a:effectLst/>
                      </a:endParaRPr>
                    </a:p>
                    <a:p>
                      <a:pPr algn="ctr" rtl="0" fontAlgn="base"/>
                      <a:r>
                        <a:rPr lang="en-US" sz="1600" b="0" i="0">
                          <a:effectLst/>
                          <a:latin typeface="Times New Roman"/>
                        </a:rPr>
                        <a:t> Use case#4 </a:t>
                      </a:r>
                      <a:endParaRPr lang="en-US" sz="2400" b="0" i="0">
                        <a:effectLst/>
                        <a:latin typeface="Times New Roman"/>
                      </a:endParaRPr>
                    </a:p>
                  </a:txBody>
                  <a:tcPr marL="123842" marR="123842" marT="61921" marB="61921">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8449948"/>
                  </a:ext>
                </a:extLst>
              </a:tr>
            </a:tbl>
          </a:graphicData>
        </a:graphic>
      </p:graphicFrame>
      <p:sp>
        <p:nvSpPr>
          <p:cNvPr id="27" name="TextBox 26">
            <a:extLst>
              <a:ext uri="{FF2B5EF4-FFF2-40B4-BE49-F238E27FC236}">
                <a16:creationId xmlns:a16="http://schemas.microsoft.com/office/drawing/2014/main" id="{A0BF2E87-1A7D-481C-B1AC-4E8EA4D2682A}"/>
              </a:ext>
            </a:extLst>
          </p:cNvPr>
          <p:cNvSpPr txBox="1"/>
          <p:nvPr/>
        </p:nvSpPr>
        <p:spPr>
          <a:xfrm>
            <a:off x="2426890" y="6076222"/>
            <a:ext cx="289290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1F497D"/>
                </a:solidFill>
                <a:effectLst/>
                <a:latin typeface="Times New Roman" panose="02020603050405020304" pitchFamily="18" charset="0"/>
                <a:cs typeface="Times New Roman" panose="02020603050405020304" pitchFamily="18" charset="0"/>
              </a:rPr>
              <a:t>Table </a:t>
            </a:r>
            <a:r>
              <a:rPr kumimoji="0" lang="en-US" altLang="en-US" sz="1800" b="0" i="1"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r>
              <a:rPr kumimoji="0" lang="en-US" altLang="en-US" sz="1800" b="0" i="1" u="none" strike="noStrike" cap="none" normalizeH="0" baseline="0">
                <a:ln>
                  <a:noFill/>
                </a:ln>
                <a:solidFill>
                  <a:srgbClr val="1F497D"/>
                </a:solidFill>
                <a:effectLst/>
                <a:latin typeface="Times New Roman" panose="02020603050405020304" pitchFamily="18" charset="0"/>
                <a:cs typeface="Times New Roman" panose="02020603050405020304" pitchFamily="18" charset="0"/>
              </a:rPr>
              <a:t>: Team Contribution </a:t>
            </a:r>
            <a:endParaRPr kumimoji="0" lang="en-US" altLang="en-US" sz="1600" b="0" i="0" u="none" strike="noStrike" cap="none" normalizeH="0" baseline="0">
              <a:ln>
                <a:noFill/>
              </a:ln>
              <a:solidFill>
                <a:schemeClr val="tx1"/>
              </a:solidFill>
              <a:effectLst/>
            </a:endParaRPr>
          </a:p>
        </p:txBody>
      </p:sp>
      <p:pic>
        <p:nvPicPr>
          <p:cNvPr id="31" name="Picture 30" descr="Background pattern&#10;&#10;Description automatically generated with low confidence">
            <a:extLst>
              <a:ext uri="{FF2B5EF4-FFF2-40B4-BE49-F238E27FC236}">
                <a16:creationId xmlns:a16="http://schemas.microsoft.com/office/drawing/2014/main" id="{4B367CE7-243B-47BE-886F-04422334A51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99481" y="-57154"/>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32" name="Rectangle 31">
            <a:extLst>
              <a:ext uri="{FF2B5EF4-FFF2-40B4-BE49-F238E27FC236}">
                <a16:creationId xmlns:a16="http://schemas.microsoft.com/office/drawing/2014/main" id="{A43FEDC7-69C2-49E4-9970-736B54F9C26A}"/>
              </a:ext>
            </a:extLst>
          </p:cNvPr>
          <p:cNvSpPr/>
          <p:nvPr/>
        </p:nvSpPr>
        <p:spPr>
          <a:xfrm rot="16200000">
            <a:off x="-464857" y="3251068"/>
            <a:ext cx="2001200"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143145761"/>
      </p:ext>
    </p:extLst>
  </p:cSld>
  <p:clrMapOvr>
    <a:masterClrMapping/>
  </p:clrMapOvr>
  <p:transition spd="med">
    <p:push dir="r"/>
  </p:transition>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pic>
        <p:nvPicPr>
          <p:cNvPr id="19" name="Picture 18" descr="Background pattern&#10;&#10;Description automatically generated with medium confidence">
            <a:extLst>
              <a:ext uri="{FF2B5EF4-FFF2-40B4-BE49-F238E27FC236}">
                <a16:creationId xmlns:a16="http://schemas.microsoft.com/office/drawing/2014/main" id="{45FA30E8-4BAE-498A-8EEF-002CE9A98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810152" y="-3"/>
            <a:ext cx="12192000" cy="6858000"/>
          </a:xfrm>
          <a:prstGeom prst="rect">
            <a:avLst/>
          </a:prstGeom>
        </p:spPr>
      </p:pic>
      <p:pic>
        <p:nvPicPr>
          <p:cNvPr id="50" name="Picture 49" descr="Background pattern&#10;&#10;Description automatically generated with low confidence">
            <a:extLst>
              <a:ext uri="{FF2B5EF4-FFF2-40B4-BE49-F238E27FC236}">
                <a16:creationId xmlns:a16="http://schemas.microsoft.com/office/drawing/2014/main" id="{806659CC-9FC7-408A-BB41-5EFE58AB8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87"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1" name="Picture 50" descr="Background pattern&#10;&#10;Description automatically generated with low confidence">
            <a:extLst>
              <a:ext uri="{FF2B5EF4-FFF2-40B4-BE49-F238E27FC236}">
                <a16:creationId xmlns:a16="http://schemas.microsoft.com/office/drawing/2014/main" id="{A35E4AB3-DE0E-4FEA-BDEB-DCDA07B98E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372"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3" name="Picture 52">
            <a:extLst>
              <a:ext uri="{FF2B5EF4-FFF2-40B4-BE49-F238E27FC236}">
                <a16:creationId xmlns:a16="http://schemas.microsoft.com/office/drawing/2014/main" id="{B92BACE7-62AB-422C-B644-FFD9E0B17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4600"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4" name="Picture 53" descr="Background pattern&#10;&#10;Description automatically generated with low confidence">
            <a:extLst>
              <a:ext uri="{FF2B5EF4-FFF2-40B4-BE49-F238E27FC236}">
                <a16:creationId xmlns:a16="http://schemas.microsoft.com/office/drawing/2014/main" id="{657B1C70-AFEC-49A2-9F75-E3746FA078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54342"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5" name="Picture 54" descr="Background pattern&#10;&#10;Description automatically generated with low confidence">
            <a:extLst>
              <a:ext uri="{FF2B5EF4-FFF2-40B4-BE49-F238E27FC236}">
                <a16:creationId xmlns:a16="http://schemas.microsoft.com/office/drawing/2014/main" id="{6E5F7CBA-5FC7-4FAB-AA80-C0B476B8AB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89709"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8" name="Rectangle 27">
            <a:extLst>
              <a:ext uri="{FF2B5EF4-FFF2-40B4-BE49-F238E27FC236}">
                <a16:creationId xmlns:a16="http://schemas.microsoft.com/office/drawing/2014/main" id="{E54F5CCC-4588-4438-9445-8ED8C878F0ED}"/>
              </a:ext>
            </a:extLst>
          </p:cNvPr>
          <p:cNvSpPr/>
          <p:nvPr/>
        </p:nvSpPr>
        <p:spPr>
          <a:xfrm rot="16200000">
            <a:off x="9744031" y="3163164"/>
            <a:ext cx="2001199" cy="830997"/>
          </a:xfrm>
          <a:prstGeom prst="rect">
            <a:avLst/>
          </a:prstGeom>
          <a:noFill/>
          <a:ln>
            <a:noFill/>
          </a:ln>
        </p:spPr>
        <p:txBody>
          <a:bodyPr wrap="square" lIns="91440" tIns="45720" rIns="91440" bIns="45720" anchor="t">
            <a:spAutoFit/>
          </a:bodyPr>
          <a:lstStyle/>
          <a:p>
            <a:pPr algn="ctr"/>
            <a:r>
              <a:rPr lang="en-US" sz="24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Calibri"/>
                <a:cs typeface="Calibri"/>
              </a:rPr>
              <a:t>Objective</a:t>
            </a:r>
            <a:endParaRPr lang="en-US" sz="2400">
              <a:ln w="10160">
                <a:solidFill>
                  <a:schemeClr val="accent6">
                    <a:lumMod val="50000"/>
                  </a:schemeClr>
                </a:solidFill>
                <a:prstDash val="solid"/>
              </a:ln>
              <a:effectLst>
                <a:outerShdw blurRad="38100" dist="22860" dir="5400000" algn="tl" rotWithShape="0">
                  <a:srgbClr val="000000">
                    <a:alpha val="30000"/>
                  </a:srgbClr>
                </a:outerShdw>
              </a:effectLst>
              <a:ea typeface="+mn-lt"/>
              <a:cs typeface="+mn-lt"/>
            </a:endParaRPr>
          </a:p>
          <a:p>
            <a:pPr algn="ctr"/>
            <a:endParaRPr lang="en-US" sz="2400" b="1" cap="none" spc="0">
              <a:ln w="10160">
                <a:solidFill>
                  <a:srgbClr val="70AD47">
                    <a:lumMod val="50000"/>
                  </a:srgbClr>
                </a:solidFill>
                <a:prstDash val="solid"/>
              </a:ln>
              <a:solidFill>
                <a:srgbClr val="FFFFFF"/>
              </a:solidFill>
              <a:effectLst>
                <a:outerShdw blurRad="38100" dist="22860" dir="5400000" algn="tl" rotWithShape="0">
                  <a:srgbClr val="000000">
                    <a:alpha val="30000"/>
                  </a:srgbClr>
                </a:outerShdw>
              </a:effectLst>
              <a:latin typeface="WordVisi_MSFontService"/>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097221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0720043"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9327372"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4" name="Rectangle 63">
            <a:extLst>
              <a:ext uri="{FF2B5EF4-FFF2-40B4-BE49-F238E27FC236}">
                <a16:creationId xmlns:a16="http://schemas.microsoft.com/office/drawing/2014/main" id="{C7AAF738-6389-49C0-B00B-0504ABCBEC36}"/>
              </a:ext>
            </a:extLst>
          </p:cNvPr>
          <p:cNvSpPr/>
          <p:nvPr/>
        </p:nvSpPr>
        <p:spPr>
          <a:xfrm rot="16200000">
            <a:off x="8208505" y="3243742"/>
            <a:ext cx="2015849"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4" name="TextBox 3">
            <a:extLst>
              <a:ext uri="{FF2B5EF4-FFF2-40B4-BE49-F238E27FC236}">
                <a16:creationId xmlns:a16="http://schemas.microsoft.com/office/drawing/2014/main" id="{5F9830A9-4ECD-4B26-A243-45F8F63F9EEE}"/>
              </a:ext>
            </a:extLst>
          </p:cNvPr>
          <p:cNvSpPr txBox="1"/>
          <p:nvPr/>
        </p:nvSpPr>
        <p:spPr>
          <a:xfrm>
            <a:off x="886947" y="807982"/>
            <a:ext cx="6476898" cy="1015663"/>
          </a:xfrm>
          <a:prstGeom prst="rect">
            <a:avLst/>
          </a:prstGeom>
          <a:noFill/>
        </p:spPr>
        <p:txBody>
          <a:bodyPr wrap="square" rtlCol="0">
            <a:spAutoFit/>
          </a:bodyPr>
          <a:lstStyle/>
          <a:p>
            <a:pPr algn="l" rtl="0" fontAlgn="base"/>
            <a:r>
              <a:rPr lang="en-US" sz="2000" b="1" i="0">
                <a:solidFill>
                  <a:srgbClr val="177A91"/>
                </a:solidFill>
                <a:effectLst/>
                <a:latin typeface="+mj-lt"/>
              </a:rPr>
              <a:t>     </a:t>
            </a:r>
            <a:r>
              <a:rPr lang="en-US" sz="2000" b="1" i="0" err="1">
                <a:solidFill>
                  <a:srgbClr val="177A91"/>
                </a:solidFill>
                <a:effectLst/>
                <a:latin typeface="+mj-lt"/>
              </a:rPr>
              <a:t>PoTHMs</a:t>
            </a:r>
            <a:r>
              <a:rPr lang="en-US" sz="2000" b="1" i="0">
                <a:solidFill>
                  <a:srgbClr val="177A91"/>
                </a:solidFill>
                <a:effectLst/>
                <a:latin typeface="+mj-lt"/>
              </a:rPr>
              <a:t> worker shall have a full knowledge to what they work for without needing to be nearly to </a:t>
            </a:r>
            <a:r>
              <a:rPr lang="en-US" sz="2000" b="1" i="0" err="1">
                <a:solidFill>
                  <a:srgbClr val="177A91"/>
                </a:solidFill>
                <a:effectLst/>
                <a:latin typeface="+mj-lt"/>
              </a:rPr>
              <a:t>PoTHMs</a:t>
            </a:r>
            <a:r>
              <a:rPr lang="en-US" sz="2000" b="1" i="0">
                <a:solidFill>
                  <a:srgbClr val="177A91"/>
                </a:solidFill>
                <a:effectLst/>
                <a:latin typeface="+mj-lt"/>
              </a:rPr>
              <a:t>.  </a:t>
            </a:r>
          </a:p>
          <a:p>
            <a:pPr algn="l" rtl="0" fontAlgn="base"/>
            <a:r>
              <a:rPr lang="en-US" sz="2000" b="1" i="0">
                <a:solidFill>
                  <a:srgbClr val="177A91"/>
                </a:solidFill>
                <a:effectLst/>
                <a:latin typeface="+mj-lt"/>
              </a:rPr>
              <a:t> </a:t>
            </a:r>
          </a:p>
        </p:txBody>
      </p:sp>
      <p:sp>
        <p:nvSpPr>
          <p:cNvPr id="21" name="TextBox 20">
            <a:extLst>
              <a:ext uri="{FF2B5EF4-FFF2-40B4-BE49-F238E27FC236}">
                <a16:creationId xmlns:a16="http://schemas.microsoft.com/office/drawing/2014/main" id="{A919E013-2CB6-4790-AFD1-E06BDD31C38F}"/>
              </a:ext>
            </a:extLst>
          </p:cNvPr>
          <p:cNvSpPr txBox="1"/>
          <p:nvPr/>
        </p:nvSpPr>
        <p:spPr>
          <a:xfrm>
            <a:off x="744921" y="244394"/>
            <a:ext cx="3135085" cy="523220"/>
          </a:xfrm>
          <a:prstGeom prst="rect">
            <a:avLst/>
          </a:prstGeom>
          <a:noFill/>
        </p:spPr>
        <p:txBody>
          <a:bodyPr wrap="square">
            <a:spAutoFit/>
          </a:bodyPr>
          <a:lstStyle/>
          <a:p>
            <a:pPr algn="ctr"/>
            <a:r>
              <a:rPr lang="en-US" sz="28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 Vision :</a:t>
            </a:r>
            <a:endParaRPr lang="en-US" sz="28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23" name="TextBox 22">
            <a:extLst>
              <a:ext uri="{FF2B5EF4-FFF2-40B4-BE49-F238E27FC236}">
                <a16:creationId xmlns:a16="http://schemas.microsoft.com/office/drawing/2014/main" id="{90AF59F1-2EF8-4FD0-AE70-90B58607FB87}"/>
              </a:ext>
            </a:extLst>
          </p:cNvPr>
          <p:cNvSpPr txBox="1"/>
          <p:nvPr/>
        </p:nvSpPr>
        <p:spPr>
          <a:xfrm>
            <a:off x="722309" y="1633296"/>
            <a:ext cx="3577655" cy="523220"/>
          </a:xfrm>
          <a:prstGeom prst="rect">
            <a:avLst/>
          </a:prstGeom>
          <a:noFill/>
        </p:spPr>
        <p:txBody>
          <a:bodyPr wrap="square">
            <a:spAutoFit/>
          </a:bodyPr>
          <a:lstStyle/>
          <a:p>
            <a:pPr algn="ctr"/>
            <a:r>
              <a:rPr lang="en-US" sz="28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 Usability :</a:t>
            </a:r>
            <a:endParaRPr lang="en-US" sz="28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7" name="TextBox 6">
            <a:extLst>
              <a:ext uri="{FF2B5EF4-FFF2-40B4-BE49-F238E27FC236}">
                <a16:creationId xmlns:a16="http://schemas.microsoft.com/office/drawing/2014/main" id="{8FB927F2-2A57-49AB-A5B1-A0035F2B1CDD}"/>
              </a:ext>
            </a:extLst>
          </p:cNvPr>
          <p:cNvSpPr txBox="1"/>
          <p:nvPr/>
        </p:nvSpPr>
        <p:spPr>
          <a:xfrm>
            <a:off x="1284617" y="2293539"/>
            <a:ext cx="6476898" cy="2215991"/>
          </a:xfrm>
          <a:prstGeom prst="rect">
            <a:avLst/>
          </a:prstGeom>
          <a:noFill/>
        </p:spPr>
        <p:txBody>
          <a:bodyPr wrap="square" lIns="91440" tIns="45720" rIns="91440" bIns="45720" rtlCol="0" anchor="t">
            <a:spAutoFit/>
          </a:bodyPr>
          <a:lstStyle/>
          <a:p>
            <a:r>
              <a:rPr lang="en-US" sz="2000">
                <a:solidFill>
                  <a:srgbClr val="177A91"/>
                </a:solidFill>
                <a:ea typeface="+mn-lt"/>
                <a:cs typeface="+mn-lt"/>
              </a:rPr>
              <a:t> Can visitors find the information they need?</a:t>
            </a:r>
            <a:endParaRPr lang="en-US"/>
          </a:p>
          <a:p>
            <a:pPr>
              <a:buFont typeface="Courier New,monospace"/>
              <a:buChar char="o"/>
            </a:pPr>
            <a:endParaRPr lang="en-US" sz="2000">
              <a:solidFill>
                <a:srgbClr val="177A91"/>
              </a:solidFill>
              <a:ea typeface="+mn-lt"/>
              <a:cs typeface="+mn-lt"/>
            </a:endParaRPr>
          </a:p>
          <a:p>
            <a:r>
              <a:rPr lang="en-US" sz="2000">
                <a:solidFill>
                  <a:srgbClr val="177A91"/>
                </a:solidFill>
                <a:ea typeface="+mn-lt"/>
                <a:cs typeface="+mn-lt"/>
              </a:rPr>
              <a:t> Can users easily find The products?</a:t>
            </a:r>
            <a:endParaRPr lang="en-US">
              <a:solidFill>
                <a:srgbClr val="177A91"/>
              </a:solidFill>
              <a:cs typeface="Calibri" panose="020F0502020204030204"/>
            </a:endParaRPr>
          </a:p>
          <a:p>
            <a:pPr>
              <a:buFont typeface="Courier New,monospace"/>
              <a:buChar char="o"/>
            </a:pPr>
            <a:endParaRPr lang="en-US" sz="2000">
              <a:cs typeface="Calibri"/>
            </a:endParaRPr>
          </a:p>
          <a:p>
            <a:pPr marL="342900" indent="-342900">
              <a:buFont typeface="Courier New"/>
              <a:buChar char="o"/>
            </a:pPr>
            <a:endParaRPr lang="en-US">
              <a:solidFill>
                <a:srgbClr val="000000"/>
              </a:solidFill>
              <a:latin typeface="Calibri" panose="020F0502020204030204"/>
              <a:cs typeface="Calibri" panose="020F0502020204030204"/>
            </a:endParaRPr>
          </a:p>
          <a:p>
            <a:pPr marL="342900" indent="-342900">
              <a:buFont typeface="Courier New"/>
              <a:buChar char="o"/>
            </a:pPr>
            <a:endParaRPr lang="en-US" sz="2000" b="1">
              <a:solidFill>
                <a:srgbClr val="177A91"/>
              </a:solidFill>
              <a:latin typeface="+mj-lt"/>
              <a:cs typeface="Calibri Light"/>
            </a:endParaRPr>
          </a:p>
          <a:p>
            <a:pPr marL="342900" indent="-342900">
              <a:buFont typeface="Courier New"/>
              <a:buChar char="o"/>
            </a:pPr>
            <a:endParaRPr lang="en-US" sz="2000" b="1">
              <a:solidFill>
                <a:srgbClr val="177A91"/>
              </a:solidFill>
              <a:latin typeface="+mj-lt"/>
              <a:cs typeface="Calibri Light"/>
            </a:endParaRPr>
          </a:p>
        </p:txBody>
      </p:sp>
      <p:sp>
        <p:nvSpPr>
          <p:cNvPr id="25" name="TextBox 24">
            <a:extLst>
              <a:ext uri="{FF2B5EF4-FFF2-40B4-BE49-F238E27FC236}">
                <a16:creationId xmlns:a16="http://schemas.microsoft.com/office/drawing/2014/main" id="{27CE08C8-2FEC-4825-9609-79F49BF36567}"/>
              </a:ext>
            </a:extLst>
          </p:cNvPr>
          <p:cNvSpPr txBox="1"/>
          <p:nvPr/>
        </p:nvSpPr>
        <p:spPr>
          <a:xfrm>
            <a:off x="846630" y="4101152"/>
            <a:ext cx="3577655" cy="523220"/>
          </a:xfrm>
          <a:prstGeom prst="rect">
            <a:avLst/>
          </a:prstGeom>
          <a:noFill/>
        </p:spPr>
        <p:txBody>
          <a:bodyPr wrap="square">
            <a:spAutoFit/>
          </a:bodyPr>
          <a:lstStyle/>
          <a:p>
            <a:pPr algn="ctr"/>
            <a:r>
              <a:rPr lang="en-US" sz="28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 component :</a:t>
            </a:r>
            <a:endParaRPr lang="en-US" sz="28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29" name="TextBox 28">
            <a:extLst>
              <a:ext uri="{FF2B5EF4-FFF2-40B4-BE49-F238E27FC236}">
                <a16:creationId xmlns:a16="http://schemas.microsoft.com/office/drawing/2014/main" id="{D69B66D6-8726-4DB5-9044-2C1786C5C05F}"/>
              </a:ext>
            </a:extLst>
          </p:cNvPr>
          <p:cNvSpPr txBox="1"/>
          <p:nvPr/>
        </p:nvSpPr>
        <p:spPr>
          <a:xfrm>
            <a:off x="955355" y="4651635"/>
            <a:ext cx="4146300" cy="2031325"/>
          </a:xfrm>
          <a:prstGeom prst="rect">
            <a:avLst/>
          </a:prstGeom>
          <a:noFill/>
        </p:spPr>
        <p:txBody>
          <a:bodyPr wrap="square" lIns="91440" tIns="45720" rIns="91440" bIns="45720" anchor="t">
            <a:spAutoFit/>
          </a:bodyPr>
          <a:lstStyle/>
          <a:p>
            <a:pPr algn="just" fontAlgn="base">
              <a:buFont typeface="Arial" panose="020B0604020202020204" pitchFamily="34" charset="0"/>
              <a:buChar char="•"/>
            </a:pPr>
            <a:r>
              <a:rPr lang="en-US" sz="1800" b="1" i="0">
                <a:solidFill>
                  <a:srgbClr val="177A91"/>
                </a:solidFill>
                <a:effectLst/>
                <a:latin typeface="+mj-lt"/>
              </a:rPr>
              <a:t>System Admin</a:t>
            </a:r>
            <a:r>
              <a:rPr lang="en-US" b="1">
                <a:solidFill>
                  <a:srgbClr val="177A91"/>
                </a:solidFill>
                <a:latin typeface="+mj-lt"/>
              </a:rPr>
              <a:t> Control Panel </a:t>
            </a:r>
            <a:r>
              <a:rPr lang="en-US" sz="1800" b="1" i="0">
                <a:solidFill>
                  <a:srgbClr val="177A91"/>
                </a:solidFill>
                <a:effectLst/>
                <a:latin typeface="+mj-lt"/>
              </a:rPr>
              <a:t> </a:t>
            </a:r>
          </a:p>
          <a:p>
            <a:pPr algn="just" rtl="0" fontAlgn="base">
              <a:buFont typeface="Arial" panose="020B0604020202020204" pitchFamily="34" charset="0"/>
              <a:buChar char="•"/>
            </a:pPr>
            <a:r>
              <a:rPr lang="en-US" sz="1800" b="1" i="0">
                <a:solidFill>
                  <a:srgbClr val="177A91"/>
                </a:solidFill>
                <a:effectLst/>
                <a:latin typeface="+mj-lt"/>
              </a:rPr>
              <a:t>Administrator dashboard  </a:t>
            </a:r>
          </a:p>
          <a:p>
            <a:pPr algn="just" rtl="0" fontAlgn="base">
              <a:buFont typeface="Arial" panose="020B0604020202020204" pitchFamily="34" charset="0"/>
              <a:buChar char="•"/>
            </a:pPr>
            <a:r>
              <a:rPr lang="en-US" sz="1800" b="1" i="0">
                <a:solidFill>
                  <a:srgbClr val="177A91"/>
                </a:solidFill>
                <a:effectLst/>
                <a:latin typeface="+mj-lt"/>
              </a:rPr>
              <a:t>A </a:t>
            </a:r>
            <a:r>
              <a:rPr lang="en-US" b="1" err="1">
                <a:solidFill>
                  <a:srgbClr val="177A91"/>
                </a:solidFill>
                <a:latin typeface="+mj-lt"/>
              </a:rPr>
              <a:t>Cpanel</a:t>
            </a:r>
            <a:r>
              <a:rPr lang="en-US" sz="1800" b="1" i="0">
                <a:solidFill>
                  <a:srgbClr val="177A91"/>
                </a:solidFill>
                <a:effectLst/>
                <a:latin typeface="+mj-lt"/>
              </a:rPr>
              <a:t> for registrants on the site  </a:t>
            </a:r>
            <a:endParaRPr lang="en-US" sz="1800" b="1" i="0">
              <a:solidFill>
                <a:srgbClr val="177A91"/>
              </a:solidFill>
              <a:effectLst/>
              <a:latin typeface="+mj-lt"/>
              <a:cs typeface="Calibri Light"/>
            </a:endParaRPr>
          </a:p>
          <a:p>
            <a:pPr algn="just" rtl="0" fontAlgn="base">
              <a:buFont typeface="Arial" panose="020B0604020202020204" pitchFamily="34" charset="0"/>
              <a:buChar char="•"/>
            </a:pPr>
            <a:r>
              <a:rPr lang="en-US" sz="1800" b="1" i="0">
                <a:solidFill>
                  <a:srgbClr val="177A91"/>
                </a:solidFill>
                <a:effectLst/>
                <a:latin typeface="+mj-lt"/>
              </a:rPr>
              <a:t>Trainees + Trainer control panel  </a:t>
            </a:r>
          </a:p>
          <a:p>
            <a:pPr algn="just" rtl="0" fontAlgn="base">
              <a:buFont typeface="Arial" panose="020B0604020202020204" pitchFamily="34" charset="0"/>
              <a:buChar char="•"/>
            </a:pPr>
            <a:r>
              <a:rPr lang="en-US" sz="1800" b="1" i="0">
                <a:solidFill>
                  <a:srgbClr val="177A91"/>
                </a:solidFill>
                <a:effectLst/>
                <a:latin typeface="+mj-lt"/>
              </a:rPr>
              <a:t>Website registration plate + login  </a:t>
            </a:r>
          </a:p>
          <a:p>
            <a:pPr algn="just" rtl="0" fontAlgn="base">
              <a:buFont typeface="Arial" panose="020B0604020202020204" pitchFamily="34" charset="0"/>
              <a:buChar char="•"/>
            </a:pPr>
            <a:r>
              <a:rPr lang="en-US" sz="1800" b="1" i="0">
                <a:solidFill>
                  <a:srgbClr val="177A91"/>
                </a:solidFill>
                <a:effectLst/>
                <a:latin typeface="+mj-lt"/>
              </a:rPr>
              <a:t>Course review page and website services  </a:t>
            </a:r>
          </a:p>
          <a:p>
            <a:pPr algn="just" rtl="0" fontAlgn="base">
              <a:buFont typeface="Arial" panose="020B0604020202020204" pitchFamily="34" charset="0"/>
              <a:buChar char="•"/>
            </a:pPr>
            <a:r>
              <a:rPr lang="en-US" sz="1800" b="1" i="0">
                <a:solidFill>
                  <a:srgbClr val="177A91"/>
                </a:solidFill>
                <a:effectLst/>
                <a:latin typeface="+mj-lt"/>
              </a:rPr>
              <a:t>The list of services used by them </a:t>
            </a:r>
            <a:endParaRPr lang="en-US" sz="1600" b="1" i="0">
              <a:solidFill>
                <a:srgbClr val="177A91"/>
              </a:solidFill>
              <a:effectLst/>
              <a:latin typeface="+mj-lt"/>
            </a:endParaRPr>
          </a:p>
        </p:txBody>
      </p:sp>
    </p:spTree>
    <p:extLst>
      <p:ext uri="{BB962C8B-B14F-4D97-AF65-F5344CB8AC3E}">
        <p14:creationId xmlns:p14="http://schemas.microsoft.com/office/powerpoint/2010/main" val="546559930"/>
      </p:ext>
    </p:extLst>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1000"/>
                                        <p:tgtEl>
                                          <p:spTgt spid="25"/>
                                        </p:tgtEl>
                                      </p:cBhvr>
                                    </p:animEffect>
                                    <p:anim calcmode="lin" valueType="num">
                                      <p:cBhvr>
                                        <p:cTn id="32" dur="1000" fill="hold"/>
                                        <p:tgtEl>
                                          <p:spTgt spid="25"/>
                                        </p:tgtEl>
                                        <p:attrNameLst>
                                          <p:attrName>ppt_x</p:attrName>
                                        </p:attrNameLst>
                                      </p:cBhvr>
                                      <p:tavLst>
                                        <p:tav tm="0">
                                          <p:val>
                                            <p:strVal val="#ppt_x"/>
                                          </p:val>
                                        </p:tav>
                                        <p:tav tm="100000">
                                          <p:val>
                                            <p:strVal val="#ppt_x"/>
                                          </p:val>
                                        </p:tav>
                                      </p:tavLst>
                                    </p:anim>
                                    <p:anim calcmode="lin" valueType="num">
                                      <p:cBhvr>
                                        <p:cTn id="3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anim calcmode="lin" valueType="num">
                                      <p:cBhvr>
                                        <p:cTn id="39" dur="500" fill="hold"/>
                                        <p:tgtEl>
                                          <p:spTgt spid="29"/>
                                        </p:tgtEl>
                                        <p:attrNameLst>
                                          <p:attrName>ppt_x</p:attrName>
                                        </p:attrNameLst>
                                      </p:cBhvr>
                                      <p:tavLst>
                                        <p:tav tm="0">
                                          <p:val>
                                            <p:strVal val="#ppt_x"/>
                                          </p:val>
                                        </p:tav>
                                        <p:tav tm="100000">
                                          <p:val>
                                            <p:strVal val="#ppt_x"/>
                                          </p:val>
                                        </p:tav>
                                      </p:tavLst>
                                    </p:anim>
                                    <p:anim calcmode="lin" valueType="num">
                                      <p:cBhvr>
                                        <p:cTn id="40"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P spid="23" grpId="0"/>
      <p:bldP spid="7" grpId="0"/>
      <p:bldP spid="25"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sp>
        <p:nvSpPr>
          <p:cNvPr id="28" name="Rectangle 27">
            <a:extLst>
              <a:ext uri="{FF2B5EF4-FFF2-40B4-BE49-F238E27FC236}">
                <a16:creationId xmlns:a16="http://schemas.microsoft.com/office/drawing/2014/main" id="{E54F5CCC-4588-4438-9445-8ED8C878F0ED}"/>
              </a:ext>
            </a:extLst>
          </p:cNvPr>
          <p:cNvSpPr/>
          <p:nvPr/>
        </p:nvSpPr>
        <p:spPr>
          <a:xfrm rot="16200000">
            <a:off x="-459594" y="3251068"/>
            <a:ext cx="2001199"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Aim</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66782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371397"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698553"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4" name="Rectangle 63">
            <a:extLst>
              <a:ext uri="{FF2B5EF4-FFF2-40B4-BE49-F238E27FC236}">
                <a16:creationId xmlns:a16="http://schemas.microsoft.com/office/drawing/2014/main" id="{C7AAF738-6389-49C0-B00B-0504ABCBEC36}"/>
              </a:ext>
            </a:extLst>
          </p:cNvPr>
          <p:cNvSpPr/>
          <p:nvPr/>
        </p:nvSpPr>
        <p:spPr>
          <a:xfrm rot="16200000">
            <a:off x="-1818719" y="3463522"/>
            <a:ext cx="208607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 vision</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5" name="Rectangle 64">
            <a:extLst>
              <a:ext uri="{FF2B5EF4-FFF2-40B4-BE49-F238E27FC236}">
                <a16:creationId xmlns:a16="http://schemas.microsoft.com/office/drawing/2014/main" id="{3BF4488B-46A5-4A2A-AD39-93324E690200}"/>
              </a:ext>
            </a:extLst>
          </p:cNvPr>
          <p:cNvSpPr/>
          <p:nvPr/>
        </p:nvSpPr>
        <p:spPr>
          <a:xfrm rot="16200000">
            <a:off x="-2777153" y="3044278"/>
            <a:ext cx="2616788" cy="769441"/>
          </a:xfrm>
          <a:prstGeom prst="rect">
            <a:avLst/>
          </a:prstGeom>
          <a:noFill/>
          <a:ln>
            <a:noFill/>
          </a:ln>
        </p:spPr>
        <p:txBody>
          <a:bodyPr wrap="square" lIns="91440" tIns="45720" rIns="91440" bIns="45720">
            <a:spAutoFit/>
          </a:bodyPr>
          <a:lstStyle/>
          <a:p>
            <a:pPr algn="ctr"/>
            <a:r>
              <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User case </a:t>
            </a:r>
          </a:p>
          <a:p>
            <a:pPr algn="ctr"/>
            <a:r>
              <a:rPr lang="en-US" sz="22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system</a:t>
            </a:r>
            <a:endPar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80" name="Rectangle 79">
            <a:extLst>
              <a:ext uri="{FF2B5EF4-FFF2-40B4-BE49-F238E27FC236}">
                <a16:creationId xmlns:a16="http://schemas.microsoft.com/office/drawing/2014/main" id="{75EBDEAE-960E-4B09-A5C6-C4B06BB57946}"/>
              </a:ext>
            </a:extLst>
          </p:cNvPr>
          <p:cNvSpPr/>
          <p:nvPr/>
        </p:nvSpPr>
        <p:spPr>
          <a:xfrm rot="16200000">
            <a:off x="202127" y="3260371"/>
            <a:ext cx="2001199" cy="400110"/>
          </a:xfrm>
          <a:prstGeom prst="rect">
            <a:avLst/>
          </a:prstGeom>
          <a:noFill/>
          <a:ln>
            <a:noFill/>
          </a:ln>
        </p:spPr>
        <p:txBody>
          <a:bodyPr wrap="square" lIns="91440" tIns="45720" rIns="91440" bIns="45720">
            <a:spAutoFit/>
          </a:bodyPr>
          <a:lstStyle/>
          <a:p>
            <a:pPr algn="ctr"/>
            <a:r>
              <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Definition</a:t>
            </a:r>
            <a:endPar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pic>
        <p:nvPicPr>
          <p:cNvPr id="5" name="Picture 4" descr="Text&#10;&#10;Description automatically generated">
            <a:extLst>
              <a:ext uri="{FF2B5EF4-FFF2-40B4-BE49-F238E27FC236}">
                <a16:creationId xmlns:a16="http://schemas.microsoft.com/office/drawing/2014/main" id="{552E7F36-05C6-43DA-A8E8-2C8C59654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884" y="1350521"/>
            <a:ext cx="6473051" cy="4150393"/>
          </a:xfrm>
          <a:prstGeom prst="rect">
            <a:avLst/>
          </a:prstGeom>
        </p:spPr>
      </p:pic>
      <p:pic>
        <p:nvPicPr>
          <p:cNvPr id="97" name="Picture 96" descr="Background pattern&#10;&#10;Description automatically generated with low confidence">
            <a:extLst>
              <a:ext uri="{FF2B5EF4-FFF2-40B4-BE49-F238E27FC236}">
                <a16:creationId xmlns:a16="http://schemas.microsoft.com/office/drawing/2014/main" id="{1184ECCF-8141-4B16-98A9-4600378DD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997" y="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98" name="Picture 97" descr="Background pattern&#10;&#10;Description automatically generated with low confidence">
            <a:extLst>
              <a:ext uri="{FF2B5EF4-FFF2-40B4-BE49-F238E27FC236}">
                <a16:creationId xmlns:a16="http://schemas.microsoft.com/office/drawing/2014/main" id="{A8C3CA76-7403-44E0-901B-1E2EB4DE41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2582" y="5290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99" name="Picture 98">
            <a:extLst>
              <a:ext uri="{FF2B5EF4-FFF2-40B4-BE49-F238E27FC236}">
                <a16:creationId xmlns:a16="http://schemas.microsoft.com/office/drawing/2014/main" id="{454CB077-A7E3-4142-B9F1-9EDCE44CB4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8895" y="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00" name="Picture 99">
            <a:extLst>
              <a:ext uri="{FF2B5EF4-FFF2-40B4-BE49-F238E27FC236}">
                <a16:creationId xmlns:a16="http://schemas.microsoft.com/office/drawing/2014/main" id="{9ADF63B3-209D-4722-83BC-3CA49888F1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93515" y="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01" name="Picture 100" descr="Background pattern&#10;&#10;Description automatically generated with low confidence">
            <a:extLst>
              <a:ext uri="{FF2B5EF4-FFF2-40B4-BE49-F238E27FC236}">
                <a16:creationId xmlns:a16="http://schemas.microsoft.com/office/drawing/2014/main" id="{C11E28C9-1D4D-4C5C-8984-A89AD551CD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93773" y="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02" name="Picture 101" descr="Background pattern&#10;&#10;Description automatically generated with low confidence">
            <a:extLst>
              <a:ext uri="{FF2B5EF4-FFF2-40B4-BE49-F238E27FC236}">
                <a16:creationId xmlns:a16="http://schemas.microsoft.com/office/drawing/2014/main" id="{14B06E2C-C96E-47D0-AAE3-8AE02FFCDA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20647" y="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20" name="Picture 119" descr="Background pattern&#10;&#10;Description automatically generated with low confidence">
            <a:extLst>
              <a:ext uri="{FF2B5EF4-FFF2-40B4-BE49-F238E27FC236}">
                <a16:creationId xmlns:a16="http://schemas.microsoft.com/office/drawing/2014/main" id="{B6FC1CE9-69EA-4CEA-BC73-B2FD9FACDE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4315" y="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28" name="Picture 127" descr="Background pattern&#10;&#10;Description automatically generated with medium confidence">
            <a:extLst>
              <a:ext uri="{FF2B5EF4-FFF2-40B4-BE49-F238E27FC236}">
                <a16:creationId xmlns:a16="http://schemas.microsoft.com/office/drawing/2014/main" id="{763603BB-4C9D-41AD-A571-F0CC4915091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91688" y="-19671"/>
            <a:ext cx="12505492" cy="7034339"/>
          </a:xfrm>
          <a:prstGeom prst="rect">
            <a:avLst/>
          </a:prstGeom>
        </p:spPr>
      </p:pic>
      <p:pic>
        <p:nvPicPr>
          <p:cNvPr id="129" name="Picture 128" descr="Background pattern&#10;&#10;Description automatically generated with low confidence">
            <a:extLst>
              <a:ext uri="{FF2B5EF4-FFF2-40B4-BE49-F238E27FC236}">
                <a16:creationId xmlns:a16="http://schemas.microsoft.com/office/drawing/2014/main" id="{FFDF52C4-F89C-44B4-856C-B37115EF81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392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0" name="Picture 129" descr="Background pattern&#10;&#10;Description automatically generated with low confidence">
            <a:extLst>
              <a:ext uri="{FF2B5EF4-FFF2-40B4-BE49-F238E27FC236}">
                <a16:creationId xmlns:a16="http://schemas.microsoft.com/office/drawing/2014/main" id="{ADFA9ABE-E978-4D49-AA12-CCAC73899B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83570" y="-5290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2" name="Picture 131">
            <a:extLst>
              <a:ext uri="{FF2B5EF4-FFF2-40B4-BE49-F238E27FC236}">
                <a16:creationId xmlns:a16="http://schemas.microsoft.com/office/drawing/2014/main" id="{48D1C488-DB00-4353-9459-B83432FB60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47697"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3" name="Picture 132" descr="Background pattern&#10;&#10;Description automatically generated with low confidence">
            <a:extLst>
              <a:ext uri="{FF2B5EF4-FFF2-40B4-BE49-F238E27FC236}">
                <a16:creationId xmlns:a16="http://schemas.microsoft.com/office/drawing/2014/main" id="{42A3D890-F478-48E5-AD6F-C82C0F5A57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72557"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4" name="Picture 133" descr="Background pattern&#10;&#10;Description automatically generated with low confidence">
            <a:extLst>
              <a:ext uri="{FF2B5EF4-FFF2-40B4-BE49-F238E27FC236}">
                <a16:creationId xmlns:a16="http://schemas.microsoft.com/office/drawing/2014/main" id="{485A764A-D6F3-4FBB-B287-C3736CB00AF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60252"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138" name="TextBox 137">
            <a:extLst>
              <a:ext uri="{FF2B5EF4-FFF2-40B4-BE49-F238E27FC236}">
                <a16:creationId xmlns:a16="http://schemas.microsoft.com/office/drawing/2014/main" id="{DF4475EE-F44A-4F2A-91EA-9437405C43BD}"/>
              </a:ext>
            </a:extLst>
          </p:cNvPr>
          <p:cNvSpPr txBox="1"/>
          <p:nvPr/>
        </p:nvSpPr>
        <p:spPr>
          <a:xfrm>
            <a:off x="2266356" y="404242"/>
            <a:ext cx="7123448" cy="7048083"/>
          </a:xfrm>
          <a:prstGeom prst="rect">
            <a:avLst/>
          </a:prstGeom>
          <a:noFill/>
        </p:spPr>
        <p:txBody>
          <a:bodyPr wrap="square" lIns="91440" tIns="45720" rIns="91440" bIns="45720" anchor="t">
            <a:spAutoFit/>
          </a:bodyPr>
          <a:lstStyle/>
          <a:p>
            <a:r>
              <a:rPr lang="en-US" sz="2800" b="1">
                <a:solidFill>
                  <a:schemeClr val="accent4">
                    <a:lumMod val="75000"/>
                  </a:schemeClr>
                </a:solidFill>
                <a:latin typeface="+mj-lt"/>
              </a:rPr>
              <a:t>User Characteristics  </a:t>
            </a:r>
            <a:endParaRPr lang="en-US" b="1">
              <a:solidFill>
                <a:schemeClr val="accent4">
                  <a:lumMod val="75000"/>
                </a:schemeClr>
              </a:solidFill>
              <a:latin typeface="+mj-lt"/>
            </a:endParaRPr>
          </a:p>
          <a:p>
            <a:r>
              <a:rPr lang="en-US" b="1">
                <a:solidFill>
                  <a:schemeClr val="tx2"/>
                </a:solidFill>
                <a:latin typeface="Calibri Light"/>
                <a:ea typeface="+mn-lt"/>
                <a:cs typeface="+mn-lt"/>
              </a:rPr>
              <a:t>Intended users are all </a:t>
            </a:r>
            <a:r>
              <a:rPr lang="en-US" b="1" err="1">
                <a:solidFill>
                  <a:schemeClr val="tx2"/>
                </a:solidFill>
                <a:latin typeface="Calibri Light"/>
                <a:ea typeface="+mn-lt"/>
                <a:cs typeface="+mn-lt"/>
              </a:rPr>
              <a:t>PoTHMs</a:t>
            </a:r>
            <a:r>
              <a:rPr lang="en-US" b="1">
                <a:solidFill>
                  <a:schemeClr val="tx2"/>
                </a:solidFill>
                <a:latin typeface="Calibri Light"/>
                <a:ea typeface="+mn-lt"/>
                <a:cs typeface="+mn-lt"/>
              </a:rPr>
              <a:t> workers, administrative and anyone who related to the presidency. </a:t>
            </a:r>
            <a:endParaRPr lang="en-US" b="1">
              <a:solidFill>
                <a:schemeClr val="tx2"/>
              </a:solidFill>
              <a:latin typeface="Calibri Light"/>
              <a:cs typeface="Calibri Light"/>
            </a:endParaRPr>
          </a:p>
          <a:p>
            <a:r>
              <a:rPr lang="en-US" b="1" err="1">
                <a:solidFill>
                  <a:schemeClr val="tx2"/>
                </a:solidFill>
                <a:latin typeface="Calibri Light"/>
                <a:ea typeface="+mn-lt"/>
                <a:cs typeface="+mn-lt"/>
              </a:rPr>
              <a:t>PoTHMs</a:t>
            </a:r>
            <a:r>
              <a:rPr lang="en-US" b="1">
                <a:solidFill>
                  <a:schemeClr val="tx2"/>
                </a:solidFill>
                <a:latin typeface="Calibri Light"/>
                <a:ea typeface="+mn-lt"/>
                <a:cs typeface="+mn-lt"/>
              </a:rPr>
              <a:t> welcomes anyone who interested to the presidency.</a:t>
            </a:r>
          </a:p>
          <a:p>
            <a:endParaRPr lang="en-US" b="1">
              <a:solidFill>
                <a:schemeClr val="tx2">
                  <a:lumMod val="75000"/>
                </a:schemeClr>
              </a:solidFill>
              <a:latin typeface="+mj-lt"/>
            </a:endParaRPr>
          </a:p>
          <a:p>
            <a:r>
              <a:rPr lang="en-US" b="1">
                <a:solidFill>
                  <a:schemeClr val="tx2">
                    <a:lumMod val="75000"/>
                  </a:schemeClr>
                </a:solidFill>
                <a:latin typeface="+mj-lt"/>
              </a:rPr>
              <a:t> </a:t>
            </a:r>
          </a:p>
          <a:p>
            <a:endParaRPr lang="en-US" b="1">
              <a:solidFill>
                <a:schemeClr val="accent4">
                  <a:lumMod val="75000"/>
                </a:schemeClr>
              </a:solidFill>
              <a:latin typeface="+mj-lt"/>
            </a:endParaRPr>
          </a:p>
          <a:p>
            <a:r>
              <a:rPr lang="en-US" sz="3200" b="1">
                <a:solidFill>
                  <a:schemeClr val="accent4">
                    <a:lumMod val="75000"/>
                  </a:schemeClr>
                </a:solidFill>
                <a:latin typeface="+mj-lt"/>
              </a:rPr>
              <a:t>Intended Technology    </a:t>
            </a:r>
            <a:endParaRPr lang="en-US" b="1">
              <a:solidFill>
                <a:schemeClr val="accent4">
                  <a:lumMod val="75000"/>
                </a:schemeClr>
              </a:solidFill>
              <a:latin typeface="+mj-lt"/>
            </a:endParaRPr>
          </a:p>
          <a:p>
            <a:r>
              <a:rPr lang="en-US" b="1">
                <a:solidFill>
                  <a:schemeClr val="tx2">
                    <a:lumMod val="75000"/>
                  </a:schemeClr>
                </a:solidFill>
                <a:latin typeface="+mj-lt"/>
              </a:rPr>
              <a:t>The platform compatible with tablets and mobile devices, and the application is compatible with Android system devices and Apple system devices. </a:t>
            </a:r>
            <a:endParaRPr lang="en-US" b="1">
              <a:solidFill>
                <a:schemeClr val="tx2">
                  <a:lumMod val="75000"/>
                </a:schemeClr>
              </a:solidFill>
              <a:latin typeface="+mj-lt"/>
              <a:cs typeface="Calibri Light"/>
            </a:endParaRPr>
          </a:p>
          <a:p>
            <a:endParaRPr lang="en-US" b="1">
              <a:solidFill>
                <a:schemeClr val="tx2">
                  <a:lumMod val="75000"/>
                </a:schemeClr>
              </a:solidFill>
              <a:latin typeface="+mj-lt"/>
            </a:endParaRPr>
          </a:p>
          <a:p>
            <a:r>
              <a:rPr lang="en-US" b="1">
                <a:solidFill>
                  <a:schemeClr val="tx2">
                    <a:lumMod val="75000"/>
                  </a:schemeClr>
                </a:solidFill>
                <a:latin typeface="+mj-lt"/>
              </a:rPr>
              <a:t> </a:t>
            </a:r>
          </a:p>
          <a:p>
            <a:endParaRPr lang="en-US" b="1">
              <a:solidFill>
                <a:schemeClr val="accent4">
                  <a:lumMod val="75000"/>
                </a:schemeClr>
              </a:solidFill>
              <a:latin typeface="+mj-lt"/>
            </a:endParaRPr>
          </a:p>
          <a:p>
            <a:r>
              <a:rPr lang="en-US" sz="3200" b="1">
                <a:solidFill>
                  <a:schemeClr val="accent4">
                    <a:lumMod val="75000"/>
                  </a:schemeClr>
                </a:solidFill>
                <a:latin typeface="+mj-lt"/>
              </a:rPr>
              <a:t>Challenges  </a:t>
            </a:r>
          </a:p>
          <a:p>
            <a:r>
              <a:rPr lang="en-US" b="1">
                <a:solidFill>
                  <a:srgbClr val="C00000"/>
                </a:solidFill>
                <a:latin typeface="+mj-lt"/>
              </a:rPr>
              <a:t>Lack of availability of information. </a:t>
            </a:r>
          </a:p>
          <a:p>
            <a:r>
              <a:rPr lang="en-US" b="1">
                <a:solidFill>
                  <a:srgbClr val="C00000"/>
                </a:solidFill>
                <a:latin typeface="+mj-lt"/>
              </a:rPr>
              <a:t>The team does not know each other, and thus causes slow workflow.</a:t>
            </a:r>
          </a:p>
          <a:p>
            <a:r>
              <a:rPr lang="en-US" b="1">
                <a:solidFill>
                  <a:schemeClr val="accent6">
                    <a:lumMod val="50000"/>
                  </a:schemeClr>
                </a:solidFill>
                <a:latin typeface="+mj-lt"/>
              </a:rPr>
              <a:t>SOLUTIONs : </a:t>
            </a:r>
            <a:endParaRPr lang="en-US" b="1">
              <a:solidFill>
                <a:schemeClr val="accent6">
                  <a:lumMod val="50000"/>
                </a:schemeClr>
              </a:solidFill>
              <a:latin typeface="+mj-lt"/>
              <a:cs typeface="Calibri Light"/>
            </a:endParaRPr>
          </a:p>
          <a:p>
            <a:r>
              <a:rPr lang="en-US" b="1">
                <a:solidFill>
                  <a:schemeClr val="accent6">
                    <a:lumMod val="75000"/>
                  </a:schemeClr>
                </a:solidFill>
                <a:latin typeface="+mj-lt"/>
              </a:rPr>
              <a:t>Every member chooses a specific task that she has a good background of it.</a:t>
            </a:r>
          </a:p>
          <a:p>
            <a:r>
              <a:rPr lang="en-US" b="1">
                <a:solidFill>
                  <a:schemeClr val="accent6">
                    <a:lumMod val="75000"/>
                  </a:schemeClr>
                </a:solidFill>
                <a:latin typeface="+mj-lt"/>
              </a:rPr>
              <a:t>Daily meeting help us to understood each other clearly .</a:t>
            </a:r>
          </a:p>
          <a:p>
            <a:r>
              <a:rPr lang="en-US" b="1">
                <a:solidFill>
                  <a:schemeClr val="tx2">
                    <a:lumMod val="75000"/>
                  </a:schemeClr>
                </a:solidFill>
                <a:latin typeface="+mj-lt"/>
              </a:rPr>
              <a:t> </a:t>
            </a:r>
          </a:p>
          <a:p>
            <a:endParaRPr lang="en-US" b="1">
              <a:solidFill>
                <a:schemeClr val="tx2">
                  <a:lumMod val="75000"/>
                </a:schemeClr>
              </a:solidFill>
              <a:latin typeface="+mj-lt"/>
            </a:endParaRPr>
          </a:p>
          <a:p>
            <a:r>
              <a:rPr lang="en-US" b="1">
                <a:solidFill>
                  <a:schemeClr val="tx2">
                    <a:lumMod val="75000"/>
                  </a:schemeClr>
                </a:solidFill>
                <a:latin typeface="+mj-lt"/>
              </a:rPr>
              <a:t> </a:t>
            </a:r>
          </a:p>
        </p:txBody>
      </p:sp>
    </p:spTree>
    <p:extLst>
      <p:ext uri="{BB962C8B-B14F-4D97-AF65-F5344CB8AC3E}">
        <p14:creationId xmlns:p14="http://schemas.microsoft.com/office/powerpoint/2010/main" val="2933999198"/>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FD9D7E7-DF77-490E-BCAC-DB04B3804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D89AF302-1573-4DC3-9F33-A0090D863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2682" y="470193"/>
            <a:ext cx="2446744" cy="2452562"/>
          </a:xfrm>
          <a:custGeom>
            <a:avLst/>
            <a:gdLst>
              <a:gd name="connsiteX0" fmla="*/ 0 w 2446744"/>
              <a:gd name="connsiteY0" fmla="*/ 0 h 2452562"/>
              <a:gd name="connsiteX1" fmla="*/ 230730 w 2446744"/>
              <a:gd name="connsiteY1" fmla="*/ 35214 h 2452562"/>
              <a:gd name="connsiteX2" fmla="*/ 2410483 w 2446744"/>
              <a:gd name="connsiteY2" fmla="*/ 2214968 h 2452562"/>
              <a:gd name="connsiteX3" fmla="*/ 2446744 w 2446744"/>
              <a:gd name="connsiteY3" fmla="*/ 2452562 h 2452562"/>
              <a:gd name="connsiteX4" fmla="*/ 1847625 w 2446744"/>
              <a:gd name="connsiteY4" fmla="*/ 2452562 h 2452562"/>
              <a:gd name="connsiteX5" fmla="*/ 1829601 w 2446744"/>
              <a:gd name="connsiteY5" fmla="*/ 2334463 h 2452562"/>
              <a:gd name="connsiteX6" fmla="*/ 111235 w 2446744"/>
              <a:gd name="connsiteY6" fmla="*/ 616095 h 2452562"/>
              <a:gd name="connsiteX7" fmla="*/ 0 w 2446744"/>
              <a:gd name="connsiteY7" fmla="*/ 599119 h 2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6744" h="2452562">
                <a:moveTo>
                  <a:pt x="0" y="0"/>
                </a:moveTo>
                <a:lnTo>
                  <a:pt x="230730" y="35214"/>
                </a:lnTo>
                <a:cubicBezTo>
                  <a:pt x="1324840" y="259101"/>
                  <a:pt x="2186596" y="1120858"/>
                  <a:pt x="2410483" y="2214968"/>
                </a:cubicBezTo>
                <a:lnTo>
                  <a:pt x="2446744" y="2452562"/>
                </a:lnTo>
                <a:lnTo>
                  <a:pt x="1847625" y="2452562"/>
                </a:lnTo>
                <a:lnTo>
                  <a:pt x="1829601" y="2334463"/>
                </a:lnTo>
                <a:cubicBezTo>
                  <a:pt x="1653104" y="1471942"/>
                  <a:pt x="973755" y="792593"/>
                  <a:pt x="111235" y="616095"/>
                </a:cubicBezTo>
                <a:lnTo>
                  <a:pt x="0" y="599119"/>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Oval 36">
            <a:extLst>
              <a:ext uri="{FF2B5EF4-FFF2-40B4-BE49-F238E27FC236}">
                <a16:creationId xmlns:a16="http://schemas.microsoft.com/office/drawing/2014/main" id="{0C082ED4-395D-4CAE-BC6E-E8E3D7AE6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4875" y="3163625"/>
            <a:ext cx="530750" cy="530750"/>
          </a:xfrm>
          <a:prstGeom prst="ellipse">
            <a:avLst/>
          </a:prstGeom>
          <a:solidFill>
            <a:schemeClr val="tx1">
              <a:lumMod val="65000"/>
              <a:lumOff val="3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9929861-D93D-4306-972D-AAFDE818A936}"/>
              </a:ext>
            </a:extLst>
          </p:cNvPr>
          <p:cNvSpPr>
            <a:spLocks noGrp="1"/>
          </p:cNvSpPr>
          <p:nvPr>
            <p:ph type="title"/>
          </p:nvPr>
        </p:nvSpPr>
        <p:spPr/>
        <p:txBody>
          <a:bodyPr/>
          <a:lstStyle/>
          <a:p>
            <a:endParaRPr lang="en-US"/>
          </a:p>
        </p:txBody>
      </p:sp>
      <p:pic>
        <p:nvPicPr>
          <p:cNvPr id="9" name="Picture 8" descr="Background pattern&#10;&#10;Description automatically generated">
            <a:extLst>
              <a:ext uri="{FF2B5EF4-FFF2-40B4-BE49-F238E27FC236}">
                <a16:creationId xmlns:a16="http://schemas.microsoft.com/office/drawing/2014/main" id="{CB356FA6-63A5-464E-ADEA-0A7A9F0ADE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Graphic 12" descr="Radio microphone with solid fill">
            <a:extLst>
              <a:ext uri="{FF2B5EF4-FFF2-40B4-BE49-F238E27FC236}">
                <a16:creationId xmlns:a16="http://schemas.microsoft.com/office/drawing/2014/main" id="{E7B9E841-9B5A-4CE6-984B-9A40A7B8163E}"/>
              </a:ext>
            </a:extLst>
          </p:cNvPr>
          <p:cNvPicPr>
            <a:picLocks noChangeAspect="1"/>
          </p:cNvPicPr>
          <p:nvPr/>
        </p:nvPicPr>
        <p:blipFill>
          <a:blip r:embed="rId4">
            <a:duotone>
              <a:prstClr val="black"/>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62750" y="2296976"/>
            <a:ext cx="2264047" cy="2264047"/>
          </a:xfrm>
          <a:prstGeom prst="rect">
            <a:avLst/>
          </a:prstGeom>
        </p:spPr>
      </p:pic>
      <p:sp>
        <p:nvSpPr>
          <p:cNvPr id="14" name="Title 1">
            <a:extLst>
              <a:ext uri="{FF2B5EF4-FFF2-40B4-BE49-F238E27FC236}">
                <a16:creationId xmlns:a16="http://schemas.microsoft.com/office/drawing/2014/main" id="{43A6612B-7207-4444-81B6-9938A733C88C}"/>
              </a:ext>
            </a:extLst>
          </p:cNvPr>
          <p:cNvSpPr txBox="1">
            <a:spLocks/>
          </p:cNvSpPr>
          <p:nvPr/>
        </p:nvSpPr>
        <p:spPr>
          <a:xfrm>
            <a:off x="2972409" y="3009200"/>
            <a:ext cx="4360386"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a:ln w="10160">
                  <a:solidFill>
                    <a:schemeClr val="accent6">
                      <a:lumMod val="50000"/>
                    </a:schemeClr>
                  </a:solidFill>
                  <a:prstDash val="solid"/>
                </a:ln>
              </a:rPr>
              <a:t>Customer</a:t>
            </a:r>
          </a:p>
        </p:txBody>
      </p:sp>
    </p:spTree>
    <p:extLst>
      <p:ext uri="{BB962C8B-B14F-4D97-AF65-F5344CB8AC3E}">
        <p14:creationId xmlns:p14="http://schemas.microsoft.com/office/powerpoint/2010/main" val="2999489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sp>
        <p:nvSpPr>
          <p:cNvPr id="28" name="Rectangle 27">
            <a:extLst>
              <a:ext uri="{FF2B5EF4-FFF2-40B4-BE49-F238E27FC236}">
                <a16:creationId xmlns:a16="http://schemas.microsoft.com/office/drawing/2014/main" id="{E54F5CCC-4588-4438-9445-8ED8C878F0ED}"/>
              </a:ext>
            </a:extLst>
          </p:cNvPr>
          <p:cNvSpPr/>
          <p:nvPr/>
        </p:nvSpPr>
        <p:spPr>
          <a:xfrm rot="16200000">
            <a:off x="-459594" y="3251068"/>
            <a:ext cx="2001199"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Aim</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66782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371397"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698553"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4" name="Rectangle 63">
            <a:extLst>
              <a:ext uri="{FF2B5EF4-FFF2-40B4-BE49-F238E27FC236}">
                <a16:creationId xmlns:a16="http://schemas.microsoft.com/office/drawing/2014/main" id="{C7AAF738-6389-49C0-B00B-0504ABCBEC36}"/>
              </a:ext>
            </a:extLst>
          </p:cNvPr>
          <p:cNvSpPr/>
          <p:nvPr/>
        </p:nvSpPr>
        <p:spPr>
          <a:xfrm rot="16200000">
            <a:off x="-1818719" y="3463522"/>
            <a:ext cx="208607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 vision</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5" name="Rectangle 64">
            <a:extLst>
              <a:ext uri="{FF2B5EF4-FFF2-40B4-BE49-F238E27FC236}">
                <a16:creationId xmlns:a16="http://schemas.microsoft.com/office/drawing/2014/main" id="{3BF4488B-46A5-4A2A-AD39-93324E690200}"/>
              </a:ext>
            </a:extLst>
          </p:cNvPr>
          <p:cNvSpPr/>
          <p:nvPr/>
        </p:nvSpPr>
        <p:spPr>
          <a:xfrm rot="16200000">
            <a:off x="-2777153" y="3044278"/>
            <a:ext cx="2616788" cy="769441"/>
          </a:xfrm>
          <a:prstGeom prst="rect">
            <a:avLst/>
          </a:prstGeom>
          <a:noFill/>
          <a:ln>
            <a:noFill/>
          </a:ln>
        </p:spPr>
        <p:txBody>
          <a:bodyPr wrap="square" lIns="91440" tIns="45720" rIns="91440" bIns="45720">
            <a:spAutoFit/>
          </a:bodyPr>
          <a:lstStyle/>
          <a:p>
            <a:pPr algn="ctr"/>
            <a:r>
              <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User case </a:t>
            </a:r>
          </a:p>
          <a:p>
            <a:pPr algn="ctr"/>
            <a:r>
              <a:rPr lang="en-US" sz="22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system</a:t>
            </a:r>
            <a:endPar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80" name="Rectangle 79">
            <a:extLst>
              <a:ext uri="{FF2B5EF4-FFF2-40B4-BE49-F238E27FC236}">
                <a16:creationId xmlns:a16="http://schemas.microsoft.com/office/drawing/2014/main" id="{75EBDEAE-960E-4B09-A5C6-C4B06BB57946}"/>
              </a:ext>
            </a:extLst>
          </p:cNvPr>
          <p:cNvSpPr/>
          <p:nvPr/>
        </p:nvSpPr>
        <p:spPr>
          <a:xfrm rot="16200000">
            <a:off x="202127" y="3260371"/>
            <a:ext cx="2001199" cy="400110"/>
          </a:xfrm>
          <a:prstGeom prst="rect">
            <a:avLst/>
          </a:prstGeom>
          <a:noFill/>
          <a:ln>
            <a:noFill/>
          </a:ln>
        </p:spPr>
        <p:txBody>
          <a:bodyPr wrap="square" lIns="91440" tIns="45720" rIns="91440" bIns="45720">
            <a:spAutoFit/>
          </a:bodyPr>
          <a:lstStyle/>
          <a:p>
            <a:pPr algn="ctr"/>
            <a:r>
              <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Definition</a:t>
            </a:r>
            <a:endPar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pic>
        <p:nvPicPr>
          <p:cNvPr id="5" name="Picture 4" descr="Text&#10;&#10;Description automatically generated">
            <a:extLst>
              <a:ext uri="{FF2B5EF4-FFF2-40B4-BE49-F238E27FC236}">
                <a16:creationId xmlns:a16="http://schemas.microsoft.com/office/drawing/2014/main" id="{552E7F36-05C6-43DA-A8E8-2C8C59654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884" y="1350521"/>
            <a:ext cx="6473051" cy="4150393"/>
          </a:xfrm>
          <a:prstGeom prst="rect">
            <a:avLst/>
          </a:prstGeom>
        </p:spPr>
      </p:pic>
      <p:pic>
        <p:nvPicPr>
          <p:cNvPr id="97" name="Picture 96" descr="Background pattern&#10;&#10;Description automatically generated with low confidence">
            <a:extLst>
              <a:ext uri="{FF2B5EF4-FFF2-40B4-BE49-F238E27FC236}">
                <a16:creationId xmlns:a16="http://schemas.microsoft.com/office/drawing/2014/main" id="{1184ECCF-8141-4B16-98A9-4600378DD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997" y="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98" name="Picture 97" descr="Background pattern&#10;&#10;Description automatically generated with low confidence">
            <a:extLst>
              <a:ext uri="{FF2B5EF4-FFF2-40B4-BE49-F238E27FC236}">
                <a16:creationId xmlns:a16="http://schemas.microsoft.com/office/drawing/2014/main" id="{A8C3CA76-7403-44E0-901B-1E2EB4DE41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2582" y="5290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99" name="Picture 98">
            <a:extLst>
              <a:ext uri="{FF2B5EF4-FFF2-40B4-BE49-F238E27FC236}">
                <a16:creationId xmlns:a16="http://schemas.microsoft.com/office/drawing/2014/main" id="{454CB077-A7E3-4142-B9F1-9EDCE44CB4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8895" y="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00" name="Picture 99">
            <a:extLst>
              <a:ext uri="{FF2B5EF4-FFF2-40B4-BE49-F238E27FC236}">
                <a16:creationId xmlns:a16="http://schemas.microsoft.com/office/drawing/2014/main" id="{9ADF63B3-209D-4722-83BC-3CA49888F1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93515" y="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01" name="Picture 100" descr="Background pattern&#10;&#10;Description automatically generated with low confidence">
            <a:extLst>
              <a:ext uri="{FF2B5EF4-FFF2-40B4-BE49-F238E27FC236}">
                <a16:creationId xmlns:a16="http://schemas.microsoft.com/office/drawing/2014/main" id="{C11E28C9-1D4D-4C5C-8984-A89AD551CD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93773" y="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02" name="Picture 101" descr="Background pattern&#10;&#10;Description automatically generated with low confidence">
            <a:extLst>
              <a:ext uri="{FF2B5EF4-FFF2-40B4-BE49-F238E27FC236}">
                <a16:creationId xmlns:a16="http://schemas.microsoft.com/office/drawing/2014/main" id="{14B06E2C-C96E-47D0-AAE3-8AE02FFCDA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20647" y="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20" name="Picture 119" descr="Background pattern&#10;&#10;Description automatically generated with low confidence">
            <a:extLst>
              <a:ext uri="{FF2B5EF4-FFF2-40B4-BE49-F238E27FC236}">
                <a16:creationId xmlns:a16="http://schemas.microsoft.com/office/drawing/2014/main" id="{B6FC1CE9-69EA-4CEA-BC73-B2FD9FACDE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4315" y="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28" name="Picture 127" descr="Background pattern&#10;&#10;Description automatically generated with medium confidence">
            <a:extLst>
              <a:ext uri="{FF2B5EF4-FFF2-40B4-BE49-F238E27FC236}">
                <a16:creationId xmlns:a16="http://schemas.microsoft.com/office/drawing/2014/main" id="{763603BB-4C9D-41AD-A571-F0CC4915091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91688" y="-19671"/>
            <a:ext cx="12505492" cy="7034339"/>
          </a:xfrm>
          <a:prstGeom prst="rect">
            <a:avLst/>
          </a:prstGeom>
        </p:spPr>
      </p:pic>
      <p:pic>
        <p:nvPicPr>
          <p:cNvPr id="129" name="Picture 128" descr="Background pattern&#10;&#10;Description automatically generated with low confidence">
            <a:extLst>
              <a:ext uri="{FF2B5EF4-FFF2-40B4-BE49-F238E27FC236}">
                <a16:creationId xmlns:a16="http://schemas.microsoft.com/office/drawing/2014/main" id="{FFDF52C4-F89C-44B4-856C-B37115EF81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392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0" name="Picture 129" descr="Background pattern&#10;&#10;Description automatically generated with low confidence">
            <a:extLst>
              <a:ext uri="{FF2B5EF4-FFF2-40B4-BE49-F238E27FC236}">
                <a16:creationId xmlns:a16="http://schemas.microsoft.com/office/drawing/2014/main" id="{ADFA9ABE-E978-4D49-AA12-CCAC73899B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83570" y="-5290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2" name="Picture 131">
            <a:extLst>
              <a:ext uri="{FF2B5EF4-FFF2-40B4-BE49-F238E27FC236}">
                <a16:creationId xmlns:a16="http://schemas.microsoft.com/office/drawing/2014/main" id="{48D1C488-DB00-4353-9459-B83432FB60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8087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3" name="Picture 132" descr="Background pattern&#10;&#10;Description automatically generated with low confidence">
            <a:extLst>
              <a:ext uri="{FF2B5EF4-FFF2-40B4-BE49-F238E27FC236}">
                <a16:creationId xmlns:a16="http://schemas.microsoft.com/office/drawing/2014/main" id="{42A3D890-F478-48E5-AD6F-C82C0F5A57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0573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4" name="Picture 133" descr="Background pattern&#10;&#10;Description automatically generated with low confidence">
            <a:extLst>
              <a:ext uri="{FF2B5EF4-FFF2-40B4-BE49-F238E27FC236}">
                <a16:creationId xmlns:a16="http://schemas.microsoft.com/office/drawing/2014/main" id="{485A764A-D6F3-4FBB-B287-C3736CB00AF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393425"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026" name="Picture 2" descr="Diagram&#10;&#10;Description automatically generated">
            <a:extLst>
              <a:ext uri="{FF2B5EF4-FFF2-40B4-BE49-F238E27FC236}">
                <a16:creationId xmlns:a16="http://schemas.microsoft.com/office/drawing/2014/main" id="{91982B81-3A59-4757-878E-6431D5F9AED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41865" y="1648220"/>
            <a:ext cx="9753600" cy="4419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0E7DA03-291C-4227-AD12-07323C28703A}"/>
              </a:ext>
            </a:extLst>
          </p:cNvPr>
          <p:cNvSpPr/>
          <p:nvPr/>
        </p:nvSpPr>
        <p:spPr>
          <a:xfrm>
            <a:off x="2199184" y="671990"/>
            <a:ext cx="3802579" cy="707886"/>
          </a:xfrm>
          <a:prstGeom prst="rect">
            <a:avLst/>
          </a:prstGeom>
          <a:noFill/>
        </p:spPr>
        <p:txBody>
          <a:bodyPr wrap="none" lIns="91440" tIns="45720" rIns="91440" bIns="45720">
            <a:spAutoFit/>
          </a:bodyPr>
          <a:lstStyle/>
          <a:p>
            <a:r>
              <a:rPr lang="en-US" sz="4000" b="1" i="0">
                <a:ln w="0"/>
                <a:solidFill>
                  <a:schemeClr val="accent1"/>
                </a:solidFill>
                <a:effectLst>
                  <a:outerShdw blurRad="38100" dist="25400" dir="5400000" algn="ctr" rotWithShape="0">
                    <a:srgbClr val="6E747A">
                      <a:alpha val="43000"/>
                    </a:srgbClr>
                  </a:outerShdw>
                </a:effectLst>
              </a:rPr>
              <a:t>Activity diagram:</a:t>
            </a:r>
            <a:endParaRPr lang="en-US" sz="4000" b="1">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1400556"/>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sp>
        <p:nvSpPr>
          <p:cNvPr id="28" name="Rectangle 27">
            <a:extLst>
              <a:ext uri="{FF2B5EF4-FFF2-40B4-BE49-F238E27FC236}">
                <a16:creationId xmlns:a16="http://schemas.microsoft.com/office/drawing/2014/main" id="{E54F5CCC-4588-4438-9445-8ED8C878F0ED}"/>
              </a:ext>
            </a:extLst>
          </p:cNvPr>
          <p:cNvSpPr/>
          <p:nvPr/>
        </p:nvSpPr>
        <p:spPr>
          <a:xfrm rot="16200000">
            <a:off x="-459594" y="3251068"/>
            <a:ext cx="2001199"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Aim</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66782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371397"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698553"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4" name="Rectangle 63">
            <a:extLst>
              <a:ext uri="{FF2B5EF4-FFF2-40B4-BE49-F238E27FC236}">
                <a16:creationId xmlns:a16="http://schemas.microsoft.com/office/drawing/2014/main" id="{C7AAF738-6389-49C0-B00B-0504ABCBEC36}"/>
              </a:ext>
            </a:extLst>
          </p:cNvPr>
          <p:cNvSpPr/>
          <p:nvPr/>
        </p:nvSpPr>
        <p:spPr>
          <a:xfrm rot="16200000">
            <a:off x="-1818719" y="3463522"/>
            <a:ext cx="208607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 vision</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5" name="Rectangle 64">
            <a:extLst>
              <a:ext uri="{FF2B5EF4-FFF2-40B4-BE49-F238E27FC236}">
                <a16:creationId xmlns:a16="http://schemas.microsoft.com/office/drawing/2014/main" id="{3BF4488B-46A5-4A2A-AD39-93324E690200}"/>
              </a:ext>
            </a:extLst>
          </p:cNvPr>
          <p:cNvSpPr/>
          <p:nvPr/>
        </p:nvSpPr>
        <p:spPr>
          <a:xfrm rot="16200000">
            <a:off x="-2777153" y="3044278"/>
            <a:ext cx="2616788" cy="769441"/>
          </a:xfrm>
          <a:prstGeom prst="rect">
            <a:avLst/>
          </a:prstGeom>
          <a:noFill/>
          <a:ln>
            <a:noFill/>
          </a:ln>
        </p:spPr>
        <p:txBody>
          <a:bodyPr wrap="square" lIns="91440" tIns="45720" rIns="91440" bIns="45720">
            <a:spAutoFit/>
          </a:bodyPr>
          <a:lstStyle/>
          <a:p>
            <a:pPr algn="ctr"/>
            <a:r>
              <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User case </a:t>
            </a:r>
          </a:p>
          <a:p>
            <a:pPr algn="ctr"/>
            <a:r>
              <a:rPr lang="en-US" sz="22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system</a:t>
            </a:r>
            <a:endPar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80" name="Rectangle 79">
            <a:extLst>
              <a:ext uri="{FF2B5EF4-FFF2-40B4-BE49-F238E27FC236}">
                <a16:creationId xmlns:a16="http://schemas.microsoft.com/office/drawing/2014/main" id="{75EBDEAE-960E-4B09-A5C6-C4B06BB57946}"/>
              </a:ext>
            </a:extLst>
          </p:cNvPr>
          <p:cNvSpPr/>
          <p:nvPr/>
        </p:nvSpPr>
        <p:spPr>
          <a:xfrm rot="16200000">
            <a:off x="202127" y="3260371"/>
            <a:ext cx="2001199" cy="400110"/>
          </a:xfrm>
          <a:prstGeom prst="rect">
            <a:avLst/>
          </a:prstGeom>
          <a:noFill/>
          <a:ln>
            <a:noFill/>
          </a:ln>
        </p:spPr>
        <p:txBody>
          <a:bodyPr wrap="square" lIns="91440" tIns="45720" rIns="91440" bIns="45720">
            <a:spAutoFit/>
          </a:bodyPr>
          <a:lstStyle/>
          <a:p>
            <a:pPr algn="ctr"/>
            <a:r>
              <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Definition</a:t>
            </a:r>
            <a:endPar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pic>
        <p:nvPicPr>
          <p:cNvPr id="5" name="Picture 4" descr="Text&#10;&#10;Description automatically generated">
            <a:extLst>
              <a:ext uri="{FF2B5EF4-FFF2-40B4-BE49-F238E27FC236}">
                <a16:creationId xmlns:a16="http://schemas.microsoft.com/office/drawing/2014/main" id="{552E7F36-05C6-43DA-A8E8-2C8C59654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884" y="1350521"/>
            <a:ext cx="6473051" cy="4150393"/>
          </a:xfrm>
          <a:prstGeom prst="rect">
            <a:avLst/>
          </a:prstGeom>
        </p:spPr>
      </p:pic>
      <p:pic>
        <p:nvPicPr>
          <p:cNvPr id="97" name="Picture 96" descr="Background pattern&#10;&#10;Description automatically generated with low confidence">
            <a:extLst>
              <a:ext uri="{FF2B5EF4-FFF2-40B4-BE49-F238E27FC236}">
                <a16:creationId xmlns:a16="http://schemas.microsoft.com/office/drawing/2014/main" id="{1184ECCF-8141-4B16-98A9-4600378DD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253" y="-1905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28" name="Picture 127" descr="Background pattern&#10;&#10;Description automatically generated with medium confidence">
            <a:extLst>
              <a:ext uri="{FF2B5EF4-FFF2-40B4-BE49-F238E27FC236}">
                <a16:creationId xmlns:a16="http://schemas.microsoft.com/office/drawing/2014/main" id="{763603BB-4C9D-41AD-A571-F0CC491509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20544" y="-19671"/>
            <a:ext cx="12505492" cy="7034339"/>
          </a:xfrm>
          <a:prstGeom prst="rect">
            <a:avLst/>
          </a:prstGeom>
        </p:spPr>
      </p:pic>
      <p:pic>
        <p:nvPicPr>
          <p:cNvPr id="130" name="Picture 129" descr="Background pattern&#10;&#10;Description automatically generated with low confidence">
            <a:extLst>
              <a:ext uri="{FF2B5EF4-FFF2-40B4-BE49-F238E27FC236}">
                <a16:creationId xmlns:a16="http://schemas.microsoft.com/office/drawing/2014/main" id="{ADFA9ABE-E978-4D49-AA12-CCAC73899B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83570" y="-5290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1" name="Picture 130">
            <a:extLst>
              <a:ext uri="{FF2B5EF4-FFF2-40B4-BE49-F238E27FC236}">
                <a16:creationId xmlns:a16="http://schemas.microsoft.com/office/drawing/2014/main" id="{92B552A0-BB36-47B3-AD5F-50687938B0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04788"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2" name="Picture 131">
            <a:extLst>
              <a:ext uri="{FF2B5EF4-FFF2-40B4-BE49-F238E27FC236}">
                <a16:creationId xmlns:a16="http://schemas.microsoft.com/office/drawing/2014/main" id="{48D1C488-DB00-4353-9459-B83432FB60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8087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3" name="Picture 132" descr="Background pattern&#10;&#10;Description automatically generated with low confidence">
            <a:extLst>
              <a:ext uri="{FF2B5EF4-FFF2-40B4-BE49-F238E27FC236}">
                <a16:creationId xmlns:a16="http://schemas.microsoft.com/office/drawing/2014/main" id="{42A3D890-F478-48E5-AD6F-C82C0F5A57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0573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4" name="Picture 133" descr="Background pattern&#10;&#10;Description automatically generated with low confidence">
            <a:extLst>
              <a:ext uri="{FF2B5EF4-FFF2-40B4-BE49-F238E27FC236}">
                <a16:creationId xmlns:a16="http://schemas.microsoft.com/office/drawing/2014/main" id="{485A764A-D6F3-4FBB-B287-C3736CB00AF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93425"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5" name="Picture 134" descr="Background pattern&#10;&#10;Description automatically generated with low confidence">
            <a:extLst>
              <a:ext uri="{FF2B5EF4-FFF2-40B4-BE49-F238E27FC236}">
                <a16:creationId xmlns:a16="http://schemas.microsoft.com/office/drawing/2014/main" id="{23AACB3A-6BB8-4A44-AF4C-E78E414626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8112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30" name="Rectangle 29">
            <a:extLst>
              <a:ext uri="{FF2B5EF4-FFF2-40B4-BE49-F238E27FC236}">
                <a16:creationId xmlns:a16="http://schemas.microsoft.com/office/drawing/2014/main" id="{5D943E94-980A-4158-A161-F39115CF1ABB}"/>
              </a:ext>
            </a:extLst>
          </p:cNvPr>
          <p:cNvSpPr/>
          <p:nvPr/>
        </p:nvSpPr>
        <p:spPr>
          <a:xfrm rot="16200000">
            <a:off x="10096755" y="3094464"/>
            <a:ext cx="3105552" cy="830997"/>
          </a:xfrm>
          <a:prstGeom prst="rect">
            <a:avLst/>
          </a:prstGeom>
          <a:noFill/>
        </p:spPr>
        <p:txBody>
          <a:bodyPr wrap="square" lIns="91440" tIns="45720" rIns="91440" bIns="45720">
            <a:spAutoFit/>
          </a:bodyPr>
          <a:lstStyle/>
          <a:p>
            <a:pPr algn="ctr"/>
            <a:r>
              <a:rPr lang="en-US" sz="2400" b="0" i="0" cap="none" spc="0">
                <a:ln w="0">
                  <a:solidFill>
                    <a:schemeClr val="bg1">
                      <a:lumMod val="95000"/>
                    </a:schemeClr>
                  </a:solidFill>
                </a:ln>
                <a:solidFill>
                  <a:schemeClr val="bg1"/>
                </a:solidFill>
                <a:effectLst>
                  <a:outerShdw blurRad="38100" dist="25400" dir="5400000" algn="ctr" rotWithShape="0">
                    <a:srgbClr val="6E747A">
                      <a:alpha val="43000"/>
                    </a:srgbClr>
                  </a:outerShdw>
                </a:effectLst>
                <a:latin typeface="WordVisi_MSFontService"/>
              </a:rPr>
              <a:t>Main </a:t>
            </a:r>
          </a:p>
          <a:p>
            <a:pPr algn="ctr"/>
            <a:r>
              <a:rPr lang="en-US" sz="2400" b="0" i="0" cap="none" spc="0">
                <a:ln w="0">
                  <a:solidFill>
                    <a:schemeClr val="bg1">
                      <a:lumMod val="95000"/>
                    </a:schemeClr>
                  </a:solidFill>
                </a:ln>
                <a:solidFill>
                  <a:schemeClr val="bg1"/>
                </a:solidFill>
                <a:effectLst>
                  <a:outerShdw blurRad="38100" dist="25400" dir="5400000" algn="ctr" rotWithShape="0">
                    <a:srgbClr val="6E747A">
                      <a:alpha val="43000"/>
                    </a:srgbClr>
                  </a:outerShdw>
                </a:effectLst>
                <a:latin typeface="WordVisi_MSFontService"/>
              </a:rPr>
              <a:t>Functionality</a:t>
            </a:r>
            <a:endParaRPr lang="en-US" sz="2400" b="0" cap="none" spc="0">
              <a:ln w="0">
                <a:solidFill>
                  <a:schemeClr val="bg1">
                    <a:lumMod val="95000"/>
                  </a:schemeClr>
                </a:solidFill>
              </a:ln>
              <a:solidFill>
                <a:schemeClr val="bg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A1203E11-74D2-4220-BCFF-3F116E99725E}"/>
              </a:ext>
            </a:extLst>
          </p:cNvPr>
          <p:cNvSpPr txBox="1"/>
          <p:nvPr/>
        </p:nvSpPr>
        <p:spPr>
          <a:xfrm>
            <a:off x="2435020" y="1623947"/>
            <a:ext cx="8384328" cy="3785652"/>
          </a:xfrm>
          <a:prstGeom prst="rect">
            <a:avLst/>
          </a:prstGeom>
          <a:noFill/>
        </p:spPr>
        <p:txBody>
          <a:bodyPr wrap="square" rtlCol="0">
            <a:spAutoFit/>
          </a:bodyPr>
          <a:lstStyle/>
          <a:p>
            <a:pPr algn="just" rtl="0" fontAlgn="base"/>
            <a:r>
              <a:rPr lang="en-US" sz="2000" b="1" i="0">
                <a:solidFill>
                  <a:schemeClr val="accent6">
                    <a:lumMod val="75000"/>
                  </a:schemeClr>
                </a:solidFill>
                <a:effectLst/>
                <a:latin typeface="+mj-lt"/>
              </a:rPr>
              <a:t>-The platform should be compatible with tablets and mobile devices, and the application is compatible with Android system devices and Apple system devices. </a:t>
            </a:r>
          </a:p>
          <a:p>
            <a:pPr algn="just" rtl="0" fontAlgn="base"/>
            <a:r>
              <a:rPr lang="en-US" sz="2000" b="1" i="0">
                <a:solidFill>
                  <a:schemeClr val="accent6">
                    <a:lumMod val="75000"/>
                  </a:schemeClr>
                </a:solidFill>
                <a:effectLst/>
                <a:latin typeface="+mj-lt"/>
              </a:rPr>
              <a:t>- Considering the ease of use in displaying the contents of the system.  </a:t>
            </a:r>
          </a:p>
          <a:p>
            <a:pPr algn="just" rtl="0" fontAlgn="base"/>
            <a:r>
              <a:rPr lang="en-US" sz="2000" b="1" i="0">
                <a:solidFill>
                  <a:schemeClr val="accent6">
                    <a:lumMod val="75000"/>
                  </a:schemeClr>
                </a:solidFill>
                <a:effectLst/>
                <a:latin typeface="+mj-lt"/>
              </a:rPr>
              <a:t>-Considering the appropriate Islamic colors and design for the platform and site of the Presidency of the Two Holy Mosques with the development of the logo for the Presidency, and that the design is uniform for the website and application.  </a:t>
            </a:r>
          </a:p>
          <a:p>
            <a:pPr algn="just" rtl="0" fontAlgn="base"/>
            <a:r>
              <a:rPr lang="en-US" sz="2000" b="1" i="0">
                <a:solidFill>
                  <a:schemeClr val="accent6">
                    <a:lumMod val="75000"/>
                  </a:schemeClr>
                </a:solidFill>
                <a:effectLst/>
                <a:latin typeface="+mj-lt"/>
              </a:rPr>
              <a:t>- Platform details can be viewed and browsed through the default home page without logging in as a visitor. </a:t>
            </a:r>
          </a:p>
          <a:p>
            <a:pPr algn="just" rtl="0" fontAlgn="base"/>
            <a:r>
              <a:rPr lang="en-US" sz="2000" b="1" i="0">
                <a:solidFill>
                  <a:schemeClr val="accent6">
                    <a:lumMod val="75000"/>
                  </a:schemeClr>
                </a:solidFill>
                <a:effectLst/>
                <a:latin typeface="+mj-lt"/>
              </a:rPr>
              <a:t>-Stages of order on the site: (New - under process – completed) in addition to sending Email alerts at each request stage. </a:t>
            </a:r>
          </a:p>
          <a:p>
            <a:pPr algn="just" rtl="0" fontAlgn="base"/>
            <a:r>
              <a:rPr lang="en-US" sz="2000" b="1" i="0">
                <a:solidFill>
                  <a:schemeClr val="accent6">
                    <a:lumMod val="75000"/>
                  </a:schemeClr>
                </a:solidFill>
                <a:effectLst/>
                <a:latin typeface="+mj-lt"/>
              </a:rPr>
              <a:t> </a:t>
            </a:r>
          </a:p>
          <a:p>
            <a:pPr algn="just"/>
            <a:endParaRPr lang="en-US" sz="2000" b="1">
              <a:solidFill>
                <a:schemeClr val="accent6">
                  <a:lumMod val="75000"/>
                </a:schemeClr>
              </a:solidFill>
              <a:latin typeface="+mj-lt"/>
            </a:endParaRPr>
          </a:p>
        </p:txBody>
      </p:sp>
      <p:sp>
        <p:nvSpPr>
          <p:cNvPr id="32" name="Rectangle 31">
            <a:extLst>
              <a:ext uri="{FF2B5EF4-FFF2-40B4-BE49-F238E27FC236}">
                <a16:creationId xmlns:a16="http://schemas.microsoft.com/office/drawing/2014/main" id="{3FC8F67A-58C3-4425-B6F6-6756B6F16E8B}"/>
              </a:ext>
            </a:extLst>
          </p:cNvPr>
          <p:cNvSpPr/>
          <p:nvPr/>
        </p:nvSpPr>
        <p:spPr>
          <a:xfrm rot="16200000">
            <a:off x="10096756" y="3094464"/>
            <a:ext cx="3105552" cy="830997"/>
          </a:xfrm>
          <a:prstGeom prst="rect">
            <a:avLst/>
          </a:prstGeom>
          <a:noFill/>
        </p:spPr>
        <p:txBody>
          <a:bodyPr wrap="square" lIns="91440" tIns="45720" rIns="91440" bIns="45720">
            <a:spAutoFit/>
          </a:bodyPr>
          <a:lstStyle/>
          <a:p>
            <a:pPr algn="ctr"/>
            <a:r>
              <a:rPr lang="en-US" sz="2400" b="0" i="0" cap="none" spc="0">
                <a:ln w="0">
                  <a:solidFill>
                    <a:schemeClr val="bg1">
                      <a:lumMod val="95000"/>
                    </a:schemeClr>
                  </a:solidFill>
                </a:ln>
                <a:solidFill>
                  <a:schemeClr val="bg1"/>
                </a:solidFill>
                <a:effectLst>
                  <a:outerShdw blurRad="38100" dist="25400" dir="5400000" algn="ctr" rotWithShape="0">
                    <a:srgbClr val="6E747A">
                      <a:alpha val="43000"/>
                    </a:srgbClr>
                  </a:outerShdw>
                </a:effectLst>
                <a:latin typeface="WordVisi_MSFontService"/>
              </a:rPr>
              <a:t>Main </a:t>
            </a:r>
          </a:p>
          <a:p>
            <a:pPr algn="ctr"/>
            <a:r>
              <a:rPr lang="en-US" sz="2400" b="0" i="0" cap="none" spc="0">
                <a:ln w="0">
                  <a:solidFill>
                    <a:schemeClr val="bg1">
                      <a:lumMod val="95000"/>
                    </a:schemeClr>
                  </a:solidFill>
                </a:ln>
                <a:solidFill>
                  <a:schemeClr val="bg1"/>
                </a:solidFill>
                <a:effectLst>
                  <a:outerShdw blurRad="38100" dist="25400" dir="5400000" algn="ctr" rotWithShape="0">
                    <a:srgbClr val="6E747A">
                      <a:alpha val="43000"/>
                    </a:srgbClr>
                  </a:outerShdw>
                </a:effectLst>
                <a:latin typeface="WordVisi_MSFontService"/>
              </a:rPr>
              <a:t>Functionality</a:t>
            </a:r>
            <a:endParaRPr lang="en-US" sz="2400" b="0" cap="none" spc="0">
              <a:ln w="0">
                <a:solidFill>
                  <a:schemeClr val="bg1">
                    <a:lumMod val="95000"/>
                  </a:schemeClr>
                </a:solidFill>
              </a:ln>
              <a:solidFill>
                <a:schemeClr val="bg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01704472"/>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sp>
        <p:nvSpPr>
          <p:cNvPr id="28" name="Rectangle 27">
            <a:extLst>
              <a:ext uri="{FF2B5EF4-FFF2-40B4-BE49-F238E27FC236}">
                <a16:creationId xmlns:a16="http://schemas.microsoft.com/office/drawing/2014/main" id="{E54F5CCC-4588-4438-9445-8ED8C878F0ED}"/>
              </a:ext>
            </a:extLst>
          </p:cNvPr>
          <p:cNvSpPr/>
          <p:nvPr/>
        </p:nvSpPr>
        <p:spPr>
          <a:xfrm rot="16200000">
            <a:off x="-459594" y="3251068"/>
            <a:ext cx="2001199"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Aim</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66782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371397"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698553"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4" name="Rectangle 63">
            <a:extLst>
              <a:ext uri="{FF2B5EF4-FFF2-40B4-BE49-F238E27FC236}">
                <a16:creationId xmlns:a16="http://schemas.microsoft.com/office/drawing/2014/main" id="{C7AAF738-6389-49C0-B00B-0504ABCBEC36}"/>
              </a:ext>
            </a:extLst>
          </p:cNvPr>
          <p:cNvSpPr/>
          <p:nvPr/>
        </p:nvSpPr>
        <p:spPr>
          <a:xfrm rot="16200000">
            <a:off x="-1818719" y="3463522"/>
            <a:ext cx="208607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 vision</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5" name="Rectangle 64">
            <a:extLst>
              <a:ext uri="{FF2B5EF4-FFF2-40B4-BE49-F238E27FC236}">
                <a16:creationId xmlns:a16="http://schemas.microsoft.com/office/drawing/2014/main" id="{3BF4488B-46A5-4A2A-AD39-93324E690200}"/>
              </a:ext>
            </a:extLst>
          </p:cNvPr>
          <p:cNvSpPr/>
          <p:nvPr/>
        </p:nvSpPr>
        <p:spPr>
          <a:xfrm rot="16200000">
            <a:off x="-2777153" y="3044278"/>
            <a:ext cx="2616788" cy="769441"/>
          </a:xfrm>
          <a:prstGeom prst="rect">
            <a:avLst/>
          </a:prstGeom>
          <a:noFill/>
          <a:ln>
            <a:noFill/>
          </a:ln>
        </p:spPr>
        <p:txBody>
          <a:bodyPr wrap="square" lIns="91440" tIns="45720" rIns="91440" bIns="45720">
            <a:spAutoFit/>
          </a:bodyPr>
          <a:lstStyle/>
          <a:p>
            <a:pPr algn="ctr"/>
            <a:r>
              <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User case </a:t>
            </a:r>
          </a:p>
          <a:p>
            <a:pPr algn="ctr"/>
            <a:r>
              <a:rPr lang="en-US" sz="22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system</a:t>
            </a:r>
            <a:endPar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80" name="Rectangle 79">
            <a:extLst>
              <a:ext uri="{FF2B5EF4-FFF2-40B4-BE49-F238E27FC236}">
                <a16:creationId xmlns:a16="http://schemas.microsoft.com/office/drawing/2014/main" id="{75EBDEAE-960E-4B09-A5C6-C4B06BB57946}"/>
              </a:ext>
            </a:extLst>
          </p:cNvPr>
          <p:cNvSpPr/>
          <p:nvPr/>
        </p:nvSpPr>
        <p:spPr>
          <a:xfrm rot="16200000">
            <a:off x="202127" y="3260371"/>
            <a:ext cx="2001199" cy="400110"/>
          </a:xfrm>
          <a:prstGeom prst="rect">
            <a:avLst/>
          </a:prstGeom>
          <a:noFill/>
          <a:ln>
            <a:noFill/>
          </a:ln>
        </p:spPr>
        <p:txBody>
          <a:bodyPr wrap="square" lIns="91440" tIns="45720" rIns="91440" bIns="45720">
            <a:spAutoFit/>
          </a:bodyPr>
          <a:lstStyle/>
          <a:p>
            <a:pPr algn="ctr"/>
            <a:r>
              <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Definition</a:t>
            </a:r>
            <a:endPar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pic>
        <p:nvPicPr>
          <p:cNvPr id="5" name="Picture 4" descr="Text&#10;&#10;Description automatically generated">
            <a:extLst>
              <a:ext uri="{FF2B5EF4-FFF2-40B4-BE49-F238E27FC236}">
                <a16:creationId xmlns:a16="http://schemas.microsoft.com/office/drawing/2014/main" id="{552E7F36-05C6-43DA-A8E8-2C8C59654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884" y="1350521"/>
            <a:ext cx="6473051" cy="4150393"/>
          </a:xfrm>
          <a:prstGeom prst="rect">
            <a:avLst/>
          </a:prstGeom>
        </p:spPr>
      </p:pic>
      <p:pic>
        <p:nvPicPr>
          <p:cNvPr id="97" name="Picture 96" descr="Background pattern&#10;&#10;Description automatically generated with low confidence">
            <a:extLst>
              <a:ext uri="{FF2B5EF4-FFF2-40B4-BE49-F238E27FC236}">
                <a16:creationId xmlns:a16="http://schemas.microsoft.com/office/drawing/2014/main" id="{1184ECCF-8141-4B16-98A9-4600378DD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253" y="-1905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98" name="Picture 97" descr="Background pattern&#10;&#10;Description automatically generated with low confidence">
            <a:extLst>
              <a:ext uri="{FF2B5EF4-FFF2-40B4-BE49-F238E27FC236}">
                <a16:creationId xmlns:a16="http://schemas.microsoft.com/office/drawing/2014/main" id="{A8C3CA76-7403-44E0-901B-1E2EB4DE41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156" y="-20291"/>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28" name="Picture 127" descr="Background pattern&#10;&#10;Description automatically generated with medium confidence">
            <a:extLst>
              <a:ext uri="{FF2B5EF4-FFF2-40B4-BE49-F238E27FC236}">
                <a16:creationId xmlns:a16="http://schemas.microsoft.com/office/drawing/2014/main" id="{763603BB-4C9D-41AD-A571-F0CC491509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20544" y="-19671"/>
            <a:ext cx="12505492" cy="7034339"/>
          </a:xfrm>
          <a:prstGeom prst="rect">
            <a:avLst/>
          </a:prstGeom>
        </p:spPr>
      </p:pic>
      <p:pic>
        <p:nvPicPr>
          <p:cNvPr id="131" name="Picture 130">
            <a:extLst>
              <a:ext uri="{FF2B5EF4-FFF2-40B4-BE49-F238E27FC236}">
                <a16:creationId xmlns:a16="http://schemas.microsoft.com/office/drawing/2014/main" id="{92B552A0-BB36-47B3-AD5F-50687938B0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04788"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2" name="Picture 131">
            <a:extLst>
              <a:ext uri="{FF2B5EF4-FFF2-40B4-BE49-F238E27FC236}">
                <a16:creationId xmlns:a16="http://schemas.microsoft.com/office/drawing/2014/main" id="{48D1C488-DB00-4353-9459-B83432FB60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8087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3" name="Picture 132" descr="Background pattern&#10;&#10;Description automatically generated with low confidence">
            <a:extLst>
              <a:ext uri="{FF2B5EF4-FFF2-40B4-BE49-F238E27FC236}">
                <a16:creationId xmlns:a16="http://schemas.microsoft.com/office/drawing/2014/main" id="{42A3D890-F478-48E5-AD6F-C82C0F5A57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0573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4" name="Picture 133" descr="Background pattern&#10;&#10;Description automatically generated with low confidence">
            <a:extLst>
              <a:ext uri="{FF2B5EF4-FFF2-40B4-BE49-F238E27FC236}">
                <a16:creationId xmlns:a16="http://schemas.microsoft.com/office/drawing/2014/main" id="{485A764A-D6F3-4FBB-B287-C3736CB00AF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93425"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31" name="Rectangle 30">
            <a:extLst>
              <a:ext uri="{FF2B5EF4-FFF2-40B4-BE49-F238E27FC236}">
                <a16:creationId xmlns:a16="http://schemas.microsoft.com/office/drawing/2014/main" id="{0FC9D3A8-DCA9-4482-8E73-DE29FBC3D061}"/>
              </a:ext>
            </a:extLst>
          </p:cNvPr>
          <p:cNvSpPr/>
          <p:nvPr/>
        </p:nvSpPr>
        <p:spPr>
          <a:xfrm rot="16200000">
            <a:off x="9571266" y="3186539"/>
            <a:ext cx="3105552" cy="830997"/>
          </a:xfrm>
          <a:prstGeom prst="rect">
            <a:avLst/>
          </a:prstGeom>
          <a:noFill/>
        </p:spPr>
        <p:txBody>
          <a:bodyPr wrap="square" lIns="91440" tIns="45720" rIns="91440" bIns="45720">
            <a:spAutoFit/>
          </a:bodyPr>
          <a:lstStyle/>
          <a:p>
            <a:pPr algn="ctr"/>
            <a:r>
              <a:rPr lang="en-US" sz="2400" b="0" i="0" cap="none" spc="0">
                <a:ln w="0">
                  <a:solidFill>
                    <a:schemeClr val="bg1">
                      <a:lumMod val="95000"/>
                    </a:schemeClr>
                  </a:solidFill>
                </a:ln>
                <a:solidFill>
                  <a:schemeClr val="bg1"/>
                </a:solidFill>
                <a:effectLst>
                  <a:outerShdw blurRad="38100" dist="25400" dir="5400000" algn="ctr" rotWithShape="0">
                    <a:srgbClr val="6E747A">
                      <a:alpha val="43000"/>
                    </a:srgbClr>
                  </a:outerShdw>
                </a:effectLst>
                <a:latin typeface="WordVisi_MSFontService"/>
              </a:rPr>
              <a:t>Specific </a:t>
            </a:r>
          </a:p>
          <a:p>
            <a:pPr algn="ctr"/>
            <a:r>
              <a:rPr lang="en-US" sz="2400" b="0" i="0" cap="none" spc="0">
                <a:ln w="0">
                  <a:solidFill>
                    <a:schemeClr val="bg1">
                      <a:lumMod val="95000"/>
                    </a:schemeClr>
                  </a:solidFill>
                </a:ln>
                <a:solidFill>
                  <a:schemeClr val="bg1"/>
                </a:solidFill>
                <a:effectLst>
                  <a:outerShdw blurRad="38100" dist="25400" dir="5400000" algn="ctr" rotWithShape="0">
                    <a:srgbClr val="6E747A">
                      <a:alpha val="43000"/>
                    </a:srgbClr>
                  </a:outerShdw>
                </a:effectLst>
                <a:latin typeface="WordVisi_MSFontService"/>
              </a:rPr>
              <a:t> Requirements</a:t>
            </a:r>
            <a:endParaRPr lang="en-US" sz="2400" b="0" cap="none" spc="0">
              <a:ln w="0">
                <a:solidFill>
                  <a:schemeClr val="bg1">
                    <a:lumMod val="95000"/>
                  </a:schemeClr>
                </a:solidFill>
              </a:ln>
              <a:solidFill>
                <a:schemeClr val="bg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3E112C41-DE94-4A33-A3B2-CE9C363B806F}"/>
              </a:ext>
            </a:extLst>
          </p:cNvPr>
          <p:cNvSpPr/>
          <p:nvPr/>
        </p:nvSpPr>
        <p:spPr>
          <a:xfrm>
            <a:off x="1976830" y="199476"/>
            <a:ext cx="5042342" cy="584775"/>
          </a:xfrm>
          <a:prstGeom prst="rect">
            <a:avLst/>
          </a:prstGeom>
          <a:noFill/>
        </p:spPr>
        <p:txBody>
          <a:bodyPr wrap="none" lIns="91440" tIns="45720" rIns="91440" bIns="45720">
            <a:spAutoFit/>
          </a:bodyPr>
          <a:lstStyle/>
          <a:p>
            <a:pPr algn="ctr"/>
            <a:r>
              <a:rPr lang="en-US" sz="3200" b="1" i="0" u="none" strike="noStrike">
                <a:ln w="10160">
                  <a:solidFill>
                    <a:schemeClr val="accent4">
                      <a:lumMod val="20000"/>
                      <a:lumOff val="80000"/>
                    </a:schemeClr>
                  </a:solidFill>
                  <a:prstDash val="solid"/>
                </a:ln>
                <a:solidFill>
                  <a:schemeClr val="accent4">
                    <a:lumMod val="60000"/>
                    <a:lumOff val="40000"/>
                  </a:schemeClr>
                </a:solidFill>
                <a:effectLst>
                  <a:outerShdw blurRad="38100" dist="22860" dir="5400000" algn="tl" rotWithShape="0">
                    <a:srgbClr val="000000">
                      <a:alpha val="30000"/>
                    </a:srgbClr>
                  </a:outerShdw>
                </a:effectLst>
                <a:latin typeface="Times New Roman" panose="02020603050405020304" pitchFamily="18" charset="0"/>
              </a:rPr>
              <a:t>   Functional Requirements</a:t>
            </a:r>
            <a:r>
              <a:rPr lang="en-US" sz="3200" b="1" i="0">
                <a:ln w="10160">
                  <a:solidFill>
                    <a:schemeClr val="accent4">
                      <a:lumMod val="20000"/>
                      <a:lumOff val="80000"/>
                    </a:schemeClr>
                  </a:solidFill>
                  <a:prstDash val="solid"/>
                </a:ln>
                <a:solidFill>
                  <a:schemeClr val="accent4">
                    <a:lumMod val="60000"/>
                    <a:lumOff val="40000"/>
                  </a:schemeClr>
                </a:solidFill>
                <a:effectLst>
                  <a:outerShdw blurRad="38100" dist="22860" dir="5400000" algn="tl" rotWithShape="0">
                    <a:srgbClr val="000000">
                      <a:alpha val="30000"/>
                    </a:srgbClr>
                  </a:outerShdw>
                </a:effectLst>
                <a:latin typeface="Times New Roman" panose="02020603050405020304" pitchFamily="18" charset="0"/>
              </a:rPr>
              <a:t> </a:t>
            </a:r>
            <a:endParaRPr lang="en-US" sz="3200" b="1">
              <a:ln w="10160">
                <a:solidFill>
                  <a:schemeClr val="accent4">
                    <a:lumMod val="20000"/>
                    <a:lumOff val="80000"/>
                  </a:schemeClr>
                </a:solidFill>
                <a:prstDash val="solid"/>
              </a:ln>
              <a:solidFill>
                <a:schemeClr val="accent4">
                  <a:lumMod val="60000"/>
                  <a:lumOff val="40000"/>
                </a:schemeClr>
              </a:solidFill>
              <a:effectLst>
                <a:outerShdw blurRad="38100" dist="22860" dir="5400000" algn="tl" rotWithShape="0">
                  <a:srgbClr val="000000">
                    <a:alpha val="30000"/>
                  </a:srgbClr>
                </a:outerShdw>
              </a:effectLst>
            </a:endParaRPr>
          </a:p>
        </p:txBody>
      </p:sp>
      <p:pic>
        <p:nvPicPr>
          <p:cNvPr id="4" name="Picture 6">
            <a:extLst>
              <a:ext uri="{FF2B5EF4-FFF2-40B4-BE49-F238E27FC236}">
                <a16:creationId xmlns:a16="http://schemas.microsoft.com/office/drawing/2014/main" id="{F31A59CB-A6C1-4B24-9EE4-FB515C1A5411}"/>
              </a:ext>
            </a:extLst>
          </p:cNvPr>
          <p:cNvPicPr>
            <a:picLocks noChangeAspect="1"/>
          </p:cNvPicPr>
          <p:nvPr/>
        </p:nvPicPr>
        <p:blipFill>
          <a:blip r:embed="rId11"/>
          <a:stretch>
            <a:fillRect/>
          </a:stretch>
        </p:blipFill>
        <p:spPr>
          <a:xfrm>
            <a:off x="2837544" y="1350521"/>
            <a:ext cx="7132010" cy="4561548"/>
          </a:xfrm>
          <a:prstGeom prst="rect">
            <a:avLst/>
          </a:prstGeom>
        </p:spPr>
      </p:pic>
    </p:spTree>
    <p:extLst>
      <p:ext uri="{BB962C8B-B14F-4D97-AF65-F5344CB8AC3E}">
        <p14:creationId xmlns:p14="http://schemas.microsoft.com/office/powerpoint/2010/main" val="70590739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sp>
        <p:nvSpPr>
          <p:cNvPr id="28" name="Rectangle 27">
            <a:extLst>
              <a:ext uri="{FF2B5EF4-FFF2-40B4-BE49-F238E27FC236}">
                <a16:creationId xmlns:a16="http://schemas.microsoft.com/office/drawing/2014/main" id="{E54F5CCC-4588-4438-9445-8ED8C878F0ED}"/>
              </a:ext>
            </a:extLst>
          </p:cNvPr>
          <p:cNvSpPr/>
          <p:nvPr/>
        </p:nvSpPr>
        <p:spPr>
          <a:xfrm rot="16200000">
            <a:off x="-459594" y="3251068"/>
            <a:ext cx="2001199"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Aim</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66782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371397"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698553"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4" name="Rectangle 63">
            <a:extLst>
              <a:ext uri="{FF2B5EF4-FFF2-40B4-BE49-F238E27FC236}">
                <a16:creationId xmlns:a16="http://schemas.microsoft.com/office/drawing/2014/main" id="{C7AAF738-6389-49C0-B00B-0504ABCBEC36}"/>
              </a:ext>
            </a:extLst>
          </p:cNvPr>
          <p:cNvSpPr/>
          <p:nvPr/>
        </p:nvSpPr>
        <p:spPr>
          <a:xfrm rot="16200000">
            <a:off x="-1818719" y="3463522"/>
            <a:ext cx="208607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 vision</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5" name="Rectangle 64">
            <a:extLst>
              <a:ext uri="{FF2B5EF4-FFF2-40B4-BE49-F238E27FC236}">
                <a16:creationId xmlns:a16="http://schemas.microsoft.com/office/drawing/2014/main" id="{3BF4488B-46A5-4A2A-AD39-93324E690200}"/>
              </a:ext>
            </a:extLst>
          </p:cNvPr>
          <p:cNvSpPr/>
          <p:nvPr/>
        </p:nvSpPr>
        <p:spPr>
          <a:xfrm rot="16200000">
            <a:off x="-2777153" y="3044278"/>
            <a:ext cx="2616788" cy="769441"/>
          </a:xfrm>
          <a:prstGeom prst="rect">
            <a:avLst/>
          </a:prstGeom>
          <a:noFill/>
          <a:ln>
            <a:noFill/>
          </a:ln>
        </p:spPr>
        <p:txBody>
          <a:bodyPr wrap="square" lIns="91440" tIns="45720" rIns="91440" bIns="45720">
            <a:spAutoFit/>
          </a:bodyPr>
          <a:lstStyle/>
          <a:p>
            <a:pPr algn="ctr"/>
            <a:r>
              <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User case </a:t>
            </a:r>
          </a:p>
          <a:p>
            <a:pPr algn="ctr"/>
            <a:r>
              <a:rPr lang="en-US" sz="22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system</a:t>
            </a:r>
            <a:endPar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80" name="Rectangle 79">
            <a:extLst>
              <a:ext uri="{FF2B5EF4-FFF2-40B4-BE49-F238E27FC236}">
                <a16:creationId xmlns:a16="http://schemas.microsoft.com/office/drawing/2014/main" id="{75EBDEAE-960E-4B09-A5C6-C4B06BB57946}"/>
              </a:ext>
            </a:extLst>
          </p:cNvPr>
          <p:cNvSpPr/>
          <p:nvPr/>
        </p:nvSpPr>
        <p:spPr>
          <a:xfrm rot="16200000">
            <a:off x="202127" y="3260371"/>
            <a:ext cx="2001199" cy="400110"/>
          </a:xfrm>
          <a:prstGeom prst="rect">
            <a:avLst/>
          </a:prstGeom>
          <a:noFill/>
          <a:ln>
            <a:noFill/>
          </a:ln>
        </p:spPr>
        <p:txBody>
          <a:bodyPr wrap="square" lIns="91440" tIns="45720" rIns="91440" bIns="45720">
            <a:spAutoFit/>
          </a:bodyPr>
          <a:lstStyle/>
          <a:p>
            <a:pPr algn="ctr"/>
            <a:r>
              <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Definition</a:t>
            </a:r>
            <a:endPar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pic>
        <p:nvPicPr>
          <p:cNvPr id="5" name="Picture 4" descr="Text&#10;&#10;Description automatically generated">
            <a:extLst>
              <a:ext uri="{FF2B5EF4-FFF2-40B4-BE49-F238E27FC236}">
                <a16:creationId xmlns:a16="http://schemas.microsoft.com/office/drawing/2014/main" id="{552E7F36-05C6-43DA-A8E8-2C8C59654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884" y="1350521"/>
            <a:ext cx="6473051" cy="4150393"/>
          </a:xfrm>
          <a:prstGeom prst="rect">
            <a:avLst/>
          </a:prstGeom>
        </p:spPr>
      </p:pic>
      <p:pic>
        <p:nvPicPr>
          <p:cNvPr id="97" name="Picture 96" descr="Background pattern&#10;&#10;Description automatically generated with low confidence">
            <a:extLst>
              <a:ext uri="{FF2B5EF4-FFF2-40B4-BE49-F238E27FC236}">
                <a16:creationId xmlns:a16="http://schemas.microsoft.com/office/drawing/2014/main" id="{1184ECCF-8141-4B16-98A9-4600378DD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253" y="-1905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98" name="Picture 97" descr="Background pattern&#10;&#10;Description automatically generated with low confidence">
            <a:extLst>
              <a:ext uri="{FF2B5EF4-FFF2-40B4-BE49-F238E27FC236}">
                <a16:creationId xmlns:a16="http://schemas.microsoft.com/office/drawing/2014/main" id="{A8C3CA76-7403-44E0-901B-1E2EB4DE41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156" y="-20291"/>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28" name="Picture 127" descr="Background pattern&#10;&#10;Description automatically generated with medium confidence">
            <a:extLst>
              <a:ext uri="{FF2B5EF4-FFF2-40B4-BE49-F238E27FC236}">
                <a16:creationId xmlns:a16="http://schemas.microsoft.com/office/drawing/2014/main" id="{763603BB-4C9D-41AD-A571-F0CC491509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20544" y="-19671"/>
            <a:ext cx="12505492" cy="7034339"/>
          </a:xfrm>
          <a:prstGeom prst="rect">
            <a:avLst/>
          </a:prstGeom>
        </p:spPr>
      </p:pic>
      <p:pic>
        <p:nvPicPr>
          <p:cNvPr id="132" name="Picture 131">
            <a:extLst>
              <a:ext uri="{FF2B5EF4-FFF2-40B4-BE49-F238E27FC236}">
                <a16:creationId xmlns:a16="http://schemas.microsoft.com/office/drawing/2014/main" id="{48D1C488-DB00-4353-9459-B83432FB60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8087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3" name="Picture 132" descr="Background pattern&#10;&#10;Description automatically generated with low confidence">
            <a:extLst>
              <a:ext uri="{FF2B5EF4-FFF2-40B4-BE49-F238E27FC236}">
                <a16:creationId xmlns:a16="http://schemas.microsoft.com/office/drawing/2014/main" id="{42A3D890-F478-48E5-AD6F-C82C0F5A57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0573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4" name="Picture 133" descr="Background pattern&#10;&#10;Description automatically generated with low confidence">
            <a:extLst>
              <a:ext uri="{FF2B5EF4-FFF2-40B4-BE49-F238E27FC236}">
                <a16:creationId xmlns:a16="http://schemas.microsoft.com/office/drawing/2014/main" id="{485A764A-D6F3-4FBB-B287-C3736CB00AF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393425"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31" name="Rectangle 30">
            <a:extLst>
              <a:ext uri="{FF2B5EF4-FFF2-40B4-BE49-F238E27FC236}">
                <a16:creationId xmlns:a16="http://schemas.microsoft.com/office/drawing/2014/main" id="{0FC9D3A8-DCA9-4482-8E73-DE29FBC3D061}"/>
              </a:ext>
            </a:extLst>
          </p:cNvPr>
          <p:cNvSpPr/>
          <p:nvPr/>
        </p:nvSpPr>
        <p:spPr>
          <a:xfrm rot="16200000">
            <a:off x="9571266" y="3186539"/>
            <a:ext cx="3105552" cy="830997"/>
          </a:xfrm>
          <a:prstGeom prst="rect">
            <a:avLst/>
          </a:prstGeom>
          <a:noFill/>
        </p:spPr>
        <p:txBody>
          <a:bodyPr wrap="square" lIns="91440" tIns="45720" rIns="91440" bIns="45720">
            <a:spAutoFit/>
          </a:bodyPr>
          <a:lstStyle/>
          <a:p>
            <a:pPr algn="ctr"/>
            <a:r>
              <a:rPr lang="en-US" sz="2400" b="0" i="0" cap="none" spc="0">
                <a:ln w="0">
                  <a:solidFill>
                    <a:schemeClr val="bg1">
                      <a:lumMod val="95000"/>
                    </a:schemeClr>
                  </a:solidFill>
                </a:ln>
                <a:solidFill>
                  <a:schemeClr val="bg1"/>
                </a:solidFill>
                <a:effectLst>
                  <a:outerShdw blurRad="38100" dist="25400" dir="5400000" algn="ctr" rotWithShape="0">
                    <a:srgbClr val="6E747A">
                      <a:alpha val="43000"/>
                    </a:srgbClr>
                  </a:outerShdw>
                </a:effectLst>
                <a:latin typeface="WordVisi_MSFontService"/>
              </a:rPr>
              <a:t>Specific </a:t>
            </a:r>
          </a:p>
          <a:p>
            <a:pPr algn="ctr"/>
            <a:r>
              <a:rPr lang="en-US" sz="2400" b="0" i="0" cap="none" spc="0">
                <a:ln w="0">
                  <a:solidFill>
                    <a:schemeClr val="bg1">
                      <a:lumMod val="95000"/>
                    </a:schemeClr>
                  </a:solidFill>
                </a:ln>
                <a:solidFill>
                  <a:schemeClr val="bg1"/>
                </a:solidFill>
                <a:effectLst>
                  <a:outerShdw blurRad="38100" dist="25400" dir="5400000" algn="ctr" rotWithShape="0">
                    <a:srgbClr val="6E747A">
                      <a:alpha val="43000"/>
                    </a:srgbClr>
                  </a:outerShdw>
                </a:effectLst>
                <a:latin typeface="WordVisi_MSFontService"/>
              </a:rPr>
              <a:t> Requirements</a:t>
            </a:r>
            <a:endParaRPr lang="en-US" sz="2400" b="0" cap="none" spc="0">
              <a:ln w="0">
                <a:solidFill>
                  <a:schemeClr val="bg1">
                    <a:lumMod val="95000"/>
                  </a:schemeClr>
                </a:solidFill>
              </a:ln>
              <a:solidFill>
                <a:schemeClr val="bg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3E112C41-DE94-4A33-A3B2-CE9C363B806F}"/>
              </a:ext>
            </a:extLst>
          </p:cNvPr>
          <p:cNvSpPr/>
          <p:nvPr/>
        </p:nvSpPr>
        <p:spPr>
          <a:xfrm>
            <a:off x="2369412" y="230997"/>
            <a:ext cx="5566524" cy="584775"/>
          </a:xfrm>
          <a:prstGeom prst="rect">
            <a:avLst/>
          </a:prstGeom>
          <a:noFill/>
        </p:spPr>
        <p:txBody>
          <a:bodyPr wrap="none" lIns="91440" tIns="45720" rIns="91440" bIns="45720">
            <a:spAutoFit/>
          </a:bodyPr>
          <a:lstStyle/>
          <a:p>
            <a:pPr algn="ctr"/>
            <a:r>
              <a:rPr lang="en-US" sz="3200" b="1" i="0" u="none" strike="noStrike">
                <a:ln w="10160">
                  <a:solidFill>
                    <a:schemeClr val="accent4">
                      <a:lumMod val="20000"/>
                      <a:lumOff val="80000"/>
                    </a:schemeClr>
                  </a:solidFill>
                  <a:prstDash val="solid"/>
                </a:ln>
                <a:solidFill>
                  <a:schemeClr val="accent4">
                    <a:lumMod val="60000"/>
                    <a:lumOff val="40000"/>
                  </a:schemeClr>
                </a:solidFill>
                <a:effectLst>
                  <a:outerShdw blurRad="38100" dist="22860" dir="5400000" algn="tl" rotWithShape="0">
                    <a:srgbClr val="000000">
                      <a:alpha val="30000"/>
                    </a:srgbClr>
                  </a:outerShdw>
                </a:effectLst>
                <a:latin typeface="Times New Roman" panose="02020603050405020304" pitchFamily="18" charset="0"/>
              </a:rPr>
              <a:t>Non Functional Requirements</a:t>
            </a:r>
            <a:r>
              <a:rPr lang="en-US" sz="3200" b="1" i="0">
                <a:ln w="10160">
                  <a:solidFill>
                    <a:schemeClr val="accent4">
                      <a:lumMod val="20000"/>
                      <a:lumOff val="80000"/>
                    </a:schemeClr>
                  </a:solidFill>
                  <a:prstDash val="solid"/>
                </a:ln>
                <a:solidFill>
                  <a:schemeClr val="accent4">
                    <a:lumMod val="60000"/>
                    <a:lumOff val="40000"/>
                  </a:schemeClr>
                </a:solidFill>
                <a:effectLst>
                  <a:outerShdw blurRad="38100" dist="22860" dir="5400000" algn="tl" rotWithShape="0">
                    <a:srgbClr val="000000">
                      <a:alpha val="30000"/>
                    </a:srgbClr>
                  </a:outerShdw>
                </a:effectLst>
                <a:latin typeface="Times New Roman" panose="02020603050405020304" pitchFamily="18" charset="0"/>
              </a:rPr>
              <a:t> </a:t>
            </a:r>
            <a:endParaRPr lang="en-US" sz="3200" b="1">
              <a:ln w="10160">
                <a:solidFill>
                  <a:schemeClr val="accent4">
                    <a:lumMod val="20000"/>
                    <a:lumOff val="80000"/>
                  </a:schemeClr>
                </a:solidFill>
                <a:prstDash val="solid"/>
              </a:ln>
              <a:solidFill>
                <a:schemeClr val="accent4">
                  <a:lumMod val="60000"/>
                  <a:lumOff val="40000"/>
                </a:schemeClr>
              </a:solidFill>
              <a:effectLst>
                <a:outerShdw blurRad="38100" dist="22860" dir="5400000" algn="tl" rotWithShape="0">
                  <a:srgbClr val="000000">
                    <a:alpha val="30000"/>
                  </a:srgbClr>
                </a:outerShdw>
              </a:effectLst>
            </a:endParaRPr>
          </a:p>
        </p:txBody>
      </p:sp>
      <p:pic>
        <p:nvPicPr>
          <p:cNvPr id="10" name="Picture 9" descr="A screenshot of a cell phone&#10;&#10;Description automatically generated with low confidence">
            <a:extLst>
              <a:ext uri="{FF2B5EF4-FFF2-40B4-BE49-F238E27FC236}">
                <a16:creationId xmlns:a16="http://schemas.microsoft.com/office/drawing/2014/main" id="{D2756473-9CE1-46A7-ADDE-269DB7E6D32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12955" y="1101725"/>
            <a:ext cx="2366090" cy="4897920"/>
          </a:xfrm>
          <a:prstGeom prst="rect">
            <a:avLst/>
          </a:prstGeom>
        </p:spPr>
      </p:pic>
    </p:spTree>
    <p:extLst>
      <p:ext uri="{BB962C8B-B14F-4D97-AF65-F5344CB8AC3E}">
        <p14:creationId xmlns:p14="http://schemas.microsoft.com/office/powerpoint/2010/main" val="400758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pic>
        <p:nvPicPr>
          <p:cNvPr id="19" name="Picture 18" descr="Background pattern&#10;&#10;Description automatically generated with medium confidence">
            <a:extLst>
              <a:ext uri="{FF2B5EF4-FFF2-40B4-BE49-F238E27FC236}">
                <a16:creationId xmlns:a16="http://schemas.microsoft.com/office/drawing/2014/main" id="{45FA30E8-4BAE-498A-8EEF-002CE9A98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810152" y="-3"/>
            <a:ext cx="12192000" cy="6858000"/>
          </a:xfrm>
          <a:prstGeom prst="rect">
            <a:avLst/>
          </a:prstGeom>
        </p:spPr>
      </p:pic>
      <p:pic>
        <p:nvPicPr>
          <p:cNvPr id="50" name="Picture 49" descr="Background pattern&#10;&#10;Description automatically generated with low confidence">
            <a:extLst>
              <a:ext uri="{FF2B5EF4-FFF2-40B4-BE49-F238E27FC236}">
                <a16:creationId xmlns:a16="http://schemas.microsoft.com/office/drawing/2014/main" id="{806659CC-9FC7-408A-BB41-5EFE58AB8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7481" y="-4040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1" name="Picture 50" descr="Background pattern&#10;&#10;Description automatically generated with low confidence">
            <a:extLst>
              <a:ext uri="{FF2B5EF4-FFF2-40B4-BE49-F238E27FC236}">
                <a16:creationId xmlns:a16="http://schemas.microsoft.com/office/drawing/2014/main" id="{A35E4AB3-DE0E-4FEA-BDEB-DCDA07B98E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8834" y="14292"/>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3" name="Picture 52">
            <a:extLst>
              <a:ext uri="{FF2B5EF4-FFF2-40B4-BE49-F238E27FC236}">
                <a16:creationId xmlns:a16="http://schemas.microsoft.com/office/drawing/2014/main" id="{B92BACE7-62AB-422C-B644-FFD9E0B17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5231" y="-2671"/>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4" name="Picture 53" descr="Background pattern&#10;&#10;Description automatically generated with low confidence">
            <a:extLst>
              <a:ext uri="{FF2B5EF4-FFF2-40B4-BE49-F238E27FC236}">
                <a16:creationId xmlns:a16="http://schemas.microsoft.com/office/drawing/2014/main" id="{657B1C70-AFEC-49A2-9F75-E3746FA078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60615" y="-2671"/>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8" name="Rectangle 27">
            <a:extLst>
              <a:ext uri="{FF2B5EF4-FFF2-40B4-BE49-F238E27FC236}">
                <a16:creationId xmlns:a16="http://schemas.microsoft.com/office/drawing/2014/main" id="{E54F5CCC-4588-4438-9445-8ED8C878F0ED}"/>
              </a:ext>
            </a:extLst>
          </p:cNvPr>
          <p:cNvSpPr/>
          <p:nvPr/>
        </p:nvSpPr>
        <p:spPr>
          <a:xfrm rot="16200000">
            <a:off x="1221694" y="3054142"/>
            <a:ext cx="2001199" cy="830997"/>
          </a:xfrm>
          <a:prstGeom prst="rect">
            <a:avLst/>
          </a:prstGeom>
          <a:noFill/>
          <a:ln>
            <a:noFill/>
          </a:ln>
        </p:spPr>
        <p:txBody>
          <a:bodyPr wrap="square" lIns="91440" tIns="45720" rIns="91440" bIns="45720" anchor="t">
            <a:spAutoFit/>
          </a:bodyPr>
          <a:lstStyle/>
          <a:p>
            <a:pPr algn="ctr"/>
            <a:r>
              <a:rPr lang="en-US" sz="24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a typeface="+mn-lt"/>
                <a:cs typeface="+mn-lt"/>
              </a:rPr>
              <a:t>Objective</a:t>
            </a:r>
            <a:endParaRPr lang="en-US" sz="2400">
              <a:ln w="10160">
                <a:solidFill>
                  <a:schemeClr val="accent6">
                    <a:lumMod val="50000"/>
                  </a:schemeClr>
                </a:solidFill>
                <a:prstDash val="solid"/>
              </a:ln>
              <a:effectLst>
                <a:outerShdw blurRad="38100" dist="22860" dir="5400000" algn="tl" rotWithShape="0">
                  <a:srgbClr val="000000">
                    <a:alpha val="30000"/>
                  </a:srgbClr>
                </a:outerShdw>
              </a:effectLst>
              <a:ea typeface="+mn-lt"/>
              <a:cs typeface="+mn-lt"/>
            </a:endParaRPr>
          </a:p>
          <a:p>
            <a:pPr algn="ctr"/>
            <a:endParaRPr lang="en-US" sz="2400" b="1" cap="none" spc="0">
              <a:ln w="10160">
                <a:solidFill>
                  <a:srgbClr val="70AD47">
                    <a:lumMod val="50000"/>
                  </a:srgbClr>
                </a:solidFill>
                <a:prstDash val="solid"/>
              </a:ln>
              <a:solidFill>
                <a:srgbClr val="FFFFFF"/>
              </a:solidFill>
              <a:effectLst>
                <a:outerShdw blurRad="38100" dist="22860" dir="5400000" algn="tl" rotWithShape="0">
                  <a:srgbClr val="000000">
                    <a:alpha val="30000"/>
                  </a:srgbClr>
                </a:outerShdw>
              </a:effectLst>
              <a:latin typeface="WordVisi_MSFontService"/>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2396152" y="3293426"/>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2237228" y="3249514"/>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1072226" y="3251067"/>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4" name="Rectangle 63">
            <a:extLst>
              <a:ext uri="{FF2B5EF4-FFF2-40B4-BE49-F238E27FC236}">
                <a16:creationId xmlns:a16="http://schemas.microsoft.com/office/drawing/2014/main" id="{C7AAF738-6389-49C0-B00B-0504ABCBEC36}"/>
              </a:ext>
            </a:extLst>
          </p:cNvPr>
          <p:cNvSpPr/>
          <p:nvPr/>
        </p:nvSpPr>
        <p:spPr>
          <a:xfrm rot="16200000">
            <a:off x="-13493" y="3293509"/>
            <a:ext cx="2086078"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pic>
        <p:nvPicPr>
          <p:cNvPr id="20" name="Picture 19" descr="Diagram&#10;&#10;Description automatically generated">
            <a:extLst>
              <a:ext uri="{FF2B5EF4-FFF2-40B4-BE49-F238E27FC236}">
                <a16:creationId xmlns:a16="http://schemas.microsoft.com/office/drawing/2014/main" id="{1985E8BF-9174-4347-AB1C-1230FDD5F3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71199" y="1984273"/>
            <a:ext cx="5022088" cy="3235530"/>
          </a:xfrm>
          <a:prstGeom prst="rect">
            <a:avLst/>
          </a:prstGeom>
        </p:spPr>
      </p:pic>
      <p:pic>
        <p:nvPicPr>
          <p:cNvPr id="21" name="Picture 20" descr="Background pattern&#10;&#10;Description automatically generated with low confidence">
            <a:extLst>
              <a:ext uri="{FF2B5EF4-FFF2-40B4-BE49-F238E27FC236}">
                <a16:creationId xmlns:a16="http://schemas.microsoft.com/office/drawing/2014/main" id="{4CB55AC4-252A-44DF-850E-389022BC96A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49692" y="28105"/>
            <a:ext cx="12192000" cy="6858000"/>
          </a:xfrm>
          <a:prstGeom prst="rect">
            <a:avLst/>
          </a:prstGeom>
        </p:spPr>
      </p:pic>
      <p:sp>
        <p:nvSpPr>
          <p:cNvPr id="22" name="Rectangle 21">
            <a:extLst>
              <a:ext uri="{FF2B5EF4-FFF2-40B4-BE49-F238E27FC236}">
                <a16:creationId xmlns:a16="http://schemas.microsoft.com/office/drawing/2014/main" id="{5D46DD55-80D3-4222-80B7-6B987A2494B3}"/>
              </a:ext>
            </a:extLst>
          </p:cNvPr>
          <p:cNvSpPr/>
          <p:nvPr/>
        </p:nvSpPr>
        <p:spPr>
          <a:xfrm rot="16200000">
            <a:off x="39583" y="3119357"/>
            <a:ext cx="2086078" cy="830997"/>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rPr>
              <a:t>Team contribution</a:t>
            </a:r>
          </a:p>
        </p:txBody>
      </p:sp>
      <p:pic>
        <p:nvPicPr>
          <p:cNvPr id="23" name="Picture 22" descr="Background pattern&#10;&#10;Description automatically generated with low confidence">
            <a:extLst>
              <a:ext uri="{FF2B5EF4-FFF2-40B4-BE49-F238E27FC236}">
                <a16:creationId xmlns:a16="http://schemas.microsoft.com/office/drawing/2014/main" id="{F0904CF0-4236-477C-8844-76BE54DC826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99481" y="-57154"/>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4" name="Rectangle 23">
            <a:extLst>
              <a:ext uri="{FF2B5EF4-FFF2-40B4-BE49-F238E27FC236}">
                <a16:creationId xmlns:a16="http://schemas.microsoft.com/office/drawing/2014/main" id="{D49A45C1-EA37-415E-8AE7-B51B29151DA6}"/>
              </a:ext>
            </a:extLst>
          </p:cNvPr>
          <p:cNvSpPr/>
          <p:nvPr/>
        </p:nvSpPr>
        <p:spPr>
          <a:xfrm rot="16200000">
            <a:off x="-464857" y="3251068"/>
            <a:ext cx="2001200"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84877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900" decel="100000" fill="hold"/>
                                        <p:tgtEl>
                                          <p:spTgt spid="2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sp>
        <p:nvSpPr>
          <p:cNvPr id="28" name="Rectangle 27">
            <a:extLst>
              <a:ext uri="{FF2B5EF4-FFF2-40B4-BE49-F238E27FC236}">
                <a16:creationId xmlns:a16="http://schemas.microsoft.com/office/drawing/2014/main" id="{E54F5CCC-4588-4438-9445-8ED8C878F0ED}"/>
              </a:ext>
            </a:extLst>
          </p:cNvPr>
          <p:cNvSpPr/>
          <p:nvPr/>
        </p:nvSpPr>
        <p:spPr>
          <a:xfrm rot="16200000">
            <a:off x="-459594" y="3251068"/>
            <a:ext cx="2001199"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Aim</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66782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371397"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698553"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4" name="Rectangle 63">
            <a:extLst>
              <a:ext uri="{FF2B5EF4-FFF2-40B4-BE49-F238E27FC236}">
                <a16:creationId xmlns:a16="http://schemas.microsoft.com/office/drawing/2014/main" id="{C7AAF738-6389-49C0-B00B-0504ABCBEC36}"/>
              </a:ext>
            </a:extLst>
          </p:cNvPr>
          <p:cNvSpPr/>
          <p:nvPr/>
        </p:nvSpPr>
        <p:spPr>
          <a:xfrm rot="16200000">
            <a:off x="-1818719" y="3463522"/>
            <a:ext cx="208607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 vision</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5" name="Rectangle 64">
            <a:extLst>
              <a:ext uri="{FF2B5EF4-FFF2-40B4-BE49-F238E27FC236}">
                <a16:creationId xmlns:a16="http://schemas.microsoft.com/office/drawing/2014/main" id="{3BF4488B-46A5-4A2A-AD39-93324E690200}"/>
              </a:ext>
            </a:extLst>
          </p:cNvPr>
          <p:cNvSpPr/>
          <p:nvPr/>
        </p:nvSpPr>
        <p:spPr>
          <a:xfrm rot="16200000">
            <a:off x="-2777153" y="3044278"/>
            <a:ext cx="2616788" cy="769441"/>
          </a:xfrm>
          <a:prstGeom prst="rect">
            <a:avLst/>
          </a:prstGeom>
          <a:noFill/>
          <a:ln>
            <a:noFill/>
          </a:ln>
        </p:spPr>
        <p:txBody>
          <a:bodyPr wrap="square" lIns="91440" tIns="45720" rIns="91440" bIns="45720">
            <a:spAutoFit/>
          </a:bodyPr>
          <a:lstStyle/>
          <a:p>
            <a:pPr algn="ctr"/>
            <a:r>
              <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User case </a:t>
            </a:r>
          </a:p>
          <a:p>
            <a:pPr algn="ctr"/>
            <a:r>
              <a:rPr lang="en-US" sz="22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system</a:t>
            </a:r>
            <a:endPar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80" name="Rectangle 79">
            <a:extLst>
              <a:ext uri="{FF2B5EF4-FFF2-40B4-BE49-F238E27FC236}">
                <a16:creationId xmlns:a16="http://schemas.microsoft.com/office/drawing/2014/main" id="{75EBDEAE-960E-4B09-A5C6-C4B06BB57946}"/>
              </a:ext>
            </a:extLst>
          </p:cNvPr>
          <p:cNvSpPr/>
          <p:nvPr/>
        </p:nvSpPr>
        <p:spPr>
          <a:xfrm rot="16200000">
            <a:off x="202127" y="3260371"/>
            <a:ext cx="2001199" cy="400110"/>
          </a:xfrm>
          <a:prstGeom prst="rect">
            <a:avLst/>
          </a:prstGeom>
          <a:noFill/>
          <a:ln>
            <a:noFill/>
          </a:ln>
        </p:spPr>
        <p:txBody>
          <a:bodyPr wrap="square" lIns="91440" tIns="45720" rIns="91440" bIns="45720">
            <a:spAutoFit/>
          </a:bodyPr>
          <a:lstStyle/>
          <a:p>
            <a:pPr algn="ctr"/>
            <a:r>
              <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Definition</a:t>
            </a:r>
            <a:endPar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pic>
        <p:nvPicPr>
          <p:cNvPr id="5" name="Picture 4" descr="Text&#10;&#10;Description automatically generated">
            <a:extLst>
              <a:ext uri="{FF2B5EF4-FFF2-40B4-BE49-F238E27FC236}">
                <a16:creationId xmlns:a16="http://schemas.microsoft.com/office/drawing/2014/main" id="{552E7F36-05C6-43DA-A8E8-2C8C59654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884" y="1350521"/>
            <a:ext cx="6473051" cy="4150393"/>
          </a:xfrm>
          <a:prstGeom prst="rect">
            <a:avLst/>
          </a:prstGeom>
        </p:spPr>
      </p:pic>
      <p:pic>
        <p:nvPicPr>
          <p:cNvPr id="97" name="Picture 96" descr="Background pattern&#10;&#10;Description automatically generated with low confidence">
            <a:extLst>
              <a:ext uri="{FF2B5EF4-FFF2-40B4-BE49-F238E27FC236}">
                <a16:creationId xmlns:a16="http://schemas.microsoft.com/office/drawing/2014/main" id="{1184ECCF-8141-4B16-98A9-4600378DD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253" y="-1905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98" name="Picture 97" descr="Background pattern&#10;&#10;Description automatically generated with low confidence">
            <a:extLst>
              <a:ext uri="{FF2B5EF4-FFF2-40B4-BE49-F238E27FC236}">
                <a16:creationId xmlns:a16="http://schemas.microsoft.com/office/drawing/2014/main" id="{A8C3CA76-7403-44E0-901B-1E2EB4DE41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557" y="3385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99" name="Picture 98">
            <a:extLst>
              <a:ext uri="{FF2B5EF4-FFF2-40B4-BE49-F238E27FC236}">
                <a16:creationId xmlns:a16="http://schemas.microsoft.com/office/drawing/2014/main" id="{454CB077-A7E3-4142-B9F1-9EDCE44CB4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3953" y="1421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28" name="Picture 127" descr="Background pattern&#10;&#10;Description automatically generated with medium confidence">
            <a:extLst>
              <a:ext uri="{FF2B5EF4-FFF2-40B4-BE49-F238E27FC236}">
                <a16:creationId xmlns:a16="http://schemas.microsoft.com/office/drawing/2014/main" id="{763603BB-4C9D-41AD-A571-F0CC491509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20544" y="-19671"/>
            <a:ext cx="12505492" cy="7034339"/>
          </a:xfrm>
          <a:prstGeom prst="rect">
            <a:avLst/>
          </a:prstGeom>
        </p:spPr>
      </p:pic>
      <p:pic>
        <p:nvPicPr>
          <p:cNvPr id="132" name="Picture 131">
            <a:extLst>
              <a:ext uri="{FF2B5EF4-FFF2-40B4-BE49-F238E27FC236}">
                <a16:creationId xmlns:a16="http://schemas.microsoft.com/office/drawing/2014/main" id="{48D1C488-DB00-4353-9459-B83432FB60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8087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3" name="Picture 132" descr="Background pattern&#10;&#10;Description automatically generated with low confidence">
            <a:extLst>
              <a:ext uri="{FF2B5EF4-FFF2-40B4-BE49-F238E27FC236}">
                <a16:creationId xmlns:a16="http://schemas.microsoft.com/office/drawing/2014/main" id="{42A3D890-F478-48E5-AD6F-C82C0F5A57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0573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4" name="Picture 133" descr="Background pattern&#10;&#10;Description automatically generated with low confidence">
            <a:extLst>
              <a:ext uri="{FF2B5EF4-FFF2-40B4-BE49-F238E27FC236}">
                <a16:creationId xmlns:a16="http://schemas.microsoft.com/office/drawing/2014/main" id="{485A764A-D6F3-4FBB-B287-C3736CB00AF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93425"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9" name="TextBox 28">
            <a:extLst>
              <a:ext uri="{FF2B5EF4-FFF2-40B4-BE49-F238E27FC236}">
                <a16:creationId xmlns:a16="http://schemas.microsoft.com/office/drawing/2014/main" id="{D87616CA-E830-47FD-A706-04E321984B45}"/>
              </a:ext>
            </a:extLst>
          </p:cNvPr>
          <p:cNvSpPr txBox="1"/>
          <p:nvPr/>
        </p:nvSpPr>
        <p:spPr>
          <a:xfrm rot="16200000">
            <a:off x="9412840" y="3312391"/>
            <a:ext cx="2879652" cy="461665"/>
          </a:xfrm>
          <a:prstGeom prst="rect">
            <a:avLst/>
          </a:prstGeom>
          <a:noFill/>
        </p:spPr>
        <p:txBody>
          <a:bodyPr wrap="square">
            <a:spAutoFit/>
          </a:bodyPr>
          <a:lstStyle/>
          <a:p>
            <a:pPr algn="ctr"/>
            <a:r>
              <a:rPr lang="en-US" sz="2400" b="0" i="0" cap="none" spc="0">
                <a:ln w="0">
                  <a:solidFill>
                    <a:schemeClr val="bg1">
                      <a:lumMod val="95000"/>
                    </a:schemeClr>
                  </a:solidFill>
                </a:ln>
                <a:solidFill>
                  <a:schemeClr val="bg1"/>
                </a:solidFill>
                <a:effectLst>
                  <a:outerShdw blurRad="38100" dist="25400" dir="5400000" algn="ctr" rotWithShape="0">
                    <a:srgbClr val="6E747A">
                      <a:alpha val="43000"/>
                    </a:srgbClr>
                  </a:outerShdw>
                </a:effectLst>
                <a:latin typeface="WordVisi_MSFontService"/>
              </a:rPr>
              <a:t>Use Case</a:t>
            </a:r>
            <a:endParaRPr lang="en-US" sz="2400" b="0" cap="none" spc="0">
              <a:ln w="0">
                <a:solidFill>
                  <a:schemeClr val="bg1">
                    <a:lumMod val="95000"/>
                  </a:schemeClr>
                </a:solidFill>
              </a:ln>
              <a:solidFill>
                <a:schemeClr val="bg1"/>
              </a:solidFill>
              <a:effectLst>
                <a:outerShdw blurRad="38100" dist="25400" dir="5400000" algn="ctr" rotWithShape="0">
                  <a:srgbClr val="6E747A">
                    <a:alpha val="43000"/>
                  </a:srgbClr>
                </a:outerShdw>
              </a:effectLst>
            </a:endParaRPr>
          </a:p>
        </p:txBody>
      </p:sp>
      <p:pic>
        <p:nvPicPr>
          <p:cNvPr id="6" name="Picture 5" descr="Diagram&#10;&#10;Description automatically generated">
            <a:extLst>
              <a:ext uri="{FF2B5EF4-FFF2-40B4-BE49-F238E27FC236}">
                <a16:creationId xmlns:a16="http://schemas.microsoft.com/office/drawing/2014/main" id="{2C69B1F8-A53E-4555-A9A0-B0AE0309901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11787" y="83669"/>
            <a:ext cx="5028845" cy="6858000"/>
          </a:xfrm>
          <a:prstGeom prst="rect">
            <a:avLst/>
          </a:prstGeom>
        </p:spPr>
      </p:pic>
      <p:sp>
        <p:nvSpPr>
          <p:cNvPr id="7" name="Rectangle 6">
            <a:extLst>
              <a:ext uri="{FF2B5EF4-FFF2-40B4-BE49-F238E27FC236}">
                <a16:creationId xmlns:a16="http://schemas.microsoft.com/office/drawing/2014/main" id="{5006379F-3E64-443D-8BA2-B58DAA0DBA83}"/>
              </a:ext>
            </a:extLst>
          </p:cNvPr>
          <p:cNvSpPr/>
          <p:nvPr/>
        </p:nvSpPr>
        <p:spPr>
          <a:xfrm>
            <a:off x="7191876" y="3157938"/>
            <a:ext cx="2539734" cy="769441"/>
          </a:xfrm>
          <a:prstGeom prst="rect">
            <a:avLst/>
          </a:prstGeom>
          <a:noFill/>
        </p:spPr>
        <p:txBody>
          <a:bodyPr wrap="square" lIns="91440" tIns="45720" rIns="91440" bIns="45720">
            <a:spAutoFit/>
          </a:bodyPr>
          <a:lstStyle/>
          <a:p>
            <a:pPr algn="ctr"/>
            <a:r>
              <a:rPr lang="en-US" sz="4400" b="0" cap="none" spc="0">
                <a:ln w="0"/>
                <a:solidFill>
                  <a:srgbClr val="946C8F"/>
                </a:solidFill>
                <a:effectLst>
                  <a:outerShdw blurRad="38100" dist="25400" dir="5400000" algn="ctr" rotWithShape="0">
                    <a:srgbClr val="6E747A">
                      <a:alpha val="43000"/>
                    </a:srgbClr>
                  </a:outerShdw>
                </a:effectLst>
              </a:rPr>
              <a:t>Diagram</a:t>
            </a:r>
          </a:p>
        </p:txBody>
      </p:sp>
    </p:spTree>
    <p:extLst>
      <p:ext uri="{BB962C8B-B14F-4D97-AF65-F5344CB8AC3E}">
        <p14:creationId xmlns:p14="http://schemas.microsoft.com/office/powerpoint/2010/main" val="4102726915"/>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sp>
        <p:nvSpPr>
          <p:cNvPr id="28" name="Rectangle 27">
            <a:extLst>
              <a:ext uri="{FF2B5EF4-FFF2-40B4-BE49-F238E27FC236}">
                <a16:creationId xmlns:a16="http://schemas.microsoft.com/office/drawing/2014/main" id="{E54F5CCC-4588-4438-9445-8ED8C878F0ED}"/>
              </a:ext>
            </a:extLst>
          </p:cNvPr>
          <p:cNvSpPr/>
          <p:nvPr/>
        </p:nvSpPr>
        <p:spPr>
          <a:xfrm rot="16200000">
            <a:off x="-459594" y="3251068"/>
            <a:ext cx="2001199"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Aim</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66782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371397"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698553"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4" name="Rectangle 63">
            <a:extLst>
              <a:ext uri="{FF2B5EF4-FFF2-40B4-BE49-F238E27FC236}">
                <a16:creationId xmlns:a16="http://schemas.microsoft.com/office/drawing/2014/main" id="{C7AAF738-6389-49C0-B00B-0504ABCBEC36}"/>
              </a:ext>
            </a:extLst>
          </p:cNvPr>
          <p:cNvSpPr/>
          <p:nvPr/>
        </p:nvSpPr>
        <p:spPr>
          <a:xfrm rot="16200000">
            <a:off x="-1818719" y="3463522"/>
            <a:ext cx="208607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 vision</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5" name="Rectangle 64">
            <a:extLst>
              <a:ext uri="{FF2B5EF4-FFF2-40B4-BE49-F238E27FC236}">
                <a16:creationId xmlns:a16="http://schemas.microsoft.com/office/drawing/2014/main" id="{3BF4488B-46A5-4A2A-AD39-93324E690200}"/>
              </a:ext>
            </a:extLst>
          </p:cNvPr>
          <p:cNvSpPr/>
          <p:nvPr/>
        </p:nvSpPr>
        <p:spPr>
          <a:xfrm rot="16200000">
            <a:off x="-2777153" y="3044278"/>
            <a:ext cx="2616788" cy="769441"/>
          </a:xfrm>
          <a:prstGeom prst="rect">
            <a:avLst/>
          </a:prstGeom>
          <a:noFill/>
          <a:ln>
            <a:noFill/>
          </a:ln>
        </p:spPr>
        <p:txBody>
          <a:bodyPr wrap="square" lIns="91440" tIns="45720" rIns="91440" bIns="45720">
            <a:spAutoFit/>
          </a:bodyPr>
          <a:lstStyle/>
          <a:p>
            <a:pPr algn="ctr"/>
            <a:r>
              <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User case </a:t>
            </a:r>
          </a:p>
          <a:p>
            <a:pPr algn="ctr"/>
            <a:r>
              <a:rPr lang="en-US" sz="22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system</a:t>
            </a:r>
            <a:endPar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80" name="Rectangle 79">
            <a:extLst>
              <a:ext uri="{FF2B5EF4-FFF2-40B4-BE49-F238E27FC236}">
                <a16:creationId xmlns:a16="http://schemas.microsoft.com/office/drawing/2014/main" id="{75EBDEAE-960E-4B09-A5C6-C4B06BB57946}"/>
              </a:ext>
            </a:extLst>
          </p:cNvPr>
          <p:cNvSpPr/>
          <p:nvPr/>
        </p:nvSpPr>
        <p:spPr>
          <a:xfrm rot="16200000">
            <a:off x="202127" y="3260371"/>
            <a:ext cx="2001199" cy="400110"/>
          </a:xfrm>
          <a:prstGeom prst="rect">
            <a:avLst/>
          </a:prstGeom>
          <a:noFill/>
          <a:ln>
            <a:noFill/>
          </a:ln>
        </p:spPr>
        <p:txBody>
          <a:bodyPr wrap="square" lIns="91440" tIns="45720" rIns="91440" bIns="45720">
            <a:spAutoFit/>
          </a:bodyPr>
          <a:lstStyle/>
          <a:p>
            <a:pPr algn="ctr"/>
            <a:r>
              <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Definition</a:t>
            </a:r>
            <a:endPar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pic>
        <p:nvPicPr>
          <p:cNvPr id="5" name="Picture 4" descr="Text&#10;&#10;Description automatically generated">
            <a:extLst>
              <a:ext uri="{FF2B5EF4-FFF2-40B4-BE49-F238E27FC236}">
                <a16:creationId xmlns:a16="http://schemas.microsoft.com/office/drawing/2014/main" id="{552E7F36-05C6-43DA-A8E8-2C8C59654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884" y="1350521"/>
            <a:ext cx="6473051" cy="4150393"/>
          </a:xfrm>
          <a:prstGeom prst="rect">
            <a:avLst/>
          </a:prstGeom>
        </p:spPr>
      </p:pic>
      <p:pic>
        <p:nvPicPr>
          <p:cNvPr id="97" name="Picture 96" descr="Background pattern&#10;&#10;Description automatically generated with low confidence">
            <a:extLst>
              <a:ext uri="{FF2B5EF4-FFF2-40B4-BE49-F238E27FC236}">
                <a16:creationId xmlns:a16="http://schemas.microsoft.com/office/drawing/2014/main" id="{1184ECCF-8141-4B16-98A9-4600378DD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253" y="-1905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98" name="Picture 97" descr="Background pattern&#10;&#10;Description automatically generated with low confidence">
            <a:extLst>
              <a:ext uri="{FF2B5EF4-FFF2-40B4-BE49-F238E27FC236}">
                <a16:creationId xmlns:a16="http://schemas.microsoft.com/office/drawing/2014/main" id="{A8C3CA76-7403-44E0-901B-1E2EB4DE41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557" y="3385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99" name="Picture 98">
            <a:extLst>
              <a:ext uri="{FF2B5EF4-FFF2-40B4-BE49-F238E27FC236}">
                <a16:creationId xmlns:a16="http://schemas.microsoft.com/office/drawing/2014/main" id="{454CB077-A7E3-4142-B9F1-9EDCE44CB4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2146" y="1421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28" name="Picture 127" descr="Background pattern&#10;&#10;Description automatically generated with medium confidence">
            <a:extLst>
              <a:ext uri="{FF2B5EF4-FFF2-40B4-BE49-F238E27FC236}">
                <a16:creationId xmlns:a16="http://schemas.microsoft.com/office/drawing/2014/main" id="{763603BB-4C9D-41AD-A571-F0CC491509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20544" y="-19671"/>
            <a:ext cx="12505492" cy="7034339"/>
          </a:xfrm>
          <a:prstGeom prst="rect">
            <a:avLst/>
          </a:prstGeom>
        </p:spPr>
      </p:pic>
      <p:pic>
        <p:nvPicPr>
          <p:cNvPr id="132" name="Picture 131">
            <a:extLst>
              <a:ext uri="{FF2B5EF4-FFF2-40B4-BE49-F238E27FC236}">
                <a16:creationId xmlns:a16="http://schemas.microsoft.com/office/drawing/2014/main" id="{48D1C488-DB00-4353-9459-B83432FB60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8087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3" name="Picture 132" descr="Background pattern&#10;&#10;Description automatically generated with low confidence">
            <a:extLst>
              <a:ext uri="{FF2B5EF4-FFF2-40B4-BE49-F238E27FC236}">
                <a16:creationId xmlns:a16="http://schemas.microsoft.com/office/drawing/2014/main" id="{42A3D890-F478-48E5-AD6F-C82C0F5A57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0573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4" name="Picture 133" descr="Background pattern&#10;&#10;Description automatically generated with low confidence">
            <a:extLst>
              <a:ext uri="{FF2B5EF4-FFF2-40B4-BE49-F238E27FC236}">
                <a16:creationId xmlns:a16="http://schemas.microsoft.com/office/drawing/2014/main" id="{485A764A-D6F3-4FBB-B287-C3736CB00AF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93425"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9" name="TextBox 28">
            <a:extLst>
              <a:ext uri="{FF2B5EF4-FFF2-40B4-BE49-F238E27FC236}">
                <a16:creationId xmlns:a16="http://schemas.microsoft.com/office/drawing/2014/main" id="{D87616CA-E830-47FD-A706-04E321984B45}"/>
              </a:ext>
            </a:extLst>
          </p:cNvPr>
          <p:cNvSpPr txBox="1"/>
          <p:nvPr/>
        </p:nvSpPr>
        <p:spPr>
          <a:xfrm rot="16200000">
            <a:off x="9412840" y="3312391"/>
            <a:ext cx="2879652" cy="461665"/>
          </a:xfrm>
          <a:prstGeom prst="rect">
            <a:avLst/>
          </a:prstGeom>
          <a:noFill/>
        </p:spPr>
        <p:txBody>
          <a:bodyPr wrap="square">
            <a:spAutoFit/>
          </a:bodyPr>
          <a:lstStyle/>
          <a:p>
            <a:pPr algn="ctr"/>
            <a:r>
              <a:rPr lang="en-US" sz="2400" b="0" i="0" cap="none" spc="0">
                <a:ln w="0">
                  <a:solidFill>
                    <a:schemeClr val="bg1">
                      <a:lumMod val="95000"/>
                    </a:schemeClr>
                  </a:solidFill>
                </a:ln>
                <a:solidFill>
                  <a:schemeClr val="bg1"/>
                </a:solidFill>
                <a:effectLst>
                  <a:outerShdw blurRad="38100" dist="25400" dir="5400000" algn="ctr" rotWithShape="0">
                    <a:srgbClr val="6E747A">
                      <a:alpha val="43000"/>
                    </a:srgbClr>
                  </a:outerShdw>
                </a:effectLst>
                <a:latin typeface="WordVisi_MSFontService"/>
              </a:rPr>
              <a:t>Use Case</a:t>
            </a:r>
            <a:endParaRPr lang="en-US" sz="2400" b="0" cap="none" spc="0">
              <a:ln w="0">
                <a:solidFill>
                  <a:schemeClr val="bg1">
                    <a:lumMod val="95000"/>
                  </a:schemeClr>
                </a:solidFill>
              </a:ln>
              <a:solidFill>
                <a:schemeClr val="bg1"/>
              </a:solidFill>
              <a:effectLst>
                <a:outerShdw blurRad="38100" dist="25400" dir="5400000" algn="ctr" rotWithShape="0">
                  <a:srgbClr val="6E747A">
                    <a:alpha val="43000"/>
                  </a:srgbClr>
                </a:outerShdw>
              </a:effectLst>
            </a:endParaRPr>
          </a:p>
        </p:txBody>
      </p:sp>
      <p:graphicFrame>
        <p:nvGraphicFramePr>
          <p:cNvPr id="6" name="Table 5">
            <a:extLst>
              <a:ext uri="{FF2B5EF4-FFF2-40B4-BE49-F238E27FC236}">
                <a16:creationId xmlns:a16="http://schemas.microsoft.com/office/drawing/2014/main" id="{81661625-2F0C-43EF-997E-517EBF994685}"/>
              </a:ext>
            </a:extLst>
          </p:cNvPr>
          <p:cNvGraphicFramePr>
            <a:graphicFrameLocks noGrp="1"/>
          </p:cNvGraphicFramePr>
          <p:nvPr>
            <p:extLst>
              <p:ext uri="{D42A27DB-BD31-4B8C-83A1-F6EECF244321}">
                <p14:modId xmlns:p14="http://schemas.microsoft.com/office/powerpoint/2010/main" val="2724994387"/>
              </p:ext>
            </p:extLst>
          </p:nvPr>
        </p:nvGraphicFramePr>
        <p:xfrm>
          <a:off x="2163119" y="102350"/>
          <a:ext cx="7474127" cy="6682828"/>
        </p:xfrm>
        <a:graphic>
          <a:graphicData uri="http://schemas.openxmlformats.org/drawingml/2006/table">
            <a:tbl>
              <a:tblPr>
                <a:tableStyleId>{8799B23B-EC83-4686-B30A-512413B5E67A}</a:tableStyleId>
              </a:tblPr>
              <a:tblGrid>
                <a:gridCol w="1312530">
                  <a:extLst>
                    <a:ext uri="{9D8B030D-6E8A-4147-A177-3AD203B41FA5}">
                      <a16:colId xmlns:a16="http://schemas.microsoft.com/office/drawing/2014/main" val="1730176130"/>
                    </a:ext>
                  </a:extLst>
                </a:gridCol>
                <a:gridCol w="6161597">
                  <a:extLst>
                    <a:ext uri="{9D8B030D-6E8A-4147-A177-3AD203B41FA5}">
                      <a16:colId xmlns:a16="http://schemas.microsoft.com/office/drawing/2014/main" val="3743427995"/>
                    </a:ext>
                  </a:extLst>
                </a:gridCol>
              </a:tblGrid>
              <a:tr h="535228">
                <a:tc>
                  <a:txBody>
                    <a:bodyPr/>
                    <a:lstStyle/>
                    <a:p>
                      <a:pPr algn="l" rtl="0" fontAlgn="base"/>
                      <a:r>
                        <a:rPr lang="en-US" sz="1500" b="1">
                          <a:solidFill>
                            <a:srgbClr val="5B9BD5"/>
                          </a:solidFill>
                          <a:effectLst/>
                        </a:rPr>
                        <a:t>Use case:    </a:t>
                      </a:r>
                      <a:endParaRPr lang="en-US" sz="1500" b="1" i="0">
                        <a:effectLst/>
                        <a:latin typeface="+mn-lt"/>
                      </a:endParaRPr>
                    </a:p>
                  </a:txBody>
                  <a:tcPr marL="40801" marR="40801" marT="20400" marB="20400"/>
                </a:tc>
                <a:tc>
                  <a:txBody>
                    <a:bodyPr/>
                    <a:lstStyle/>
                    <a:p>
                      <a:pPr algn="l" rtl="0" fontAlgn="base"/>
                      <a:r>
                        <a:rPr lang="en-US" sz="1500" b="0">
                          <a:effectLst/>
                        </a:rPr>
                        <a:t>  </a:t>
                      </a:r>
                    </a:p>
                    <a:p>
                      <a:pPr algn="l" rtl="0" fontAlgn="base"/>
                      <a:r>
                        <a:rPr lang="en-US" sz="1600" b="1">
                          <a:solidFill>
                            <a:srgbClr val="946C8F"/>
                          </a:solidFill>
                          <a:effectLst/>
                        </a:rPr>
                        <a:t>Sign-up</a:t>
                      </a:r>
                      <a:r>
                        <a:rPr lang="en-US" sz="1600" b="0">
                          <a:solidFill>
                            <a:srgbClr val="5B9BD5"/>
                          </a:solidFill>
                          <a:effectLst/>
                        </a:rPr>
                        <a:t>   </a:t>
                      </a:r>
                      <a:endParaRPr lang="en-US" sz="1600" b="0" i="0">
                        <a:effectLst/>
                        <a:latin typeface="+mn-lt"/>
                      </a:endParaRPr>
                    </a:p>
                  </a:txBody>
                  <a:tcPr marL="40801" marR="40801" marT="20400" marB="20400"/>
                </a:tc>
                <a:extLst>
                  <a:ext uri="{0D108BD9-81ED-4DB2-BD59-A6C34878D82A}">
                    <a16:rowId xmlns:a16="http://schemas.microsoft.com/office/drawing/2014/main" val="228370596"/>
                  </a:ext>
                </a:extLst>
              </a:tr>
              <a:tr h="251115">
                <a:tc>
                  <a:txBody>
                    <a:bodyPr/>
                    <a:lstStyle/>
                    <a:p>
                      <a:pPr algn="l" rtl="0" fontAlgn="base"/>
                      <a:r>
                        <a:rPr lang="en-US" sz="1500" b="1">
                          <a:solidFill>
                            <a:srgbClr val="5B9BD5"/>
                          </a:solidFill>
                          <a:effectLst/>
                        </a:rPr>
                        <a:t>Goal:  </a:t>
                      </a:r>
                      <a:endParaRPr lang="en-US" sz="1500" b="1" i="0">
                        <a:effectLst/>
                        <a:latin typeface="+mn-lt"/>
                      </a:endParaRPr>
                    </a:p>
                  </a:txBody>
                  <a:tcPr marL="40801" marR="40801" marT="20400" marB="20400"/>
                </a:tc>
                <a:tc>
                  <a:txBody>
                    <a:bodyPr/>
                    <a:lstStyle/>
                    <a:p>
                      <a:pPr algn="l" rtl="0" fontAlgn="base"/>
                      <a:r>
                        <a:rPr lang="en-US" sz="1500" b="0">
                          <a:effectLst/>
                        </a:rPr>
                        <a:t>To sign up to the website  </a:t>
                      </a:r>
                      <a:endParaRPr lang="en-US" sz="1500" b="0" i="0">
                        <a:effectLst/>
                        <a:latin typeface="+mn-lt"/>
                      </a:endParaRPr>
                    </a:p>
                  </a:txBody>
                  <a:tcPr marL="40801" marR="40801" marT="20400" marB="20400"/>
                </a:tc>
                <a:extLst>
                  <a:ext uri="{0D108BD9-81ED-4DB2-BD59-A6C34878D82A}">
                    <a16:rowId xmlns:a16="http://schemas.microsoft.com/office/drawing/2014/main" val="2201439966"/>
                  </a:ext>
                </a:extLst>
              </a:tr>
              <a:tr h="251115">
                <a:tc>
                  <a:txBody>
                    <a:bodyPr/>
                    <a:lstStyle/>
                    <a:p>
                      <a:pPr algn="l" rtl="0" fontAlgn="base"/>
                      <a:r>
                        <a:rPr lang="en-US" sz="1500" b="1">
                          <a:solidFill>
                            <a:srgbClr val="5B9BD5"/>
                          </a:solidFill>
                          <a:effectLst/>
                        </a:rPr>
                        <a:t>Actor:  </a:t>
                      </a:r>
                      <a:endParaRPr lang="en-US" sz="1500" b="1" i="0">
                        <a:effectLst/>
                        <a:latin typeface="+mn-lt"/>
                      </a:endParaRPr>
                    </a:p>
                  </a:txBody>
                  <a:tcPr marL="40801" marR="40801" marT="20400" marB="20400"/>
                </a:tc>
                <a:tc>
                  <a:txBody>
                    <a:bodyPr/>
                    <a:lstStyle/>
                    <a:p>
                      <a:pPr algn="l" rtl="0" fontAlgn="base"/>
                      <a:r>
                        <a:rPr lang="en-US" sz="1500" b="0">
                          <a:solidFill>
                            <a:srgbClr val="000000"/>
                          </a:solidFill>
                          <a:effectLst/>
                        </a:rPr>
                        <a:t>Trainee/trainer</a:t>
                      </a:r>
                      <a:r>
                        <a:rPr lang="en-US" sz="1500" b="0">
                          <a:solidFill>
                            <a:srgbClr val="5B9BD5"/>
                          </a:solidFill>
                          <a:effectLst/>
                        </a:rPr>
                        <a:t>   </a:t>
                      </a:r>
                      <a:endParaRPr lang="en-US" sz="1500" b="0" i="0">
                        <a:effectLst/>
                        <a:latin typeface="+mn-lt"/>
                      </a:endParaRPr>
                    </a:p>
                  </a:txBody>
                  <a:tcPr marL="40801" marR="40801" marT="20400" marB="20400"/>
                </a:tc>
                <a:extLst>
                  <a:ext uri="{0D108BD9-81ED-4DB2-BD59-A6C34878D82A}">
                    <a16:rowId xmlns:a16="http://schemas.microsoft.com/office/drawing/2014/main" val="2174914851"/>
                  </a:ext>
                </a:extLst>
              </a:tr>
              <a:tr h="464200">
                <a:tc>
                  <a:txBody>
                    <a:bodyPr/>
                    <a:lstStyle/>
                    <a:p>
                      <a:pPr algn="l" rtl="0" fontAlgn="base"/>
                      <a:r>
                        <a:rPr lang="en-US" sz="1500" b="1">
                          <a:solidFill>
                            <a:srgbClr val="5B9BD5"/>
                          </a:solidFill>
                          <a:effectLst/>
                        </a:rPr>
                        <a:t>Trigger</a:t>
                      </a:r>
                      <a:r>
                        <a:rPr lang="en-US" sz="1500" b="0">
                          <a:solidFill>
                            <a:srgbClr val="5B9BD5"/>
                          </a:solidFill>
                          <a:effectLst/>
                        </a:rPr>
                        <a:t>:  </a:t>
                      </a:r>
                      <a:endParaRPr lang="en-US" sz="1500" b="0" i="0">
                        <a:effectLst/>
                        <a:latin typeface="+mn-lt"/>
                      </a:endParaRPr>
                    </a:p>
                  </a:txBody>
                  <a:tcPr marL="40801" marR="40801" marT="20400" marB="20400"/>
                </a:tc>
                <a:tc>
                  <a:txBody>
                    <a:bodyPr/>
                    <a:lstStyle/>
                    <a:p>
                      <a:pPr algn="l" rtl="0" fontAlgn="base"/>
                      <a:r>
                        <a:rPr lang="en-US" sz="1500" b="0">
                          <a:solidFill>
                            <a:srgbClr val="000000"/>
                          </a:solidFill>
                          <a:effectLst/>
                        </a:rPr>
                        <a:t>Trainee/trainer</a:t>
                      </a:r>
                      <a:r>
                        <a:rPr lang="en-US" sz="1500" b="0">
                          <a:solidFill>
                            <a:srgbClr val="5B9BD5"/>
                          </a:solidFill>
                          <a:effectLst/>
                        </a:rPr>
                        <a:t> </a:t>
                      </a:r>
                      <a:r>
                        <a:rPr lang="en-US" sz="1500" b="0">
                          <a:effectLst/>
                        </a:rPr>
                        <a:t>select the sign-up button from the home page</a:t>
                      </a:r>
                      <a:r>
                        <a:rPr lang="en-US" sz="1500" b="0">
                          <a:solidFill>
                            <a:srgbClr val="5B9BD5"/>
                          </a:solidFill>
                          <a:effectLst/>
                        </a:rPr>
                        <a:t>   </a:t>
                      </a:r>
                      <a:endParaRPr lang="en-US" sz="1500" b="0">
                        <a:effectLst/>
                      </a:endParaRPr>
                    </a:p>
                    <a:p>
                      <a:pPr algn="l" rtl="0" fontAlgn="base"/>
                      <a:r>
                        <a:rPr lang="en-US" sz="1500" b="0">
                          <a:solidFill>
                            <a:srgbClr val="5B9BD5"/>
                          </a:solidFill>
                          <a:effectLst/>
                        </a:rPr>
                        <a:t>  </a:t>
                      </a:r>
                      <a:endParaRPr lang="en-US" sz="1500" b="0" i="0">
                        <a:effectLst/>
                        <a:latin typeface="+mn-lt"/>
                      </a:endParaRPr>
                    </a:p>
                  </a:txBody>
                  <a:tcPr marL="40801" marR="40801" marT="20400" marB="20400"/>
                </a:tc>
                <a:extLst>
                  <a:ext uri="{0D108BD9-81ED-4DB2-BD59-A6C34878D82A}">
                    <a16:rowId xmlns:a16="http://schemas.microsoft.com/office/drawing/2014/main" val="2431877944"/>
                  </a:ext>
                </a:extLst>
              </a:tr>
              <a:tr h="2595044">
                <a:tc>
                  <a:txBody>
                    <a:bodyPr/>
                    <a:lstStyle/>
                    <a:p>
                      <a:pPr algn="l" rtl="0" fontAlgn="base"/>
                      <a:r>
                        <a:rPr lang="en-US" sz="1500" b="1">
                          <a:solidFill>
                            <a:srgbClr val="5B9BD5"/>
                          </a:solidFill>
                          <a:effectLst/>
                        </a:rPr>
                        <a:t>Scenario:  </a:t>
                      </a:r>
                      <a:endParaRPr lang="en-US" sz="1500" b="1">
                        <a:effectLst/>
                      </a:endParaRPr>
                    </a:p>
                    <a:p>
                      <a:pPr algn="l" rtl="0" fontAlgn="base"/>
                      <a:r>
                        <a:rPr lang="en-US" sz="1500" b="0">
                          <a:solidFill>
                            <a:srgbClr val="5B9BD5"/>
                          </a:solidFill>
                          <a:effectLst/>
                        </a:rPr>
                        <a:t>  </a:t>
                      </a:r>
                      <a:endParaRPr lang="en-US" sz="1500" b="0" i="0">
                        <a:effectLst/>
                        <a:latin typeface="+mn-lt"/>
                      </a:endParaRPr>
                    </a:p>
                  </a:txBody>
                  <a:tcPr marL="40801" marR="40801" marT="20400" marB="20400"/>
                </a:tc>
                <a:tc>
                  <a:txBody>
                    <a:bodyPr/>
                    <a:lstStyle/>
                    <a:p>
                      <a:pPr algn="ctr" rtl="0" fontAlgn="base">
                        <a:buFont typeface="+mj-lt"/>
                        <a:buAutoNum type="arabicPeriod"/>
                      </a:pPr>
                      <a:r>
                        <a:rPr lang="en-US" sz="1500" b="0">
                          <a:effectLst/>
                        </a:rPr>
                        <a:t>The use case starts when the </a:t>
                      </a:r>
                      <a:r>
                        <a:rPr lang="en-US" sz="1500" b="0">
                          <a:solidFill>
                            <a:srgbClr val="000000"/>
                          </a:solidFill>
                          <a:effectLst/>
                        </a:rPr>
                        <a:t>Trainee/trainer</a:t>
                      </a:r>
                      <a:r>
                        <a:rPr lang="en-US" sz="1500" b="0">
                          <a:solidFill>
                            <a:srgbClr val="5B9BD5"/>
                          </a:solidFill>
                          <a:effectLst/>
                        </a:rPr>
                        <a:t> </a:t>
                      </a:r>
                      <a:r>
                        <a:rPr lang="en-US" sz="1500" b="0">
                          <a:effectLst/>
                        </a:rPr>
                        <a:t>select the sign-up button from the home page  </a:t>
                      </a:r>
                    </a:p>
                    <a:p>
                      <a:pPr algn="l" rtl="0" fontAlgn="base">
                        <a:buFont typeface="+mj-lt"/>
                        <a:buAutoNum type="arabicPeriod" startAt="2"/>
                      </a:pPr>
                      <a:r>
                        <a:rPr lang="en-US" sz="1500" b="0">
                          <a:solidFill>
                            <a:srgbClr val="000000"/>
                          </a:solidFill>
                          <a:effectLst/>
                        </a:rPr>
                        <a:t>Trainee/trainer</a:t>
                      </a:r>
                      <a:r>
                        <a:rPr lang="en-US" sz="1500" b="0">
                          <a:solidFill>
                            <a:srgbClr val="5B9BD5"/>
                          </a:solidFill>
                          <a:effectLst/>
                        </a:rPr>
                        <a:t> </a:t>
                      </a:r>
                      <a:r>
                        <a:rPr lang="en-US" sz="1500" b="0">
                          <a:effectLst/>
                        </a:rPr>
                        <a:t>writes their first name and last name in names area  </a:t>
                      </a:r>
                    </a:p>
                    <a:p>
                      <a:pPr algn="l" rtl="0" fontAlgn="base">
                        <a:buFont typeface="+mj-lt"/>
                        <a:buAutoNum type="arabicPeriod" startAt="3"/>
                      </a:pPr>
                      <a:r>
                        <a:rPr lang="en-US" sz="1500" b="0">
                          <a:solidFill>
                            <a:srgbClr val="000000"/>
                          </a:solidFill>
                          <a:effectLst/>
                        </a:rPr>
                        <a:t>Trainee/trainer</a:t>
                      </a:r>
                      <a:r>
                        <a:rPr lang="en-US" sz="1500" b="0">
                          <a:solidFill>
                            <a:srgbClr val="5B9BD5"/>
                          </a:solidFill>
                          <a:effectLst/>
                        </a:rPr>
                        <a:t> </a:t>
                      </a:r>
                      <a:r>
                        <a:rPr lang="en-US" sz="1500" b="0">
                          <a:effectLst/>
                        </a:rPr>
                        <a:t>writes their username in the username area   </a:t>
                      </a:r>
                    </a:p>
                    <a:p>
                      <a:pPr algn="l" rtl="0" fontAlgn="base">
                        <a:buFont typeface="+mj-lt"/>
                        <a:buAutoNum type="arabicPeriod" startAt="4"/>
                      </a:pPr>
                      <a:r>
                        <a:rPr lang="en-US" sz="1500" b="0">
                          <a:solidFill>
                            <a:srgbClr val="000000"/>
                          </a:solidFill>
                          <a:effectLst/>
                        </a:rPr>
                        <a:t>Trainee/trainer</a:t>
                      </a:r>
                      <a:r>
                        <a:rPr lang="en-US" sz="1500" b="0">
                          <a:solidFill>
                            <a:srgbClr val="5B9BD5"/>
                          </a:solidFill>
                          <a:effectLst/>
                        </a:rPr>
                        <a:t> </a:t>
                      </a:r>
                      <a:r>
                        <a:rPr lang="en-US" sz="1500" b="0">
                          <a:effectLst/>
                        </a:rPr>
                        <a:t>writes their phone number or e-mail   </a:t>
                      </a:r>
                    </a:p>
                    <a:p>
                      <a:pPr algn="l" rtl="0" fontAlgn="base"/>
                      <a:r>
                        <a:rPr lang="en-US" sz="1500" b="0">
                          <a:solidFill>
                            <a:srgbClr val="000000"/>
                          </a:solidFill>
                          <a:effectLst/>
                        </a:rPr>
                        <a:t>in contact area  </a:t>
                      </a:r>
                      <a:endParaRPr lang="en-US" sz="1500" b="0">
                        <a:effectLst/>
                      </a:endParaRPr>
                    </a:p>
                    <a:p>
                      <a:pPr algn="l" rtl="0" fontAlgn="base">
                        <a:buFont typeface="+mj-lt"/>
                        <a:buAutoNum type="arabicPeriod" startAt="5"/>
                      </a:pPr>
                      <a:r>
                        <a:rPr lang="en-US" sz="1500" b="0">
                          <a:solidFill>
                            <a:srgbClr val="000000"/>
                          </a:solidFill>
                          <a:effectLst/>
                        </a:rPr>
                        <a:t>Trainee/trainer</a:t>
                      </a:r>
                      <a:r>
                        <a:rPr lang="en-US" sz="1500" b="0">
                          <a:solidFill>
                            <a:srgbClr val="5B9BD5"/>
                          </a:solidFill>
                          <a:effectLst/>
                        </a:rPr>
                        <a:t> </a:t>
                      </a:r>
                      <a:r>
                        <a:rPr lang="en-US" sz="1500" b="0">
                          <a:effectLst/>
                        </a:rPr>
                        <a:t>writes a specifies the correct choices to ensure that the user is not robot.  </a:t>
                      </a:r>
                    </a:p>
                    <a:p>
                      <a:pPr algn="l" rtl="0" fontAlgn="base">
                        <a:buFont typeface="+mj-lt"/>
                        <a:buAutoNum type="arabicPeriod" startAt="6"/>
                      </a:pPr>
                      <a:r>
                        <a:rPr lang="en-US" sz="1500" b="0">
                          <a:solidFill>
                            <a:srgbClr val="000000"/>
                          </a:solidFill>
                          <a:effectLst/>
                        </a:rPr>
                        <a:t>Trainee/trainer</a:t>
                      </a:r>
                      <a:r>
                        <a:rPr lang="en-US" sz="1500" b="0">
                          <a:solidFill>
                            <a:srgbClr val="5B9BD5"/>
                          </a:solidFill>
                          <a:effectLst/>
                        </a:rPr>
                        <a:t> </a:t>
                      </a:r>
                      <a:r>
                        <a:rPr lang="en-US" sz="1500" b="0">
                          <a:effectLst/>
                        </a:rPr>
                        <a:t>writes their password that should contain 8 characters in form of letters, numbers, and symbol.   </a:t>
                      </a:r>
                    </a:p>
                    <a:p>
                      <a:pPr algn="l" rtl="0" fontAlgn="base">
                        <a:buFont typeface="+mj-lt"/>
                        <a:buAutoNum type="arabicPeriod" startAt="7"/>
                      </a:pPr>
                      <a:r>
                        <a:rPr lang="en-US" sz="1500" b="0">
                          <a:solidFill>
                            <a:srgbClr val="000000"/>
                          </a:solidFill>
                          <a:effectLst/>
                        </a:rPr>
                        <a:t>Trainee/trainer</a:t>
                      </a:r>
                      <a:r>
                        <a:rPr lang="en-US" sz="1500" b="0">
                          <a:solidFill>
                            <a:srgbClr val="5B9BD5"/>
                          </a:solidFill>
                          <a:effectLst/>
                        </a:rPr>
                        <a:t> </a:t>
                      </a:r>
                      <a:r>
                        <a:rPr lang="en-US" sz="1500" b="0">
                          <a:effectLst/>
                        </a:rPr>
                        <a:t>select sign up button.  </a:t>
                      </a:r>
                    </a:p>
                    <a:p>
                      <a:pPr algn="l" rtl="0" fontAlgn="base"/>
                      <a:r>
                        <a:rPr lang="en-US" sz="1500" b="0">
                          <a:solidFill>
                            <a:srgbClr val="5B9BD5"/>
                          </a:solidFill>
                          <a:effectLst/>
                        </a:rPr>
                        <a:t>  </a:t>
                      </a:r>
                      <a:endParaRPr lang="en-US" sz="1500" b="0" i="0">
                        <a:effectLst/>
                        <a:latin typeface="+mn-lt"/>
                      </a:endParaRPr>
                    </a:p>
                  </a:txBody>
                  <a:tcPr marL="40801" marR="40801" marT="20400" marB="20400"/>
                </a:tc>
                <a:extLst>
                  <a:ext uri="{0D108BD9-81ED-4DB2-BD59-A6C34878D82A}">
                    <a16:rowId xmlns:a16="http://schemas.microsoft.com/office/drawing/2014/main" val="1945127191"/>
                  </a:ext>
                </a:extLst>
              </a:tr>
              <a:tr h="2168875">
                <a:tc>
                  <a:txBody>
                    <a:bodyPr/>
                    <a:lstStyle/>
                    <a:p>
                      <a:pPr algn="l" rtl="0" fontAlgn="base"/>
                      <a:r>
                        <a:rPr lang="en-US" sz="1500" b="1">
                          <a:solidFill>
                            <a:srgbClr val="5B9BD5"/>
                          </a:solidFill>
                          <a:effectLst/>
                        </a:rPr>
                        <a:t>Extensions:  </a:t>
                      </a:r>
                      <a:endParaRPr lang="en-US" sz="1500" b="1" i="0">
                        <a:effectLst/>
                        <a:latin typeface="+mn-lt"/>
                      </a:endParaRPr>
                    </a:p>
                  </a:txBody>
                  <a:tcPr marL="40801" marR="40801" marT="20400" marB="20400"/>
                </a:tc>
                <a:tc>
                  <a:txBody>
                    <a:bodyPr/>
                    <a:lstStyle/>
                    <a:p>
                      <a:pPr algn="l" rtl="0" fontAlgn="base"/>
                      <a:r>
                        <a:rPr lang="en-US" sz="1500" b="0">
                          <a:effectLst/>
                        </a:rPr>
                        <a:t>3.A. The username is unavailable (used before).   </a:t>
                      </a:r>
                    </a:p>
                    <a:p>
                      <a:pPr algn="l" rtl="0" fontAlgn="base"/>
                      <a:r>
                        <a:rPr lang="en-US" sz="1500" b="0">
                          <a:effectLst/>
                        </a:rPr>
                        <a:t>2.A.1 </a:t>
                      </a:r>
                      <a:r>
                        <a:rPr lang="en-US" sz="1500" b="0">
                          <a:solidFill>
                            <a:srgbClr val="000000"/>
                          </a:solidFill>
                          <a:effectLst/>
                        </a:rPr>
                        <a:t>Trainee/trainer</a:t>
                      </a:r>
                      <a:r>
                        <a:rPr lang="en-US" sz="1500" b="0">
                          <a:solidFill>
                            <a:srgbClr val="5B9BD5"/>
                          </a:solidFill>
                          <a:effectLst/>
                        </a:rPr>
                        <a:t> </a:t>
                      </a:r>
                      <a:r>
                        <a:rPr lang="en-US" sz="1500" b="0">
                          <a:effectLst/>
                        </a:rPr>
                        <a:t>tries with another username.    </a:t>
                      </a:r>
                    </a:p>
                    <a:p>
                      <a:pPr algn="l" rtl="0" fontAlgn="base"/>
                      <a:r>
                        <a:rPr lang="en-US" sz="1500" b="0">
                          <a:effectLst/>
                        </a:rPr>
                        <a:t>4.A. phone number or E-mail may be invalid   </a:t>
                      </a:r>
                    </a:p>
                    <a:p>
                      <a:pPr algn="l" rtl="0" fontAlgn="base"/>
                      <a:r>
                        <a:rPr lang="en-US" sz="1500" b="0">
                          <a:effectLst/>
                        </a:rPr>
                        <a:t>          4.A.1. </a:t>
                      </a:r>
                      <a:r>
                        <a:rPr lang="en-US" sz="1500" b="0">
                          <a:solidFill>
                            <a:srgbClr val="000000"/>
                          </a:solidFill>
                          <a:effectLst/>
                        </a:rPr>
                        <a:t>Trainee/trainer</a:t>
                      </a:r>
                      <a:r>
                        <a:rPr lang="en-US" sz="1500" b="0">
                          <a:solidFill>
                            <a:srgbClr val="5B9BD5"/>
                          </a:solidFill>
                          <a:effectLst/>
                        </a:rPr>
                        <a:t> </a:t>
                      </a:r>
                      <a:r>
                        <a:rPr lang="en-US" sz="1500" b="0">
                          <a:effectLst/>
                        </a:rPr>
                        <a:t>writes correct phone number or e-mail  </a:t>
                      </a:r>
                    </a:p>
                    <a:p>
                      <a:pPr algn="l" rtl="0" fontAlgn="base"/>
                      <a:r>
                        <a:rPr lang="en-US" sz="1500" b="0">
                          <a:effectLst/>
                        </a:rPr>
                        <a:t>         4.A.2. </a:t>
                      </a:r>
                      <a:r>
                        <a:rPr lang="en-US" sz="1500" b="0">
                          <a:solidFill>
                            <a:srgbClr val="000000"/>
                          </a:solidFill>
                          <a:effectLst/>
                        </a:rPr>
                        <a:t>Trainee/trainer</a:t>
                      </a:r>
                      <a:r>
                        <a:rPr lang="en-US" sz="1500" b="0">
                          <a:solidFill>
                            <a:srgbClr val="5B9BD5"/>
                          </a:solidFill>
                          <a:effectLst/>
                        </a:rPr>
                        <a:t> </a:t>
                      </a:r>
                      <a:r>
                        <a:rPr lang="en-US" sz="1500" b="0">
                          <a:effectLst/>
                        </a:rPr>
                        <a:t>tries with another phone number or e-mail  </a:t>
                      </a:r>
                    </a:p>
                    <a:p>
                      <a:pPr algn="l" rtl="0" fontAlgn="base"/>
                      <a:r>
                        <a:rPr lang="en-US" sz="1500" b="0">
                          <a:effectLst/>
                        </a:rPr>
                        <a:t>5.A The choices of user are incorrect.  </a:t>
                      </a:r>
                    </a:p>
                    <a:p>
                      <a:pPr algn="l" rtl="0" fontAlgn="base"/>
                      <a:r>
                        <a:rPr lang="en-US" sz="1500" b="0">
                          <a:effectLst/>
                        </a:rPr>
                        <a:t>         5.A.1 . </a:t>
                      </a:r>
                      <a:r>
                        <a:rPr lang="en-US" sz="1500" b="0">
                          <a:solidFill>
                            <a:srgbClr val="000000"/>
                          </a:solidFill>
                          <a:effectLst/>
                        </a:rPr>
                        <a:t>Trainee/trainer</a:t>
                      </a:r>
                      <a:r>
                        <a:rPr lang="en-US" sz="1500" b="0">
                          <a:solidFill>
                            <a:srgbClr val="5B9BD5"/>
                          </a:solidFill>
                          <a:effectLst/>
                        </a:rPr>
                        <a:t> </a:t>
                      </a:r>
                      <a:r>
                        <a:rPr lang="en-US" sz="1500" b="0">
                          <a:effectLst/>
                        </a:rPr>
                        <a:t>tries again.  </a:t>
                      </a:r>
                    </a:p>
                    <a:p>
                      <a:pPr algn="l" rtl="0" fontAlgn="base"/>
                      <a:r>
                        <a:rPr lang="en-US" sz="1500" b="0">
                          <a:effectLst/>
                        </a:rPr>
                        <a:t>6.A. The </a:t>
                      </a:r>
                      <a:r>
                        <a:rPr lang="en-US" sz="1500" b="0">
                          <a:solidFill>
                            <a:srgbClr val="000000"/>
                          </a:solidFill>
                          <a:effectLst/>
                        </a:rPr>
                        <a:t>Trainee/trainer</a:t>
                      </a:r>
                      <a:r>
                        <a:rPr lang="en-US" sz="1500" b="0">
                          <a:solidFill>
                            <a:srgbClr val="5B9BD5"/>
                          </a:solidFill>
                          <a:effectLst/>
                        </a:rPr>
                        <a:t> </a:t>
                      </a:r>
                      <a:r>
                        <a:rPr lang="en-US" sz="1500" b="0">
                          <a:effectLst/>
                        </a:rPr>
                        <a:t>may not write 8 characters.   </a:t>
                      </a:r>
                    </a:p>
                    <a:p>
                      <a:pPr algn="l" rtl="0" fontAlgn="base"/>
                      <a:r>
                        <a:rPr lang="en-US" sz="1500" b="0">
                          <a:effectLst/>
                        </a:rPr>
                        <a:t>          6.A.1. </a:t>
                      </a:r>
                      <a:r>
                        <a:rPr lang="en-US" sz="1500" b="0">
                          <a:solidFill>
                            <a:srgbClr val="000000"/>
                          </a:solidFill>
                          <a:effectLst/>
                        </a:rPr>
                        <a:t>Trainee/trainer</a:t>
                      </a:r>
                      <a:r>
                        <a:rPr lang="en-US" sz="1500" b="0">
                          <a:solidFill>
                            <a:srgbClr val="5B9BD5"/>
                          </a:solidFill>
                          <a:effectLst/>
                        </a:rPr>
                        <a:t> </a:t>
                      </a:r>
                      <a:r>
                        <a:rPr lang="en-US" sz="1500" b="0">
                          <a:effectLst/>
                        </a:rPr>
                        <a:t>writes their password again  </a:t>
                      </a:r>
                    </a:p>
                    <a:p>
                      <a:pPr algn="l" rtl="0" fontAlgn="base"/>
                      <a:r>
                        <a:rPr lang="en-US" sz="1500" b="0">
                          <a:effectLst/>
                        </a:rPr>
                        <a:t>  </a:t>
                      </a:r>
                      <a:endParaRPr lang="en-US" sz="1500" b="0" i="0">
                        <a:effectLst/>
                        <a:latin typeface="+mn-lt"/>
                      </a:endParaRPr>
                    </a:p>
                  </a:txBody>
                  <a:tcPr marL="40801" marR="40801" marT="20400" marB="20400"/>
                </a:tc>
                <a:extLst>
                  <a:ext uri="{0D108BD9-81ED-4DB2-BD59-A6C34878D82A}">
                    <a16:rowId xmlns:a16="http://schemas.microsoft.com/office/drawing/2014/main" val="2110124165"/>
                  </a:ext>
                </a:extLst>
              </a:tr>
            </a:tbl>
          </a:graphicData>
        </a:graphic>
      </p:graphicFrame>
      <p:sp>
        <p:nvSpPr>
          <p:cNvPr id="31" name="TextBox 30">
            <a:extLst>
              <a:ext uri="{FF2B5EF4-FFF2-40B4-BE49-F238E27FC236}">
                <a16:creationId xmlns:a16="http://schemas.microsoft.com/office/drawing/2014/main" id="{227BBE60-33CF-4731-AE30-C6E2D8917312}"/>
              </a:ext>
            </a:extLst>
          </p:cNvPr>
          <p:cNvSpPr txBox="1"/>
          <p:nvPr/>
        </p:nvSpPr>
        <p:spPr>
          <a:xfrm>
            <a:off x="-1683276" y="2651316"/>
            <a:ext cx="5583554" cy="1323439"/>
          </a:xfrm>
          <a:prstGeom prst="rect">
            <a:avLst/>
          </a:prstGeom>
          <a:noFill/>
        </p:spPr>
        <p:txBody>
          <a:bodyPr wrap="square">
            <a:spAutoFit/>
          </a:bodyPr>
          <a:lstStyle/>
          <a:p>
            <a:pPr algn="ctr"/>
            <a:r>
              <a:rPr lang="en-US" sz="8000" b="1" i="0" cap="none" spc="0">
                <a:ln w="0">
                  <a:solidFill>
                    <a:schemeClr val="bg1">
                      <a:lumMod val="95000"/>
                    </a:schemeClr>
                  </a:solidFill>
                </a:ln>
                <a:solidFill>
                  <a:srgbClr val="946C8F"/>
                </a:solidFill>
                <a:effectLst>
                  <a:outerShdw blurRad="38100" dist="25400" dir="5400000" algn="ctr" rotWithShape="0">
                    <a:srgbClr val="6E747A">
                      <a:alpha val="43000"/>
                    </a:srgbClr>
                  </a:outerShdw>
                </a:effectLst>
                <a:latin typeface="WordVisi_MSFontService"/>
              </a:rPr>
              <a:t>1</a:t>
            </a:r>
            <a:endParaRPr lang="en-US" sz="8000" b="1" cap="none" spc="0">
              <a:ln w="0">
                <a:solidFill>
                  <a:schemeClr val="bg1">
                    <a:lumMod val="95000"/>
                  </a:schemeClr>
                </a:solidFill>
              </a:ln>
              <a:solidFill>
                <a:srgbClr val="946C8F"/>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46327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sp>
        <p:nvSpPr>
          <p:cNvPr id="28" name="Rectangle 27">
            <a:extLst>
              <a:ext uri="{FF2B5EF4-FFF2-40B4-BE49-F238E27FC236}">
                <a16:creationId xmlns:a16="http://schemas.microsoft.com/office/drawing/2014/main" id="{E54F5CCC-4588-4438-9445-8ED8C878F0ED}"/>
              </a:ext>
            </a:extLst>
          </p:cNvPr>
          <p:cNvSpPr/>
          <p:nvPr/>
        </p:nvSpPr>
        <p:spPr>
          <a:xfrm rot="16200000">
            <a:off x="-459594" y="3251068"/>
            <a:ext cx="2001199"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Aim</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66782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371397"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698553"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4" name="Rectangle 63">
            <a:extLst>
              <a:ext uri="{FF2B5EF4-FFF2-40B4-BE49-F238E27FC236}">
                <a16:creationId xmlns:a16="http://schemas.microsoft.com/office/drawing/2014/main" id="{C7AAF738-6389-49C0-B00B-0504ABCBEC36}"/>
              </a:ext>
            </a:extLst>
          </p:cNvPr>
          <p:cNvSpPr/>
          <p:nvPr/>
        </p:nvSpPr>
        <p:spPr>
          <a:xfrm rot="16200000">
            <a:off x="-1818719" y="3463522"/>
            <a:ext cx="208607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 vision</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5" name="Rectangle 64">
            <a:extLst>
              <a:ext uri="{FF2B5EF4-FFF2-40B4-BE49-F238E27FC236}">
                <a16:creationId xmlns:a16="http://schemas.microsoft.com/office/drawing/2014/main" id="{3BF4488B-46A5-4A2A-AD39-93324E690200}"/>
              </a:ext>
            </a:extLst>
          </p:cNvPr>
          <p:cNvSpPr/>
          <p:nvPr/>
        </p:nvSpPr>
        <p:spPr>
          <a:xfrm rot="16200000">
            <a:off x="-2777153" y="3044278"/>
            <a:ext cx="2616788" cy="769441"/>
          </a:xfrm>
          <a:prstGeom prst="rect">
            <a:avLst/>
          </a:prstGeom>
          <a:noFill/>
          <a:ln>
            <a:noFill/>
          </a:ln>
        </p:spPr>
        <p:txBody>
          <a:bodyPr wrap="square" lIns="91440" tIns="45720" rIns="91440" bIns="45720">
            <a:spAutoFit/>
          </a:bodyPr>
          <a:lstStyle/>
          <a:p>
            <a:pPr algn="ctr"/>
            <a:r>
              <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User case </a:t>
            </a:r>
          </a:p>
          <a:p>
            <a:pPr algn="ctr"/>
            <a:r>
              <a:rPr lang="en-US" sz="22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system</a:t>
            </a:r>
            <a:endPar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80" name="Rectangle 79">
            <a:extLst>
              <a:ext uri="{FF2B5EF4-FFF2-40B4-BE49-F238E27FC236}">
                <a16:creationId xmlns:a16="http://schemas.microsoft.com/office/drawing/2014/main" id="{75EBDEAE-960E-4B09-A5C6-C4B06BB57946}"/>
              </a:ext>
            </a:extLst>
          </p:cNvPr>
          <p:cNvSpPr/>
          <p:nvPr/>
        </p:nvSpPr>
        <p:spPr>
          <a:xfrm rot="16200000">
            <a:off x="202127" y="3260371"/>
            <a:ext cx="2001199" cy="400110"/>
          </a:xfrm>
          <a:prstGeom prst="rect">
            <a:avLst/>
          </a:prstGeom>
          <a:noFill/>
          <a:ln>
            <a:noFill/>
          </a:ln>
        </p:spPr>
        <p:txBody>
          <a:bodyPr wrap="square" lIns="91440" tIns="45720" rIns="91440" bIns="45720">
            <a:spAutoFit/>
          </a:bodyPr>
          <a:lstStyle/>
          <a:p>
            <a:pPr algn="ctr"/>
            <a:r>
              <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Definition</a:t>
            </a:r>
            <a:endPar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pic>
        <p:nvPicPr>
          <p:cNvPr id="5" name="Picture 4" descr="Text&#10;&#10;Description automatically generated">
            <a:extLst>
              <a:ext uri="{FF2B5EF4-FFF2-40B4-BE49-F238E27FC236}">
                <a16:creationId xmlns:a16="http://schemas.microsoft.com/office/drawing/2014/main" id="{552E7F36-05C6-43DA-A8E8-2C8C59654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884" y="1350521"/>
            <a:ext cx="6473051" cy="4150393"/>
          </a:xfrm>
          <a:prstGeom prst="rect">
            <a:avLst/>
          </a:prstGeom>
        </p:spPr>
      </p:pic>
      <p:pic>
        <p:nvPicPr>
          <p:cNvPr id="97" name="Picture 96" descr="Background pattern&#10;&#10;Description automatically generated with low confidence">
            <a:extLst>
              <a:ext uri="{FF2B5EF4-FFF2-40B4-BE49-F238E27FC236}">
                <a16:creationId xmlns:a16="http://schemas.microsoft.com/office/drawing/2014/main" id="{1184ECCF-8141-4B16-98A9-4600378DD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253" y="-1905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98" name="Picture 97" descr="Background pattern&#10;&#10;Description automatically generated with low confidence">
            <a:extLst>
              <a:ext uri="{FF2B5EF4-FFF2-40B4-BE49-F238E27FC236}">
                <a16:creationId xmlns:a16="http://schemas.microsoft.com/office/drawing/2014/main" id="{A8C3CA76-7403-44E0-901B-1E2EB4DE41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557" y="3385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99" name="Picture 98">
            <a:extLst>
              <a:ext uri="{FF2B5EF4-FFF2-40B4-BE49-F238E27FC236}">
                <a16:creationId xmlns:a16="http://schemas.microsoft.com/office/drawing/2014/main" id="{454CB077-A7E3-4142-B9F1-9EDCE44CB4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2146" y="1421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28" name="Picture 127" descr="Background pattern&#10;&#10;Description automatically generated with medium confidence">
            <a:extLst>
              <a:ext uri="{FF2B5EF4-FFF2-40B4-BE49-F238E27FC236}">
                <a16:creationId xmlns:a16="http://schemas.microsoft.com/office/drawing/2014/main" id="{763603BB-4C9D-41AD-A571-F0CC491509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20544" y="-19671"/>
            <a:ext cx="12505492" cy="7034339"/>
          </a:xfrm>
          <a:prstGeom prst="rect">
            <a:avLst/>
          </a:prstGeom>
        </p:spPr>
      </p:pic>
      <p:pic>
        <p:nvPicPr>
          <p:cNvPr id="132" name="Picture 131">
            <a:extLst>
              <a:ext uri="{FF2B5EF4-FFF2-40B4-BE49-F238E27FC236}">
                <a16:creationId xmlns:a16="http://schemas.microsoft.com/office/drawing/2014/main" id="{48D1C488-DB00-4353-9459-B83432FB60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8087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3" name="Picture 132" descr="Background pattern&#10;&#10;Description automatically generated with low confidence">
            <a:extLst>
              <a:ext uri="{FF2B5EF4-FFF2-40B4-BE49-F238E27FC236}">
                <a16:creationId xmlns:a16="http://schemas.microsoft.com/office/drawing/2014/main" id="{42A3D890-F478-48E5-AD6F-C82C0F5A57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0573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4" name="Picture 133" descr="Background pattern&#10;&#10;Description automatically generated with low confidence">
            <a:extLst>
              <a:ext uri="{FF2B5EF4-FFF2-40B4-BE49-F238E27FC236}">
                <a16:creationId xmlns:a16="http://schemas.microsoft.com/office/drawing/2014/main" id="{485A764A-D6F3-4FBB-B287-C3736CB00AF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93425"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9" name="TextBox 28">
            <a:extLst>
              <a:ext uri="{FF2B5EF4-FFF2-40B4-BE49-F238E27FC236}">
                <a16:creationId xmlns:a16="http://schemas.microsoft.com/office/drawing/2014/main" id="{D87616CA-E830-47FD-A706-04E321984B45}"/>
              </a:ext>
            </a:extLst>
          </p:cNvPr>
          <p:cNvSpPr txBox="1"/>
          <p:nvPr/>
        </p:nvSpPr>
        <p:spPr>
          <a:xfrm rot="16200000">
            <a:off x="9412840" y="3312391"/>
            <a:ext cx="2879652" cy="461665"/>
          </a:xfrm>
          <a:prstGeom prst="rect">
            <a:avLst/>
          </a:prstGeom>
          <a:noFill/>
        </p:spPr>
        <p:txBody>
          <a:bodyPr wrap="square">
            <a:spAutoFit/>
          </a:bodyPr>
          <a:lstStyle/>
          <a:p>
            <a:pPr algn="ctr"/>
            <a:r>
              <a:rPr lang="en-US" sz="2400" b="0" i="0" cap="none" spc="0">
                <a:ln w="0">
                  <a:solidFill>
                    <a:schemeClr val="bg1">
                      <a:lumMod val="95000"/>
                    </a:schemeClr>
                  </a:solidFill>
                </a:ln>
                <a:solidFill>
                  <a:schemeClr val="bg1"/>
                </a:solidFill>
                <a:effectLst>
                  <a:outerShdw blurRad="38100" dist="25400" dir="5400000" algn="ctr" rotWithShape="0">
                    <a:srgbClr val="6E747A">
                      <a:alpha val="43000"/>
                    </a:srgbClr>
                  </a:outerShdw>
                </a:effectLst>
                <a:latin typeface="WordVisi_MSFontService"/>
              </a:rPr>
              <a:t>Use Case</a:t>
            </a:r>
            <a:endParaRPr lang="en-US" sz="2400" b="0" cap="none" spc="0">
              <a:ln w="0">
                <a:solidFill>
                  <a:schemeClr val="bg1">
                    <a:lumMod val="95000"/>
                  </a:schemeClr>
                </a:solidFill>
              </a:ln>
              <a:solidFill>
                <a:schemeClr val="bg1"/>
              </a:solidFill>
              <a:effectLst>
                <a:outerShdw blurRad="38100" dist="25400" dir="5400000" algn="ctr" rotWithShape="0">
                  <a:srgbClr val="6E747A">
                    <a:alpha val="43000"/>
                  </a:srgbClr>
                </a:outerShdw>
              </a:effectLst>
            </a:endParaRPr>
          </a:p>
        </p:txBody>
      </p:sp>
      <p:graphicFrame>
        <p:nvGraphicFramePr>
          <p:cNvPr id="4" name="Table 3">
            <a:extLst>
              <a:ext uri="{FF2B5EF4-FFF2-40B4-BE49-F238E27FC236}">
                <a16:creationId xmlns:a16="http://schemas.microsoft.com/office/drawing/2014/main" id="{0D00F2FA-C0D9-45B9-8989-82A4C50131C5}"/>
              </a:ext>
            </a:extLst>
          </p:cNvPr>
          <p:cNvGraphicFramePr>
            <a:graphicFrameLocks noGrp="1"/>
          </p:cNvGraphicFramePr>
          <p:nvPr>
            <p:extLst>
              <p:ext uri="{D42A27DB-BD31-4B8C-83A1-F6EECF244321}">
                <p14:modId xmlns:p14="http://schemas.microsoft.com/office/powerpoint/2010/main" val="1286862485"/>
              </p:ext>
            </p:extLst>
          </p:nvPr>
        </p:nvGraphicFramePr>
        <p:xfrm>
          <a:off x="2181608" y="239151"/>
          <a:ext cx="7011929" cy="6278370"/>
        </p:xfrm>
        <a:graphic>
          <a:graphicData uri="http://schemas.openxmlformats.org/drawingml/2006/table">
            <a:tbl>
              <a:tblPr>
                <a:tableStyleId>{8799B23B-EC83-4686-B30A-512413B5E67A}</a:tableStyleId>
              </a:tblPr>
              <a:tblGrid>
                <a:gridCol w="1231363">
                  <a:extLst>
                    <a:ext uri="{9D8B030D-6E8A-4147-A177-3AD203B41FA5}">
                      <a16:colId xmlns:a16="http://schemas.microsoft.com/office/drawing/2014/main" val="336363442"/>
                    </a:ext>
                  </a:extLst>
                </a:gridCol>
                <a:gridCol w="5780566">
                  <a:extLst>
                    <a:ext uri="{9D8B030D-6E8A-4147-A177-3AD203B41FA5}">
                      <a16:colId xmlns:a16="http://schemas.microsoft.com/office/drawing/2014/main" val="3267250314"/>
                    </a:ext>
                  </a:extLst>
                </a:gridCol>
              </a:tblGrid>
              <a:tr h="632461">
                <a:tc>
                  <a:txBody>
                    <a:bodyPr/>
                    <a:lstStyle/>
                    <a:p>
                      <a:pPr algn="l" rtl="0" fontAlgn="base"/>
                      <a:r>
                        <a:rPr lang="en-US" sz="1500" b="1">
                          <a:solidFill>
                            <a:srgbClr val="5B9BD5"/>
                          </a:solidFill>
                          <a:effectLst/>
                        </a:rPr>
                        <a:t>Use case:    </a:t>
                      </a:r>
                      <a:endParaRPr lang="en-US" sz="1500" b="1" i="0">
                        <a:effectLst/>
                        <a:latin typeface="+mn-lt"/>
                      </a:endParaRPr>
                    </a:p>
                  </a:txBody>
                  <a:tcPr marL="55549" marR="55549" marT="27774" marB="27774"/>
                </a:tc>
                <a:tc>
                  <a:txBody>
                    <a:bodyPr/>
                    <a:lstStyle/>
                    <a:p>
                      <a:pPr algn="l" rtl="0" fontAlgn="base"/>
                      <a:r>
                        <a:rPr lang="en-US" sz="1500" b="0">
                          <a:effectLst/>
                        </a:rPr>
                        <a:t> </a:t>
                      </a:r>
                      <a:r>
                        <a:rPr lang="en-US" sz="1600" b="1">
                          <a:solidFill>
                            <a:srgbClr val="946C8F"/>
                          </a:solidFill>
                          <a:effectLst/>
                        </a:rPr>
                        <a:t> </a:t>
                      </a:r>
                    </a:p>
                    <a:p>
                      <a:pPr algn="l" rtl="0" fontAlgn="base"/>
                      <a:r>
                        <a:rPr lang="en-US" sz="1600" b="1">
                          <a:solidFill>
                            <a:srgbClr val="946C8F"/>
                          </a:solidFill>
                          <a:effectLst/>
                        </a:rPr>
                        <a:t>Sign-in  as a trainee </a:t>
                      </a:r>
                      <a:endParaRPr lang="en-US" sz="1600" b="1" i="0">
                        <a:solidFill>
                          <a:srgbClr val="946C8F"/>
                        </a:solidFill>
                        <a:effectLst/>
                        <a:latin typeface="+mn-lt"/>
                      </a:endParaRPr>
                    </a:p>
                  </a:txBody>
                  <a:tcPr marL="55549" marR="55549" marT="27774" marB="27774"/>
                </a:tc>
                <a:extLst>
                  <a:ext uri="{0D108BD9-81ED-4DB2-BD59-A6C34878D82A}">
                    <a16:rowId xmlns:a16="http://schemas.microsoft.com/office/drawing/2014/main" val="1805561767"/>
                  </a:ext>
                </a:extLst>
              </a:tr>
              <a:tr h="446716">
                <a:tc>
                  <a:txBody>
                    <a:bodyPr/>
                    <a:lstStyle/>
                    <a:p>
                      <a:pPr algn="l" rtl="0" fontAlgn="base"/>
                      <a:r>
                        <a:rPr lang="en-US" sz="1500" b="1">
                          <a:solidFill>
                            <a:srgbClr val="5B9BD5"/>
                          </a:solidFill>
                          <a:effectLst/>
                        </a:rPr>
                        <a:t>Goal:  </a:t>
                      </a:r>
                      <a:endParaRPr lang="en-US" sz="1500" b="1" i="0">
                        <a:effectLst/>
                        <a:latin typeface="+mn-lt"/>
                      </a:endParaRPr>
                    </a:p>
                  </a:txBody>
                  <a:tcPr marL="55549" marR="55549" marT="27774" marB="27774"/>
                </a:tc>
                <a:tc>
                  <a:txBody>
                    <a:bodyPr/>
                    <a:lstStyle/>
                    <a:p>
                      <a:pPr algn="l" rtl="0" fontAlgn="base"/>
                      <a:r>
                        <a:rPr lang="en-US" sz="1500" b="0">
                          <a:effectLst/>
                        </a:rPr>
                        <a:t>To sign-in to the website</a:t>
                      </a:r>
                      <a:r>
                        <a:rPr lang="en-US" sz="1500" b="1">
                          <a:effectLst/>
                        </a:rPr>
                        <a:t> </a:t>
                      </a:r>
                      <a:r>
                        <a:rPr lang="en-US" sz="1500" b="0">
                          <a:effectLst/>
                        </a:rPr>
                        <a:t> </a:t>
                      </a:r>
                      <a:endParaRPr lang="en-US" sz="1500" b="0" i="0">
                        <a:effectLst/>
                        <a:latin typeface="+mn-lt"/>
                      </a:endParaRPr>
                    </a:p>
                  </a:txBody>
                  <a:tcPr marL="55549" marR="55549" marT="27774" marB="27774"/>
                </a:tc>
                <a:extLst>
                  <a:ext uri="{0D108BD9-81ED-4DB2-BD59-A6C34878D82A}">
                    <a16:rowId xmlns:a16="http://schemas.microsoft.com/office/drawing/2014/main" val="382115917"/>
                  </a:ext>
                </a:extLst>
              </a:tr>
              <a:tr h="446716">
                <a:tc>
                  <a:txBody>
                    <a:bodyPr/>
                    <a:lstStyle/>
                    <a:p>
                      <a:pPr algn="l" rtl="0" fontAlgn="base"/>
                      <a:r>
                        <a:rPr lang="en-US" sz="1500" b="1">
                          <a:solidFill>
                            <a:srgbClr val="5B9BD5"/>
                          </a:solidFill>
                          <a:effectLst/>
                        </a:rPr>
                        <a:t>Actor:  </a:t>
                      </a:r>
                      <a:endParaRPr lang="en-US" sz="1500" b="1" i="0">
                        <a:effectLst/>
                        <a:latin typeface="+mn-lt"/>
                      </a:endParaRPr>
                    </a:p>
                  </a:txBody>
                  <a:tcPr marL="55549" marR="55549" marT="27774" marB="27774"/>
                </a:tc>
                <a:tc>
                  <a:txBody>
                    <a:bodyPr/>
                    <a:lstStyle/>
                    <a:p>
                      <a:pPr algn="l" rtl="0" fontAlgn="base"/>
                      <a:r>
                        <a:rPr lang="en-US" sz="1500" b="0">
                          <a:effectLst/>
                        </a:rPr>
                        <a:t>Trainee  </a:t>
                      </a:r>
                      <a:endParaRPr lang="en-US" sz="1500" b="0" i="0">
                        <a:effectLst/>
                        <a:latin typeface="+mn-lt"/>
                      </a:endParaRPr>
                    </a:p>
                  </a:txBody>
                  <a:tcPr marL="55549" marR="55549" marT="27774" marB="27774"/>
                </a:tc>
                <a:extLst>
                  <a:ext uri="{0D108BD9-81ED-4DB2-BD59-A6C34878D82A}">
                    <a16:rowId xmlns:a16="http://schemas.microsoft.com/office/drawing/2014/main" val="1963269817"/>
                  </a:ext>
                </a:extLst>
              </a:tr>
              <a:tr h="526581">
                <a:tc>
                  <a:txBody>
                    <a:bodyPr/>
                    <a:lstStyle/>
                    <a:p>
                      <a:pPr algn="l" rtl="0" fontAlgn="base"/>
                      <a:r>
                        <a:rPr lang="en-US" sz="1500" b="1">
                          <a:solidFill>
                            <a:srgbClr val="5B9BD5"/>
                          </a:solidFill>
                          <a:effectLst/>
                        </a:rPr>
                        <a:t>Trigger:  </a:t>
                      </a:r>
                      <a:endParaRPr lang="en-US" sz="1500" b="1" i="0">
                        <a:effectLst/>
                        <a:latin typeface="+mn-lt"/>
                      </a:endParaRPr>
                    </a:p>
                  </a:txBody>
                  <a:tcPr marL="55549" marR="55549" marT="27774" marB="27774"/>
                </a:tc>
                <a:tc>
                  <a:txBody>
                    <a:bodyPr/>
                    <a:lstStyle/>
                    <a:p>
                      <a:pPr algn="l" rtl="0" fontAlgn="base"/>
                      <a:r>
                        <a:rPr lang="en-US" sz="1500" b="0">
                          <a:effectLst/>
                        </a:rPr>
                        <a:t>trainee selects the sign in button from the home page</a:t>
                      </a:r>
                      <a:r>
                        <a:rPr lang="en-US" sz="1500" b="0">
                          <a:solidFill>
                            <a:srgbClr val="5B9BD5"/>
                          </a:solidFill>
                          <a:effectLst/>
                        </a:rPr>
                        <a:t>   </a:t>
                      </a:r>
                      <a:endParaRPr lang="en-US" sz="1500" b="0">
                        <a:effectLst/>
                      </a:endParaRPr>
                    </a:p>
                    <a:p>
                      <a:pPr algn="l" rtl="0" fontAlgn="base"/>
                      <a:r>
                        <a:rPr lang="en-US" sz="1500" b="1">
                          <a:solidFill>
                            <a:srgbClr val="5B9BD5"/>
                          </a:solidFill>
                          <a:effectLst/>
                        </a:rPr>
                        <a:t> </a:t>
                      </a:r>
                      <a:r>
                        <a:rPr lang="en-US" sz="1500" b="0">
                          <a:solidFill>
                            <a:srgbClr val="5B9BD5"/>
                          </a:solidFill>
                          <a:effectLst/>
                        </a:rPr>
                        <a:t> </a:t>
                      </a:r>
                      <a:endParaRPr lang="en-US" sz="1500" b="0" i="0">
                        <a:effectLst/>
                        <a:latin typeface="+mn-lt"/>
                      </a:endParaRPr>
                    </a:p>
                  </a:txBody>
                  <a:tcPr marL="55549" marR="55549" marT="27774" marB="27774"/>
                </a:tc>
                <a:extLst>
                  <a:ext uri="{0D108BD9-81ED-4DB2-BD59-A6C34878D82A}">
                    <a16:rowId xmlns:a16="http://schemas.microsoft.com/office/drawing/2014/main" val="4061477819"/>
                  </a:ext>
                </a:extLst>
              </a:tr>
              <a:tr h="1344276">
                <a:tc>
                  <a:txBody>
                    <a:bodyPr/>
                    <a:lstStyle/>
                    <a:p>
                      <a:pPr algn="l" rtl="0" fontAlgn="base"/>
                      <a:r>
                        <a:rPr lang="en-US" sz="1500" b="1">
                          <a:solidFill>
                            <a:srgbClr val="5B9BD5"/>
                          </a:solidFill>
                          <a:effectLst/>
                        </a:rPr>
                        <a:t>Scenario:  </a:t>
                      </a:r>
                      <a:endParaRPr lang="en-US" sz="1500" b="1">
                        <a:effectLst/>
                      </a:endParaRPr>
                    </a:p>
                    <a:p>
                      <a:pPr algn="l" rtl="0" fontAlgn="base"/>
                      <a:r>
                        <a:rPr lang="en-US" sz="1500" b="1">
                          <a:solidFill>
                            <a:srgbClr val="5B9BD5"/>
                          </a:solidFill>
                          <a:effectLst/>
                        </a:rPr>
                        <a:t> </a:t>
                      </a:r>
                      <a:r>
                        <a:rPr lang="en-US" sz="1500" b="0">
                          <a:solidFill>
                            <a:srgbClr val="5B9BD5"/>
                          </a:solidFill>
                          <a:effectLst/>
                        </a:rPr>
                        <a:t> </a:t>
                      </a:r>
                      <a:endParaRPr lang="en-US" sz="1500" b="0" i="0">
                        <a:effectLst/>
                        <a:latin typeface="+mn-lt"/>
                      </a:endParaRPr>
                    </a:p>
                  </a:txBody>
                  <a:tcPr marL="55549" marR="55549" marT="27774" marB="27774"/>
                </a:tc>
                <a:tc>
                  <a:txBody>
                    <a:bodyPr/>
                    <a:lstStyle/>
                    <a:p>
                      <a:pPr algn="ctr" rtl="0" fontAlgn="base"/>
                      <a:r>
                        <a:rPr lang="en-US" sz="1500" b="0">
                          <a:effectLst/>
                        </a:rPr>
                        <a:t>1. The use case starts when the trainee selects the sign in    button from the home page  </a:t>
                      </a:r>
                    </a:p>
                    <a:p>
                      <a:pPr algn="l" rtl="0" fontAlgn="base">
                        <a:buFont typeface="+mj-lt"/>
                        <a:buAutoNum type="arabicPeriod"/>
                      </a:pPr>
                      <a:r>
                        <a:rPr lang="en-US" sz="1500" b="0">
                          <a:effectLst/>
                        </a:rPr>
                        <a:t>trainee writes the username in the username area .  </a:t>
                      </a:r>
                    </a:p>
                    <a:p>
                      <a:pPr algn="l" rtl="0" fontAlgn="base">
                        <a:buFont typeface="+mj-lt"/>
                        <a:buAutoNum type="arabicPeriod" startAt="2"/>
                      </a:pPr>
                      <a:r>
                        <a:rPr lang="en-US" sz="1500" b="0">
                          <a:effectLst/>
                        </a:rPr>
                        <a:t>trainee writes the password .  </a:t>
                      </a:r>
                    </a:p>
                    <a:p>
                      <a:pPr algn="l" rtl="0" fontAlgn="base">
                        <a:buFont typeface="+mj-lt"/>
                        <a:buAutoNum type="arabicPeriod" startAt="3"/>
                      </a:pPr>
                      <a:r>
                        <a:rPr lang="en-US" sz="1500" b="0">
                          <a:effectLst/>
                        </a:rPr>
                        <a:t>trainee selects sign in  button.  </a:t>
                      </a:r>
                    </a:p>
                    <a:p>
                      <a:pPr algn="l" rtl="0" fontAlgn="base"/>
                      <a:r>
                        <a:rPr lang="en-US" sz="1500" b="1">
                          <a:solidFill>
                            <a:srgbClr val="5B9BD5"/>
                          </a:solidFill>
                          <a:effectLst/>
                        </a:rPr>
                        <a:t> </a:t>
                      </a:r>
                      <a:r>
                        <a:rPr lang="en-US" sz="1500" b="0">
                          <a:solidFill>
                            <a:srgbClr val="5B9BD5"/>
                          </a:solidFill>
                          <a:effectLst/>
                        </a:rPr>
                        <a:t> </a:t>
                      </a:r>
                      <a:endParaRPr lang="en-US" sz="1500" b="0" i="0">
                        <a:effectLst/>
                        <a:latin typeface="+mn-lt"/>
                      </a:endParaRPr>
                    </a:p>
                  </a:txBody>
                  <a:tcPr marL="55549" marR="55549" marT="27774" marB="27774"/>
                </a:tc>
                <a:extLst>
                  <a:ext uri="{0D108BD9-81ED-4DB2-BD59-A6C34878D82A}">
                    <a16:rowId xmlns:a16="http://schemas.microsoft.com/office/drawing/2014/main" val="716485629"/>
                  </a:ext>
                </a:extLst>
              </a:tr>
              <a:tr h="2632906">
                <a:tc>
                  <a:txBody>
                    <a:bodyPr/>
                    <a:lstStyle/>
                    <a:p>
                      <a:pPr algn="l" rtl="0" fontAlgn="base"/>
                      <a:r>
                        <a:rPr lang="en-US" sz="1500" b="1">
                          <a:solidFill>
                            <a:srgbClr val="5B9BD5"/>
                          </a:solidFill>
                          <a:effectLst/>
                        </a:rPr>
                        <a:t>Extensions:  </a:t>
                      </a:r>
                      <a:endParaRPr lang="en-US" sz="1500" b="1" i="0">
                        <a:effectLst/>
                        <a:latin typeface="+mn-lt"/>
                      </a:endParaRPr>
                    </a:p>
                  </a:txBody>
                  <a:tcPr marL="55549" marR="55549" marT="27774" marB="27774"/>
                </a:tc>
                <a:tc>
                  <a:txBody>
                    <a:bodyPr/>
                    <a:lstStyle/>
                    <a:p>
                      <a:pPr algn="l" rtl="0" fontAlgn="base"/>
                      <a:r>
                        <a:rPr lang="en-US" sz="1500" b="0">
                          <a:effectLst/>
                        </a:rPr>
                        <a:t>2.A. The username is ( incorrect ).  </a:t>
                      </a:r>
                    </a:p>
                    <a:p>
                      <a:pPr algn="l" rtl="0" fontAlgn="base"/>
                      <a:r>
                        <a:rPr lang="en-US" sz="1500" b="0">
                          <a:effectLst/>
                        </a:rPr>
                        <a:t>2.A.1 trainee tries again.   </a:t>
                      </a:r>
                    </a:p>
                    <a:p>
                      <a:pPr algn="l" rtl="0" fontAlgn="base"/>
                      <a:r>
                        <a:rPr lang="en-US" sz="1500" b="0">
                          <a:effectLst/>
                        </a:rPr>
                        <a:t>3.A. The password is ( incorrect ).  </a:t>
                      </a:r>
                    </a:p>
                    <a:p>
                      <a:pPr algn="l" rtl="0" fontAlgn="base"/>
                      <a:r>
                        <a:rPr lang="en-US" sz="1500" b="0">
                          <a:effectLst/>
                        </a:rPr>
                        <a:t>      3.A.1. trainee writes password again.  </a:t>
                      </a:r>
                    </a:p>
                    <a:p>
                      <a:pPr algn="l" rtl="0" fontAlgn="base"/>
                      <a:r>
                        <a:rPr lang="en-US" sz="1500" b="0">
                          <a:effectLst/>
                        </a:rPr>
                        <a:t>      3.A.2 trainee click on ( forget  password) :  </a:t>
                      </a:r>
                    </a:p>
                    <a:p>
                      <a:pPr algn="l" rtl="0" fontAlgn="base"/>
                      <a:r>
                        <a:rPr lang="en-US" sz="1500" b="0">
                          <a:effectLst/>
                        </a:rPr>
                        <a:t>        </a:t>
                      </a:r>
                    </a:p>
                    <a:p>
                      <a:pPr algn="l" rtl="0" fontAlgn="base"/>
                      <a:r>
                        <a:rPr lang="en-US" sz="1500" b="0">
                          <a:effectLst/>
                        </a:rPr>
                        <a:t>            3.A.2.1 trainee write her/his e-mail.  </a:t>
                      </a:r>
                    </a:p>
                    <a:p>
                      <a:pPr algn="ctr" rtl="0" fontAlgn="base"/>
                      <a:r>
                        <a:rPr lang="en-US" sz="1500" b="0">
                          <a:effectLst/>
                        </a:rPr>
                        <a:t>            3.A.2.2 trainee will receive on the e-mail new password suggested randomly by the system.  </a:t>
                      </a:r>
                    </a:p>
                    <a:p>
                      <a:pPr algn="ctr" rtl="0" fontAlgn="base"/>
                      <a:r>
                        <a:rPr lang="en-US" sz="1500" b="0">
                          <a:effectLst/>
                        </a:rPr>
                        <a:t>        3.A.2.3 trainee should enter the new password for the first time.   </a:t>
                      </a:r>
                    </a:p>
                    <a:p>
                      <a:pPr algn="l" rtl="0" fontAlgn="base"/>
                      <a:r>
                        <a:rPr lang="en-US" sz="1500" b="0">
                          <a:effectLst/>
                        </a:rPr>
                        <a:t>           3.A.2.4 trainee can change the password .    </a:t>
                      </a:r>
                    </a:p>
                    <a:p>
                      <a:pPr algn="ctr" rtl="0" fontAlgn="base"/>
                      <a:r>
                        <a:rPr lang="en-US" sz="1500" b="0">
                          <a:effectLst/>
                        </a:rPr>
                        <a:t>  </a:t>
                      </a:r>
                      <a:endParaRPr lang="en-US" sz="1500" b="0" i="0">
                        <a:effectLst/>
                        <a:latin typeface="+mn-lt"/>
                      </a:endParaRPr>
                    </a:p>
                  </a:txBody>
                  <a:tcPr marL="55549" marR="55549" marT="27774" marB="27774"/>
                </a:tc>
                <a:extLst>
                  <a:ext uri="{0D108BD9-81ED-4DB2-BD59-A6C34878D82A}">
                    <a16:rowId xmlns:a16="http://schemas.microsoft.com/office/drawing/2014/main" val="3733702624"/>
                  </a:ext>
                </a:extLst>
              </a:tr>
            </a:tbl>
          </a:graphicData>
        </a:graphic>
      </p:graphicFrame>
      <p:sp>
        <p:nvSpPr>
          <p:cNvPr id="23" name="TextBox 22">
            <a:extLst>
              <a:ext uri="{FF2B5EF4-FFF2-40B4-BE49-F238E27FC236}">
                <a16:creationId xmlns:a16="http://schemas.microsoft.com/office/drawing/2014/main" id="{009720CA-6CE4-4C23-B73B-54385A693869}"/>
              </a:ext>
            </a:extLst>
          </p:cNvPr>
          <p:cNvSpPr txBox="1"/>
          <p:nvPr/>
        </p:nvSpPr>
        <p:spPr>
          <a:xfrm>
            <a:off x="-1683276" y="2651316"/>
            <a:ext cx="5583554" cy="1323439"/>
          </a:xfrm>
          <a:prstGeom prst="rect">
            <a:avLst/>
          </a:prstGeom>
          <a:noFill/>
        </p:spPr>
        <p:txBody>
          <a:bodyPr wrap="square">
            <a:spAutoFit/>
          </a:bodyPr>
          <a:lstStyle/>
          <a:p>
            <a:pPr algn="ctr"/>
            <a:r>
              <a:rPr lang="en-US" sz="8000" b="1" i="0" cap="none" spc="0">
                <a:ln w="0">
                  <a:solidFill>
                    <a:schemeClr val="bg1">
                      <a:lumMod val="95000"/>
                    </a:schemeClr>
                  </a:solidFill>
                </a:ln>
                <a:solidFill>
                  <a:srgbClr val="946C8F"/>
                </a:solidFill>
                <a:effectLst>
                  <a:outerShdw blurRad="38100" dist="25400" dir="5400000" algn="ctr" rotWithShape="0">
                    <a:srgbClr val="6E747A">
                      <a:alpha val="43000"/>
                    </a:srgbClr>
                  </a:outerShdw>
                </a:effectLst>
                <a:latin typeface="WordVisi_MSFontService"/>
              </a:rPr>
              <a:t>2</a:t>
            </a:r>
            <a:endParaRPr lang="en-US" sz="8000" b="1" cap="none" spc="0">
              <a:ln w="0">
                <a:solidFill>
                  <a:schemeClr val="bg1">
                    <a:lumMod val="95000"/>
                  </a:schemeClr>
                </a:solidFill>
              </a:ln>
              <a:solidFill>
                <a:srgbClr val="946C8F"/>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250107314"/>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sp>
        <p:nvSpPr>
          <p:cNvPr id="28" name="Rectangle 27">
            <a:extLst>
              <a:ext uri="{FF2B5EF4-FFF2-40B4-BE49-F238E27FC236}">
                <a16:creationId xmlns:a16="http://schemas.microsoft.com/office/drawing/2014/main" id="{E54F5CCC-4588-4438-9445-8ED8C878F0ED}"/>
              </a:ext>
            </a:extLst>
          </p:cNvPr>
          <p:cNvSpPr/>
          <p:nvPr/>
        </p:nvSpPr>
        <p:spPr>
          <a:xfrm rot="16200000">
            <a:off x="-459594" y="3251068"/>
            <a:ext cx="2001199"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Aim</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66782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371397"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698553"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4" name="Rectangle 63">
            <a:extLst>
              <a:ext uri="{FF2B5EF4-FFF2-40B4-BE49-F238E27FC236}">
                <a16:creationId xmlns:a16="http://schemas.microsoft.com/office/drawing/2014/main" id="{C7AAF738-6389-49C0-B00B-0504ABCBEC36}"/>
              </a:ext>
            </a:extLst>
          </p:cNvPr>
          <p:cNvSpPr/>
          <p:nvPr/>
        </p:nvSpPr>
        <p:spPr>
          <a:xfrm rot="16200000">
            <a:off x="-1818719" y="3463522"/>
            <a:ext cx="208607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 vision</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5" name="Rectangle 64">
            <a:extLst>
              <a:ext uri="{FF2B5EF4-FFF2-40B4-BE49-F238E27FC236}">
                <a16:creationId xmlns:a16="http://schemas.microsoft.com/office/drawing/2014/main" id="{3BF4488B-46A5-4A2A-AD39-93324E690200}"/>
              </a:ext>
            </a:extLst>
          </p:cNvPr>
          <p:cNvSpPr/>
          <p:nvPr/>
        </p:nvSpPr>
        <p:spPr>
          <a:xfrm rot="16200000">
            <a:off x="-2777153" y="3044278"/>
            <a:ext cx="2616788" cy="769441"/>
          </a:xfrm>
          <a:prstGeom prst="rect">
            <a:avLst/>
          </a:prstGeom>
          <a:noFill/>
          <a:ln>
            <a:noFill/>
          </a:ln>
        </p:spPr>
        <p:txBody>
          <a:bodyPr wrap="square" lIns="91440" tIns="45720" rIns="91440" bIns="45720">
            <a:spAutoFit/>
          </a:bodyPr>
          <a:lstStyle/>
          <a:p>
            <a:pPr algn="ctr"/>
            <a:r>
              <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User case </a:t>
            </a:r>
          </a:p>
          <a:p>
            <a:pPr algn="ctr"/>
            <a:r>
              <a:rPr lang="en-US" sz="22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system</a:t>
            </a:r>
            <a:endPar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80" name="Rectangle 79">
            <a:extLst>
              <a:ext uri="{FF2B5EF4-FFF2-40B4-BE49-F238E27FC236}">
                <a16:creationId xmlns:a16="http://schemas.microsoft.com/office/drawing/2014/main" id="{75EBDEAE-960E-4B09-A5C6-C4B06BB57946}"/>
              </a:ext>
            </a:extLst>
          </p:cNvPr>
          <p:cNvSpPr/>
          <p:nvPr/>
        </p:nvSpPr>
        <p:spPr>
          <a:xfrm rot="16200000">
            <a:off x="202127" y="3260371"/>
            <a:ext cx="2001199" cy="400110"/>
          </a:xfrm>
          <a:prstGeom prst="rect">
            <a:avLst/>
          </a:prstGeom>
          <a:noFill/>
          <a:ln>
            <a:noFill/>
          </a:ln>
        </p:spPr>
        <p:txBody>
          <a:bodyPr wrap="square" lIns="91440" tIns="45720" rIns="91440" bIns="45720">
            <a:spAutoFit/>
          </a:bodyPr>
          <a:lstStyle/>
          <a:p>
            <a:pPr algn="ctr"/>
            <a:r>
              <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Definition</a:t>
            </a:r>
            <a:endPar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pic>
        <p:nvPicPr>
          <p:cNvPr id="5" name="Picture 4" descr="Text&#10;&#10;Description automatically generated">
            <a:extLst>
              <a:ext uri="{FF2B5EF4-FFF2-40B4-BE49-F238E27FC236}">
                <a16:creationId xmlns:a16="http://schemas.microsoft.com/office/drawing/2014/main" id="{552E7F36-05C6-43DA-A8E8-2C8C59654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884" y="1350521"/>
            <a:ext cx="6473051" cy="4150393"/>
          </a:xfrm>
          <a:prstGeom prst="rect">
            <a:avLst/>
          </a:prstGeom>
        </p:spPr>
      </p:pic>
      <p:pic>
        <p:nvPicPr>
          <p:cNvPr id="97" name="Picture 96" descr="Background pattern&#10;&#10;Description automatically generated with low confidence">
            <a:extLst>
              <a:ext uri="{FF2B5EF4-FFF2-40B4-BE49-F238E27FC236}">
                <a16:creationId xmlns:a16="http://schemas.microsoft.com/office/drawing/2014/main" id="{1184ECCF-8141-4B16-98A9-4600378DD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253" y="-1905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98" name="Picture 97" descr="Background pattern&#10;&#10;Description automatically generated with low confidence">
            <a:extLst>
              <a:ext uri="{FF2B5EF4-FFF2-40B4-BE49-F238E27FC236}">
                <a16:creationId xmlns:a16="http://schemas.microsoft.com/office/drawing/2014/main" id="{A8C3CA76-7403-44E0-901B-1E2EB4DE41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557" y="3385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99" name="Picture 98">
            <a:extLst>
              <a:ext uri="{FF2B5EF4-FFF2-40B4-BE49-F238E27FC236}">
                <a16:creationId xmlns:a16="http://schemas.microsoft.com/office/drawing/2014/main" id="{454CB077-A7E3-4142-B9F1-9EDCE44CB4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2146" y="1421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28" name="Picture 127" descr="Background pattern&#10;&#10;Description automatically generated with medium confidence">
            <a:extLst>
              <a:ext uri="{FF2B5EF4-FFF2-40B4-BE49-F238E27FC236}">
                <a16:creationId xmlns:a16="http://schemas.microsoft.com/office/drawing/2014/main" id="{763603BB-4C9D-41AD-A571-F0CC491509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20544" y="-19671"/>
            <a:ext cx="12505492" cy="7034339"/>
          </a:xfrm>
          <a:prstGeom prst="rect">
            <a:avLst/>
          </a:prstGeom>
        </p:spPr>
      </p:pic>
      <p:pic>
        <p:nvPicPr>
          <p:cNvPr id="132" name="Picture 131">
            <a:extLst>
              <a:ext uri="{FF2B5EF4-FFF2-40B4-BE49-F238E27FC236}">
                <a16:creationId xmlns:a16="http://schemas.microsoft.com/office/drawing/2014/main" id="{48D1C488-DB00-4353-9459-B83432FB60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8087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3" name="Picture 132" descr="Background pattern&#10;&#10;Description automatically generated with low confidence">
            <a:extLst>
              <a:ext uri="{FF2B5EF4-FFF2-40B4-BE49-F238E27FC236}">
                <a16:creationId xmlns:a16="http://schemas.microsoft.com/office/drawing/2014/main" id="{42A3D890-F478-48E5-AD6F-C82C0F5A57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0573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4" name="Picture 133" descr="Background pattern&#10;&#10;Description automatically generated with low confidence">
            <a:extLst>
              <a:ext uri="{FF2B5EF4-FFF2-40B4-BE49-F238E27FC236}">
                <a16:creationId xmlns:a16="http://schemas.microsoft.com/office/drawing/2014/main" id="{485A764A-D6F3-4FBB-B287-C3736CB00AF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93425"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9" name="TextBox 28">
            <a:extLst>
              <a:ext uri="{FF2B5EF4-FFF2-40B4-BE49-F238E27FC236}">
                <a16:creationId xmlns:a16="http://schemas.microsoft.com/office/drawing/2014/main" id="{D87616CA-E830-47FD-A706-04E321984B45}"/>
              </a:ext>
            </a:extLst>
          </p:cNvPr>
          <p:cNvSpPr txBox="1"/>
          <p:nvPr/>
        </p:nvSpPr>
        <p:spPr>
          <a:xfrm rot="16200000">
            <a:off x="9412840" y="3312391"/>
            <a:ext cx="2879652" cy="461665"/>
          </a:xfrm>
          <a:prstGeom prst="rect">
            <a:avLst/>
          </a:prstGeom>
          <a:noFill/>
        </p:spPr>
        <p:txBody>
          <a:bodyPr wrap="square">
            <a:spAutoFit/>
          </a:bodyPr>
          <a:lstStyle/>
          <a:p>
            <a:pPr algn="ctr"/>
            <a:r>
              <a:rPr lang="en-US" sz="2400" b="0" i="0" cap="none" spc="0">
                <a:ln w="0">
                  <a:solidFill>
                    <a:schemeClr val="bg1">
                      <a:lumMod val="95000"/>
                    </a:schemeClr>
                  </a:solidFill>
                </a:ln>
                <a:solidFill>
                  <a:schemeClr val="bg1"/>
                </a:solidFill>
                <a:effectLst>
                  <a:outerShdw blurRad="38100" dist="25400" dir="5400000" algn="ctr" rotWithShape="0">
                    <a:srgbClr val="6E747A">
                      <a:alpha val="43000"/>
                    </a:srgbClr>
                  </a:outerShdw>
                </a:effectLst>
                <a:latin typeface="WordVisi_MSFontService"/>
              </a:rPr>
              <a:t>Use Case</a:t>
            </a:r>
            <a:endParaRPr lang="en-US" sz="2400" b="0" cap="none" spc="0">
              <a:ln w="0">
                <a:solidFill>
                  <a:schemeClr val="bg1">
                    <a:lumMod val="95000"/>
                  </a:schemeClr>
                </a:solidFill>
              </a:ln>
              <a:solidFill>
                <a:schemeClr val="bg1"/>
              </a:solidFill>
              <a:effectLst>
                <a:outerShdw blurRad="38100" dist="25400" dir="5400000" algn="ctr" rotWithShape="0">
                  <a:srgbClr val="6E747A">
                    <a:alpha val="43000"/>
                  </a:srgbClr>
                </a:outerShdw>
              </a:effectLst>
            </a:endParaRPr>
          </a:p>
        </p:txBody>
      </p:sp>
      <p:graphicFrame>
        <p:nvGraphicFramePr>
          <p:cNvPr id="4" name="Table 3">
            <a:extLst>
              <a:ext uri="{FF2B5EF4-FFF2-40B4-BE49-F238E27FC236}">
                <a16:creationId xmlns:a16="http://schemas.microsoft.com/office/drawing/2014/main" id="{429ADAFD-A9F2-45F5-862E-7A61EDAD22BB}"/>
              </a:ext>
            </a:extLst>
          </p:cNvPr>
          <p:cNvGraphicFramePr>
            <a:graphicFrameLocks noGrp="1"/>
          </p:cNvGraphicFramePr>
          <p:nvPr>
            <p:extLst>
              <p:ext uri="{D42A27DB-BD31-4B8C-83A1-F6EECF244321}">
                <p14:modId xmlns:p14="http://schemas.microsoft.com/office/powerpoint/2010/main" val="1255154863"/>
              </p:ext>
            </p:extLst>
          </p:nvPr>
        </p:nvGraphicFramePr>
        <p:xfrm>
          <a:off x="2224736" y="359472"/>
          <a:ext cx="7496040" cy="6458452"/>
        </p:xfrm>
        <a:graphic>
          <a:graphicData uri="http://schemas.openxmlformats.org/drawingml/2006/table">
            <a:tbl>
              <a:tblPr>
                <a:tableStyleId>{8799B23B-EC83-4686-B30A-512413B5E67A}</a:tableStyleId>
              </a:tblPr>
              <a:tblGrid>
                <a:gridCol w="1217511">
                  <a:extLst>
                    <a:ext uri="{9D8B030D-6E8A-4147-A177-3AD203B41FA5}">
                      <a16:colId xmlns:a16="http://schemas.microsoft.com/office/drawing/2014/main" val="46556263"/>
                    </a:ext>
                  </a:extLst>
                </a:gridCol>
                <a:gridCol w="6278529">
                  <a:extLst>
                    <a:ext uri="{9D8B030D-6E8A-4147-A177-3AD203B41FA5}">
                      <a16:colId xmlns:a16="http://schemas.microsoft.com/office/drawing/2014/main" val="3134677831"/>
                    </a:ext>
                  </a:extLst>
                </a:gridCol>
              </a:tblGrid>
              <a:tr h="350393">
                <a:tc>
                  <a:txBody>
                    <a:bodyPr/>
                    <a:lstStyle/>
                    <a:p>
                      <a:pPr algn="l" rtl="0" fontAlgn="base"/>
                      <a:r>
                        <a:rPr lang="en-US" sz="1200" b="1">
                          <a:solidFill>
                            <a:srgbClr val="5B9BD5"/>
                          </a:solidFill>
                          <a:effectLst/>
                        </a:rPr>
                        <a:t>Use case:    </a:t>
                      </a:r>
                      <a:endParaRPr lang="en-US" sz="1200" b="1" i="0">
                        <a:effectLst/>
                        <a:latin typeface="+mn-lt"/>
                      </a:endParaRPr>
                    </a:p>
                  </a:txBody>
                  <a:tcPr marL="32717" marR="32717" marT="16358" marB="16358"/>
                </a:tc>
                <a:tc>
                  <a:txBody>
                    <a:bodyPr/>
                    <a:lstStyle/>
                    <a:p>
                      <a:pPr algn="l" rtl="0" fontAlgn="base"/>
                      <a:r>
                        <a:rPr lang="en-US" sz="1400" b="1">
                          <a:solidFill>
                            <a:srgbClr val="946C8F"/>
                          </a:solidFill>
                          <a:effectLst/>
                        </a:rPr>
                        <a:t>Add a new course.  </a:t>
                      </a:r>
                    </a:p>
                    <a:p>
                      <a:pPr algn="r" rtl="1" fontAlgn="base"/>
                      <a:r>
                        <a:rPr lang="en-US" sz="1400" b="1">
                          <a:solidFill>
                            <a:srgbClr val="946C8F"/>
                          </a:solidFill>
                          <a:effectLst/>
                        </a:rPr>
                        <a:t>  </a:t>
                      </a:r>
                      <a:endParaRPr lang="en-US" sz="1400" b="1" i="0">
                        <a:solidFill>
                          <a:srgbClr val="946C8F"/>
                        </a:solidFill>
                        <a:effectLst/>
                        <a:latin typeface="+mn-lt"/>
                      </a:endParaRPr>
                    </a:p>
                  </a:txBody>
                  <a:tcPr marL="32717" marR="32717" marT="16358" marB="16358"/>
                </a:tc>
                <a:extLst>
                  <a:ext uri="{0D108BD9-81ED-4DB2-BD59-A6C34878D82A}">
                    <a16:rowId xmlns:a16="http://schemas.microsoft.com/office/drawing/2014/main" val="3899253391"/>
                  </a:ext>
                </a:extLst>
              </a:tr>
              <a:tr h="248194">
                <a:tc>
                  <a:txBody>
                    <a:bodyPr/>
                    <a:lstStyle/>
                    <a:p>
                      <a:pPr algn="l" rtl="0" fontAlgn="base"/>
                      <a:r>
                        <a:rPr lang="en-US" sz="1200" b="1">
                          <a:solidFill>
                            <a:srgbClr val="5B9BD5"/>
                          </a:solidFill>
                          <a:effectLst/>
                        </a:rPr>
                        <a:t>Goal:  </a:t>
                      </a:r>
                      <a:endParaRPr lang="en-US" sz="1200" b="1" i="0">
                        <a:effectLst/>
                        <a:latin typeface="+mn-lt"/>
                      </a:endParaRPr>
                    </a:p>
                  </a:txBody>
                  <a:tcPr marL="32717" marR="32717" marT="16358" marB="16358"/>
                </a:tc>
                <a:tc>
                  <a:txBody>
                    <a:bodyPr/>
                    <a:lstStyle/>
                    <a:p>
                      <a:pPr algn="l" rtl="0" fontAlgn="base"/>
                      <a:r>
                        <a:rPr lang="en-US" sz="1200" b="0">
                          <a:effectLst/>
                        </a:rPr>
                        <a:t>To add a new course to the system</a:t>
                      </a:r>
                      <a:r>
                        <a:rPr lang="en-US" sz="1200" b="1">
                          <a:effectLst/>
                        </a:rPr>
                        <a:t> </a:t>
                      </a:r>
                      <a:r>
                        <a:rPr lang="en-US" sz="1200" b="0">
                          <a:effectLst/>
                        </a:rPr>
                        <a:t> </a:t>
                      </a:r>
                      <a:endParaRPr lang="en-US" sz="1200" b="0" i="0">
                        <a:effectLst/>
                        <a:latin typeface="+mn-lt"/>
                      </a:endParaRPr>
                    </a:p>
                  </a:txBody>
                  <a:tcPr marL="32717" marR="32717" marT="16358" marB="16358"/>
                </a:tc>
                <a:extLst>
                  <a:ext uri="{0D108BD9-81ED-4DB2-BD59-A6C34878D82A}">
                    <a16:rowId xmlns:a16="http://schemas.microsoft.com/office/drawing/2014/main" val="2773327964"/>
                  </a:ext>
                </a:extLst>
              </a:tr>
              <a:tr h="248194">
                <a:tc>
                  <a:txBody>
                    <a:bodyPr/>
                    <a:lstStyle/>
                    <a:p>
                      <a:pPr algn="l" rtl="0" fontAlgn="base"/>
                      <a:r>
                        <a:rPr lang="en-US" sz="1200" b="1">
                          <a:solidFill>
                            <a:srgbClr val="5B9BD5"/>
                          </a:solidFill>
                          <a:effectLst/>
                        </a:rPr>
                        <a:t>Actor:  </a:t>
                      </a:r>
                      <a:endParaRPr lang="en-US" sz="1200" b="1" i="0">
                        <a:effectLst/>
                        <a:latin typeface="+mn-lt"/>
                      </a:endParaRPr>
                    </a:p>
                  </a:txBody>
                  <a:tcPr marL="32717" marR="32717" marT="16358" marB="16358"/>
                </a:tc>
                <a:tc>
                  <a:txBody>
                    <a:bodyPr/>
                    <a:lstStyle/>
                    <a:p>
                      <a:pPr algn="l" rtl="0" fontAlgn="base"/>
                      <a:r>
                        <a:rPr lang="en-US" sz="1200" b="0">
                          <a:effectLst/>
                        </a:rPr>
                        <a:t>administrator  </a:t>
                      </a:r>
                      <a:endParaRPr lang="en-US" sz="1200" b="0" i="0">
                        <a:effectLst/>
                        <a:latin typeface="+mn-lt"/>
                      </a:endParaRPr>
                    </a:p>
                  </a:txBody>
                  <a:tcPr marL="32717" marR="32717" marT="16358" marB="16358"/>
                </a:tc>
                <a:extLst>
                  <a:ext uri="{0D108BD9-81ED-4DB2-BD59-A6C34878D82A}">
                    <a16:rowId xmlns:a16="http://schemas.microsoft.com/office/drawing/2014/main" val="2577516397"/>
                  </a:ext>
                </a:extLst>
              </a:tr>
              <a:tr h="316556">
                <a:tc>
                  <a:txBody>
                    <a:bodyPr/>
                    <a:lstStyle/>
                    <a:p>
                      <a:pPr algn="l" rtl="0" fontAlgn="base"/>
                      <a:r>
                        <a:rPr lang="en-US" sz="1200" b="1">
                          <a:solidFill>
                            <a:srgbClr val="5B9BD5"/>
                          </a:solidFill>
                          <a:effectLst/>
                        </a:rPr>
                        <a:t>Trigger:  </a:t>
                      </a:r>
                      <a:endParaRPr lang="en-US" sz="1200" b="1" i="0">
                        <a:effectLst/>
                        <a:latin typeface="+mn-lt"/>
                      </a:endParaRPr>
                    </a:p>
                  </a:txBody>
                  <a:tcPr marL="32717" marR="32717" marT="16358" marB="16358"/>
                </a:tc>
                <a:tc>
                  <a:txBody>
                    <a:bodyPr/>
                    <a:lstStyle/>
                    <a:p>
                      <a:pPr algn="l" rtl="0" fontAlgn="base"/>
                      <a:r>
                        <a:rPr lang="en-US" sz="1200" b="0">
                          <a:effectLst/>
                        </a:rPr>
                        <a:t>The administrator selects add course from course setting in his/her home page.   </a:t>
                      </a:r>
                      <a:endParaRPr lang="en-US" sz="1200" b="0" i="0">
                        <a:effectLst/>
                        <a:latin typeface="+mn-lt"/>
                      </a:endParaRPr>
                    </a:p>
                  </a:txBody>
                  <a:tcPr marL="32717" marR="32717" marT="16358" marB="16358"/>
                </a:tc>
                <a:extLst>
                  <a:ext uri="{0D108BD9-81ED-4DB2-BD59-A6C34878D82A}">
                    <a16:rowId xmlns:a16="http://schemas.microsoft.com/office/drawing/2014/main" val="3986386584"/>
                  </a:ext>
                </a:extLst>
              </a:tr>
              <a:tr h="1532966">
                <a:tc>
                  <a:txBody>
                    <a:bodyPr/>
                    <a:lstStyle/>
                    <a:p>
                      <a:pPr algn="l" rtl="0" fontAlgn="base"/>
                      <a:r>
                        <a:rPr lang="en-US" sz="1200" b="1">
                          <a:solidFill>
                            <a:srgbClr val="5B9AD5"/>
                          </a:solidFill>
                          <a:effectLst/>
                        </a:rPr>
                        <a:t>Scenario:  </a:t>
                      </a:r>
                      <a:endParaRPr lang="en-US" sz="1200" b="1">
                        <a:effectLst/>
                      </a:endParaRPr>
                    </a:p>
                    <a:p>
                      <a:pPr algn="l" rtl="0" fontAlgn="base"/>
                      <a:r>
                        <a:rPr lang="en-US" sz="1200" b="1">
                          <a:solidFill>
                            <a:srgbClr val="5B9BD5"/>
                          </a:solidFill>
                          <a:effectLst/>
                        </a:rPr>
                        <a:t> </a:t>
                      </a:r>
                      <a:r>
                        <a:rPr lang="en-US" sz="1200" b="0">
                          <a:solidFill>
                            <a:srgbClr val="5B9BD5"/>
                          </a:solidFill>
                          <a:effectLst/>
                        </a:rPr>
                        <a:t> </a:t>
                      </a:r>
                      <a:endParaRPr lang="en-US" sz="1200" b="0" i="0">
                        <a:effectLst/>
                        <a:latin typeface="+mn-lt"/>
                      </a:endParaRPr>
                    </a:p>
                  </a:txBody>
                  <a:tcPr marL="32717" marR="32717" marT="16358" marB="16358"/>
                </a:tc>
                <a:tc>
                  <a:txBody>
                    <a:bodyPr/>
                    <a:lstStyle/>
                    <a:p>
                      <a:pPr algn="l" rtl="0" fontAlgn="base">
                        <a:buFont typeface="+mj-lt"/>
                        <a:buAutoNum type="arabicPeriod"/>
                      </a:pPr>
                      <a:r>
                        <a:rPr lang="en-US" sz="1200" b="0">
                          <a:effectLst/>
                        </a:rPr>
                        <a:t>The use case starts when the administrator receives the course content from the admin.    </a:t>
                      </a:r>
                    </a:p>
                    <a:p>
                      <a:pPr algn="l" rtl="0" fontAlgn="base">
                        <a:buFont typeface="+mj-lt"/>
                        <a:buAutoNum type="arabicPeriod" startAt="2"/>
                      </a:pPr>
                      <a:r>
                        <a:rPr lang="en-US" sz="1200" b="0">
                          <a:effectLst/>
                        </a:rPr>
                        <a:t>Administrator goes to the course setting icon.   </a:t>
                      </a:r>
                    </a:p>
                    <a:p>
                      <a:pPr algn="l" rtl="0" fontAlgn="base">
                        <a:buFont typeface="+mj-lt"/>
                        <a:buAutoNum type="arabicPeriod" startAt="3"/>
                      </a:pPr>
                      <a:r>
                        <a:rPr lang="en-US" sz="1200" b="0">
                          <a:effectLst/>
                        </a:rPr>
                        <a:t>administrator selects add course option.   </a:t>
                      </a:r>
                    </a:p>
                    <a:p>
                      <a:pPr algn="l" rtl="0" fontAlgn="base">
                        <a:buFont typeface="+mj-lt"/>
                        <a:buAutoNum type="arabicPeriod" startAt="4"/>
                      </a:pPr>
                      <a:r>
                        <a:rPr lang="en-US" sz="1200" b="0">
                          <a:effectLst/>
                        </a:rPr>
                        <a:t>Administrator selects the proper category to add this course to   </a:t>
                      </a:r>
                    </a:p>
                    <a:p>
                      <a:pPr algn="l" rtl="0" fontAlgn="base">
                        <a:buFont typeface="+mj-lt"/>
                        <a:buAutoNum type="arabicPeriod" startAt="5"/>
                      </a:pPr>
                      <a:r>
                        <a:rPr lang="en-US" sz="1200" b="0">
                          <a:effectLst/>
                        </a:rPr>
                        <a:t>system displays add course form.   </a:t>
                      </a:r>
                    </a:p>
                    <a:p>
                      <a:pPr algn="l" rtl="0" fontAlgn="base">
                        <a:buFont typeface="+mj-lt"/>
                        <a:buAutoNum type="arabicPeriod" startAt="6"/>
                      </a:pPr>
                      <a:r>
                        <a:rPr lang="en-US" sz="1200" b="0">
                          <a:effectLst/>
                        </a:rPr>
                        <a:t>Administrator fills the form about the course’s content according to course’ title, description, duration, target trainees, trainer name.    </a:t>
                      </a:r>
                    </a:p>
                    <a:p>
                      <a:pPr algn="l" rtl="0" fontAlgn="base">
                        <a:buFont typeface="+mj-lt"/>
                        <a:buAutoNum type="arabicPeriod" startAt="7"/>
                      </a:pPr>
                      <a:r>
                        <a:rPr lang="en-US" sz="1200" b="0">
                          <a:effectLst/>
                        </a:rPr>
                        <a:t>Administrator links the corresponding trainer with the new course.   </a:t>
                      </a:r>
                    </a:p>
                    <a:p>
                      <a:pPr algn="l" rtl="0" fontAlgn="base">
                        <a:buFont typeface="+mj-lt"/>
                        <a:buAutoNum type="arabicPeriod" startAt="8"/>
                      </a:pPr>
                      <a:r>
                        <a:rPr lang="en-US" sz="1200" b="0">
                          <a:effectLst/>
                        </a:rPr>
                        <a:t>administrator selects submit button.  </a:t>
                      </a:r>
                    </a:p>
                    <a:p>
                      <a:pPr algn="l" rtl="0" fontAlgn="base"/>
                      <a:r>
                        <a:rPr lang="en-US" sz="1200" b="0">
                          <a:effectLst/>
                        </a:rPr>
                        <a:t>  </a:t>
                      </a:r>
                      <a:endParaRPr lang="en-US" sz="1200" b="0" i="0">
                        <a:effectLst/>
                        <a:latin typeface="+mn-lt"/>
                      </a:endParaRPr>
                    </a:p>
                  </a:txBody>
                  <a:tcPr marL="32717" marR="32717" marT="16358" marB="16358"/>
                </a:tc>
                <a:extLst>
                  <a:ext uri="{0D108BD9-81ED-4DB2-BD59-A6C34878D82A}">
                    <a16:rowId xmlns:a16="http://schemas.microsoft.com/office/drawing/2014/main" val="1720619066"/>
                  </a:ext>
                </a:extLst>
              </a:tr>
              <a:tr h="3197329">
                <a:tc>
                  <a:txBody>
                    <a:bodyPr/>
                    <a:lstStyle/>
                    <a:p>
                      <a:pPr algn="l" rtl="0" fontAlgn="base"/>
                      <a:r>
                        <a:rPr lang="en-US" sz="1200" b="1">
                          <a:solidFill>
                            <a:srgbClr val="5B9AD5"/>
                          </a:solidFill>
                          <a:effectLst/>
                        </a:rPr>
                        <a:t>Extensions:  </a:t>
                      </a:r>
                      <a:endParaRPr lang="en-US" sz="1200" b="1" i="0">
                        <a:effectLst/>
                        <a:latin typeface="+mn-lt"/>
                      </a:endParaRPr>
                    </a:p>
                  </a:txBody>
                  <a:tcPr marL="32717" marR="32717" marT="16358" marB="16358"/>
                </a:tc>
                <a:tc>
                  <a:txBody>
                    <a:bodyPr/>
                    <a:lstStyle/>
                    <a:p>
                      <a:pPr algn="l" rtl="0" fontAlgn="base"/>
                      <a:r>
                        <a:rPr lang="en-US" sz="1200" b="0">
                          <a:effectLst/>
                        </a:rPr>
                        <a:t>1.A reception process failed.    </a:t>
                      </a:r>
                    </a:p>
                    <a:p>
                      <a:pPr algn="l" rtl="0" fontAlgn="base"/>
                      <a:r>
                        <a:rPr lang="en-US" sz="1200" b="0">
                          <a:effectLst/>
                        </a:rPr>
                        <a:t>          1.A.1 Administrator try to refresh the page.    </a:t>
                      </a:r>
                    </a:p>
                    <a:p>
                      <a:pPr algn="l" rtl="0" fontAlgn="base"/>
                      <a:r>
                        <a:rPr lang="en-US" sz="1200" b="0">
                          <a:effectLst/>
                        </a:rPr>
                        <a:t>          1.A.2 Administrator informs the admin about the malfunctioning.   </a:t>
                      </a:r>
                    </a:p>
                    <a:p>
                      <a:pPr algn="l" rtl="0" fontAlgn="base"/>
                      <a:r>
                        <a:rPr lang="en-US" sz="1200" b="0">
                          <a:effectLst/>
                        </a:rPr>
                        <a:t>  </a:t>
                      </a:r>
                    </a:p>
                    <a:p>
                      <a:pPr algn="l" rtl="0" fontAlgn="base"/>
                      <a:r>
                        <a:rPr lang="en-US" sz="1200" b="0">
                          <a:effectLst/>
                        </a:rPr>
                        <a:t>                      1.A.2.1 admin try to send it again.    </a:t>
                      </a:r>
                    </a:p>
                    <a:p>
                      <a:pPr algn="l" rtl="0" fontAlgn="base"/>
                      <a:r>
                        <a:rPr lang="en-US" sz="1200" b="0">
                          <a:effectLst/>
                        </a:rPr>
                        <a:t>                      1.A.2.1 admin contact with technical support   </a:t>
                      </a:r>
                    </a:p>
                    <a:p>
                      <a:pPr algn="l" rtl="0" fontAlgn="base"/>
                      <a:endParaRPr lang="en-US" sz="1200" b="0">
                        <a:effectLst/>
                      </a:endParaRPr>
                    </a:p>
                    <a:p>
                      <a:pPr algn="l" rtl="0" fontAlgn="base"/>
                      <a:r>
                        <a:rPr lang="en-US" sz="1200" b="0">
                          <a:effectLst/>
                        </a:rPr>
                        <a:t>4.A Administrator does not select the category to add the course to   </a:t>
                      </a:r>
                    </a:p>
                    <a:p>
                      <a:pPr algn="l" rtl="0" fontAlgn="base"/>
                      <a:r>
                        <a:rPr lang="en-US" sz="1200" b="0">
                          <a:effectLst/>
                        </a:rPr>
                        <a:t>      4.A.1The system keep asking until the Administrator selects one of the categories.       </a:t>
                      </a:r>
                    </a:p>
                    <a:p>
                      <a:pPr algn="just" rtl="0" fontAlgn="base"/>
                      <a:r>
                        <a:rPr lang="en-US" sz="1200" b="0">
                          <a:effectLst/>
                        </a:rPr>
                        <a:t>6.A Administrator made gaps to some of the required information about the new course.   </a:t>
                      </a:r>
                    </a:p>
                    <a:p>
                      <a:pPr algn="just" rtl="0" fontAlgn="base"/>
                      <a:r>
                        <a:rPr lang="en-US" sz="1200" b="0">
                          <a:effectLst/>
                        </a:rPr>
                        <a:t>    6.A.1 The system keep notify the administrator and cannot submit until the Administrator fill them  </a:t>
                      </a:r>
                    </a:p>
                    <a:p>
                      <a:pPr algn="just" rtl="0" fontAlgn="base"/>
                      <a:r>
                        <a:rPr lang="en-US" sz="1200" b="0">
                          <a:effectLst/>
                        </a:rPr>
                        <a:t>6.A The course’ title is unavailable (used before).   </a:t>
                      </a:r>
                    </a:p>
                    <a:p>
                      <a:pPr algn="just" rtl="0" fontAlgn="base"/>
                      <a:r>
                        <a:rPr lang="en-US" sz="1200" b="0">
                          <a:effectLst/>
                        </a:rPr>
                        <a:t>      6.A.1 Administrator tries with another available course’ title.   </a:t>
                      </a:r>
                    </a:p>
                    <a:p>
                      <a:pPr algn="just" rtl="0" fontAlgn="base"/>
                      <a:r>
                        <a:rPr lang="en-US" sz="1200" b="0">
                          <a:effectLst/>
                        </a:rPr>
                        <a:t>7.A Administrator link the course with wrong trainer.   </a:t>
                      </a:r>
                    </a:p>
                    <a:p>
                      <a:pPr algn="just" rtl="0" fontAlgn="base"/>
                      <a:r>
                        <a:rPr lang="en-US" sz="1200" b="0">
                          <a:effectLst/>
                        </a:rPr>
                        <a:t>     7.A.1 Administrator delete the course from the wrong trainer and relink the course with the right trainer.   </a:t>
                      </a:r>
                    </a:p>
                    <a:p>
                      <a:pPr algn="just" rtl="0" fontAlgn="base"/>
                      <a:r>
                        <a:rPr lang="en-US" sz="1200" b="0">
                          <a:effectLst/>
                        </a:rPr>
                        <a:t>    </a:t>
                      </a:r>
                      <a:endParaRPr lang="en-US" sz="1200" b="0" i="0">
                        <a:effectLst/>
                        <a:latin typeface="+mn-lt"/>
                      </a:endParaRPr>
                    </a:p>
                  </a:txBody>
                  <a:tcPr marL="32717" marR="32717" marT="16358" marB="16358"/>
                </a:tc>
                <a:extLst>
                  <a:ext uri="{0D108BD9-81ED-4DB2-BD59-A6C34878D82A}">
                    <a16:rowId xmlns:a16="http://schemas.microsoft.com/office/drawing/2014/main" val="2211051353"/>
                  </a:ext>
                </a:extLst>
              </a:tr>
            </a:tbl>
          </a:graphicData>
        </a:graphic>
      </p:graphicFrame>
      <p:sp>
        <p:nvSpPr>
          <p:cNvPr id="22" name="TextBox 21">
            <a:extLst>
              <a:ext uri="{FF2B5EF4-FFF2-40B4-BE49-F238E27FC236}">
                <a16:creationId xmlns:a16="http://schemas.microsoft.com/office/drawing/2014/main" id="{8C64ECFA-63E2-4988-81C8-0FD15BAA0C98}"/>
              </a:ext>
            </a:extLst>
          </p:cNvPr>
          <p:cNvSpPr txBox="1"/>
          <p:nvPr/>
        </p:nvSpPr>
        <p:spPr>
          <a:xfrm>
            <a:off x="-1683276" y="2651316"/>
            <a:ext cx="5583554" cy="1323439"/>
          </a:xfrm>
          <a:prstGeom prst="rect">
            <a:avLst/>
          </a:prstGeom>
          <a:noFill/>
        </p:spPr>
        <p:txBody>
          <a:bodyPr wrap="square">
            <a:spAutoFit/>
          </a:bodyPr>
          <a:lstStyle/>
          <a:p>
            <a:pPr algn="ctr"/>
            <a:r>
              <a:rPr lang="en-US" sz="8000" b="1" i="0" cap="none" spc="0">
                <a:ln w="0">
                  <a:solidFill>
                    <a:schemeClr val="bg1">
                      <a:lumMod val="95000"/>
                    </a:schemeClr>
                  </a:solidFill>
                </a:ln>
                <a:solidFill>
                  <a:srgbClr val="946C8F"/>
                </a:solidFill>
                <a:effectLst>
                  <a:outerShdw blurRad="38100" dist="25400" dir="5400000" algn="ctr" rotWithShape="0">
                    <a:srgbClr val="6E747A">
                      <a:alpha val="43000"/>
                    </a:srgbClr>
                  </a:outerShdw>
                </a:effectLst>
                <a:latin typeface="WordVisi_MSFontService"/>
              </a:rPr>
              <a:t>3</a:t>
            </a:r>
            <a:endParaRPr lang="en-US" sz="8000" b="1" cap="none" spc="0">
              <a:ln w="0">
                <a:solidFill>
                  <a:schemeClr val="bg1">
                    <a:lumMod val="95000"/>
                  </a:schemeClr>
                </a:solidFill>
              </a:ln>
              <a:solidFill>
                <a:srgbClr val="946C8F"/>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21305105"/>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sp>
        <p:nvSpPr>
          <p:cNvPr id="28" name="Rectangle 27">
            <a:extLst>
              <a:ext uri="{FF2B5EF4-FFF2-40B4-BE49-F238E27FC236}">
                <a16:creationId xmlns:a16="http://schemas.microsoft.com/office/drawing/2014/main" id="{E54F5CCC-4588-4438-9445-8ED8C878F0ED}"/>
              </a:ext>
            </a:extLst>
          </p:cNvPr>
          <p:cNvSpPr/>
          <p:nvPr/>
        </p:nvSpPr>
        <p:spPr>
          <a:xfrm rot="16200000">
            <a:off x="-459594" y="3251068"/>
            <a:ext cx="2001199"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Aim</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66782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371397"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698553"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4" name="Rectangle 63">
            <a:extLst>
              <a:ext uri="{FF2B5EF4-FFF2-40B4-BE49-F238E27FC236}">
                <a16:creationId xmlns:a16="http://schemas.microsoft.com/office/drawing/2014/main" id="{C7AAF738-6389-49C0-B00B-0504ABCBEC36}"/>
              </a:ext>
            </a:extLst>
          </p:cNvPr>
          <p:cNvSpPr/>
          <p:nvPr/>
        </p:nvSpPr>
        <p:spPr>
          <a:xfrm rot="16200000">
            <a:off x="-1818719" y="3463522"/>
            <a:ext cx="208607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 vision</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5" name="Rectangle 64">
            <a:extLst>
              <a:ext uri="{FF2B5EF4-FFF2-40B4-BE49-F238E27FC236}">
                <a16:creationId xmlns:a16="http://schemas.microsoft.com/office/drawing/2014/main" id="{3BF4488B-46A5-4A2A-AD39-93324E690200}"/>
              </a:ext>
            </a:extLst>
          </p:cNvPr>
          <p:cNvSpPr/>
          <p:nvPr/>
        </p:nvSpPr>
        <p:spPr>
          <a:xfrm rot="16200000">
            <a:off x="-2777153" y="3044278"/>
            <a:ext cx="2616788" cy="769441"/>
          </a:xfrm>
          <a:prstGeom prst="rect">
            <a:avLst/>
          </a:prstGeom>
          <a:noFill/>
          <a:ln>
            <a:noFill/>
          </a:ln>
        </p:spPr>
        <p:txBody>
          <a:bodyPr wrap="square" lIns="91440" tIns="45720" rIns="91440" bIns="45720">
            <a:spAutoFit/>
          </a:bodyPr>
          <a:lstStyle/>
          <a:p>
            <a:pPr algn="ctr"/>
            <a:r>
              <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User case </a:t>
            </a:r>
          </a:p>
          <a:p>
            <a:pPr algn="ctr"/>
            <a:r>
              <a:rPr lang="en-US" sz="22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system</a:t>
            </a:r>
            <a:endPar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80" name="Rectangle 79">
            <a:extLst>
              <a:ext uri="{FF2B5EF4-FFF2-40B4-BE49-F238E27FC236}">
                <a16:creationId xmlns:a16="http://schemas.microsoft.com/office/drawing/2014/main" id="{75EBDEAE-960E-4B09-A5C6-C4B06BB57946}"/>
              </a:ext>
            </a:extLst>
          </p:cNvPr>
          <p:cNvSpPr/>
          <p:nvPr/>
        </p:nvSpPr>
        <p:spPr>
          <a:xfrm rot="16200000">
            <a:off x="202127" y="3260371"/>
            <a:ext cx="2001199" cy="400110"/>
          </a:xfrm>
          <a:prstGeom prst="rect">
            <a:avLst/>
          </a:prstGeom>
          <a:noFill/>
          <a:ln>
            <a:noFill/>
          </a:ln>
        </p:spPr>
        <p:txBody>
          <a:bodyPr wrap="square" lIns="91440" tIns="45720" rIns="91440" bIns="45720">
            <a:spAutoFit/>
          </a:bodyPr>
          <a:lstStyle/>
          <a:p>
            <a:pPr algn="ctr"/>
            <a:r>
              <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Definition</a:t>
            </a:r>
            <a:endPar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pic>
        <p:nvPicPr>
          <p:cNvPr id="5" name="Picture 4" descr="Text&#10;&#10;Description automatically generated">
            <a:extLst>
              <a:ext uri="{FF2B5EF4-FFF2-40B4-BE49-F238E27FC236}">
                <a16:creationId xmlns:a16="http://schemas.microsoft.com/office/drawing/2014/main" id="{552E7F36-05C6-43DA-A8E8-2C8C59654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884" y="1350521"/>
            <a:ext cx="6473051" cy="4150393"/>
          </a:xfrm>
          <a:prstGeom prst="rect">
            <a:avLst/>
          </a:prstGeom>
        </p:spPr>
      </p:pic>
      <p:pic>
        <p:nvPicPr>
          <p:cNvPr id="97" name="Picture 96" descr="Background pattern&#10;&#10;Description automatically generated with low confidence">
            <a:extLst>
              <a:ext uri="{FF2B5EF4-FFF2-40B4-BE49-F238E27FC236}">
                <a16:creationId xmlns:a16="http://schemas.microsoft.com/office/drawing/2014/main" id="{1184ECCF-8141-4B16-98A9-4600378DD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253" y="-1905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98" name="Picture 97" descr="Background pattern&#10;&#10;Description automatically generated with low confidence">
            <a:extLst>
              <a:ext uri="{FF2B5EF4-FFF2-40B4-BE49-F238E27FC236}">
                <a16:creationId xmlns:a16="http://schemas.microsoft.com/office/drawing/2014/main" id="{A8C3CA76-7403-44E0-901B-1E2EB4DE41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557" y="3385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99" name="Picture 98">
            <a:extLst>
              <a:ext uri="{FF2B5EF4-FFF2-40B4-BE49-F238E27FC236}">
                <a16:creationId xmlns:a16="http://schemas.microsoft.com/office/drawing/2014/main" id="{454CB077-A7E3-4142-B9F1-9EDCE44CB4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2146" y="1421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28" name="Picture 127" descr="Background pattern&#10;&#10;Description automatically generated with medium confidence">
            <a:extLst>
              <a:ext uri="{FF2B5EF4-FFF2-40B4-BE49-F238E27FC236}">
                <a16:creationId xmlns:a16="http://schemas.microsoft.com/office/drawing/2014/main" id="{763603BB-4C9D-41AD-A571-F0CC491509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20544" y="-19671"/>
            <a:ext cx="12505492" cy="7034339"/>
          </a:xfrm>
          <a:prstGeom prst="rect">
            <a:avLst/>
          </a:prstGeom>
        </p:spPr>
      </p:pic>
      <p:pic>
        <p:nvPicPr>
          <p:cNvPr id="132" name="Picture 131">
            <a:extLst>
              <a:ext uri="{FF2B5EF4-FFF2-40B4-BE49-F238E27FC236}">
                <a16:creationId xmlns:a16="http://schemas.microsoft.com/office/drawing/2014/main" id="{48D1C488-DB00-4353-9459-B83432FB60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8087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3" name="Picture 132" descr="Background pattern&#10;&#10;Description automatically generated with low confidence">
            <a:extLst>
              <a:ext uri="{FF2B5EF4-FFF2-40B4-BE49-F238E27FC236}">
                <a16:creationId xmlns:a16="http://schemas.microsoft.com/office/drawing/2014/main" id="{42A3D890-F478-48E5-AD6F-C82C0F5A57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0573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4" name="Picture 133" descr="Background pattern&#10;&#10;Description automatically generated with low confidence">
            <a:extLst>
              <a:ext uri="{FF2B5EF4-FFF2-40B4-BE49-F238E27FC236}">
                <a16:creationId xmlns:a16="http://schemas.microsoft.com/office/drawing/2014/main" id="{485A764A-D6F3-4FBB-B287-C3736CB00AF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93425"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9" name="TextBox 28">
            <a:extLst>
              <a:ext uri="{FF2B5EF4-FFF2-40B4-BE49-F238E27FC236}">
                <a16:creationId xmlns:a16="http://schemas.microsoft.com/office/drawing/2014/main" id="{D87616CA-E830-47FD-A706-04E321984B45}"/>
              </a:ext>
            </a:extLst>
          </p:cNvPr>
          <p:cNvSpPr txBox="1"/>
          <p:nvPr/>
        </p:nvSpPr>
        <p:spPr>
          <a:xfrm rot="16200000">
            <a:off x="9412840" y="3312391"/>
            <a:ext cx="2879652" cy="461665"/>
          </a:xfrm>
          <a:prstGeom prst="rect">
            <a:avLst/>
          </a:prstGeom>
          <a:noFill/>
        </p:spPr>
        <p:txBody>
          <a:bodyPr wrap="square">
            <a:spAutoFit/>
          </a:bodyPr>
          <a:lstStyle/>
          <a:p>
            <a:pPr algn="ctr"/>
            <a:r>
              <a:rPr lang="en-US" sz="2400" b="0" i="0" cap="none" spc="0">
                <a:ln w="0">
                  <a:solidFill>
                    <a:schemeClr val="bg1">
                      <a:lumMod val="95000"/>
                    </a:schemeClr>
                  </a:solidFill>
                </a:ln>
                <a:solidFill>
                  <a:schemeClr val="bg1"/>
                </a:solidFill>
                <a:effectLst>
                  <a:outerShdw blurRad="38100" dist="25400" dir="5400000" algn="ctr" rotWithShape="0">
                    <a:srgbClr val="6E747A">
                      <a:alpha val="43000"/>
                    </a:srgbClr>
                  </a:outerShdw>
                </a:effectLst>
                <a:latin typeface="WordVisi_MSFontService"/>
              </a:rPr>
              <a:t>Use Case</a:t>
            </a:r>
            <a:endParaRPr lang="en-US" sz="2400" b="0" cap="none" spc="0">
              <a:ln w="0">
                <a:solidFill>
                  <a:schemeClr val="bg1">
                    <a:lumMod val="95000"/>
                  </a:schemeClr>
                </a:solidFill>
              </a:ln>
              <a:solidFill>
                <a:schemeClr val="bg1"/>
              </a:solidFill>
              <a:effectLst>
                <a:outerShdw blurRad="38100" dist="25400" dir="5400000" algn="ctr" rotWithShape="0">
                  <a:srgbClr val="6E747A">
                    <a:alpha val="43000"/>
                  </a:srgbClr>
                </a:outerShdw>
              </a:effectLst>
            </a:endParaRPr>
          </a:p>
        </p:txBody>
      </p:sp>
      <p:graphicFrame>
        <p:nvGraphicFramePr>
          <p:cNvPr id="7" name="Table 6">
            <a:extLst>
              <a:ext uri="{FF2B5EF4-FFF2-40B4-BE49-F238E27FC236}">
                <a16:creationId xmlns:a16="http://schemas.microsoft.com/office/drawing/2014/main" id="{71683C6C-C89D-4553-B117-1B0511673EB3}"/>
              </a:ext>
            </a:extLst>
          </p:cNvPr>
          <p:cNvGraphicFramePr>
            <a:graphicFrameLocks noGrp="1"/>
          </p:cNvGraphicFramePr>
          <p:nvPr>
            <p:extLst>
              <p:ext uri="{D42A27DB-BD31-4B8C-83A1-F6EECF244321}">
                <p14:modId xmlns:p14="http://schemas.microsoft.com/office/powerpoint/2010/main" val="3415905328"/>
              </p:ext>
            </p:extLst>
          </p:nvPr>
        </p:nvGraphicFramePr>
        <p:xfrm>
          <a:off x="2247325" y="350471"/>
          <a:ext cx="7368331" cy="6103735"/>
        </p:xfrm>
        <a:graphic>
          <a:graphicData uri="http://schemas.openxmlformats.org/drawingml/2006/table">
            <a:tbl>
              <a:tblPr>
                <a:tableStyleId>{8799B23B-EC83-4686-B30A-512413B5E67A}</a:tableStyleId>
              </a:tblPr>
              <a:tblGrid>
                <a:gridCol w="1293952">
                  <a:extLst>
                    <a:ext uri="{9D8B030D-6E8A-4147-A177-3AD203B41FA5}">
                      <a16:colId xmlns:a16="http://schemas.microsoft.com/office/drawing/2014/main" val="3038471709"/>
                    </a:ext>
                  </a:extLst>
                </a:gridCol>
                <a:gridCol w="6074379">
                  <a:extLst>
                    <a:ext uri="{9D8B030D-6E8A-4147-A177-3AD203B41FA5}">
                      <a16:colId xmlns:a16="http://schemas.microsoft.com/office/drawing/2014/main" val="3253195959"/>
                    </a:ext>
                  </a:extLst>
                </a:gridCol>
              </a:tblGrid>
              <a:tr h="671036">
                <a:tc>
                  <a:txBody>
                    <a:bodyPr/>
                    <a:lstStyle/>
                    <a:p>
                      <a:pPr algn="l" rtl="0" fontAlgn="base"/>
                      <a:r>
                        <a:rPr lang="en-US" sz="1600" b="1">
                          <a:solidFill>
                            <a:srgbClr val="5B9BD5"/>
                          </a:solidFill>
                          <a:effectLst/>
                        </a:rPr>
                        <a:t>Use case:    </a:t>
                      </a:r>
                      <a:endParaRPr lang="en-US" sz="1600" b="1" i="0">
                        <a:effectLst/>
                        <a:latin typeface="+mn-lt"/>
                      </a:endParaRPr>
                    </a:p>
                  </a:txBody>
                  <a:tcPr marL="60716" marR="60716" marT="30358" marB="30358"/>
                </a:tc>
                <a:tc>
                  <a:txBody>
                    <a:bodyPr/>
                    <a:lstStyle/>
                    <a:p>
                      <a:pPr algn="l" rtl="0" fontAlgn="base"/>
                      <a:r>
                        <a:rPr lang="en-US" sz="1600" b="1">
                          <a:solidFill>
                            <a:srgbClr val="946C8F"/>
                          </a:solidFill>
                          <a:effectLst/>
                        </a:rPr>
                        <a:t>Submit a training request  </a:t>
                      </a:r>
                      <a:endParaRPr lang="en-US" sz="1600" b="1" i="0">
                        <a:solidFill>
                          <a:srgbClr val="946C8F"/>
                        </a:solidFill>
                        <a:effectLst/>
                        <a:latin typeface="+mn-lt"/>
                      </a:endParaRPr>
                    </a:p>
                  </a:txBody>
                  <a:tcPr marL="60716" marR="60716" marT="30358" marB="30358"/>
                </a:tc>
                <a:extLst>
                  <a:ext uri="{0D108BD9-81ED-4DB2-BD59-A6C34878D82A}">
                    <a16:rowId xmlns:a16="http://schemas.microsoft.com/office/drawing/2014/main" val="1510539418"/>
                  </a:ext>
                </a:extLst>
              </a:tr>
              <a:tr h="589175">
                <a:tc>
                  <a:txBody>
                    <a:bodyPr/>
                    <a:lstStyle/>
                    <a:p>
                      <a:pPr algn="l" rtl="0" fontAlgn="base"/>
                      <a:r>
                        <a:rPr lang="en-US" sz="1600" b="1">
                          <a:solidFill>
                            <a:srgbClr val="5B9BD5"/>
                          </a:solidFill>
                          <a:effectLst/>
                        </a:rPr>
                        <a:t>Goal:  </a:t>
                      </a:r>
                      <a:endParaRPr lang="en-US" sz="1600" b="1" i="0">
                        <a:effectLst/>
                        <a:latin typeface="+mn-lt"/>
                      </a:endParaRPr>
                    </a:p>
                  </a:txBody>
                  <a:tcPr marL="60716" marR="60716" marT="30358" marB="30358"/>
                </a:tc>
                <a:tc>
                  <a:txBody>
                    <a:bodyPr/>
                    <a:lstStyle/>
                    <a:p>
                      <a:pPr algn="l" rtl="0" fontAlgn="base"/>
                      <a:r>
                        <a:rPr lang="en-US" sz="1600" b="0">
                          <a:effectLst/>
                        </a:rPr>
                        <a:t>To Submit a training request for the opportunity to train trainees on the website</a:t>
                      </a:r>
                      <a:r>
                        <a:rPr lang="en-US" sz="1600" b="1">
                          <a:effectLst/>
                        </a:rPr>
                        <a:t> </a:t>
                      </a:r>
                      <a:r>
                        <a:rPr lang="en-US" sz="1600" b="0">
                          <a:effectLst/>
                        </a:rPr>
                        <a:t> </a:t>
                      </a:r>
                      <a:endParaRPr lang="en-US" sz="1600" b="0" i="0">
                        <a:effectLst/>
                        <a:latin typeface="+mn-lt"/>
                      </a:endParaRPr>
                    </a:p>
                  </a:txBody>
                  <a:tcPr marL="60716" marR="60716" marT="30358" marB="30358"/>
                </a:tc>
                <a:extLst>
                  <a:ext uri="{0D108BD9-81ED-4DB2-BD59-A6C34878D82A}">
                    <a16:rowId xmlns:a16="http://schemas.microsoft.com/office/drawing/2014/main" val="2412249039"/>
                  </a:ext>
                </a:extLst>
              </a:tr>
              <a:tr h="475317">
                <a:tc>
                  <a:txBody>
                    <a:bodyPr/>
                    <a:lstStyle/>
                    <a:p>
                      <a:pPr algn="l" rtl="0" fontAlgn="base"/>
                      <a:r>
                        <a:rPr lang="en-US" sz="1600" b="1">
                          <a:solidFill>
                            <a:srgbClr val="5B9BD5"/>
                          </a:solidFill>
                          <a:effectLst/>
                        </a:rPr>
                        <a:t>Actor:  </a:t>
                      </a:r>
                      <a:endParaRPr lang="en-US" sz="1600" b="1" i="0">
                        <a:effectLst/>
                        <a:latin typeface="+mn-lt"/>
                      </a:endParaRPr>
                    </a:p>
                  </a:txBody>
                  <a:tcPr marL="60716" marR="60716" marT="30358" marB="30358"/>
                </a:tc>
                <a:tc>
                  <a:txBody>
                    <a:bodyPr/>
                    <a:lstStyle/>
                    <a:p>
                      <a:pPr algn="l" rtl="0" fontAlgn="base"/>
                      <a:r>
                        <a:rPr lang="en-US" sz="1600" b="0">
                          <a:effectLst/>
                        </a:rPr>
                        <a:t>user  </a:t>
                      </a:r>
                      <a:endParaRPr lang="en-US" sz="1600" b="0" i="0">
                        <a:effectLst/>
                        <a:latin typeface="+mn-lt"/>
                      </a:endParaRPr>
                    </a:p>
                  </a:txBody>
                  <a:tcPr marL="60716" marR="60716" marT="30358" marB="30358"/>
                </a:tc>
                <a:extLst>
                  <a:ext uri="{0D108BD9-81ED-4DB2-BD59-A6C34878D82A}">
                    <a16:rowId xmlns:a16="http://schemas.microsoft.com/office/drawing/2014/main" val="2438472949"/>
                  </a:ext>
                </a:extLst>
              </a:tr>
              <a:tr h="589175">
                <a:tc>
                  <a:txBody>
                    <a:bodyPr/>
                    <a:lstStyle/>
                    <a:p>
                      <a:pPr algn="l" rtl="0" fontAlgn="base"/>
                      <a:r>
                        <a:rPr lang="en-US" sz="1600" b="1">
                          <a:solidFill>
                            <a:srgbClr val="5B9BD5"/>
                          </a:solidFill>
                          <a:effectLst/>
                        </a:rPr>
                        <a:t>Trigger:  </a:t>
                      </a:r>
                      <a:endParaRPr lang="en-US" sz="1600" b="1" i="0">
                        <a:effectLst/>
                        <a:latin typeface="+mn-lt"/>
                      </a:endParaRPr>
                    </a:p>
                  </a:txBody>
                  <a:tcPr marL="60716" marR="60716" marT="30358" marB="30358"/>
                </a:tc>
                <a:tc>
                  <a:txBody>
                    <a:bodyPr/>
                    <a:lstStyle/>
                    <a:p>
                      <a:pPr algn="l" rtl="0" fontAlgn="base"/>
                      <a:r>
                        <a:rPr lang="en-US" sz="1600" b="0">
                          <a:effectLst/>
                        </a:rPr>
                        <a:t>user selects the training on ETP button from home page  </a:t>
                      </a:r>
                    </a:p>
                    <a:p>
                      <a:pPr algn="l" rtl="0" fontAlgn="base"/>
                      <a:r>
                        <a:rPr lang="en-US" sz="1600" b="1">
                          <a:solidFill>
                            <a:srgbClr val="5B9BD5"/>
                          </a:solidFill>
                          <a:effectLst/>
                        </a:rPr>
                        <a:t> </a:t>
                      </a:r>
                      <a:r>
                        <a:rPr lang="en-US" sz="1600" b="0">
                          <a:solidFill>
                            <a:srgbClr val="5B9BD5"/>
                          </a:solidFill>
                          <a:effectLst/>
                        </a:rPr>
                        <a:t> </a:t>
                      </a:r>
                      <a:endParaRPr lang="en-US" sz="1600" b="0" i="0">
                        <a:effectLst/>
                        <a:latin typeface="+mn-lt"/>
                      </a:endParaRPr>
                    </a:p>
                  </a:txBody>
                  <a:tcPr marL="60716" marR="60716" marT="30358" marB="30358"/>
                </a:tc>
                <a:extLst>
                  <a:ext uri="{0D108BD9-81ED-4DB2-BD59-A6C34878D82A}">
                    <a16:rowId xmlns:a16="http://schemas.microsoft.com/office/drawing/2014/main" val="1276527163"/>
                  </a:ext>
                </a:extLst>
              </a:tr>
              <a:tr h="1262904">
                <a:tc>
                  <a:txBody>
                    <a:bodyPr/>
                    <a:lstStyle/>
                    <a:p>
                      <a:pPr algn="l" rtl="0" fontAlgn="base"/>
                      <a:r>
                        <a:rPr lang="en-US" sz="1600" b="1">
                          <a:solidFill>
                            <a:srgbClr val="5B9BD5"/>
                          </a:solidFill>
                          <a:effectLst/>
                        </a:rPr>
                        <a:t>Scenario:  </a:t>
                      </a:r>
                      <a:endParaRPr lang="en-US" sz="1600" b="1">
                        <a:effectLst/>
                      </a:endParaRPr>
                    </a:p>
                    <a:p>
                      <a:pPr algn="l" rtl="0" fontAlgn="base"/>
                      <a:r>
                        <a:rPr lang="en-US" sz="1600" b="1">
                          <a:solidFill>
                            <a:srgbClr val="5B9BD5"/>
                          </a:solidFill>
                          <a:effectLst/>
                        </a:rPr>
                        <a:t>  </a:t>
                      </a:r>
                      <a:endParaRPr lang="en-US" sz="1600" b="1" i="0">
                        <a:effectLst/>
                        <a:latin typeface="+mn-lt"/>
                      </a:endParaRPr>
                    </a:p>
                  </a:txBody>
                  <a:tcPr marL="60716" marR="60716" marT="30358" marB="30358"/>
                </a:tc>
                <a:tc>
                  <a:txBody>
                    <a:bodyPr/>
                    <a:lstStyle/>
                    <a:p>
                      <a:pPr algn="l" rtl="0" fontAlgn="base"/>
                      <a:r>
                        <a:rPr lang="en-US" sz="1600" b="0">
                          <a:effectLst/>
                        </a:rPr>
                        <a:t>1. The use case starts when the user selects the training on ETP button from the home page  </a:t>
                      </a:r>
                    </a:p>
                    <a:p>
                      <a:pPr algn="l" rtl="0" fontAlgn="base"/>
                      <a:r>
                        <a:rPr lang="en-US" sz="1600" b="0">
                          <a:effectLst/>
                        </a:rPr>
                        <a:t>2. user uploads his/her CV  in upload CV area.  </a:t>
                      </a:r>
                    </a:p>
                    <a:p>
                      <a:pPr algn="l" rtl="0" fontAlgn="base"/>
                      <a:r>
                        <a:rPr lang="en-US" sz="1600" b="0">
                          <a:effectLst/>
                        </a:rPr>
                        <a:t>user selects submit button.  </a:t>
                      </a:r>
                    </a:p>
                    <a:p>
                      <a:pPr algn="l" rtl="0" fontAlgn="base"/>
                      <a:r>
                        <a:rPr lang="en-US" sz="1600" b="0">
                          <a:effectLst/>
                        </a:rPr>
                        <a:t>  </a:t>
                      </a:r>
                      <a:endParaRPr lang="en-US" sz="1600" b="0" i="0">
                        <a:effectLst/>
                        <a:latin typeface="+mn-lt"/>
                      </a:endParaRPr>
                    </a:p>
                  </a:txBody>
                  <a:tcPr marL="60716" marR="60716" marT="30358" marB="30358"/>
                </a:tc>
                <a:extLst>
                  <a:ext uri="{0D108BD9-81ED-4DB2-BD59-A6C34878D82A}">
                    <a16:rowId xmlns:a16="http://schemas.microsoft.com/office/drawing/2014/main" val="2443291715"/>
                  </a:ext>
                </a:extLst>
              </a:tr>
              <a:tr h="2441929">
                <a:tc>
                  <a:txBody>
                    <a:bodyPr/>
                    <a:lstStyle/>
                    <a:p>
                      <a:pPr algn="l" rtl="0" fontAlgn="base"/>
                      <a:r>
                        <a:rPr lang="en-US" sz="1600" b="1">
                          <a:solidFill>
                            <a:srgbClr val="5B9BD5"/>
                          </a:solidFill>
                          <a:effectLst/>
                        </a:rPr>
                        <a:t>Extensions:  </a:t>
                      </a:r>
                      <a:endParaRPr lang="en-US" sz="1600" b="1" i="0">
                        <a:effectLst/>
                        <a:latin typeface="+mn-lt"/>
                      </a:endParaRPr>
                    </a:p>
                  </a:txBody>
                  <a:tcPr marL="60716" marR="60716" marT="30358" marB="30358"/>
                </a:tc>
                <a:tc>
                  <a:txBody>
                    <a:bodyPr/>
                    <a:lstStyle/>
                    <a:p>
                      <a:pPr algn="l" rtl="0" fontAlgn="base"/>
                      <a:r>
                        <a:rPr lang="en-US" sz="1600" b="0">
                          <a:effectLst/>
                        </a:rPr>
                        <a:t>2.A. The upload is failed .  </a:t>
                      </a:r>
                    </a:p>
                    <a:p>
                      <a:pPr algn="l" rtl="0" fontAlgn="base"/>
                      <a:r>
                        <a:rPr lang="en-US" sz="1600" b="0">
                          <a:effectLst/>
                        </a:rPr>
                        <a:t>      2.A.1 user tries upload again.   </a:t>
                      </a:r>
                    </a:p>
                    <a:p>
                      <a:pPr algn="l" rtl="0" fontAlgn="base"/>
                      <a:r>
                        <a:rPr lang="en-US" sz="1600" b="0">
                          <a:effectLst/>
                        </a:rPr>
                        <a:t>      2.A.2 user click on ( Help icon ).   </a:t>
                      </a:r>
                    </a:p>
                    <a:p>
                      <a:pPr algn="l" rtl="0" fontAlgn="base"/>
                      <a:r>
                        <a:rPr lang="en-US" sz="1600" b="0">
                          <a:effectLst/>
                        </a:rPr>
                        <a:t>                   2.A.2.1 user searches for the question related to his/her problem.  </a:t>
                      </a:r>
                    </a:p>
                    <a:p>
                      <a:pPr algn="l" rtl="0" fontAlgn="base"/>
                      <a:r>
                        <a:rPr lang="en-US" sz="1600" b="0">
                          <a:effectLst/>
                        </a:rPr>
                        <a:t>          2.A.2.2 user will take the same steps  as the mentioned solution.  </a:t>
                      </a:r>
                    </a:p>
                    <a:p>
                      <a:pPr algn="l" rtl="0" fontAlgn="base"/>
                      <a:r>
                        <a:rPr lang="en-US" sz="1600" b="0">
                          <a:effectLst/>
                        </a:rPr>
                        <a:t>      2.A.3 user click on ( contact icon ).   </a:t>
                      </a:r>
                    </a:p>
                    <a:p>
                      <a:pPr algn="l" rtl="0" fontAlgn="base"/>
                      <a:r>
                        <a:rPr lang="en-US" sz="1600" b="0">
                          <a:effectLst/>
                        </a:rPr>
                        <a:t>              2.A.3.1 user will contacts with administrator by phone number or by an e-mail.  </a:t>
                      </a:r>
                    </a:p>
                    <a:p>
                      <a:pPr algn="l" rtl="0" fontAlgn="base"/>
                      <a:r>
                        <a:rPr lang="en-US" sz="1600" b="0">
                          <a:effectLst/>
                        </a:rPr>
                        <a:t>  </a:t>
                      </a:r>
                      <a:endParaRPr lang="en-US" sz="1600" b="0" i="0">
                        <a:effectLst/>
                        <a:latin typeface="+mn-lt"/>
                      </a:endParaRPr>
                    </a:p>
                  </a:txBody>
                  <a:tcPr marL="60716" marR="60716" marT="30358" marB="30358"/>
                </a:tc>
                <a:extLst>
                  <a:ext uri="{0D108BD9-81ED-4DB2-BD59-A6C34878D82A}">
                    <a16:rowId xmlns:a16="http://schemas.microsoft.com/office/drawing/2014/main" val="1590593488"/>
                  </a:ext>
                </a:extLst>
              </a:tr>
            </a:tbl>
          </a:graphicData>
        </a:graphic>
      </p:graphicFrame>
      <p:sp>
        <p:nvSpPr>
          <p:cNvPr id="24" name="TextBox 23">
            <a:extLst>
              <a:ext uri="{FF2B5EF4-FFF2-40B4-BE49-F238E27FC236}">
                <a16:creationId xmlns:a16="http://schemas.microsoft.com/office/drawing/2014/main" id="{7731B71A-5586-445B-B2DD-FD7119D971F0}"/>
              </a:ext>
            </a:extLst>
          </p:cNvPr>
          <p:cNvSpPr txBox="1"/>
          <p:nvPr/>
        </p:nvSpPr>
        <p:spPr>
          <a:xfrm>
            <a:off x="-1683276" y="2651316"/>
            <a:ext cx="5583554" cy="1323439"/>
          </a:xfrm>
          <a:prstGeom prst="rect">
            <a:avLst/>
          </a:prstGeom>
          <a:noFill/>
        </p:spPr>
        <p:txBody>
          <a:bodyPr wrap="square">
            <a:spAutoFit/>
          </a:bodyPr>
          <a:lstStyle/>
          <a:p>
            <a:pPr algn="ctr"/>
            <a:r>
              <a:rPr lang="en-US" sz="8000" b="1" i="0" cap="none" spc="0">
                <a:ln w="0">
                  <a:solidFill>
                    <a:schemeClr val="bg1">
                      <a:lumMod val="95000"/>
                    </a:schemeClr>
                  </a:solidFill>
                </a:ln>
                <a:solidFill>
                  <a:srgbClr val="946C8F"/>
                </a:solidFill>
                <a:effectLst>
                  <a:outerShdw blurRad="38100" dist="25400" dir="5400000" algn="ctr" rotWithShape="0">
                    <a:srgbClr val="6E747A">
                      <a:alpha val="43000"/>
                    </a:srgbClr>
                  </a:outerShdw>
                </a:effectLst>
                <a:latin typeface="WordVisi_MSFontService"/>
              </a:rPr>
              <a:t>4</a:t>
            </a:r>
            <a:endParaRPr lang="en-US" sz="8000" b="1" cap="none" spc="0">
              <a:ln w="0">
                <a:solidFill>
                  <a:schemeClr val="bg1">
                    <a:lumMod val="95000"/>
                  </a:schemeClr>
                </a:solidFill>
              </a:ln>
              <a:solidFill>
                <a:srgbClr val="946C8F"/>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82847984"/>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sp>
        <p:nvSpPr>
          <p:cNvPr id="28" name="Rectangle 27">
            <a:extLst>
              <a:ext uri="{FF2B5EF4-FFF2-40B4-BE49-F238E27FC236}">
                <a16:creationId xmlns:a16="http://schemas.microsoft.com/office/drawing/2014/main" id="{E54F5CCC-4588-4438-9445-8ED8C878F0ED}"/>
              </a:ext>
            </a:extLst>
          </p:cNvPr>
          <p:cNvSpPr/>
          <p:nvPr/>
        </p:nvSpPr>
        <p:spPr>
          <a:xfrm rot="16200000">
            <a:off x="-459594" y="3251068"/>
            <a:ext cx="2001199"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Aim</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66782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371397"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698553"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4" name="Rectangle 63">
            <a:extLst>
              <a:ext uri="{FF2B5EF4-FFF2-40B4-BE49-F238E27FC236}">
                <a16:creationId xmlns:a16="http://schemas.microsoft.com/office/drawing/2014/main" id="{C7AAF738-6389-49C0-B00B-0504ABCBEC36}"/>
              </a:ext>
            </a:extLst>
          </p:cNvPr>
          <p:cNvSpPr/>
          <p:nvPr/>
        </p:nvSpPr>
        <p:spPr>
          <a:xfrm rot="16200000">
            <a:off x="-1818719" y="3463522"/>
            <a:ext cx="208607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 vision</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5" name="Rectangle 64">
            <a:extLst>
              <a:ext uri="{FF2B5EF4-FFF2-40B4-BE49-F238E27FC236}">
                <a16:creationId xmlns:a16="http://schemas.microsoft.com/office/drawing/2014/main" id="{3BF4488B-46A5-4A2A-AD39-93324E690200}"/>
              </a:ext>
            </a:extLst>
          </p:cNvPr>
          <p:cNvSpPr/>
          <p:nvPr/>
        </p:nvSpPr>
        <p:spPr>
          <a:xfrm rot="16200000">
            <a:off x="-2777153" y="3044278"/>
            <a:ext cx="2616788" cy="769441"/>
          </a:xfrm>
          <a:prstGeom prst="rect">
            <a:avLst/>
          </a:prstGeom>
          <a:noFill/>
          <a:ln>
            <a:noFill/>
          </a:ln>
        </p:spPr>
        <p:txBody>
          <a:bodyPr wrap="square" lIns="91440" tIns="45720" rIns="91440" bIns="45720">
            <a:spAutoFit/>
          </a:bodyPr>
          <a:lstStyle/>
          <a:p>
            <a:pPr algn="ctr"/>
            <a:r>
              <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User case </a:t>
            </a:r>
          </a:p>
          <a:p>
            <a:pPr algn="ctr"/>
            <a:r>
              <a:rPr lang="en-US" sz="22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system</a:t>
            </a:r>
            <a:endPar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80" name="Rectangle 79">
            <a:extLst>
              <a:ext uri="{FF2B5EF4-FFF2-40B4-BE49-F238E27FC236}">
                <a16:creationId xmlns:a16="http://schemas.microsoft.com/office/drawing/2014/main" id="{75EBDEAE-960E-4B09-A5C6-C4B06BB57946}"/>
              </a:ext>
            </a:extLst>
          </p:cNvPr>
          <p:cNvSpPr/>
          <p:nvPr/>
        </p:nvSpPr>
        <p:spPr>
          <a:xfrm rot="16200000">
            <a:off x="202127" y="3260371"/>
            <a:ext cx="2001199" cy="400110"/>
          </a:xfrm>
          <a:prstGeom prst="rect">
            <a:avLst/>
          </a:prstGeom>
          <a:noFill/>
          <a:ln>
            <a:noFill/>
          </a:ln>
        </p:spPr>
        <p:txBody>
          <a:bodyPr wrap="square" lIns="91440" tIns="45720" rIns="91440" bIns="45720">
            <a:spAutoFit/>
          </a:bodyPr>
          <a:lstStyle/>
          <a:p>
            <a:pPr algn="ctr"/>
            <a:r>
              <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Definition</a:t>
            </a:r>
            <a:endPar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pic>
        <p:nvPicPr>
          <p:cNvPr id="5" name="Picture 4" descr="Text&#10;&#10;Description automatically generated">
            <a:extLst>
              <a:ext uri="{FF2B5EF4-FFF2-40B4-BE49-F238E27FC236}">
                <a16:creationId xmlns:a16="http://schemas.microsoft.com/office/drawing/2014/main" id="{552E7F36-05C6-43DA-A8E8-2C8C59654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884" y="1350521"/>
            <a:ext cx="6473051" cy="4150393"/>
          </a:xfrm>
          <a:prstGeom prst="rect">
            <a:avLst/>
          </a:prstGeom>
        </p:spPr>
      </p:pic>
      <p:pic>
        <p:nvPicPr>
          <p:cNvPr id="97" name="Picture 96" descr="Background pattern&#10;&#10;Description automatically generated with low confidence">
            <a:extLst>
              <a:ext uri="{FF2B5EF4-FFF2-40B4-BE49-F238E27FC236}">
                <a16:creationId xmlns:a16="http://schemas.microsoft.com/office/drawing/2014/main" id="{1184ECCF-8141-4B16-98A9-4600378DD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253" y="-1905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98" name="Picture 97" descr="Background pattern&#10;&#10;Description automatically generated with low confidence">
            <a:extLst>
              <a:ext uri="{FF2B5EF4-FFF2-40B4-BE49-F238E27FC236}">
                <a16:creationId xmlns:a16="http://schemas.microsoft.com/office/drawing/2014/main" id="{A8C3CA76-7403-44E0-901B-1E2EB4DE41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557" y="3385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99" name="Picture 98">
            <a:extLst>
              <a:ext uri="{FF2B5EF4-FFF2-40B4-BE49-F238E27FC236}">
                <a16:creationId xmlns:a16="http://schemas.microsoft.com/office/drawing/2014/main" id="{454CB077-A7E3-4142-B9F1-9EDCE44CB4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2146" y="1421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28" name="Picture 127" descr="Background pattern&#10;&#10;Description automatically generated with medium confidence">
            <a:extLst>
              <a:ext uri="{FF2B5EF4-FFF2-40B4-BE49-F238E27FC236}">
                <a16:creationId xmlns:a16="http://schemas.microsoft.com/office/drawing/2014/main" id="{763603BB-4C9D-41AD-A571-F0CC491509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20544" y="-19671"/>
            <a:ext cx="12505492" cy="7034339"/>
          </a:xfrm>
          <a:prstGeom prst="rect">
            <a:avLst/>
          </a:prstGeom>
        </p:spPr>
      </p:pic>
      <p:pic>
        <p:nvPicPr>
          <p:cNvPr id="132" name="Picture 131">
            <a:extLst>
              <a:ext uri="{FF2B5EF4-FFF2-40B4-BE49-F238E27FC236}">
                <a16:creationId xmlns:a16="http://schemas.microsoft.com/office/drawing/2014/main" id="{48D1C488-DB00-4353-9459-B83432FB60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8087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3" name="Picture 132" descr="Background pattern&#10;&#10;Description automatically generated with low confidence">
            <a:extLst>
              <a:ext uri="{FF2B5EF4-FFF2-40B4-BE49-F238E27FC236}">
                <a16:creationId xmlns:a16="http://schemas.microsoft.com/office/drawing/2014/main" id="{42A3D890-F478-48E5-AD6F-C82C0F5A57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0573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4" name="Picture 133" descr="Background pattern&#10;&#10;Description automatically generated with low confidence">
            <a:extLst>
              <a:ext uri="{FF2B5EF4-FFF2-40B4-BE49-F238E27FC236}">
                <a16:creationId xmlns:a16="http://schemas.microsoft.com/office/drawing/2014/main" id="{485A764A-D6F3-4FBB-B287-C3736CB00AF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393425"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9" name="TextBox 28">
            <a:extLst>
              <a:ext uri="{FF2B5EF4-FFF2-40B4-BE49-F238E27FC236}">
                <a16:creationId xmlns:a16="http://schemas.microsoft.com/office/drawing/2014/main" id="{D87616CA-E830-47FD-A706-04E321984B45}"/>
              </a:ext>
            </a:extLst>
          </p:cNvPr>
          <p:cNvSpPr txBox="1"/>
          <p:nvPr/>
        </p:nvSpPr>
        <p:spPr>
          <a:xfrm rot="16200000">
            <a:off x="9412840" y="3312391"/>
            <a:ext cx="2879652" cy="461665"/>
          </a:xfrm>
          <a:prstGeom prst="rect">
            <a:avLst/>
          </a:prstGeom>
          <a:noFill/>
        </p:spPr>
        <p:txBody>
          <a:bodyPr wrap="square">
            <a:spAutoFit/>
          </a:bodyPr>
          <a:lstStyle/>
          <a:p>
            <a:pPr algn="ctr"/>
            <a:r>
              <a:rPr lang="en-US" sz="2400" b="0" i="0" cap="none" spc="0">
                <a:ln w="0">
                  <a:solidFill>
                    <a:schemeClr val="bg1">
                      <a:lumMod val="95000"/>
                    </a:schemeClr>
                  </a:solidFill>
                </a:ln>
                <a:solidFill>
                  <a:schemeClr val="bg1"/>
                </a:solidFill>
                <a:effectLst>
                  <a:outerShdw blurRad="38100" dist="25400" dir="5400000" algn="ctr" rotWithShape="0">
                    <a:srgbClr val="6E747A">
                      <a:alpha val="43000"/>
                    </a:srgbClr>
                  </a:outerShdw>
                </a:effectLst>
                <a:latin typeface="WordVisi_MSFontService"/>
              </a:rPr>
              <a:t>Use Case</a:t>
            </a:r>
            <a:endParaRPr lang="en-US" sz="2400" b="0" cap="none" spc="0">
              <a:ln w="0">
                <a:solidFill>
                  <a:schemeClr val="bg1">
                    <a:lumMod val="95000"/>
                  </a:schemeClr>
                </a:solidFill>
              </a:ln>
              <a:solidFill>
                <a:schemeClr val="bg1"/>
              </a:solidFill>
              <a:effectLst>
                <a:outerShdw blurRad="38100" dist="25400" dir="5400000" algn="ctr" rotWithShape="0">
                  <a:srgbClr val="6E747A">
                    <a:alpha val="43000"/>
                  </a:srgbClr>
                </a:outerShdw>
              </a:effectLst>
            </a:endParaRPr>
          </a:p>
        </p:txBody>
      </p:sp>
      <p:graphicFrame>
        <p:nvGraphicFramePr>
          <p:cNvPr id="8" name="Table 7">
            <a:extLst>
              <a:ext uri="{FF2B5EF4-FFF2-40B4-BE49-F238E27FC236}">
                <a16:creationId xmlns:a16="http://schemas.microsoft.com/office/drawing/2014/main" id="{646E569C-8C46-4A58-BF3E-10D9DDC5EC4B}"/>
              </a:ext>
            </a:extLst>
          </p:cNvPr>
          <p:cNvGraphicFramePr>
            <a:graphicFrameLocks noGrp="1"/>
          </p:cNvGraphicFramePr>
          <p:nvPr>
            <p:extLst>
              <p:ext uri="{D42A27DB-BD31-4B8C-83A1-F6EECF244321}">
                <p14:modId xmlns:p14="http://schemas.microsoft.com/office/powerpoint/2010/main" val="2959997076"/>
              </p:ext>
            </p:extLst>
          </p:nvPr>
        </p:nvGraphicFramePr>
        <p:xfrm>
          <a:off x="2217360" y="280219"/>
          <a:ext cx="7332580" cy="6138379"/>
        </p:xfrm>
        <a:graphic>
          <a:graphicData uri="http://schemas.openxmlformats.org/drawingml/2006/table">
            <a:tbl>
              <a:tblPr>
                <a:tableStyleId>{8799B23B-EC83-4686-B30A-512413B5E67A}</a:tableStyleId>
              </a:tblPr>
              <a:tblGrid>
                <a:gridCol w="1289993">
                  <a:extLst>
                    <a:ext uri="{9D8B030D-6E8A-4147-A177-3AD203B41FA5}">
                      <a16:colId xmlns:a16="http://schemas.microsoft.com/office/drawing/2014/main" val="1473937920"/>
                    </a:ext>
                  </a:extLst>
                </a:gridCol>
                <a:gridCol w="6042587">
                  <a:extLst>
                    <a:ext uri="{9D8B030D-6E8A-4147-A177-3AD203B41FA5}">
                      <a16:colId xmlns:a16="http://schemas.microsoft.com/office/drawing/2014/main" val="4174568931"/>
                    </a:ext>
                  </a:extLst>
                </a:gridCol>
              </a:tblGrid>
              <a:tr h="599669">
                <a:tc>
                  <a:txBody>
                    <a:bodyPr/>
                    <a:lstStyle/>
                    <a:p>
                      <a:pPr algn="l" rtl="0" fontAlgn="base"/>
                      <a:r>
                        <a:rPr lang="en-US" sz="1400" b="1">
                          <a:solidFill>
                            <a:srgbClr val="5B9BD5"/>
                          </a:solidFill>
                          <a:effectLst/>
                        </a:rPr>
                        <a:t>Use case:    </a:t>
                      </a:r>
                      <a:endParaRPr lang="en-US" sz="1400" b="1" i="0">
                        <a:effectLst/>
                        <a:latin typeface="+mn-lt"/>
                      </a:endParaRPr>
                    </a:p>
                  </a:txBody>
                  <a:tcPr marL="55314" marR="55314" marT="27657" marB="27657"/>
                </a:tc>
                <a:tc>
                  <a:txBody>
                    <a:bodyPr/>
                    <a:lstStyle/>
                    <a:p>
                      <a:pPr algn="l" rtl="0" fontAlgn="base"/>
                      <a:r>
                        <a:rPr lang="en-US" sz="1600" b="1">
                          <a:solidFill>
                            <a:srgbClr val="946C8F"/>
                          </a:solidFill>
                          <a:effectLst/>
                        </a:rPr>
                        <a:t>  </a:t>
                      </a:r>
                    </a:p>
                    <a:p>
                      <a:pPr algn="l" rtl="0" fontAlgn="base"/>
                      <a:r>
                        <a:rPr lang="en-US" sz="1600" b="1">
                          <a:solidFill>
                            <a:srgbClr val="946C8F"/>
                          </a:solidFill>
                          <a:effectLst/>
                        </a:rPr>
                        <a:t>Enroll to courses    </a:t>
                      </a:r>
                      <a:endParaRPr lang="en-US" sz="1600" b="1" i="0">
                        <a:solidFill>
                          <a:srgbClr val="946C8F"/>
                        </a:solidFill>
                        <a:effectLst/>
                        <a:latin typeface="+mn-lt"/>
                      </a:endParaRPr>
                    </a:p>
                  </a:txBody>
                  <a:tcPr marL="55314" marR="55314" marT="27657" marB="27657"/>
                </a:tc>
                <a:extLst>
                  <a:ext uri="{0D108BD9-81ED-4DB2-BD59-A6C34878D82A}">
                    <a16:rowId xmlns:a16="http://schemas.microsoft.com/office/drawing/2014/main" val="2988022018"/>
                  </a:ext>
                </a:extLst>
              </a:tr>
              <a:tr h="424766">
                <a:tc>
                  <a:txBody>
                    <a:bodyPr/>
                    <a:lstStyle/>
                    <a:p>
                      <a:pPr algn="l" rtl="0" fontAlgn="base"/>
                      <a:r>
                        <a:rPr lang="en-US" sz="1400" b="1">
                          <a:solidFill>
                            <a:srgbClr val="5B9BD5"/>
                          </a:solidFill>
                          <a:effectLst/>
                        </a:rPr>
                        <a:t>Goal:  </a:t>
                      </a:r>
                      <a:endParaRPr lang="en-US" sz="1400" b="1" i="0">
                        <a:effectLst/>
                        <a:latin typeface="+mn-lt"/>
                      </a:endParaRPr>
                    </a:p>
                  </a:txBody>
                  <a:tcPr marL="55314" marR="55314" marT="27657" marB="27657"/>
                </a:tc>
                <a:tc>
                  <a:txBody>
                    <a:bodyPr/>
                    <a:lstStyle/>
                    <a:p>
                      <a:pPr algn="l" rtl="0" fontAlgn="base"/>
                      <a:r>
                        <a:rPr lang="en-US" sz="1400" b="0">
                          <a:effectLst/>
                        </a:rPr>
                        <a:t>Enroll to any courses in any time to achieve knowledge </a:t>
                      </a:r>
                      <a:r>
                        <a:rPr lang="en-US" sz="1400" b="0">
                          <a:solidFill>
                            <a:srgbClr val="5B9BD5"/>
                          </a:solidFill>
                          <a:effectLst/>
                        </a:rPr>
                        <a:t>  </a:t>
                      </a:r>
                      <a:endParaRPr lang="en-US" sz="1400" b="0" i="0">
                        <a:effectLst/>
                        <a:latin typeface="+mn-lt"/>
                      </a:endParaRPr>
                    </a:p>
                  </a:txBody>
                  <a:tcPr marL="55314" marR="55314" marT="27657" marB="27657"/>
                </a:tc>
                <a:extLst>
                  <a:ext uri="{0D108BD9-81ED-4DB2-BD59-A6C34878D82A}">
                    <a16:rowId xmlns:a16="http://schemas.microsoft.com/office/drawing/2014/main" val="4166810518"/>
                  </a:ext>
                </a:extLst>
              </a:tr>
              <a:tr h="424766">
                <a:tc>
                  <a:txBody>
                    <a:bodyPr/>
                    <a:lstStyle/>
                    <a:p>
                      <a:pPr algn="l" rtl="0" fontAlgn="base"/>
                      <a:r>
                        <a:rPr lang="en-US" sz="1400" b="1">
                          <a:solidFill>
                            <a:srgbClr val="5B9BD5"/>
                          </a:solidFill>
                          <a:effectLst/>
                        </a:rPr>
                        <a:t>Actor:  </a:t>
                      </a:r>
                      <a:endParaRPr lang="en-US" sz="1400" b="1" i="0">
                        <a:effectLst/>
                        <a:latin typeface="+mn-lt"/>
                      </a:endParaRPr>
                    </a:p>
                  </a:txBody>
                  <a:tcPr marL="55314" marR="55314" marT="27657" marB="27657"/>
                </a:tc>
                <a:tc>
                  <a:txBody>
                    <a:bodyPr/>
                    <a:lstStyle/>
                    <a:p>
                      <a:pPr algn="l" rtl="0" fontAlgn="base"/>
                      <a:r>
                        <a:rPr lang="en-US" sz="1400" b="0">
                          <a:effectLst/>
                        </a:rPr>
                        <a:t>Trainee  </a:t>
                      </a:r>
                      <a:endParaRPr lang="en-US" sz="1400" b="0" i="0">
                        <a:effectLst/>
                        <a:latin typeface="+mn-lt"/>
                      </a:endParaRPr>
                    </a:p>
                  </a:txBody>
                  <a:tcPr marL="55314" marR="55314" marT="27657" marB="27657"/>
                </a:tc>
                <a:extLst>
                  <a:ext uri="{0D108BD9-81ED-4DB2-BD59-A6C34878D82A}">
                    <a16:rowId xmlns:a16="http://schemas.microsoft.com/office/drawing/2014/main" val="4029382088"/>
                  </a:ext>
                </a:extLst>
              </a:tr>
              <a:tr h="524710">
                <a:tc>
                  <a:txBody>
                    <a:bodyPr/>
                    <a:lstStyle/>
                    <a:p>
                      <a:pPr algn="l" rtl="0" fontAlgn="base"/>
                      <a:r>
                        <a:rPr lang="en-US" sz="1400" b="1">
                          <a:solidFill>
                            <a:srgbClr val="5B9BD5"/>
                          </a:solidFill>
                          <a:effectLst/>
                        </a:rPr>
                        <a:t>Trigger:  </a:t>
                      </a:r>
                      <a:endParaRPr lang="en-US" sz="1400" b="1" i="0">
                        <a:effectLst/>
                        <a:latin typeface="+mn-lt"/>
                      </a:endParaRPr>
                    </a:p>
                  </a:txBody>
                  <a:tcPr marL="55314" marR="55314" marT="27657" marB="27657"/>
                </a:tc>
                <a:tc>
                  <a:txBody>
                    <a:bodyPr/>
                    <a:lstStyle/>
                    <a:p>
                      <a:pPr algn="l" rtl="0" fontAlgn="base"/>
                      <a:r>
                        <a:rPr lang="en-US" sz="1400" b="0">
                          <a:effectLst/>
                        </a:rPr>
                        <a:t>trainee selects the “Enroll now” button in the course overview.</a:t>
                      </a:r>
                      <a:r>
                        <a:rPr lang="en-US" sz="1400" b="0">
                          <a:solidFill>
                            <a:srgbClr val="5B9BD5"/>
                          </a:solidFill>
                          <a:effectLst/>
                        </a:rPr>
                        <a:t>   </a:t>
                      </a:r>
                      <a:endParaRPr lang="en-US" sz="1400" b="0">
                        <a:effectLst/>
                      </a:endParaRPr>
                    </a:p>
                    <a:p>
                      <a:pPr algn="l" rtl="0" fontAlgn="base"/>
                      <a:r>
                        <a:rPr lang="en-US" sz="1400" b="1">
                          <a:solidFill>
                            <a:srgbClr val="5B9BD5"/>
                          </a:solidFill>
                          <a:effectLst/>
                        </a:rPr>
                        <a:t> </a:t>
                      </a:r>
                      <a:r>
                        <a:rPr lang="en-US" sz="1400" b="0">
                          <a:solidFill>
                            <a:srgbClr val="5B9BD5"/>
                          </a:solidFill>
                          <a:effectLst/>
                        </a:rPr>
                        <a:t> </a:t>
                      </a:r>
                      <a:endParaRPr lang="en-US" sz="1400" b="0" i="0">
                        <a:effectLst/>
                        <a:latin typeface="+mn-lt"/>
                      </a:endParaRPr>
                    </a:p>
                  </a:txBody>
                  <a:tcPr marL="55314" marR="55314" marT="27657" marB="27657"/>
                </a:tc>
                <a:extLst>
                  <a:ext uri="{0D108BD9-81ED-4DB2-BD59-A6C34878D82A}">
                    <a16:rowId xmlns:a16="http://schemas.microsoft.com/office/drawing/2014/main" val="1705617023"/>
                  </a:ext>
                </a:extLst>
              </a:tr>
              <a:tr h="1873965">
                <a:tc>
                  <a:txBody>
                    <a:bodyPr/>
                    <a:lstStyle/>
                    <a:p>
                      <a:pPr algn="l" rtl="0" fontAlgn="base"/>
                      <a:r>
                        <a:rPr lang="en-US" sz="1400" b="1">
                          <a:solidFill>
                            <a:srgbClr val="5B9BD5"/>
                          </a:solidFill>
                          <a:effectLst/>
                        </a:rPr>
                        <a:t>Scenario:  </a:t>
                      </a:r>
                      <a:endParaRPr lang="en-US" sz="1400" b="1">
                        <a:effectLst/>
                      </a:endParaRPr>
                    </a:p>
                    <a:p>
                      <a:pPr algn="l" rtl="0" fontAlgn="base"/>
                      <a:r>
                        <a:rPr lang="en-US" sz="1400" b="1">
                          <a:solidFill>
                            <a:srgbClr val="5B9BD5"/>
                          </a:solidFill>
                          <a:effectLst/>
                        </a:rPr>
                        <a:t>  </a:t>
                      </a:r>
                      <a:endParaRPr lang="en-US" sz="1400" b="1" i="0">
                        <a:effectLst/>
                        <a:latin typeface="+mn-lt"/>
                      </a:endParaRPr>
                    </a:p>
                  </a:txBody>
                  <a:tcPr marL="55314" marR="55314" marT="27657" marB="27657"/>
                </a:tc>
                <a:tc>
                  <a:txBody>
                    <a:bodyPr/>
                    <a:lstStyle/>
                    <a:p>
                      <a:pPr algn="l" rtl="0" fontAlgn="base">
                        <a:buFont typeface="+mj-lt"/>
                        <a:buAutoNum type="arabicPeriod"/>
                      </a:pPr>
                      <a:r>
                        <a:rPr lang="en-US" sz="1400" b="0">
                          <a:effectLst/>
                        </a:rPr>
                        <a:t>The system shows </a:t>
                      </a:r>
                      <a:r>
                        <a:rPr lang="en-US" sz="1400" b="0">
                          <a:solidFill>
                            <a:srgbClr val="000000"/>
                          </a:solidFill>
                          <a:effectLst/>
                        </a:rPr>
                        <a:t>categories courses. </a:t>
                      </a:r>
                      <a:endParaRPr lang="en-US" sz="1400" b="0">
                        <a:effectLst/>
                      </a:endParaRPr>
                    </a:p>
                    <a:p>
                      <a:pPr algn="l" rtl="0" fontAlgn="base">
                        <a:buFont typeface="+mj-lt"/>
                        <a:buAutoNum type="arabicPeriod" startAt="2"/>
                      </a:pPr>
                      <a:r>
                        <a:rPr lang="en-US" sz="1400" b="0">
                          <a:effectLst/>
                        </a:rPr>
                        <a:t>Trainee select specific </a:t>
                      </a:r>
                      <a:r>
                        <a:rPr lang="en-US" sz="1400" b="0">
                          <a:solidFill>
                            <a:srgbClr val="000000"/>
                          </a:solidFill>
                          <a:effectLst/>
                        </a:rPr>
                        <a:t>category. </a:t>
                      </a:r>
                      <a:endParaRPr lang="en-US" sz="1400" b="0">
                        <a:effectLst/>
                      </a:endParaRPr>
                    </a:p>
                    <a:p>
                      <a:pPr algn="l" rtl="0" fontAlgn="base">
                        <a:buFont typeface="+mj-lt"/>
                        <a:buAutoNum type="arabicPeriod" startAt="3"/>
                      </a:pPr>
                      <a:r>
                        <a:rPr lang="en-US" sz="1400" b="0">
                          <a:effectLst/>
                        </a:rPr>
                        <a:t>System show the trainee courses in this </a:t>
                      </a:r>
                      <a:r>
                        <a:rPr lang="en-US" sz="1400" b="0">
                          <a:solidFill>
                            <a:srgbClr val="000000"/>
                          </a:solidFill>
                          <a:effectLst/>
                        </a:rPr>
                        <a:t>category. </a:t>
                      </a:r>
                      <a:endParaRPr lang="en-US" sz="1400" b="0">
                        <a:effectLst/>
                      </a:endParaRPr>
                    </a:p>
                    <a:p>
                      <a:pPr algn="l" rtl="0" fontAlgn="base">
                        <a:buFont typeface="+mj-lt"/>
                        <a:buAutoNum type="arabicPeriod" startAt="4"/>
                      </a:pPr>
                      <a:r>
                        <a:rPr lang="en-US" sz="1400" b="0">
                          <a:effectLst/>
                        </a:rPr>
                        <a:t>Trainee has to choose between courses </a:t>
                      </a:r>
                    </a:p>
                    <a:p>
                      <a:pPr algn="l" rtl="0" fontAlgn="base"/>
                      <a:r>
                        <a:rPr lang="en-US" sz="1400" b="0">
                          <a:effectLst/>
                        </a:rPr>
                        <a:t>           5.  trainee enter the button of “Enroll now” button in the     course overview.</a:t>
                      </a:r>
                      <a:r>
                        <a:rPr lang="en-US" sz="1400" b="0">
                          <a:solidFill>
                            <a:srgbClr val="5B9BD5"/>
                          </a:solidFill>
                          <a:effectLst/>
                        </a:rPr>
                        <a:t>   </a:t>
                      </a:r>
                      <a:endParaRPr lang="en-US" sz="1400" b="0">
                        <a:effectLst/>
                      </a:endParaRPr>
                    </a:p>
                    <a:p>
                      <a:pPr algn="l" rtl="0" fontAlgn="base"/>
                      <a:r>
                        <a:rPr lang="en-US" sz="1400" b="0">
                          <a:effectLst/>
                        </a:rPr>
                        <a:t>          6.   System put the course in the my course section </a:t>
                      </a:r>
                    </a:p>
                    <a:p>
                      <a:pPr algn="l" rtl="0" fontAlgn="base"/>
                      <a:r>
                        <a:rPr lang="en-US" sz="1400" b="0">
                          <a:effectLst/>
                        </a:rPr>
                        <a:t>                Trainee finds his/her course in my courses. </a:t>
                      </a:r>
                    </a:p>
                    <a:p>
                      <a:pPr algn="l" rtl="0" fontAlgn="base"/>
                      <a:r>
                        <a:rPr lang="en-US" sz="1400" b="1">
                          <a:solidFill>
                            <a:srgbClr val="5B9BD5"/>
                          </a:solidFill>
                          <a:effectLst/>
                        </a:rPr>
                        <a:t> </a:t>
                      </a:r>
                      <a:r>
                        <a:rPr lang="en-US" sz="1400" b="0">
                          <a:solidFill>
                            <a:srgbClr val="5B9BD5"/>
                          </a:solidFill>
                          <a:effectLst/>
                        </a:rPr>
                        <a:t> </a:t>
                      </a:r>
                      <a:endParaRPr lang="en-US" sz="1400" b="0" i="0">
                        <a:effectLst/>
                        <a:latin typeface="+mn-lt"/>
                      </a:endParaRPr>
                    </a:p>
                  </a:txBody>
                  <a:tcPr marL="55314" marR="55314" marT="27657" marB="27657"/>
                </a:tc>
                <a:extLst>
                  <a:ext uri="{0D108BD9-81ED-4DB2-BD59-A6C34878D82A}">
                    <a16:rowId xmlns:a16="http://schemas.microsoft.com/office/drawing/2014/main" val="3978869774"/>
                  </a:ext>
                </a:extLst>
              </a:tr>
              <a:tr h="2048868">
                <a:tc>
                  <a:txBody>
                    <a:bodyPr/>
                    <a:lstStyle/>
                    <a:p>
                      <a:pPr algn="l" rtl="0" fontAlgn="base"/>
                      <a:r>
                        <a:rPr lang="en-US" sz="1400" b="1">
                          <a:solidFill>
                            <a:srgbClr val="5B9BD5"/>
                          </a:solidFill>
                          <a:effectLst/>
                        </a:rPr>
                        <a:t>Extensions:  </a:t>
                      </a:r>
                      <a:endParaRPr lang="en-US" sz="1400" b="1" i="0">
                        <a:effectLst/>
                        <a:latin typeface="+mn-lt"/>
                      </a:endParaRPr>
                    </a:p>
                  </a:txBody>
                  <a:tcPr marL="55314" marR="55314" marT="27657" marB="27657"/>
                </a:tc>
                <a:tc>
                  <a:txBody>
                    <a:bodyPr/>
                    <a:lstStyle/>
                    <a:p>
                      <a:pPr algn="l" rtl="0" fontAlgn="base"/>
                      <a:r>
                        <a:rPr lang="en-US" sz="1400" b="0">
                          <a:effectLst/>
                        </a:rPr>
                        <a:t>2.A. The course is no longer available. </a:t>
                      </a:r>
                    </a:p>
                    <a:p>
                      <a:pPr algn="l" rtl="0" fontAlgn="base"/>
                      <a:r>
                        <a:rPr lang="en-US" sz="1400" b="0">
                          <a:effectLst/>
                        </a:rPr>
                        <a:t>      2.A.1. Trainee tries with another course </a:t>
                      </a:r>
                    </a:p>
                    <a:p>
                      <a:pPr algn="l" rtl="0" fontAlgn="base"/>
                      <a:r>
                        <a:rPr lang="en-US" sz="1400" b="0">
                          <a:effectLst/>
                        </a:rPr>
                        <a:t>3.A. No</a:t>
                      </a:r>
                      <a:r>
                        <a:rPr lang="en-US" sz="1400" b="0">
                          <a:solidFill>
                            <a:srgbClr val="000000"/>
                          </a:solidFill>
                          <a:effectLst/>
                        </a:rPr>
                        <a:t> courses in this category</a:t>
                      </a:r>
                      <a:r>
                        <a:rPr lang="en-US" sz="1400" b="0">
                          <a:effectLst/>
                        </a:rPr>
                        <a:t>.  </a:t>
                      </a:r>
                    </a:p>
                    <a:p>
                      <a:pPr algn="l" rtl="0" fontAlgn="base"/>
                      <a:r>
                        <a:rPr lang="en-US" sz="1400" b="0">
                          <a:effectLst/>
                        </a:rPr>
                        <a:t>      2.A.1. Trainee tries upload the page/close and open if it’s in       the application.  </a:t>
                      </a:r>
                    </a:p>
                    <a:p>
                      <a:pPr algn="l" rtl="0" fontAlgn="base"/>
                      <a:r>
                        <a:rPr lang="en-US" sz="1400" b="0">
                          <a:effectLst/>
                        </a:rPr>
                        <a:t>      2.A.2 Trainee tries with another </a:t>
                      </a:r>
                      <a:r>
                        <a:rPr lang="en-US" sz="1400" b="0">
                          <a:solidFill>
                            <a:srgbClr val="000000"/>
                          </a:solidFill>
                          <a:effectLst/>
                        </a:rPr>
                        <a:t>category. </a:t>
                      </a:r>
                      <a:endParaRPr lang="en-US" sz="1400" b="0">
                        <a:effectLst/>
                      </a:endParaRPr>
                    </a:p>
                    <a:p>
                      <a:pPr algn="l" rtl="0" fontAlgn="base"/>
                      <a:r>
                        <a:rPr lang="en-US" sz="1400" b="0">
                          <a:effectLst/>
                        </a:rPr>
                        <a:t>4.A Trainee doesn’t find his/her course in my courses. </a:t>
                      </a:r>
                    </a:p>
                    <a:p>
                      <a:pPr algn="l" rtl="0" fontAlgn="base"/>
                      <a:r>
                        <a:rPr lang="en-US" sz="1400" b="0">
                          <a:effectLst/>
                        </a:rPr>
                        <a:t>          4.A.1 Trainee shall contact to Complaints and suggestions then it will send to the IT team. </a:t>
                      </a:r>
                    </a:p>
                    <a:p>
                      <a:pPr algn="l" rtl="0" fontAlgn="base"/>
                      <a:r>
                        <a:rPr lang="en-US" sz="1400" b="0">
                          <a:effectLst/>
                        </a:rPr>
                        <a:t>  </a:t>
                      </a:r>
                      <a:endParaRPr lang="en-US" sz="1400" b="0" i="0">
                        <a:effectLst/>
                        <a:latin typeface="+mn-lt"/>
                      </a:endParaRPr>
                    </a:p>
                  </a:txBody>
                  <a:tcPr marL="55314" marR="55314" marT="27657" marB="27657"/>
                </a:tc>
                <a:extLst>
                  <a:ext uri="{0D108BD9-81ED-4DB2-BD59-A6C34878D82A}">
                    <a16:rowId xmlns:a16="http://schemas.microsoft.com/office/drawing/2014/main" val="1874944582"/>
                  </a:ext>
                </a:extLst>
              </a:tr>
            </a:tbl>
          </a:graphicData>
        </a:graphic>
      </p:graphicFrame>
      <p:sp>
        <p:nvSpPr>
          <p:cNvPr id="25" name="TextBox 24">
            <a:extLst>
              <a:ext uri="{FF2B5EF4-FFF2-40B4-BE49-F238E27FC236}">
                <a16:creationId xmlns:a16="http://schemas.microsoft.com/office/drawing/2014/main" id="{CC0E18AD-42EF-401F-8CC6-EA550F982C2E}"/>
              </a:ext>
            </a:extLst>
          </p:cNvPr>
          <p:cNvSpPr txBox="1"/>
          <p:nvPr/>
        </p:nvSpPr>
        <p:spPr>
          <a:xfrm>
            <a:off x="-1683276" y="2651316"/>
            <a:ext cx="5583554" cy="1323439"/>
          </a:xfrm>
          <a:prstGeom prst="rect">
            <a:avLst/>
          </a:prstGeom>
          <a:noFill/>
        </p:spPr>
        <p:txBody>
          <a:bodyPr wrap="square">
            <a:spAutoFit/>
          </a:bodyPr>
          <a:lstStyle/>
          <a:p>
            <a:pPr algn="ctr"/>
            <a:r>
              <a:rPr lang="en-US" sz="8000" b="1" i="0" cap="none" spc="0">
                <a:ln w="0">
                  <a:solidFill>
                    <a:schemeClr val="bg1">
                      <a:lumMod val="95000"/>
                    </a:schemeClr>
                  </a:solidFill>
                </a:ln>
                <a:solidFill>
                  <a:srgbClr val="946C8F"/>
                </a:solidFill>
                <a:effectLst>
                  <a:outerShdw blurRad="38100" dist="25400" dir="5400000" algn="ctr" rotWithShape="0">
                    <a:srgbClr val="6E747A">
                      <a:alpha val="43000"/>
                    </a:srgbClr>
                  </a:outerShdw>
                </a:effectLst>
                <a:latin typeface="WordVisi_MSFontService"/>
              </a:rPr>
              <a:t>5</a:t>
            </a:r>
            <a:endParaRPr lang="en-US" sz="8000" b="1" cap="none" spc="0">
              <a:ln w="0">
                <a:solidFill>
                  <a:schemeClr val="bg1">
                    <a:lumMod val="95000"/>
                  </a:schemeClr>
                </a:solidFill>
              </a:ln>
              <a:solidFill>
                <a:srgbClr val="946C8F"/>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29122314"/>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sp>
        <p:nvSpPr>
          <p:cNvPr id="28" name="Rectangle 27">
            <a:extLst>
              <a:ext uri="{FF2B5EF4-FFF2-40B4-BE49-F238E27FC236}">
                <a16:creationId xmlns:a16="http://schemas.microsoft.com/office/drawing/2014/main" id="{E54F5CCC-4588-4438-9445-8ED8C878F0ED}"/>
              </a:ext>
            </a:extLst>
          </p:cNvPr>
          <p:cNvSpPr/>
          <p:nvPr/>
        </p:nvSpPr>
        <p:spPr>
          <a:xfrm rot="16200000">
            <a:off x="-459594" y="3251068"/>
            <a:ext cx="2001199"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Aim</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66782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371397"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698553"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4" name="Rectangle 63">
            <a:extLst>
              <a:ext uri="{FF2B5EF4-FFF2-40B4-BE49-F238E27FC236}">
                <a16:creationId xmlns:a16="http://schemas.microsoft.com/office/drawing/2014/main" id="{C7AAF738-6389-49C0-B00B-0504ABCBEC36}"/>
              </a:ext>
            </a:extLst>
          </p:cNvPr>
          <p:cNvSpPr/>
          <p:nvPr/>
        </p:nvSpPr>
        <p:spPr>
          <a:xfrm rot="16200000">
            <a:off x="-1818719" y="3463522"/>
            <a:ext cx="208607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 vision</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5" name="Rectangle 64">
            <a:extLst>
              <a:ext uri="{FF2B5EF4-FFF2-40B4-BE49-F238E27FC236}">
                <a16:creationId xmlns:a16="http://schemas.microsoft.com/office/drawing/2014/main" id="{3BF4488B-46A5-4A2A-AD39-93324E690200}"/>
              </a:ext>
            </a:extLst>
          </p:cNvPr>
          <p:cNvSpPr/>
          <p:nvPr/>
        </p:nvSpPr>
        <p:spPr>
          <a:xfrm rot="16200000">
            <a:off x="-2777153" y="3044278"/>
            <a:ext cx="2616788" cy="769441"/>
          </a:xfrm>
          <a:prstGeom prst="rect">
            <a:avLst/>
          </a:prstGeom>
          <a:noFill/>
          <a:ln>
            <a:noFill/>
          </a:ln>
        </p:spPr>
        <p:txBody>
          <a:bodyPr wrap="square" lIns="91440" tIns="45720" rIns="91440" bIns="45720">
            <a:spAutoFit/>
          </a:bodyPr>
          <a:lstStyle/>
          <a:p>
            <a:pPr algn="ctr"/>
            <a:r>
              <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User case </a:t>
            </a:r>
          </a:p>
          <a:p>
            <a:pPr algn="ctr"/>
            <a:r>
              <a:rPr lang="en-US" sz="22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system</a:t>
            </a:r>
            <a:endParaRPr lang="en-US" sz="22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80" name="Rectangle 79">
            <a:extLst>
              <a:ext uri="{FF2B5EF4-FFF2-40B4-BE49-F238E27FC236}">
                <a16:creationId xmlns:a16="http://schemas.microsoft.com/office/drawing/2014/main" id="{75EBDEAE-960E-4B09-A5C6-C4B06BB57946}"/>
              </a:ext>
            </a:extLst>
          </p:cNvPr>
          <p:cNvSpPr/>
          <p:nvPr/>
        </p:nvSpPr>
        <p:spPr>
          <a:xfrm rot="16200000">
            <a:off x="202127" y="3260371"/>
            <a:ext cx="2001199" cy="400110"/>
          </a:xfrm>
          <a:prstGeom prst="rect">
            <a:avLst/>
          </a:prstGeom>
          <a:noFill/>
          <a:ln>
            <a:noFill/>
          </a:ln>
        </p:spPr>
        <p:txBody>
          <a:bodyPr wrap="square" lIns="91440" tIns="45720" rIns="91440" bIns="45720">
            <a:spAutoFit/>
          </a:bodyPr>
          <a:lstStyle/>
          <a:p>
            <a:pPr algn="ctr"/>
            <a:r>
              <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Definition</a:t>
            </a:r>
            <a:endParaRPr lang="en-US" sz="20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pic>
        <p:nvPicPr>
          <p:cNvPr id="5" name="Picture 4" descr="Text&#10;&#10;Description automatically generated">
            <a:extLst>
              <a:ext uri="{FF2B5EF4-FFF2-40B4-BE49-F238E27FC236}">
                <a16:creationId xmlns:a16="http://schemas.microsoft.com/office/drawing/2014/main" id="{552E7F36-05C6-43DA-A8E8-2C8C59654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884" y="1350521"/>
            <a:ext cx="6473051" cy="4150393"/>
          </a:xfrm>
          <a:prstGeom prst="rect">
            <a:avLst/>
          </a:prstGeom>
        </p:spPr>
      </p:pic>
      <p:pic>
        <p:nvPicPr>
          <p:cNvPr id="100" name="Picture 99">
            <a:extLst>
              <a:ext uri="{FF2B5EF4-FFF2-40B4-BE49-F238E27FC236}">
                <a16:creationId xmlns:a16="http://schemas.microsoft.com/office/drawing/2014/main" id="{9ADF63B3-209D-4722-83BC-3CA49888F1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174" y="8190"/>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28" name="Picture 127" descr="Background pattern&#10;&#10;Description automatically generated with medium confidence">
            <a:extLst>
              <a:ext uri="{FF2B5EF4-FFF2-40B4-BE49-F238E27FC236}">
                <a16:creationId xmlns:a16="http://schemas.microsoft.com/office/drawing/2014/main" id="{763603BB-4C9D-41AD-A571-F0CC491509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9959" y="-19671"/>
            <a:ext cx="12505492" cy="7034339"/>
          </a:xfrm>
          <a:prstGeom prst="rect">
            <a:avLst/>
          </a:prstGeom>
        </p:spPr>
      </p:pic>
      <p:pic>
        <p:nvPicPr>
          <p:cNvPr id="133" name="Picture 132" descr="Background pattern&#10;&#10;Description automatically generated with low confidence">
            <a:extLst>
              <a:ext uri="{FF2B5EF4-FFF2-40B4-BE49-F238E27FC236}">
                <a16:creationId xmlns:a16="http://schemas.microsoft.com/office/drawing/2014/main" id="{42A3D890-F478-48E5-AD6F-C82C0F5A57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4361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4" name="Picture 133" descr="Background pattern&#10;&#10;Description automatically generated with low confidence">
            <a:extLst>
              <a:ext uri="{FF2B5EF4-FFF2-40B4-BE49-F238E27FC236}">
                <a16:creationId xmlns:a16="http://schemas.microsoft.com/office/drawing/2014/main" id="{485A764A-D6F3-4FBB-B287-C3736CB00A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31305"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135" name="Picture 134" descr="Background pattern&#10;&#10;Description automatically generated with low confidence">
            <a:extLst>
              <a:ext uri="{FF2B5EF4-FFF2-40B4-BE49-F238E27FC236}">
                <a16:creationId xmlns:a16="http://schemas.microsoft.com/office/drawing/2014/main" id="{23AACB3A-6BB8-4A44-AF4C-E78E414626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19000" y="-48698"/>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8" name="TextBox 7">
            <a:extLst>
              <a:ext uri="{FF2B5EF4-FFF2-40B4-BE49-F238E27FC236}">
                <a16:creationId xmlns:a16="http://schemas.microsoft.com/office/drawing/2014/main" id="{C3E366C7-2E1C-4548-BDF2-216998402043}"/>
              </a:ext>
            </a:extLst>
          </p:cNvPr>
          <p:cNvSpPr txBox="1"/>
          <p:nvPr/>
        </p:nvSpPr>
        <p:spPr>
          <a:xfrm>
            <a:off x="4132881" y="680808"/>
            <a:ext cx="1616020" cy="2769989"/>
          </a:xfrm>
          <a:prstGeom prst="rect">
            <a:avLst/>
          </a:prstGeom>
          <a:noFill/>
        </p:spPr>
        <p:txBody>
          <a:bodyPr wrap="none" rtlCol="0">
            <a:spAutoFit/>
          </a:bodyPr>
          <a:lstStyle/>
          <a:p>
            <a:r>
              <a:rPr lang="en-US" sz="2400" b="1" dirty="0">
                <a:solidFill>
                  <a:schemeClr val="accent6">
                    <a:lumMod val="50000"/>
                  </a:schemeClr>
                </a:solidFill>
              </a:rPr>
              <a:t>Contents :</a:t>
            </a:r>
          </a:p>
          <a:p>
            <a:endParaRPr lang="en-US" sz="2400" b="1" dirty="0">
              <a:solidFill>
                <a:schemeClr val="accent6">
                  <a:lumMod val="50000"/>
                </a:schemeClr>
              </a:solidFill>
            </a:endParaRPr>
          </a:p>
          <a:p>
            <a:r>
              <a:rPr lang="en-US" b="1" dirty="0">
                <a:solidFill>
                  <a:schemeClr val="accent6">
                    <a:lumMod val="75000"/>
                  </a:schemeClr>
                </a:solidFill>
              </a:rPr>
              <a:t>1- Introduction</a:t>
            </a:r>
          </a:p>
          <a:p>
            <a:endParaRPr lang="en-US" b="1" dirty="0">
              <a:solidFill>
                <a:schemeClr val="accent6">
                  <a:lumMod val="75000"/>
                </a:schemeClr>
              </a:solidFill>
            </a:endParaRPr>
          </a:p>
          <a:p>
            <a:r>
              <a:rPr lang="en-US" b="1" dirty="0">
                <a:solidFill>
                  <a:schemeClr val="accent6">
                    <a:lumMod val="75000"/>
                  </a:schemeClr>
                </a:solidFill>
              </a:rPr>
              <a:t>2- Charts</a:t>
            </a:r>
          </a:p>
          <a:p>
            <a:endParaRPr lang="en-US" b="1" dirty="0">
              <a:solidFill>
                <a:schemeClr val="accent6">
                  <a:lumMod val="75000"/>
                </a:schemeClr>
              </a:solidFill>
            </a:endParaRPr>
          </a:p>
          <a:p>
            <a:r>
              <a:rPr lang="en-US" b="1" dirty="0">
                <a:solidFill>
                  <a:schemeClr val="accent6">
                    <a:lumMod val="75000"/>
                  </a:schemeClr>
                </a:solidFill>
              </a:rPr>
              <a:t>3-Pattern </a:t>
            </a:r>
          </a:p>
          <a:p>
            <a:endParaRPr lang="en-US" b="1" dirty="0">
              <a:solidFill>
                <a:schemeClr val="accent6">
                  <a:lumMod val="75000"/>
                </a:schemeClr>
              </a:solidFill>
            </a:endParaRPr>
          </a:p>
          <a:p>
            <a:r>
              <a:rPr lang="en-US" b="1" dirty="0">
                <a:solidFill>
                  <a:schemeClr val="accent6">
                    <a:lumMod val="75000"/>
                  </a:schemeClr>
                </a:solidFill>
              </a:rPr>
              <a:t>4- prototype</a:t>
            </a:r>
          </a:p>
        </p:txBody>
      </p:sp>
      <p:sp>
        <p:nvSpPr>
          <p:cNvPr id="22" name="TextBox 21">
            <a:extLst>
              <a:ext uri="{FF2B5EF4-FFF2-40B4-BE49-F238E27FC236}">
                <a16:creationId xmlns:a16="http://schemas.microsoft.com/office/drawing/2014/main" id="{93BCFF62-C74C-4232-98BA-7FF430BB8CD7}"/>
              </a:ext>
            </a:extLst>
          </p:cNvPr>
          <p:cNvSpPr txBox="1"/>
          <p:nvPr/>
        </p:nvSpPr>
        <p:spPr>
          <a:xfrm rot="16200000">
            <a:off x="10753399" y="3320884"/>
            <a:ext cx="2047219" cy="461665"/>
          </a:xfrm>
          <a:prstGeom prst="rect">
            <a:avLst/>
          </a:prstGeom>
          <a:noFill/>
        </p:spPr>
        <p:txBody>
          <a:bodyPr wrap="square">
            <a:spAutoFit/>
          </a:bodyPr>
          <a:lstStyle/>
          <a:p>
            <a:pPr algn="ctr"/>
            <a:r>
              <a:rPr lang="en-US" sz="24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Content</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61108178"/>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pic>
        <p:nvPicPr>
          <p:cNvPr id="19" name="Picture 18" descr="Background pattern&#10;&#10;Description automatically generated with medium confidence">
            <a:extLst>
              <a:ext uri="{FF2B5EF4-FFF2-40B4-BE49-F238E27FC236}">
                <a16:creationId xmlns:a16="http://schemas.microsoft.com/office/drawing/2014/main" id="{45FA30E8-4BAE-498A-8EEF-002CE9A98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810152" y="-3"/>
            <a:ext cx="12192000" cy="6858000"/>
          </a:xfrm>
          <a:prstGeom prst="rect">
            <a:avLst/>
          </a:prstGeom>
        </p:spPr>
      </p:pic>
      <p:pic>
        <p:nvPicPr>
          <p:cNvPr id="50" name="Picture 49" descr="Background pattern&#10;&#10;Description automatically generated with low confidence">
            <a:extLst>
              <a:ext uri="{FF2B5EF4-FFF2-40B4-BE49-F238E27FC236}">
                <a16:creationId xmlns:a16="http://schemas.microsoft.com/office/drawing/2014/main" id="{806659CC-9FC7-408A-BB41-5EFE58AB8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87"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1" name="Picture 50" descr="Background pattern&#10;&#10;Description automatically generated with low confidence">
            <a:extLst>
              <a:ext uri="{FF2B5EF4-FFF2-40B4-BE49-F238E27FC236}">
                <a16:creationId xmlns:a16="http://schemas.microsoft.com/office/drawing/2014/main" id="{A35E4AB3-DE0E-4FEA-BDEB-DCDA07B98E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6094"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3" name="Picture 52">
            <a:extLst>
              <a:ext uri="{FF2B5EF4-FFF2-40B4-BE49-F238E27FC236}">
                <a16:creationId xmlns:a16="http://schemas.microsoft.com/office/drawing/2014/main" id="{B92BACE7-62AB-422C-B644-FFD9E0B17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97284"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4" name="Picture 53" descr="Background pattern&#10;&#10;Description automatically generated with low confidence">
            <a:extLst>
              <a:ext uri="{FF2B5EF4-FFF2-40B4-BE49-F238E27FC236}">
                <a16:creationId xmlns:a16="http://schemas.microsoft.com/office/drawing/2014/main" id="{657B1C70-AFEC-49A2-9F75-E3746FA078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12668"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8" name="Rectangle 27">
            <a:extLst>
              <a:ext uri="{FF2B5EF4-FFF2-40B4-BE49-F238E27FC236}">
                <a16:creationId xmlns:a16="http://schemas.microsoft.com/office/drawing/2014/main" id="{E54F5CCC-4588-4438-9445-8ED8C878F0ED}"/>
              </a:ext>
            </a:extLst>
          </p:cNvPr>
          <p:cNvSpPr/>
          <p:nvPr/>
        </p:nvSpPr>
        <p:spPr>
          <a:xfrm rot="16200000">
            <a:off x="1371010" y="3251068"/>
            <a:ext cx="2001199" cy="461665"/>
          </a:xfrm>
          <a:prstGeom prst="rect">
            <a:avLst/>
          </a:prstGeom>
          <a:noFill/>
          <a:ln>
            <a:noFill/>
          </a:ln>
        </p:spPr>
        <p:txBody>
          <a:bodyPr wrap="square" lIns="91440" tIns="45720" rIns="91440" bIns="45720" anchor="t">
            <a:spAutoFit/>
          </a:bodyPr>
          <a:lstStyle/>
          <a:p>
            <a:pPr algn="ctr"/>
            <a:r>
              <a:rPr lang="en-US" sz="24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a typeface="+mn-lt"/>
                <a:cs typeface="+mn-lt"/>
              </a:rPr>
              <a:t>Objective</a:t>
            </a:r>
            <a:endParaRPr lang="en-US" sz="2400">
              <a:ln w="10160">
                <a:solidFill>
                  <a:schemeClr val="accent6">
                    <a:lumMod val="50000"/>
                  </a:schemeClr>
                </a:solidFill>
                <a:prstDash val="solid"/>
              </a:ln>
              <a:effectLst>
                <a:outerShdw blurRad="38100" dist="22860" dir="5400000" algn="tl" rotWithShape="0">
                  <a:srgbClr val="000000">
                    <a:alpha val="30000"/>
                  </a:srgbClr>
                </a:outerShdw>
              </a:effectLst>
              <a:ea typeface="+mn-lt"/>
              <a:cs typeface="+mn-lt"/>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097221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2414440" y="3198167"/>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1220900"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4" name="Rectangle 63">
            <a:extLst>
              <a:ext uri="{FF2B5EF4-FFF2-40B4-BE49-F238E27FC236}">
                <a16:creationId xmlns:a16="http://schemas.microsoft.com/office/drawing/2014/main" id="{C7AAF738-6389-49C0-B00B-0504ABCBEC36}"/>
              </a:ext>
            </a:extLst>
          </p:cNvPr>
          <p:cNvSpPr/>
          <p:nvPr/>
        </p:nvSpPr>
        <p:spPr>
          <a:xfrm rot="16200000">
            <a:off x="163493" y="3198165"/>
            <a:ext cx="2086078"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4" name="Rectangle 3">
            <a:extLst>
              <a:ext uri="{FF2B5EF4-FFF2-40B4-BE49-F238E27FC236}">
                <a16:creationId xmlns:a16="http://schemas.microsoft.com/office/drawing/2014/main" id="{31267B1F-7D1D-4B28-ABE5-7D5706F472A2}"/>
              </a:ext>
            </a:extLst>
          </p:cNvPr>
          <p:cNvSpPr/>
          <p:nvPr/>
        </p:nvSpPr>
        <p:spPr>
          <a:xfrm>
            <a:off x="3472775" y="2540467"/>
            <a:ext cx="7078237" cy="1631216"/>
          </a:xfrm>
          <a:prstGeom prst="rect">
            <a:avLst/>
          </a:prstGeom>
          <a:noFill/>
        </p:spPr>
        <p:txBody>
          <a:bodyPr wrap="square" lIns="91440" tIns="45720" rIns="91440" bIns="45720">
            <a:spAutoFit/>
          </a:bodyPr>
          <a:lstStyle/>
          <a:p>
            <a:pPr algn="just"/>
            <a:r>
              <a:rPr lang="en-US" sz="2000" b="1">
                <a:solidFill>
                  <a:schemeClr val="accent6">
                    <a:lumMod val="75000"/>
                  </a:schemeClr>
                </a:solidFill>
                <a:latin typeface="+mj-lt"/>
              </a:rPr>
              <a:t> It’s an Electronic training platform system to help our target users to know more about what they do, the system offers different courses in various languages under different categories, in addition the system allow trainers to participate and post new courses, that will help them to find their course easier and in an efficient manner. </a:t>
            </a:r>
          </a:p>
        </p:txBody>
      </p:sp>
      <p:pic>
        <p:nvPicPr>
          <p:cNvPr id="18" name="Picture 17" descr="Background pattern&#10;&#10;Description automatically generated with low confidence">
            <a:extLst>
              <a:ext uri="{FF2B5EF4-FFF2-40B4-BE49-F238E27FC236}">
                <a16:creationId xmlns:a16="http://schemas.microsoft.com/office/drawing/2014/main" id="{012ECDBF-C583-4C21-B562-D713236992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49692" y="28105"/>
            <a:ext cx="12192000" cy="6858000"/>
          </a:xfrm>
          <a:prstGeom prst="rect">
            <a:avLst/>
          </a:prstGeom>
        </p:spPr>
      </p:pic>
      <p:sp>
        <p:nvSpPr>
          <p:cNvPr id="20" name="Rectangle 19">
            <a:extLst>
              <a:ext uri="{FF2B5EF4-FFF2-40B4-BE49-F238E27FC236}">
                <a16:creationId xmlns:a16="http://schemas.microsoft.com/office/drawing/2014/main" id="{79115BDA-1BB3-4CFF-B287-5457B8C94361}"/>
              </a:ext>
            </a:extLst>
          </p:cNvPr>
          <p:cNvSpPr/>
          <p:nvPr/>
        </p:nvSpPr>
        <p:spPr>
          <a:xfrm rot="16200000">
            <a:off x="39583" y="3119357"/>
            <a:ext cx="2086078" cy="830997"/>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rPr>
              <a:t>Team contribution</a:t>
            </a:r>
          </a:p>
        </p:txBody>
      </p:sp>
      <p:pic>
        <p:nvPicPr>
          <p:cNvPr id="21" name="Picture 20" descr="Background pattern&#10;&#10;Description automatically generated with low confidence">
            <a:extLst>
              <a:ext uri="{FF2B5EF4-FFF2-40B4-BE49-F238E27FC236}">
                <a16:creationId xmlns:a16="http://schemas.microsoft.com/office/drawing/2014/main" id="{F5A018D2-7311-4ED4-862B-811D02417B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99481" y="-57154"/>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2" name="Rectangle 21">
            <a:extLst>
              <a:ext uri="{FF2B5EF4-FFF2-40B4-BE49-F238E27FC236}">
                <a16:creationId xmlns:a16="http://schemas.microsoft.com/office/drawing/2014/main" id="{E211C5DB-1A1A-475A-952D-6B9F06096A25}"/>
              </a:ext>
            </a:extLst>
          </p:cNvPr>
          <p:cNvSpPr/>
          <p:nvPr/>
        </p:nvSpPr>
        <p:spPr>
          <a:xfrm rot="16200000">
            <a:off x="-464857" y="3251068"/>
            <a:ext cx="2001200"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482939464"/>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pic>
        <p:nvPicPr>
          <p:cNvPr id="19" name="Picture 18" descr="Background pattern&#10;&#10;Description automatically generated with medium confidence">
            <a:extLst>
              <a:ext uri="{FF2B5EF4-FFF2-40B4-BE49-F238E27FC236}">
                <a16:creationId xmlns:a16="http://schemas.microsoft.com/office/drawing/2014/main" id="{45FA30E8-4BAE-498A-8EEF-002CE9A98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810152" y="-3"/>
            <a:ext cx="12192000" cy="6858000"/>
          </a:xfrm>
          <a:prstGeom prst="rect">
            <a:avLst/>
          </a:prstGeom>
        </p:spPr>
      </p:pic>
      <p:pic>
        <p:nvPicPr>
          <p:cNvPr id="50" name="Picture 49" descr="Background pattern&#10;&#10;Description automatically generated with low confidence">
            <a:extLst>
              <a:ext uri="{FF2B5EF4-FFF2-40B4-BE49-F238E27FC236}">
                <a16:creationId xmlns:a16="http://schemas.microsoft.com/office/drawing/2014/main" id="{806659CC-9FC7-408A-BB41-5EFE58AB8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87"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1" name="Picture 50" descr="Background pattern&#10;&#10;Description automatically generated with low confidence">
            <a:extLst>
              <a:ext uri="{FF2B5EF4-FFF2-40B4-BE49-F238E27FC236}">
                <a16:creationId xmlns:a16="http://schemas.microsoft.com/office/drawing/2014/main" id="{A35E4AB3-DE0E-4FEA-BDEB-DCDA07B98E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372" y="23891"/>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3" name="Picture 52">
            <a:extLst>
              <a:ext uri="{FF2B5EF4-FFF2-40B4-BE49-F238E27FC236}">
                <a16:creationId xmlns:a16="http://schemas.microsoft.com/office/drawing/2014/main" id="{B92BACE7-62AB-422C-B644-FFD9E0B17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96924"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4" name="Picture 53" descr="Background pattern&#10;&#10;Description automatically generated with low confidence">
            <a:extLst>
              <a:ext uri="{FF2B5EF4-FFF2-40B4-BE49-F238E27FC236}">
                <a16:creationId xmlns:a16="http://schemas.microsoft.com/office/drawing/2014/main" id="{657B1C70-AFEC-49A2-9F75-E3746FA078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12308"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8" name="Rectangle 27">
            <a:extLst>
              <a:ext uri="{FF2B5EF4-FFF2-40B4-BE49-F238E27FC236}">
                <a16:creationId xmlns:a16="http://schemas.microsoft.com/office/drawing/2014/main" id="{E54F5CCC-4588-4438-9445-8ED8C878F0ED}"/>
              </a:ext>
            </a:extLst>
          </p:cNvPr>
          <p:cNvSpPr/>
          <p:nvPr/>
        </p:nvSpPr>
        <p:spPr>
          <a:xfrm rot="16200000">
            <a:off x="1371490" y="3066402"/>
            <a:ext cx="2001199" cy="830997"/>
          </a:xfrm>
          <a:prstGeom prst="rect">
            <a:avLst/>
          </a:prstGeom>
          <a:noFill/>
          <a:ln>
            <a:noFill/>
          </a:ln>
        </p:spPr>
        <p:txBody>
          <a:bodyPr wrap="square" lIns="91440" tIns="45720" rIns="91440" bIns="45720" anchor="t">
            <a:spAutoFit/>
          </a:bodyPr>
          <a:lstStyle/>
          <a:p>
            <a:pPr algn="ctr"/>
            <a:r>
              <a:rPr lang="en-US" sz="24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Calibri"/>
                <a:cs typeface="Calibri"/>
              </a:rPr>
              <a:t>Objective</a:t>
            </a:r>
            <a:endParaRPr lang="en-US" sz="2400">
              <a:ln w="10160">
                <a:solidFill>
                  <a:schemeClr val="accent6">
                    <a:lumMod val="50000"/>
                  </a:schemeClr>
                </a:solidFill>
                <a:prstDash val="solid"/>
              </a:ln>
              <a:effectLst>
                <a:outerShdw blurRad="38100" dist="22860" dir="5400000" algn="tl" rotWithShape="0">
                  <a:srgbClr val="000000">
                    <a:alpha val="30000"/>
                  </a:srgbClr>
                </a:outerShdw>
              </a:effectLst>
              <a:ea typeface="+mn-lt"/>
              <a:cs typeface="+mn-lt"/>
            </a:endParaRPr>
          </a:p>
          <a:p>
            <a:pPr algn="ctr"/>
            <a:endParaRPr lang="en-US" sz="2400" b="1" cap="none" spc="0">
              <a:ln w="10160">
                <a:solidFill>
                  <a:srgbClr val="70AD47">
                    <a:lumMod val="50000"/>
                  </a:srgbClr>
                </a:solidFill>
                <a:prstDash val="solid"/>
              </a:ln>
              <a:solidFill>
                <a:srgbClr val="FFFFFF"/>
              </a:solidFill>
              <a:effectLst>
                <a:outerShdw blurRad="38100" dist="22860" dir="5400000" algn="tl" rotWithShape="0">
                  <a:srgbClr val="000000">
                    <a:alpha val="30000"/>
                  </a:srgbClr>
                </a:outerShdw>
              </a:effectLst>
              <a:latin typeface="WordVisi_MSFontService"/>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097221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0676709"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1220893"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17" name="Rectangle 16">
            <a:extLst>
              <a:ext uri="{FF2B5EF4-FFF2-40B4-BE49-F238E27FC236}">
                <a16:creationId xmlns:a16="http://schemas.microsoft.com/office/drawing/2014/main" id="{50FB1346-6A4F-41B7-BF4B-FDAADA46CBCA}"/>
              </a:ext>
            </a:extLst>
          </p:cNvPr>
          <p:cNvSpPr/>
          <p:nvPr/>
        </p:nvSpPr>
        <p:spPr>
          <a:xfrm rot="16200000">
            <a:off x="121689" y="3119357"/>
            <a:ext cx="2086078" cy="830997"/>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rPr>
              <a:t>Team contribution</a:t>
            </a:r>
          </a:p>
        </p:txBody>
      </p:sp>
      <p:sp>
        <p:nvSpPr>
          <p:cNvPr id="20" name="Rectangle 19">
            <a:extLst>
              <a:ext uri="{FF2B5EF4-FFF2-40B4-BE49-F238E27FC236}">
                <a16:creationId xmlns:a16="http://schemas.microsoft.com/office/drawing/2014/main" id="{13F861C1-4C9D-4C62-BF53-A6D6DA8AA619}"/>
              </a:ext>
            </a:extLst>
          </p:cNvPr>
          <p:cNvSpPr/>
          <p:nvPr/>
        </p:nvSpPr>
        <p:spPr>
          <a:xfrm rot="16200000">
            <a:off x="-382751" y="3251068"/>
            <a:ext cx="2001200"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pic>
        <p:nvPicPr>
          <p:cNvPr id="38" name="Picture 37" descr="Background pattern&#10;&#10;Description automatically generated with low confidence">
            <a:extLst>
              <a:ext uri="{FF2B5EF4-FFF2-40B4-BE49-F238E27FC236}">
                <a16:creationId xmlns:a16="http://schemas.microsoft.com/office/drawing/2014/main" id="{581F4AF6-B0C4-4697-91FC-C96C209443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49692" y="28105"/>
            <a:ext cx="12192000" cy="6858000"/>
          </a:xfrm>
          <a:prstGeom prst="rect">
            <a:avLst/>
          </a:prstGeom>
        </p:spPr>
      </p:pic>
      <p:sp>
        <p:nvSpPr>
          <p:cNvPr id="39" name="Rectangle 38">
            <a:extLst>
              <a:ext uri="{FF2B5EF4-FFF2-40B4-BE49-F238E27FC236}">
                <a16:creationId xmlns:a16="http://schemas.microsoft.com/office/drawing/2014/main" id="{3BD82FB6-B62C-4D73-8CC3-43CEF086ED98}"/>
              </a:ext>
            </a:extLst>
          </p:cNvPr>
          <p:cNvSpPr/>
          <p:nvPr/>
        </p:nvSpPr>
        <p:spPr>
          <a:xfrm rot="16200000">
            <a:off x="39583" y="3119357"/>
            <a:ext cx="2086078" cy="830997"/>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rPr>
              <a:t>Team contribution</a:t>
            </a:r>
          </a:p>
        </p:txBody>
      </p:sp>
      <p:pic>
        <p:nvPicPr>
          <p:cNvPr id="40" name="Picture 39" descr="Background pattern&#10;&#10;Description automatically generated with low confidence">
            <a:extLst>
              <a:ext uri="{FF2B5EF4-FFF2-40B4-BE49-F238E27FC236}">
                <a16:creationId xmlns:a16="http://schemas.microsoft.com/office/drawing/2014/main" id="{F42A07EB-354C-4527-8E83-4CC35D6AEF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99481" y="-57154"/>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41" name="Rectangle 40">
            <a:extLst>
              <a:ext uri="{FF2B5EF4-FFF2-40B4-BE49-F238E27FC236}">
                <a16:creationId xmlns:a16="http://schemas.microsoft.com/office/drawing/2014/main" id="{FEF6A30A-9E63-4925-9984-79916A1F9B31}"/>
              </a:ext>
            </a:extLst>
          </p:cNvPr>
          <p:cNvSpPr/>
          <p:nvPr/>
        </p:nvSpPr>
        <p:spPr>
          <a:xfrm rot="16200000">
            <a:off x="-464857" y="3251068"/>
            <a:ext cx="2001200"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pic>
        <p:nvPicPr>
          <p:cNvPr id="21" name="Picture 20" descr="Diagram&#10;&#10;Description automatically generated">
            <a:extLst>
              <a:ext uri="{FF2B5EF4-FFF2-40B4-BE49-F238E27FC236}">
                <a16:creationId xmlns:a16="http://schemas.microsoft.com/office/drawing/2014/main" id="{11907E30-0495-2A4D-9E4F-60E4829D2C37}"/>
              </a:ext>
            </a:extLst>
          </p:cNvPr>
          <p:cNvPicPr/>
          <p:nvPr/>
        </p:nvPicPr>
        <p:blipFill>
          <a:blip r:embed="rId10">
            <a:extLst>
              <a:ext uri="{28A0092B-C50C-407E-A947-70E740481C1C}">
                <a14:useLocalDpi xmlns:a14="http://schemas.microsoft.com/office/drawing/2010/main" val="0"/>
              </a:ext>
            </a:extLst>
          </a:blip>
          <a:stretch>
            <a:fillRect/>
          </a:stretch>
        </p:blipFill>
        <p:spPr>
          <a:xfrm>
            <a:off x="3163952" y="1541319"/>
            <a:ext cx="5833110" cy="4773930"/>
          </a:xfrm>
          <a:prstGeom prst="rect">
            <a:avLst/>
          </a:prstGeom>
        </p:spPr>
      </p:pic>
      <p:sp>
        <p:nvSpPr>
          <p:cNvPr id="4" name="Rectangle 3">
            <a:extLst>
              <a:ext uri="{FF2B5EF4-FFF2-40B4-BE49-F238E27FC236}">
                <a16:creationId xmlns:a16="http://schemas.microsoft.com/office/drawing/2014/main" id="{FB68457F-9466-4245-80F0-057DB15CD39D}"/>
              </a:ext>
            </a:extLst>
          </p:cNvPr>
          <p:cNvSpPr/>
          <p:nvPr/>
        </p:nvSpPr>
        <p:spPr>
          <a:xfrm>
            <a:off x="2950227" y="688769"/>
            <a:ext cx="4478806" cy="852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6" name="Rectangle 5">
            <a:extLst>
              <a:ext uri="{FF2B5EF4-FFF2-40B4-BE49-F238E27FC236}">
                <a16:creationId xmlns:a16="http://schemas.microsoft.com/office/drawing/2014/main" id="{85F83D81-C969-8D43-A1FC-F848E5D25AF3}"/>
              </a:ext>
            </a:extLst>
          </p:cNvPr>
          <p:cNvSpPr/>
          <p:nvPr/>
        </p:nvSpPr>
        <p:spPr>
          <a:xfrm>
            <a:off x="3987377" y="640526"/>
            <a:ext cx="3984963" cy="852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A" dirty="0">
                <a:solidFill>
                  <a:schemeClr val="tx1"/>
                </a:solidFill>
              </a:rPr>
              <a:t>Sign-up for trainer/trainee :</a:t>
            </a:r>
          </a:p>
        </p:txBody>
      </p:sp>
    </p:spTree>
    <p:extLst>
      <p:ext uri="{BB962C8B-B14F-4D97-AF65-F5344CB8AC3E}">
        <p14:creationId xmlns:p14="http://schemas.microsoft.com/office/powerpoint/2010/main" val="2376805838"/>
      </p:ext>
    </p:extLst>
  </p:cSld>
  <p:clrMapOvr>
    <a:masterClrMapping/>
  </p:clrMapOvr>
  <p:transition spd="med">
    <p:push dir="r"/>
  </p:transition>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pic>
        <p:nvPicPr>
          <p:cNvPr id="19" name="Picture 18" descr="Background pattern&#10;&#10;Description automatically generated with medium confidence">
            <a:extLst>
              <a:ext uri="{FF2B5EF4-FFF2-40B4-BE49-F238E27FC236}">
                <a16:creationId xmlns:a16="http://schemas.microsoft.com/office/drawing/2014/main" id="{45FA30E8-4BAE-498A-8EEF-002CE9A98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810152" y="-3"/>
            <a:ext cx="12192000" cy="6858000"/>
          </a:xfrm>
          <a:prstGeom prst="rect">
            <a:avLst/>
          </a:prstGeom>
        </p:spPr>
      </p:pic>
      <p:pic>
        <p:nvPicPr>
          <p:cNvPr id="50" name="Picture 49" descr="Background pattern&#10;&#10;Description automatically generated with low confidence">
            <a:extLst>
              <a:ext uri="{FF2B5EF4-FFF2-40B4-BE49-F238E27FC236}">
                <a16:creationId xmlns:a16="http://schemas.microsoft.com/office/drawing/2014/main" id="{806659CC-9FC7-408A-BB41-5EFE58AB8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87"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1" name="Picture 50" descr="Background pattern&#10;&#10;Description automatically generated with low confidence">
            <a:extLst>
              <a:ext uri="{FF2B5EF4-FFF2-40B4-BE49-F238E27FC236}">
                <a16:creationId xmlns:a16="http://schemas.microsoft.com/office/drawing/2014/main" id="{A35E4AB3-DE0E-4FEA-BDEB-DCDA07B98E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706"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3" name="Picture 52">
            <a:extLst>
              <a:ext uri="{FF2B5EF4-FFF2-40B4-BE49-F238E27FC236}">
                <a16:creationId xmlns:a16="http://schemas.microsoft.com/office/drawing/2014/main" id="{B92BACE7-62AB-422C-B644-FFD9E0B17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5015"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4" name="Picture 53" descr="Background pattern&#10;&#10;Description automatically generated with low confidence">
            <a:extLst>
              <a:ext uri="{FF2B5EF4-FFF2-40B4-BE49-F238E27FC236}">
                <a16:creationId xmlns:a16="http://schemas.microsoft.com/office/drawing/2014/main" id="{657B1C70-AFEC-49A2-9F75-E3746FA078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0843"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8" name="Rectangle 27">
            <a:extLst>
              <a:ext uri="{FF2B5EF4-FFF2-40B4-BE49-F238E27FC236}">
                <a16:creationId xmlns:a16="http://schemas.microsoft.com/office/drawing/2014/main" id="{E54F5CCC-4588-4438-9445-8ED8C878F0ED}"/>
              </a:ext>
            </a:extLst>
          </p:cNvPr>
          <p:cNvSpPr/>
          <p:nvPr/>
        </p:nvSpPr>
        <p:spPr>
          <a:xfrm rot="16200000">
            <a:off x="9675949" y="3066402"/>
            <a:ext cx="2001199" cy="830997"/>
          </a:xfrm>
          <a:prstGeom prst="rect">
            <a:avLst/>
          </a:prstGeom>
          <a:noFill/>
          <a:ln>
            <a:noFill/>
          </a:ln>
        </p:spPr>
        <p:txBody>
          <a:bodyPr wrap="square" lIns="91440" tIns="45720" rIns="91440" bIns="45720" anchor="t">
            <a:spAutoFit/>
          </a:bodyPr>
          <a:lstStyle/>
          <a:p>
            <a:pPr algn="ctr"/>
            <a:r>
              <a:rPr lang="en-US" sz="24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Calibri"/>
                <a:cs typeface="Calibri"/>
              </a:rPr>
              <a:t>Objective</a:t>
            </a:r>
            <a:endParaRPr lang="en-US" sz="2400">
              <a:ln w="10160">
                <a:solidFill>
                  <a:schemeClr val="accent6">
                    <a:lumMod val="50000"/>
                  </a:schemeClr>
                </a:solidFill>
                <a:prstDash val="solid"/>
              </a:ln>
              <a:effectLst>
                <a:outerShdw blurRad="38100" dist="22860" dir="5400000" algn="tl" rotWithShape="0">
                  <a:srgbClr val="000000">
                    <a:alpha val="30000"/>
                  </a:srgbClr>
                </a:outerShdw>
              </a:effectLst>
              <a:ea typeface="+mn-lt"/>
              <a:cs typeface="+mn-lt"/>
            </a:endParaRPr>
          </a:p>
          <a:p>
            <a:pPr algn="ctr"/>
            <a:endParaRPr lang="en-US" sz="2400" b="1" cap="none" spc="0">
              <a:ln w="10160">
                <a:solidFill>
                  <a:srgbClr val="70AD47">
                    <a:lumMod val="50000"/>
                  </a:srgbClr>
                </a:solidFill>
                <a:prstDash val="solid"/>
              </a:ln>
              <a:solidFill>
                <a:srgbClr val="FFFFFF"/>
              </a:solidFill>
              <a:effectLst>
                <a:outerShdw blurRad="38100" dist="22860" dir="5400000" algn="tl" rotWithShape="0">
                  <a:srgbClr val="000000">
                    <a:alpha val="30000"/>
                  </a:srgbClr>
                </a:outerShdw>
              </a:effectLst>
              <a:latin typeface="WordVisi_MSFontService"/>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097221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0676709"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1402358"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4" name="Rectangle 63">
            <a:extLst>
              <a:ext uri="{FF2B5EF4-FFF2-40B4-BE49-F238E27FC236}">
                <a16:creationId xmlns:a16="http://schemas.microsoft.com/office/drawing/2014/main" id="{C7AAF738-6389-49C0-B00B-0504ABCBEC36}"/>
              </a:ext>
            </a:extLst>
          </p:cNvPr>
          <p:cNvSpPr/>
          <p:nvPr/>
        </p:nvSpPr>
        <p:spPr>
          <a:xfrm rot="16200000">
            <a:off x="322469" y="3279130"/>
            <a:ext cx="2086078"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4" name="TextBox 3">
            <a:extLst>
              <a:ext uri="{FF2B5EF4-FFF2-40B4-BE49-F238E27FC236}">
                <a16:creationId xmlns:a16="http://schemas.microsoft.com/office/drawing/2014/main" id="{FF730D9E-D039-4324-8AD7-31897A7F55E0}"/>
              </a:ext>
            </a:extLst>
          </p:cNvPr>
          <p:cNvSpPr txBox="1"/>
          <p:nvPr/>
        </p:nvSpPr>
        <p:spPr>
          <a:xfrm>
            <a:off x="3951664" y="2312180"/>
            <a:ext cx="5468942" cy="2831544"/>
          </a:xfrm>
          <a:prstGeom prst="rect">
            <a:avLst/>
          </a:prstGeom>
          <a:noFill/>
        </p:spPr>
        <p:txBody>
          <a:bodyPr wrap="square" lIns="91440" tIns="45720" rIns="91440" bIns="45720" rtlCol="0" anchor="t">
            <a:spAutoFit/>
          </a:bodyPr>
          <a:lstStyle/>
          <a:p>
            <a:r>
              <a:rPr lang="en-US" sz="2000">
                <a:ea typeface="+mn-lt"/>
                <a:cs typeface="+mn-lt"/>
              </a:rPr>
              <a:t>-</a:t>
            </a:r>
            <a:r>
              <a:rPr lang="en-US" sz="2000" i="0">
                <a:effectLst/>
                <a:ea typeface="+mn-lt"/>
                <a:cs typeface="+mn-lt"/>
              </a:rPr>
              <a:t>To</a:t>
            </a:r>
            <a:r>
              <a:rPr lang="en-US" sz="2000">
                <a:ea typeface="+mn-lt"/>
                <a:cs typeface="+mn-lt"/>
              </a:rPr>
              <a:t> make workers do their work </a:t>
            </a:r>
            <a:r>
              <a:rPr lang="en-US" sz="2000" i="0">
                <a:effectLst/>
                <a:ea typeface="+mn-lt"/>
                <a:cs typeface="+mn-lt"/>
              </a:rPr>
              <a:t>in </a:t>
            </a:r>
            <a:r>
              <a:rPr lang="en-US" sz="2000">
                <a:ea typeface="+mn-lt"/>
                <a:cs typeface="+mn-lt"/>
              </a:rPr>
              <a:t>efficient manner </a:t>
            </a:r>
            <a:endParaRPr lang="en-US">
              <a:ea typeface="+mn-lt"/>
              <a:cs typeface="+mn-lt"/>
            </a:endParaRPr>
          </a:p>
          <a:p>
            <a:endParaRPr lang="en-US" sz="2000">
              <a:ea typeface="+mn-lt"/>
              <a:cs typeface="+mn-lt"/>
            </a:endParaRPr>
          </a:p>
          <a:p>
            <a:r>
              <a:rPr lang="en-US" sz="2000">
                <a:ea typeface="+mn-lt"/>
                <a:cs typeface="+mn-lt"/>
              </a:rPr>
              <a:t>-To make workers of PoTHMs closer to their presidency without need </a:t>
            </a:r>
            <a:r>
              <a:rPr lang="en-US" sz="2000" i="0">
                <a:effectLst/>
                <a:ea typeface="+mn-lt"/>
                <a:cs typeface="+mn-lt"/>
              </a:rPr>
              <a:t>to </a:t>
            </a:r>
            <a:r>
              <a:rPr lang="en-US" sz="2000">
                <a:ea typeface="+mn-lt"/>
                <a:cs typeface="+mn-lt"/>
              </a:rPr>
              <a:t>be in place</a:t>
            </a:r>
            <a:endParaRPr lang="en-US">
              <a:ea typeface="+mn-lt"/>
              <a:cs typeface="+mn-lt"/>
            </a:endParaRPr>
          </a:p>
          <a:p>
            <a:endParaRPr lang="en-US">
              <a:ea typeface="+mn-lt"/>
              <a:cs typeface="+mn-lt"/>
            </a:endParaRPr>
          </a:p>
          <a:p>
            <a:r>
              <a:rPr lang="en-US" sz="2000">
                <a:ea typeface="+mn-lt"/>
                <a:cs typeface="+mn-lt"/>
              </a:rPr>
              <a:t>- To open </a:t>
            </a:r>
            <a:r>
              <a:rPr lang="en-US" sz="2000" i="0">
                <a:effectLst/>
                <a:ea typeface="+mn-lt"/>
                <a:cs typeface="+mn-lt"/>
              </a:rPr>
              <a:t>the </a:t>
            </a:r>
            <a:r>
              <a:rPr lang="en-US" sz="2000">
                <a:ea typeface="+mn-lt"/>
                <a:cs typeface="+mn-lt"/>
              </a:rPr>
              <a:t>door for companies to provide courses through </a:t>
            </a:r>
            <a:r>
              <a:rPr lang="en-US" sz="2000" i="0">
                <a:effectLst/>
                <a:ea typeface="+mn-lt"/>
                <a:cs typeface="+mn-lt"/>
              </a:rPr>
              <a:t>the </a:t>
            </a:r>
            <a:r>
              <a:rPr lang="en-US" sz="2000">
                <a:ea typeface="+mn-lt"/>
                <a:cs typeface="+mn-lt"/>
              </a:rPr>
              <a:t>platform</a:t>
            </a:r>
            <a:endParaRPr lang="en-US">
              <a:ea typeface="+mn-lt"/>
              <a:cs typeface="+mn-lt"/>
            </a:endParaRPr>
          </a:p>
          <a:p>
            <a:endParaRPr lang="en-US" sz="2000" b="1">
              <a:solidFill>
                <a:schemeClr val="accent6">
                  <a:lumMod val="75000"/>
                </a:schemeClr>
              </a:solidFill>
              <a:latin typeface="+mj-lt"/>
              <a:cs typeface="Calibri Light"/>
            </a:endParaRPr>
          </a:p>
        </p:txBody>
      </p:sp>
      <p:pic>
        <p:nvPicPr>
          <p:cNvPr id="18" name="Picture 17" descr="Background pattern&#10;&#10;Description automatically generated with low confidence">
            <a:extLst>
              <a:ext uri="{FF2B5EF4-FFF2-40B4-BE49-F238E27FC236}">
                <a16:creationId xmlns:a16="http://schemas.microsoft.com/office/drawing/2014/main" id="{2EB533E5-F266-4345-A9C3-C1A84E8DFA2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49692" y="28105"/>
            <a:ext cx="12192000" cy="6858000"/>
          </a:xfrm>
          <a:prstGeom prst="rect">
            <a:avLst/>
          </a:prstGeom>
        </p:spPr>
      </p:pic>
      <p:sp>
        <p:nvSpPr>
          <p:cNvPr id="20" name="Rectangle 19">
            <a:extLst>
              <a:ext uri="{FF2B5EF4-FFF2-40B4-BE49-F238E27FC236}">
                <a16:creationId xmlns:a16="http://schemas.microsoft.com/office/drawing/2014/main" id="{6E829BCF-CC55-4516-ABD6-88F28904198A}"/>
              </a:ext>
            </a:extLst>
          </p:cNvPr>
          <p:cNvSpPr/>
          <p:nvPr/>
        </p:nvSpPr>
        <p:spPr>
          <a:xfrm rot="16200000">
            <a:off x="39583" y="3119357"/>
            <a:ext cx="2086078" cy="830997"/>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rPr>
              <a:t>Team contribution</a:t>
            </a:r>
          </a:p>
        </p:txBody>
      </p:sp>
      <p:pic>
        <p:nvPicPr>
          <p:cNvPr id="21" name="Picture 20" descr="Background pattern&#10;&#10;Description automatically generated with low confidence">
            <a:extLst>
              <a:ext uri="{FF2B5EF4-FFF2-40B4-BE49-F238E27FC236}">
                <a16:creationId xmlns:a16="http://schemas.microsoft.com/office/drawing/2014/main" id="{9F709A95-F4E3-4E81-8479-6F92A547A7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99481" y="-57154"/>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2" name="Rectangle 21">
            <a:extLst>
              <a:ext uri="{FF2B5EF4-FFF2-40B4-BE49-F238E27FC236}">
                <a16:creationId xmlns:a16="http://schemas.microsoft.com/office/drawing/2014/main" id="{A253E7DD-EB2F-4645-88E6-958DA5E4CEEA}"/>
              </a:ext>
            </a:extLst>
          </p:cNvPr>
          <p:cNvSpPr/>
          <p:nvPr/>
        </p:nvSpPr>
        <p:spPr>
          <a:xfrm rot="16200000">
            <a:off x="-464857" y="3251068"/>
            <a:ext cx="2001200"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472345022"/>
      </p:ext>
    </p:extLst>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pic>
        <p:nvPicPr>
          <p:cNvPr id="19" name="Picture 18" descr="Background pattern&#10;&#10;Description automatically generated with medium confidence">
            <a:extLst>
              <a:ext uri="{FF2B5EF4-FFF2-40B4-BE49-F238E27FC236}">
                <a16:creationId xmlns:a16="http://schemas.microsoft.com/office/drawing/2014/main" id="{45FA30E8-4BAE-498A-8EEF-002CE9A98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810152" y="-3"/>
            <a:ext cx="12192000" cy="6858000"/>
          </a:xfrm>
          <a:prstGeom prst="rect">
            <a:avLst/>
          </a:prstGeom>
        </p:spPr>
      </p:pic>
      <p:pic>
        <p:nvPicPr>
          <p:cNvPr id="50" name="Picture 49" descr="Background pattern&#10;&#10;Description automatically generated with low confidence">
            <a:extLst>
              <a:ext uri="{FF2B5EF4-FFF2-40B4-BE49-F238E27FC236}">
                <a16:creationId xmlns:a16="http://schemas.microsoft.com/office/drawing/2014/main" id="{806659CC-9FC7-408A-BB41-5EFE58AB8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87"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1" name="Picture 50" descr="Background pattern&#10;&#10;Description automatically generated with low confidence">
            <a:extLst>
              <a:ext uri="{FF2B5EF4-FFF2-40B4-BE49-F238E27FC236}">
                <a16:creationId xmlns:a16="http://schemas.microsoft.com/office/drawing/2014/main" id="{A35E4AB3-DE0E-4FEA-BDEB-DCDA07B98E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706"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3" name="Picture 52">
            <a:extLst>
              <a:ext uri="{FF2B5EF4-FFF2-40B4-BE49-F238E27FC236}">
                <a16:creationId xmlns:a16="http://schemas.microsoft.com/office/drawing/2014/main" id="{B92BACE7-62AB-422C-B644-FFD9E0B17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5015"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4" name="Picture 53" descr="Background pattern&#10;&#10;Description automatically generated with low confidence">
            <a:extLst>
              <a:ext uri="{FF2B5EF4-FFF2-40B4-BE49-F238E27FC236}">
                <a16:creationId xmlns:a16="http://schemas.microsoft.com/office/drawing/2014/main" id="{657B1C70-AFEC-49A2-9F75-E3746FA078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4757"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8" name="Rectangle 27">
            <a:extLst>
              <a:ext uri="{FF2B5EF4-FFF2-40B4-BE49-F238E27FC236}">
                <a16:creationId xmlns:a16="http://schemas.microsoft.com/office/drawing/2014/main" id="{E54F5CCC-4588-4438-9445-8ED8C878F0ED}"/>
              </a:ext>
            </a:extLst>
          </p:cNvPr>
          <p:cNvSpPr/>
          <p:nvPr/>
        </p:nvSpPr>
        <p:spPr>
          <a:xfrm rot="16200000">
            <a:off x="9545902" y="3251068"/>
            <a:ext cx="2001199" cy="461665"/>
          </a:xfrm>
          <a:prstGeom prst="rect">
            <a:avLst/>
          </a:prstGeom>
          <a:noFill/>
          <a:ln>
            <a:noFill/>
          </a:ln>
        </p:spPr>
        <p:txBody>
          <a:bodyPr wrap="square" lIns="91440" tIns="45720" rIns="91440" bIns="45720" anchor="t">
            <a:spAutoFit/>
          </a:bodyPr>
          <a:lstStyle/>
          <a:p>
            <a:pPr algn="ctr"/>
            <a:r>
              <a:rPr lang="en-US" sz="2400" b="1">
                <a:ln w="10160">
                  <a:solidFill>
                    <a:srgbClr val="70AD47">
                      <a:lumMod val="50000"/>
                    </a:srgbClr>
                  </a:solidFill>
                  <a:prstDash val="solid"/>
                </a:ln>
                <a:solidFill>
                  <a:srgbClr val="FFFFFF"/>
                </a:solidFill>
                <a:effectLst>
                  <a:outerShdw blurRad="38100" dist="22860" dir="5400000" algn="tl" rotWithShape="0">
                    <a:srgbClr val="000000">
                      <a:alpha val="30000"/>
                    </a:srgbClr>
                  </a:outerShdw>
                </a:effectLst>
                <a:latin typeface="Calibri"/>
                <a:cs typeface="Calibri"/>
              </a:rPr>
              <a:t>Objective</a:t>
            </a:r>
            <a:endParaRPr lang="en-US" sz="2400">
              <a:ln w="10160">
                <a:solidFill>
                  <a:srgbClr val="70AD47">
                    <a:lumMod val="50000"/>
                  </a:srgbClr>
                </a:solidFill>
                <a:prstDash val="solid"/>
              </a:ln>
              <a:effectLst>
                <a:outerShdw blurRad="38100" dist="22860" dir="5400000" algn="tl" rotWithShape="0">
                  <a:srgbClr val="000000">
                    <a:alpha val="30000"/>
                  </a:srgbClr>
                </a:outerShdw>
              </a:effectLst>
              <a:ea typeface="+mn-lt"/>
              <a:cs typeface="+mn-lt"/>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097221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0676709"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9276333"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4" name="TextBox 3">
            <a:extLst>
              <a:ext uri="{FF2B5EF4-FFF2-40B4-BE49-F238E27FC236}">
                <a16:creationId xmlns:a16="http://schemas.microsoft.com/office/drawing/2014/main" id="{24A4E25D-7F87-4C99-9074-90F9EBB67073}"/>
              </a:ext>
            </a:extLst>
          </p:cNvPr>
          <p:cNvSpPr txBox="1"/>
          <p:nvPr/>
        </p:nvSpPr>
        <p:spPr>
          <a:xfrm>
            <a:off x="1944014" y="1293697"/>
            <a:ext cx="7042897" cy="4801314"/>
          </a:xfrm>
          <a:prstGeom prst="rect">
            <a:avLst/>
          </a:prstGeom>
          <a:noFill/>
        </p:spPr>
        <p:txBody>
          <a:bodyPr wrap="square" rtlCol="0">
            <a:spAutoFit/>
          </a:bodyPr>
          <a:lstStyle/>
          <a:p>
            <a:pPr algn="just" rtl="0" fontAlgn="base"/>
            <a:r>
              <a:rPr lang="en-US" sz="1800" b="1" i="0">
                <a:solidFill>
                  <a:schemeClr val="accent2">
                    <a:lumMod val="50000"/>
                  </a:schemeClr>
                </a:solidFill>
                <a:effectLst/>
                <a:latin typeface="+mj-lt"/>
              </a:rPr>
              <a:t> When we were choosing the model, two points were taken into consideration, which were mentioned in the RFP (Seventh part), and they are: </a:t>
            </a:r>
            <a:endParaRPr lang="en-US" b="1" i="0">
              <a:solidFill>
                <a:schemeClr val="accent2">
                  <a:lumMod val="50000"/>
                </a:schemeClr>
              </a:solidFill>
              <a:effectLst/>
              <a:latin typeface="+mj-lt"/>
            </a:endParaRPr>
          </a:p>
          <a:p>
            <a:pPr algn="just" rtl="0" fontAlgn="base"/>
            <a:r>
              <a:rPr lang="en-US" sz="1800" b="1" i="0">
                <a:solidFill>
                  <a:schemeClr val="accent2">
                    <a:lumMod val="75000"/>
                  </a:schemeClr>
                </a:solidFill>
                <a:effectLst/>
                <a:latin typeface="+mj-lt"/>
              </a:rPr>
              <a:t>- The possibility of change and development in the next versions </a:t>
            </a:r>
            <a:endParaRPr lang="en-US" b="1" i="0">
              <a:solidFill>
                <a:schemeClr val="accent2">
                  <a:lumMod val="75000"/>
                </a:schemeClr>
              </a:solidFill>
              <a:effectLst/>
              <a:latin typeface="+mj-lt"/>
            </a:endParaRPr>
          </a:p>
          <a:p>
            <a:pPr algn="just" rtl="0" fontAlgn="base"/>
            <a:r>
              <a:rPr lang="en-US" sz="1800" b="1" i="0">
                <a:solidFill>
                  <a:schemeClr val="accent2">
                    <a:lumMod val="75000"/>
                  </a:schemeClr>
                </a:solidFill>
                <a:effectLst/>
                <a:latin typeface="+mj-lt"/>
              </a:rPr>
              <a:t>- The importance of the developer's presence at every step with the presentation of developments </a:t>
            </a:r>
            <a:endParaRPr lang="en-US" b="1" i="0">
              <a:solidFill>
                <a:schemeClr val="accent2">
                  <a:lumMod val="75000"/>
                </a:schemeClr>
              </a:solidFill>
              <a:effectLst/>
              <a:latin typeface="+mj-lt"/>
            </a:endParaRPr>
          </a:p>
          <a:p>
            <a:pPr algn="just" rtl="0" fontAlgn="base"/>
            <a:r>
              <a:rPr lang="en-US" sz="1800" b="1" i="0">
                <a:solidFill>
                  <a:schemeClr val="accent2">
                    <a:lumMod val="75000"/>
                  </a:schemeClr>
                </a:solidFill>
                <a:effectLst/>
                <a:latin typeface="+mj-lt"/>
              </a:rPr>
              <a:t>Also, some requirements were clearly not sufficient, so there was a team member who played the role of the client urging that he would be a key member in the meetings to delete / add and amend something from the requirements. </a:t>
            </a:r>
            <a:endParaRPr lang="en-US" b="1" i="0">
              <a:solidFill>
                <a:schemeClr val="accent2">
                  <a:lumMod val="75000"/>
                </a:schemeClr>
              </a:solidFill>
              <a:effectLst/>
              <a:latin typeface="+mj-lt"/>
            </a:endParaRPr>
          </a:p>
          <a:p>
            <a:pPr algn="just" rtl="0" fontAlgn="base"/>
            <a:r>
              <a:rPr lang="en-US" sz="1800" b="1" i="0">
                <a:solidFill>
                  <a:schemeClr val="accent2">
                    <a:lumMod val="75000"/>
                  </a:schemeClr>
                </a:solidFill>
                <a:effectLst/>
                <a:latin typeface="+mj-lt"/>
              </a:rPr>
              <a:t>Therefore, the choice was made to be Agile, not a plan driven model, but XP or Scrum? Both models work on increasing and iterative work, but a member of the team had a specific responsibilities in the work of a certain part without the need for the work to become presented to everyone and everyone is responsible for all tasks.  </a:t>
            </a:r>
            <a:endParaRPr lang="en-US" b="1" i="0">
              <a:solidFill>
                <a:schemeClr val="accent2">
                  <a:lumMod val="75000"/>
                </a:schemeClr>
              </a:solidFill>
              <a:effectLst/>
              <a:latin typeface="+mj-lt"/>
            </a:endParaRPr>
          </a:p>
          <a:p>
            <a:pPr algn="just" rtl="0" fontAlgn="base"/>
            <a:r>
              <a:rPr lang="en-US" sz="1800" b="1" i="0">
                <a:solidFill>
                  <a:schemeClr val="accent2">
                    <a:lumMod val="75000"/>
                  </a:schemeClr>
                </a:solidFill>
                <a:effectLst/>
                <a:latin typeface="+mj-lt"/>
              </a:rPr>
              <a:t> </a:t>
            </a:r>
            <a:endParaRPr lang="en-US" b="1" i="0">
              <a:solidFill>
                <a:schemeClr val="accent2">
                  <a:lumMod val="75000"/>
                </a:schemeClr>
              </a:solidFill>
              <a:effectLst/>
              <a:latin typeface="+mj-lt"/>
            </a:endParaRPr>
          </a:p>
          <a:p>
            <a:pPr algn="just" rtl="0" fontAlgn="base"/>
            <a:r>
              <a:rPr lang="en-US" sz="1800" b="1" i="0">
                <a:solidFill>
                  <a:srgbClr val="000000"/>
                </a:solidFill>
                <a:effectLst/>
                <a:latin typeface="Times New Roman" panose="02020603050405020304" pitchFamily="18" charset="0"/>
              </a:rPr>
              <a:t> </a:t>
            </a:r>
            <a:endParaRPr lang="en-US" b="1"/>
          </a:p>
        </p:txBody>
      </p:sp>
      <p:pic>
        <p:nvPicPr>
          <p:cNvPr id="26" name="Picture 25" descr="Background pattern&#10;&#10;Description automatically generated with low confidence">
            <a:extLst>
              <a:ext uri="{FF2B5EF4-FFF2-40B4-BE49-F238E27FC236}">
                <a16:creationId xmlns:a16="http://schemas.microsoft.com/office/drawing/2014/main" id="{19DE1A51-896D-44A8-886E-8BD3ACC21A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49692" y="28105"/>
            <a:ext cx="12192000" cy="6858000"/>
          </a:xfrm>
          <a:prstGeom prst="rect">
            <a:avLst/>
          </a:prstGeom>
        </p:spPr>
      </p:pic>
      <p:sp>
        <p:nvSpPr>
          <p:cNvPr id="27" name="Rectangle 26">
            <a:extLst>
              <a:ext uri="{FF2B5EF4-FFF2-40B4-BE49-F238E27FC236}">
                <a16:creationId xmlns:a16="http://schemas.microsoft.com/office/drawing/2014/main" id="{A241EE90-C242-43B9-9D10-472ED1551A23}"/>
              </a:ext>
            </a:extLst>
          </p:cNvPr>
          <p:cNvSpPr/>
          <p:nvPr/>
        </p:nvSpPr>
        <p:spPr>
          <a:xfrm rot="16200000">
            <a:off x="39583" y="3119357"/>
            <a:ext cx="2086078" cy="830997"/>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rPr>
              <a:t>Team contribution</a:t>
            </a:r>
          </a:p>
        </p:txBody>
      </p:sp>
      <p:pic>
        <p:nvPicPr>
          <p:cNvPr id="29" name="Picture 28" descr="Background pattern&#10;&#10;Description automatically generated with low confidence">
            <a:extLst>
              <a:ext uri="{FF2B5EF4-FFF2-40B4-BE49-F238E27FC236}">
                <a16:creationId xmlns:a16="http://schemas.microsoft.com/office/drawing/2014/main" id="{9C765344-41D8-4097-8FEE-AF5E136247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99481" y="-57154"/>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30" name="Rectangle 29">
            <a:extLst>
              <a:ext uri="{FF2B5EF4-FFF2-40B4-BE49-F238E27FC236}">
                <a16:creationId xmlns:a16="http://schemas.microsoft.com/office/drawing/2014/main" id="{857AB54F-1988-48C1-8566-3265475705B2}"/>
              </a:ext>
            </a:extLst>
          </p:cNvPr>
          <p:cNvSpPr/>
          <p:nvPr/>
        </p:nvSpPr>
        <p:spPr>
          <a:xfrm rot="16200000">
            <a:off x="-464857" y="3251068"/>
            <a:ext cx="2001200"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040061907"/>
      </p:ext>
    </p:extLst>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pic>
        <p:nvPicPr>
          <p:cNvPr id="19" name="Picture 18" descr="Background pattern&#10;&#10;Description automatically generated with medium confidence">
            <a:extLst>
              <a:ext uri="{FF2B5EF4-FFF2-40B4-BE49-F238E27FC236}">
                <a16:creationId xmlns:a16="http://schemas.microsoft.com/office/drawing/2014/main" id="{45FA30E8-4BAE-498A-8EEF-002CE9A98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810152" y="-3"/>
            <a:ext cx="12192000" cy="6858000"/>
          </a:xfrm>
          <a:prstGeom prst="rect">
            <a:avLst/>
          </a:prstGeom>
        </p:spPr>
      </p:pic>
      <p:pic>
        <p:nvPicPr>
          <p:cNvPr id="50" name="Picture 49" descr="Background pattern&#10;&#10;Description automatically generated with low confidence">
            <a:extLst>
              <a:ext uri="{FF2B5EF4-FFF2-40B4-BE49-F238E27FC236}">
                <a16:creationId xmlns:a16="http://schemas.microsoft.com/office/drawing/2014/main" id="{806659CC-9FC7-408A-BB41-5EFE58AB8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87"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1" name="Picture 50" descr="Background pattern&#10;&#10;Description automatically generated with low confidence">
            <a:extLst>
              <a:ext uri="{FF2B5EF4-FFF2-40B4-BE49-F238E27FC236}">
                <a16:creationId xmlns:a16="http://schemas.microsoft.com/office/drawing/2014/main" id="{A35E4AB3-DE0E-4FEA-BDEB-DCDA07B98E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706"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3" name="Picture 52">
            <a:extLst>
              <a:ext uri="{FF2B5EF4-FFF2-40B4-BE49-F238E27FC236}">
                <a16:creationId xmlns:a16="http://schemas.microsoft.com/office/drawing/2014/main" id="{B92BACE7-62AB-422C-B644-FFD9E0B17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5015"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4" name="Picture 53" descr="Background pattern&#10;&#10;Description automatically generated with low confidence">
            <a:extLst>
              <a:ext uri="{FF2B5EF4-FFF2-40B4-BE49-F238E27FC236}">
                <a16:creationId xmlns:a16="http://schemas.microsoft.com/office/drawing/2014/main" id="{657B1C70-AFEC-49A2-9F75-E3746FA078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4757"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8" name="Rectangle 27">
            <a:extLst>
              <a:ext uri="{FF2B5EF4-FFF2-40B4-BE49-F238E27FC236}">
                <a16:creationId xmlns:a16="http://schemas.microsoft.com/office/drawing/2014/main" id="{E54F5CCC-4588-4438-9445-8ED8C878F0ED}"/>
              </a:ext>
            </a:extLst>
          </p:cNvPr>
          <p:cNvSpPr/>
          <p:nvPr/>
        </p:nvSpPr>
        <p:spPr>
          <a:xfrm rot="16200000">
            <a:off x="9751521" y="3114783"/>
            <a:ext cx="2001199" cy="830997"/>
          </a:xfrm>
          <a:prstGeom prst="rect">
            <a:avLst/>
          </a:prstGeom>
          <a:noFill/>
          <a:ln>
            <a:noFill/>
          </a:ln>
        </p:spPr>
        <p:txBody>
          <a:bodyPr wrap="square" lIns="91440" tIns="45720" rIns="91440" bIns="45720" anchor="t">
            <a:spAutoFit/>
          </a:bodyPr>
          <a:lstStyle/>
          <a:p>
            <a:pPr algn="ctr"/>
            <a:r>
              <a:rPr lang="en-US" sz="24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Calibri"/>
                <a:cs typeface="Calibri"/>
              </a:rPr>
              <a:t>Objective</a:t>
            </a:r>
            <a:endParaRPr lang="en-US" sz="2400">
              <a:ln w="10160">
                <a:solidFill>
                  <a:schemeClr val="accent6">
                    <a:lumMod val="50000"/>
                  </a:schemeClr>
                </a:solidFill>
                <a:prstDash val="solid"/>
              </a:ln>
              <a:effectLst>
                <a:outerShdw blurRad="38100" dist="22860" dir="5400000" algn="tl" rotWithShape="0">
                  <a:srgbClr val="000000">
                    <a:alpha val="30000"/>
                  </a:srgbClr>
                </a:outerShdw>
              </a:effectLst>
              <a:ea typeface="+mn-lt"/>
              <a:cs typeface="+mn-lt"/>
            </a:endParaRPr>
          </a:p>
          <a:p>
            <a:pPr algn="ctr"/>
            <a:endParaRPr lang="en-US" sz="2400" b="1" cap="none" spc="0">
              <a:ln w="10160">
                <a:solidFill>
                  <a:srgbClr val="70AD47">
                    <a:lumMod val="50000"/>
                  </a:srgbClr>
                </a:solidFill>
                <a:prstDash val="solid"/>
              </a:ln>
              <a:solidFill>
                <a:srgbClr val="FFFFFF"/>
              </a:solidFill>
              <a:effectLst>
                <a:outerShdw blurRad="38100" dist="22860" dir="5400000" algn="tl" rotWithShape="0">
                  <a:srgbClr val="000000">
                    <a:alpha val="30000"/>
                  </a:srgbClr>
                </a:outerShdw>
              </a:effectLst>
              <a:latin typeface="WordVisi_MSFontService"/>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097221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0676709"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9276333"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4" name="TextBox 3">
            <a:extLst>
              <a:ext uri="{FF2B5EF4-FFF2-40B4-BE49-F238E27FC236}">
                <a16:creationId xmlns:a16="http://schemas.microsoft.com/office/drawing/2014/main" id="{24A4E25D-7F87-4C99-9074-90F9EBB67073}"/>
              </a:ext>
            </a:extLst>
          </p:cNvPr>
          <p:cNvSpPr txBox="1"/>
          <p:nvPr/>
        </p:nvSpPr>
        <p:spPr>
          <a:xfrm>
            <a:off x="1713846" y="846684"/>
            <a:ext cx="7042897" cy="5355312"/>
          </a:xfrm>
          <a:prstGeom prst="rect">
            <a:avLst/>
          </a:prstGeom>
          <a:noFill/>
        </p:spPr>
        <p:txBody>
          <a:bodyPr wrap="square" rtlCol="0">
            <a:spAutoFit/>
          </a:bodyPr>
          <a:lstStyle/>
          <a:p>
            <a:pPr algn="just" fontAlgn="base"/>
            <a:endParaRPr lang="en-US" b="1">
              <a:solidFill>
                <a:schemeClr val="accent2">
                  <a:lumMod val="75000"/>
                </a:schemeClr>
              </a:solidFill>
            </a:endParaRPr>
          </a:p>
          <a:p>
            <a:pPr algn="just" fontAlgn="base"/>
            <a:r>
              <a:rPr lang="en-US" b="1">
                <a:solidFill>
                  <a:schemeClr val="accent2">
                    <a:lumMod val="75000"/>
                  </a:schemeClr>
                </a:solidFill>
              </a:rPr>
              <a:t>The working group meetings were almost daily, with an estimated 10 meetings. The meeting is held to ask about three main points: the outputs of the previous meeting, the planning, and the outcomes of the next meeting. </a:t>
            </a:r>
          </a:p>
          <a:p>
            <a:pPr algn="just" fontAlgn="base"/>
            <a:r>
              <a:rPr lang="en-US" b="1">
                <a:solidFill>
                  <a:schemeClr val="accent2">
                    <a:lumMod val="50000"/>
                  </a:schemeClr>
                </a:solidFill>
              </a:rPr>
              <a:t>there are questions we were asked in the first 3 meeting: </a:t>
            </a:r>
          </a:p>
          <a:p>
            <a:pPr algn="just" fontAlgn="base"/>
            <a:r>
              <a:rPr lang="en-US" b="1">
                <a:solidFill>
                  <a:schemeClr val="accent2">
                    <a:lumMod val="50000"/>
                  </a:schemeClr>
                </a:solidFill>
              </a:rPr>
              <a:t>who? what? why? for example</a:t>
            </a:r>
            <a:r>
              <a:rPr lang="en-US" b="1">
                <a:solidFill>
                  <a:schemeClr val="accent2">
                    <a:lumMod val="75000"/>
                  </a:schemeClr>
                </a:solidFill>
              </a:rPr>
              <a:t>: </a:t>
            </a:r>
          </a:p>
          <a:p>
            <a:pPr algn="just" fontAlgn="base"/>
            <a:r>
              <a:rPr lang="en-US" b="1">
                <a:solidFill>
                  <a:schemeClr val="accent2">
                    <a:lumMod val="75000"/>
                  </a:schemeClr>
                </a:solidFill>
              </a:rPr>
              <a:t>"As an admin, I want to access all the platform, so I can check the outcomes of the program". </a:t>
            </a:r>
          </a:p>
          <a:p>
            <a:pPr algn="just" fontAlgn="base"/>
            <a:endParaRPr lang="en-US" b="1">
              <a:solidFill>
                <a:schemeClr val="accent2">
                  <a:lumMod val="75000"/>
                </a:schemeClr>
              </a:solidFill>
            </a:endParaRPr>
          </a:p>
          <a:p>
            <a:pPr algn="just" fontAlgn="base"/>
            <a:r>
              <a:rPr lang="en-US" b="1">
                <a:solidFill>
                  <a:schemeClr val="accent2">
                    <a:lumMod val="75000"/>
                  </a:schemeClr>
                </a:solidFill>
              </a:rPr>
              <a:t>The Iterative work were expressed in our work as one lightly task repeated in many times, for example: Description were progressed many times in the beginning, BRS and SRS and so on. </a:t>
            </a:r>
            <a:endParaRPr lang="en-US" b="1">
              <a:solidFill>
                <a:schemeClr val="accent2">
                  <a:lumMod val="75000"/>
                </a:schemeClr>
              </a:solidFill>
              <a:cs typeface="Calibri Light"/>
            </a:endParaRPr>
          </a:p>
          <a:p>
            <a:pPr algn="just" fontAlgn="base"/>
            <a:endParaRPr lang="en-US" b="1">
              <a:solidFill>
                <a:schemeClr val="accent2">
                  <a:lumMod val="75000"/>
                </a:schemeClr>
              </a:solidFill>
            </a:endParaRPr>
          </a:p>
          <a:p>
            <a:pPr algn="just" fontAlgn="base"/>
            <a:r>
              <a:rPr lang="en-US" b="1">
                <a:solidFill>
                  <a:schemeClr val="accent2">
                    <a:lumMod val="75000"/>
                  </a:schemeClr>
                </a:solidFill>
              </a:rPr>
              <a:t>Also, in Effort Estimation, the team sought to fully take advantage of the number of main functionalities, number of group members and the remaining amount of effort. (Planning Poker) </a:t>
            </a:r>
          </a:p>
          <a:p>
            <a:pPr algn="just" fontAlgn="base"/>
            <a:r>
              <a:rPr lang="en-US" b="1">
                <a:solidFill>
                  <a:schemeClr val="accent2">
                    <a:lumMod val="75000"/>
                  </a:schemeClr>
                </a:solidFill>
              </a:rPr>
              <a:t>The diagram below shows the progress of work from receiving the product until submitting our work. </a:t>
            </a:r>
          </a:p>
        </p:txBody>
      </p:sp>
      <p:pic>
        <p:nvPicPr>
          <p:cNvPr id="20" name="Picture 19" descr="Background pattern&#10;&#10;Description automatically generated with low confidence">
            <a:extLst>
              <a:ext uri="{FF2B5EF4-FFF2-40B4-BE49-F238E27FC236}">
                <a16:creationId xmlns:a16="http://schemas.microsoft.com/office/drawing/2014/main" id="{91842F2C-A028-497F-8C3F-A6E7345B3A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49692" y="28105"/>
            <a:ext cx="12192000" cy="6858000"/>
          </a:xfrm>
          <a:prstGeom prst="rect">
            <a:avLst/>
          </a:prstGeom>
        </p:spPr>
      </p:pic>
      <p:sp>
        <p:nvSpPr>
          <p:cNvPr id="21" name="Rectangle 20">
            <a:extLst>
              <a:ext uri="{FF2B5EF4-FFF2-40B4-BE49-F238E27FC236}">
                <a16:creationId xmlns:a16="http://schemas.microsoft.com/office/drawing/2014/main" id="{0147A722-0496-49FC-B038-01C6F1A052F2}"/>
              </a:ext>
            </a:extLst>
          </p:cNvPr>
          <p:cNvSpPr/>
          <p:nvPr/>
        </p:nvSpPr>
        <p:spPr>
          <a:xfrm rot="16200000">
            <a:off x="39583" y="3119357"/>
            <a:ext cx="2086078" cy="830997"/>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rPr>
              <a:t>Team contribution</a:t>
            </a:r>
          </a:p>
        </p:txBody>
      </p:sp>
      <p:pic>
        <p:nvPicPr>
          <p:cNvPr id="22" name="Picture 21" descr="Background pattern&#10;&#10;Description automatically generated with low confidence">
            <a:extLst>
              <a:ext uri="{FF2B5EF4-FFF2-40B4-BE49-F238E27FC236}">
                <a16:creationId xmlns:a16="http://schemas.microsoft.com/office/drawing/2014/main" id="{73219E39-00CA-427C-8FDF-185134AC0B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99481" y="-57154"/>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3" name="Rectangle 22">
            <a:extLst>
              <a:ext uri="{FF2B5EF4-FFF2-40B4-BE49-F238E27FC236}">
                <a16:creationId xmlns:a16="http://schemas.microsoft.com/office/drawing/2014/main" id="{EC41FC0D-D370-44BC-8238-1FE1847832BD}"/>
              </a:ext>
            </a:extLst>
          </p:cNvPr>
          <p:cNvSpPr/>
          <p:nvPr/>
        </p:nvSpPr>
        <p:spPr>
          <a:xfrm rot="16200000">
            <a:off x="-464857" y="3251068"/>
            <a:ext cx="2001200"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9558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87FC-BA90-4719-8044-96935B18F6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CAED4F-B6A4-4A1E-B1FE-A4A024CCDC00}"/>
              </a:ext>
            </a:extLst>
          </p:cNvPr>
          <p:cNvSpPr>
            <a:spLocks noGrp="1"/>
          </p:cNvSpPr>
          <p:nvPr>
            <p:ph type="subTitle" idx="1"/>
          </p:nvPr>
        </p:nvSpPr>
        <p:spPr/>
        <p:txBody>
          <a:bodyPr/>
          <a:lstStyle/>
          <a:p>
            <a:endParaRPr lang="en-US"/>
          </a:p>
        </p:txBody>
      </p:sp>
      <p:pic>
        <p:nvPicPr>
          <p:cNvPr id="19" name="Picture 18" descr="Background pattern&#10;&#10;Description automatically generated with medium confidence">
            <a:extLst>
              <a:ext uri="{FF2B5EF4-FFF2-40B4-BE49-F238E27FC236}">
                <a16:creationId xmlns:a16="http://schemas.microsoft.com/office/drawing/2014/main" id="{45FA30E8-4BAE-498A-8EEF-002CE9A98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810152" y="-3"/>
            <a:ext cx="12192000" cy="6858000"/>
          </a:xfrm>
          <a:prstGeom prst="rect">
            <a:avLst/>
          </a:prstGeom>
        </p:spPr>
      </p:pic>
      <p:pic>
        <p:nvPicPr>
          <p:cNvPr id="50" name="Picture 49" descr="Background pattern&#10;&#10;Description automatically generated with low confidence">
            <a:extLst>
              <a:ext uri="{FF2B5EF4-FFF2-40B4-BE49-F238E27FC236}">
                <a16:creationId xmlns:a16="http://schemas.microsoft.com/office/drawing/2014/main" id="{806659CC-9FC7-408A-BB41-5EFE58AB8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87"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1" name="Picture 50" descr="Background pattern&#10;&#10;Description automatically generated with low confidence">
            <a:extLst>
              <a:ext uri="{FF2B5EF4-FFF2-40B4-BE49-F238E27FC236}">
                <a16:creationId xmlns:a16="http://schemas.microsoft.com/office/drawing/2014/main" id="{A35E4AB3-DE0E-4FEA-BDEB-DCDA07B98E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706"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3" name="Picture 52">
            <a:extLst>
              <a:ext uri="{FF2B5EF4-FFF2-40B4-BE49-F238E27FC236}">
                <a16:creationId xmlns:a16="http://schemas.microsoft.com/office/drawing/2014/main" id="{B92BACE7-62AB-422C-B644-FFD9E0B17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5015"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pic>
        <p:nvPicPr>
          <p:cNvPr id="54" name="Picture 53" descr="Background pattern&#10;&#10;Description automatically generated with low confidence">
            <a:extLst>
              <a:ext uri="{FF2B5EF4-FFF2-40B4-BE49-F238E27FC236}">
                <a16:creationId xmlns:a16="http://schemas.microsoft.com/office/drawing/2014/main" id="{657B1C70-AFEC-49A2-9F75-E3746FA078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4757" y="-81049"/>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8" name="Rectangle 27">
            <a:extLst>
              <a:ext uri="{FF2B5EF4-FFF2-40B4-BE49-F238E27FC236}">
                <a16:creationId xmlns:a16="http://schemas.microsoft.com/office/drawing/2014/main" id="{E54F5CCC-4588-4438-9445-8ED8C878F0ED}"/>
              </a:ext>
            </a:extLst>
          </p:cNvPr>
          <p:cNvSpPr/>
          <p:nvPr/>
        </p:nvSpPr>
        <p:spPr>
          <a:xfrm rot="16200000">
            <a:off x="9751521" y="3090593"/>
            <a:ext cx="2001199" cy="830997"/>
          </a:xfrm>
          <a:prstGeom prst="rect">
            <a:avLst/>
          </a:prstGeom>
          <a:noFill/>
          <a:ln>
            <a:noFill/>
          </a:ln>
        </p:spPr>
        <p:txBody>
          <a:bodyPr wrap="square" lIns="91440" tIns="45720" rIns="91440" bIns="45720" anchor="t">
            <a:spAutoFit/>
          </a:bodyPr>
          <a:lstStyle/>
          <a:p>
            <a:pPr algn="ctr"/>
            <a:r>
              <a:rPr lang="en-US" sz="2400" b="1">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Calibri"/>
                <a:cs typeface="Calibri"/>
              </a:rPr>
              <a:t>Objective</a:t>
            </a:r>
            <a:endParaRPr lang="en-US" sz="2400">
              <a:ln w="10160">
                <a:solidFill>
                  <a:schemeClr val="accent6">
                    <a:lumMod val="50000"/>
                  </a:schemeClr>
                </a:solidFill>
                <a:prstDash val="solid"/>
              </a:ln>
              <a:effectLst>
                <a:outerShdw blurRad="38100" dist="22860" dir="5400000" algn="tl" rotWithShape="0">
                  <a:srgbClr val="000000">
                    <a:alpha val="30000"/>
                  </a:srgbClr>
                </a:outerShdw>
              </a:effectLst>
              <a:ea typeface="+mn-lt"/>
              <a:cs typeface="+mn-lt"/>
            </a:endParaRPr>
          </a:p>
          <a:p>
            <a:pPr algn="ctr"/>
            <a:endParaRPr lang="en-US" sz="2400" b="1" cap="none" spc="0">
              <a:ln w="10160">
                <a:solidFill>
                  <a:srgbClr val="70AD47">
                    <a:lumMod val="50000"/>
                  </a:srgbClr>
                </a:solidFill>
                <a:prstDash val="solid"/>
              </a:ln>
              <a:solidFill>
                <a:srgbClr val="FFFFFF"/>
              </a:solidFill>
              <a:effectLst>
                <a:outerShdw blurRad="38100" dist="22860" dir="5400000" algn="tl" rotWithShape="0">
                  <a:srgbClr val="000000">
                    <a:alpha val="30000"/>
                  </a:srgbClr>
                </a:outerShdw>
              </a:effectLst>
              <a:latin typeface="WordVisi_MSFontService"/>
            </a:endParaRPr>
          </a:p>
        </p:txBody>
      </p:sp>
      <p:sp>
        <p:nvSpPr>
          <p:cNvPr id="59" name="Rectangle 58">
            <a:extLst>
              <a:ext uri="{FF2B5EF4-FFF2-40B4-BE49-F238E27FC236}">
                <a16:creationId xmlns:a16="http://schemas.microsoft.com/office/drawing/2014/main" id="{6C4E2EEA-65D9-4E49-A229-A73FDFBB5BEF}"/>
              </a:ext>
            </a:extLst>
          </p:cNvPr>
          <p:cNvSpPr/>
          <p:nvPr/>
        </p:nvSpPr>
        <p:spPr>
          <a:xfrm rot="16200000">
            <a:off x="10972215" y="3266667"/>
            <a:ext cx="1864840" cy="461665"/>
          </a:xfrm>
          <a:prstGeom prst="rect">
            <a:avLst/>
          </a:prstGeom>
          <a:noFill/>
          <a:ln>
            <a:noFill/>
          </a:ln>
        </p:spPr>
        <p:txBody>
          <a:bodyPr wrap="square" lIns="91440" tIns="45720" rIns="91440" bIns="45720">
            <a:spAutoFit/>
          </a:bodyPr>
          <a:lstStyle/>
          <a:p>
            <a:pPr algn="ctr"/>
            <a:r>
              <a:rPr lang="en-US" sz="2400" b="1" i="0"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latin typeface="WordVisi_MSFontService"/>
              </a:rPr>
              <a:t>Introduction</a:t>
            </a:r>
            <a:endParaRPr lang="en-US" sz="2400" b="1" cap="none" spc="0">
              <a:ln w="10160">
                <a:solidFill>
                  <a:schemeClr val="accent6">
                    <a:lumMod val="50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60" name="Rectangle 59">
            <a:extLst>
              <a:ext uri="{FF2B5EF4-FFF2-40B4-BE49-F238E27FC236}">
                <a16:creationId xmlns:a16="http://schemas.microsoft.com/office/drawing/2014/main" id="{38903301-EDD8-4AA4-965A-5F83C36EB49A}"/>
              </a:ext>
            </a:extLst>
          </p:cNvPr>
          <p:cNvSpPr/>
          <p:nvPr/>
        </p:nvSpPr>
        <p:spPr>
          <a:xfrm rot="16200000">
            <a:off x="10676709" y="3198168"/>
            <a:ext cx="998566"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Scop</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
        <p:nvSpPr>
          <p:cNvPr id="63" name="Rectangle 62">
            <a:extLst>
              <a:ext uri="{FF2B5EF4-FFF2-40B4-BE49-F238E27FC236}">
                <a16:creationId xmlns:a16="http://schemas.microsoft.com/office/drawing/2014/main" id="{E421657A-43C4-4C61-BE00-0EB9DBAE90A4}"/>
              </a:ext>
            </a:extLst>
          </p:cNvPr>
          <p:cNvSpPr/>
          <p:nvPr/>
        </p:nvSpPr>
        <p:spPr>
          <a:xfrm rot="16200000">
            <a:off x="9276333" y="3229592"/>
            <a:ext cx="1253581"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Model</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pic>
        <p:nvPicPr>
          <p:cNvPr id="16" name="Picture 15" descr="Timeline&#10;&#10;Description automatically generated">
            <a:extLst>
              <a:ext uri="{FF2B5EF4-FFF2-40B4-BE49-F238E27FC236}">
                <a16:creationId xmlns:a16="http://schemas.microsoft.com/office/drawing/2014/main" id="{8C2F5770-DB9E-4552-98B4-D056BBE998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4034" y="2196457"/>
            <a:ext cx="6974767" cy="2435873"/>
          </a:xfrm>
          <a:prstGeom prst="rect">
            <a:avLst/>
          </a:prstGeom>
        </p:spPr>
      </p:pic>
      <p:sp>
        <p:nvSpPr>
          <p:cNvPr id="17" name="TextBox 16">
            <a:extLst>
              <a:ext uri="{FF2B5EF4-FFF2-40B4-BE49-F238E27FC236}">
                <a16:creationId xmlns:a16="http://schemas.microsoft.com/office/drawing/2014/main" id="{7B5202CA-1BFD-4B95-9A20-4FD1E6C8374C}"/>
              </a:ext>
            </a:extLst>
          </p:cNvPr>
          <p:cNvSpPr txBox="1"/>
          <p:nvPr/>
        </p:nvSpPr>
        <p:spPr>
          <a:xfrm>
            <a:off x="4033796" y="4713376"/>
            <a:ext cx="2344994" cy="369332"/>
          </a:xfrm>
          <a:prstGeom prst="rect">
            <a:avLst/>
          </a:prstGeom>
          <a:noFill/>
        </p:spPr>
        <p:txBody>
          <a:bodyPr wrap="square" rtlCol="0">
            <a:spAutoFit/>
          </a:bodyPr>
          <a:lstStyle/>
          <a:p>
            <a:r>
              <a:rPr lang="en-US" sz="1800" b="0" i="1">
                <a:solidFill>
                  <a:srgbClr val="1F497D"/>
                </a:solidFill>
                <a:effectLst/>
                <a:latin typeface="Times New Roman" panose="02020603050405020304" pitchFamily="18" charset="0"/>
              </a:rPr>
              <a:t>Figure </a:t>
            </a:r>
            <a:r>
              <a:rPr lang="en-US" sz="1800" b="0" i="1">
                <a:solidFill>
                  <a:srgbClr val="000000"/>
                </a:solidFill>
                <a:effectLst/>
                <a:latin typeface="Times New Roman" panose="02020603050405020304" pitchFamily="18" charset="0"/>
              </a:rPr>
              <a:t>1</a:t>
            </a:r>
            <a:r>
              <a:rPr lang="en-US" sz="1800" b="0" i="1">
                <a:solidFill>
                  <a:srgbClr val="1F497D"/>
                </a:solidFill>
                <a:effectLst/>
                <a:latin typeface="Times New Roman" panose="02020603050405020304" pitchFamily="18" charset="0"/>
              </a:rPr>
              <a:t>: Timeline </a:t>
            </a:r>
            <a:endParaRPr lang="en-US"/>
          </a:p>
        </p:txBody>
      </p:sp>
      <p:pic>
        <p:nvPicPr>
          <p:cNvPr id="21" name="Picture 20" descr="Background pattern&#10;&#10;Description automatically generated with low confidence">
            <a:extLst>
              <a:ext uri="{FF2B5EF4-FFF2-40B4-BE49-F238E27FC236}">
                <a16:creationId xmlns:a16="http://schemas.microsoft.com/office/drawing/2014/main" id="{D02D2353-1F01-4743-A385-040146F2B14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49692" y="28105"/>
            <a:ext cx="12192000" cy="6858000"/>
          </a:xfrm>
          <a:prstGeom prst="rect">
            <a:avLst/>
          </a:prstGeom>
        </p:spPr>
      </p:pic>
      <p:sp>
        <p:nvSpPr>
          <p:cNvPr id="22" name="Rectangle 21">
            <a:extLst>
              <a:ext uri="{FF2B5EF4-FFF2-40B4-BE49-F238E27FC236}">
                <a16:creationId xmlns:a16="http://schemas.microsoft.com/office/drawing/2014/main" id="{E64724DF-9001-4C39-86D3-5FA19AB07255}"/>
              </a:ext>
            </a:extLst>
          </p:cNvPr>
          <p:cNvSpPr/>
          <p:nvPr/>
        </p:nvSpPr>
        <p:spPr>
          <a:xfrm rot="16200000">
            <a:off x="39583" y="3119357"/>
            <a:ext cx="2086078" cy="830997"/>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rPr>
              <a:t>Team contribution</a:t>
            </a:r>
          </a:p>
        </p:txBody>
      </p:sp>
      <p:pic>
        <p:nvPicPr>
          <p:cNvPr id="23" name="Picture 22" descr="Background pattern&#10;&#10;Description automatically generated with low confidence">
            <a:extLst>
              <a:ext uri="{FF2B5EF4-FFF2-40B4-BE49-F238E27FC236}">
                <a16:creationId xmlns:a16="http://schemas.microsoft.com/office/drawing/2014/main" id="{AB8477C6-34AC-46E0-8AD4-4E0CB084E94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99481" y="-57154"/>
            <a:ext cx="12480174" cy="7020098"/>
          </a:xfrm>
          <a:prstGeom prst="rect">
            <a:avLst/>
          </a:prstGeom>
          <a:effectLst>
            <a:outerShdw blurRad="190500" dist="50800" dir="5400000" sx="101000" sy="101000" algn="ctr" rotWithShape="0">
              <a:schemeClr val="tx1">
                <a:lumMod val="65000"/>
                <a:lumOff val="35000"/>
                <a:alpha val="38000"/>
              </a:schemeClr>
            </a:outerShdw>
          </a:effectLst>
        </p:spPr>
      </p:pic>
      <p:sp>
        <p:nvSpPr>
          <p:cNvPr id="24" name="Rectangle 23">
            <a:extLst>
              <a:ext uri="{FF2B5EF4-FFF2-40B4-BE49-F238E27FC236}">
                <a16:creationId xmlns:a16="http://schemas.microsoft.com/office/drawing/2014/main" id="{4A032A2A-F830-4BA2-A4C2-193A8CD946A4}"/>
              </a:ext>
            </a:extLst>
          </p:cNvPr>
          <p:cNvSpPr/>
          <p:nvPr/>
        </p:nvSpPr>
        <p:spPr>
          <a:xfrm rot="16200000">
            <a:off x="-464857" y="3251068"/>
            <a:ext cx="2001200" cy="461665"/>
          </a:xfrm>
          <a:prstGeom prst="rect">
            <a:avLst/>
          </a:prstGeom>
          <a:noFill/>
          <a:ln>
            <a:noFill/>
          </a:ln>
        </p:spPr>
        <p:txBody>
          <a:bodyPr wrap="square" lIns="91440" tIns="45720" rIns="91440" bIns="45720">
            <a:spAutoFit/>
          </a:bodyPr>
          <a:lstStyle/>
          <a:p>
            <a:pPr algn="ctr"/>
            <a:r>
              <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latin typeface="WordVisi_MSFontService"/>
              </a:rPr>
              <a:t>Product</a:t>
            </a:r>
            <a:endParaRPr lang="en-US" sz="2400" b="1" cap="none" spc="0">
              <a:ln w="10160">
                <a:solidFill>
                  <a:schemeClr val="accent6">
                    <a:lumMod val="50000"/>
                  </a:schemeClr>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74176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anim calcmode="lin" valueType="num">
                                      <p:cBhvr>
                                        <p:cTn id="8" dur="750" fill="hold"/>
                                        <p:tgtEl>
                                          <p:spTgt spid="16"/>
                                        </p:tgtEl>
                                        <p:attrNameLst>
                                          <p:attrName>ppt_x</p:attrName>
                                        </p:attrNameLst>
                                      </p:cBhvr>
                                      <p:tavLst>
                                        <p:tav tm="0">
                                          <p:val>
                                            <p:strVal val="#ppt_x"/>
                                          </p:val>
                                        </p:tav>
                                        <p:tav tm="100000">
                                          <p:val>
                                            <p:strVal val="#ppt_x"/>
                                          </p:val>
                                        </p:tav>
                                      </p:tavLst>
                                    </p:anim>
                                    <p:anim calcmode="lin" valueType="num">
                                      <p:cBhvr>
                                        <p:cTn id="9"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2541</Words>
  <Application>Microsoft Macintosh PowerPoint</Application>
  <PresentationFormat>Widescreen</PresentationFormat>
  <Paragraphs>559</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Courier New</vt:lpstr>
      <vt:lpstr>Courier New,monospace</vt:lpstr>
      <vt:lpstr>Segoe UI</vt:lpstr>
      <vt:lpstr>Times New Roman</vt:lpstr>
      <vt:lpstr>WordVisi_MSFontService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Slima Mohammed bnous Jlal ahmed Abdulhameed</dc:creator>
  <cp:lastModifiedBy>Raghad Adel Abdullah Alshabana</cp:lastModifiedBy>
  <cp:revision>1</cp:revision>
  <dcterms:created xsi:type="dcterms:W3CDTF">2021-03-11T11:23:08Z</dcterms:created>
  <dcterms:modified xsi:type="dcterms:W3CDTF">2021-04-09T16:09:37Z</dcterms:modified>
</cp:coreProperties>
</file>