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9" r:id="rId4"/>
    <p:sldId id="268" r:id="rId5"/>
    <p:sldId id="259" r:id="rId6"/>
    <p:sldId id="256" r:id="rId7"/>
    <p:sldId id="265" r:id="rId8"/>
    <p:sldId id="258" r:id="rId9"/>
    <p:sldId id="260" r:id="rId10"/>
    <p:sldId id="261" r:id="rId11"/>
    <p:sldId id="26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>
        <p:scale>
          <a:sx n="66" d="100"/>
          <a:sy n="66" d="100"/>
        </p:scale>
        <p:origin x="6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1695-A121-458D-B5CE-0F34CA5A9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20D82-42A5-4C94-A224-300D0077F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173E6-EEEF-4B26-8456-57417916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96FA-79CF-48A5-908A-1254612E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0A54-BAA7-4CAB-8500-42C30D03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2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2186-FE5B-4CB9-9299-777F412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F0941-4831-4AC1-95DE-9C6B70A52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5010-C311-481B-B9A2-7C33655D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C120-43D3-4460-925B-ABE611E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C25D-20CD-4D1B-9CC3-1D53D416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E2F4-8DD5-4893-922F-F17662E6A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3195A-2557-4754-9692-D6D47CECF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36F7-1E67-4185-9E0F-16FC81AA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4476-A6AE-46A3-B013-1F03732D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20AC-4995-4E9F-A39F-C2E232A5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F102-7F5D-4D7A-926B-224B8582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A5E4-F99D-427E-A78A-364BA032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5EDE-BCD0-4D96-BC56-8F64262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3A01F-127C-42BD-A833-A219B3D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E0344-34ED-4D20-B5F5-28E8C58F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090B-7A58-400E-B882-9C5EF84D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B026F-453F-4263-B354-76E32887B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245E-687F-4E60-AA2B-EC6878BF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113-ACB0-4E4F-8375-6CE84B1D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D7A6-371E-4249-B7BE-E33B4982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6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B03E-9C27-4135-9BFA-7A7B5656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AD89-97FD-451A-AF9C-53D0CC1E7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69609-F754-4000-B95A-53231F672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C722-2ADA-424D-A395-05652017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4E5B6-D202-402F-AE62-59D4FF5D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E3D0E-BE20-4CFE-A18E-9364B695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D89-D0EA-4C1B-B1ED-AFC69B05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CA02E-5520-4008-A374-863CA5285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298C2-FA8B-43B1-BEFB-F2D44E595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9EFC8-91DE-45B6-B216-681586DFB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76683-D764-40B0-BDC7-2D6873830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68616-5DC1-4A46-A1DF-95BE8912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6007C-8E3E-4556-92A9-435FB6A7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0B6FE-8317-4CBD-BC53-61A1DB9C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7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0801-AD17-4BCD-B5B1-9CBD0CE7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F0B8D-8D53-48B4-949C-808A129B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14969-CA71-4BDF-A60C-3314D445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256F0-3B58-4F82-BD8C-0C0C6B3E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1A667-4C06-47F0-AA4A-25BD93DD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D0A7D-FC38-4A79-92E7-69EA8D00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36E9D-9224-4EE4-80F3-5430B0F8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AC6C-20CE-4DFB-BD63-8D99929D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C071-66E9-40CB-920A-1CA9D2042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BE9F1-A0C1-4E95-982F-6413C908E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3C7F6-38B1-4988-ACA9-CF9B37DF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6A4EF-F23C-41D9-8B0E-833B76B7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0EC1D-306C-4E12-A4BA-C0FF7198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7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FAD9-67CA-44E8-A689-B7008CC8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6BF1D-16B7-4959-87B9-FC25BE859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DA428-A19A-43D1-A93F-266602CE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9DD66-3F44-440C-A692-7C202A3F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B9293-3F9D-4782-87A9-2B21F50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72300-2B5F-42FD-94C9-003B45A6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E6CD2-4BC4-494A-BFA1-3E9CA8DE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52AB8-E131-497B-974C-8B951E27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8856-73DB-4DE8-AE39-714064E8E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0ACF-8081-4223-923D-28BB57E797E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F624-D348-42F6-9ACA-A02E6E8CA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98997-3305-4EC7-99CA-E9F7BBD1D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88AFE-A86F-4369-A7B3-745C0698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0CA5-C640-45B9-AC25-640212A1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57550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HW1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A6217-835A-41E1-B5F8-A50A0518DC2A}"/>
              </a:ext>
            </a:extLst>
          </p:cNvPr>
          <p:cNvSpPr txBox="1"/>
          <p:nvPr/>
        </p:nvSpPr>
        <p:spPr>
          <a:xfrm>
            <a:off x="2526323" y="2644170"/>
            <a:ext cx="74617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/>
              <a:t>Std name : Shrouq Trad Al-</a:t>
            </a:r>
            <a:r>
              <a:rPr lang="en-US" sz="3200" b="1" dirty="0" err="1"/>
              <a:t>Fuqaha’a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3200" b="1" dirty="0"/>
              <a:t>ID : 20208075</a:t>
            </a:r>
          </a:p>
          <a:p>
            <a:pPr marL="0" indent="0">
              <a:buNone/>
            </a:pPr>
            <a:r>
              <a:rPr lang="en-US" sz="3200" b="1" dirty="0"/>
              <a:t>Supervisor : Dr. Ibrahim Abu Al-</a:t>
            </a:r>
            <a:r>
              <a:rPr lang="en-US" sz="3200" b="1" dirty="0" err="1"/>
              <a:t>Haol</a:t>
            </a:r>
            <a:r>
              <a:rPr lang="en-US" sz="3200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FDE6E-943D-45C4-A107-8D553A86F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657" y="381758"/>
            <a:ext cx="2468880" cy="15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1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2A7B4-DFAF-4AFB-8908-783ABCE18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17"/>
            <a:ext cx="12192000" cy="59039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5F2086-CD11-4811-82A8-4AEF1A9EA16F}"/>
              </a:ext>
            </a:extLst>
          </p:cNvPr>
          <p:cNvSpPr/>
          <p:nvPr/>
        </p:nvSpPr>
        <p:spPr>
          <a:xfrm>
            <a:off x="3715011" y="2442576"/>
            <a:ext cx="4761978" cy="8392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7E6E6-93C2-423D-9AC5-0924CEBB449C}"/>
              </a:ext>
            </a:extLst>
          </p:cNvPr>
          <p:cNvSpPr txBox="1"/>
          <p:nvPr/>
        </p:nvSpPr>
        <p:spPr>
          <a:xfrm>
            <a:off x="4719761" y="3811816"/>
            <a:ext cx="309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on </a:t>
            </a:r>
            <a:r>
              <a:rPr lang="en-US" sz="1400" b="1" dirty="0"/>
              <a:t>Update2</a:t>
            </a:r>
            <a:r>
              <a:rPr lang="en-US" sz="1400" dirty="0"/>
              <a:t> process , </a:t>
            </a:r>
            <a:r>
              <a:rPr lang="en-US" sz="1400" b="1" dirty="0">
                <a:solidFill>
                  <a:srgbClr val="FF0000"/>
                </a:solidFill>
              </a:rPr>
              <a:t>set reader and writer property</a:t>
            </a: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688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AFFEA-F0DE-43B6-BFD1-F80794DB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29"/>
            <a:ext cx="12192000" cy="651734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614EEE-BF3F-4F79-8299-7F58ACC1A488}"/>
              </a:ext>
            </a:extLst>
          </p:cNvPr>
          <p:cNvSpPr/>
          <p:nvPr/>
        </p:nvSpPr>
        <p:spPr>
          <a:xfrm>
            <a:off x="5137545" y="2117838"/>
            <a:ext cx="2489981" cy="233523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062F4-3B30-42FF-BA2B-A39F1EF914A2}"/>
              </a:ext>
            </a:extLst>
          </p:cNvPr>
          <p:cNvSpPr txBox="1"/>
          <p:nvPr/>
        </p:nvSpPr>
        <p:spPr>
          <a:xfrm flipH="1">
            <a:off x="3979943" y="4600876"/>
            <a:ext cx="4139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Click on put file to download JSON file converted from CSV </a:t>
            </a:r>
          </a:p>
        </p:txBody>
      </p:sp>
    </p:spTree>
    <p:extLst>
      <p:ext uri="{BB962C8B-B14F-4D97-AF65-F5344CB8AC3E}">
        <p14:creationId xmlns:p14="http://schemas.microsoft.com/office/powerpoint/2010/main" val="162132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EC7A7-81CA-434C-B259-AD33BBF8C871}"/>
              </a:ext>
            </a:extLst>
          </p:cNvPr>
          <p:cNvSpPr txBox="1"/>
          <p:nvPr/>
        </p:nvSpPr>
        <p:spPr>
          <a:xfrm flipH="1">
            <a:off x="3991428" y="2714172"/>
            <a:ext cx="445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944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E16AE-2194-494F-9C01-1C14BEAB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45" y="946052"/>
            <a:ext cx="8391350" cy="496589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6771E4-A4CA-42C5-9FF1-BC3B0554F382}"/>
              </a:ext>
            </a:extLst>
          </p:cNvPr>
          <p:cNvSpPr/>
          <p:nvPr/>
        </p:nvSpPr>
        <p:spPr>
          <a:xfrm>
            <a:off x="6766560" y="3024554"/>
            <a:ext cx="2489981" cy="233523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94172-B04D-43FA-8DF5-3126D6FB554F}"/>
              </a:ext>
            </a:extLst>
          </p:cNvPr>
          <p:cNvSpPr txBox="1"/>
          <p:nvPr/>
        </p:nvSpPr>
        <p:spPr>
          <a:xfrm>
            <a:off x="3982129" y="3024554"/>
            <a:ext cx="288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right in the space </a:t>
            </a:r>
          </a:p>
          <a:p>
            <a:r>
              <a:rPr lang="en-US" dirty="0"/>
              <a:t>And choose upload template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EB22C-FFFC-4ED4-8B7A-CCB692000A35}"/>
              </a:ext>
            </a:extLst>
          </p:cNvPr>
          <p:cNvSpPr/>
          <p:nvPr/>
        </p:nvSpPr>
        <p:spPr>
          <a:xfrm>
            <a:off x="4483575" y="1446662"/>
            <a:ext cx="798108" cy="85147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177139-0C9F-4B9B-850A-E1C12ADB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02" y="1212892"/>
            <a:ext cx="7491525" cy="443221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D3836B6-6E33-4C97-82E2-81B7CF4AE1DB}"/>
              </a:ext>
            </a:extLst>
          </p:cNvPr>
          <p:cNvSpPr/>
          <p:nvPr/>
        </p:nvSpPr>
        <p:spPr>
          <a:xfrm>
            <a:off x="5238010" y="2261381"/>
            <a:ext cx="2489981" cy="233523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D6FEE-011A-496A-B18B-37F52A897C6B}"/>
              </a:ext>
            </a:extLst>
          </p:cNvPr>
          <p:cNvSpPr txBox="1"/>
          <p:nvPr/>
        </p:nvSpPr>
        <p:spPr>
          <a:xfrm>
            <a:off x="2771179" y="2076715"/>
            <a:ext cx="274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search button</a:t>
            </a:r>
          </a:p>
          <a:p>
            <a:r>
              <a:rPr lang="en-US" dirty="0"/>
              <a:t>And upload template  </a:t>
            </a:r>
          </a:p>
        </p:txBody>
      </p:sp>
    </p:spTree>
    <p:extLst>
      <p:ext uri="{BB962C8B-B14F-4D97-AF65-F5344CB8AC3E}">
        <p14:creationId xmlns:p14="http://schemas.microsoft.com/office/powerpoint/2010/main" val="351905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0E415-A4B2-4636-859F-87FF47FD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091" y="366285"/>
            <a:ext cx="777348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E7E81D-644C-4D71-9ABD-13BB62FEF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37"/>
            <a:ext cx="12192000" cy="568472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C8F3EB0-237C-40F5-8974-09DAB983887C}"/>
              </a:ext>
            </a:extLst>
          </p:cNvPr>
          <p:cNvSpPr/>
          <p:nvPr/>
        </p:nvSpPr>
        <p:spPr>
          <a:xfrm>
            <a:off x="7219666" y="1692322"/>
            <a:ext cx="2105114" cy="204338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7F6BA-BECF-452D-8EA4-F3106162F1DD}"/>
              </a:ext>
            </a:extLst>
          </p:cNvPr>
          <p:cNvSpPr txBox="1"/>
          <p:nvPr/>
        </p:nvSpPr>
        <p:spPr>
          <a:xfrm>
            <a:off x="6096000" y="3990568"/>
            <a:ext cx="481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want to enable Controller services  </a:t>
            </a:r>
          </a:p>
        </p:txBody>
      </p:sp>
    </p:spTree>
    <p:extLst>
      <p:ext uri="{BB962C8B-B14F-4D97-AF65-F5344CB8AC3E}">
        <p14:creationId xmlns:p14="http://schemas.microsoft.com/office/powerpoint/2010/main" val="406111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9A4D3-83D8-4B3C-AD75-973A1A4E4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CE3690-BD6E-4257-9C28-DA7B7EDE08C9}"/>
              </a:ext>
            </a:extLst>
          </p:cNvPr>
          <p:cNvSpPr txBox="1"/>
          <p:nvPr/>
        </p:nvSpPr>
        <p:spPr>
          <a:xfrm>
            <a:off x="876821" y="3198166"/>
            <a:ext cx="202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Our workflow </a:t>
            </a:r>
          </a:p>
        </p:txBody>
      </p:sp>
    </p:spTree>
    <p:extLst>
      <p:ext uri="{BB962C8B-B14F-4D97-AF65-F5344CB8AC3E}">
        <p14:creationId xmlns:p14="http://schemas.microsoft.com/office/powerpoint/2010/main" val="107472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1DF80F-FF49-4AE3-89EC-9444AC78A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336"/>
            <a:ext cx="12192000" cy="5491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CA3B06-4B0B-4B9F-A3D3-559215C8436D}"/>
              </a:ext>
            </a:extLst>
          </p:cNvPr>
          <p:cNvSpPr txBox="1"/>
          <p:nvPr/>
        </p:nvSpPr>
        <p:spPr>
          <a:xfrm>
            <a:off x="400831" y="5251333"/>
            <a:ext cx="514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click on </a:t>
            </a:r>
            <a:r>
              <a:rPr lang="en-US" b="1" dirty="0">
                <a:solidFill>
                  <a:srgbClr val="FF0000"/>
                </a:solidFill>
              </a:rPr>
              <a:t>Get file </a:t>
            </a:r>
            <a:r>
              <a:rPr lang="en-US" dirty="0"/>
              <a:t>process then go to </a:t>
            </a:r>
            <a:r>
              <a:rPr lang="en-US" b="1" dirty="0">
                <a:solidFill>
                  <a:srgbClr val="FF0000"/>
                </a:solidFill>
              </a:rPr>
              <a:t>properties</a:t>
            </a:r>
            <a:r>
              <a:rPr lang="en-US" dirty="0"/>
              <a:t> </a:t>
            </a:r>
          </a:p>
          <a:p>
            <a:r>
              <a:rPr lang="en-US" dirty="0"/>
              <a:t>And write the </a:t>
            </a:r>
            <a:r>
              <a:rPr lang="en-US" dirty="0">
                <a:solidFill>
                  <a:srgbClr val="FF0000"/>
                </a:solidFill>
              </a:rPr>
              <a:t>schema</a:t>
            </a:r>
            <a:r>
              <a:rPr lang="en-US" dirty="0"/>
              <a:t> for your dataset 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BCBB0B-D54B-4025-B6C1-6E9A4EB98A8C}"/>
              </a:ext>
            </a:extLst>
          </p:cNvPr>
          <p:cNvSpPr/>
          <p:nvPr/>
        </p:nvSpPr>
        <p:spPr>
          <a:xfrm>
            <a:off x="5689321" y="3087184"/>
            <a:ext cx="2489981" cy="233523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9CA03-B3ED-4A0B-80F8-2BFF8F3D2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59F3C9E-7C66-4D81-B743-D640748A958B}"/>
              </a:ext>
            </a:extLst>
          </p:cNvPr>
          <p:cNvSpPr/>
          <p:nvPr/>
        </p:nvSpPr>
        <p:spPr>
          <a:xfrm>
            <a:off x="5175755" y="2473409"/>
            <a:ext cx="2489981" cy="233523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1F97A-A58B-4680-8674-59D3C27D3818}"/>
              </a:ext>
            </a:extLst>
          </p:cNvPr>
          <p:cNvSpPr txBox="1"/>
          <p:nvPr/>
        </p:nvSpPr>
        <p:spPr>
          <a:xfrm>
            <a:off x="100208" y="3192803"/>
            <a:ext cx="3306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Update1  process then go to properties write the path for input directory </a:t>
            </a:r>
          </a:p>
          <a:p>
            <a:r>
              <a:rPr lang="en-US" dirty="0"/>
              <a:t>And put in file filter your csv file </a:t>
            </a:r>
          </a:p>
        </p:txBody>
      </p:sp>
    </p:spTree>
    <p:extLst>
      <p:ext uri="{BB962C8B-B14F-4D97-AF65-F5344CB8AC3E}">
        <p14:creationId xmlns:p14="http://schemas.microsoft.com/office/powerpoint/2010/main" val="101244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BD2FF-D007-473D-A17D-8D2731A2C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581"/>
            <a:ext cx="12192000" cy="575683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588DD17-16A7-4375-B2D4-45FE6C53596C}"/>
              </a:ext>
            </a:extLst>
          </p:cNvPr>
          <p:cNvSpPr/>
          <p:nvPr/>
        </p:nvSpPr>
        <p:spPr>
          <a:xfrm>
            <a:off x="4851009" y="2598669"/>
            <a:ext cx="2489981" cy="233523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77106-4F21-47EE-985B-863279BA3A2E}"/>
              </a:ext>
            </a:extLst>
          </p:cNvPr>
          <p:cNvSpPr txBox="1"/>
          <p:nvPr/>
        </p:nvSpPr>
        <p:spPr>
          <a:xfrm>
            <a:off x="425886" y="3304622"/>
            <a:ext cx="3407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(convert CSV to Json) process and set your schema </a:t>
            </a:r>
          </a:p>
          <a:p>
            <a:r>
              <a:rPr lang="en-US" dirty="0"/>
              <a:t>to schema name </a:t>
            </a:r>
          </a:p>
        </p:txBody>
      </p:sp>
    </p:spTree>
    <p:extLst>
      <p:ext uri="{BB962C8B-B14F-4D97-AF65-F5344CB8AC3E}">
        <p14:creationId xmlns:p14="http://schemas.microsoft.com/office/powerpoint/2010/main" val="271976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123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HW1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mhmd Trad</dc:creator>
  <cp:lastModifiedBy>Shoroq Trad</cp:lastModifiedBy>
  <cp:revision>14</cp:revision>
  <dcterms:created xsi:type="dcterms:W3CDTF">2021-05-15T22:00:42Z</dcterms:created>
  <dcterms:modified xsi:type="dcterms:W3CDTF">2021-05-16T08:00:59Z</dcterms:modified>
</cp:coreProperties>
</file>