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57" r:id="rId4"/>
    <p:sldId id="258" r:id="rId5"/>
    <p:sldId id="27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4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F161-C4F9-41E6-A21E-4F94FCB1A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662B0-FEDF-4B76-8BEC-A15D4B07A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521FD-F66F-4F1E-B20E-79D067066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93F7-529B-45E6-B7BE-130C10C24CE3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68884-F4A0-4BD8-99C9-EB186A7D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02FB-5CFF-4BB7-A6AF-3916063FD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D104C-59F4-452F-8201-C7319B0E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A27F0-3F6B-438C-8789-3936B2E69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E426A-B8AD-4007-95F9-90ECAAB62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7366D-1015-4814-BEBF-D78FB7ED1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93F7-529B-45E6-B7BE-130C10C24CE3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C5F81-0030-4289-A07F-2907FF8D2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20141-A595-4F42-81DC-F712885BD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D104C-59F4-452F-8201-C7319B0E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91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08C05A-E1BD-43BE-90F9-F0E2CC26C6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ACD830-AE0B-4D72-B469-836418AB3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043A4-4306-4997-9341-64E775435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93F7-529B-45E6-B7BE-130C10C24CE3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F8132-B898-4476-BF71-8B3A7FCDA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43512-73A4-4BDE-8298-F7CEB3F1D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D104C-59F4-452F-8201-C7319B0E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B27B7-85BB-4A9B-924B-B683E188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13F07-7811-4387-B9A3-E6FA3BB86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D2689-2C25-402C-8265-E3D463CF6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93F7-529B-45E6-B7BE-130C10C24CE3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3F3A8-4F3F-4F9B-BC74-102A53346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70026-66BB-4C6B-A5C2-52D5DC367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D104C-59F4-452F-8201-C7319B0E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84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89E07-33FC-4D11-A343-D1AE33021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7E44C-9101-4637-BBC7-9430D2323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15214-2966-4328-9E3F-88E83372C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93F7-529B-45E6-B7BE-130C10C24CE3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30903-0913-498E-BFE4-C0DBB69DE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8FBB7-AB97-458F-AAEE-41CDCF6C3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D104C-59F4-452F-8201-C7319B0E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2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4316E-4C1E-42B2-B597-48EAC915D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CBC62-66AA-42C4-912C-39D302AF8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7983D-9F24-4877-95E8-DDD5B2EAB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855AA-4309-4F44-BEF8-4405A1BB8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93F7-529B-45E6-B7BE-130C10C24CE3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70912-7B82-46B8-9F50-989F70E92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69D2D-E9B2-4872-946D-E90E5EC23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D104C-59F4-452F-8201-C7319B0E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4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E951A-F11B-4D14-B1A2-1CD84DFFB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7379F-0B1E-4BDA-BD2B-DF26CBC94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219BE-C68A-418D-AD55-632B56DA1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A22A2C-DC90-4F23-8258-FC097F7D2B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90757-8C52-4DE6-91EE-D190BB4B07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21F493-81D4-4C57-8474-80ECC92D0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93F7-529B-45E6-B7BE-130C10C24CE3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90D080-6B3A-459B-A577-37790429E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C48687-634B-43AB-ABBC-6F1FD02CA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D104C-59F4-452F-8201-C7319B0E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44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42965-B815-406C-A721-9A391A6EE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E1A6C6-2ED8-4B2B-89B4-7DAE8469E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93F7-529B-45E6-B7BE-130C10C24CE3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0BD859-3AAF-4BCF-B7B1-26BACD702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5A3F76-C125-4D19-8312-D0B20FD82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D104C-59F4-452F-8201-C7319B0E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58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A262F4-9952-4F0A-86F7-533990CA0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93F7-529B-45E6-B7BE-130C10C24CE3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CEA8CA-B172-49F3-98BA-3325E152C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F7799-DD8D-4EA7-B0E4-E66161975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D104C-59F4-452F-8201-C7319B0E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7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9CB46-BFB4-4A37-9BB9-5E33C50C5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9C1C8-F2BF-48C2-9016-A2012EB03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89142-B876-4BF6-A8CA-088D20D5D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BC869-8B39-420C-9F4E-392F0ABA8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93F7-529B-45E6-B7BE-130C10C24CE3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ECD3B-D1AE-43EF-B452-B5B1AEDBA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32D0A-9990-4CE1-B23A-E081D77D7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D104C-59F4-452F-8201-C7319B0E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51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01B1A-7071-4D44-A8C8-EB3A18133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0DB4E0-F31B-4756-99F4-E85E9FCAB3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3346C5-9AF7-4652-B164-DC6381CBE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02FD2-AF81-40B8-8EEF-90D15D10F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93F7-529B-45E6-B7BE-130C10C24CE3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E03CD-0147-4D5E-8EF0-D0DB7C48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DBF11-8F29-45C0-B86F-D7A660C25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D104C-59F4-452F-8201-C7319B0E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7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F20F38-455F-4489-B243-FDDC2F341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533E1-B3B5-4965-BFDD-A721FDB5C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5776D-00E7-4AB9-A227-4C2644AFCA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193F7-529B-45E6-B7BE-130C10C24CE3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FF734-48F4-4DFF-91B1-E4AE5524D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25298-DD52-489D-847C-20A157FAC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D104C-59F4-452F-8201-C7319B0E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15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70CA5-C640-45B9-AC25-640212A1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17" y="575506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HW2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6A6217-835A-41E1-B5F8-A50A0518DC2A}"/>
              </a:ext>
            </a:extLst>
          </p:cNvPr>
          <p:cNvSpPr txBox="1"/>
          <p:nvPr/>
        </p:nvSpPr>
        <p:spPr>
          <a:xfrm>
            <a:off x="3140472" y="2644170"/>
            <a:ext cx="746173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b="1" dirty="0"/>
              <a:t>Std name : Shrouq Trad Al-</a:t>
            </a:r>
            <a:r>
              <a:rPr lang="en-US" sz="3200" b="1" dirty="0" err="1"/>
              <a:t>Fuqaha’a</a:t>
            </a:r>
            <a:r>
              <a:rPr lang="en-US" sz="3200" b="1" dirty="0"/>
              <a:t> </a:t>
            </a:r>
          </a:p>
          <a:p>
            <a:pPr marL="0" indent="0">
              <a:buNone/>
            </a:pPr>
            <a:r>
              <a:rPr lang="en-US" sz="3200" b="1" dirty="0"/>
              <a:t>ID : 20208075</a:t>
            </a:r>
          </a:p>
          <a:p>
            <a:pPr marL="0" indent="0">
              <a:buNone/>
            </a:pPr>
            <a:r>
              <a:rPr lang="en-US" sz="3200" b="1" dirty="0"/>
              <a:t>Supervisor : Dr. Ibrahim Abu Al-</a:t>
            </a:r>
            <a:r>
              <a:rPr lang="en-US" sz="3200" b="1" dirty="0" err="1"/>
              <a:t>Haol</a:t>
            </a:r>
            <a:r>
              <a:rPr lang="en-US" sz="3200" b="1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4BCB42-9789-4B63-A635-F1539905D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811" y="386167"/>
            <a:ext cx="5725122" cy="15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818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6372D1-C28E-4AB7-BD76-94D8F0562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6268"/>
            <a:ext cx="12192000" cy="5065463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E95A13BA-A8B4-4CCA-A10C-8523D677C8ED}"/>
              </a:ext>
            </a:extLst>
          </p:cNvPr>
          <p:cNvSpPr/>
          <p:nvPr/>
        </p:nvSpPr>
        <p:spPr>
          <a:xfrm>
            <a:off x="40943" y="1897039"/>
            <a:ext cx="1787857" cy="132383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71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031271-325A-4E07-9EA8-3CDE7C711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7008"/>
            <a:ext cx="12192000" cy="414398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822C2F4F-410D-4484-8FE6-F012F9576C33}"/>
              </a:ext>
            </a:extLst>
          </p:cNvPr>
          <p:cNvSpPr/>
          <p:nvPr/>
        </p:nvSpPr>
        <p:spPr>
          <a:xfrm>
            <a:off x="736979" y="2105166"/>
            <a:ext cx="1787857" cy="132383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49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660EEB-EAD2-4885-BACB-CD0044134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0424"/>
            <a:ext cx="12192000" cy="5117151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1975FDA1-A0BA-430E-B845-82CA77C31A58}"/>
              </a:ext>
            </a:extLst>
          </p:cNvPr>
          <p:cNvSpPr/>
          <p:nvPr/>
        </p:nvSpPr>
        <p:spPr>
          <a:xfrm>
            <a:off x="-13648" y="1214648"/>
            <a:ext cx="1501254" cy="121465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00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D271CD-A56F-47B4-8ABB-DAE6E8E8C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25" y="1980349"/>
            <a:ext cx="11873553" cy="28973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F44975-711D-4352-98BC-FA3926F87C8A}"/>
              </a:ext>
            </a:extLst>
          </p:cNvPr>
          <p:cNvSpPr txBox="1"/>
          <p:nvPr/>
        </p:nvSpPr>
        <p:spPr>
          <a:xfrm>
            <a:off x="150125" y="1187355"/>
            <a:ext cx="5022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DAG detailed </a:t>
            </a:r>
          </a:p>
        </p:txBody>
      </p:sp>
    </p:spTree>
    <p:extLst>
      <p:ext uri="{BB962C8B-B14F-4D97-AF65-F5344CB8AC3E}">
        <p14:creationId xmlns:p14="http://schemas.microsoft.com/office/powerpoint/2010/main" val="3878953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19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HW2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Shoroq Trad</dc:creator>
  <cp:lastModifiedBy>Shoroq Trad</cp:lastModifiedBy>
  <cp:revision>6</cp:revision>
  <dcterms:created xsi:type="dcterms:W3CDTF">2021-05-16T05:48:14Z</dcterms:created>
  <dcterms:modified xsi:type="dcterms:W3CDTF">2021-05-16T08:30:35Z</dcterms:modified>
</cp:coreProperties>
</file>