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slideLayouts/slideLayout31.xml" ContentType="application/vnd.openxmlformats-officedocument.presentationml.slideLayout+xml"/>
  <Override PartName="/ppt/slideLayouts/slideLayout119.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20.xml" ContentType="application/vnd.openxmlformats-officedocument.presentationml.slideLayout+xml"/>
  <Override PartName="/ppt/slideLayouts/slideLayout10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118.xml" ContentType="application/vnd.openxmlformats-officedocument.presentationml.slideLayout+xml"/>
  <Override PartName="/ppt/slideLayouts/slideLayout30.xml" ContentType="application/vnd.openxmlformats-officedocument.presentationml.slideLayout+xml"/>
  <Override PartName="/ppt/slideLayouts/slideLayout128.xml" ContentType="application/vnd.openxmlformats-officedocument.presentationml.slideLayout+xml"/>
  <Override PartName="/ppt/slideLayouts/slideLayout40.xml" ContentType="application/vnd.openxmlformats-officedocument.presentationml.slideLayout+xml"/>
  <Override PartName="/ppt/slideLayouts/slideLayout12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138.xml" ContentType="application/vnd.openxmlformats-officedocument.presentationml.slideLayout+xml"/>
  <Override PartName="/ppt/slideLayouts/slideLayout50.xml" ContentType="application/vnd.openxmlformats-officedocument.presentationml.slideLayout+xml"/>
  <Override PartName="/ppt/slideLayouts/slideLayout139.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148.xml" ContentType="application/vnd.openxmlformats-officedocument.presentationml.slideLayout+xml"/>
  <Override PartName="/ppt/slideLayouts/_rels/slideLayout35.xml.rels" ContentType="application/vnd.openxmlformats-package.relationships+xml"/>
  <Override PartName="/ppt/slideLayouts/_rels/slideLayout11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137.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138.xml.rels" ContentType="application/vnd.openxmlformats-package.relationships+xml"/>
  <Override PartName="/ppt/slideLayouts/_rels/slideLayout5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39.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118.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108.xml.rels" ContentType="application/vnd.openxmlformats-package.relationships+xml"/>
  <Override PartName="/ppt/slideLayouts/_rels/slideLayout24.xml.rels" ContentType="application/vnd.openxmlformats-package.relationships+xml"/>
  <Override PartName="/ppt/slideLayouts/_rels/slideLayout20.xml.rels" ContentType="application/vnd.openxmlformats-package.relationships+xml"/>
  <Override PartName="/ppt/slideLayouts/_rels/slideLayout109.xml.rels" ContentType="application/vnd.openxmlformats-package.relationships+xml"/>
  <Override PartName="/ppt/slideLayouts/_rels/slideLayout25.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128.xml.rels" ContentType="application/vnd.openxmlformats-package.relationships+xml"/>
  <Override PartName="/ppt/slideLayouts/_rels/slideLayout44.xml.rels" ContentType="application/vnd.openxmlformats-package.relationships+xml"/>
  <Override PartName="/ppt/slideLayouts/_rels/slideLayout40.xml.rels" ContentType="application/vnd.openxmlformats-package.relationships+xml"/>
  <Override PartName="/ppt/slideLayouts/_rels/slideLayout129.xml.rels" ContentType="application/vnd.openxmlformats-package.relationships+xml"/>
  <Override PartName="/ppt/slideLayouts/_rels/slideLayout45.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57.xml.rels" ContentType="application/vnd.openxmlformats-package.relationships+xml"/>
  <Override PartName="/ppt/slideLayouts/_rels/slideLayout58.xml.rels" ContentType="application/vnd.openxmlformats-package.relationships+xml"/>
  <Override PartName="/ppt/slideLayouts/_rels/slideLayout59.xml.rels" ContentType="application/vnd.openxmlformats-package.relationships+xml"/>
  <Override PartName="/ppt/slideLayouts/_rels/slideLayout148.xml.rels" ContentType="application/vnd.openxmlformats-package.relationships+xml"/>
  <Override PartName="/ppt/slideLayouts/_rels/slideLayout60.xml.rels" ContentType="application/vnd.openxmlformats-package.relationships+xml"/>
  <Override PartName="/ppt/slideLayouts/_rels/slideLayout149.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158.xml.rels" ContentType="application/vnd.openxmlformats-package.relationships+xml"/>
  <Override PartName="/ppt/slideLayouts/_rels/slideLayout70.xml.rels" ContentType="application/vnd.openxmlformats-package.relationships+xml"/>
  <Override PartName="/ppt/slideLayouts/_rels/slideLayout159.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168.xml.rels" ContentType="application/vnd.openxmlformats-package.relationships+xml"/>
  <Override PartName="/ppt/slideLayouts/_rels/slideLayout80.xml.rels" ContentType="application/vnd.openxmlformats-package.relationships+xml"/>
  <Override PartName="/ppt/slideLayouts/_rels/slideLayout169.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178.xml.rels" ContentType="application/vnd.openxmlformats-package.relationships+xml"/>
  <Override PartName="/ppt/slideLayouts/_rels/slideLayout90.xml.rels" ContentType="application/vnd.openxmlformats-package.relationships+xml"/>
  <Override PartName="/ppt/slideLayouts/_rels/slideLayout179.xml.rels" ContentType="application/vnd.openxmlformats-package.relationships+xml"/>
  <Override PartName="/ppt/slideLayouts/_rels/slideLayout91.xml.rels" ContentType="application/vnd.openxmlformats-package.relationships+xml"/>
  <Override PartName="/ppt/slideLayouts/_rels/slideLayout92.xml.rels" ContentType="application/vnd.openxmlformats-package.relationships+xml"/>
  <Override PartName="/ppt/slideLayouts/_rels/slideLayout93.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_rels/slideLayout97.xml.rels" ContentType="application/vnd.openxmlformats-package.relationships+xml"/>
  <Override PartName="/ppt/slideLayouts/_rels/slideLayout98.xml.rels" ContentType="application/vnd.openxmlformats-package.relationships+xml"/>
  <Override PartName="/ppt/slideLayouts/_rels/slideLayout99.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_rels/slideLayout104.xml.rels" ContentType="application/vnd.openxmlformats-package.relationships+xml"/>
  <Override PartName="/ppt/slideLayouts/_rels/slideLayout105.xml.rels" ContentType="application/vnd.openxmlformats-package.relationships+xml"/>
  <Override PartName="/ppt/slideLayouts/_rels/slideLayout106.xml.rels" ContentType="application/vnd.openxmlformats-package.relationships+xml"/>
  <Override PartName="/ppt/slideLayouts/_rels/slideLayout107.xml.rels" ContentType="application/vnd.openxmlformats-package.relationships+xml"/>
  <Override PartName="/ppt/slideLayouts/_rels/slideLayout110.xml.rels" ContentType="application/vnd.openxmlformats-package.relationships+xml"/>
  <Override PartName="/ppt/slideLayouts/_rels/slideLayout111.xml.rels" ContentType="application/vnd.openxmlformats-package.relationships+xml"/>
  <Override PartName="/ppt/slideLayouts/_rels/slideLayout112.xml.rels" ContentType="application/vnd.openxmlformats-package.relationships+xml"/>
  <Override PartName="/ppt/slideLayouts/_rels/slideLayout113.xml.rels" ContentType="application/vnd.openxmlformats-package.relationships+xml"/>
  <Override PartName="/ppt/slideLayouts/_rels/slideLayout114.xml.rels" ContentType="application/vnd.openxmlformats-package.relationships+xml"/>
  <Override PartName="/ppt/slideLayouts/_rels/slideLayout115.xml.rels" ContentType="application/vnd.openxmlformats-package.relationships+xml"/>
  <Override PartName="/ppt/slideLayouts/_rels/slideLayout116.xml.rels" ContentType="application/vnd.openxmlformats-package.relationships+xml"/>
  <Override PartName="/ppt/slideLayouts/_rels/slideLayout117.xml.rels" ContentType="application/vnd.openxmlformats-package.relationships+xml"/>
  <Override PartName="/ppt/slideLayouts/_rels/slideLayout120.xml.rels" ContentType="application/vnd.openxmlformats-package.relationships+xml"/>
  <Override PartName="/ppt/slideLayouts/_rels/slideLayout121.xml.rels" ContentType="application/vnd.openxmlformats-package.relationships+xml"/>
  <Override PartName="/ppt/slideLayouts/_rels/slideLayout122.xml.rels" ContentType="application/vnd.openxmlformats-package.relationships+xml"/>
  <Override PartName="/ppt/slideLayouts/_rels/slideLayout123.xml.rels" ContentType="application/vnd.openxmlformats-package.relationships+xml"/>
  <Override PartName="/ppt/slideLayouts/_rels/slideLayout124.xml.rels" ContentType="application/vnd.openxmlformats-package.relationships+xml"/>
  <Override PartName="/ppt/slideLayouts/_rels/slideLayout125.xml.rels" ContentType="application/vnd.openxmlformats-package.relationships+xml"/>
  <Override PartName="/ppt/slideLayouts/_rels/slideLayout126.xml.rels" ContentType="application/vnd.openxmlformats-package.relationships+xml"/>
  <Override PartName="/ppt/slideLayouts/_rels/slideLayout127.xml.rels" ContentType="application/vnd.openxmlformats-package.relationships+xml"/>
  <Override PartName="/ppt/slideLayouts/_rels/slideLayout130.xml.rels" ContentType="application/vnd.openxmlformats-package.relationships+xml"/>
  <Override PartName="/ppt/slideLayouts/_rels/slideLayout131.xml.rels" ContentType="application/vnd.openxmlformats-package.relationships+xml"/>
  <Override PartName="/ppt/slideLayouts/_rels/slideLayout132.xml.rels" ContentType="application/vnd.openxmlformats-package.relationships+xml"/>
  <Override PartName="/ppt/slideLayouts/_rels/slideLayout133.xml.rels" ContentType="application/vnd.openxmlformats-package.relationships+xml"/>
  <Override PartName="/ppt/slideLayouts/_rels/slideLayout134.xml.rels" ContentType="application/vnd.openxmlformats-package.relationships+xml"/>
  <Override PartName="/ppt/slideLayouts/_rels/slideLayout135.xml.rels" ContentType="application/vnd.openxmlformats-package.relationships+xml"/>
  <Override PartName="/ppt/slideLayouts/_rels/slideLayout136.xml.rels" ContentType="application/vnd.openxmlformats-package.relationships+xml"/>
  <Override PartName="/ppt/slideLayouts/_rels/slideLayout140.xml.rels" ContentType="application/vnd.openxmlformats-package.relationships+xml"/>
  <Override PartName="/ppt/slideLayouts/_rels/slideLayout141.xml.rels" ContentType="application/vnd.openxmlformats-package.relationships+xml"/>
  <Override PartName="/ppt/slideLayouts/_rels/slideLayout142.xml.rels" ContentType="application/vnd.openxmlformats-package.relationships+xml"/>
  <Override PartName="/ppt/slideLayouts/_rels/slideLayout143.xml.rels" ContentType="application/vnd.openxmlformats-package.relationships+xml"/>
  <Override PartName="/ppt/slideLayouts/_rels/slideLayout144.xml.rels" ContentType="application/vnd.openxmlformats-package.relationships+xml"/>
  <Override PartName="/ppt/slideLayouts/_rels/slideLayout145.xml.rels" ContentType="application/vnd.openxmlformats-package.relationships+xml"/>
  <Override PartName="/ppt/slideLayouts/_rels/slideLayout146.xml.rels" ContentType="application/vnd.openxmlformats-package.relationships+xml"/>
  <Override PartName="/ppt/slideLayouts/_rels/slideLayout147.xml.rels" ContentType="application/vnd.openxmlformats-package.relationships+xml"/>
  <Override PartName="/ppt/slideLayouts/_rels/slideLayout150.xml.rels" ContentType="application/vnd.openxmlformats-package.relationships+xml"/>
  <Override PartName="/ppt/slideLayouts/_rels/slideLayout151.xml.rels" ContentType="application/vnd.openxmlformats-package.relationships+xml"/>
  <Override PartName="/ppt/slideLayouts/_rels/slideLayout152.xml.rels" ContentType="application/vnd.openxmlformats-package.relationships+xml"/>
  <Override PartName="/ppt/slideLayouts/_rels/slideLayout153.xml.rels" ContentType="application/vnd.openxmlformats-package.relationships+xml"/>
  <Override PartName="/ppt/slideLayouts/_rels/slideLayout154.xml.rels" ContentType="application/vnd.openxmlformats-package.relationships+xml"/>
  <Override PartName="/ppt/slideLayouts/_rels/slideLayout155.xml.rels" ContentType="application/vnd.openxmlformats-package.relationships+xml"/>
  <Override PartName="/ppt/slideLayouts/_rels/slideLayout156.xml.rels" ContentType="application/vnd.openxmlformats-package.relationships+xml"/>
  <Override PartName="/ppt/slideLayouts/_rels/slideLayout157.xml.rels" ContentType="application/vnd.openxmlformats-package.relationships+xml"/>
  <Override PartName="/ppt/slideLayouts/_rels/slideLayout160.xml.rels" ContentType="application/vnd.openxmlformats-package.relationships+xml"/>
  <Override PartName="/ppt/slideLayouts/_rels/slideLayout161.xml.rels" ContentType="application/vnd.openxmlformats-package.relationships+xml"/>
  <Override PartName="/ppt/slideLayouts/_rels/slideLayout162.xml.rels" ContentType="application/vnd.openxmlformats-package.relationships+xml"/>
  <Override PartName="/ppt/slideLayouts/_rels/slideLayout163.xml.rels" ContentType="application/vnd.openxmlformats-package.relationships+xml"/>
  <Override PartName="/ppt/slideLayouts/_rels/slideLayout164.xml.rels" ContentType="application/vnd.openxmlformats-package.relationships+xml"/>
  <Override PartName="/ppt/slideLayouts/_rels/slideLayout165.xml.rels" ContentType="application/vnd.openxmlformats-package.relationships+xml"/>
  <Override PartName="/ppt/slideLayouts/_rels/slideLayout166.xml.rels" ContentType="application/vnd.openxmlformats-package.relationships+xml"/>
  <Override PartName="/ppt/slideLayouts/_rels/slideLayout167.xml.rels" ContentType="application/vnd.openxmlformats-package.relationships+xml"/>
  <Override PartName="/ppt/slideLayouts/_rels/slideLayout170.xml.rels" ContentType="application/vnd.openxmlformats-package.relationships+xml"/>
  <Override PartName="/ppt/slideLayouts/_rels/slideLayout171.xml.rels" ContentType="application/vnd.openxmlformats-package.relationships+xml"/>
  <Override PartName="/ppt/slideLayouts/_rels/slideLayout172.xml.rels" ContentType="application/vnd.openxmlformats-package.relationships+xml"/>
  <Override PartName="/ppt/slideLayouts/_rels/slideLayout173.xml.rels" ContentType="application/vnd.openxmlformats-package.relationships+xml"/>
  <Override PartName="/ppt/slideLayouts/_rels/slideLayout174.xml.rels" ContentType="application/vnd.openxmlformats-package.relationships+xml"/>
  <Override PartName="/ppt/slideLayouts/_rels/slideLayout175.xml.rels" ContentType="application/vnd.openxmlformats-package.relationships+xml"/>
  <Override PartName="/ppt/slideLayouts/_rels/slideLayout176.xml.rels" ContentType="application/vnd.openxmlformats-package.relationships+xml"/>
  <Override PartName="/ppt/slideLayouts/_rels/slideLayout177.xml.rels" ContentType="application/vnd.openxmlformats-package.relationships+xml"/>
  <Override PartName="/ppt/slideLayouts/_rels/slideLayout180.xml.rels" ContentType="application/vnd.openxmlformats-package.relationships+xml"/>
  <Override PartName="/ppt/slideLayouts/_rels/slideLayout181.xml.rels" ContentType="application/vnd.openxmlformats-package.relationships+xml"/>
  <Override PartName="/ppt/slideLayouts/_rels/slideLayout182.xml.rels" ContentType="application/vnd.openxmlformats-package.relationships+xml"/>
  <Override PartName="/ppt/slideLayouts/_rels/slideLayout183.xml.rels" ContentType="application/vnd.openxmlformats-package.relationships+xml"/>
  <Override PartName="/ppt/slideLayouts/_rels/slideLayout184.xml.rels" ContentType="application/vnd.openxmlformats-package.relationships+xml"/>
  <Override PartName="/ppt/slideLayouts/_rels/slideLayout185.xml.rels" ContentType="application/vnd.openxmlformats-package.relationships+xml"/>
  <Override PartName="/ppt/slideLayouts/_rels/slideLayout186.xml.rels" ContentType="application/vnd.openxmlformats-package.relationships+xml"/>
  <Override PartName="/ppt/slideLayouts/_rels/slideLayout187.xml.rels" ContentType="application/vnd.openxmlformats-package.relationships+xml"/>
  <Override PartName="/ppt/slideLayouts/_rels/slideLayout188.xml.rels" ContentType="application/vnd.openxmlformats-package.relationships+xml"/>
  <Override PartName="/ppt/slideLayouts/_rels/slideLayout189.xml.rels" ContentType="application/vnd.openxmlformats-package.relationships+xml"/>
  <Override PartName="/ppt/slideLayouts/_rels/slideLayout190.xml.rels" ContentType="application/vnd.openxmlformats-package.relationships+xml"/>
  <Override PartName="/ppt/slideLayouts/_rels/slideLayout191.xml.rels" ContentType="application/vnd.openxmlformats-package.relationships+xml"/>
  <Override PartName="/ppt/slideLayouts/_rels/slideLayout192.xml.rels" ContentType="application/vnd.openxmlformats-package.relationships+xml"/>
  <Override PartName="/ppt/slideLayouts/slideLayout61.xml" ContentType="application/vnd.openxmlformats-officedocument.presentationml.slideLayout+xml"/>
  <Override PartName="/ppt/slideLayouts/slideLayout149.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158.xml" ContentType="application/vnd.openxmlformats-officedocument.presentationml.slideLayout+xml"/>
  <Override PartName="/ppt/slideLayouts/slideLayout71.xml" ContentType="application/vnd.openxmlformats-officedocument.presentationml.slideLayout+xml"/>
  <Override PartName="/ppt/slideLayouts/slideLayout159.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168.xml" ContentType="application/vnd.openxmlformats-officedocument.presentationml.slideLayout+xml"/>
  <Override PartName="/ppt/slideLayouts/slideLayout81.xml" ContentType="application/vnd.openxmlformats-officedocument.presentationml.slideLayout+xml"/>
  <Override PartName="/ppt/slideLayouts/slideLayout169.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178.xml" ContentType="application/vnd.openxmlformats-officedocument.presentationml.slideLayout+xml"/>
  <Override PartName="/ppt/slideLayouts/slideLayout91.xml" ContentType="application/vnd.openxmlformats-officedocument.presentationml.slideLayout+xml"/>
  <Override PartName="/ppt/slideLayouts/slideLayout179.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 id="2147483830" r:id="rId16"/>
    <p:sldMasterId id="2147483843" r:id="rId17"/>
  </p:sld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Lst>
  <p:sldSz cx="9144000" cy="51435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 Target="slides/slide1.xml"/><Relationship Id="rId19" Type="http://schemas.openxmlformats.org/officeDocument/2006/relationships/slide" Target="slides/slide2.xml"/><Relationship Id="rId20" Type="http://schemas.openxmlformats.org/officeDocument/2006/relationships/slide" Target="slides/slide3.xml"/><Relationship Id="rId21" Type="http://schemas.openxmlformats.org/officeDocument/2006/relationships/slide" Target="slides/slide4.xml"/><Relationship Id="rId22" Type="http://schemas.openxmlformats.org/officeDocument/2006/relationships/slide" Target="slides/slide5.xml"/><Relationship Id="rId23" Type="http://schemas.openxmlformats.org/officeDocument/2006/relationships/slide" Target="slides/slide6.xml"/><Relationship Id="rId24" Type="http://schemas.openxmlformats.org/officeDocument/2006/relationships/slide" Target="slides/slide7.xml"/><Relationship Id="rId25" Type="http://schemas.openxmlformats.org/officeDocument/2006/relationships/slide" Target="slides/slide8.xml"/><Relationship Id="rId26" Type="http://schemas.openxmlformats.org/officeDocument/2006/relationships/slide" Target="slides/slide9.xml"/><Relationship Id="rId27" Type="http://schemas.openxmlformats.org/officeDocument/2006/relationships/slide" Target="slides/slide10.xml"/><Relationship Id="rId28" Type="http://schemas.openxmlformats.org/officeDocument/2006/relationships/slide" Target="slides/slide11.xml"/><Relationship Id="rId29" Type="http://schemas.openxmlformats.org/officeDocument/2006/relationships/slide" Target="slides/slide12.xml"/><Relationship Id="rId30" Type="http://schemas.openxmlformats.org/officeDocument/2006/relationships/slide" Target="slides/slide13.xml"/><Relationship Id="rId31" Type="http://schemas.openxmlformats.org/officeDocument/2006/relationships/slide" Target="slides/slide14.xml"/><Relationship Id="rId32" Type="http://schemas.openxmlformats.org/officeDocument/2006/relationships/slide" Target="slides/slide15.xml"/><Relationship Id="rId33" Type="http://schemas.openxmlformats.org/officeDocument/2006/relationships/slide" Target="slides/slide16.xml"/><Relationship Id="rId34" Type="http://schemas.openxmlformats.org/officeDocument/2006/relationships/slide" Target="slides/slide17.xml"/><Relationship Id="rId35" Type="http://schemas.openxmlformats.org/officeDocument/2006/relationships/slide" Target="slides/slide18.xml"/><Relationship Id="rId3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2.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3.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1.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2.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3.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4.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6.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7.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8.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3.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4.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5.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7.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8.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9.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0.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1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1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9"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2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2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2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2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2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2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2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2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3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3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3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3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3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3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3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3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3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4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4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4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4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4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4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6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6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6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6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6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70"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7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7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7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7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7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7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7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7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8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8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8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8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8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8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8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8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8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9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9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9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9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9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9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9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18"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20"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2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2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5"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2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2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2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3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3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33"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3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3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3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37"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3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39"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40"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4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4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4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4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45"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47"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48"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49"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50"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51"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52"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6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7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7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7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7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6"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7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7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8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8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8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8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8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8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8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8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9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9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9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9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9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9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9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9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9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0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0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0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0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1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20"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2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2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2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2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27"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2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3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3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3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3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3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3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3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39"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41"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42"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4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4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4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47"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49"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50"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51"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52"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53"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54"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7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7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1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7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7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7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7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7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7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1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78"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1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8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8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8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8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8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8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8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8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9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9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9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9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9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9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9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0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0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0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0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0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0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1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1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18"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1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1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20"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2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2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2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1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25"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1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2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2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2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3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3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3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33"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3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3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37"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39"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40"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4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4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4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45"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0"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1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47"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48"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49"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50"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51"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52"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6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1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7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7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7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7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7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7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1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76"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1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7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7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7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8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8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8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8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8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8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8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8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8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8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9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9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9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9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9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9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9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9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9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0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0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0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0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1"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6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6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6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8"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8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8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1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1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1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9"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2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2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2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4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6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6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6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0"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8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8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8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9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1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1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1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1"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2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2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3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3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3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4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6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6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6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6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7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72"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7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7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7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8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8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8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8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9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1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1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33.xml"/><Relationship Id="rId3" Type="http://schemas.openxmlformats.org/officeDocument/2006/relationships/slideLayout" Target="../slideLayouts/slideLayout134.xml"/><Relationship Id="rId4" Type="http://schemas.openxmlformats.org/officeDocument/2006/relationships/slideLayout" Target="../slideLayouts/slideLayout135.xml"/><Relationship Id="rId5" Type="http://schemas.openxmlformats.org/officeDocument/2006/relationships/slideLayout" Target="../slideLayouts/slideLayout136.xml"/><Relationship Id="rId6" Type="http://schemas.openxmlformats.org/officeDocument/2006/relationships/slideLayout" Target="../slideLayouts/slideLayout137.xml"/><Relationship Id="rId7" Type="http://schemas.openxmlformats.org/officeDocument/2006/relationships/slideLayout" Target="../slideLayouts/slideLayout138.xml"/><Relationship Id="rId8" Type="http://schemas.openxmlformats.org/officeDocument/2006/relationships/slideLayout" Target="../slideLayouts/slideLayout139.xml"/><Relationship Id="rId9" Type="http://schemas.openxmlformats.org/officeDocument/2006/relationships/slideLayout" Target="../slideLayouts/slideLayout140.xml"/><Relationship Id="rId10" Type="http://schemas.openxmlformats.org/officeDocument/2006/relationships/slideLayout" Target="../slideLayouts/slideLayout141.xml"/><Relationship Id="rId11" Type="http://schemas.openxmlformats.org/officeDocument/2006/relationships/slideLayout" Target="../slideLayouts/slideLayout142.xml"/><Relationship Id="rId12" Type="http://schemas.openxmlformats.org/officeDocument/2006/relationships/slideLayout" Target="../slideLayouts/slideLayout143.xml"/><Relationship Id="rId13"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45.xml"/><Relationship Id="rId3" Type="http://schemas.openxmlformats.org/officeDocument/2006/relationships/slideLayout" Target="../slideLayouts/slideLayout146.xml"/><Relationship Id="rId4" Type="http://schemas.openxmlformats.org/officeDocument/2006/relationships/slideLayout" Target="../slideLayouts/slideLayout147.xml"/><Relationship Id="rId5" Type="http://schemas.openxmlformats.org/officeDocument/2006/relationships/slideLayout" Target="../slideLayouts/slideLayout148.xml"/><Relationship Id="rId6" Type="http://schemas.openxmlformats.org/officeDocument/2006/relationships/slideLayout" Target="../slideLayouts/slideLayout149.xml"/><Relationship Id="rId7" Type="http://schemas.openxmlformats.org/officeDocument/2006/relationships/slideLayout" Target="../slideLayouts/slideLayout150.xml"/><Relationship Id="rId8" Type="http://schemas.openxmlformats.org/officeDocument/2006/relationships/slideLayout" Target="../slideLayouts/slideLayout151.xml"/><Relationship Id="rId9" Type="http://schemas.openxmlformats.org/officeDocument/2006/relationships/slideLayout" Target="../slideLayouts/slideLayout152.xml"/><Relationship Id="rId10" Type="http://schemas.openxmlformats.org/officeDocument/2006/relationships/slideLayout" Target="../slideLayouts/slideLayout153.xml"/><Relationship Id="rId11" Type="http://schemas.openxmlformats.org/officeDocument/2006/relationships/slideLayout" Target="../slideLayouts/slideLayout154.xml"/><Relationship Id="rId12" Type="http://schemas.openxmlformats.org/officeDocument/2006/relationships/slideLayout" Target="../slideLayouts/slideLayout155.xml"/><Relationship Id="rId13" Type="http://schemas.openxmlformats.org/officeDocument/2006/relationships/slideLayout" Target="../slideLayouts/slideLayout15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57.xml"/><Relationship Id="rId3" Type="http://schemas.openxmlformats.org/officeDocument/2006/relationships/slideLayout" Target="../slideLayouts/slideLayout158.xml"/><Relationship Id="rId4" Type="http://schemas.openxmlformats.org/officeDocument/2006/relationships/slideLayout" Target="../slideLayouts/slideLayout159.xml"/><Relationship Id="rId5" Type="http://schemas.openxmlformats.org/officeDocument/2006/relationships/slideLayout" Target="../slideLayouts/slideLayout160.xml"/><Relationship Id="rId6" Type="http://schemas.openxmlformats.org/officeDocument/2006/relationships/slideLayout" Target="../slideLayouts/slideLayout161.xml"/><Relationship Id="rId7" Type="http://schemas.openxmlformats.org/officeDocument/2006/relationships/slideLayout" Target="../slideLayouts/slideLayout162.xml"/><Relationship Id="rId8" Type="http://schemas.openxmlformats.org/officeDocument/2006/relationships/slideLayout" Target="../slideLayouts/slideLayout163.xml"/><Relationship Id="rId9" Type="http://schemas.openxmlformats.org/officeDocument/2006/relationships/slideLayout" Target="../slideLayouts/slideLayout164.xml"/><Relationship Id="rId10" Type="http://schemas.openxmlformats.org/officeDocument/2006/relationships/slideLayout" Target="../slideLayouts/slideLayout165.xml"/><Relationship Id="rId11" Type="http://schemas.openxmlformats.org/officeDocument/2006/relationships/slideLayout" Target="../slideLayouts/slideLayout166.xml"/><Relationship Id="rId12" Type="http://schemas.openxmlformats.org/officeDocument/2006/relationships/slideLayout" Target="../slideLayouts/slideLayout167.xml"/><Relationship Id="rId13" Type="http://schemas.openxmlformats.org/officeDocument/2006/relationships/slideLayout" Target="../slideLayouts/slideLayout168.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69.xml"/><Relationship Id="rId3" Type="http://schemas.openxmlformats.org/officeDocument/2006/relationships/slideLayout" Target="../slideLayouts/slideLayout170.xml"/><Relationship Id="rId4" Type="http://schemas.openxmlformats.org/officeDocument/2006/relationships/slideLayout" Target="../slideLayouts/slideLayout171.xml"/><Relationship Id="rId5" Type="http://schemas.openxmlformats.org/officeDocument/2006/relationships/slideLayout" Target="../slideLayouts/slideLayout172.xml"/><Relationship Id="rId6" Type="http://schemas.openxmlformats.org/officeDocument/2006/relationships/slideLayout" Target="../slideLayouts/slideLayout173.xml"/><Relationship Id="rId7" Type="http://schemas.openxmlformats.org/officeDocument/2006/relationships/slideLayout" Target="../slideLayouts/slideLayout174.xml"/><Relationship Id="rId8" Type="http://schemas.openxmlformats.org/officeDocument/2006/relationships/slideLayout" Target="../slideLayouts/slideLayout175.xml"/><Relationship Id="rId9" Type="http://schemas.openxmlformats.org/officeDocument/2006/relationships/slideLayout" Target="../slideLayouts/slideLayout176.xml"/><Relationship Id="rId10" Type="http://schemas.openxmlformats.org/officeDocument/2006/relationships/slideLayout" Target="../slideLayouts/slideLayout177.xml"/><Relationship Id="rId11" Type="http://schemas.openxmlformats.org/officeDocument/2006/relationships/slideLayout" Target="../slideLayouts/slideLayout178.xml"/><Relationship Id="rId12" Type="http://schemas.openxmlformats.org/officeDocument/2006/relationships/slideLayout" Target="../slideLayouts/slideLayout179.xml"/><Relationship Id="rId13" Type="http://schemas.openxmlformats.org/officeDocument/2006/relationships/slideLayout" Target="../slideLayouts/slideLayout180.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81.xml"/><Relationship Id="rId3" Type="http://schemas.openxmlformats.org/officeDocument/2006/relationships/slideLayout" Target="../slideLayouts/slideLayout182.xml"/><Relationship Id="rId4" Type="http://schemas.openxmlformats.org/officeDocument/2006/relationships/slideLayout" Target="../slideLayouts/slideLayout183.xml"/><Relationship Id="rId5" Type="http://schemas.openxmlformats.org/officeDocument/2006/relationships/slideLayout" Target="../slideLayouts/slideLayout184.xml"/><Relationship Id="rId6" Type="http://schemas.openxmlformats.org/officeDocument/2006/relationships/slideLayout" Target="../slideLayouts/slideLayout185.xml"/><Relationship Id="rId7" Type="http://schemas.openxmlformats.org/officeDocument/2006/relationships/slideLayout" Target="../slideLayouts/slideLayout186.xml"/><Relationship Id="rId8" Type="http://schemas.openxmlformats.org/officeDocument/2006/relationships/slideLayout" Target="../slideLayouts/slideLayout187.xml"/><Relationship Id="rId9" Type="http://schemas.openxmlformats.org/officeDocument/2006/relationships/slideLayout" Target="../slideLayouts/slideLayout188.xml"/><Relationship Id="rId10" Type="http://schemas.openxmlformats.org/officeDocument/2006/relationships/slideLayout" Target="../slideLayouts/slideLayout189.xml"/><Relationship Id="rId11" Type="http://schemas.openxmlformats.org/officeDocument/2006/relationships/slideLayout" Target="../slideLayouts/slideLayout190.xml"/><Relationship Id="rId12" Type="http://schemas.openxmlformats.org/officeDocument/2006/relationships/slideLayout" Target="../slideLayouts/slideLayout191.xml"/><Relationship Id="rId13" Type="http://schemas.openxmlformats.org/officeDocument/2006/relationships/slideLayout" Target="../slideLayouts/slideLayout19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0" name="Google Shape;10;p2"/>
          <p:cNvSpPr/>
          <p:nvPr/>
        </p:nvSpPr>
        <p:spPr>
          <a:xfrm>
            <a:off x="0" y="180720"/>
            <a:ext cx="9142560" cy="4714920"/>
          </a:xfrm>
          <a:custGeom>
            <a:avLst/>
            <a:gdLst>
              <a:gd name="textAreaLeft" fmla="*/ 0 w 9142560"/>
              <a:gd name="textAreaRight" fmla="*/ 9143640 w 9142560"/>
              <a:gd name="textAreaTop" fmla="*/ 0 h 4714920"/>
              <a:gd name="textAreaBottom" fmla="*/ 4716000 h 4714920"/>
            </a:gdLst>
            <a:ahLst/>
            <a:rect l="textAreaLeft" t="textAreaTop" r="textAreaRight" b="textAreaBottom"/>
            <a:pathLst>
              <a:path w="297744" h="188642">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a:solidFill>
              <a:srgbClr val="ffffff"/>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nvGrpSpPr>
          <p:cNvPr id="1" name="Google Shape;11;p2"/>
          <p:cNvGrpSpPr/>
          <p:nvPr/>
        </p:nvGrpSpPr>
        <p:grpSpPr>
          <a:xfrm>
            <a:off x="318600" y="444960"/>
            <a:ext cx="1296360" cy="476640"/>
            <a:chOff x="318600" y="444960"/>
            <a:chExt cx="1296360" cy="476640"/>
          </a:xfrm>
        </p:grpSpPr>
        <p:grpSp>
          <p:nvGrpSpPr>
            <p:cNvPr id="2" name="Google Shape;12;p2"/>
            <p:cNvGrpSpPr/>
            <p:nvPr/>
          </p:nvGrpSpPr>
          <p:grpSpPr>
            <a:xfrm>
              <a:off x="455760" y="554400"/>
              <a:ext cx="1159200" cy="255600"/>
              <a:chOff x="455760" y="554400"/>
              <a:chExt cx="1159200" cy="255600"/>
            </a:xfrm>
          </p:grpSpPr>
          <p:sp>
            <p:nvSpPr>
              <p:cNvPr id="3" name="Google Shape;13;p2"/>
              <p:cNvSpPr/>
              <p:nvPr/>
            </p:nvSpPr>
            <p:spPr>
              <a:xfrm flipV="1">
                <a:off x="455760" y="612360"/>
                <a:ext cx="1020600" cy="197280"/>
              </a:xfrm>
              <a:custGeom>
                <a:avLst/>
                <a:gdLst>
                  <a:gd name="textAreaLeft" fmla="*/ 0 w 1020600"/>
                  <a:gd name="textAreaRight" fmla="*/ 1021680 w 1020600"/>
                  <a:gd name="textAreaTop" fmla="*/ 720 h 197280"/>
                  <a:gd name="textAreaBottom" fmla="*/ 199080 h 197280"/>
                </a:gdLst>
                <a:ahLst/>
                <a:rect l="textAreaLeft" t="textAreaTop" r="textAreaRight" b="textAreaBottom"/>
                <a:pathLst>
                  <a:path w="40864" h="794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4" name="Google Shape;14;p2"/>
              <p:cNvSpPr/>
              <p:nvPr/>
            </p:nvSpPr>
            <p:spPr>
              <a:xfrm flipV="1">
                <a:off x="1450080" y="554400"/>
                <a:ext cx="164880" cy="164160"/>
              </a:xfrm>
              <a:custGeom>
                <a:avLst/>
                <a:gdLst>
                  <a:gd name="textAreaLeft" fmla="*/ 0 w 164880"/>
                  <a:gd name="textAreaRight" fmla="*/ 165960 w 164880"/>
                  <a:gd name="textAreaTop" fmla="*/ 720 h 164160"/>
                  <a:gd name="textAreaBottom" fmla="*/ 165960 h 164160"/>
                </a:gdLst>
                <a:ahLst/>
                <a:rect l="textAreaLeft" t="textAreaTop" r="textAreaRight" b="textAreaBottom"/>
                <a:pathLst>
                  <a:path w="6639" h="6606">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w="0">
                <a:noFill/>
              </a:ln>
            </p:spPr>
            <p:style>
              <a:lnRef idx="0"/>
              <a:fillRef idx="0"/>
              <a:effectRef idx="0"/>
              <a:fontRef idx="minor"/>
            </p:style>
            <p:txBody>
              <a:bodyPr lIns="90000" rIns="90000" tIns="165600" bIns="16560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nvGrpSpPr>
            <p:cNvPr id="5" name="Google Shape;15;p2"/>
            <p:cNvGrpSpPr/>
            <p:nvPr/>
          </p:nvGrpSpPr>
          <p:grpSpPr>
            <a:xfrm>
              <a:off x="318600" y="444960"/>
              <a:ext cx="493920" cy="476640"/>
              <a:chOff x="318600" y="444960"/>
              <a:chExt cx="493920" cy="476640"/>
            </a:xfrm>
          </p:grpSpPr>
          <p:sp>
            <p:nvSpPr>
              <p:cNvPr id="6" name="Google Shape;16;p2"/>
              <p:cNvSpPr/>
              <p:nvPr/>
            </p:nvSpPr>
            <p:spPr>
              <a:xfrm>
                <a:off x="631800" y="444960"/>
                <a:ext cx="180720" cy="164160"/>
              </a:xfrm>
              <a:custGeom>
                <a:avLst/>
                <a:gdLst>
                  <a:gd name="textAreaLeft" fmla="*/ 0 w 180720"/>
                  <a:gd name="textAreaRight" fmla="*/ 181800 w 180720"/>
                  <a:gd name="textAreaTop" fmla="*/ 0 h 164160"/>
                  <a:gd name="textAreaBottom" fmla="*/ 165240 h 164160"/>
                </a:gdLst>
                <a:ahLst/>
                <a:rect l="textAreaLeft" t="textAreaTop" r="textAreaRight" b="textAreaBottom"/>
                <a:pathLst>
                  <a:path w="7273" h="6606">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w="0">
                <a:noFill/>
              </a:ln>
            </p:spPr>
            <p:style>
              <a:lnRef idx="0"/>
              <a:fillRef idx="0"/>
              <a:effectRef idx="0"/>
              <a:fontRef idx="minor"/>
            </p:style>
            <p:txBody>
              <a:bodyPr lIns="90000" rIns="90000" tIns="165600" bIns="165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7" name="Google Shape;17;p2"/>
              <p:cNvSpPr/>
              <p:nvPr/>
            </p:nvSpPr>
            <p:spPr>
              <a:xfrm>
                <a:off x="318600" y="758520"/>
                <a:ext cx="180000" cy="163080"/>
              </a:xfrm>
              <a:custGeom>
                <a:avLst/>
                <a:gdLst>
                  <a:gd name="textAreaLeft" fmla="*/ 0 w 180000"/>
                  <a:gd name="textAreaRight" fmla="*/ 181080 w 180000"/>
                  <a:gd name="textAreaTop" fmla="*/ 0 h 163080"/>
                  <a:gd name="textAreaBottom" fmla="*/ 164160 h 163080"/>
                </a:gdLst>
                <a:ahLst/>
                <a:rect l="textAreaLeft" t="textAreaTop" r="textAreaRight" b="textAreaBottom"/>
                <a:pathLst>
                  <a:path w="7239" h="6572">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w="0">
                <a:noFill/>
              </a:ln>
            </p:spPr>
            <p:style>
              <a:lnRef idx="0"/>
              <a:fillRef idx="0"/>
              <a:effectRef idx="0"/>
              <a:fontRef idx="minor"/>
            </p:style>
            <p:txBody>
              <a:bodyPr lIns="90000" rIns="90000" tIns="164160" bIns="1641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 name="Google Shape;18;p2"/>
              <p:cNvSpPr/>
              <p:nvPr/>
            </p:nvSpPr>
            <p:spPr>
              <a:xfrm>
                <a:off x="427680" y="544320"/>
                <a:ext cx="271800" cy="271800"/>
              </a:xfrm>
              <a:custGeom>
                <a:avLst/>
                <a:gdLst>
                  <a:gd name="textAreaLeft" fmla="*/ 0 w 271800"/>
                  <a:gd name="textAreaRight" fmla="*/ 272880 w 271800"/>
                  <a:gd name="textAreaTop" fmla="*/ 0 h 271800"/>
                  <a:gd name="textAreaBottom" fmla="*/ 272880 h 271800"/>
                </a:gdLst>
                <a:ahLst/>
                <a:rect l="textAreaLeft" t="textAreaTop" r="textAreaRight" b="textAreaBottom"/>
                <a:pathLst>
                  <a:path w="10908" h="10909">
                    <a:moveTo>
                      <a:pt x="9774" y="0"/>
                    </a:moveTo>
                    <a:lnTo>
                      <a:pt x="0" y="9774"/>
                    </a:lnTo>
                    <a:lnTo>
                      <a:pt x="1134" y="10908"/>
                    </a:lnTo>
                    <a:lnTo>
                      <a:pt x="10908" y="1135"/>
                    </a:lnTo>
                    <a:lnTo>
                      <a:pt x="9774" y="0"/>
                    </a:lnTo>
                    <a:close/>
                  </a:path>
                </a:pathLst>
              </a:custGeom>
              <a:solidFill>
                <a:schemeClr val="accent1"/>
              </a:solidFill>
              <a:ln w="0">
                <a:noFill/>
              </a:ln>
            </p:spPr>
            <p:style>
              <a:lnRef idx="0"/>
              <a:fillRef idx="0"/>
              <a:effectRef idx="0"/>
              <a:fontRef idx="minor"/>
            </p:style>
            <p:txBody>
              <a:bodyPr lIns="90000" rIns="90000" tIns="272880" bIns="27288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grpSp>
        <p:nvGrpSpPr>
          <p:cNvPr id="9" name="Google Shape;21;p2"/>
          <p:cNvGrpSpPr/>
          <p:nvPr/>
        </p:nvGrpSpPr>
        <p:grpSpPr>
          <a:xfrm>
            <a:off x="318600" y="4408920"/>
            <a:ext cx="686160" cy="384480"/>
            <a:chOff x="318600" y="4408920"/>
            <a:chExt cx="686160" cy="384480"/>
          </a:xfrm>
        </p:grpSpPr>
        <p:sp>
          <p:nvSpPr>
            <p:cNvPr id="10" name="Google Shape;22;p2"/>
            <p:cNvSpPr/>
            <p:nvPr/>
          </p:nvSpPr>
          <p:spPr>
            <a:xfrm flipV="1" rot="18900000">
              <a:off x="793080" y="4514040"/>
              <a:ext cx="180360" cy="163440"/>
            </a:xfrm>
            <a:custGeom>
              <a:avLst/>
              <a:gdLst>
                <a:gd name="textAreaLeft" fmla="*/ 0 w 180360"/>
                <a:gd name="textAreaRight" fmla="*/ 181440 w 180360"/>
                <a:gd name="textAreaTop" fmla="*/ -360 h 163440"/>
                <a:gd name="textAreaBottom" fmla="*/ 163800 h 163440"/>
              </a:gdLst>
              <a:ahLst/>
              <a:rect l="textAreaLeft" t="textAreaTop" r="textAreaRight" b="textAreaBottom"/>
              <a:pathLst>
                <a:path w="7273" h="6606">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w="0">
              <a:noFill/>
            </a:ln>
          </p:spPr>
          <p:style>
            <a:lnRef idx="0"/>
            <a:fillRef idx="0"/>
            <a:effectRef idx="0"/>
            <a:fontRef idx="minor"/>
          </p:style>
          <p:txBody>
            <a:bodyPr lIns="90000" rIns="90000" tIns="164160" bIns="1641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 name="Google Shape;23;p2"/>
            <p:cNvSpPr/>
            <p:nvPr/>
          </p:nvSpPr>
          <p:spPr>
            <a:xfrm flipV="1" rot="18900000">
              <a:off x="349920" y="4515120"/>
              <a:ext cx="180360" cy="163080"/>
            </a:xfrm>
            <a:custGeom>
              <a:avLst/>
              <a:gdLst>
                <a:gd name="textAreaLeft" fmla="*/ 0 w 180360"/>
                <a:gd name="textAreaRight" fmla="*/ 181440 w 180360"/>
                <a:gd name="textAreaTop" fmla="*/ -720 h 163080"/>
                <a:gd name="textAreaBottom" fmla="*/ 163440 h 163080"/>
              </a:gdLst>
              <a:ahLst/>
              <a:rect l="textAreaLeft" t="textAreaTop" r="textAreaRight" b="textAreaBottom"/>
              <a:pathLst>
                <a:path w="7239" h="6572">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w="0">
              <a:noFill/>
            </a:ln>
          </p:spPr>
          <p:style>
            <a:lnRef idx="0"/>
            <a:fillRef idx="0"/>
            <a:effectRef idx="0"/>
            <a:fontRef idx="minor"/>
          </p:style>
          <p:txBody>
            <a:bodyPr lIns="90000" rIns="90000" tIns="164160" bIns="1641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2" name="Google Shape;24;p2"/>
            <p:cNvSpPr/>
            <p:nvPr/>
          </p:nvSpPr>
          <p:spPr>
            <a:xfrm flipV="1" rot="18900000">
              <a:off x="527040" y="4465440"/>
              <a:ext cx="272520" cy="271440"/>
            </a:xfrm>
            <a:custGeom>
              <a:avLst/>
              <a:gdLst>
                <a:gd name="textAreaLeft" fmla="*/ 0 w 272520"/>
                <a:gd name="textAreaRight" fmla="*/ 273600 w 272520"/>
                <a:gd name="textAreaTop" fmla="*/ 360 h 271440"/>
                <a:gd name="textAreaBottom" fmla="*/ 272160 h 271440"/>
              </a:gdLst>
              <a:ahLst/>
              <a:rect l="textAreaLeft" t="textAreaTop" r="textAreaRight" b="textAreaBottom"/>
              <a:pathLst>
                <a:path w="10908" h="10909">
                  <a:moveTo>
                    <a:pt x="9774" y="0"/>
                  </a:moveTo>
                  <a:lnTo>
                    <a:pt x="0" y="9774"/>
                  </a:lnTo>
                  <a:lnTo>
                    <a:pt x="1134" y="10908"/>
                  </a:lnTo>
                  <a:lnTo>
                    <a:pt x="10908" y="1135"/>
                  </a:lnTo>
                  <a:lnTo>
                    <a:pt x="9774" y="0"/>
                  </a:lnTo>
                  <a:close/>
                </a:path>
              </a:pathLst>
            </a:custGeom>
            <a:solidFill>
              <a:schemeClr val="accent2"/>
            </a:solidFill>
            <a:ln w="0">
              <a:noFill/>
            </a:ln>
          </p:spPr>
          <p:style>
            <a:lnRef idx="0"/>
            <a:fillRef idx="0"/>
            <a:effectRef idx="0"/>
            <a:fontRef idx="minor"/>
          </p:style>
          <p:txBody>
            <a:bodyPr lIns="90000" rIns="90000" tIns="272160" bIns="27216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sp>
        <p:nvSpPr>
          <p:cNvPr id="13"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4"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447" name="Google Shape;430;p29"/>
          <p:cNvSpPr/>
          <p:nvPr/>
        </p:nvSpPr>
        <p:spPr>
          <a:xfrm flipH="1">
            <a:off x="-720" y="213840"/>
            <a:ext cx="9142560" cy="4714920"/>
          </a:xfrm>
          <a:custGeom>
            <a:avLst/>
            <a:gdLst>
              <a:gd name="textAreaLeft" fmla="*/ 720 w 9142560"/>
              <a:gd name="textAreaRight" fmla="*/ 9144360 w 9142560"/>
              <a:gd name="textAreaTop" fmla="*/ 0 h 4714920"/>
              <a:gd name="textAreaBottom" fmla="*/ 4716000 h 4714920"/>
            </a:gdLst>
            <a:ahLst/>
            <a:rect l="textAreaLeft" t="textAreaTop" r="textAreaRight" b="textAreaBottom"/>
            <a:pathLst>
              <a:path w="297744" h="188642">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a:solidFill>
              <a:srgbClr val="ffffff"/>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nvGrpSpPr>
          <p:cNvPr id="448" name="Google Shape;431;p29"/>
          <p:cNvGrpSpPr/>
          <p:nvPr/>
        </p:nvGrpSpPr>
        <p:grpSpPr>
          <a:xfrm>
            <a:off x="8141760" y="4408920"/>
            <a:ext cx="686160" cy="384480"/>
            <a:chOff x="8141760" y="4408920"/>
            <a:chExt cx="686160" cy="384480"/>
          </a:xfrm>
        </p:grpSpPr>
        <p:sp>
          <p:nvSpPr>
            <p:cNvPr id="449" name="Google Shape;432;p29"/>
            <p:cNvSpPr/>
            <p:nvPr/>
          </p:nvSpPr>
          <p:spPr>
            <a:xfrm flipV="1" rot="18900000">
              <a:off x="8616240" y="4514040"/>
              <a:ext cx="180360" cy="163440"/>
            </a:xfrm>
            <a:custGeom>
              <a:avLst/>
              <a:gdLst>
                <a:gd name="textAreaLeft" fmla="*/ 0 w 180360"/>
                <a:gd name="textAreaRight" fmla="*/ 181440 w 180360"/>
                <a:gd name="textAreaTop" fmla="*/ -360 h 163440"/>
                <a:gd name="textAreaBottom" fmla="*/ 163800 h 163440"/>
              </a:gdLst>
              <a:ahLst/>
              <a:rect l="textAreaLeft" t="textAreaTop" r="textAreaRight" b="textAreaBottom"/>
              <a:pathLst>
                <a:path w="7273" h="6606">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w="0">
              <a:noFill/>
            </a:ln>
          </p:spPr>
          <p:style>
            <a:lnRef idx="0"/>
            <a:fillRef idx="0"/>
            <a:effectRef idx="0"/>
            <a:fontRef idx="minor"/>
          </p:style>
          <p:txBody>
            <a:bodyPr lIns="90000" rIns="90000" tIns="164160" bIns="1641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450" name="Google Shape;433;p29"/>
            <p:cNvSpPr/>
            <p:nvPr/>
          </p:nvSpPr>
          <p:spPr>
            <a:xfrm flipV="1" rot="18900000">
              <a:off x="8173080" y="4515120"/>
              <a:ext cx="180360" cy="163080"/>
            </a:xfrm>
            <a:custGeom>
              <a:avLst/>
              <a:gdLst>
                <a:gd name="textAreaLeft" fmla="*/ 0 w 180360"/>
                <a:gd name="textAreaRight" fmla="*/ 181440 w 180360"/>
                <a:gd name="textAreaTop" fmla="*/ -720 h 163080"/>
                <a:gd name="textAreaBottom" fmla="*/ 163440 h 163080"/>
              </a:gdLst>
              <a:ahLst/>
              <a:rect l="textAreaLeft" t="textAreaTop" r="textAreaRight" b="textAreaBottom"/>
              <a:pathLst>
                <a:path w="7239" h="6572">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w="0">
              <a:noFill/>
            </a:ln>
          </p:spPr>
          <p:style>
            <a:lnRef idx="0"/>
            <a:fillRef idx="0"/>
            <a:effectRef idx="0"/>
            <a:fontRef idx="minor"/>
          </p:style>
          <p:txBody>
            <a:bodyPr lIns="90000" rIns="90000" tIns="164160" bIns="1641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451" name="Google Shape;434;p29"/>
            <p:cNvSpPr/>
            <p:nvPr/>
          </p:nvSpPr>
          <p:spPr>
            <a:xfrm flipV="1" rot="18900000">
              <a:off x="8349840" y="4465440"/>
              <a:ext cx="272520" cy="271440"/>
            </a:xfrm>
            <a:custGeom>
              <a:avLst/>
              <a:gdLst>
                <a:gd name="textAreaLeft" fmla="*/ 0 w 272520"/>
                <a:gd name="textAreaRight" fmla="*/ 273600 w 272520"/>
                <a:gd name="textAreaTop" fmla="*/ 360 h 271440"/>
                <a:gd name="textAreaBottom" fmla="*/ 272160 h 271440"/>
              </a:gdLst>
              <a:ahLst/>
              <a:rect l="textAreaLeft" t="textAreaTop" r="textAreaRight" b="textAreaBottom"/>
              <a:pathLst>
                <a:path w="10908" h="10909">
                  <a:moveTo>
                    <a:pt x="9774" y="0"/>
                  </a:moveTo>
                  <a:lnTo>
                    <a:pt x="0" y="9774"/>
                  </a:lnTo>
                  <a:lnTo>
                    <a:pt x="1134" y="10908"/>
                  </a:lnTo>
                  <a:lnTo>
                    <a:pt x="10908" y="1135"/>
                  </a:lnTo>
                  <a:lnTo>
                    <a:pt x="9774" y="0"/>
                  </a:lnTo>
                  <a:close/>
                </a:path>
              </a:pathLst>
            </a:custGeom>
            <a:solidFill>
              <a:schemeClr val="accent1"/>
            </a:solidFill>
            <a:ln w="0">
              <a:noFill/>
            </a:ln>
          </p:spPr>
          <p:style>
            <a:lnRef idx="0"/>
            <a:fillRef idx="0"/>
            <a:effectRef idx="0"/>
            <a:fontRef idx="minor"/>
          </p:style>
          <p:txBody>
            <a:bodyPr lIns="90000" rIns="90000" tIns="272160" bIns="27216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nvGrpSpPr>
          <p:cNvPr id="452" name="Google Shape;435;p29"/>
          <p:cNvGrpSpPr/>
          <p:nvPr/>
        </p:nvGrpSpPr>
        <p:grpSpPr>
          <a:xfrm>
            <a:off x="7544520" y="446400"/>
            <a:ext cx="1298160" cy="476640"/>
            <a:chOff x="7544520" y="446400"/>
            <a:chExt cx="1298160" cy="476640"/>
          </a:xfrm>
        </p:grpSpPr>
        <p:grpSp>
          <p:nvGrpSpPr>
            <p:cNvPr id="453" name="Google Shape;436;p29"/>
            <p:cNvGrpSpPr/>
            <p:nvPr/>
          </p:nvGrpSpPr>
          <p:grpSpPr>
            <a:xfrm>
              <a:off x="7544520" y="555120"/>
              <a:ext cx="1158840" cy="256680"/>
              <a:chOff x="7544520" y="555120"/>
              <a:chExt cx="1158840" cy="256680"/>
            </a:xfrm>
          </p:grpSpPr>
          <p:sp>
            <p:nvSpPr>
              <p:cNvPr id="454" name="Google Shape;437;p29"/>
              <p:cNvSpPr/>
              <p:nvPr/>
            </p:nvSpPr>
            <p:spPr>
              <a:xfrm flipH="1">
                <a:off x="7682400" y="555120"/>
                <a:ext cx="1020600" cy="197280"/>
              </a:xfrm>
              <a:custGeom>
                <a:avLst/>
                <a:gdLst>
                  <a:gd name="textAreaLeft" fmla="*/ -720 w 1020600"/>
                  <a:gd name="textAreaRight" fmla="*/ 1020960 w 1020600"/>
                  <a:gd name="textAreaTop" fmla="*/ 0 h 197280"/>
                  <a:gd name="textAreaBottom" fmla="*/ 198360 h 197280"/>
                </a:gdLst>
                <a:ahLst/>
                <a:rect l="textAreaLeft" t="textAreaTop" r="textAreaRight" b="textAreaBottom"/>
                <a:pathLst>
                  <a:path w="40864" h="794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455" name="Google Shape;438;p29"/>
              <p:cNvSpPr/>
              <p:nvPr/>
            </p:nvSpPr>
            <p:spPr>
              <a:xfrm flipH="1">
                <a:off x="7544520" y="647640"/>
                <a:ext cx="164880" cy="164160"/>
              </a:xfrm>
              <a:custGeom>
                <a:avLst/>
                <a:gdLst>
                  <a:gd name="textAreaLeft" fmla="*/ 720 w 164880"/>
                  <a:gd name="textAreaRight" fmla="*/ 166680 w 164880"/>
                  <a:gd name="textAreaTop" fmla="*/ 0 h 164160"/>
                  <a:gd name="textAreaBottom" fmla="*/ 165240 h 164160"/>
                </a:gdLst>
                <a:ahLst/>
                <a:rect l="textAreaLeft" t="textAreaTop" r="textAreaRight" b="textAreaBottom"/>
                <a:pathLst>
                  <a:path w="6639" h="6606">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w="0">
                <a:noFill/>
              </a:ln>
            </p:spPr>
            <p:style>
              <a:lnRef idx="0"/>
              <a:fillRef idx="0"/>
              <a:effectRef idx="0"/>
              <a:fontRef idx="minor"/>
            </p:style>
            <p:txBody>
              <a:bodyPr lIns="90000" rIns="90000" tIns="165600" bIns="16560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nvGrpSpPr>
            <p:cNvPr id="456" name="Google Shape;439;p29"/>
            <p:cNvGrpSpPr/>
            <p:nvPr/>
          </p:nvGrpSpPr>
          <p:grpSpPr>
            <a:xfrm>
              <a:off x="8348400" y="446400"/>
              <a:ext cx="494280" cy="476640"/>
              <a:chOff x="8348400" y="446400"/>
              <a:chExt cx="494280" cy="476640"/>
            </a:xfrm>
          </p:grpSpPr>
          <p:sp>
            <p:nvSpPr>
              <p:cNvPr id="457" name="Google Shape;440;p29"/>
              <p:cNvSpPr/>
              <p:nvPr/>
            </p:nvSpPr>
            <p:spPr>
              <a:xfrm rot="10800000">
                <a:off x="8348400" y="758880"/>
                <a:ext cx="180720" cy="164160"/>
              </a:xfrm>
              <a:custGeom>
                <a:avLst/>
                <a:gdLst>
                  <a:gd name="textAreaLeft" fmla="*/ 0 w 180720"/>
                  <a:gd name="textAreaRight" fmla="*/ 181800 w 180720"/>
                  <a:gd name="textAreaTop" fmla="*/ 0 h 164160"/>
                  <a:gd name="textAreaBottom" fmla="*/ 165240 h 164160"/>
                </a:gdLst>
                <a:ahLst/>
                <a:rect l="textAreaLeft" t="textAreaTop" r="textAreaRight" b="textAreaBottom"/>
                <a:pathLst>
                  <a:path w="7273" h="6606">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w="0">
                <a:noFill/>
              </a:ln>
            </p:spPr>
            <p:style>
              <a:lnRef idx="0"/>
              <a:fillRef idx="0"/>
              <a:effectRef idx="0"/>
              <a:fontRef idx="minor"/>
            </p:style>
            <p:txBody>
              <a:bodyPr lIns="90000" rIns="90000" tIns="165600" bIns="165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458" name="Google Shape;441;p29"/>
              <p:cNvSpPr/>
              <p:nvPr/>
            </p:nvSpPr>
            <p:spPr>
              <a:xfrm rot="10800000">
                <a:off x="8662680" y="446400"/>
                <a:ext cx="180000" cy="163080"/>
              </a:xfrm>
              <a:custGeom>
                <a:avLst/>
                <a:gdLst>
                  <a:gd name="textAreaLeft" fmla="*/ 0 w 180000"/>
                  <a:gd name="textAreaRight" fmla="*/ 181080 w 180000"/>
                  <a:gd name="textAreaTop" fmla="*/ 0 h 163080"/>
                  <a:gd name="textAreaBottom" fmla="*/ 164160 h 163080"/>
                </a:gdLst>
                <a:ahLst/>
                <a:rect l="textAreaLeft" t="textAreaTop" r="textAreaRight" b="textAreaBottom"/>
                <a:pathLst>
                  <a:path w="7239" h="6572">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w="0">
                <a:noFill/>
              </a:ln>
            </p:spPr>
            <p:style>
              <a:lnRef idx="0"/>
              <a:fillRef idx="0"/>
              <a:effectRef idx="0"/>
              <a:fontRef idx="minor"/>
            </p:style>
            <p:txBody>
              <a:bodyPr lIns="90000" rIns="90000" tIns="164160" bIns="1641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459" name="Google Shape;442;p29"/>
              <p:cNvSpPr/>
              <p:nvPr/>
            </p:nvSpPr>
            <p:spPr>
              <a:xfrm rot="10800000">
                <a:off x="8461800" y="551880"/>
                <a:ext cx="271800" cy="271800"/>
              </a:xfrm>
              <a:custGeom>
                <a:avLst/>
                <a:gdLst>
                  <a:gd name="textAreaLeft" fmla="*/ 0 w 271800"/>
                  <a:gd name="textAreaRight" fmla="*/ 272880 w 271800"/>
                  <a:gd name="textAreaTop" fmla="*/ 0 h 271800"/>
                  <a:gd name="textAreaBottom" fmla="*/ 272880 h 271800"/>
                </a:gdLst>
                <a:ahLst/>
                <a:rect l="textAreaLeft" t="textAreaTop" r="textAreaRight" b="textAreaBottom"/>
                <a:pathLst>
                  <a:path w="10908" h="10909">
                    <a:moveTo>
                      <a:pt x="9774" y="0"/>
                    </a:moveTo>
                    <a:lnTo>
                      <a:pt x="0" y="9774"/>
                    </a:lnTo>
                    <a:lnTo>
                      <a:pt x="1134" y="10908"/>
                    </a:lnTo>
                    <a:lnTo>
                      <a:pt x="10908" y="1135"/>
                    </a:lnTo>
                    <a:lnTo>
                      <a:pt x="9774" y="0"/>
                    </a:lnTo>
                    <a:close/>
                  </a:path>
                </a:pathLst>
              </a:custGeom>
              <a:solidFill>
                <a:schemeClr val="dk2"/>
              </a:solidFill>
              <a:ln w="0">
                <a:noFill/>
              </a:ln>
            </p:spPr>
            <p:style>
              <a:lnRef idx="0"/>
              <a:fillRef idx="0"/>
              <a:effectRef idx="0"/>
              <a:fontRef idx="minor"/>
            </p:style>
            <p:txBody>
              <a:bodyPr lIns="90000" rIns="90000" tIns="272880" bIns="27288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sp>
        <p:nvSpPr>
          <p:cNvPr id="46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6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498" name="Google Shape;247;p18"/>
          <p:cNvSpPr/>
          <p:nvPr/>
        </p:nvSpPr>
        <p:spPr>
          <a:xfrm flipH="1">
            <a:off x="-720" y="213840"/>
            <a:ext cx="9142560" cy="4714920"/>
          </a:xfrm>
          <a:custGeom>
            <a:avLst/>
            <a:gdLst>
              <a:gd name="textAreaLeft" fmla="*/ 720 w 9142560"/>
              <a:gd name="textAreaRight" fmla="*/ 9144360 w 9142560"/>
              <a:gd name="textAreaTop" fmla="*/ 0 h 4714920"/>
              <a:gd name="textAreaBottom" fmla="*/ 4716000 h 4714920"/>
            </a:gdLst>
            <a:ahLst/>
            <a:rect l="textAreaLeft" t="textAreaTop" r="textAreaRight" b="textAreaBottom"/>
            <a:pathLst>
              <a:path w="297744" h="188642">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a:solidFill>
              <a:srgbClr val="ffffff"/>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nvGrpSpPr>
          <p:cNvPr id="499" name="Google Shape;248;p18"/>
          <p:cNvGrpSpPr/>
          <p:nvPr/>
        </p:nvGrpSpPr>
        <p:grpSpPr>
          <a:xfrm>
            <a:off x="320040" y="4352760"/>
            <a:ext cx="496800" cy="488880"/>
            <a:chOff x="320040" y="4352760"/>
            <a:chExt cx="496800" cy="488880"/>
          </a:xfrm>
        </p:grpSpPr>
        <p:sp>
          <p:nvSpPr>
            <p:cNvPr id="500" name="Google Shape;249;p18"/>
            <p:cNvSpPr/>
            <p:nvPr/>
          </p:nvSpPr>
          <p:spPr>
            <a:xfrm flipV="1" rot="16347000">
              <a:off x="640800" y="4363920"/>
              <a:ext cx="180720" cy="163800"/>
            </a:xfrm>
            <a:custGeom>
              <a:avLst/>
              <a:gdLst>
                <a:gd name="textAreaLeft" fmla="*/ 0 w 180720"/>
                <a:gd name="textAreaRight" fmla="*/ 181800 w 180720"/>
                <a:gd name="textAreaTop" fmla="*/ -360 h 163800"/>
                <a:gd name="textAreaBottom" fmla="*/ 164520 h 163800"/>
              </a:gdLst>
              <a:ahLst/>
              <a:rect l="textAreaLeft" t="textAreaTop" r="textAreaRight" b="textAreaBottom"/>
              <a:pathLst>
                <a:path w="7273" h="6606">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w="0">
              <a:noFill/>
            </a:ln>
          </p:spPr>
          <p:style>
            <a:lnRef idx="0"/>
            <a:fillRef idx="0"/>
            <a:effectRef idx="0"/>
            <a:fontRef idx="minor"/>
          </p:style>
          <p:txBody>
            <a:bodyPr lIns="90000" rIns="90000" tIns="164880" bIns="1648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501" name="Google Shape;250;p18"/>
            <p:cNvSpPr/>
            <p:nvPr/>
          </p:nvSpPr>
          <p:spPr>
            <a:xfrm flipV="1" rot="16347000">
              <a:off x="315000" y="4666320"/>
              <a:ext cx="180000" cy="162360"/>
            </a:xfrm>
            <a:custGeom>
              <a:avLst/>
              <a:gdLst>
                <a:gd name="textAreaLeft" fmla="*/ 0 w 180000"/>
                <a:gd name="textAreaRight" fmla="*/ 181080 w 180000"/>
                <a:gd name="textAreaTop" fmla="*/ -360 h 162360"/>
                <a:gd name="textAreaBottom" fmla="*/ 162360 h 162360"/>
              </a:gdLst>
              <a:ahLst/>
              <a:rect l="textAreaLeft" t="textAreaTop" r="textAreaRight" b="textAreaBottom"/>
              <a:pathLst>
                <a:path w="7239" h="6572">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w="0">
              <a:noFill/>
            </a:ln>
          </p:spPr>
          <p:style>
            <a:lnRef idx="0"/>
            <a:fillRef idx="0"/>
            <a:effectRef idx="0"/>
            <a:fontRef idx="minor"/>
          </p:style>
          <p:txBody>
            <a:bodyPr lIns="90000" rIns="90000" tIns="162720" bIns="162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502" name="Google Shape;251;p18"/>
            <p:cNvSpPr/>
            <p:nvPr/>
          </p:nvSpPr>
          <p:spPr>
            <a:xfrm flipV="1" rot="16347000">
              <a:off x="434520" y="4464360"/>
              <a:ext cx="271800" cy="271800"/>
            </a:xfrm>
            <a:custGeom>
              <a:avLst/>
              <a:gdLst>
                <a:gd name="textAreaLeft" fmla="*/ 0 w 271800"/>
                <a:gd name="textAreaRight" fmla="*/ 272880 w 271800"/>
                <a:gd name="textAreaTop" fmla="*/ -720 h 271800"/>
                <a:gd name="textAreaBottom" fmla="*/ 272160 h 271800"/>
              </a:gdLst>
              <a:ahLst/>
              <a:rect l="textAreaLeft" t="textAreaTop" r="textAreaRight" b="textAreaBottom"/>
              <a:pathLst>
                <a:path w="10908" h="10909">
                  <a:moveTo>
                    <a:pt x="9774" y="0"/>
                  </a:moveTo>
                  <a:lnTo>
                    <a:pt x="0" y="9774"/>
                  </a:lnTo>
                  <a:lnTo>
                    <a:pt x="1134" y="10908"/>
                  </a:lnTo>
                  <a:lnTo>
                    <a:pt x="10908" y="1135"/>
                  </a:lnTo>
                  <a:lnTo>
                    <a:pt x="9774" y="0"/>
                  </a:lnTo>
                  <a:close/>
                </a:path>
              </a:pathLst>
            </a:custGeom>
            <a:solidFill>
              <a:schemeClr val="accent1"/>
            </a:solidFill>
            <a:ln w="0">
              <a:noFill/>
            </a:ln>
          </p:spPr>
          <p:style>
            <a:lnRef idx="0"/>
            <a:fillRef idx="0"/>
            <a:effectRef idx="0"/>
            <a:fontRef idx="minor"/>
          </p:style>
          <p:txBody>
            <a:bodyPr lIns="90000" rIns="90000" tIns="272880" bIns="27288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nvGrpSpPr>
          <p:cNvPr id="503" name="Google Shape;252;p18"/>
          <p:cNvGrpSpPr/>
          <p:nvPr/>
        </p:nvGrpSpPr>
        <p:grpSpPr>
          <a:xfrm>
            <a:off x="318600" y="444960"/>
            <a:ext cx="1296360" cy="476640"/>
            <a:chOff x="318600" y="444960"/>
            <a:chExt cx="1296360" cy="476640"/>
          </a:xfrm>
        </p:grpSpPr>
        <p:grpSp>
          <p:nvGrpSpPr>
            <p:cNvPr id="504" name="Google Shape;253;p18"/>
            <p:cNvGrpSpPr/>
            <p:nvPr/>
          </p:nvGrpSpPr>
          <p:grpSpPr>
            <a:xfrm>
              <a:off x="455760" y="554400"/>
              <a:ext cx="1159200" cy="255600"/>
              <a:chOff x="455760" y="554400"/>
              <a:chExt cx="1159200" cy="255600"/>
            </a:xfrm>
          </p:grpSpPr>
          <p:sp>
            <p:nvSpPr>
              <p:cNvPr id="505" name="Google Shape;254;p18"/>
              <p:cNvSpPr/>
              <p:nvPr/>
            </p:nvSpPr>
            <p:spPr>
              <a:xfrm flipV="1">
                <a:off x="455760" y="612360"/>
                <a:ext cx="1020600" cy="197280"/>
              </a:xfrm>
              <a:custGeom>
                <a:avLst/>
                <a:gdLst>
                  <a:gd name="textAreaLeft" fmla="*/ 0 w 1020600"/>
                  <a:gd name="textAreaRight" fmla="*/ 1021680 w 1020600"/>
                  <a:gd name="textAreaTop" fmla="*/ 720 h 197280"/>
                  <a:gd name="textAreaBottom" fmla="*/ 199080 h 197280"/>
                </a:gdLst>
                <a:ahLst/>
                <a:rect l="textAreaLeft" t="textAreaTop" r="textAreaRight" b="textAreaBottom"/>
                <a:pathLst>
                  <a:path w="40864" h="794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506" name="Google Shape;255;p18"/>
              <p:cNvSpPr/>
              <p:nvPr/>
            </p:nvSpPr>
            <p:spPr>
              <a:xfrm flipV="1">
                <a:off x="1450080" y="554400"/>
                <a:ext cx="164880" cy="164160"/>
              </a:xfrm>
              <a:custGeom>
                <a:avLst/>
                <a:gdLst>
                  <a:gd name="textAreaLeft" fmla="*/ 0 w 164880"/>
                  <a:gd name="textAreaRight" fmla="*/ 165960 w 164880"/>
                  <a:gd name="textAreaTop" fmla="*/ 720 h 164160"/>
                  <a:gd name="textAreaBottom" fmla="*/ 165960 h 164160"/>
                </a:gdLst>
                <a:ahLst/>
                <a:rect l="textAreaLeft" t="textAreaTop" r="textAreaRight" b="textAreaBottom"/>
                <a:pathLst>
                  <a:path w="6639" h="6606">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w="0">
                <a:noFill/>
              </a:ln>
            </p:spPr>
            <p:style>
              <a:lnRef idx="0"/>
              <a:fillRef idx="0"/>
              <a:effectRef idx="0"/>
              <a:fontRef idx="minor"/>
            </p:style>
            <p:txBody>
              <a:bodyPr lIns="90000" rIns="90000" tIns="165600" bIns="16560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nvGrpSpPr>
            <p:cNvPr id="507" name="Google Shape;256;p18"/>
            <p:cNvGrpSpPr/>
            <p:nvPr/>
          </p:nvGrpSpPr>
          <p:grpSpPr>
            <a:xfrm>
              <a:off x="318600" y="444960"/>
              <a:ext cx="493920" cy="476640"/>
              <a:chOff x="318600" y="444960"/>
              <a:chExt cx="493920" cy="476640"/>
            </a:xfrm>
          </p:grpSpPr>
          <p:sp>
            <p:nvSpPr>
              <p:cNvPr id="508" name="Google Shape;257;p18"/>
              <p:cNvSpPr/>
              <p:nvPr/>
            </p:nvSpPr>
            <p:spPr>
              <a:xfrm>
                <a:off x="631800" y="444960"/>
                <a:ext cx="180720" cy="164160"/>
              </a:xfrm>
              <a:custGeom>
                <a:avLst/>
                <a:gdLst>
                  <a:gd name="textAreaLeft" fmla="*/ 0 w 180720"/>
                  <a:gd name="textAreaRight" fmla="*/ 181800 w 180720"/>
                  <a:gd name="textAreaTop" fmla="*/ 0 h 164160"/>
                  <a:gd name="textAreaBottom" fmla="*/ 165240 h 164160"/>
                </a:gdLst>
                <a:ahLst/>
                <a:rect l="textAreaLeft" t="textAreaTop" r="textAreaRight" b="textAreaBottom"/>
                <a:pathLst>
                  <a:path w="7273" h="6606">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w="0">
                <a:noFill/>
              </a:ln>
            </p:spPr>
            <p:style>
              <a:lnRef idx="0"/>
              <a:fillRef idx="0"/>
              <a:effectRef idx="0"/>
              <a:fontRef idx="minor"/>
            </p:style>
            <p:txBody>
              <a:bodyPr lIns="90000" rIns="90000" tIns="165600" bIns="165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509" name="Google Shape;258;p18"/>
              <p:cNvSpPr/>
              <p:nvPr/>
            </p:nvSpPr>
            <p:spPr>
              <a:xfrm>
                <a:off x="318600" y="758520"/>
                <a:ext cx="180000" cy="163080"/>
              </a:xfrm>
              <a:custGeom>
                <a:avLst/>
                <a:gdLst>
                  <a:gd name="textAreaLeft" fmla="*/ 0 w 180000"/>
                  <a:gd name="textAreaRight" fmla="*/ 181080 w 180000"/>
                  <a:gd name="textAreaTop" fmla="*/ 0 h 163080"/>
                  <a:gd name="textAreaBottom" fmla="*/ 164160 h 163080"/>
                </a:gdLst>
                <a:ahLst/>
                <a:rect l="textAreaLeft" t="textAreaTop" r="textAreaRight" b="textAreaBottom"/>
                <a:pathLst>
                  <a:path w="7239" h="6572">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w="0">
                <a:noFill/>
              </a:ln>
            </p:spPr>
            <p:style>
              <a:lnRef idx="0"/>
              <a:fillRef idx="0"/>
              <a:effectRef idx="0"/>
              <a:fontRef idx="minor"/>
            </p:style>
            <p:txBody>
              <a:bodyPr lIns="90000" rIns="90000" tIns="164160" bIns="1641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510" name="Google Shape;259;p18"/>
              <p:cNvSpPr/>
              <p:nvPr/>
            </p:nvSpPr>
            <p:spPr>
              <a:xfrm>
                <a:off x="427680" y="544320"/>
                <a:ext cx="271800" cy="271800"/>
              </a:xfrm>
              <a:custGeom>
                <a:avLst/>
                <a:gdLst>
                  <a:gd name="textAreaLeft" fmla="*/ 0 w 271800"/>
                  <a:gd name="textAreaRight" fmla="*/ 272880 w 271800"/>
                  <a:gd name="textAreaTop" fmla="*/ 0 h 271800"/>
                  <a:gd name="textAreaBottom" fmla="*/ 272880 h 271800"/>
                </a:gdLst>
                <a:ahLst/>
                <a:rect l="textAreaLeft" t="textAreaTop" r="textAreaRight" b="textAreaBottom"/>
                <a:pathLst>
                  <a:path w="10908" h="10909">
                    <a:moveTo>
                      <a:pt x="9774" y="0"/>
                    </a:moveTo>
                    <a:lnTo>
                      <a:pt x="0" y="9774"/>
                    </a:lnTo>
                    <a:lnTo>
                      <a:pt x="1134" y="10908"/>
                    </a:lnTo>
                    <a:lnTo>
                      <a:pt x="10908" y="1135"/>
                    </a:lnTo>
                    <a:lnTo>
                      <a:pt x="9774" y="0"/>
                    </a:lnTo>
                    <a:close/>
                  </a:path>
                </a:pathLst>
              </a:custGeom>
              <a:solidFill>
                <a:schemeClr val="accent2"/>
              </a:solidFill>
              <a:ln w="0">
                <a:noFill/>
              </a:ln>
            </p:spPr>
            <p:style>
              <a:lnRef idx="0"/>
              <a:fillRef idx="0"/>
              <a:effectRef idx="0"/>
              <a:fontRef idx="minor"/>
            </p:style>
            <p:txBody>
              <a:bodyPr lIns="90000" rIns="90000" tIns="272880" bIns="27288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grpSp>
        <p:nvGrpSpPr>
          <p:cNvPr id="511" name="Google Shape;260;p18"/>
          <p:cNvGrpSpPr/>
          <p:nvPr/>
        </p:nvGrpSpPr>
        <p:grpSpPr>
          <a:xfrm>
            <a:off x="8141760" y="4408920"/>
            <a:ext cx="686160" cy="384480"/>
            <a:chOff x="8141760" y="4408920"/>
            <a:chExt cx="686160" cy="384480"/>
          </a:xfrm>
        </p:grpSpPr>
        <p:sp>
          <p:nvSpPr>
            <p:cNvPr id="512" name="Google Shape;261;p18"/>
            <p:cNvSpPr/>
            <p:nvPr/>
          </p:nvSpPr>
          <p:spPr>
            <a:xfrm flipV="1" rot="18900000">
              <a:off x="8616240" y="4514040"/>
              <a:ext cx="180360" cy="163440"/>
            </a:xfrm>
            <a:custGeom>
              <a:avLst/>
              <a:gdLst>
                <a:gd name="textAreaLeft" fmla="*/ 0 w 180360"/>
                <a:gd name="textAreaRight" fmla="*/ 181440 w 180360"/>
                <a:gd name="textAreaTop" fmla="*/ -360 h 163440"/>
                <a:gd name="textAreaBottom" fmla="*/ 163800 h 163440"/>
              </a:gdLst>
              <a:ahLst/>
              <a:rect l="textAreaLeft" t="textAreaTop" r="textAreaRight" b="textAreaBottom"/>
              <a:pathLst>
                <a:path w="7273" h="6606">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w="0">
              <a:noFill/>
            </a:ln>
          </p:spPr>
          <p:style>
            <a:lnRef idx="0"/>
            <a:fillRef idx="0"/>
            <a:effectRef idx="0"/>
            <a:fontRef idx="minor"/>
          </p:style>
          <p:txBody>
            <a:bodyPr lIns="90000" rIns="90000" tIns="164160" bIns="1641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513" name="Google Shape;262;p18"/>
            <p:cNvSpPr/>
            <p:nvPr/>
          </p:nvSpPr>
          <p:spPr>
            <a:xfrm flipV="1" rot="18900000">
              <a:off x="8173080" y="4515120"/>
              <a:ext cx="180360" cy="163080"/>
            </a:xfrm>
            <a:custGeom>
              <a:avLst/>
              <a:gdLst>
                <a:gd name="textAreaLeft" fmla="*/ 0 w 180360"/>
                <a:gd name="textAreaRight" fmla="*/ 181440 w 180360"/>
                <a:gd name="textAreaTop" fmla="*/ -720 h 163080"/>
                <a:gd name="textAreaBottom" fmla="*/ 163440 h 163080"/>
              </a:gdLst>
              <a:ahLst/>
              <a:rect l="textAreaLeft" t="textAreaTop" r="textAreaRight" b="textAreaBottom"/>
              <a:pathLst>
                <a:path w="7239" h="6572">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w="0">
              <a:noFill/>
            </a:ln>
          </p:spPr>
          <p:style>
            <a:lnRef idx="0"/>
            <a:fillRef idx="0"/>
            <a:effectRef idx="0"/>
            <a:fontRef idx="minor"/>
          </p:style>
          <p:txBody>
            <a:bodyPr lIns="90000" rIns="90000" tIns="164160" bIns="1641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514" name="Google Shape;263;p18"/>
            <p:cNvSpPr/>
            <p:nvPr/>
          </p:nvSpPr>
          <p:spPr>
            <a:xfrm flipV="1" rot="18900000">
              <a:off x="8349840" y="4465440"/>
              <a:ext cx="272520" cy="271440"/>
            </a:xfrm>
            <a:custGeom>
              <a:avLst/>
              <a:gdLst>
                <a:gd name="textAreaLeft" fmla="*/ 0 w 272520"/>
                <a:gd name="textAreaRight" fmla="*/ 273600 w 272520"/>
                <a:gd name="textAreaTop" fmla="*/ 360 h 271440"/>
                <a:gd name="textAreaBottom" fmla="*/ 272160 h 271440"/>
              </a:gdLst>
              <a:ahLst/>
              <a:rect l="textAreaLeft" t="textAreaTop" r="textAreaRight" b="textAreaBottom"/>
              <a:pathLst>
                <a:path w="10908" h="10909">
                  <a:moveTo>
                    <a:pt x="9774" y="0"/>
                  </a:moveTo>
                  <a:lnTo>
                    <a:pt x="0" y="9774"/>
                  </a:lnTo>
                  <a:lnTo>
                    <a:pt x="1134" y="10908"/>
                  </a:lnTo>
                  <a:lnTo>
                    <a:pt x="10908" y="1135"/>
                  </a:lnTo>
                  <a:lnTo>
                    <a:pt x="9774" y="0"/>
                  </a:lnTo>
                  <a:close/>
                </a:path>
              </a:pathLst>
            </a:custGeom>
            <a:solidFill>
              <a:schemeClr val="lt2"/>
            </a:solidFill>
            <a:ln w="0">
              <a:noFill/>
            </a:ln>
          </p:spPr>
          <p:style>
            <a:lnRef idx="0"/>
            <a:fillRef idx="0"/>
            <a:effectRef idx="0"/>
            <a:fontRef idx="minor"/>
          </p:style>
          <p:txBody>
            <a:bodyPr lIns="90000" rIns="90000" tIns="272160" bIns="27216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sp>
        <p:nvSpPr>
          <p:cNvPr id="5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516"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553" name="Google Shape;451;p30"/>
          <p:cNvSpPr/>
          <p:nvPr/>
        </p:nvSpPr>
        <p:spPr>
          <a:xfrm flipH="1">
            <a:off x="-720" y="213840"/>
            <a:ext cx="9142560" cy="4714920"/>
          </a:xfrm>
          <a:custGeom>
            <a:avLst/>
            <a:gdLst>
              <a:gd name="textAreaLeft" fmla="*/ 720 w 9142560"/>
              <a:gd name="textAreaRight" fmla="*/ 9144360 w 9142560"/>
              <a:gd name="textAreaTop" fmla="*/ 0 h 4714920"/>
              <a:gd name="textAreaBottom" fmla="*/ 4716000 h 4714920"/>
            </a:gdLst>
            <a:ahLst/>
            <a:rect l="textAreaLeft" t="textAreaTop" r="textAreaRight" b="textAreaBottom"/>
            <a:pathLst>
              <a:path w="297744" h="188642">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a:solidFill>
              <a:srgbClr val="ffffff"/>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nvGrpSpPr>
          <p:cNvPr id="554" name="Google Shape;452;p30"/>
          <p:cNvGrpSpPr/>
          <p:nvPr/>
        </p:nvGrpSpPr>
        <p:grpSpPr>
          <a:xfrm>
            <a:off x="7544520" y="446400"/>
            <a:ext cx="1298160" cy="476640"/>
            <a:chOff x="7544520" y="446400"/>
            <a:chExt cx="1298160" cy="476640"/>
          </a:xfrm>
        </p:grpSpPr>
        <p:grpSp>
          <p:nvGrpSpPr>
            <p:cNvPr id="555" name="Google Shape;453;p30"/>
            <p:cNvGrpSpPr/>
            <p:nvPr/>
          </p:nvGrpSpPr>
          <p:grpSpPr>
            <a:xfrm>
              <a:off x="7544520" y="555120"/>
              <a:ext cx="1158840" cy="256680"/>
              <a:chOff x="7544520" y="555120"/>
              <a:chExt cx="1158840" cy="256680"/>
            </a:xfrm>
          </p:grpSpPr>
          <p:sp>
            <p:nvSpPr>
              <p:cNvPr id="556" name="Google Shape;454;p30"/>
              <p:cNvSpPr/>
              <p:nvPr/>
            </p:nvSpPr>
            <p:spPr>
              <a:xfrm flipH="1">
                <a:off x="7682400" y="555120"/>
                <a:ext cx="1020600" cy="197280"/>
              </a:xfrm>
              <a:custGeom>
                <a:avLst/>
                <a:gdLst>
                  <a:gd name="textAreaLeft" fmla="*/ -720 w 1020600"/>
                  <a:gd name="textAreaRight" fmla="*/ 1020960 w 1020600"/>
                  <a:gd name="textAreaTop" fmla="*/ 0 h 197280"/>
                  <a:gd name="textAreaBottom" fmla="*/ 198360 h 197280"/>
                </a:gdLst>
                <a:ahLst/>
                <a:rect l="textAreaLeft" t="textAreaTop" r="textAreaRight" b="textAreaBottom"/>
                <a:pathLst>
                  <a:path w="40864" h="794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557" name="Google Shape;455;p30"/>
              <p:cNvSpPr/>
              <p:nvPr/>
            </p:nvSpPr>
            <p:spPr>
              <a:xfrm flipH="1">
                <a:off x="7544520" y="647640"/>
                <a:ext cx="164880" cy="164160"/>
              </a:xfrm>
              <a:custGeom>
                <a:avLst/>
                <a:gdLst>
                  <a:gd name="textAreaLeft" fmla="*/ 720 w 164880"/>
                  <a:gd name="textAreaRight" fmla="*/ 166680 w 164880"/>
                  <a:gd name="textAreaTop" fmla="*/ 0 h 164160"/>
                  <a:gd name="textAreaBottom" fmla="*/ 165240 h 164160"/>
                </a:gdLst>
                <a:ahLst/>
                <a:rect l="textAreaLeft" t="textAreaTop" r="textAreaRight" b="textAreaBottom"/>
                <a:pathLst>
                  <a:path w="6639" h="6606">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w="0">
                <a:noFill/>
              </a:ln>
            </p:spPr>
            <p:style>
              <a:lnRef idx="0"/>
              <a:fillRef idx="0"/>
              <a:effectRef idx="0"/>
              <a:fontRef idx="minor"/>
            </p:style>
            <p:txBody>
              <a:bodyPr lIns="90000" rIns="90000" tIns="165600" bIns="16560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nvGrpSpPr>
            <p:cNvPr id="558" name="Google Shape;456;p30"/>
            <p:cNvGrpSpPr/>
            <p:nvPr/>
          </p:nvGrpSpPr>
          <p:grpSpPr>
            <a:xfrm>
              <a:off x="8348400" y="446400"/>
              <a:ext cx="494280" cy="476640"/>
              <a:chOff x="8348400" y="446400"/>
              <a:chExt cx="494280" cy="476640"/>
            </a:xfrm>
          </p:grpSpPr>
          <p:sp>
            <p:nvSpPr>
              <p:cNvPr id="559" name="Google Shape;457;p30"/>
              <p:cNvSpPr/>
              <p:nvPr/>
            </p:nvSpPr>
            <p:spPr>
              <a:xfrm rot="10800000">
                <a:off x="8348400" y="758880"/>
                <a:ext cx="180720" cy="164160"/>
              </a:xfrm>
              <a:custGeom>
                <a:avLst/>
                <a:gdLst>
                  <a:gd name="textAreaLeft" fmla="*/ 0 w 180720"/>
                  <a:gd name="textAreaRight" fmla="*/ 181800 w 180720"/>
                  <a:gd name="textAreaTop" fmla="*/ 0 h 164160"/>
                  <a:gd name="textAreaBottom" fmla="*/ 165240 h 164160"/>
                </a:gdLst>
                <a:ahLst/>
                <a:rect l="textAreaLeft" t="textAreaTop" r="textAreaRight" b="textAreaBottom"/>
                <a:pathLst>
                  <a:path w="7273" h="6606">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w="0">
                <a:noFill/>
              </a:ln>
            </p:spPr>
            <p:style>
              <a:lnRef idx="0"/>
              <a:fillRef idx="0"/>
              <a:effectRef idx="0"/>
              <a:fontRef idx="minor"/>
            </p:style>
            <p:txBody>
              <a:bodyPr lIns="90000" rIns="90000" tIns="165600" bIns="165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560" name="Google Shape;458;p30"/>
              <p:cNvSpPr/>
              <p:nvPr/>
            </p:nvSpPr>
            <p:spPr>
              <a:xfrm rot="10800000">
                <a:off x="8662680" y="446400"/>
                <a:ext cx="180000" cy="163080"/>
              </a:xfrm>
              <a:custGeom>
                <a:avLst/>
                <a:gdLst>
                  <a:gd name="textAreaLeft" fmla="*/ 0 w 180000"/>
                  <a:gd name="textAreaRight" fmla="*/ 181080 w 180000"/>
                  <a:gd name="textAreaTop" fmla="*/ 0 h 163080"/>
                  <a:gd name="textAreaBottom" fmla="*/ 164160 h 163080"/>
                </a:gdLst>
                <a:ahLst/>
                <a:rect l="textAreaLeft" t="textAreaTop" r="textAreaRight" b="textAreaBottom"/>
                <a:pathLst>
                  <a:path w="7239" h="6572">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w="0">
                <a:noFill/>
              </a:ln>
            </p:spPr>
            <p:style>
              <a:lnRef idx="0"/>
              <a:fillRef idx="0"/>
              <a:effectRef idx="0"/>
              <a:fontRef idx="minor"/>
            </p:style>
            <p:txBody>
              <a:bodyPr lIns="90000" rIns="90000" tIns="164160" bIns="1641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561" name="Google Shape;459;p30"/>
              <p:cNvSpPr/>
              <p:nvPr/>
            </p:nvSpPr>
            <p:spPr>
              <a:xfrm rot="10800000">
                <a:off x="8461800" y="551880"/>
                <a:ext cx="271800" cy="271800"/>
              </a:xfrm>
              <a:custGeom>
                <a:avLst/>
                <a:gdLst>
                  <a:gd name="textAreaLeft" fmla="*/ 0 w 271800"/>
                  <a:gd name="textAreaRight" fmla="*/ 272880 w 271800"/>
                  <a:gd name="textAreaTop" fmla="*/ 0 h 271800"/>
                  <a:gd name="textAreaBottom" fmla="*/ 272880 h 271800"/>
                </a:gdLst>
                <a:ahLst/>
                <a:rect l="textAreaLeft" t="textAreaTop" r="textAreaRight" b="textAreaBottom"/>
                <a:pathLst>
                  <a:path w="10908" h="10909">
                    <a:moveTo>
                      <a:pt x="9774" y="0"/>
                    </a:moveTo>
                    <a:lnTo>
                      <a:pt x="0" y="9774"/>
                    </a:lnTo>
                    <a:lnTo>
                      <a:pt x="1134" y="10908"/>
                    </a:lnTo>
                    <a:lnTo>
                      <a:pt x="10908" y="1135"/>
                    </a:lnTo>
                    <a:lnTo>
                      <a:pt x="9774" y="0"/>
                    </a:lnTo>
                    <a:close/>
                  </a:path>
                </a:pathLst>
              </a:custGeom>
              <a:solidFill>
                <a:schemeClr val="accent1"/>
              </a:solidFill>
              <a:ln w="0">
                <a:noFill/>
              </a:ln>
            </p:spPr>
            <p:style>
              <a:lnRef idx="0"/>
              <a:fillRef idx="0"/>
              <a:effectRef idx="0"/>
              <a:fontRef idx="minor"/>
            </p:style>
            <p:txBody>
              <a:bodyPr lIns="90000" rIns="90000" tIns="272880" bIns="27288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grpSp>
        <p:nvGrpSpPr>
          <p:cNvPr id="562" name="Google Shape;460;p30"/>
          <p:cNvGrpSpPr/>
          <p:nvPr/>
        </p:nvGrpSpPr>
        <p:grpSpPr>
          <a:xfrm>
            <a:off x="317520" y="4356360"/>
            <a:ext cx="497880" cy="486720"/>
            <a:chOff x="317520" y="4356360"/>
            <a:chExt cx="497880" cy="486720"/>
          </a:xfrm>
        </p:grpSpPr>
        <p:sp>
          <p:nvSpPr>
            <p:cNvPr id="563" name="Google Shape;461;p30"/>
            <p:cNvSpPr/>
            <p:nvPr/>
          </p:nvSpPr>
          <p:spPr>
            <a:xfrm rot="16052400">
              <a:off x="313200" y="4367880"/>
              <a:ext cx="180720" cy="164160"/>
            </a:xfrm>
            <a:custGeom>
              <a:avLst/>
              <a:gdLst>
                <a:gd name="textAreaLeft" fmla="*/ 0 w 180720"/>
                <a:gd name="textAreaRight" fmla="*/ 181800 w 180720"/>
                <a:gd name="textAreaTop" fmla="*/ 0 h 164160"/>
                <a:gd name="textAreaBottom" fmla="*/ 165240 h 164160"/>
              </a:gdLst>
              <a:ahLst/>
              <a:rect l="textAreaLeft" t="textAreaTop" r="textAreaRight" b="textAreaBottom"/>
              <a:pathLst>
                <a:path w="7273" h="6606">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w="0">
              <a:noFill/>
            </a:ln>
          </p:spPr>
          <p:style>
            <a:lnRef idx="0"/>
            <a:fillRef idx="0"/>
            <a:effectRef idx="0"/>
            <a:fontRef idx="minor"/>
          </p:style>
          <p:txBody>
            <a:bodyPr lIns="90000" rIns="90000" tIns="165600" bIns="165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564" name="Google Shape;462;p30"/>
            <p:cNvSpPr/>
            <p:nvPr/>
          </p:nvSpPr>
          <p:spPr>
            <a:xfrm rot="16052400">
              <a:off x="639720" y="4668120"/>
              <a:ext cx="180000" cy="163080"/>
            </a:xfrm>
            <a:custGeom>
              <a:avLst/>
              <a:gdLst>
                <a:gd name="textAreaLeft" fmla="*/ 0 w 180000"/>
                <a:gd name="textAreaRight" fmla="*/ 181080 w 180000"/>
                <a:gd name="textAreaTop" fmla="*/ 0 h 163080"/>
                <a:gd name="textAreaBottom" fmla="*/ 164160 h 163080"/>
              </a:gdLst>
              <a:ahLst/>
              <a:rect l="textAreaLeft" t="textAreaTop" r="textAreaRight" b="textAreaBottom"/>
              <a:pathLst>
                <a:path w="7239" h="6572">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w="0">
              <a:noFill/>
            </a:ln>
          </p:spPr>
          <p:style>
            <a:lnRef idx="0"/>
            <a:fillRef idx="0"/>
            <a:effectRef idx="0"/>
            <a:fontRef idx="minor"/>
          </p:style>
          <p:txBody>
            <a:bodyPr lIns="90000" rIns="90000" tIns="164160" bIns="1641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565" name="Google Shape;463;p30"/>
            <p:cNvSpPr/>
            <p:nvPr/>
          </p:nvSpPr>
          <p:spPr>
            <a:xfrm rot="16052400">
              <a:off x="428040" y="4466160"/>
              <a:ext cx="271800" cy="271800"/>
            </a:xfrm>
            <a:custGeom>
              <a:avLst/>
              <a:gdLst>
                <a:gd name="textAreaLeft" fmla="*/ 0 w 271800"/>
                <a:gd name="textAreaRight" fmla="*/ 272880 w 271800"/>
                <a:gd name="textAreaTop" fmla="*/ 0 h 271800"/>
                <a:gd name="textAreaBottom" fmla="*/ 272880 h 271800"/>
              </a:gdLst>
              <a:ahLst/>
              <a:rect l="textAreaLeft" t="textAreaTop" r="textAreaRight" b="textAreaBottom"/>
              <a:pathLst>
                <a:path w="10908" h="10909">
                  <a:moveTo>
                    <a:pt x="9774" y="0"/>
                  </a:moveTo>
                  <a:lnTo>
                    <a:pt x="0" y="9774"/>
                  </a:lnTo>
                  <a:lnTo>
                    <a:pt x="1134" y="10908"/>
                  </a:lnTo>
                  <a:lnTo>
                    <a:pt x="10908" y="1135"/>
                  </a:lnTo>
                  <a:lnTo>
                    <a:pt x="9774" y="0"/>
                  </a:lnTo>
                  <a:close/>
                </a:path>
              </a:pathLst>
            </a:custGeom>
            <a:solidFill>
              <a:schemeClr val="dk2"/>
            </a:solidFill>
            <a:ln w="0">
              <a:noFill/>
            </a:ln>
          </p:spPr>
          <p:style>
            <a:lnRef idx="0"/>
            <a:fillRef idx="0"/>
            <a:effectRef idx="0"/>
            <a:fontRef idx="minor"/>
          </p:style>
          <p:txBody>
            <a:bodyPr lIns="90000" rIns="90000" tIns="272880" bIns="27288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sp>
        <p:nvSpPr>
          <p:cNvPr id="5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567"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604" name="Google Shape;130;p11"/>
          <p:cNvSpPr/>
          <p:nvPr/>
        </p:nvSpPr>
        <p:spPr>
          <a:xfrm>
            <a:off x="0" y="180720"/>
            <a:ext cx="9142560" cy="4714920"/>
          </a:xfrm>
          <a:custGeom>
            <a:avLst/>
            <a:gdLst>
              <a:gd name="textAreaLeft" fmla="*/ 0 w 9142560"/>
              <a:gd name="textAreaRight" fmla="*/ 9143640 w 9142560"/>
              <a:gd name="textAreaTop" fmla="*/ 0 h 4714920"/>
              <a:gd name="textAreaBottom" fmla="*/ 4716000 h 4714920"/>
            </a:gdLst>
            <a:ahLst/>
            <a:rect l="textAreaLeft" t="textAreaTop" r="textAreaRight" b="textAreaBottom"/>
            <a:pathLst>
              <a:path w="297744" h="188642">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a:solidFill>
              <a:srgbClr val="ffffff"/>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nvGrpSpPr>
          <p:cNvPr id="605" name="Google Shape;131;p11"/>
          <p:cNvGrpSpPr/>
          <p:nvPr/>
        </p:nvGrpSpPr>
        <p:grpSpPr>
          <a:xfrm>
            <a:off x="7503480" y="443880"/>
            <a:ext cx="1296360" cy="477360"/>
            <a:chOff x="7503480" y="443880"/>
            <a:chExt cx="1296360" cy="477360"/>
          </a:xfrm>
        </p:grpSpPr>
        <p:grpSp>
          <p:nvGrpSpPr>
            <p:cNvPr id="606" name="Google Shape;132;p11"/>
            <p:cNvGrpSpPr/>
            <p:nvPr/>
          </p:nvGrpSpPr>
          <p:grpSpPr>
            <a:xfrm>
              <a:off x="7641000" y="555120"/>
              <a:ext cx="1158840" cy="256680"/>
              <a:chOff x="7641000" y="555120"/>
              <a:chExt cx="1158840" cy="256680"/>
            </a:xfrm>
          </p:grpSpPr>
          <p:sp>
            <p:nvSpPr>
              <p:cNvPr id="607" name="Google Shape;133;p11"/>
              <p:cNvSpPr/>
              <p:nvPr/>
            </p:nvSpPr>
            <p:spPr>
              <a:xfrm>
                <a:off x="7641000" y="555120"/>
                <a:ext cx="1020600" cy="197280"/>
              </a:xfrm>
              <a:custGeom>
                <a:avLst/>
                <a:gdLst>
                  <a:gd name="textAreaLeft" fmla="*/ 0 w 1020600"/>
                  <a:gd name="textAreaRight" fmla="*/ 1021680 w 1020600"/>
                  <a:gd name="textAreaTop" fmla="*/ 0 h 197280"/>
                  <a:gd name="textAreaBottom" fmla="*/ 198360 h 197280"/>
                </a:gdLst>
                <a:ahLst/>
                <a:rect l="textAreaLeft" t="textAreaTop" r="textAreaRight" b="textAreaBottom"/>
                <a:pathLst>
                  <a:path w="40864" h="794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608" name="Google Shape;134;p11"/>
              <p:cNvSpPr/>
              <p:nvPr/>
            </p:nvSpPr>
            <p:spPr>
              <a:xfrm>
                <a:off x="8634960" y="647640"/>
                <a:ext cx="164880" cy="164160"/>
              </a:xfrm>
              <a:custGeom>
                <a:avLst/>
                <a:gdLst>
                  <a:gd name="textAreaLeft" fmla="*/ 0 w 164880"/>
                  <a:gd name="textAreaRight" fmla="*/ 165960 w 164880"/>
                  <a:gd name="textAreaTop" fmla="*/ 0 h 164160"/>
                  <a:gd name="textAreaBottom" fmla="*/ 165240 h 164160"/>
                </a:gdLst>
                <a:ahLst/>
                <a:rect l="textAreaLeft" t="textAreaTop" r="textAreaRight" b="textAreaBottom"/>
                <a:pathLst>
                  <a:path w="6639" h="6606">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w="0">
                <a:noFill/>
              </a:ln>
            </p:spPr>
            <p:style>
              <a:lnRef idx="0"/>
              <a:fillRef idx="0"/>
              <a:effectRef idx="0"/>
              <a:fontRef idx="minor"/>
            </p:style>
            <p:txBody>
              <a:bodyPr lIns="90000" rIns="90000" tIns="165600" bIns="16560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nvGrpSpPr>
            <p:cNvPr id="609" name="Google Shape;135;p11"/>
            <p:cNvGrpSpPr/>
            <p:nvPr/>
          </p:nvGrpSpPr>
          <p:grpSpPr>
            <a:xfrm>
              <a:off x="7503480" y="443880"/>
              <a:ext cx="494280" cy="477360"/>
              <a:chOff x="7503480" y="443880"/>
              <a:chExt cx="494280" cy="477360"/>
            </a:xfrm>
          </p:grpSpPr>
          <p:sp>
            <p:nvSpPr>
              <p:cNvPr id="610" name="Google Shape;136;p11"/>
              <p:cNvSpPr/>
              <p:nvPr/>
            </p:nvSpPr>
            <p:spPr>
              <a:xfrm flipV="1">
                <a:off x="7817040" y="757080"/>
                <a:ext cx="180720" cy="164160"/>
              </a:xfrm>
              <a:custGeom>
                <a:avLst/>
                <a:gdLst>
                  <a:gd name="textAreaLeft" fmla="*/ 0 w 180720"/>
                  <a:gd name="textAreaRight" fmla="*/ 181800 w 180720"/>
                  <a:gd name="textAreaTop" fmla="*/ 720 h 164160"/>
                  <a:gd name="textAreaBottom" fmla="*/ 165960 h 164160"/>
                </a:gdLst>
                <a:ahLst/>
                <a:rect l="textAreaLeft" t="textAreaTop" r="textAreaRight" b="textAreaBottom"/>
                <a:pathLst>
                  <a:path w="7273" h="6606">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w="0">
                <a:noFill/>
              </a:ln>
            </p:spPr>
            <p:style>
              <a:lnRef idx="0"/>
              <a:fillRef idx="0"/>
              <a:effectRef idx="0"/>
              <a:fontRef idx="minor"/>
            </p:style>
            <p:txBody>
              <a:bodyPr lIns="90000" rIns="90000" tIns="165600" bIns="165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611" name="Google Shape;137;p11"/>
              <p:cNvSpPr/>
              <p:nvPr/>
            </p:nvSpPr>
            <p:spPr>
              <a:xfrm flipV="1">
                <a:off x="7503480" y="443520"/>
                <a:ext cx="180000" cy="163080"/>
              </a:xfrm>
              <a:custGeom>
                <a:avLst/>
                <a:gdLst>
                  <a:gd name="textAreaLeft" fmla="*/ 0 w 180000"/>
                  <a:gd name="textAreaRight" fmla="*/ 181080 w 180000"/>
                  <a:gd name="textAreaTop" fmla="*/ -720 h 163080"/>
                  <a:gd name="textAreaBottom" fmla="*/ 163440 h 163080"/>
                </a:gdLst>
                <a:ahLst/>
                <a:rect l="textAreaLeft" t="textAreaTop" r="textAreaRight" b="textAreaBottom"/>
                <a:pathLst>
                  <a:path w="7239" h="6572">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w="0">
                <a:noFill/>
              </a:ln>
            </p:spPr>
            <p:style>
              <a:lnRef idx="0"/>
              <a:fillRef idx="0"/>
              <a:effectRef idx="0"/>
              <a:fontRef idx="minor"/>
            </p:style>
            <p:txBody>
              <a:bodyPr lIns="90000" rIns="90000" tIns="164160" bIns="1641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612" name="Google Shape;138;p11"/>
              <p:cNvSpPr/>
              <p:nvPr/>
            </p:nvSpPr>
            <p:spPr>
              <a:xfrm flipV="1">
                <a:off x="7612920" y="549360"/>
                <a:ext cx="271800" cy="271800"/>
              </a:xfrm>
              <a:custGeom>
                <a:avLst/>
                <a:gdLst>
                  <a:gd name="textAreaLeft" fmla="*/ 0 w 271800"/>
                  <a:gd name="textAreaRight" fmla="*/ 272880 w 271800"/>
                  <a:gd name="textAreaTop" fmla="*/ -720 h 271800"/>
                  <a:gd name="textAreaBottom" fmla="*/ 272160 h 271800"/>
                </a:gdLst>
                <a:ahLst/>
                <a:rect l="textAreaLeft" t="textAreaTop" r="textAreaRight" b="textAreaBottom"/>
                <a:pathLst>
                  <a:path w="10908" h="10909">
                    <a:moveTo>
                      <a:pt x="9774" y="0"/>
                    </a:moveTo>
                    <a:lnTo>
                      <a:pt x="0" y="9774"/>
                    </a:lnTo>
                    <a:lnTo>
                      <a:pt x="1134" y="10908"/>
                    </a:lnTo>
                    <a:lnTo>
                      <a:pt x="10908" y="1135"/>
                    </a:lnTo>
                    <a:lnTo>
                      <a:pt x="9774" y="0"/>
                    </a:lnTo>
                    <a:close/>
                  </a:path>
                </a:pathLst>
              </a:custGeom>
              <a:solidFill>
                <a:schemeClr val="accent1"/>
              </a:solidFill>
              <a:ln w="0">
                <a:noFill/>
              </a:ln>
            </p:spPr>
            <p:style>
              <a:lnRef idx="0"/>
              <a:fillRef idx="0"/>
              <a:effectRef idx="0"/>
              <a:fontRef idx="minor"/>
            </p:style>
            <p:txBody>
              <a:bodyPr lIns="90000" rIns="90000" tIns="272880" bIns="27288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grpSp>
        <p:nvGrpSpPr>
          <p:cNvPr id="613" name="Google Shape;139;p11"/>
          <p:cNvGrpSpPr/>
          <p:nvPr/>
        </p:nvGrpSpPr>
        <p:grpSpPr>
          <a:xfrm>
            <a:off x="317520" y="4356360"/>
            <a:ext cx="497880" cy="486720"/>
            <a:chOff x="317520" y="4356360"/>
            <a:chExt cx="497880" cy="486720"/>
          </a:xfrm>
        </p:grpSpPr>
        <p:sp>
          <p:nvSpPr>
            <p:cNvPr id="614" name="Google Shape;140;p11"/>
            <p:cNvSpPr/>
            <p:nvPr/>
          </p:nvSpPr>
          <p:spPr>
            <a:xfrm rot="16052400">
              <a:off x="313200" y="4367880"/>
              <a:ext cx="180720" cy="164160"/>
            </a:xfrm>
            <a:custGeom>
              <a:avLst/>
              <a:gdLst>
                <a:gd name="textAreaLeft" fmla="*/ 0 w 180720"/>
                <a:gd name="textAreaRight" fmla="*/ 181800 w 180720"/>
                <a:gd name="textAreaTop" fmla="*/ 0 h 164160"/>
                <a:gd name="textAreaBottom" fmla="*/ 165240 h 164160"/>
              </a:gdLst>
              <a:ahLst/>
              <a:rect l="textAreaLeft" t="textAreaTop" r="textAreaRight" b="textAreaBottom"/>
              <a:pathLst>
                <a:path w="7273" h="6606">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w="0">
              <a:noFill/>
            </a:ln>
          </p:spPr>
          <p:style>
            <a:lnRef idx="0"/>
            <a:fillRef idx="0"/>
            <a:effectRef idx="0"/>
            <a:fontRef idx="minor"/>
          </p:style>
          <p:txBody>
            <a:bodyPr lIns="90000" rIns="90000" tIns="165600" bIns="165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615" name="Google Shape;141;p11"/>
            <p:cNvSpPr/>
            <p:nvPr/>
          </p:nvSpPr>
          <p:spPr>
            <a:xfrm rot="16052400">
              <a:off x="639720" y="4668120"/>
              <a:ext cx="180000" cy="163080"/>
            </a:xfrm>
            <a:custGeom>
              <a:avLst/>
              <a:gdLst>
                <a:gd name="textAreaLeft" fmla="*/ 0 w 180000"/>
                <a:gd name="textAreaRight" fmla="*/ 181080 w 180000"/>
                <a:gd name="textAreaTop" fmla="*/ 0 h 163080"/>
                <a:gd name="textAreaBottom" fmla="*/ 164160 h 163080"/>
              </a:gdLst>
              <a:ahLst/>
              <a:rect l="textAreaLeft" t="textAreaTop" r="textAreaRight" b="textAreaBottom"/>
              <a:pathLst>
                <a:path w="7239" h="6572">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w="0">
              <a:noFill/>
            </a:ln>
          </p:spPr>
          <p:style>
            <a:lnRef idx="0"/>
            <a:fillRef idx="0"/>
            <a:effectRef idx="0"/>
            <a:fontRef idx="minor"/>
          </p:style>
          <p:txBody>
            <a:bodyPr lIns="90000" rIns="90000" tIns="164160" bIns="1641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616" name="Google Shape;142;p11"/>
            <p:cNvSpPr/>
            <p:nvPr/>
          </p:nvSpPr>
          <p:spPr>
            <a:xfrm rot="16052400">
              <a:off x="428040" y="4466160"/>
              <a:ext cx="271800" cy="271800"/>
            </a:xfrm>
            <a:custGeom>
              <a:avLst/>
              <a:gdLst>
                <a:gd name="textAreaLeft" fmla="*/ 0 w 271800"/>
                <a:gd name="textAreaRight" fmla="*/ 272880 w 271800"/>
                <a:gd name="textAreaTop" fmla="*/ 0 h 271800"/>
                <a:gd name="textAreaBottom" fmla="*/ 272880 h 271800"/>
              </a:gdLst>
              <a:ahLst/>
              <a:rect l="textAreaLeft" t="textAreaTop" r="textAreaRight" b="textAreaBottom"/>
              <a:pathLst>
                <a:path w="10908" h="10909">
                  <a:moveTo>
                    <a:pt x="9774" y="0"/>
                  </a:moveTo>
                  <a:lnTo>
                    <a:pt x="0" y="9774"/>
                  </a:lnTo>
                  <a:lnTo>
                    <a:pt x="1134" y="10908"/>
                  </a:lnTo>
                  <a:lnTo>
                    <a:pt x="10908" y="1135"/>
                  </a:lnTo>
                  <a:lnTo>
                    <a:pt x="9774" y="0"/>
                  </a:lnTo>
                  <a:close/>
                </a:path>
              </a:pathLst>
            </a:custGeom>
            <a:solidFill>
              <a:schemeClr val="lt2"/>
            </a:solidFill>
            <a:ln w="0">
              <a:noFill/>
            </a:ln>
          </p:spPr>
          <p:style>
            <a:lnRef idx="0"/>
            <a:fillRef idx="0"/>
            <a:effectRef idx="0"/>
            <a:fontRef idx="minor"/>
          </p:style>
          <p:txBody>
            <a:bodyPr lIns="90000" rIns="90000" tIns="272880" bIns="27288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sp>
        <p:nvSpPr>
          <p:cNvPr id="61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618"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655" name="Google Shape;309;p22"/>
          <p:cNvSpPr/>
          <p:nvPr/>
        </p:nvSpPr>
        <p:spPr>
          <a:xfrm>
            <a:off x="0" y="180720"/>
            <a:ext cx="9142560" cy="4714920"/>
          </a:xfrm>
          <a:custGeom>
            <a:avLst/>
            <a:gdLst>
              <a:gd name="textAreaLeft" fmla="*/ 0 w 9142560"/>
              <a:gd name="textAreaRight" fmla="*/ 9143640 w 9142560"/>
              <a:gd name="textAreaTop" fmla="*/ 0 h 4714920"/>
              <a:gd name="textAreaBottom" fmla="*/ 4716000 h 4714920"/>
            </a:gdLst>
            <a:ahLst/>
            <a:rect l="textAreaLeft" t="textAreaTop" r="textAreaRight" b="textAreaBottom"/>
            <a:pathLst>
              <a:path w="297744" h="188642">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a:solidFill>
              <a:srgbClr val="ffffff"/>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nvGrpSpPr>
          <p:cNvPr id="656" name="Google Shape;310;p22"/>
          <p:cNvGrpSpPr/>
          <p:nvPr/>
        </p:nvGrpSpPr>
        <p:grpSpPr>
          <a:xfrm>
            <a:off x="7544520" y="446400"/>
            <a:ext cx="1298160" cy="476640"/>
            <a:chOff x="7544520" y="446400"/>
            <a:chExt cx="1298160" cy="476640"/>
          </a:xfrm>
        </p:grpSpPr>
        <p:grpSp>
          <p:nvGrpSpPr>
            <p:cNvPr id="657" name="Google Shape;311;p22"/>
            <p:cNvGrpSpPr/>
            <p:nvPr/>
          </p:nvGrpSpPr>
          <p:grpSpPr>
            <a:xfrm>
              <a:off x="7544520" y="555120"/>
              <a:ext cx="1158840" cy="256680"/>
              <a:chOff x="7544520" y="555120"/>
              <a:chExt cx="1158840" cy="256680"/>
            </a:xfrm>
          </p:grpSpPr>
          <p:sp>
            <p:nvSpPr>
              <p:cNvPr id="658" name="Google Shape;312;p22"/>
              <p:cNvSpPr/>
              <p:nvPr/>
            </p:nvSpPr>
            <p:spPr>
              <a:xfrm flipH="1">
                <a:off x="7682400" y="555120"/>
                <a:ext cx="1020600" cy="197280"/>
              </a:xfrm>
              <a:custGeom>
                <a:avLst/>
                <a:gdLst>
                  <a:gd name="textAreaLeft" fmla="*/ -720 w 1020600"/>
                  <a:gd name="textAreaRight" fmla="*/ 1020960 w 1020600"/>
                  <a:gd name="textAreaTop" fmla="*/ 0 h 197280"/>
                  <a:gd name="textAreaBottom" fmla="*/ 198360 h 197280"/>
                </a:gdLst>
                <a:ahLst/>
                <a:rect l="textAreaLeft" t="textAreaTop" r="textAreaRight" b="textAreaBottom"/>
                <a:pathLst>
                  <a:path w="40864" h="794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659" name="Google Shape;313;p22"/>
              <p:cNvSpPr/>
              <p:nvPr/>
            </p:nvSpPr>
            <p:spPr>
              <a:xfrm flipH="1">
                <a:off x="7544520" y="647640"/>
                <a:ext cx="164880" cy="164160"/>
              </a:xfrm>
              <a:custGeom>
                <a:avLst/>
                <a:gdLst>
                  <a:gd name="textAreaLeft" fmla="*/ 720 w 164880"/>
                  <a:gd name="textAreaRight" fmla="*/ 166680 w 164880"/>
                  <a:gd name="textAreaTop" fmla="*/ 0 h 164160"/>
                  <a:gd name="textAreaBottom" fmla="*/ 165240 h 164160"/>
                </a:gdLst>
                <a:ahLst/>
                <a:rect l="textAreaLeft" t="textAreaTop" r="textAreaRight" b="textAreaBottom"/>
                <a:pathLst>
                  <a:path w="6639" h="6606">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w="0">
                <a:noFill/>
              </a:ln>
            </p:spPr>
            <p:style>
              <a:lnRef idx="0"/>
              <a:fillRef idx="0"/>
              <a:effectRef idx="0"/>
              <a:fontRef idx="minor"/>
            </p:style>
            <p:txBody>
              <a:bodyPr lIns="90000" rIns="90000" tIns="165600" bIns="16560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nvGrpSpPr>
            <p:cNvPr id="660" name="Google Shape;314;p22"/>
            <p:cNvGrpSpPr/>
            <p:nvPr/>
          </p:nvGrpSpPr>
          <p:grpSpPr>
            <a:xfrm>
              <a:off x="8348400" y="446400"/>
              <a:ext cx="494280" cy="476640"/>
              <a:chOff x="8348400" y="446400"/>
              <a:chExt cx="494280" cy="476640"/>
            </a:xfrm>
          </p:grpSpPr>
          <p:sp>
            <p:nvSpPr>
              <p:cNvPr id="661" name="Google Shape;315;p22"/>
              <p:cNvSpPr/>
              <p:nvPr/>
            </p:nvSpPr>
            <p:spPr>
              <a:xfrm rot="10800000">
                <a:off x="8348400" y="758880"/>
                <a:ext cx="180720" cy="164160"/>
              </a:xfrm>
              <a:custGeom>
                <a:avLst/>
                <a:gdLst>
                  <a:gd name="textAreaLeft" fmla="*/ 0 w 180720"/>
                  <a:gd name="textAreaRight" fmla="*/ 181800 w 180720"/>
                  <a:gd name="textAreaTop" fmla="*/ 0 h 164160"/>
                  <a:gd name="textAreaBottom" fmla="*/ 165240 h 164160"/>
                </a:gdLst>
                <a:ahLst/>
                <a:rect l="textAreaLeft" t="textAreaTop" r="textAreaRight" b="textAreaBottom"/>
                <a:pathLst>
                  <a:path w="7273" h="6606">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w="0">
                <a:noFill/>
              </a:ln>
            </p:spPr>
            <p:style>
              <a:lnRef idx="0"/>
              <a:fillRef idx="0"/>
              <a:effectRef idx="0"/>
              <a:fontRef idx="minor"/>
            </p:style>
            <p:txBody>
              <a:bodyPr lIns="90000" rIns="90000" tIns="165600" bIns="165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662" name="Google Shape;316;p22"/>
              <p:cNvSpPr/>
              <p:nvPr/>
            </p:nvSpPr>
            <p:spPr>
              <a:xfrm rot="10800000">
                <a:off x="8662680" y="446400"/>
                <a:ext cx="180000" cy="163080"/>
              </a:xfrm>
              <a:custGeom>
                <a:avLst/>
                <a:gdLst>
                  <a:gd name="textAreaLeft" fmla="*/ 0 w 180000"/>
                  <a:gd name="textAreaRight" fmla="*/ 181080 w 180000"/>
                  <a:gd name="textAreaTop" fmla="*/ 0 h 163080"/>
                  <a:gd name="textAreaBottom" fmla="*/ 164160 h 163080"/>
                </a:gdLst>
                <a:ahLst/>
                <a:rect l="textAreaLeft" t="textAreaTop" r="textAreaRight" b="textAreaBottom"/>
                <a:pathLst>
                  <a:path w="7239" h="6572">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w="0">
                <a:noFill/>
              </a:ln>
            </p:spPr>
            <p:style>
              <a:lnRef idx="0"/>
              <a:fillRef idx="0"/>
              <a:effectRef idx="0"/>
              <a:fontRef idx="minor"/>
            </p:style>
            <p:txBody>
              <a:bodyPr lIns="90000" rIns="90000" tIns="164160" bIns="1641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663" name="Google Shape;317;p22"/>
              <p:cNvSpPr/>
              <p:nvPr/>
            </p:nvSpPr>
            <p:spPr>
              <a:xfrm rot="10800000">
                <a:off x="8461800" y="551880"/>
                <a:ext cx="271800" cy="271800"/>
              </a:xfrm>
              <a:custGeom>
                <a:avLst/>
                <a:gdLst>
                  <a:gd name="textAreaLeft" fmla="*/ 0 w 271800"/>
                  <a:gd name="textAreaRight" fmla="*/ 272880 w 271800"/>
                  <a:gd name="textAreaTop" fmla="*/ 0 h 271800"/>
                  <a:gd name="textAreaBottom" fmla="*/ 272880 h 271800"/>
                </a:gdLst>
                <a:ahLst/>
                <a:rect l="textAreaLeft" t="textAreaTop" r="textAreaRight" b="textAreaBottom"/>
                <a:pathLst>
                  <a:path w="10908" h="10909">
                    <a:moveTo>
                      <a:pt x="9774" y="0"/>
                    </a:moveTo>
                    <a:lnTo>
                      <a:pt x="0" y="9774"/>
                    </a:lnTo>
                    <a:lnTo>
                      <a:pt x="1134" y="10908"/>
                    </a:lnTo>
                    <a:lnTo>
                      <a:pt x="10908" y="1135"/>
                    </a:lnTo>
                    <a:lnTo>
                      <a:pt x="9774" y="0"/>
                    </a:lnTo>
                    <a:close/>
                  </a:path>
                </a:pathLst>
              </a:custGeom>
              <a:solidFill>
                <a:schemeClr val="dk2"/>
              </a:solidFill>
              <a:ln w="0">
                <a:noFill/>
              </a:ln>
            </p:spPr>
            <p:style>
              <a:lnRef idx="0"/>
              <a:fillRef idx="0"/>
              <a:effectRef idx="0"/>
              <a:fontRef idx="minor"/>
            </p:style>
            <p:txBody>
              <a:bodyPr lIns="90000" rIns="90000" tIns="272880" bIns="27288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grpSp>
        <p:nvGrpSpPr>
          <p:cNvPr id="664" name="Google Shape;318;p22"/>
          <p:cNvGrpSpPr/>
          <p:nvPr/>
        </p:nvGrpSpPr>
        <p:grpSpPr>
          <a:xfrm>
            <a:off x="8247960" y="4350960"/>
            <a:ext cx="476640" cy="494280"/>
            <a:chOff x="8247960" y="4350960"/>
            <a:chExt cx="476640" cy="494280"/>
          </a:xfrm>
        </p:grpSpPr>
        <p:sp>
          <p:nvSpPr>
            <p:cNvPr id="665" name="Google Shape;319;p22"/>
            <p:cNvSpPr/>
            <p:nvPr/>
          </p:nvSpPr>
          <p:spPr>
            <a:xfrm flipV="1" rot="16200000">
              <a:off x="8552160" y="4359240"/>
              <a:ext cx="180720" cy="164160"/>
            </a:xfrm>
            <a:custGeom>
              <a:avLst/>
              <a:gdLst>
                <a:gd name="textAreaLeft" fmla="*/ 0 w 180720"/>
                <a:gd name="textAreaRight" fmla="*/ 181800 w 180720"/>
                <a:gd name="textAreaTop" fmla="*/ 720 h 164160"/>
                <a:gd name="textAreaBottom" fmla="*/ 165960 h 164160"/>
              </a:gdLst>
              <a:ahLst/>
              <a:rect l="textAreaLeft" t="textAreaTop" r="textAreaRight" b="textAreaBottom"/>
              <a:pathLst>
                <a:path w="7273" h="6606">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w="0">
              <a:noFill/>
            </a:ln>
          </p:spPr>
          <p:style>
            <a:lnRef idx="0"/>
            <a:fillRef idx="0"/>
            <a:effectRef idx="0"/>
            <a:fontRef idx="minor"/>
          </p:style>
          <p:txBody>
            <a:bodyPr lIns="90000" rIns="90000" tIns="165600" bIns="165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666" name="Google Shape;320;p22"/>
            <p:cNvSpPr/>
            <p:nvPr/>
          </p:nvSpPr>
          <p:spPr>
            <a:xfrm flipV="1" rot="16200000">
              <a:off x="8239320" y="4673520"/>
              <a:ext cx="180000" cy="163080"/>
            </a:xfrm>
            <a:custGeom>
              <a:avLst/>
              <a:gdLst>
                <a:gd name="textAreaLeft" fmla="*/ 0 w 180000"/>
                <a:gd name="textAreaRight" fmla="*/ 181080 w 180000"/>
                <a:gd name="textAreaTop" fmla="*/ -720 h 163080"/>
                <a:gd name="textAreaBottom" fmla="*/ 163440 h 163080"/>
              </a:gdLst>
              <a:ahLst/>
              <a:rect l="textAreaLeft" t="textAreaTop" r="textAreaRight" b="textAreaBottom"/>
              <a:pathLst>
                <a:path w="7239" h="6572">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w="0">
              <a:noFill/>
            </a:ln>
          </p:spPr>
          <p:style>
            <a:lnRef idx="0"/>
            <a:fillRef idx="0"/>
            <a:effectRef idx="0"/>
            <a:fontRef idx="minor"/>
          </p:style>
          <p:txBody>
            <a:bodyPr lIns="90000" rIns="90000" tIns="164160" bIns="1641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667" name="Google Shape;321;p22"/>
            <p:cNvSpPr/>
            <p:nvPr/>
          </p:nvSpPr>
          <p:spPr>
            <a:xfrm flipV="1" rot="16200000">
              <a:off x="8353440" y="4463640"/>
              <a:ext cx="271800" cy="271800"/>
            </a:xfrm>
            <a:custGeom>
              <a:avLst/>
              <a:gdLst>
                <a:gd name="textAreaLeft" fmla="*/ 0 w 271800"/>
                <a:gd name="textAreaRight" fmla="*/ 272880 w 271800"/>
                <a:gd name="textAreaTop" fmla="*/ -720 h 271800"/>
                <a:gd name="textAreaBottom" fmla="*/ 272160 h 271800"/>
              </a:gdLst>
              <a:ahLst/>
              <a:rect l="textAreaLeft" t="textAreaTop" r="textAreaRight" b="textAreaBottom"/>
              <a:pathLst>
                <a:path w="10908" h="10909">
                  <a:moveTo>
                    <a:pt x="9774" y="0"/>
                  </a:moveTo>
                  <a:lnTo>
                    <a:pt x="0" y="9774"/>
                  </a:lnTo>
                  <a:lnTo>
                    <a:pt x="1134" y="10908"/>
                  </a:lnTo>
                  <a:lnTo>
                    <a:pt x="10908" y="1135"/>
                  </a:lnTo>
                  <a:lnTo>
                    <a:pt x="9774" y="0"/>
                  </a:lnTo>
                  <a:close/>
                </a:path>
              </a:pathLst>
            </a:custGeom>
            <a:solidFill>
              <a:schemeClr val="accent1"/>
            </a:solidFill>
            <a:ln w="0">
              <a:noFill/>
            </a:ln>
          </p:spPr>
          <p:style>
            <a:lnRef idx="0"/>
            <a:fillRef idx="0"/>
            <a:effectRef idx="0"/>
            <a:fontRef idx="minor"/>
          </p:style>
          <p:txBody>
            <a:bodyPr lIns="90000" rIns="90000" tIns="272880" bIns="27288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sp>
        <p:nvSpPr>
          <p:cNvPr id="6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669"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706" name="Google Shape;371;p26"/>
          <p:cNvSpPr/>
          <p:nvPr/>
        </p:nvSpPr>
        <p:spPr>
          <a:xfrm>
            <a:off x="0" y="180720"/>
            <a:ext cx="9142560" cy="4714920"/>
          </a:xfrm>
          <a:custGeom>
            <a:avLst/>
            <a:gdLst>
              <a:gd name="textAreaLeft" fmla="*/ 0 w 9142560"/>
              <a:gd name="textAreaRight" fmla="*/ 9143640 w 9142560"/>
              <a:gd name="textAreaTop" fmla="*/ 0 h 4714920"/>
              <a:gd name="textAreaBottom" fmla="*/ 4716000 h 4714920"/>
            </a:gdLst>
            <a:ahLst/>
            <a:rect l="textAreaLeft" t="textAreaTop" r="textAreaRight" b="textAreaBottom"/>
            <a:pathLst>
              <a:path w="297744" h="188642">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a:solidFill>
              <a:srgbClr val="ffffff"/>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nvGrpSpPr>
          <p:cNvPr id="707" name="Google Shape;372;p26"/>
          <p:cNvGrpSpPr/>
          <p:nvPr/>
        </p:nvGrpSpPr>
        <p:grpSpPr>
          <a:xfrm>
            <a:off x="7503480" y="443880"/>
            <a:ext cx="1296360" cy="477360"/>
            <a:chOff x="7503480" y="443880"/>
            <a:chExt cx="1296360" cy="477360"/>
          </a:xfrm>
        </p:grpSpPr>
        <p:grpSp>
          <p:nvGrpSpPr>
            <p:cNvPr id="708" name="Google Shape;373;p26"/>
            <p:cNvGrpSpPr/>
            <p:nvPr/>
          </p:nvGrpSpPr>
          <p:grpSpPr>
            <a:xfrm>
              <a:off x="7641000" y="555120"/>
              <a:ext cx="1158840" cy="256680"/>
              <a:chOff x="7641000" y="555120"/>
              <a:chExt cx="1158840" cy="256680"/>
            </a:xfrm>
          </p:grpSpPr>
          <p:sp>
            <p:nvSpPr>
              <p:cNvPr id="709" name="Google Shape;374;p26"/>
              <p:cNvSpPr/>
              <p:nvPr/>
            </p:nvSpPr>
            <p:spPr>
              <a:xfrm>
                <a:off x="7641000" y="555120"/>
                <a:ext cx="1020600" cy="197280"/>
              </a:xfrm>
              <a:custGeom>
                <a:avLst/>
                <a:gdLst>
                  <a:gd name="textAreaLeft" fmla="*/ 0 w 1020600"/>
                  <a:gd name="textAreaRight" fmla="*/ 1021680 w 1020600"/>
                  <a:gd name="textAreaTop" fmla="*/ 0 h 197280"/>
                  <a:gd name="textAreaBottom" fmla="*/ 198360 h 197280"/>
                </a:gdLst>
                <a:ahLst/>
                <a:rect l="textAreaLeft" t="textAreaTop" r="textAreaRight" b="textAreaBottom"/>
                <a:pathLst>
                  <a:path w="40864" h="794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710" name="Google Shape;375;p26"/>
              <p:cNvSpPr/>
              <p:nvPr/>
            </p:nvSpPr>
            <p:spPr>
              <a:xfrm>
                <a:off x="8634960" y="647640"/>
                <a:ext cx="164880" cy="164160"/>
              </a:xfrm>
              <a:custGeom>
                <a:avLst/>
                <a:gdLst>
                  <a:gd name="textAreaLeft" fmla="*/ 0 w 164880"/>
                  <a:gd name="textAreaRight" fmla="*/ 165960 w 164880"/>
                  <a:gd name="textAreaTop" fmla="*/ 0 h 164160"/>
                  <a:gd name="textAreaBottom" fmla="*/ 165240 h 164160"/>
                </a:gdLst>
                <a:ahLst/>
                <a:rect l="textAreaLeft" t="textAreaTop" r="textAreaRight" b="textAreaBottom"/>
                <a:pathLst>
                  <a:path w="6639" h="6606">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w="0">
                <a:noFill/>
              </a:ln>
            </p:spPr>
            <p:style>
              <a:lnRef idx="0"/>
              <a:fillRef idx="0"/>
              <a:effectRef idx="0"/>
              <a:fontRef idx="minor"/>
            </p:style>
            <p:txBody>
              <a:bodyPr lIns="90000" rIns="90000" tIns="165600" bIns="16560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nvGrpSpPr>
            <p:cNvPr id="711" name="Google Shape;376;p26"/>
            <p:cNvGrpSpPr/>
            <p:nvPr/>
          </p:nvGrpSpPr>
          <p:grpSpPr>
            <a:xfrm>
              <a:off x="7503480" y="443880"/>
              <a:ext cx="494280" cy="477360"/>
              <a:chOff x="7503480" y="443880"/>
              <a:chExt cx="494280" cy="477360"/>
            </a:xfrm>
          </p:grpSpPr>
          <p:sp>
            <p:nvSpPr>
              <p:cNvPr id="712" name="Google Shape;377;p26"/>
              <p:cNvSpPr/>
              <p:nvPr/>
            </p:nvSpPr>
            <p:spPr>
              <a:xfrm flipV="1">
                <a:off x="7817040" y="757080"/>
                <a:ext cx="180720" cy="164160"/>
              </a:xfrm>
              <a:custGeom>
                <a:avLst/>
                <a:gdLst>
                  <a:gd name="textAreaLeft" fmla="*/ 0 w 180720"/>
                  <a:gd name="textAreaRight" fmla="*/ 181800 w 180720"/>
                  <a:gd name="textAreaTop" fmla="*/ 720 h 164160"/>
                  <a:gd name="textAreaBottom" fmla="*/ 165960 h 164160"/>
                </a:gdLst>
                <a:ahLst/>
                <a:rect l="textAreaLeft" t="textAreaTop" r="textAreaRight" b="textAreaBottom"/>
                <a:pathLst>
                  <a:path w="7273" h="6606">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w="0">
                <a:noFill/>
              </a:ln>
            </p:spPr>
            <p:style>
              <a:lnRef idx="0"/>
              <a:fillRef idx="0"/>
              <a:effectRef idx="0"/>
              <a:fontRef idx="minor"/>
            </p:style>
            <p:txBody>
              <a:bodyPr lIns="90000" rIns="90000" tIns="165600" bIns="165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713" name="Google Shape;378;p26"/>
              <p:cNvSpPr/>
              <p:nvPr/>
            </p:nvSpPr>
            <p:spPr>
              <a:xfrm flipV="1">
                <a:off x="7503480" y="443520"/>
                <a:ext cx="180000" cy="163080"/>
              </a:xfrm>
              <a:custGeom>
                <a:avLst/>
                <a:gdLst>
                  <a:gd name="textAreaLeft" fmla="*/ 0 w 180000"/>
                  <a:gd name="textAreaRight" fmla="*/ 181080 w 180000"/>
                  <a:gd name="textAreaTop" fmla="*/ -720 h 163080"/>
                  <a:gd name="textAreaBottom" fmla="*/ 163440 h 163080"/>
                </a:gdLst>
                <a:ahLst/>
                <a:rect l="textAreaLeft" t="textAreaTop" r="textAreaRight" b="textAreaBottom"/>
                <a:pathLst>
                  <a:path w="7239" h="6572">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w="0">
                <a:noFill/>
              </a:ln>
            </p:spPr>
            <p:style>
              <a:lnRef idx="0"/>
              <a:fillRef idx="0"/>
              <a:effectRef idx="0"/>
              <a:fontRef idx="minor"/>
            </p:style>
            <p:txBody>
              <a:bodyPr lIns="90000" rIns="90000" tIns="164160" bIns="1641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714" name="Google Shape;379;p26"/>
              <p:cNvSpPr/>
              <p:nvPr/>
            </p:nvSpPr>
            <p:spPr>
              <a:xfrm flipV="1">
                <a:off x="7612920" y="549360"/>
                <a:ext cx="271800" cy="271800"/>
              </a:xfrm>
              <a:custGeom>
                <a:avLst/>
                <a:gdLst>
                  <a:gd name="textAreaLeft" fmla="*/ 0 w 271800"/>
                  <a:gd name="textAreaRight" fmla="*/ 272880 w 271800"/>
                  <a:gd name="textAreaTop" fmla="*/ -720 h 271800"/>
                  <a:gd name="textAreaBottom" fmla="*/ 272160 h 271800"/>
                </a:gdLst>
                <a:ahLst/>
                <a:rect l="textAreaLeft" t="textAreaTop" r="textAreaRight" b="textAreaBottom"/>
                <a:pathLst>
                  <a:path w="10908" h="10909">
                    <a:moveTo>
                      <a:pt x="9774" y="0"/>
                    </a:moveTo>
                    <a:lnTo>
                      <a:pt x="0" y="9774"/>
                    </a:lnTo>
                    <a:lnTo>
                      <a:pt x="1134" y="10908"/>
                    </a:lnTo>
                    <a:lnTo>
                      <a:pt x="10908" y="1135"/>
                    </a:lnTo>
                    <a:lnTo>
                      <a:pt x="9774" y="0"/>
                    </a:lnTo>
                    <a:close/>
                  </a:path>
                </a:pathLst>
              </a:custGeom>
              <a:solidFill>
                <a:schemeClr val="dk2"/>
              </a:solidFill>
              <a:ln w="0">
                <a:noFill/>
              </a:ln>
            </p:spPr>
            <p:style>
              <a:lnRef idx="0"/>
              <a:fillRef idx="0"/>
              <a:effectRef idx="0"/>
              <a:fontRef idx="minor"/>
            </p:style>
            <p:txBody>
              <a:bodyPr lIns="90000" rIns="90000" tIns="272880" bIns="27288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sp>
        <p:nvSpPr>
          <p:cNvPr id="7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716"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753" name="Google Shape;269;p19"/>
          <p:cNvSpPr/>
          <p:nvPr/>
        </p:nvSpPr>
        <p:spPr>
          <a:xfrm>
            <a:off x="0" y="180720"/>
            <a:ext cx="9142560" cy="4714920"/>
          </a:xfrm>
          <a:custGeom>
            <a:avLst/>
            <a:gdLst>
              <a:gd name="textAreaLeft" fmla="*/ 0 w 9142560"/>
              <a:gd name="textAreaRight" fmla="*/ 9143640 w 9142560"/>
              <a:gd name="textAreaTop" fmla="*/ 0 h 4714920"/>
              <a:gd name="textAreaBottom" fmla="*/ 4716000 h 4714920"/>
            </a:gdLst>
            <a:ahLst/>
            <a:rect l="textAreaLeft" t="textAreaTop" r="textAreaRight" b="textAreaBottom"/>
            <a:pathLst>
              <a:path w="297744" h="188642">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a:solidFill>
              <a:srgbClr val="ffffff"/>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nvGrpSpPr>
          <p:cNvPr id="754" name="Google Shape;270;p19"/>
          <p:cNvGrpSpPr/>
          <p:nvPr/>
        </p:nvGrpSpPr>
        <p:grpSpPr>
          <a:xfrm>
            <a:off x="318600" y="444960"/>
            <a:ext cx="1296360" cy="476640"/>
            <a:chOff x="318600" y="444960"/>
            <a:chExt cx="1296360" cy="476640"/>
          </a:xfrm>
        </p:grpSpPr>
        <p:grpSp>
          <p:nvGrpSpPr>
            <p:cNvPr id="755" name="Google Shape;271;p19"/>
            <p:cNvGrpSpPr/>
            <p:nvPr/>
          </p:nvGrpSpPr>
          <p:grpSpPr>
            <a:xfrm>
              <a:off x="455760" y="554400"/>
              <a:ext cx="1159200" cy="255600"/>
              <a:chOff x="455760" y="554400"/>
              <a:chExt cx="1159200" cy="255600"/>
            </a:xfrm>
          </p:grpSpPr>
          <p:sp>
            <p:nvSpPr>
              <p:cNvPr id="756" name="Google Shape;272;p19"/>
              <p:cNvSpPr/>
              <p:nvPr/>
            </p:nvSpPr>
            <p:spPr>
              <a:xfrm flipV="1">
                <a:off x="455760" y="612360"/>
                <a:ext cx="1020600" cy="197280"/>
              </a:xfrm>
              <a:custGeom>
                <a:avLst/>
                <a:gdLst>
                  <a:gd name="textAreaLeft" fmla="*/ 0 w 1020600"/>
                  <a:gd name="textAreaRight" fmla="*/ 1021680 w 1020600"/>
                  <a:gd name="textAreaTop" fmla="*/ 720 h 197280"/>
                  <a:gd name="textAreaBottom" fmla="*/ 199080 h 197280"/>
                </a:gdLst>
                <a:ahLst/>
                <a:rect l="textAreaLeft" t="textAreaTop" r="textAreaRight" b="textAreaBottom"/>
                <a:pathLst>
                  <a:path w="40864" h="794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757" name="Google Shape;273;p19"/>
              <p:cNvSpPr/>
              <p:nvPr/>
            </p:nvSpPr>
            <p:spPr>
              <a:xfrm flipV="1">
                <a:off x="1450080" y="554400"/>
                <a:ext cx="164880" cy="164160"/>
              </a:xfrm>
              <a:custGeom>
                <a:avLst/>
                <a:gdLst>
                  <a:gd name="textAreaLeft" fmla="*/ 0 w 164880"/>
                  <a:gd name="textAreaRight" fmla="*/ 165960 w 164880"/>
                  <a:gd name="textAreaTop" fmla="*/ 720 h 164160"/>
                  <a:gd name="textAreaBottom" fmla="*/ 165960 h 164160"/>
                </a:gdLst>
                <a:ahLst/>
                <a:rect l="textAreaLeft" t="textAreaTop" r="textAreaRight" b="textAreaBottom"/>
                <a:pathLst>
                  <a:path w="6639" h="6606">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w="0">
                <a:noFill/>
              </a:ln>
            </p:spPr>
            <p:style>
              <a:lnRef idx="0"/>
              <a:fillRef idx="0"/>
              <a:effectRef idx="0"/>
              <a:fontRef idx="minor"/>
            </p:style>
            <p:txBody>
              <a:bodyPr lIns="90000" rIns="90000" tIns="165600" bIns="16560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nvGrpSpPr>
            <p:cNvPr id="758" name="Google Shape;274;p19"/>
            <p:cNvGrpSpPr/>
            <p:nvPr/>
          </p:nvGrpSpPr>
          <p:grpSpPr>
            <a:xfrm>
              <a:off x="318600" y="444960"/>
              <a:ext cx="493920" cy="476640"/>
              <a:chOff x="318600" y="444960"/>
              <a:chExt cx="493920" cy="476640"/>
            </a:xfrm>
          </p:grpSpPr>
          <p:sp>
            <p:nvSpPr>
              <p:cNvPr id="759" name="Google Shape;275;p19"/>
              <p:cNvSpPr/>
              <p:nvPr/>
            </p:nvSpPr>
            <p:spPr>
              <a:xfrm>
                <a:off x="631800" y="444960"/>
                <a:ext cx="180720" cy="164160"/>
              </a:xfrm>
              <a:custGeom>
                <a:avLst/>
                <a:gdLst>
                  <a:gd name="textAreaLeft" fmla="*/ 0 w 180720"/>
                  <a:gd name="textAreaRight" fmla="*/ 181800 w 180720"/>
                  <a:gd name="textAreaTop" fmla="*/ 0 h 164160"/>
                  <a:gd name="textAreaBottom" fmla="*/ 165240 h 164160"/>
                </a:gdLst>
                <a:ahLst/>
                <a:rect l="textAreaLeft" t="textAreaTop" r="textAreaRight" b="textAreaBottom"/>
                <a:pathLst>
                  <a:path w="7273" h="6606">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w="0">
                <a:noFill/>
              </a:ln>
            </p:spPr>
            <p:style>
              <a:lnRef idx="0"/>
              <a:fillRef idx="0"/>
              <a:effectRef idx="0"/>
              <a:fontRef idx="minor"/>
            </p:style>
            <p:txBody>
              <a:bodyPr lIns="90000" rIns="90000" tIns="165600" bIns="165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760" name="Google Shape;276;p19"/>
              <p:cNvSpPr/>
              <p:nvPr/>
            </p:nvSpPr>
            <p:spPr>
              <a:xfrm>
                <a:off x="318600" y="758520"/>
                <a:ext cx="180000" cy="163080"/>
              </a:xfrm>
              <a:custGeom>
                <a:avLst/>
                <a:gdLst>
                  <a:gd name="textAreaLeft" fmla="*/ 0 w 180000"/>
                  <a:gd name="textAreaRight" fmla="*/ 181080 w 180000"/>
                  <a:gd name="textAreaTop" fmla="*/ 0 h 163080"/>
                  <a:gd name="textAreaBottom" fmla="*/ 164160 h 163080"/>
                </a:gdLst>
                <a:ahLst/>
                <a:rect l="textAreaLeft" t="textAreaTop" r="textAreaRight" b="textAreaBottom"/>
                <a:pathLst>
                  <a:path w="7239" h="6572">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w="0">
                <a:noFill/>
              </a:ln>
            </p:spPr>
            <p:style>
              <a:lnRef idx="0"/>
              <a:fillRef idx="0"/>
              <a:effectRef idx="0"/>
              <a:fontRef idx="minor"/>
            </p:style>
            <p:txBody>
              <a:bodyPr lIns="90000" rIns="90000" tIns="164160" bIns="1641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761" name="Google Shape;277;p19"/>
              <p:cNvSpPr/>
              <p:nvPr/>
            </p:nvSpPr>
            <p:spPr>
              <a:xfrm>
                <a:off x="427680" y="544320"/>
                <a:ext cx="271800" cy="271800"/>
              </a:xfrm>
              <a:custGeom>
                <a:avLst/>
                <a:gdLst>
                  <a:gd name="textAreaLeft" fmla="*/ 0 w 271800"/>
                  <a:gd name="textAreaRight" fmla="*/ 272880 w 271800"/>
                  <a:gd name="textAreaTop" fmla="*/ 0 h 271800"/>
                  <a:gd name="textAreaBottom" fmla="*/ 272880 h 271800"/>
                </a:gdLst>
                <a:ahLst/>
                <a:rect l="textAreaLeft" t="textAreaTop" r="textAreaRight" b="textAreaBottom"/>
                <a:pathLst>
                  <a:path w="10908" h="10909">
                    <a:moveTo>
                      <a:pt x="9774" y="0"/>
                    </a:moveTo>
                    <a:lnTo>
                      <a:pt x="0" y="9774"/>
                    </a:lnTo>
                    <a:lnTo>
                      <a:pt x="1134" y="10908"/>
                    </a:lnTo>
                    <a:lnTo>
                      <a:pt x="10908" y="1135"/>
                    </a:lnTo>
                    <a:lnTo>
                      <a:pt x="9774" y="0"/>
                    </a:lnTo>
                    <a:close/>
                  </a:path>
                </a:pathLst>
              </a:custGeom>
              <a:solidFill>
                <a:schemeClr val="accent2"/>
              </a:solidFill>
              <a:ln w="0">
                <a:noFill/>
              </a:ln>
            </p:spPr>
            <p:style>
              <a:lnRef idx="0"/>
              <a:fillRef idx="0"/>
              <a:effectRef idx="0"/>
              <a:fontRef idx="minor"/>
            </p:style>
            <p:txBody>
              <a:bodyPr lIns="90000" rIns="90000" tIns="272880" bIns="27288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grpSp>
        <p:nvGrpSpPr>
          <p:cNvPr id="762" name="Google Shape;278;p19"/>
          <p:cNvGrpSpPr/>
          <p:nvPr/>
        </p:nvGrpSpPr>
        <p:grpSpPr>
          <a:xfrm>
            <a:off x="317520" y="4356360"/>
            <a:ext cx="497880" cy="486720"/>
            <a:chOff x="317520" y="4356360"/>
            <a:chExt cx="497880" cy="486720"/>
          </a:xfrm>
        </p:grpSpPr>
        <p:sp>
          <p:nvSpPr>
            <p:cNvPr id="763" name="Google Shape;279;p19"/>
            <p:cNvSpPr/>
            <p:nvPr/>
          </p:nvSpPr>
          <p:spPr>
            <a:xfrm rot="16052400">
              <a:off x="313200" y="4367880"/>
              <a:ext cx="180720" cy="164160"/>
            </a:xfrm>
            <a:custGeom>
              <a:avLst/>
              <a:gdLst>
                <a:gd name="textAreaLeft" fmla="*/ 0 w 180720"/>
                <a:gd name="textAreaRight" fmla="*/ 181800 w 180720"/>
                <a:gd name="textAreaTop" fmla="*/ 0 h 164160"/>
                <a:gd name="textAreaBottom" fmla="*/ 165240 h 164160"/>
              </a:gdLst>
              <a:ahLst/>
              <a:rect l="textAreaLeft" t="textAreaTop" r="textAreaRight" b="textAreaBottom"/>
              <a:pathLst>
                <a:path w="7273" h="6606">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w="0">
              <a:noFill/>
            </a:ln>
          </p:spPr>
          <p:style>
            <a:lnRef idx="0"/>
            <a:fillRef idx="0"/>
            <a:effectRef idx="0"/>
            <a:fontRef idx="minor"/>
          </p:style>
          <p:txBody>
            <a:bodyPr lIns="90000" rIns="90000" tIns="165600" bIns="165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764" name="Google Shape;280;p19"/>
            <p:cNvSpPr/>
            <p:nvPr/>
          </p:nvSpPr>
          <p:spPr>
            <a:xfrm rot="16052400">
              <a:off x="639720" y="4668120"/>
              <a:ext cx="180000" cy="163080"/>
            </a:xfrm>
            <a:custGeom>
              <a:avLst/>
              <a:gdLst>
                <a:gd name="textAreaLeft" fmla="*/ 0 w 180000"/>
                <a:gd name="textAreaRight" fmla="*/ 181080 w 180000"/>
                <a:gd name="textAreaTop" fmla="*/ 0 h 163080"/>
                <a:gd name="textAreaBottom" fmla="*/ 164160 h 163080"/>
              </a:gdLst>
              <a:ahLst/>
              <a:rect l="textAreaLeft" t="textAreaTop" r="textAreaRight" b="textAreaBottom"/>
              <a:pathLst>
                <a:path w="7239" h="6572">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w="0">
              <a:noFill/>
            </a:ln>
          </p:spPr>
          <p:style>
            <a:lnRef idx="0"/>
            <a:fillRef idx="0"/>
            <a:effectRef idx="0"/>
            <a:fontRef idx="minor"/>
          </p:style>
          <p:txBody>
            <a:bodyPr lIns="90000" rIns="90000" tIns="164160" bIns="1641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765" name="Google Shape;281;p19"/>
            <p:cNvSpPr/>
            <p:nvPr/>
          </p:nvSpPr>
          <p:spPr>
            <a:xfrm rot="16052400">
              <a:off x="428040" y="4466160"/>
              <a:ext cx="271800" cy="271800"/>
            </a:xfrm>
            <a:custGeom>
              <a:avLst/>
              <a:gdLst>
                <a:gd name="textAreaLeft" fmla="*/ 0 w 271800"/>
                <a:gd name="textAreaRight" fmla="*/ 272880 w 271800"/>
                <a:gd name="textAreaTop" fmla="*/ 0 h 271800"/>
                <a:gd name="textAreaBottom" fmla="*/ 272880 h 271800"/>
              </a:gdLst>
              <a:ahLst/>
              <a:rect l="textAreaLeft" t="textAreaTop" r="textAreaRight" b="textAreaBottom"/>
              <a:pathLst>
                <a:path w="10908" h="10909">
                  <a:moveTo>
                    <a:pt x="9774" y="0"/>
                  </a:moveTo>
                  <a:lnTo>
                    <a:pt x="0" y="9774"/>
                  </a:lnTo>
                  <a:lnTo>
                    <a:pt x="1134" y="10908"/>
                  </a:lnTo>
                  <a:lnTo>
                    <a:pt x="10908" y="1135"/>
                  </a:lnTo>
                  <a:lnTo>
                    <a:pt x="9774" y="0"/>
                  </a:lnTo>
                  <a:close/>
                </a:path>
              </a:pathLst>
            </a:custGeom>
            <a:solidFill>
              <a:schemeClr val="dk2"/>
            </a:solidFill>
            <a:ln w="0">
              <a:noFill/>
            </a:ln>
          </p:spPr>
          <p:style>
            <a:lnRef idx="0"/>
            <a:fillRef idx="0"/>
            <a:effectRef idx="0"/>
            <a:fontRef idx="minor"/>
          </p:style>
          <p:txBody>
            <a:bodyPr lIns="90000" rIns="90000" tIns="272880" bIns="27288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sp>
        <p:nvSpPr>
          <p:cNvPr id="7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767"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51" name="Google Shape;39;p4"/>
          <p:cNvSpPr/>
          <p:nvPr/>
        </p:nvSpPr>
        <p:spPr>
          <a:xfrm flipH="1">
            <a:off x="-720" y="180720"/>
            <a:ext cx="9142560" cy="4714920"/>
          </a:xfrm>
          <a:custGeom>
            <a:avLst/>
            <a:gdLst>
              <a:gd name="textAreaLeft" fmla="*/ 720 w 9142560"/>
              <a:gd name="textAreaRight" fmla="*/ 9144360 w 9142560"/>
              <a:gd name="textAreaTop" fmla="*/ 0 h 4714920"/>
              <a:gd name="textAreaBottom" fmla="*/ 4716000 h 4714920"/>
            </a:gdLst>
            <a:ahLst/>
            <a:rect l="textAreaLeft" t="textAreaTop" r="textAreaRight" b="textAreaBottom"/>
            <a:pathLst>
              <a:path w="297744" h="188642">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a:solidFill>
              <a:srgbClr val="ffffff"/>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nvGrpSpPr>
          <p:cNvPr id="52" name="Google Shape;40;p4"/>
          <p:cNvGrpSpPr/>
          <p:nvPr/>
        </p:nvGrpSpPr>
        <p:grpSpPr>
          <a:xfrm>
            <a:off x="7544520" y="446400"/>
            <a:ext cx="1298160" cy="476640"/>
            <a:chOff x="7544520" y="446400"/>
            <a:chExt cx="1298160" cy="476640"/>
          </a:xfrm>
        </p:grpSpPr>
        <p:grpSp>
          <p:nvGrpSpPr>
            <p:cNvPr id="53" name="Google Shape;41;p4"/>
            <p:cNvGrpSpPr/>
            <p:nvPr/>
          </p:nvGrpSpPr>
          <p:grpSpPr>
            <a:xfrm>
              <a:off x="7544520" y="555120"/>
              <a:ext cx="1158840" cy="256680"/>
              <a:chOff x="7544520" y="555120"/>
              <a:chExt cx="1158840" cy="256680"/>
            </a:xfrm>
          </p:grpSpPr>
          <p:sp>
            <p:nvSpPr>
              <p:cNvPr id="54" name="Google Shape;42;p4"/>
              <p:cNvSpPr/>
              <p:nvPr/>
            </p:nvSpPr>
            <p:spPr>
              <a:xfrm flipH="1">
                <a:off x="7682400" y="555120"/>
                <a:ext cx="1020600" cy="197280"/>
              </a:xfrm>
              <a:custGeom>
                <a:avLst/>
                <a:gdLst>
                  <a:gd name="textAreaLeft" fmla="*/ -720 w 1020600"/>
                  <a:gd name="textAreaRight" fmla="*/ 1020960 w 1020600"/>
                  <a:gd name="textAreaTop" fmla="*/ 0 h 197280"/>
                  <a:gd name="textAreaBottom" fmla="*/ 198360 h 197280"/>
                </a:gdLst>
                <a:ahLst/>
                <a:rect l="textAreaLeft" t="textAreaTop" r="textAreaRight" b="textAreaBottom"/>
                <a:pathLst>
                  <a:path w="40864" h="794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55" name="Google Shape;43;p4"/>
              <p:cNvSpPr/>
              <p:nvPr/>
            </p:nvSpPr>
            <p:spPr>
              <a:xfrm flipH="1">
                <a:off x="7544520" y="647640"/>
                <a:ext cx="164880" cy="164160"/>
              </a:xfrm>
              <a:custGeom>
                <a:avLst/>
                <a:gdLst>
                  <a:gd name="textAreaLeft" fmla="*/ 720 w 164880"/>
                  <a:gd name="textAreaRight" fmla="*/ 166680 w 164880"/>
                  <a:gd name="textAreaTop" fmla="*/ 0 h 164160"/>
                  <a:gd name="textAreaBottom" fmla="*/ 165240 h 164160"/>
                </a:gdLst>
                <a:ahLst/>
                <a:rect l="textAreaLeft" t="textAreaTop" r="textAreaRight" b="textAreaBottom"/>
                <a:pathLst>
                  <a:path w="6639" h="6606">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w="0">
                <a:noFill/>
              </a:ln>
            </p:spPr>
            <p:style>
              <a:lnRef idx="0"/>
              <a:fillRef idx="0"/>
              <a:effectRef idx="0"/>
              <a:fontRef idx="minor"/>
            </p:style>
            <p:txBody>
              <a:bodyPr lIns="90000" rIns="90000" tIns="165600" bIns="16560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nvGrpSpPr>
            <p:cNvPr id="56" name="Google Shape;44;p4"/>
            <p:cNvGrpSpPr/>
            <p:nvPr/>
          </p:nvGrpSpPr>
          <p:grpSpPr>
            <a:xfrm>
              <a:off x="8348400" y="446400"/>
              <a:ext cx="494280" cy="476640"/>
              <a:chOff x="8348400" y="446400"/>
              <a:chExt cx="494280" cy="476640"/>
            </a:xfrm>
          </p:grpSpPr>
          <p:sp>
            <p:nvSpPr>
              <p:cNvPr id="57" name="Google Shape;45;p4"/>
              <p:cNvSpPr/>
              <p:nvPr/>
            </p:nvSpPr>
            <p:spPr>
              <a:xfrm rot="10800000">
                <a:off x="8348400" y="758880"/>
                <a:ext cx="180720" cy="164160"/>
              </a:xfrm>
              <a:custGeom>
                <a:avLst/>
                <a:gdLst>
                  <a:gd name="textAreaLeft" fmla="*/ 0 w 180720"/>
                  <a:gd name="textAreaRight" fmla="*/ 181800 w 180720"/>
                  <a:gd name="textAreaTop" fmla="*/ 0 h 164160"/>
                  <a:gd name="textAreaBottom" fmla="*/ 165240 h 164160"/>
                </a:gdLst>
                <a:ahLst/>
                <a:rect l="textAreaLeft" t="textAreaTop" r="textAreaRight" b="textAreaBottom"/>
                <a:pathLst>
                  <a:path w="7273" h="6606">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w="0">
                <a:noFill/>
              </a:ln>
            </p:spPr>
            <p:style>
              <a:lnRef idx="0"/>
              <a:fillRef idx="0"/>
              <a:effectRef idx="0"/>
              <a:fontRef idx="minor"/>
            </p:style>
            <p:txBody>
              <a:bodyPr lIns="90000" rIns="90000" tIns="165600" bIns="165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58" name="Google Shape;46;p4"/>
              <p:cNvSpPr/>
              <p:nvPr/>
            </p:nvSpPr>
            <p:spPr>
              <a:xfrm rot="10800000">
                <a:off x="8662680" y="446400"/>
                <a:ext cx="180000" cy="163080"/>
              </a:xfrm>
              <a:custGeom>
                <a:avLst/>
                <a:gdLst>
                  <a:gd name="textAreaLeft" fmla="*/ 0 w 180000"/>
                  <a:gd name="textAreaRight" fmla="*/ 181080 w 180000"/>
                  <a:gd name="textAreaTop" fmla="*/ 0 h 163080"/>
                  <a:gd name="textAreaBottom" fmla="*/ 164160 h 163080"/>
                </a:gdLst>
                <a:ahLst/>
                <a:rect l="textAreaLeft" t="textAreaTop" r="textAreaRight" b="textAreaBottom"/>
                <a:pathLst>
                  <a:path w="7239" h="6572">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w="0">
                <a:noFill/>
              </a:ln>
            </p:spPr>
            <p:style>
              <a:lnRef idx="0"/>
              <a:fillRef idx="0"/>
              <a:effectRef idx="0"/>
              <a:fontRef idx="minor"/>
            </p:style>
            <p:txBody>
              <a:bodyPr lIns="90000" rIns="90000" tIns="164160" bIns="1641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59" name="Google Shape;47;p4"/>
              <p:cNvSpPr/>
              <p:nvPr/>
            </p:nvSpPr>
            <p:spPr>
              <a:xfrm rot="10800000">
                <a:off x="8461800" y="551880"/>
                <a:ext cx="271800" cy="271800"/>
              </a:xfrm>
              <a:custGeom>
                <a:avLst/>
                <a:gdLst>
                  <a:gd name="textAreaLeft" fmla="*/ 0 w 271800"/>
                  <a:gd name="textAreaRight" fmla="*/ 272880 w 271800"/>
                  <a:gd name="textAreaTop" fmla="*/ 0 h 271800"/>
                  <a:gd name="textAreaBottom" fmla="*/ 272880 h 271800"/>
                </a:gdLst>
                <a:ahLst/>
                <a:rect l="textAreaLeft" t="textAreaTop" r="textAreaRight" b="textAreaBottom"/>
                <a:pathLst>
                  <a:path w="10908" h="10909">
                    <a:moveTo>
                      <a:pt x="9774" y="0"/>
                    </a:moveTo>
                    <a:lnTo>
                      <a:pt x="0" y="9774"/>
                    </a:lnTo>
                    <a:lnTo>
                      <a:pt x="1134" y="10908"/>
                    </a:lnTo>
                    <a:lnTo>
                      <a:pt x="10908" y="1135"/>
                    </a:lnTo>
                    <a:lnTo>
                      <a:pt x="9774" y="0"/>
                    </a:lnTo>
                    <a:close/>
                  </a:path>
                </a:pathLst>
              </a:custGeom>
              <a:solidFill>
                <a:schemeClr val="accent2"/>
              </a:solidFill>
              <a:ln w="0">
                <a:noFill/>
              </a:ln>
            </p:spPr>
            <p:style>
              <a:lnRef idx="0"/>
              <a:fillRef idx="0"/>
              <a:effectRef idx="0"/>
              <a:fontRef idx="minor"/>
            </p:style>
            <p:txBody>
              <a:bodyPr lIns="90000" rIns="90000" tIns="272880" bIns="27288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sp>
        <p:nvSpPr>
          <p:cNvPr id="6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6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98" name="Google Shape;106;p9"/>
          <p:cNvSpPr/>
          <p:nvPr/>
        </p:nvSpPr>
        <p:spPr>
          <a:xfrm flipH="1">
            <a:off x="-720" y="180720"/>
            <a:ext cx="9142560" cy="4714920"/>
          </a:xfrm>
          <a:custGeom>
            <a:avLst/>
            <a:gdLst>
              <a:gd name="textAreaLeft" fmla="*/ 720 w 9142560"/>
              <a:gd name="textAreaRight" fmla="*/ 9144360 w 9142560"/>
              <a:gd name="textAreaTop" fmla="*/ 0 h 4714920"/>
              <a:gd name="textAreaBottom" fmla="*/ 4716000 h 4714920"/>
            </a:gdLst>
            <a:ahLst/>
            <a:rect l="textAreaLeft" t="textAreaTop" r="textAreaRight" b="textAreaBottom"/>
            <a:pathLst>
              <a:path w="297744" h="188642">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a:solidFill>
              <a:srgbClr val="ffffff"/>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nvGrpSpPr>
          <p:cNvPr id="99" name="Google Shape;107;p9"/>
          <p:cNvGrpSpPr/>
          <p:nvPr/>
        </p:nvGrpSpPr>
        <p:grpSpPr>
          <a:xfrm>
            <a:off x="318600" y="4408920"/>
            <a:ext cx="686160" cy="384480"/>
            <a:chOff x="318600" y="4408920"/>
            <a:chExt cx="686160" cy="384480"/>
          </a:xfrm>
        </p:grpSpPr>
        <p:sp>
          <p:nvSpPr>
            <p:cNvPr id="100" name="Google Shape;108;p9"/>
            <p:cNvSpPr/>
            <p:nvPr/>
          </p:nvSpPr>
          <p:spPr>
            <a:xfrm flipV="1" rot="18900000">
              <a:off x="793080" y="4514040"/>
              <a:ext cx="180360" cy="163440"/>
            </a:xfrm>
            <a:custGeom>
              <a:avLst/>
              <a:gdLst>
                <a:gd name="textAreaLeft" fmla="*/ 0 w 180360"/>
                <a:gd name="textAreaRight" fmla="*/ 181440 w 180360"/>
                <a:gd name="textAreaTop" fmla="*/ -360 h 163440"/>
                <a:gd name="textAreaBottom" fmla="*/ 163800 h 163440"/>
              </a:gdLst>
              <a:ahLst/>
              <a:rect l="textAreaLeft" t="textAreaTop" r="textAreaRight" b="textAreaBottom"/>
              <a:pathLst>
                <a:path w="7273" h="6606">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w="0">
              <a:noFill/>
            </a:ln>
          </p:spPr>
          <p:style>
            <a:lnRef idx="0"/>
            <a:fillRef idx="0"/>
            <a:effectRef idx="0"/>
            <a:fontRef idx="minor"/>
          </p:style>
          <p:txBody>
            <a:bodyPr lIns="90000" rIns="90000" tIns="164160" bIns="1641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1" name="Google Shape;109;p9"/>
            <p:cNvSpPr/>
            <p:nvPr/>
          </p:nvSpPr>
          <p:spPr>
            <a:xfrm flipV="1" rot="18900000">
              <a:off x="349920" y="4515120"/>
              <a:ext cx="180360" cy="163080"/>
            </a:xfrm>
            <a:custGeom>
              <a:avLst/>
              <a:gdLst>
                <a:gd name="textAreaLeft" fmla="*/ 0 w 180360"/>
                <a:gd name="textAreaRight" fmla="*/ 181440 w 180360"/>
                <a:gd name="textAreaTop" fmla="*/ -720 h 163080"/>
                <a:gd name="textAreaBottom" fmla="*/ 163440 h 163080"/>
              </a:gdLst>
              <a:ahLst/>
              <a:rect l="textAreaLeft" t="textAreaTop" r="textAreaRight" b="textAreaBottom"/>
              <a:pathLst>
                <a:path w="7239" h="6572">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w="0">
              <a:noFill/>
            </a:ln>
          </p:spPr>
          <p:style>
            <a:lnRef idx="0"/>
            <a:fillRef idx="0"/>
            <a:effectRef idx="0"/>
            <a:fontRef idx="minor"/>
          </p:style>
          <p:txBody>
            <a:bodyPr lIns="90000" rIns="90000" tIns="164160" bIns="1641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2" name="Google Shape;110;p9"/>
            <p:cNvSpPr/>
            <p:nvPr/>
          </p:nvSpPr>
          <p:spPr>
            <a:xfrm flipV="1" rot="18900000">
              <a:off x="527040" y="4465440"/>
              <a:ext cx="272520" cy="271440"/>
            </a:xfrm>
            <a:custGeom>
              <a:avLst/>
              <a:gdLst>
                <a:gd name="textAreaLeft" fmla="*/ 0 w 272520"/>
                <a:gd name="textAreaRight" fmla="*/ 273600 w 272520"/>
                <a:gd name="textAreaTop" fmla="*/ 360 h 271440"/>
                <a:gd name="textAreaBottom" fmla="*/ 272160 h 271440"/>
              </a:gdLst>
              <a:ahLst/>
              <a:rect l="textAreaLeft" t="textAreaTop" r="textAreaRight" b="textAreaBottom"/>
              <a:pathLst>
                <a:path w="10908" h="10909">
                  <a:moveTo>
                    <a:pt x="9774" y="0"/>
                  </a:moveTo>
                  <a:lnTo>
                    <a:pt x="0" y="9774"/>
                  </a:lnTo>
                  <a:lnTo>
                    <a:pt x="1134" y="10908"/>
                  </a:lnTo>
                  <a:lnTo>
                    <a:pt x="10908" y="1135"/>
                  </a:lnTo>
                  <a:lnTo>
                    <a:pt x="9774" y="0"/>
                  </a:lnTo>
                  <a:close/>
                </a:path>
              </a:pathLst>
            </a:custGeom>
            <a:solidFill>
              <a:schemeClr val="accent1"/>
            </a:solidFill>
            <a:ln w="0">
              <a:noFill/>
            </a:ln>
          </p:spPr>
          <p:style>
            <a:lnRef idx="0"/>
            <a:fillRef idx="0"/>
            <a:effectRef idx="0"/>
            <a:fontRef idx="minor"/>
          </p:style>
          <p:txBody>
            <a:bodyPr lIns="90000" rIns="90000" tIns="272160" bIns="27216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nvGrpSpPr>
          <p:cNvPr id="103" name="Google Shape;111;p9"/>
          <p:cNvGrpSpPr/>
          <p:nvPr/>
        </p:nvGrpSpPr>
        <p:grpSpPr>
          <a:xfrm>
            <a:off x="7544520" y="446400"/>
            <a:ext cx="1298160" cy="476640"/>
            <a:chOff x="7544520" y="446400"/>
            <a:chExt cx="1298160" cy="476640"/>
          </a:xfrm>
        </p:grpSpPr>
        <p:grpSp>
          <p:nvGrpSpPr>
            <p:cNvPr id="104" name="Google Shape;112;p9"/>
            <p:cNvGrpSpPr/>
            <p:nvPr/>
          </p:nvGrpSpPr>
          <p:grpSpPr>
            <a:xfrm>
              <a:off x="7544520" y="555120"/>
              <a:ext cx="1158840" cy="256680"/>
              <a:chOff x="7544520" y="555120"/>
              <a:chExt cx="1158840" cy="256680"/>
            </a:xfrm>
          </p:grpSpPr>
          <p:sp>
            <p:nvSpPr>
              <p:cNvPr id="105" name="Google Shape;113;p9"/>
              <p:cNvSpPr/>
              <p:nvPr/>
            </p:nvSpPr>
            <p:spPr>
              <a:xfrm flipH="1">
                <a:off x="7682400" y="555120"/>
                <a:ext cx="1020600" cy="197280"/>
              </a:xfrm>
              <a:custGeom>
                <a:avLst/>
                <a:gdLst>
                  <a:gd name="textAreaLeft" fmla="*/ -720 w 1020600"/>
                  <a:gd name="textAreaRight" fmla="*/ 1020960 w 1020600"/>
                  <a:gd name="textAreaTop" fmla="*/ 0 h 197280"/>
                  <a:gd name="textAreaBottom" fmla="*/ 198360 h 197280"/>
                </a:gdLst>
                <a:ahLst/>
                <a:rect l="textAreaLeft" t="textAreaTop" r="textAreaRight" b="textAreaBottom"/>
                <a:pathLst>
                  <a:path w="40864" h="794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6" name="Google Shape;114;p9"/>
              <p:cNvSpPr/>
              <p:nvPr/>
            </p:nvSpPr>
            <p:spPr>
              <a:xfrm flipH="1">
                <a:off x="7544520" y="647640"/>
                <a:ext cx="164880" cy="164160"/>
              </a:xfrm>
              <a:custGeom>
                <a:avLst/>
                <a:gdLst>
                  <a:gd name="textAreaLeft" fmla="*/ 720 w 164880"/>
                  <a:gd name="textAreaRight" fmla="*/ 166680 w 164880"/>
                  <a:gd name="textAreaTop" fmla="*/ 0 h 164160"/>
                  <a:gd name="textAreaBottom" fmla="*/ 165240 h 164160"/>
                </a:gdLst>
                <a:ahLst/>
                <a:rect l="textAreaLeft" t="textAreaTop" r="textAreaRight" b="textAreaBottom"/>
                <a:pathLst>
                  <a:path w="6639" h="6606">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w="0">
                <a:noFill/>
              </a:ln>
            </p:spPr>
            <p:style>
              <a:lnRef idx="0"/>
              <a:fillRef idx="0"/>
              <a:effectRef idx="0"/>
              <a:fontRef idx="minor"/>
            </p:style>
            <p:txBody>
              <a:bodyPr lIns="90000" rIns="90000" tIns="165600" bIns="16560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nvGrpSpPr>
            <p:cNvPr id="107" name="Google Shape;115;p9"/>
            <p:cNvGrpSpPr/>
            <p:nvPr/>
          </p:nvGrpSpPr>
          <p:grpSpPr>
            <a:xfrm>
              <a:off x="8348400" y="446400"/>
              <a:ext cx="494280" cy="476640"/>
              <a:chOff x="8348400" y="446400"/>
              <a:chExt cx="494280" cy="476640"/>
            </a:xfrm>
          </p:grpSpPr>
          <p:sp>
            <p:nvSpPr>
              <p:cNvPr id="108" name="Google Shape;116;p9"/>
              <p:cNvSpPr/>
              <p:nvPr/>
            </p:nvSpPr>
            <p:spPr>
              <a:xfrm rot="10800000">
                <a:off x="8348400" y="758880"/>
                <a:ext cx="180720" cy="164160"/>
              </a:xfrm>
              <a:custGeom>
                <a:avLst/>
                <a:gdLst>
                  <a:gd name="textAreaLeft" fmla="*/ 0 w 180720"/>
                  <a:gd name="textAreaRight" fmla="*/ 181800 w 180720"/>
                  <a:gd name="textAreaTop" fmla="*/ 0 h 164160"/>
                  <a:gd name="textAreaBottom" fmla="*/ 165240 h 164160"/>
                </a:gdLst>
                <a:ahLst/>
                <a:rect l="textAreaLeft" t="textAreaTop" r="textAreaRight" b="textAreaBottom"/>
                <a:pathLst>
                  <a:path w="7273" h="6606">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w="0">
                <a:noFill/>
              </a:ln>
            </p:spPr>
            <p:style>
              <a:lnRef idx="0"/>
              <a:fillRef idx="0"/>
              <a:effectRef idx="0"/>
              <a:fontRef idx="minor"/>
            </p:style>
            <p:txBody>
              <a:bodyPr lIns="90000" rIns="90000" tIns="165600" bIns="165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9" name="Google Shape;117;p9"/>
              <p:cNvSpPr/>
              <p:nvPr/>
            </p:nvSpPr>
            <p:spPr>
              <a:xfrm rot="10800000">
                <a:off x="8662680" y="446400"/>
                <a:ext cx="180000" cy="163080"/>
              </a:xfrm>
              <a:custGeom>
                <a:avLst/>
                <a:gdLst>
                  <a:gd name="textAreaLeft" fmla="*/ 0 w 180000"/>
                  <a:gd name="textAreaRight" fmla="*/ 181080 w 180000"/>
                  <a:gd name="textAreaTop" fmla="*/ 0 h 163080"/>
                  <a:gd name="textAreaBottom" fmla="*/ 164160 h 163080"/>
                </a:gdLst>
                <a:ahLst/>
                <a:rect l="textAreaLeft" t="textAreaTop" r="textAreaRight" b="textAreaBottom"/>
                <a:pathLst>
                  <a:path w="7239" h="6572">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w="0">
                <a:noFill/>
              </a:ln>
            </p:spPr>
            <p:style>
              <a:lnRef idx="0"/>
              <a:fillRef idx="0"/>
              <a:effectRef idx="0"/>
              <a:fontRef idx="minor"/>
            </p:style>
            <p:txBody>
              <a:bodyPr lIns="90000" rIns="90000" tIns="164160" bIns="1641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0" name="Google Shape;118;p9"/>
              <p:cNvSpPr/>
              <p:nvPr/>
            </p:nvSpPr>
            <p:spPr>
              <a:xfrm rot="10800000">
                <a:off x="8461800" y="551880"/>
                <a:ext cx="271800" cy="271800"/>
              </a:xfrm>
              <a:custGeom>
                <a:avLst/>
                <a:gdLst>
                  <a:gd name="textAreaLeft" fmla="*/ 0 w 271800"/>
                  <a:gd name="textAreaRight" fmla="*/ 272880 w 271800"/>
                  <a:gd name="textAreaTop" fmla="*/ 0 h 271800"/>
                  <a:gd name="textAreaBottom" fmla="*/ 272880 h 271800"/>
                </a:gdLst>
                <a:ahLst/>
                <a:rect l="textAreaLeft" t="textAreaTop" r="textAreaRight" b="textAreaBottom"/>
                <a:pathLst>
                  <a:path w="10908" h="10909">
                    <a:moveTo>
                      <a:pt x="9774" y="0"/>
                    </a:moveTo>
                    <a:lnTo>
                      <a:pt x="0" y="9774"/>
                    </a:lnTo>
                    <a:lnTo>
                      <a:pt x="1134" y="10908"/>
                    </a:lnTo>
                    <a:lnTo>
                      <a:pt x="10908" y="1135"/>
                    </a:lnTo>
                    <a:lnTo>
                      <a:pt x="9774" y="0"/>
                    </a:lnTo>
                    <a:close/>
                  </a:path>
                </a:pathLst>
              </a:custGeom>
              <a:solidFill>
                <a:schemeClr val="dk2"/>
              </a:solidFill>
              <a:ln w="0">
                <a:noFill/>
              </a:ln>
            </p:spPr>
            <p:style>
              <a:lnRef idx="0"/>
              <a:fillRef idx="0"/>
              <a:effectRef idx="0"/>
              <a:fontRef idx="minor"/>
            </p:style>
            <p:txBody>
              <a:bodyPr lIns="90000" rIns="90000" tIns="272880" bIns="27288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sp>
        <p:nvSpPr>
          <p:cNvPr id="1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1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49" name="Google Shape;26;p3"/>
          <p:cNvSpPr/>
          <p:nvPr/>
        </p:nvSpPr>
        <p:spPr>
          <a:xfrm flipH="1">
            <a:off x="-720" y="213840"/>
            <a:ext cx="9142560" cy="4714920"/>
          </a:xfrm>
          <a:custGeom>
            <a:avLst/>
            <a:gdLst>
              <a:gd name="textAreaLeft" fmla="*/ 720 w 9142560"/>
              <a:gd name="textAreaRight" fmla="*/ 9144360 w 9142560"/>
              <a:gd name="textAreaTop" fmla="*/ 0 h 4714920"/>
              <a:gd name="textAreaBottom" fmla="*/ 4716000 h 4714920"/>
            </a:gdLst>
            <a:ahLst/>
            <a:rect l="textAreaLeft" t="textAreaTop" r="textAreaRight" b="textAreaBottom"/>
            <a:pathLst>
              <a:path w="297744" h="188642">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a:solidFill>
              <a:srgbClr val="ffffff"/>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nvGrpSpPr>
          <p:cNvPr id="150" name="Google Shape;27;p3"/>
          <p:cNvGrpSpPr/>
          <p:nvPr/>
        </p:nvGrpSpPr>
        <p:grpSpPr>
          <a:xfrm>
            <a:off x="7544520" y="446400"/>
            <a:ext cx="1298160" cy="476640"/>
            <a:chOff x="7544520" y="446400"/>
            <a:chExt cx="1298160" cy="476640"/>
          </a:xfrm>
        </p:grpSpPr>
        <p:grpSp>
          <p:nvGrpSpPr>
            <p:cNvPr id="151" name="Google Shape;28;p3"/>
            <p:cNvGrpSpPr/>
            <p:nvPr/>
          </p:nvGrpSpPr>
          <p:grpSpPr>
            <a:xfrm>
              <a:off x="7544520" y="555120"/>
              <a:ext cx="1158840" cy="256680"/>
              <a:chOff x="7544520" y="555120"/>
              <a:chExt cx="1158840" cy="256680"/>
            </a:xfrm>
          </p:grpSpPr>
          <p:sp>
            <p:nvSpPr>
              <p:cNvPr id="152" name="Google Shape;29;p3"/>
              <p:cNvSpPr/>
              <p:nvPr/>
            </p:nvSpPr>
            <p:spPr>
              <a:xfrm flipH="1">
                <a:off x="7682400" y="555120"/>
                <a:ext cx="1020600" cy="197280"/>
              </a:xfrm>
              <a:custGeom>
                <a:avLst/>
                <a:gdLst>
                  <a:gd name="textAreaLeft" fmla="*/ -720 w 1020600"/>
                  <a:gd name="textAreaRight" fmla="*/ 1020960 w 1020600"/>
                  <a:gd name="textAreaTop" fmla="*/ 0 h 197280"/>
                  <a:gd name="textAreaBottom" fmla="*/ 198360 h 197280"/>
                </a:gdLst>
                <a:ahLst/>
                <a:rect l="textAreaLeft" t="textAreaTop" r="textAreaRight" b="textAreaBottom"/>
                <a:pathLst>
                  <a:path w="40864" h="794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lt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53" name="Google Shape;30;p3"/>
              <p:cNvSpPr/>
              <p:nvPr/>
            </p:nvSpPr>
            <p:spPr>
              <a:xfrm flipH="1">
                <a:off x="7544520" y="647640"/>
                <a:ext cx="164880" cy="164160"/>
              </a:xfrm>
              <a:custGeom>
                <a:avLst/>
                <a:gdLst>
                  <a:gd name="textAreaLeft" fmla="*/ 720 w 164880"/>
                  <a:gd name="textAreaRight" fmla="*/ 166680 w 164880"/>
                  <a:gd name="textAreaTop" fmla="*/ 0 h 164160"/>
                  <a:gd name="textAreaBottom" fmla="*/ 165240 h 164160"/>
                </a:gdLst>
                <a:ahLst/>
                <a:rect l="textAreaLeft" t="textAreaTop" r="textAreaRight" b="textAreaBottom"/>
                <a:pathLst>
                  <a:path w="6639" h="6606">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lt2"/>
              </a:solidFill>
              <a:ln w="0">
                <a:noFill/>
              </a:ln>
            </p:spPr>
            <p:style>
              <a:lnRef idx="0"/>
              <a:fillRef idx="0"/>
              <a:effectRef idx="0"/>
              <a:fontRef idx="minor"/>
            </p:style>
            <p:txBody>
              <a:bodyPr lIns="90000" rIns="90000" tIns="165600" bIns="16560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nvGrpSpPr>
            <p:cNvPr id="154" name="Google Shape;31;p3"/>
            <p:cNvGrpSpPr/>
            <p:nvPr/>
          </p:nvGrpSpPr>
          <p:grpSpPr>
            <a:xfrm>
              <a:off x="8348400" y="446400"/>
              <a:ext cx="494280" cy="476640"/>
              <a:chOff x="8348400" y="446400"/>
              <a:chExt cx="494280" cy="476640"/>
            </a:xfrm>
          </p:grpSpPr>
          <p:sp>
            <p:nvSpPr>
              <p:cNvPr id="155" name="Google Shape;32;p3"/>
              <p:cNvSpPr/>
              <p:nvPr/>
            </p:nvSpPr>
            <p:spPr>
              <a:xfrm rot="10800000">
                <a:off x="8348400" y="758880"/>
                <a:ext cx="180720" cy="164160"/>
              </a:xfrm>
              <a:custGeom>
                <a:avLst/>
                <a:gdLst>
                  <a:gd name="textAreaLeft" fmla="*/ 0 w 180720"/>
                  <a:gd name="textAreaRight" fmla="*/ 181800 w 180720"/>
                  <a:gd name="textAreaTop" fmla="*/ 0 h 164160"/>
                  <a:gd name="textAreaBottom" fmla="*/ 165240 h 164160"/>
                </a:gdLst>
                <a:ahLst/>
                <a:rect l="textAreaLeft" t="textAreaTop" r="textAreaRight" b="textAreaBottom"/>
                <a:pathLst>
                  <a:path w="7273" h="6606">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w="0">
                <a:noFill/>
              </a:ln>
            </p:spPr>
            <p:style>
              <a:lnRef idx="0"/>
              <a:fillRef idx="0"/>
              <a:effectRef idx="0"/>
              <a:fontRef idx="minor"/>
            </p:style>
            <p:txBody>
              <a:bodyPr lIns="90000" rIns="90000" tIns="165600" bIns="165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56" name="Google Shape;33;p3"/>
              <p:cNvSpPr/>
              <p:nvPr/>
            </p:nvSpPr>
            <p:spPr>
              <a:xfrm rot="10800000">
                <a:off x="8662680" y="446400"/>
                <a:ext cx="180000" cy="163080"/>
              </a:xfrm>
              <a:custGeom>
                <a:avLst/>
                <a:gdLst>
                  <a:gd name="textAreaLeft" fmla="*/ 0 w 180000"/>
                  <a:gd name="textAreaRight" fmla="*/ 181080 w 180000"/>
                  <a:gd name="textAreaTop" fmla="*/ 0 h 163080"/>
                  <a:gd name="textAreaBottom" fmla="*/ 164160 h 163080"/>
                </a:gdLst>
                <a:ahLst/>
                <a:rect l="textAreaLeft" t="textAreaTop" r="textAreaRight" b="textAreaBottom"/>
                <a:pathLst>
                  <a:path w="7239" h="6572">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w="0">
                <a:noFill/>
              </a:ln>
            </p:spPr>
            <p:style>
              <a:lnRef idx="0"/>
              <a:fillRef idx="0"/>
              <a:effectRef idx="0"/>
              <a:fontRef idx="minor"/>
            </p:style>
            <p:txBody>
              <a:bodyPr lIns="90000" rIns="90000" tIns="164160" bIns="1641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57" name="Google Shape;34;p3"/>
              <p:cNvSpPr/>
              <p:nvPr/>
            </p:nvSpPr>
            <p:spPr>
              <a:xfrm rot="10800000">
                <a:off x="8461800" y="551880"/>
                <a:ext cx="271800" cy="271800"/>
              </a:xfrm>
              <a:custGeom>
                <a:avLst/>
                <a:gdLst>
                  <a:gd name="textAreaLeft" fmla="*/ 0 w 271800"/>
                  <a:gd name="textAreaRight" fmla="*/ 272880 w 271800"/>
                  <a:gd name="textAreaTop" fmla="*/ 0 h 271800"/>
                  <a:gd name="textAreaBottom" fmla="*/ 272880 h 271800"/>
                </a:gdLst>
                <a:ahLst/>
                <a:rect l="textAreaLeft" t="textAreaTop" r="textAreaRight" b="textAreaBottom"/>
                <a:pathLst>
                  <a:path w="10908" h="10909">
                    <a:moveTo>
                      <a:pt x="9774" y="0"/>
                    </a:moveTo>
                    <a:lnTo>
                      <a:pt x="0" y="9774"/>
                    </a:lnTo>
                    <a:lnTo>
                      <a:pt x="1134" y="10908"/>
                    </a:lnTo>
                    <a:lnTo>
                      <a:pt x="10908" y="1135"/>
                    </a:lnTo>
                    <a:lnTo>
                      <a:pt x="9774" y="0"/>
                    </a:lnTo>
                    <a:close/>
                  </a:path>
                </a:pathLst>
              </a:custGeom>
              <a:solidFill>
                <a:schemeClr val="lt2"/>
              </a:solidFill>
              <a:ln w="0">
                <a:noFill/>
              </a:ln>
            </p:spPr>
            <p:style>
              <a:lnRef idx="0"/>
              <a:fillRef idx="0"/>
              <a:effectRef idx="0"/>
              <a:fontRef idx="minor"/>
            </p:style>
            <p:txBody>
              <a:bodyPr lIns="90000" rIns="90000" tIns="272880" bIns="27288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sp>
        <p:nvSpPr>
          <p:cNvPr id="15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59"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96" name="Google Shape;177;p14"/>
          <p:cNvSpPr/>
          <p:nvPr/>
        </p:nvSpPr>
        <p:spPr>
          <a:xfrm flipH="1">
            <a:off x="-720" y="213840"/>
            <a:ext cx="9142560" cy="4714920"/>
          </a:xfrm>
          <a:custGeom>
            <a:avLst/>
            <a:gdLst>
              <a:gd name="textAreaLeft" fmla="*/ 720 w 9142560"/>
              <a:gd name="textAreaRight" fmla="*/ 9144360 w 9142560"/>
              <a:gd name="textAreaTop" fmla="*/ 0 h 4714920"/>
              <a:gd name="textAreaBottom" fmla="*/ 4716000 h 4714920"/>
            </a:gdLst>
            <a:ahLst/>
            <a:rect l="textAreaLeft" t="textAreaTop" r="textAreaRight" b="textAreaBottom"/>
            <a:pathLst>
              <a:path w="297744" h="188642">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a:solidFill>
              <a:srgbClr val="ffffff"/>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nvGrpSpPr>
          <p:cNvPr id="197" name="Google Shape;178;p14"/>
          <p:cNvGrpSpPr/>
          <p:nvPr/>
        </p:nvGrpSpPr>
        <p:grpSpPr>
          <a:xfrm>
            <a:off x="317520" y="4356360"/>
            <a:ext cx="497880" cy="486720"/>
            <a:chOff x="317520" y="4356360"/>
            <a:chExt cx="497880" cy="486720"/>
          </a:xfrm>
        </p:grpSpPr>
        <p:sp>
          <p:nvSpPr>
            <p:cNvPr id="198" name="Google Shape;179;p14"/>
            <p:cNvSpPr/>
            <p:nvPr/>
          </p:nvSpPr>
          <p:spPr>
            <a:xfrm rot="16052400">
              <a:off x="313200" y="4367880"/>
              <a:ext cx="180720" cy="164160"/>
            </a:xfrm>
            <a:custGeom>
              <a:avLst/>
              <a:gdLst>
                <a:gd name="textAreaLeft" fmla="*/ 0 w 180720"/>
                <a:gd name="textAreaRight" fmla="*/ 181800 w 180720"/>
                <a:gd name="textAreaTop" fmla="*/ 0 h 164160"/>
                <a:gd name="textAreaBottom" fmla="*/ 165240 h 164160"/>
              </a:gdLst>
              <a:ahLst/>
              <a:rect l="textAreaLeft" t="textAreaTop" r="textAreaRight" b="textAreaBottom"/>
              <a:pathLst>
                <a:path w="7273" h="6606">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w="0">
              <a:noFill/>
            </a:ln>
          </p:spPr>
          <p:style>
            <a:lnRef idx="0"/>
            <a:fillRef idx="0"/>
            <a:effectRef idx="0"/>
            <a:fontRef idx="minor"/>
          </p:style>
          <p:txBody>
            <a:bodyPr lIns="90000" rIns="90000" tIns="165600" bIns="165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99" name="Google Shape;180;p14"/>
            <p:cNvSpPr/>
            <p:nvPr/>
          </p:nvSpPr>
          <p:spPr>
            <a:xfrm rot="16052400">
              <a:off x="639720" y="4668120"/>
              <a:ext cx="180000" cy="163080"/>
            </a:xfrm>
            <a:custGeom>
              <a:avLst/>
              <a:gdLst>
                <a:gd name="textAreaLeft" fmla="*/ 0 w 180000"/>
                <a:gd name="textAreaRight" fmla="*/ 181080 w 180000"/>
                <a:gd name="textAreaTop" fmla="*/ 0 h 163080"/>
                <a:gd name="textAreaBottom" fmla="*/ 164160 h 163080"/>
              </a:gdLst>
              <a:ahLst/>
              <a:rect l="textAreaLeft" t="textAreaTop" r="textAreaRight" b="textAreaBottom"/>
              <a:pathLst>
                <a:path w="7239" h="6572">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w="0">
              <a:noFill/>
            </a:ln>
          </p:spPr>
          <p:style>
            <a:lnRef idx="0"/>
            <a:fillRef idx="0"/>
            <a:effectRef idx="0"/>
            <a:fontRef idx="minor"/>
          </p:style>
          <p:txBody>
            <a:bodyPr lIns="90000" rIns="90000" tIns="164160" bIns="1641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00" name="Google Shape;181;p14"/>
            <p:cNvSpPr/>
            <p:nvPr/>
          </p:nvSpPr>
          <p:spPr>
            <a:xfrm rot="16052400">
              <a:off x="428040" y="4466160"/>
              <a:ext cx="271800" cy="271800"/>
            </a:xfrm>
            <a:custGeom>
              <a:avLst/>
              <a:gdLst>
                <a:gd name="textAreaLeft" fmla="*/ 0 w 271800"/>
                <a:gd name="textAreaRight" fmla="*/ 272880 w 271800"/>
                <a:gd name="textAreaTop" fmla="*/ 0 h 271800"/>
                <a:gd name="textAreaBottom" fmla="*/ 272880 h 271800"/>
              </a:gdLst>
              <a:ahLst/>
              <a:rect l="textAreaLeft" t="textAreaTop" r="textAreaRight" b="textAreaBottom"/>
              <a:pathLst>
                <a:path w="10908" h="10909">
                  <a:moveTo>
                    <a:pt x="9774" y="0"/>
                  </a:moveTo>
                  <a:lnTo>
                    <a:pt x="0" y="9774"/>
                  </a:lnTo>
                  <a:lnTo>
                    <a:pt x="1134" y="10908"/>
                  </a:lnTo>
                  <a:lnTo>
                    <a:pt x="10908" y="1135"/>
                  </a:lnTo>
                  <a:lnTo>
                    <a:pt x="9774" y="0"/>
                  </a:lnTo>
                  <a:close/>
                </a:path>
              </a:pathLst>
            </a:custGeom>
            <a:solidFill>
              <a:schemeClr val="dk2"/>
            </a:solidFill>
            <a:ln w="0">
              <a:noFill/>
            </a:ln>
          </p:spPr>
          <p:style>
            <a:lnRef idx="0"/>
            <a:fillRef idx="0"/>
            <a:effectRef idx="0"/>
            <a:fontRef idx="minor"/>
          </p:style>
          <p:txBody>
            <a:bodyPr lIns="90000" rIns="90000" tIns="272880" bIns="27288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nvGrpSpPr>
          <p:cNvPr id="201" name="Google Shape;182;p14"/>
          <p:cNvGrpSpPr/>
          <p:nvPr/>
        </p:nvGrpSpPr>
        <p:grpSpPr>
          <a:xfrm>
            <a:off x="7544520" y="446400"/>
            <a:ext cx="1298160" cy="476640"/>
            <a:chOff x="7544520" y="446400"/>
            <a:chExt cx="1298160" cy="476640"/>
          </a:xfrm>
        </p:grpSpPr>
        <p:grpSp>
          <p:nvGrpSpPr>
            <p:cNvPr id="202" name="Google Shape;183;p14"/>
            <p:cNvGrpSpPr/>
            <p:nvPr/>
          </p:nvGrpSpPr>
          <p:grpSpPr>
            <a:xfrm>
              <a:off x="7544520" y="555120"/>
              <a:ext cx="1158840" cy="256680"/>
              <a:chOff x="7544520" y="555120"/>
              <a:chExt cx="1158840" cy="256680"/>
            </a:xfrm>
          </p:grpSpPr>
          <p:sp>
            <p:nvSpPr>
              <p:cNvPr id="203" name="Google Shape;184;p14"/>
              <p:cNvSpPr/>
              <p:nvPr/>
            </p:nvSpPr>
            <p:spPr>
              <a:xfrm flipH="1">
                <a:off x="7682400" y="555120"/>
                <a:ext cx="1020600" cy="197280"/>
              </a:xfrm>
              <a:custGeom>
                <a:avLst/>
                <a:gdLst>
                  <a:gd name="textAreaLeft" fmla="*/ -720 w 1020600"/>
                  <a:gd name="textAreaRight" fmla="*/ 1020960 w 1020600"/>
                  <a:gd name="textAreaTop" fmla="*/ 0 h 197280"/>
                  <a:gd name="textAreaBottom" fmla="*/ 198360 h 197280"/>
                </a:gdLst>
                <a:ahLst/>
                <a:rect l="textAreaLeft" t="textAreaTop" r="textAreaRight" b="textAreaBottom"/>
                <a:pathLst>
                  <a:path w="40864" h="794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04" name="Google Shape;185;p14"/>
              <p:cNvSpPr/>
              <p:nvPr/>
            </p:nvSpPr>
            <p:spPr>
              <a:xfrm flipH="1">
                <a:off x="7544520" y="647640"/>
                <a:ext cx="164880" cy="164160"/>
              </a:xfrm>
              <a:custGeom>
                <a:avLst/>
                <a:gdLst>
                  <a:gd name="textAreaLeft" fmla="*/ 720 w 164880"/>
                  <a:gd name="textAreaRight" fmla="*/ 166680 w 164880"/>
                  <a:gd name="textAreaTop" fmla="*/ 0 h 164160"/>
                  <a:gd name="textAreaBottom" fmla="*/ 165240 h 164160"/>
                </a:gdLst>
                <a:ahLst/>
                <a:rect l="textAreaLeft" t="textAreaTop" r="textAreaRight" b="textAreaBottom"/>
                <a:pathLst>
                  <a:path w="6639" h="6606">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w="0">
                <a:noFill/>
              </a:ln>
            </p:spPr>
            <p:style>
              <a:lnRef idx="0"/>
              <a:fillRef idx="0"/>
              <a:effectRef idx="0"/>
              <a:fontRef idx="minor"/>
            </p:style>
            <p:txBody>
              <a:bodyPr lIns="90000" rIns="90000" tIns="165600" bIns="16560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nvGrpSpPr>
            <p:cNvPr id="205" name="Google Shape;186;p14"/>
            <p:cNvGrpSpPr/>
            <p:nvPr/>
          </p:nvGrpSpPr>
          <p:grpSpPr>
            <a:xfrm>
              <a:off x="8348400" y="446400"/>
              <a:ext cx="494280" cy="476640"/>
              <a:chOff x="8348400" y="446400"/>
              <a:chExt cx="494280" cy="476640"/>
            </a:xfrm>
          </p:grpSpPr>
          <p:sp>
            <p:nvSpPr>
              <p:cNvPr id="206" name="Google Shape;187;p14"/>
              <p:cNvSpPr/>
              <p:nvPr/>
            </p:nvSpPr>
            <p:spPr>
              <a:xfrm rot="10800000">
                <a:off x="8348400" y="758880"/>
                <a:ext cx="180720" cy="164160"/>
              </a:xfrm>
              <a:custGeom>
                <a:avLst/>
                <a:gdLst>
                  <a:gd name="textAreaLeft" fmla="*/ 0 w 180720"/>
                  <a:gd name="textAreaRight" fmla="*/ 181800 w 180720"/>
                  <a:gd name="textAreaTop" fmla="*/ 0 h 164160"/>
                  <a:gd name="textAreaBottom" fmla="*/ 165240 h 164160"/>
                </a:gdLst>
                <a:ahLst/>
                <a:rect l="textAreaLeft" t="textAreaTop" r="textAreaRight" b="textAreaBottom"/>
                <a:pathLst>
                  <a:path w="7273" h="6606">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w="0">
                <a:noFill/>
              </a:ln>
            </p:spPr>
            <p:style>
              <a:lnRef idx="0"/>
              <a:fillRef idx="0"/>
              <a:effectRef idx="0"/>
              <a:fontRef idx="minor"/>
            </p:style>
            <p:txBody>
              <a:bodyPr lIns="90000" rIns="90000" tIns="165600" bIns="165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07" name="Google Shape;188;p14"/>
              <p:cNvSpPr/>
              <p:nvPr/>
            </p:nvSpPr>
            <p:spPr>
              <a:xfrm rot="10800000">
                <a:off x="8662680" y="446400"/>
                <a:ext cx="180000" cy="163080"/>
              </a:xfrm>
              <a:custGeom>
                <a:avLst/>
                <a:gdLst>
                  <a:gd name="textAreaLeft" fmla="*/ 0 w 180000"/>
                  <a:gd name="textAreaRight" fmla="*/ 181080 w 180000"/>
                  <a:gd name="textAreaTop" fmla="*/ 0 h 163080"/>
                  <a:gd name="textAreaBottom" fmla="*/ 164160 h 163080"/>
                </a:gdLst>
                <a:ahLst/>
                <a:rect l="textAreaLeft" t="textAreaTop" r="textAreaRight" b="textAreaBottom"/>
                <a:pathLst>
                  <a:path w="7239" h="6572">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w="0">
                <a:noFill/>
              </a:ln>
            </p:spPr>
            <p:style>
              <a:lnRef idx="0"/>
              <a:fillRef idx="0"/>
              <a:effectRef idx="0"/>
              <a:fontRef idx="minor"/>
            </p:style>
            <p:txBody>
              <a:bodyPr lIns="90000" rIns="90000" tIns="164160" bIns="1641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08" name="Google Shape;189;p14"/>
              <p:cNvSpPr/>
              <p:nvPr/>
            </p:nvSpPr>
            <p:spPr>
              <a:xfrm rot="10800000">
                <a:off x="8461800" y="551880"/>
                <a:ext cx="271800" cy="271800"/>
              </a:xfrm>
              <a:custGeom>
                <a:avLst/>
                <a:gdLst>
                  <a:gd name="textAreaLeft" fmla="*/ 0 w 271800"/>
                  <a:gd name="textAreaRight" fmla="*/ 272880 w 271800"/>
                  <a:gd name="textAreaTop" fmla="*/ 0 h 271800"/>
                  <a:gd name="textAreaBottom" fmla="*/ 272880 h 271800"/>
                </a:gdLst>
                <a:ahLst/>
                <a:rect l="textAreaLeft" t="textAreaTop" r="textAreaRight" b="textAreaBottom"/>
                <a:pathLst>
                  <a:path w="10908" h="10909">
                    <a:moveTo>
                      <a:pt x="9774" y="0"/>
                    </a:moveTo>
                    <a:lnTo>
                      <a:pt x="0" y="9774"/>
                    </a:lnTo>
                    <a:lnTo>
                      <a:pt x="1134" y="10908"/>
                    </a:lnTo>
                    <a:lnTo>
                      <a:pt x="10908" y="1135"/>
                    </a:lnTo>
                    <a:lnTo>
                      <a:pt x="9774" y="0"/>
                    </a:lnTo>
                    <a:close/>
                  </a:path>
                </a:pathLst>
              </a:custGeom>
              <a:solidFill>
                <a:schemeClr val="accent1"/>
              </a:solidFill>
              <a:ln w="0">
                <a:noFill/>
              </a:ln>
            </p:spPr>
            <p:style>
              <a:lnRef idx="0"/>
              <a:fillRef idx="0"/>
              <a:effectRef idx="0"/>
              <a:fontRef idx="minor"/>
            </p:style>
            <p:txBody>
              <a:bodyPr lIns="90000" rIns="90000" tIns="272880" bIns="27288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sp>
        <p:nvSpPr>
          <p:cNvPr id="20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210"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247" name="Google Shape;193;p15"/>
          <p:cNvSpPr/>
          <p:nvPr/>
        </p:nvSpPr>
        <p:spPr>
          <a:xfrm>
            <a:off x="0" y="180720"/>
            <a:ext cx="9142560" cy="4714920"/>
          </a:xfrm>
          <a:custGeom>
            <a:avLst/>
            <a:gdLst>
              <a:gd name="textAreaLeft" fmla="*/ 0 w 9142560"/>
              <a:gd name="textAreaRight" fmla="*/ 9143640 w 9142560"/>
              <a:gd name="textAreaTop" fmla="*/ 0 h 4714920"/>
              <a:gd name="textAreaBottom" fmla="*/ 4716000 h 4714920"/>
            </a:gdLst>
            <a:ahLst/>
            <a:rect l="textAreaLeft" t="textAreaTop" r="textAreaRight" b="textAreaBottom"/>
            <a:pathLst>
              <a:path w="297744" h="188642">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a:solidFill>
              <a:srgbClr val="ffffff"/>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nvGrpSpPr>
          <p:cNvPr id="248" name="Google Shape;194;p15"/>
          <p:cNvGrpSpPr/>
          <p:nvPr/>
        </p:nvGrpSpPr>
        <p:grpSpPr>
          <a:xfrm>
            <a:off x="471600" y="446400"/>
            <a:ext cx="494280" cy="476640"/>
            <a:chOff x="471600" y="446400"/>
            <a:chExt cx="494280" cy="476640"/>
          </a:xfrm>
        </p:grpSpPr>
        <p:sp>
          <p:nvSpPr>
            <p:cNvPr id="249" name="Google Shape;195;p15"/>
            <p:cNvSpPr/>
            <p:nvPr/>
          </p:nvSpPr>
          <p:spPr>
            <a:xfrm rot="10800000">
              <a:off x="471600" y="758880"/>
              <a:ext cx="180720" cy="164160"/>
            </a:xfrm>
            <a:custGeom>
              <a:avLst/>
              <a:gdLst>
                <a:gd name="textAreaLeft" fmla="*/ 0 w 180720"/>
                <a:gd name="textAreaRight" fmla="*/ 181800 w 180720"/>
                <a:gd name="textAreaTop" fmla="*/ 0 h 164160"/>
                <a:gd name="textAreaBottom" fmla="*/ 165240 h 164160"/>
              </a:gdLst>
              <a:ahLst/>
              <a:rect l="textAreaLeft" t="textAreaTop" r="textAreaRight" b="textAreaBottom"/>
              <a:pathLst>
                <a:path w="7273" h="6606">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w="0">
              <a:noFill/>
            </a:ln>
          </p:spPr>
          <p:style>
            <a:lnRef idx="0"/>
            <a:fillRef idx="0"/>
            <a:effectRef idx="0"/>
            <a:fontRef idx="minor"/>
          </p:style>
          <p:txBody>
            <a:bodyPr lIns="90000" rIns="90000" tIns="165600" bIns="165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50" name="Google Shape;196;p15"/>
            <p:cNvSpPr/>
            <p:nvPr/>
          </p:nvSpPr>
          <p:spPr>
            <a:xfrm rot="10800000">
              <a:off x="785880" y="446400"/>
              <a:ext cx="180000" cy="163080"/>
            </a:xfrm>
            <a:custGeom>
              <a:avLst/>
              <a:gdLst>
                <a:gd name="textAreaLeft" fmla="*/ 0 w 180000"/>
                <a:gd name="textAreaRight" fmla="*/ 181080 w 180000"/>
                <a:gd name="textAreaTop" fmla="*/ 0 h 163080"/>
                <a:gd name="textAreaBottom" fmla="*/ 164160 h 163080"/>
              </a:gdLst>
              <a:ahLst/>
              <a:rect l="textAreaLeft" t="textAreaTop" r="textAreaRight" b="textAreaBottom"/>
              <a:pathLst>
                <a:path w="7239" h="6572">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w="0">
              <a:noFill/>
            </a:ln>
          </p:spPr>
          <p:style>
            <a:lnRef idx="0"/>
            <a:fillRef idx="0"/>
            <a:effectRef idx="0"/>
            <a:fontRef idx="minor"/>
          </p:style>
          <p:txBody>
            <a:bodyPr lIns="90000" rIns="90000" tIns="164160" bIns="1641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51" name="Google Shape;197;p15"/>
            <p:cNvSpPr/>
            <p:nvPr/>
          </p:nvSpPr>
          <p:spPr>
            <a:xfrm rot="10800000">
              <a:off x="584640" y="551880"/>
              <a:ext cx="271800" cy="271800"/>
            </a:xfrm>
            <a:custGeom>
              <a:avLst/>
              <a:gdLst>
                <a:gd name="textAreaLeft" fmla="*/ 0 w 271800"/>
                <a:gd name="textAreaRight" fmla="*/ 272880 w 271800"/>
                <a:gd name="textAreaTop" fmla="*/ 0 h 271800"/>
                <a:gd name="textAreaBottom" fmla="*/ 272880 h 271800"/>
              </a:gdLst>
              <a:ahLst/>
              <a:rect l="textAreaLeft" t="textAreaTop" r="textAreaRight" b="textAreaBottom"/>
              <a:pathLst>
                <a:path w="10908" h="10909">
                  <a:moveTo>
                    <a:pt x="9774" y="0"/>
                  </a:moveTo>
                  <a:lnTo>
                    <a:pt x="0" y="9774"/>
                  </a:lnTo>
                  <a:lnTo>
                    <a:pt x="1134" y="10908"/>
                  </a:lnTo>
                  <a:lnTo>
                    <a:pt x="10908" y="1135"/>
                  </a:lnTo>
                  <a:lnTo>
                    <a:pt x="9774" y="0"/>
                  </a:lnTo>
                  <a:close/>
                </a:path>
              </a:pathLst>
            </a:custGeom>
            <a:solidFill>
              <a:schemeClr val="accent1"/>
            </a:solidFill>
            <a:ln w="0">
              <a:noFill/>
            </a:ln>
          </p:spPr>
          <p:style>
            <a:lnRef idx="0"/>
            <a:fillRef idx="0"/>
            <a:effectRef idx="0"/>
            <a:fontRef idx="minor"/>
          </p:style>
          <p:txBody>
            <a:bodyPr lIns="90000" rIns="90000" tIns="272880" bIns="27288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nvGrpSpPr>
          <p:cNvPr id="252" name="Google Shape;198;p15"/>
          <p:cNvGrpSpPr/>
          <p:nvPr/>
        </p:nvGrpSpPr>
        <p:grpSpPr>
          <a:xfrm>
            <a:off x="7544520" y="446400"/>
            <a:ext cx="1298160" cy="476640"/>
            <a:chOff x="7544520" y="446400"/>
            <a:chExt cx="1298160" cy="476640"/>
          </a:xfrm>
        </p:grpSpPr>
        <p:grpSp>
          <p:nvGrpSpPr>
            <p:cNvPr id="253" name="Google Shape;199;p15"/>
            <p:cNvGrpSpPr/>
            <p:nvPr/>
          </p:nvGrpSpPr>
          <p:grpSpPr>
            <a:xfrm>
              <a:off x="7544520" y="555120"/>
              <a:ext cx="1158840" cy="256680"/>
              <a:chOff x="7544520" y="555120"/>
              <a:chExt cx="1158840" cy="256680"/>
            </a:xfrm>
          </p:grpSpPr>
          <p:sp>
            <p:nvSpPr>
              <p:cNvPr id="254" name="Google Shape;200;p15"/>
              <p:cNvSpPr/>
              <p:nvPr/>
            </p:nvSpPr>
            <p:spPr>
              <a:xfrm flipH="1">
                <a:off x="7682400" y="555120"/>
                <a:ext cx="1020600" cy="197280"/>
              </a:xfrm>
              <a:custGeom>
                <a:avLst/>
                <a:gdLst>
                  <a:gd name="textAreaLeft" fmla="*/ -720 w 1020600"/>
                  <a:gd name="textAreaRight" fmla="*/ 1020960 w 1020600"/>
                  <a:gd name="textAreaTop" fmla="*/ 0 h 197280"/>
                  <a:gd name="textAreaBottom" fmla="*/ 198360 h 197280"/>
                </a:gdLst>
                <a:ahLst/>
                <a:rect l="textAreaLeft" t="textAreaTop" r="textAreaRight" b="textAreaBottom"/>
                <a:pathLst>
                  <a:path w="40864" h="794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lt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55" name="Google Shape;201;p15"/>
              <p:cNvSpPr/>
              <p:nvPr/>
            </p:nvSpPr>
            <p:spPr>
              <a:xfrm flipH="1">
                <a:off x="7544520" y="647640"/>
                <a:ext cx="164880" cy="164160"/>
              </a:xfrm>
              <a:custGeom>
                <a:avLst/>
                <a:gdLst>
                  <a:gd name="textAreaLeft" fmla="*/ 720 w 164880"/>
                  <a:gd name="textAreaRight" fmla="*/ 166680 w 164880"/>
                  <a:gd name="textAreaTop" fmla="*/ 0 h 164160"/>
                  <a:gd name="textAreaBottom" fmla="*/ 165240 h 164160"/>
                </a:gdLst>
                <a:ahLst/>
                <a:rect l="textAreaLeft" t="textAreaTop" r="textAreaRight" b="textAreaBottom"/>
                <a:pathLst>
                  <a:path w="6639" h="6606">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lt2"/>
              </a:solidFill>
              <a:ln w="0">
                <a:noFill/>
              </a:ln>
            </p:spPr>
            <p:style>
              <a:lnRef idx="0"/>
              <a:fillRef idx="0"/>
              <a:effectRef idx="0"/>
              <a:fontRef idx="minor"/>
            </p:style>
            <p:txBody>
              <a:bodyPr lIns="90000" rIns="90000" tIns="165600" bIns="16560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nvGrpSpPr>
            <p:cNvPr id="256" name="Google Shape;202;p15"/>
            <p:cNvGrpSpPr/>
            <p:nvPr/>
          </p:nvGrpSpPr>
          <p:grpSpPr>
            <a:xfrm>
              <a:off x="8348400" y="446400"/>
              <a:ext cx="494280" cy="476640"/>
              <a:chOff x="8348400" y="446400"/>
              <a:chExt cx="494280" cy="476640"/>
            </a:xfrm>
          </p:grpSpPr>
          <p:sp>
            <p:nvSpPr>
              <p:cNvPr id="257" name="Google Shape;203;p15"/>
              <p:cNvSpPr/>
              <p:nvPr/>
            </p:nvSpPr>
            <p:spPr>
              <a:xfrm rot="10800000">
                <a:off x="8348400" y="758880"/>
                <a:ext cx="180720" cy="164160"/>
              </a:xfrm>
              <a:custGeom>
                <a:avLst/>
                <a:gdLst>
                  <a:gd name="textAreaLeft" fmla="*/ 0 w 180720"/>
                  <a:gd name="textAreaRight" fmla="*/ 181800 w 180720"/>
                  <a:gd name="textAreaTop" fmla="*/ 0 h 164160"/>
                  <a:gd name="textAreaBottom" fmla="*/ 165240 h 164160"/>
                </a:gdLst>
                <a:ahLst/>
                <a:rect l="textAreaLeft" t="textAreaTop" r="textAreaRight" b="textAreaBottom"/>
                <a:pathLst>
                  <a:path w="7273" h="6606">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w="0">
                <a:noFill/>
              </a:ln>
            </p:spPr>
            <p:style>
              <a:lnRef idx="0"/>
              <a:fillRef idx="0"/>
              <a:effectRef idx="0"/>
              <a:fontRef idx="minor"/>
            </p:style>
            <p:txBody>
              <a:bodyPr lIns="90000" rIns="90000" tIns="165600" bIns="165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58" name="Google Shape;204;p15"/>
              <p:cNvSpPr/>
              <p:nvPr/>
            </p:nvSpPr>
            <p:spPr>
              <a:xfrm rot="10800000">
                <a:off x="8662680" y="446400"/>
                <a:ext cx="180000" cy="163080"/>
              </a:xfrm>
              <a:custGeom>
                <a:avLst/>
                <a:gdLst>
                  <a:gd name="textAreaLeft" fmla="*/ 0 w 180000"/>
                  <a:gd name="textAreaRight" fmla="*/ 181080 w 180000"/>
                  <a:gd name="textAreaTop" fmla="*/ 0 h 163080"/>
                  <a:gd name="textAreaBottom" fmla="*/ 164160 h 163080"/>
                </a:gdLst>
                <a:ahLst/>
                <a:rect l="textAreaLeft" t="textAreaTop" r="textAreaRight" b="textAreaBottom"/>
                <a:pathLst>
                  <a:path w="7239" h="6572">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w="0">
                <a:noFill/>
              </a:ln>
            </p:spPr>
            <p:style>
              <a:lnRef idx="0"/>
              <a:fillRef idx="0"/>
              <a:effectRef idx="0"/>
              <a:fontRef idx="minor"/>
            </p:style>
            <p:txBody>
              <a:bodyPr lIns="90000" rIns="90000" tIns="164160" bIns="1641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59" name="Google Shape;205;p15"/>
              <p:cNvSpPr/>
              <p:nvPr/>
            </p:nvSpPr>
            <p:spPr>
              <a:xfrm rot="10800000">
                <a:off x="8461800" y="551880"/>
                <a:ext cx="271800" cy="271800"/>
              </a:xfrm>
              <a:custGeom>
                <a:avLst/>
                <a:gdLst>
                  <a:gd name="textAreaLeft" fmla="*/ 0 w 271800"/>
                  <a:gd name="textAreaRight" fmla="*/ 272880 w 271800"/>
                  <a:gd name="textAreaTop" fmla="*/ 0 h 271800"/>
                  <a:gd name="textAreaBottom" fmla="*/ 272880 h 271800"/>
                </a:gdLst>
                <a:ahLst/>
                <a:rect l="textAreaLeft" t="textAreaTop" r="textAreaRight" b="textAreaBottom"/>
                <a:pathLst>
                  <a:path w="10908" h="10909">
                    <a:moveTo>
                      <a:pt x="9774" y="0"/>
                    </a:moveTo>
                    <a:lnTo>
                      <a:pt x="0" y="9774"/>
                    </a:lnTo>
                    <a:lnTo>
                      <a:pt x="1134" y="10908"/>
                    </a:lnTo>
                    <a:lnTo>
                      <a:pt x="10908" y="1135"/>
                    </a:lnTo>
                    <a:lnTo>
                      <a:pt x="9774" y="0"/>
                    </a:lnTo>
                    <a:close/>
                  </a:path>
                </a:pathLst>
              </a:custGeom>
              <a:solidFill>
                <a:schemeClr val="lt2"/>
              </a:solidFill>
              <a:ln w="0">
                <a:noFill/>
              </a:ln>
            </p:spPr>
            <p:style>
              <a:lnRef idx="0"/>
              <a:fillRef idx="0"/>
              <a:effectRef idx="0"/>
              <a:fontRef idx="minor"/>
            </p:style>
            <p:txBody>
              <a:bodyPr lIns="90000" rIns="90000" tIns="272880" bIns="27288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sp>
        <p:nvSpPr>
          <p:cNvPr id="26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26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298" name="Google Shape;335;p24"/>
          <p:cNvSpPr/>
          <p:nvPr/>
        </p:nvSpPr>
        <p:spPr>
          <a:xfrm>
            <a:off x="0" y="180720"/>
            <a:ext cx="9142560" cy="4714920"/>
          </a:xfrm>
          <a:custGeom>
            <a:avLst/>
            <a:gdLst>
              <a:gd name="textAreaLeft" fmla="*/ 0 w 9142560"/>
              <a:gd name="textAreaRight" fmla="*/ 9143640 w 9142560"/>
              <a:gd name="textAreaTop" fmla="*/ 0 h 4714920"/>
              <a:gd name="textAreaBottom" fmla="*/ 4716000 h 4714920"/>
            </a:gdLst>
            <a:ahLst/>
            <a:rect l="textAreaLeft" t="textAreaTop" r="textAreaRight" b="textAreaBottom"/>
            <a:pathLst>
              <a:path w="297744" h="188642">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a:solidFill>
              <a:srgbClr val="ffffff"/>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nvGrpSpPr>
          <p:cNvPr id="299" name="Google Shape;336;p24"/>
          <p:cNvGrpSpPr/>
          <p:nvPr/>
        </p:nvGrpSpPr>
        <p:grpSpPr>
          <a:xfrm>
            <a:off x="8247960" y="4350960"/>
            <a:ext cx="476640" cy="494280"/>
            <a:chOff x="8247960" y="4350960"/>
            <a:chExt cx="476640" cy="494280"/>
          </a:xfrm>
        </p:grpSpPr>
        <p:sp>
          <p:nvSpPr>
            <p:cNvPr id="300" name="Google Shape;337;p24"/>
            <p:cNvSpPr/>
            <p:nvPr/>
          </p:nvSpPr>
          <p:spPr>
            <a:xfrm flipV="1" rot="16200000">
              <a:off x="8552160" y="4359240"/>
              <a:ext cx="180720" cy="164160"/>
            </a:xfrm>
            <a:custGeom>
              <a:avLst/>
              <a:gdLst>
                <a:gd name="textAreaLeft" fmla="*/ 0 w 180720"/>
                <a:gd name="textAreaRight" fmla="*/ 181800 w 180720"/>
                <a:gd name="textAreaTop" fmla="*/ 720 h 164160"/>
                <a:gd name="textAreaBottom" fmla="*/ 165960 h 164160"/>
              </a:gdLst>
              <a:ahLst/>
              <a:rect l="textAreaLeft" t="textAreaTop" r="textAreaRight" b="textAreaBottom"/>
              <a:pathLst>
                <a:path w="7273" h="6606">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w="0">
              <a:noFill/>
            </a:ln>
          </p:spPr>
          <p:style>
            <a:lnRef idx="0"/>
            <a:fillRef idx="0"/>
            <a:effectRef idx="0"/>
            <a:fontRef idx="minor"/>
          </p:style>
          <p:txBody>
            <a:bodyPr lIns="90000" rIns="90000" tIns="165600" bIns="165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301" name="Google Shape;338;p24"/>
            <p:cNvSpPr/>
            <p:nvPr/>
          </p:nvSpPr>
          <p:spPr>
            <a:xfrm flipV="1" rot="16200000">
              <a:off x="8239320" y="4673520"/>
              <a:ext cx="180000" cy="163080"/>
            </a:xfrm>
            <a:custGeom>
              <a:avLst/>
              <a:gdLst>
                <a:gd name="textAreaLeft" fmla="*/ 0 w 180000"/>
                <a:gd name="textAreaRight" fmla="*/ 181080 w 180000"/>
                <a:gd name="textAreaTop" fmla="*/ -720 h 163080"/>
                <a:gd name="textAreaBottom" fmla="*/ 163440 h 163080"/>
              </a:gdLst>
              <a:ahLst/>
              <a:rect l="textAreaLeft" t="textAreaTop" r="textAreaRight" b="textAreaBottom"/>
              <a:pathLst>
                <a:path w="7239" h="6572">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w="0">
              <a:noFill/>
            </a:ln>
          </p:spPr>
          <p:style>
            <a:lnRef idx="0"/>
            <a:fillRef idx="0"/>
            <a:effectRef idx="0"/>
            <a:fontRef idx="minor"/>
          </p:style>
          <p:txBody>
            <a:bodyPr lIns="90000" rIns="90000" tIns="164160" bIns="1641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302" name="Google Shape;339;p24"/>
            <p:cNvSpPr/>
            <p:nvPr/>
          </p:nvSpPr>
          <p:spPr>
            <a:xfrm flipV="1" rot="16200000">
              <a:off x="8353440" y="4463640"/>
              <a:ext cx="271800" cy="271800"/>
            </a:xfrm>
            <a:custGeom>
              <a:avLst/>
              <a:gdLst>
                <a:gd name="textAreaLeft" fmla="*/ 0 w 271800"/>
                <a:gd name="textAreaRight" fmla="*/ 272880 w 271800"/>
                <a:gd name="textAreaTop" fmla="*/ -720 h 271800"/>
                <a:gd name="textAreaBottom" fmla="*/ 272160 h 271800"/>
              </a:gdLst>
              <a:ahLst/>
              <a:rect l="textAreaLeft" t="textAreaTop" r="textAreaRight" b="textAreaBottom"/>
              <a:pathLst>
                <a:path w="10908" h="10909">
                  <a:moveTo>
                    <a:pt x="9774" y="0"/>
                  </a:moveTo>
                  <a:lnTo>
                    <a:pt x="0" y="9774"/>
                  </a:lnTo>
                  <a:lnTo>
                    <a:pt x="1134" y="10908"/>
                  </a:lnTo>
                  <a:lnTo>
                    <a:pt x="10908" y="1135"/>
                  </a:lnTo>
                  <a:lnTo>
                    <a:pt x="9774" y="0"/>
                  </a:lnTo>
                  <a:close/>
                </a:path>
              </a:pathLst>
            </a:custGeom>
            <a:solidFill>
              <a:schemeClr val="dk2"/>
            </a:solidFill>
            <a:ln w="0">
              <a:noFill/>
            </a:ln>
          </p:spPr>
          <p:style>
            <a:lnRef idx="0"/>
            <a:fillRef idx="0"/>
            <a:effectRef idx="0"/>
            <a:fontRef idx="minor"/>
          </p:style>
          <p:txBody>
            <a:bodyPr lIns="90000" rIns="90000" tIns="272880" bIns="27288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nvGrpSpPr>
          <p:cNvPr id="303" name="Google Shape;340;p24"/>
          <p:cNvGrpSpPr/>
          <p:nvPr/>
        </p:nvGrpSpPr>
        <p:grpSpPr>
          <a:xfrm>
            <a:off x="318600" y="444960"/>
            <a:ext cx="1296360" cy="476640"/>
            <a:chOff x="318600" y="444960"/>
            <a:chExt cx="1296360" cy="476640"/>
          </a:xfrm>
        </p:grpSpPr>
        <p:grpSp>
          <p:nvGrpSpPr>
            <p:cNvPr id="304" name="Google Shape;341;p24"/>
            <p:cNvGrpSpPr/>
            <p:nvPr/>
          </p:nvGrpSpPr>
          <p:grpSpPr>
            <a:xfrm>
              <a:off x="455760" y="554400"/>
              <a:ext cx="1159200" cy="255600"/>
              <a:chOff x="455760" y="554400"/>
              <a:chExt cx="1159200" cy="255600"/>
            </a:xfrm>
          </p:grpSpPr>
          <p:sp>
            <p:nvSpPr>
              <p:cNvPr id="305" name="Google Shape;342;p24"/>
              <p:cNvSpPr/>
              <p:nvPr/>
            </p:nvSpPr>
            <p:spPr>
              <a:xfrm flipV="1">
                <a:off x="455760" y="612360"/>
                <a:ext cx="1020600" cy="197280"/>
              </a:xfrm>
              <a:custGeom>
                <a:avLst/>
                <a:gdLst>
                  <a:gd name="textAreaLeft" fmla="*/ 0 w 1020600"/>
                  <a:gd name="textAreaRight" fmla="*/ 1021680 w 1020600"/>
                  <a:gd name="textAreaTop" fmla="*/ 720 h 197280"/>
                  <a:gd name="textAreaBottom" fmla="*/ 199080 h 197280"/>
                </a:gdLst>
                <a:ahLst/>
                <a:rect l="textAreaLeft" t="textAreaTop" r="textAreaRight" b="textAreaBottom"/>
                <a:pathLst>
                  <a:path w="40864" h="794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306" name="Google Shape;343;p24"/>
              <p:cNvSpPr/>
              <p:nvPr/>
            </p:nvSpPr>
            <p:spPr>
              <a:xfrm flipV="1">
                <a:off x="1450080" y="554400"/>
                <a:ext cx="164880" cy="164160"/>
              </a:xfrm>
              <a:custGeom>
                <a:avLst/>
                <a:gdLst>
                  <a:gd name="textAreaLeft" fmla="*/ 0 w 164880"/>
                  <a:gd name="textAreaRight" fmla="*/ 165960 w 164880"/>
                  <a:gd name="textAreaTop" fmla="*/ 720 h 164160"/>
                  <a:gd name="textAreaBottom" fmla="*/ 165960 h 164160"/>
                </a:gdLst>
                <a:ahLst/>
                <a:rect l="textAreaLeft" t="textAreaTop" r="textAreaRight" b="textAreaBottom"/>
                <a:pathLst>
                  <a:path w="6639" h="6606">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w="0">
                <a:noFill/>
              </a:ln>
            </p:spPr>
            <p:style>
              <a:lnRef idx="0"/>
              <a:fillRef idx="0"/>
              <a:effectRef idx="0"/>
              <a:fontRef idx="minor"/>
            </p:style>
            <p:txBody>
              <a:bodyPr lIns="90000" rIns="90000" tIns="165600" bIns="16560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nvGrpSpPr>
            <p:cNvPr id="307" name="Google Shape;344;p24"/>
            <p:cNvGrpSpPr/>
            <p:nvPr/>
          </p:nvGrpSpPr>
          <p:grpSpPr>
            <a:xfrm>
              <a:off x="318600" y="444960"/>
              <a:ext cx="493920" cy="476640"/>
              <a:chOff x="318600" y="444960"/>
              <a:chExt cx="493920" cy="476640"/>
            </a:xfrm>
          </p:grpSpPr>
          <p:sp>
            <p:nvSpPr>
              <p:cNvPr id="308" name="Google Shape;345;p24"/>
              <p:cNvSpPr/>
              <p:nvPr/>
            </p:nvSpPr>
            <p:spPr>
              <a:xfrm>
                <a:off x="631800" y="444960"/>
                <a:ext cx="180720" cy="164160"/>
              </a:xfrm>
              <a:custGeom>
                <a:avLst/>
                <a:gdLst>
                  <a:gd name="textAreaLeft" fmla="*/ 0 w 180720"/>
                  <a:gd name="textAreaRight" fmla="*/ 181800 w 180720"/>
                  <a:gd name="textAreaTop" fmla="*/ 0 h 164160"/>
                  <a:gd name="textAreaBottom" fmla="*/ 165240 h 164160"/>
                </a:gdLst>
                <a:ahLst/>
                <a:rect l="textAreaLeft" t="textAreaTop" r="textAreaRight" b="textAreaBottom"/>
                <a:pathLst>
                  <a:path w="7273" h="6606">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w="0">
                <a:noFill/>
              </a:ln>
            </p:spPr>
            <p:style>
              <a:lnRef idx="0"/>
              <a:fillRef idx="0"/>
              <a:effectRef idx="0"/>
              <a:fontRef idx="minor"/>
            </p:style>
            <p:txBody>
              <a:bodyPr lIns="90000" rIns="90000" tIns="165600" bIns="165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309" name="Google Shape;346;p24"/>
              <p:cNvSpPr/>
              <p:nvPr/>
            </p:nvSpPr>
            <p:spPr>
              <a:xfrm>
                <a:off x="318600" y="758520"/>
                <a:ext cx="180000" cy="163080"/>
              </a:xfrm>
              <a:custGeom>
                <a:avLst/>
                <a:gdLst>
                  <a:gd name="textAreaLeft" fmla="*/ 0 w 180000"/>
                  <a:gd name="textAreaRight" fmla="*/ 181080 w 180000"/>
                  <a:gd name="textAreaTop" fmla="*/ 0 h 163080"/>
                  <a:gd name="textAreaBottom" fmla="*/ 164160 h 163080"/>
                </a:gdLst>
                <a:ahLst/>
                <a:rect l="textAreaLeft" t="textAreaTop" r="textAreaRight" b="textAreaBottom"/>
                <a:pathLst>
                  <a:path w="7239" h="6572">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w="0">
                <a:noFill/>
              </a:ln>
            </p:spPr>
            <p:style>
              <a:lnRef idx="0"/>
              <a:fillRef idx="0"/>
              <a:effectRef idx="0"/>
              <a:fontRef idx="minor"/>
            </p:style>
            <p:txBody>
              <a:bodyPr lIns="90000" rIns="90000" tIns="164160" bIns="1641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310" name="Google Shape;347;p24"/>
              <p:cNvSpPr/>
              <p:nvPr/>
            </p:nvSpPr>
            <p:spPr>
              <a:xfrm>
                <a:off x="427680" y="544320"/>
                <a:ext cx="271800" cy="271800"/>
              </a:xfrm>
              <a:custGeom>
                <a:avLst/>
                <a:gdLst>
                  <a:gd name="textAreaLeft" fmla="*/ 0 w 271800"/>
                  <a:gd name="textAreaRight" fmla="*/ 272880 w 271800"/>
                  <a:gd name="textAreaTop" fmla="*/ 0 h 271800"/>
                  <a:gd name="textAreaBottom" fmla="*/ 272880 h 271800"/>
                </a:gdLst>
                <a:ahLst/>
                <a:rect l="textAreaLeft" t="textAreaTop" r="textAreaRight" b="textAreaBottom"/>
                <a:pathLst>
                  <a:path w="10908" h="10909">
                    <a:moveTo>
                      <a:pt x="9774" y="0"/>
                    </a:moveTo>
                    <a:lnTo>
                      <a:pt x="0" y="9774"/>
                    </a:lnTo>
                    <a:lnTo>
                      <a:pt x="1134" y="10908"/>
                    </a:lnTo>
                    <a:lnTo>
                      <a:pt x="10908" y="1135"/>
                    </a:lnTo>
                    <a:lnTo>
                      <a:pt x="9774" y="0"/>
                    </a:lnTo>
                    <a:close/>
                  </a:path>
                </a:pathLst>
              </a:custGeom>
              <a:solidFill>
                <a:schemeClr val="accent2"/>
              </a:solidFill>
              <a:ln w="0">
                <a:noFill/>
              </a:ln>
            </p:spPr>
            <p:style>
              <a:lnRef idx="0"/>
              <a:fillRef idx="0"/>
              <a:effectRef idx="0"/>
              <a:fontRef idx="minor"/>
            </p:style>
            <p:txBody>
              <a:bodyPr lIns="90000" rIns="90000" tIns="272880" bIns="27288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sp>
        <p:nvSpPr>
          <p:cNvPr id="3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31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349" name="Google Shape;210;p16"/>
          <p:cNvSpPr/>
          <p:nvPr/>
        </p:nvSpPr>
        <p:spPr>
          <a:xfrm>
            <a:off x="0" y="180720"/>
            <a:ext cx="9142560" cy="4714920"/>
          </a:xfrm>
          <a:custGeom>
            <a:avLst/>
            <a:gdLst>
              <a:gd name="textAreaLeft" fmla="*/ 0 w 9142560"/>
              <a:gd name="textAreaRight" fmla="*/ 9143640 w 9142560"/>
              <a:gd name="textAreaTop" fmla="*/ 0 h 4714920"/>
              <a:gd name="textAreaBottom" fmla="*/ 4716000 h 4714920"/>
            </a:gdLst>
            <a:ahLst/>
            <a:rect l="textAreaLeft" t="textAreaTop" r="textAreaRight" b="textAreaBottom"/>
            <a:pathLst>
              <a:path w="297744" h="188642">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a:solidFill>
              <a:srgbClr val="ffffff"/>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nvGrpSpPr>
          <p:cNvPr id="350" name="Google Shape;211;p16"/>
          <p:cNvGrpSpPr/>
          <p:nvPr/>
        </p:nvGrpSpPr>
        <p:grpSpPr>
          <a:xfrm>
            <a:off x="318600" y="444960"/>
            <a:ext cx="1296360" cy="476640"/>
            <a:chOff x="318600" y="444960"/>
            <a:chExt cx="1296360" cy="476640"/>
          </a:xfrm>
        </p:grpSpPr>
        <p:grpSp>
          <p:nvGrpSpPr>
            <p:cNvPr id="351" name="Google Shape;212;p16"/>
            <p:cNvGrpSpPr/>
            <p:nvPr/>
          </p:nvGrpSpPr>
          <p:grpSpPr>
            <a:xfrm>
              <a:off x="455760" y="554400"/>
              <a:ext cx="1159200" cy="255600"/>
              <a:chOff x="455760" y="554400"/>
              <a:chExt cx="1159200" cy="255600"/>
            </a:xfrm>
          </p:grpSpPr>
          <p:sp>
            <p:nvSpPr>
              <p:cNvPr id="352" name="Google Shape;213;p16"/>
              <p:cNvSpPr/>
              <p:nvPr/>
            </p:nvSpPr>
            <p:spPr>
              <a:xfrm flipV="1">
                <a:off x="455760" y="612360"/>
                <a:ext cx="1020600" cy="197280"/>
              </a:xfrm>
              <a:custGeom>
                <a:avLst/>
                <a:gdLst>
                  <a:gd name="textAreaLeft" fmla="*/ 0 w 1020600"/>
                  <a:gd name="textAreaRight" fmla="*/ 1021680 w 1020600"/>
                  <a:gd name="textAreaTop" fmla="*/ 720 h 197280"/>
                  <a:gd name="textAreaBottom" fmla="*/ 199080 h 197280"/>
                </a:gdLst>
                <a:ahLst/>
                <a:rect l="textAreaLeft" t="textAreaTop" r="textAreaRight" b="textAreaBottom"/>
                <a:pathLst>
                  <a:path w="40864" h="794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353" name="Google Shape;214;p16"/>
              <p:cNvSpPr/>
              <p:nvPr/>
            </p:nvSpPr>
            <p:spPr>
              <a:xfrm flipV="1">
                <a:off x="1450080" y="554400"/>
                <a:ext cx="164880" cy="164160"/>
              </a:xfrm>
              <a:custGeom>
                <a:avLst/>
                <a:gdLst>
                  <a:gd name="textAreaLeft" fmla="*/ 0 w 164880"/>
                  <a:gd name="textAreaRight" fmla="*/ 165960 w 164880"/>
                  <a:gd name="textAreaTop" fmla="*/ 720 h 164160"/>
                  <a:gd name="textAreaBottom" fmla="*/ 165960 h 164160"/>
                </a:gdLst>
                <a:ahLst/>
                <a:rect l="textAreaLeft" t="textAreaTop" r="textAreaRight" b="textAreaBottom"/>
                <a:pathLst>
                  <a:path w="6639" h="6606">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w="0">
                <a:noFill/>
              </a:ln>
            </p:spPr>
            <p:style>
              <a:lnRef idx="0"/>
              <a:fillRef idx="0"/>
              <a:effectRef idx="0"/>
              <a:fontRef idx="minor"/>
            </p:style>
            <p:txBody>
              <a:bodyPr lIns="90000" rIns="90000" tIns="165600" bIns="16560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nvGrpSpPr>
            <p:cNvPr id="354" name="Google Shape;215;p16"/>
            <p:cNvGrpSpPr/>
            <p:nvPr/>
          </p:nvGrpSpPr>
          <p:grpSpPr>
            <a:xfrm>
              <a:off x="318600" y="444960"/>
              <a:ext cx="493920" cy="476640"/>
              <a:chOff x="318600" y="444960"/>
              <a:chExt cx="493920" cy="476640"/>
            </a:xfrm>
          </p:grpSpPr>
          <p:sp>
            <p:nvSpPr>
              <p:cNvPr id="355" name="Google Shape;216;p16"/>
              <p:cNvSpPr/>
              <p:nvPr/>
            </p:nvSpPr>
            <p:spPr>
              <a:xfrm>
                <a:off x="631800" y="444960"/>
                <a:ext cx="180720" cy="164160"/>
              </a:xfrm>
              <a:custGeom>
                <a:avLst/>
                <a:gdLst>
                  <a:gd name="textAreaLeft" fmla="*/ 0 w 180720"/>
                  <a:gd name="textAreaRight" fmla="*/ 181800 w 180720"/>
                  <a:gd name="textAreaTop" fmla="*/ 0 h 164160"/>
                  <a:gd name="textAreaBottom" fmla="*/ 165240 h 164160"/>
                </a:gdLst>
                <a:ahLst/>
                <a:rect l="textAreaLeft" t="textAreaTop" r="textAreaRight" b="textAreaBottom"/>
                <a:pathLst>
                  <a:path w="7273" h="6606">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w="0">
                <a:noFill/>
              </a:ln>
            </p:spPr>
            <p:style>
              <a:lnRef idx="0"/>
              <a:fillRef idx="0"/>
              <a:effectRef idx="0"/>
              <a:fontRef idx="minor"/>
            </p:style>
            <p:txBody>
              <a:bodyPr lIns="90000" rIns="90000" tIns="165600" bIns="165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356" name="Google Shape;217;p16"/>
              <p:cNvSpPr/>
              <p:nvPr/>
            </p:nvSpPr>
            <p:spPr>
              <a:xfrm>
                <a:off x="318600" y="758520"/>
                <a:ext cx="180000" cy="163080"/>
              </a:xfrm>
              <a:custGeom>
                <a:avLst/>
                <a:gdLst>
                  <a:gd name="textAreaLeft" fmla="*/ 0 w 180000"/>
                  <a:gd name="textAreaRight" fmla="*/ 181080 w 180000"/>
                  <a:gd name="textAreaTop" fmla="*/ 0 h 163080"/>
                  <a:gd name="textAreaBottom" fmla="*/ 164160 h 163080"/>
                </a:gdLst>
                <a:ahLst/>
                <a:rect l="textAreaLeft" t="textAreaTop" r="textAreaRight" b="textAreaBottom"/>
                <a:pathLst>
                  <a:path w="7239" h="6572">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w="0">
                <a:noFill/>
              </a:ln>
            </p:spPr>
            <p:style>
              <a:lnRef idx="0"/>
              <a:fillRef idx="0"/>
              <a:effectRef idx="0"/>
              <a:fontRef idx="minor"/>
            </p:style>
            <p:txBody>
              <a:bodyPr lIns="90000" rIns="90000" tIns="164160" bIns="1641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357" name="Google Shape;218;p16"/>
              <p:cNvSpPr/>
              <p:nvPr/>
            </p:nvSpPr>
            <p:spPr>
              <a:xfrm>
                <a:off x="427680" y="544320"/>
                <a:ext cx="271800" cy="271800"/>
              </a:xfrm>
              <a:custGeom>
                <a:avLst/>
                <a:gdLst>
                  <a:gd name="textAreaLeft" fmla="*/ 0 w 271800"/>
                  <a:gd name="textAreaRight" fmla="*/ 272880 w 271800"/>
                  <a:gd name="textAreaTop" fmla="*/ 0 h 271800"/>
                  <a:gd name="textAreaBottom" fmla="*/ 272880 h 271800"/>
                </a:gdLst>
                <a:ahLst/>
                <a:rect l="textAreaLeft" t="textAreaTop" r="textAreaRight" b="textAreaBottom"/>
                <a:pathLst>
                  <a:path w="10908" h="10909">
                    <a:moveTo>
                      <a:pt x="9774" y="0"/>
                    </a:moveTo>
                    <a:lnTo>
                      <a:pt x="0" y="9774"/>
                    </a:lnTo>
                    <a:lnTo>
                      <a:pt x="1134" y="10908"/>
                    </a:lnTo>
                    <a:lnTo>
                      <a:pt x="10908" y="1135"/>
                    </a:lnTo>
                    <a:lnTo>
                      <a:pt x="9774" y="0"/>
                    </a:lnTo>
                    <a:close/>
                  </a:path>
                </a:pathLst>
              </a:custGeom>
              <a:solidFill>
                <a:schemeClr val="accent1"/>
              </a:solidFill>
              <a:ln w="0">
                <a:noFill/>
              </a:ln>
            </p:spPr>
            <p:style>
              <a:lnRef idx="0"/>
              <a:fillRef idx="0"/>
              <a:effectRef idx="0"/>
              <a:fontRef idx="minor"/>
            </p:style>
            <p:txBody>
              <a:bodyPr lIns="90000" rIns="90000" tIns="272880" bIns="27288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grpSp>
        <p:nvGrpSpPr>
          <p:cNvPr id="358" name="Google Shape;219;p16"/>
          <p:cNvGrpSpPr/>
          <p:nvPr/>
        </p:nvGrpSpPr>
        <p:grpSpPr>
          <a:xfrm>
            <a:off x="8247960" y="4350960"/>
            <a:ext cx="476640" cy="494280"/>
            <a:chOff x="8247960" y="4350960"/>
            <a:chExt cx="476640" cy="494280"/>
          </a:xfrm>
        </p:grpSpPr>
        <p:sp>
          <p:nvSpPr>
            <p:cNvPr id="359" name="Google Shape;220;p16"/>
            <p:cNvSpPr/>
            <p:nvPr/>
          </p:nvSpPr>
          <p:spPr>
            <a:xfrm flipV="1" rot="16200000">
              <a:off x="8552160" y="4359240"/>
              <a:ext cx="180720" cy="164160"/>
            </a:xfrm>
            <a:custGeom>
              <a:avLst/>
              <a:gdLst>
                <a:gd name="textAreaLeft" fmla="*/ 0 w 180720"/>
                <a:gd name="textAreaRight" fmla="*/ 181800 w 180720"/>
                <a:gd name="textAreaTop" fmla="*/ 720 h 164160"/>
                <a:gd name="textAreaBottom" fmla="*/ 165960 h 164160"/>
              </a:gdLst>
              <a:ahLst/>
              <a:rect l="textAreaLeft" t="textAreaTop" r="textAreaRight" b="textAreaBottom"/>
              <a:pathLst>
                <a:path w="7273" h="6606">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w="0">
              <a:noFill/>
            </a:ln>
          </p:spPr>
          <p:style>
            <a:lnRef idx="0"/>
            <a:fillRef idx="0"/>
            <a:effectRef idx="0"/>
            <a:fontRef idx="minor"/>
          </p:style>
          <p:txBody>
            <a:bodyPr lIns="90000" rIns="90000" tIns="165600" bIns="165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360" name="Google Shape;221;p16"/>
            <p:cNvSpPr/>
            <p:nvPr/>
          </p:nvSpPr>
          <p:spPr>
            <a:xfrm flipV="1" rot="16200000">
              <a:off x="8239320" y="4673520"/>
              <a:ext cx="180000" cy="163080"/>
            </a:xfrm>
            <a:custGeom>
              <a:avLst/>
              <a:gdLst>
                <a:gd name="textAreaLeft" fmla="*/ 0 w 180000"/>
                <a:gd name="textAreaRight" fmla="*/ 181080 w 180000"/>
                <a:gd name="textAreaTop" fmla="*/ -720 h 163080"/>
                <a:gd name="textAreaBottom" fmla="*/ 163440 h 163080"/>
              </a:gdLst>
              <a:ahLst/>
              <a:rect l="textAreaLeft" t="textAreaTop" r="textAreaRight" b="textAreaBottom"/>
              <a:pathLst>
                <a:path w="7239" h="6572">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w="0">
              <a:noFill/>
            </a:ln>
          </p:spPr>
          <p:style>
            <a:lnRef idx="0"/>
            <a:fillRef idx="0"/>
            <a:effectRef idx="0"/>
            <a:fontRef idx="minor"/>
          </p:style>
          <p:txBody>
            <a:bodyPr lIns="90000" rIns="90000" tIns="164160" bIns="1641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361" name="Google Shape;222;p16"/>
            <p:cNvSpPr/>
            <p:nvPr/>
          </p:nvSpPr>
          <p:spPr>
            <a:xfrm flipV="1" rot="16200000">
              <a:off x="8353440" y="4463640"/>
              <a:ext cx="271800" cy="271800"/>
            </a:xfrm>
            <a:custGeom>
              <a:avLst/>
              <a:gdLst>
                <a:gd name="textAreaLeft" fmla="*/ 0 w 271800"/>
                <a:gd name="textAreaRight" fmla="*/ 272880 w 271800"/>
                <a:gd name="textAreaTop" fmla="*/ -720 h 271800"/>
                <a:gd name="textAreaBottom" fmla="*/ 272160 h 271800"/>
              </a:gdLst>
              <a:ahLst/>
              <a:rect l="textAreaLeft" t="textAreaTop" r="textAreaRight" b="textAreaBottom"/>
              <a:pathLst>
                <a:path w="10908" h="10909">
                  <a:moveTo>
                    <a:pt x="9774" y="0"/>
                  </a:moveTo>
                  <a:lnTo>
                    <a:pt x="0" y="9774"/>
                  </a:lnTo>
                  <a:lnTo>
                    <a:pt x="1134" y="10908"/>
                  </a:lnTo>
                  <a:lnTo>
                    <a:pt x="10908" y="1135"/>
                  </a:lnTo>
                  <a:lnTo>
                    <a:pt x="9774" y="0"/>
                  </a:lnTo>
                  <a:close/>
                </a:path>
              </a:pathLst>
            </a:custGeom>
            <a:solidFill>
              <a:schemeClr val="dk2"/>
            </a:solidFill>
            <a:ln w="0">
              <a:noFill/>
            </a:ln>
          </p:spPr>
          <p:style>
            <a:lnRef idx="0"/>
            <a:fillRef idx="0"/>
            <a:effectRef idx="0"/>
            <a:fontRef idx="minor"/>
          </p:style>
          <p:txBody>
            <a:bodyPr lIns="90000" rIns="90000" tIns="272880" bIns="27288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sp>
        <p:nvSpPr>
          <p:cNvPr id="36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36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400" name="Google Shape;83;p7"/>
          <p:cNvSpPr/>
          <p:nvPr/>
        </p:nvSpPr>
        <p:spPr>
          <a:xfrm>
            <a:off x="0" y="180720"/>
            <a:ext cx="9142560" cy="4714920"/>
          </a:xfrm>
          <a:custGeom>
            <a:avLst/>
            <a:gdLst>
              <a:gd name="textAreaLeft" fmla="*/ 0 w 9142560"/>
              <a:gd name="textAreaRight" fmla="*/ 9143640 w 9142560"/>
              <a:gd name="textAreaTop" fmla="*/ 0 h 4714920"/>
              <a:gd name="textAreaBottom" fmla="*/ 4716000 h 4714920"/>
            </a:gdLst>
            <a:ahLst/>
            <a:rect l="textAreaLeft" t="textAreaTop" r="textAreaRight" b="textAreaBottom"/>
            <a:pathLst>
              <a:path w="297744" h="188642">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a:solidFill>
              <a:srgbClr val="ffffff"/>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nvGrpSpPr>
          <p:cNvPr id="401" name="Google Shape;84;p7"/>
          <p:cNvGrpSpPr/>
          <p:nvPr/>
        </p:nvGrpSpPr>
        <p:grpSpPr>
          <a:xfrm>
            <a:off x="318600" y="444960"/>
            <a:ext cx="1296360" cy="476640"/>
            <a:chOff x="318600" y="444960"/>
            <a:chExt cx="1296360" cy="476640"/>
          </a:xfrm>
        </p:grpSpPr>
        <p:grpSp>
          <p:nvGrpSpPr>
            <p:cNvPr id="402" name="Google Shape;85;p7"/>
            <p:cNvGrpSpPr/>
            <p:nvPr/>
          </p:nvGrpSpPr>
          <p:grpSpPr>
            <a:xfrm>
              <a:off x="455760" y="554400"/>
              <a:ext cx="1159200" cy="255600"/>
              <a:chOff x="455760" y="554400"/>
              <a:chExt cx="1159200" cy="255600"/>
            </a:xfrm>
          </p:grpSpPr>
          <p:sp>
            <p:nvSpPr>
              <p:cNvPr id="403" name="Google Shape;86;p7"/>
              <p:cNvSpPr/>
              <p:nvPr/>
            </p:nvSpPr>
            <p:spPr>
              <a:xfrm flipV="1">
                <a:off x="455760" y="612360"/>
                <a:ext cx="1020600" cy="197280"/>
              </a:xfrm>
              <a:custGeom>
                <a:avLst/>
                <a:gdLst>
                  <a:gd name="textAreaLeft" fmla="*/ 0 w 1020600"/>
                  <a:gd name="textAreaRight" fmla="*/ 1021680 w 1020600"/>
                  <a:gd name="textAreaTop" fmla="*/ 720 h 197280"/>
                  <a:gd name="textAreaBottom" fmla="*/ 199080 h 197280"/>
                </a:gdLst>
                <a:ahLst/>
                <a:rect l="textAreaLeft" t="textAreaTop" r="textAreaRight" b="textAreaBottom"/>
                <a:pathLst>
                  <a:path w="40864" h="794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404" name="Google Shape;87;p7"/>
              <p:cNvSpPr/>
              <p:nvPr/>
            </p:nvSpPr>
            <p:spPr>
              <a:xfrm flipV="1">
                <a:off x="1450080" y="554400"/>
                <a:ext cx="164880" cy="164160"/>
              </a:xfrm>
              <a:custGeom>
                <a:avLst/>
                <a:gdLst>
                  <a:gd name="textAreaLeft" fmla="*/ 0 w 164880"/>
                  <a:gd name="textAreaRight" fmla="*/ 165960 w 164880"/>
                  <a:gd name="textAreaTop" fmla="*/ 720 h 164160"/>
                  <a:gd name="textAreaBottom" fmla="*/ 165960 h 164160"/>
                </a:gdLst>
                <a:ahLst/>
                <a:rect l="textAreaLeft" t="textAreaTop" r="textAreaRight" b="textAreaBottom"/>
                <a:pathLst>
                  <a:path w="6639" h="6606">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w="0">
                <a:noFill/>
              </a:ln>
            </p:spPr>
            <p:style>
              <a:lnRef idx="0"/>
              <a:fillRef idx="0"/>
              <a:effectRef idx="0"/>
              <a:fontRef idx="minor"/>
            </p:style>
            <p:txBody>
              <a:bodyPr lIns="90000" rIns="90000" tIns="165600" bIns="16560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nvGrpSpPr>
            <p:cNvPr id="405" name="Google Shape;88;p7"/>
            <p:cNvGrpSpPr/>
            <p:nvPr/>
          </p:nvGrpSpPr>
          <p:grpSpPr>
            <a:xfrm>
              <a:off x="318600" y="444960"/>
              <a:ext cx="493920" cy="476640"/>
              <a:chOff x="318600" y="444960"/>
              <a:chExt cx="493920" cy="476640"/>
            </a:xfrm>
          </p:grpSpPr>
          <p:sp>
            <p:nvSpPr>
              <p:cNvPr id="406" name="Google Shape;89;p7"/>
              <p:cNvSpPr/>
              <p:nvPr/>
            </p:nvSpPr>
            <p:spPr>
              <a:xfrm>
                <a:off x="631800" y="444960"/>
                <a:ext cx="180720" cy="164160"/>
              </a:xfrm>
              <a:custGeom>
                <a:avLst/>
                <a:gdLst>
                  <a:gd name="textAreaLeft" fmla="*/ 0 w 180720"/>
                  <a:gd name="textAreaRight" fmla="*/ 181800 w 180720"/>
                  <a:gd name="textAreaTop" fmla="*/ 0 h 164160"/>
                  <a:gd name="textAreaBottom" fmla="*/ 165240 h 164160"/>
                </a:gdLst>
                <a:ahLst/>
                <a:rect l="textAreaLeft" t="textAreaTop" r="textAreaRight" b="textAreaBottom"/>
                <a:pathLst>
                  <a:path w="7273" h="6606">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w="0">
                <a:noFill/>
              </a:ln>
            </p:spPr>
            <p:style>
              <a:lnRef idx="0"/>
              <a:fillRef idx="0"/>
              <a:effectRef idx="0"/>
              <a:fontRef idx="minor"/>
            </p:style>
            <p:txBody>
              <a:bodyPr lIns="90000" rIns="90000" tIns="165600" bIns="165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407" name="Google Shape;90;p7"/>
              <p:cNvSpPr/>
              <p:nvPr/>
            </p:nvSpPr>
            <p:spPr>
              <a:xfrm>
                <a:off x="318600" y="758520"/>
                <a:ext cx="180000" cy="163080"/>
              </a:xfrm>
              <a:custGeom>
                <a:avLst/>
                <a:gdLst>
                  <a:gd name="textAreaLeft" fmla="*/ 0 w 180000"/>
                  <a:gd name="textAreaRight" fmla="*/ 181080 w 180000"/>
                  <a:gd name="textAreaTop" fmla="*/ 0 h 163080"/>
                  <a:gd name="textAreaBottom" fmla="*/ 164160 h 163080"/>
                </a:gdLst>
                <a:ahLst/>
                <a:rect l="textAreaLeft" t="textAreaTop" r="textAreaRight" b="textAreaBottom"/>
                <a:pathLst>
                  <a:path w="7239" h="6572">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w="0">
                <a:noFill/>
              </a:ln>
            </p:spPr>
            <p:style>
              <a:lnRef idx="0"/>
              <a:fillRef idx="0"/>
              <a:effectRef idx="0"/>
              <a:fontRef idx="minor"/>
            </p:style>
            <p:txBody>
              <a:bodyPr lIns="90000" rIns="90000" tIns="164160" bIns="1641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408" name="Google Shape;91;p7"/>
              <p:cNvSpPr/>
              <p:nvPr/>
            </p:nvSpPr>
            <p:spPr>
              <a:xfrm>
                <a:off x="427680" y="544320"/>
                <a:ext cx="271800" cy="271800"/>
              </a:xfrm>
              <a:custGeom>
                <a:avLst/>
                <a:gdLst>
                  <a:gd name="textAreaLeft" fmla="*/ 0 w 271800"/>
                  <a:gd name="textAreaRight" fmla="*/ 272880 w 271800"/>
                  <a:gd name="textAreaTop" fmla="*/ 0 h 271800"/>
                  <a:gd name="textAreaBottom" fmla="*/ 272880 h 271800"/>
                </a:gdLst>
                <a:ahLst/>
                <a:rect l="textAreaLeft" t="textAreaTop" r="textAreaRight" b="textAreaBottom"/>
                <a:pathLst>
                  <a:path w="10908" h="10909">
                    <a:moveTo>
                      <a:pt x="9774" y="0"/>
                    </a:moveTo>
                    <a:lnTo>
                      <a:pt x="0" y="9774"/>
                    </a:lnTo>
                    <a:lnTo>
                      <a:pt x="1134" y="10908"/>
                    </a:lnTo>
                    <a:lnTo>
                      <a:pt x="10908" y="1135"/>
                    </a:lnTo>
                    <a:lnTo>
                      <a:pt x="9774" y="0"/>
                    </a:lnTo>
                    <a:close/>
                  </a:path>
                </a:pathLst>
              </a:custGeom>
              <a:solidFill>
                <a:schemeClr val="accent1"/>
              </a:solidFill>
              <a:ln w="0">
                <a:noFill/>
              </a:ln>
            </p:spPr>
            <p:style>
              <a:lnRef idx="0"/>
              <a:fillRef idx="0"/>
              <a:effectRef idx="0"/>
              <a:fontRef idx="minor"/>
            </p:style>
            <p:txBody>
              <a:bodyPr lIns="90000" rIns="90000" tIns="272880" bIns="27288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sp>
        <p:nvSpPr>
          <p:cNvPr id="40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10"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4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4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69.xml"/>
</Relationships>
</file>

<file path=ppt/slides/_rels/slide1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8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9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6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804" name="PlaceHolder 1"/>
          <p:cNvSpPr>
            <a:spLocks noGrp="1"/>
          </p:cNvSpPr>
          <p:nvPr>
            <p:ph type="title"/>
          </p:nvPr>
        </p:nvSpPr>
        <p:spPr>
          <a:xfrm>
            <a:off x="685800" y="1455840"/>
            <a:ext cx="6424200" cy="1743840"/>
          </a:xfrm>
          <a:prstGeom prst="rect">
            <a:avLst/>
          </a:prstGeom>
          <a:noFill/>
          <a:ln w="0">
            <a:noFill/>
          </a:ln>
        </p:spPr>
        <p:txBody>
          <a:bodyPr lIns="0" rIns="0" tIns="91440" bIns="91440" anchor="ctr">
            <a:noAutofit/>
          </a:bodyPr>
          <a:p>
            <a:pPr indent="0">
              <a:lnSpc>
                <a:spcPct val="100000"/>
              </a:lnSpc>
              <a:buNone/>
              <a:tabLst>
                <a:tab algn="l" pos="0"/>
              </a:tabLst>
            </a:pPr>
            <a:r>
              <a:rPr b="0" lang="en" sz="5700" spc="-1" strike="noStrike">
                <a:solidFill>
                  <a:schemeClr val="lt2"/>
                </a:solidFill>
                <a:latin typeface="Chewy"/>
                <a:ea typeface="Chewy"/>
              </a:rPr>
              <a:t>SALARY PREDICTION  </a:t>
            </a:r>
            <a:r>
              <a:rPr b="0" lang="en" sz="7600" spc="-1" strike="noStrike">
                <a:solidFill>
                  <a:schemeClr val="dk2"/>
                </a:solidFill>
                <a:latin typeface="Chewy"/>
                <a:ea typeface="Chewy"/>
              </a:rPr>
              <a:t>ML</a:t>
            </a:r>
            <a:endParaRPr b="0" lang="en-US" sz="7600" spc="-1" strike="noStrike">
              <a:solidFill>
                <a:srgbClr val="000000"/>
              </a:solidFill>
              <a:latin typeface="Arial"/>
            </a:endParaRPr>
          </a:p>
        </p:txBody>
      </p:sp>
      <p:sp>
        <p:nvSpPr>
          <p:cNvPr id="805" name="PlaceHolder 2"/>
          <p:cNvSpPr>
            <a:spLocks noGrp="1"/>
          </p:cNvSpPr>
          <p:nvPr>
            <p:ph type="subTitle"/>
          </p:nvPr>
        </p:nvSpPr>
        <p:spPr>
          <a:xfrm>
            <a:off x="668520" y="3720960"/>
            <a:ext cx="2991960" cy="614520"/>
          </a:xfrm>
          <a:prstGeom prst="rect">
            <a:avLst/>
          </a:prstGeom>
          <a:noFill/>
          <a:ln w="0">
            <a:noFill/>
          </a:ln>
        </p:spPr>
        <p:txBody>
          <a:bodyPr lIns="0" rIns="0" tIns="91440" bIns="91440" anchor="t">
            <a:noAutofit/>
          </a:bodyPr>
          <a:p>
            <a:pPr indent="0">
              <a:lnSpc>
                <a:spcPct val="100000"/>
              </a:lnSpc>
              <a:buNone/>
              <a:tabLst>
                <a:tab algn="l" pos="0"/>
              </a:tabLst>
            </a:pPr>
            <a:r>
              <a:rPr b="0" lang="en" sz="1600" spc="-1" strike="noStrike">
                <a:solidFill>
                  <a:schemeClr val="accent3"/>
                </a:solidFill>
                <a:latin typeface="Ubuntu"/>
                <a:ea typeface="Ubuntu"/>
              </a:rPr>
              <a:t>Shorouk Ahmed</a:t>
            </a:r>
            <a:endParaRPr b="0" lang="en-US" sz="1600" spc="-1" strike="noStrike">
              <a:solidFill>
                <a:srgbClr val="000000"/>
              </a:solidFill>
              <a:latin typeface="Arial"/>
            </a:endParaRPr>
          </a:p>
        </p:txBody>
      </p:sp>
      <p:grpSp>
        <p:nvGrpSpPr>
          <p:cNvPr id="806" name="Google Shape;706;p38"/>
          <p:cNvGrpSpPr/>
          <p:nvPr/>
        </p:nvGrpSpPr>
        <p:grpSpPr>
          <a:xfrm>
            <a:off x="6052680" y="835200"/>
            <a:ext cx="542160" cy="464400"/>
            <a:chOff x="6052680" y="835200"/>
            <a:chExt cx="542160" cy="464400"/>
          </a:xfrm>
        </p:grpSpPr>
        <p:sp>
          <p:nvSpPr>
            <p:cNvPr id="807" name="Google Shape;707;p38"/>
            <p:cNvSpPr/>
            <p:nvPr/>
          </p:nvSpPr>
          <p:spPr>
            <a:xfrm>
              <a:off x="6052680" y="835200"/>
              <a:ext cx="245160" cy="284040"/>
            </a:xfrm>
            <a:custGeom>
              <a:avLst/>
              <a:gdLst>
                <a:gd name="textAreaLeft" fmla="*/ 0 w 245160"/>
                <a:gd name="textAreaRight" fmla="*/ 246240 w 245160"/>
                <a:gd name="textAreaTop" fmla="*/ 0 h 284040"/>
                <a:gd name="textAreaBottom" fmla="*/ 285120 h 284040"/>
              </a:gdLst>
              <a:ahLst/>
              <a:rect l="textAreaLeft" t="textAreaTop" r="textAreaRight" b="textAreaBottom"/>
              <a:pathLst>
                <a:path w="6128" h="7092">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w="0">
              <a:noFill/>
            </a:ln>
          </p:spPr>
          <p:style>
            <a:lnRef idx="0"/>
            <a:fillRef idx="0"/>
            <a:effectRef idx="0"/>
            <a:fontRef idx="minor"/>
          </p:style>
          <p:txBody>
            <a:bodyPr lIns="90000" rIns="90000" tIns="285120" bIns="2851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08" name="Google Shape;708;p38"/>
            <p:cNvSpPr/>
            <p:nvPr/>
          </p:nvSpPr>
          <p:spPr>
            <a:xfrm>
              <a:off x="6439680" y="1119960"/>
              <a:ext cx="155160" cy="179640"/>
            </a:xfrm>
            <a:custGeom>
              <a:avLst/>
              <a:gdLst>
                <a:gd name="textAreaLeft" fmla="*/ 0 w 155160"/>
                <a:gd name="textAreaRight" fmla="*/ 156240 w 155160"/>
                <a:gd name="textAreaTop" fmla="*/ 0 h 179640"/>
                <a:gd name="textAreaBottom" fmla="*/ 180720 h 179640"/>
              </a:gdLst>
              <a:ahLst/>
              <a:rect l="textAreaLeft" t="textAreaTop" r="textAreaRight" b="textAreaBottom"/>
              <a:pathLst>
                <a:path w="3884" h="4495">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w="0">
              <a:noFill/>
            </a:ln>
          </p:spPr>
          <p:style>
            <a:lnRef idx="0"/>
            <a:fillRef idx="0"/>
            <a:effectRef idx="0"/>
            <a:fontRef idx="minor"/>
          </p:style>
          <p:txBody>
            <a:bodyPr lIns="90000" rIns="90000" tIns="180720" bIns="18072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nvGrpSpPr>
          <p:cNvPr id="809" name="Google Shape;570;p38"/>
          <p:cNvGrpSpPr/>
          <p:nvPr/>
        </p:nvGrpSpPr>
        <p:grpSpPr>
          <a:xfrm>
            <a:off x="4578120" y="1268640"/>
            <a:ext cx="3997440" cy="3481920"/>
            <a:chOff x="4578120" y="1268640"/>
            <a:chExt cx="3997440" cy="3481920"/>
          </a:xfrm>
        </p:grpSpPr>
        <p:grpSp>
          <p:nvGrpSpPr>
            <p:cNvPr id="810" name="Google Shape;571;p38"/>
            <p:cNvGrpSpPr/>
            <p:nvPr/>
          </p:nvGrpSpPr>
          <p:grpSpPr>
            <a:xfrm>
              <a:off x="6769440" y="1268640"/>
              <a:ext cx="1529640" cy="2347560"/>
              <a:chOff x="6769440" y="1268640"/>
              <a:chExt cx="1529640" cy="2347560"/>
            </a:xfrm>
          </p:grpSpPr>
          <p:grpSp>
            <p:nvGrpSpPr>
              <p:cNvPr id="811" name="Google Shape;572;p38"/>
              <p:cNvGrpSpPr/>
              <p:nvPr/>
            </p:nvGrpSpPr>
            <p:grpSpPr>
              <a:xfrm>
                <a:off x="6769440" y="1268640"/>
                <a:ext cx="1529640" cy="2347560"/>
                <a:chOff x="6769440" y="1268640"/>
                <a:chExt cx="1529640" cy="2347560"/>
              </a:xfrm>
            </p:grpSpPr>
            <p:sp>
              <p:nvSpPr>
                <p:cNvPr id="812" name="Google Shape;573;p38"/>
                <p:cNvSpPr/>
                <p:nvPr/>
              </p:nvSpPr>
              <p:spPr>
                <a:xfrm>
                  <a:off x="6769440" y="1268640"/>
                  <a:ext cx="1529640" cy="2347560"/>
                </a:xfrm>
                <a:custGeom>
                  <a:avLst/>
                  <a:gdLst>
                    <a:gd name="textAreaLeft" fmla="*/ 0 w 1529640"/>
                    <a:gd name="textAreaRight" fmla="*/ 1530720 w 1529640"/>
                    <a:gd name="textAreaTop" fmla="*/ 0 h 2347560"/>
                    <a:gd name="textAreaBottom" fmla="*/ 2348640 h 2347560"/>
                  </a:gdLst>
                  <a:ahLst/>
                  <a:rect l="textAreaLeft" t="textAreaTop" r="textAreaRight" b="textAreaBottom"/>
                  <a:pathLst>
                    <a:path w="56241" h="86297">
                      <a:moveTo>
                        <a:pt x="5104" y="1"/>
                      </a:moveTo>
                      <a:cubicBezTo>
                        <a:pt x="2269" y="1"/>
                        <a:pt x="0" y="2303"/>
                        <a:pt x="0" y="5138"/>
                      </a:cubicBezTo>
                      <a:lnTo>
                        <a:pt x="0" y="81159"/>
                      </a:lnTo>
                      <a:cubicBezTo>
                        <a:pt x="0" y="83994"/>
                        <a:pt x="2269" y="86296"/>
                        <a:pt x="5104" y="86296"/>
                      </a:cubicBezTo>
                      <a:lnTo>
                        <a:pt x="51104" y="86296"/>
                      </a:lnTo>
                      <a:cubicBezTo>
                        <a:pt x="53939" y="86296"/>
                        <a:pt x="56241" y="83994"/>
                        <a:pt x="56241" y="81159"/>
                      </a:cubicBezTo>
                      <a:lnTo>
                        <a:pt x="56241" y="5138"/>
                      </a:lnTo>
                      <a:cubicBezTo>
                        <a:pt x="56241" y="2303"/>
                        <a:pt x="53939" y="1"/>
                        <a:pt x="51104" y="1"/>
                      </a:cubicBezTo>
                      <a:close/>
                    </a:path>
                  </a:pathLst>
                </a:custGeom>
                <a:solidFill>
                  <a:schemeClr val="accen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13" name="Google Shape;574;p38"/>
                <p:cNvSpPr/>
                <p:nvPr/>
              </p:nvSpPr>
              <p:spPr>
                <a:xfrm>
                  <a:off x="6890040" y="1408320"/>
                  <a:ext cx="1287360" cy="1988280"/>
                </a:xfrm>
                <a:custGeom>
                  <a:avLst/>
                  <a:gdLst>
                    <a:gd name="textAreaLeft" fmla="*/ 0 w 1287360"/>
                    <a:gd name="textAreaRight" fmla="*/ 1288440 w 1287360"/>
                    <a:gd name="textAreaTop" fmla="*/ 0 h 1988280"/>
                    <a:gd name="textAreaBottom" fmla="*/ 1989360 h 1988280"/>
                  </a:gdLst>
                  <a:ahLst/>
                  <a:rect l="textAreaLeft" t="textAreaTop" r="textAreaRight" b="textAreaBottom"/>
                  <a:pathLst>
                    <a:path w="47335" h="73087">
                      <a:moveTo>
                        <a:pt x="3603" y="1"/>
                      </a:moveTo>
                      <a:cubicBezTo>
                        <a:pt x="1602" y="1"/>
                        <a:pt x="1" y="1635"/>
                        <a:pt x="1" y="3604"/>
                      </a:cubicBezTo>
                      <a:lnTo>
                        <a:pt x="1" y="69517"/>
                      </a:lnTo>
                      <a:cubicBezTo>
                        <a:pt x="1" y="71519"/>
                        <a:pt x="1635" y="73087"/>
                        <a:pt x="3603" y="73087"/>
                      </a:cubicBezTo>
                      <a:lnTo>
                        <a:pt x="43699" y="73087"/>
                      </a:lnTo>
                      <a:cubicBezTo>
                        <a:pt x="45700" y="73087"/>
                        <a:pt x="47301" y="71485"/>
                        <a:pt x="47301" y="69517"/>
                      </a:cubicBezTo>
                      <a:lnTo>
                        <a:pt x="47301" y="3637"/>
                      </a:lnTo>
                      <a:cubicBezTo>
                        <a:pt x="47335" y="1635"/>
                        <a:pt x="45700" y="1"/>
                        <a:pt x="43699"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14" name="Google Shape;575;p38"/>
                <p:cNvSpPr/>
                <p:nvPr/>
              </p:nvSpPr>
              <p:spPr>
                <a:xfrm>
                  <a:off x="7380360" y="1340280"/>
                  <a:ext cx="306000" cy="360"/>
                </a:xfrm>
                <a:custGeom>
                  <a:avLst/>
                  <a:gdLst>
                    <a:gd name="textAreaLeft" fmla="*/ 0 w 306000"/>
                    <a:gd name="textAreaRight" fmla="*/ 307080 w 306000"/>
                    <a:gd name="textAreaTop" fmla="*/ 0 h 360"/>
                    <a:gd name="textAreaBottom" fmla="*/ 2880 h 360"/>
                  </a:gdLst>
                  <a:ahLst/>
                  <a:rect l="textAreaLeft" t="textAreaTop" r="textAreaRight" b="textAreaBottom"/>
                  <a:pathLst>
                    <a:path fill="none" w="11276" h="1">
                      <a:moveTo>
                        <a:pt x="1" y="0"/>
                      </a:moveTo>
                      <a:lnTo>
                        <a:pt x="11275" y="0"/>
                      </a:lnTo>
                    </a:path>
                  </a:pathLst>
                </a:custGeom>
                <a:noFill/>
                <a:ln w="41700">
                  <a:solidFill>
                    <a:srgbClr val="f1e8dc"/>
                  </a:solidFill>
                  <a:miter/>
                </a:ln>
              </p:spPr>
              <p:style>
                <a:lnRef idx="0"/>
                <a:fillRef idx="0"/>
                <a:effectRef idx="0"/>
                <a:fontRef idx="minor"/>
              </p:style>
              <p:txBody>
                <a:bodyPr lIns="90000" rIns="90000" tIns="2880" bIns="288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nvGrpSpPr>
              <p:cNvPr id="815" name="Google Shape;576;p38"/>
              <p:cNvGrpSpPr/>
              <p:nvPr/>
            </p:nvGrpSpPr>
            <p:grpSpPr>
              <a:xfrm>
                <a:off x="6996960" y="1905480"/>
                <a:ext cx="1074600" cy="1073880"/>
                <a:chOff x="6996960" y="1905480"/>
                <a:chExt cx="1074600" cy="1073880"/>
              </a:xfrm>
            </p:grpSpPr>
            <p:sp>
              <p:nvSpPr>
                <p:cNvPr id="816" name="Google Shape;577;p38"/>
                <p:cNvSpPr/>
                <p:nvPr/>
              </p:nvSpPr>
              <p:spPr>
                <a:xfrm>
                  <a:off x="6996960" y="1905480"/>
                  <a:ext cx="1074600" cy="1073880"/>
                </a:xfrm>
                <a:custGeom>
                  <a:avLst/>
                  <a:gdLst>
                    <a:gd name="textAreaLeft" fmla="*/ 0 w 1074600"/>
                    <a:gd name="textAreaRight" fmla="*/ 1075680 w 1074600"/>
                    <a:gd name="textAreaTop" fmla="*/ 0 h 1073880"/>
                    <a:gd name="textAreaBottom" fmla="*/ 1074960 h 1073880"/>
                  </a:gdLst>
                  <a:ahLst/>
                  <a:rect l="textAreaLeft" t="textAreaTop" r="textAreaRight" b="textAreaBottom"/>
                  <a:pathLst>
                    <a:path w="60211" h="60177">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17" name="Google Shape;578;p38"/>
                <p:cNvSpPr/>
                <p:nvPr/>
              </p:nvSpPr>
              <p:spPr>
                <a:xfrm>
                  <a:off x="7079400" y="1988280"/>
                  <a:ext cx="910440" cy="910080"/>
                </a:xfrm>
                <a:custGeom>
                  <a:avLst/>
                  <a:gdLst>
                    <a:gd name="textAreaLeft" fmla="*/ 0 w 910440"/>
                    <a:gd name="textAreaRight" fmla="*/ 911520 w 910440"/>
                    <a:gd name="textAreaTop" fmla="*/ 0 h 910080"/>
                    <a:gd name="textAreaBottom" fmla="*/ 911160 h 910080"/>
                  </a:gdLst>
                  <a:ahLst/>
                  <a:rect l="textAreaLeft" t="textAreaTop" r="textAreaRight" b="textAreaBottom"/>
                  <a:pathLst>
                    <a:path w="51037" h="51004">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chemeClr val="dk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18" name="Google Shape;579;p38"/>
                <p:cNvSpPr/>
                <p:nvPr/>
              </p:nvSpPr>
              <p:spPr>
                <a:xfrm>
                  <a:off x="7315200" y="2118240"/>
                  <a:ext cx="495720" cy="647640"/>
                </a:xfrm>
                <a:custGeom>
                  <a:avLst/>
                  <a:gdLst>
                    <a:gd name="textAreaLeft" fmla="*/ 0 w 495720"/>
                    <a:gd name="textAreaRight" fmla="*/ 496800 w 495720"/>
                    <a:gd name="textAreaTop" fmla="*/ 0 h 647640"/>
                    <a:gd name="textAreaBottom" fmla="*/ 648720 h 647640"/>
                  </a:gdLst>
                  <a:ahLst/>
                  <a:rect l="textAreaLeft" t="textAreaTop" r="textAreaRight" b="textAreaBottom"/>
                  <a:pathLst>
                    <a:path w="27821" h="36327">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chemeClr val="accent4"/>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grpSp>
          <p:nvGrpSpPr>
            <p:cNvPr id="819" name="Google Shape;580;p38"/>
            <p:cNvGrpSpPr/>
            <p:nvPr/>
          </p:nvGrpSpPr>
          <p:grpSpPr>
            <a:xfrm>
              <a:off x="7101720" y="3267720"/>
              <a:ext cx="1473840" cy="1355760"/>
              <a:chOff x="7101720" y="3267720"/>
              <a:chExt cx="1473840" cy="1355760"/>
            </a:xfrm>
          </p:grpSpPr>
          <p:sp>
            <p:nvSpPr>
              <p:cNvPr id="820" name="Google Shape;581;p38"/>
              <p:cNvSpPr/>
              <p:nvPr/>
            </p:nvSpPr>
            <p:spPr>
              <a:xfrm>
                <a:off x="7137720" y="3311280"/>
                <a:ext cx="1437840" cy="1312200"/>
              </a:xfrm>
              <a:custGeom>
                <a:avLst/>
                <a:gdLst>
                  <a:gd name="textAreaLeft" fmla="*/ 0 w 1437840"/>
                  <a:gd name="textAreaRight" fmla="*/ 1438920 w 1437840"/>
                  <a:gd name="textAreaTop" fmla="*/ 0 h 1312200"/>
                  <a:gd name="textAreaBottom" fmla="*/ 1313280 h 1312200"/>
                </a:gdLst>
                <a:ahLst/>
                <a:rect l="textAreaLeft" t="textAreaTop" r="textAreaRight" b="textAreaBottom"/>
                <a:pathLst>
                  <a:path w="45134" h="41197">
                    <a:moveTo>
                      <a:pt x="28521" y="1"/>
                    </a:moveTo>
                    <a:cubicBezTo>
                      <a:pt x="27521" y="7173"/>
                      <a:pt x="23251" y="13611"/>
                      <a:pt x="17947" y="18514"/>
                    </a:cubicBezTo>
                    <a:cubicBezTo>
                      <a:pt x="12677" y="23451"/>
                      <a:pt x="6272" y="27054"/>
                      <a:pt x="1" y="30689"/>
                    </a:cubicBezTo>
                    <a:lnTo>
                      <a:pt x="17180" y="41197"/>
                    </a:lnTo>
                    <a:cubicBezTo>
                      <a:pt x="26353" y="36727"/>
                      <a:pt x="34359" y="29856"/>
                      <a:pt x="40096" y="21450"/>
                    </a:cubicBezTo>
                    <a:cubicBezTo>
                      <a:pt x="42865" y="17447"/>
                      <a:pt x="45133" y="12843"/>
                      <a:pt x="45133" y="7973"/>
                    </a:cubicBezTo>
                    <a:lnTo>
                      <a:pt x="28521" y="1"/>
                    </a:lnTo>
                    <a:close/>
                  </a:path>
                </a:pathLst>
              </a:custGeom>
              <a:solidFill>
                <a:srgbClr val="4b8e67"/>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21" name="Google Shape;582;p38"/>
              <p:cNvSpPr/>
              <p:nvPr/>
            </p:nvSpPr>
            <p:spPr>
              <a:xfrm>
                <a:off x="7251480" y="3378240"/>
                <a:ext cx="1288800" cy="1182600"/>
              </a:xfrm>
              <a:custGeom>
                <a:avLst/>
                <a:gdLst>
                  <a:gd name="textAreaLeft" fmla="*/ 0 w 1288800"/>
                  <a:gd name="textAreaRight" fmla="*/ 1289880 w 1288800"/>
                  <a:gd name="textAreaTop" fmla="*/ 0 h 1182600"/>
                  <a:gd name="textAreaBottom" fmla="*/ 1183680 h 1182600"/>
                </a:gdLst>
                <a:ahLst/>
                <a:rect l="textAreaLeft" t="textAreaTop" r="textAreaRight" b="textAreaBottom"/>
                <a:pathLst>
                  <a:path w="40463" h="37127">
                    <a:moveTo>
                      <a:pt x="26986" y="0"/>
                    </a:moveTo>
                    <a:cubicBezTo>
                      <a:pt x="26876" y="496"/>
                      <a:pt x="26493" y="969"/>
                      <a:pt x="25931" y="969"/>
                    </a:cubicBezTo>
                    <a:cubicBezTo>
                      <a:pt x="25813" y="969"/>
                      <a:pt x="25686" y="948"/>
                      <a:pt x="25552" y="901"/>
                    </a:cubicBezTo>
                    <a:cubicBezTo>
                      <a:pt x="25485" y="901"/>
                      <a:pt x="25452" y="868"/>
                      <a:pt x="25385" y="834"/>
                    </a:cubicBezTo>
                    <a:cubicBezTo>
                      <a:pt x="23550" y="8006"/>
                      <a:pt x="18880" y="13577"/>
                      <a:pt x="15111" y="17113"/>
                    </a:cubicBezTo>
                    <a:cubicBezTo>
                      <a:pt x="10608" y="21282"/>
                      <a:pt x="5437" y="24518"/>
                      <a:pt x="200" y="27553"/>
                    </a:cubicBezTo>
                    <a:cubicBezTo>
                      <a:pt x="968" y="28054"/>
                      <a:pt x="767" y="29221"/>
                      <a:pt x="0" y="29555"/>
                    </a:cubicBezTo>
                    <a:lnTo>
                      <a:pt x="12109" y="37027"/>
                    </a:lnTo>
                    <a:cubicBezTo>
                      <a:pt x="12438" y="36596"/>
                      <a:pt x="12942" y="36300"/>
                      <a:pt x="13545" y="36300"/>
                    </a:cubicBezTo>
                    <a:cubicBezTo>
                      <a:pt x="13735" y="36300"/>
                      <a:pt x="13936" y="36329"/>
                      <a:pt x="14144" y="36393"/>
                    </a:cubicBezTo>
                    <a:cubicBezTo>
                      <a:pt x="14644" y="36560"/>
                      <a:pt x="14978" y="36793"/>
                      <a:pt x="15211" y="37127"/>
                    </a:cubicBezTo>
                    <a:cubicBezTo>
                      <a:pt x="23384" y="32757"/>
                      <a:pt x="30455" y="26419"/>
                      <a:pt x="35692" y="18747"/>
                    </a:cubicBezTo>
                    <a:cubicBezTo>
                      <a:pt x="38494" y="14711"/>
                      <a:pt x="39995" y="11208"/>
                      <a:pt x="40462" y="7873"/>
                    </a:cubicBezTo>
                    <a:lnTo>
                      <a:pt x="40462" y="7873"/>
                    </a:lnTo>
                    <a:cubicBezTo>
                      <a:pt x="40401" y="7885"/>
                      <a:pt x="40331" y="7893"/>
                      <a:pt x="40257" y="7893"/>
                    </a:cubicBezTo>
                    <a:cubicBezTo>
                      <a:pt x="40129" y="7893"/>
                      <a:pt x="39989" y="7869"/>
                      <a:pt x="39862" y="7806"/>
                    </a:cubicBezTo>
                    <a:cubicBezTo>
                      <a:pt x="38895" y="7539"/>
                      <a:pt x="38895" y="6505"/>
                      <a:pt x="39395" y="5905"/>
                    </a:cubicBezTo>
                    <a:lnTo>
                      <a:pt x="26986" y="0"/>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22" name="Google Shape;583;p38"/>
              <p:cNvSpPr/>
              <p:nvPr/>
            </p:nvSpPr>
            <p:spPr>
              <a:xfrm>
                <a:off x="7252560" y="3377160"/>
                <a:ext cx="1076040" cy="1063440"/>
              </a:xfrm>
              <a:custGeom>
                <a:avLst/>
                <a:gdLst>
                  <a:gd name="textAreaLeft" fmla="*/ 0 w 1076040"/>
                  <a:gd name="textAreaRight" fmla="*/ 1077120 w 1076040"/>
                  <a:gd name="textAreaTop" fmla="*/ 0 h 1063440"/>
                  <a:gd name="textAreaBottom" fmla="*/ 1064520 h 1063440"/>
                </a:gdLst>
                <a:ahLst/>
                <a:rect l="textAreaLeft" t="textAreaTop" r="textAreaRight" b="textAreaBottom"/>
                <a:pathLst>
                  <a:path w="33792" h="33392">
                    <a:moveTo>
                      <a:pt x="26986" y="1"/>
                    </a:moveTo>
                    <a:cubicBezTo>
                      <a:pt x="26875" y="531"/>
                      <a:pt x="26483" y="991"/>
                      <a:pt x="25910" y="991"/>
                    </a:cubicBezTo>
                    <a:cubicBezTo>
                      <a:pt x="25797" y="991"/>
                      <a:pt x="25678" y="973"/>
                      <a:pt x="25552" y="935"/>
                    </a:cubicBezTo>
                    <a:cubicBezTo>
                      <a:pt x="25485" y="935"/>
                      <a:pt x="25452" y="902"/>
                      <a:pt x="25385" y="835"/>
                    </a:cubicBezTo>
                    <a:cubicBezTo>
                      <a:pt x="23551" y="8007"/>
                      <a:pt x="18881" y="13611"/>
                      <a:pt x="15111" y="17147"/>
                    </a:cubicBezTo>
                    <a:cubicBezTo>
                      <a:pt x="10608" y="21316"/>
                      <a:pt x="5438" y="24519"/>
                      <a:pt x="201" y="27587"/>
                    </a:cubicBezTo>
                    <a:cubicBezTo>
                      <a:pt x="968" y="28088"/>
                      <a:pt x="768" y="29255"/>
                      <a:pt x="1" y="29589"/>
                    </a:cubicBezTo>
                    <a:lnTo>
                      <a:pt x="6138" y="33392"/>
                    </a:lnTo>
                    <a:cubicBezTo>
                      <a:pt x="6272" y="33225"/>
                      <a:pt x="6438" y="33058"/>
                      <a:pt x="6639" y="32925"/>
                    </a:cubicBezTo>
                    <a:cubicBezTo>
                      <a:pt x="12243" y="29389"/>
                      <a:pt x="19081" y="26420"/>
                      <a:pt x="23417" y="21416"/>
                    </a:cubicBezTo>
                    <a:cubicBezTo>
                      <a:pt x="27987" y="16113"/>
                      <a:pt x="31356" y="11543"/>
                      <a:pt x="33791" y="3270"/>
                    </a:cubicBezTo>
                    <a:lnTo>
                      <a:pt x="26986" y="1"/>
                    </a:lnTo>
                    <a:close/>
                  </a:path>
                </a:pathLst>
              </a:custGeom>
              <a:solidFill>
                <a:srgbClr val="52af45"/>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23" name="Google Shape;584;p38"/>
              <p:cNvSpPr/>
              <p:nvPr/>
            </p:nvSpPr>
            <p:spPr>
              <a:xfrm>
                <a:off x="8123400" y="3666960"/>
                <a:ext cx="136080" cy="120960"/>
              </a:xfrm>
              <a:custGeom>
                <a:avLst/>
                <a:gdLst>
                  <a:gd name="textAreaLeft" fmla="*/ 0 w 136080"/>
                  <a:gd name="textAreaRight" fmla="*/ 137160 w 136080"/>
                  <a:gd name="textAreaTop" fmla="*/ 0 h 120960"/>
                  <a:gd name="textAreaBottom" fmla="*/ 122040 h 120960"/>
                </a:gdLst>
                <a:ahLst/>
                <a:rect l="textAreaLeft" t="textAreaTop" r="textAreaRight" b="textAreaBottom"/>
                <a:pathLst>
                  <a:path w="4304" h="3829">
                    <a:moveTo>
                      <a:pt x="2141" y="1"/>
                    </a:moveTo>
                    <a:cubicBezTo>
                      <a:pt x="1306" y="1"/>
                      <a:pt x="546" y="530"/>
                      <a:pt x="300" y="1349"/>
                    </a:cubicBezTo>
                    <a:cubicBezTo>
                      <a:pt x="0" y="2383"/>
                      <a:pt x="600" y="3450"/>
                      <a:pt x="1601" y="3751"/>
                    </a:cubicBezTo>
                    <a:cubicBezTo>
                      <a:pt x="1782" y="3803"/>
                      <a:pt x="1965" y="3828"/>
                      <a:pt x="2143" y="3828"/>
                    </a:cubicBezTo>
                    <a:cubicBezTo>
                      <a:pt x="2986" y="3828"/>
                      <a:pt x="3755" y="3275"/>
                      <a:pt x="4003" y="2450"/>
                    </a:cubicBezTo>
                    <a:cubicBezTo>
                      <a:pt x="4303" y="1416"/>
                      <a:pt x="3703" y="381"/>
                      <a:pt x="2702" y="81"/>
                    </a:cubicBezTo>
                    <a:cubicBezTo>
                      <a:pt x="2515" y="27"/>
                      <a:pt x="2326" y="1"/>
                      <a:pt x="2141" y="1"/>
                    </a:cubicBezTo>
                    <a:close/>
                  </a:path>
                </a:pathLst>
              </a:custGeom>
              <a:solidFill>
                <a:srgbClr val="32a836"/>
              </a:solidFill>
              <a:ln w="0">
                <a:noFill/>
              </a:ln>
            </p:spPr>
            <p:style>
              <a:lnRef idx="0"/>
              <a:fillRef idx="0"/>
              <a:effectRef idx="0"/>
              <a:fontRef idx="minor"/>
            </p:style>
            <p:txBody>
              <a:bodyPr lIns="90000" rIns="90000" tIns="122400" bIns="1224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24" name="Google Shape;585;p38"/>
              <p:cNvSpPr/>
              <p:nvPr/>
            </p:nvSpPr>
            <p:spPr>
              <a:xfrm>
                <a:off x="8248680" y="3637440"/>
                <a:ext cx="140040" cy="216720"/>
              </a:xfrm>
              <a:custGeom>
                <a:avLst/>
                <a:gdLst>
                  <a:gd name="textAreaLeft" fmla="*/ 0 w 140040"/>
                  <a:gd name="textAreaRight" fmla="*/ 141120 w 140040"/>
                  <a:gd name="textAreaTop" fmla="*/ 0 h 216720"/>
                  <a:gd name="textAreaBottom" fmla="*/ 217800 h 216720"/>
                </a:gdLst>
                <a:ahLst/>
                <a:rect l="textAreaLeft" t="textAreaTop" r="textAreaRight" b="textAreaBottom"/>
                <a:pathLst>
                  <a:path w="4422" h="6836">
                    <a:moveTo>
                      <a:pt x="4127" y="1"/>
                    </a:moveTo>
                    <a:cubicBezTo>
                      <a:pt x="4018" y="1"/>
                      <a:pt x="3911" y="64"/>
                      <a:pt x="3883" y="207"/>
                    </a:cubicBezTo>
                    <a:cubicBezTo>
                      <a:pt x="3249" y="2608"/>
                      <a:pt x="2048" y="4710"/>
                      <a:pt x="213" y="6411"/>
                    </a:cubicBezTo>
                    <a:cubicBezTo>
                      <a:pt x="1" y="6571"/>
                      <a:pt x="212" y="6836"/>
                      <a:pt x="407" y="6836"/>
                    </a:cubicBezTo>
                    <a:cubicBezTo>
                      <a:pt x="457" y="6836"/>
                      <a:pt x="506" y="6819"/>
                      <a:pt x="547" y="6778"/>
                    </a:cubicBezTo>
                    <a:cubicBezTo>
                      <a:pt x="2415" y="5043"/>
                      <a:pt x="3749" y="2809"/>
                      <a:pt x="4383" y="307"/>
                    </a:cubicBezTo>
                    <a:cubicBezTo>
                      <a:pt x="4421" y="115"/>
                      <a:pt x="4273" y="1"/>
                      <a:pt x="4127" y="1"/>
                    </a:cubicBezTo>
                    <a:close/>
                  </a:path>
                </a:pathLst>
              </a:custGeom>
              <a:solidFill>
                <a:srgbClr val="32a836"/>
              </a:solidFill>
              <a:ln w="0">
                <a:noFill/>
              </a:ln>
            </p:spPr>
            <p:style>
              <a:lnRef idx="0"/>
              <a:fillRef idx="0"/>
              <a:effectRef idx="0"/>
              <a:fontRef idx="minor"/>
            </p:style>
            <p:txBody>
              <a:bodyPr lIns="90000" rIns="90000" tIns="218160" bIns="2181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25" name="Google Shape;586;p38"/>
              <p:cNvSpPr/>
              <p:nvPr/>
            </p:nvSpPr>
            <p:spPr>
              <a:xfrm>
                <a:off x="8279280" y="3665520"/>
                <a:ext cx="140040" cy="216360"/>
              </a:xfrm>
              <a:custGeom>
                <a:avLst/>
                <a:gdLst>
                  <a:gd name="textAreaLeft" fmla="*/ 0 w 140040"/>
                  <a:gd name="textAreaRight" fmla="*/ 141120 w 140040"/>
                  <a:gd name="textAreaTop" fmla="*/ 0 h 216360"/>
                  <a:gd name="textAreaBottom" fmla="*/ 217440 h 216360"/>
                </a:gdLst>
                <a:ahLst/>
                <a:rect l="textAreaLeft" t="textAreaTop" r="textAreaRight" b="textAreaBottom"/>
                <a:pathLst>
                  <a:path w="4423" h="6824">
                    <a:moveTo>
                      <a:pt x="4109" y="1"/>
                    </a:moveTo>
                    <a:cubicBezTo>
                      <a:pt x="4007" y="1"/>
                      <a:pt x="3909" y="59"/>
                      <a:pt x="3882" y="194"/>
                    </a:cubicBezTo>
                    <a:cubicBezTo>
                      <a:pt x="3248" y="2596"/>
                      <a:pt x="2047" y="4697"/>
                      <a:pt x="213" y="6398"/>
                    </a:cubicBezTo>
                    <a:cubicBezTo>
                      <a:pt x="0" y="6558"/>
                      <a:pt x="190" y="6823"/>
                      <a:pt x="394" y="6823"/>
                    </a:cubicBezTo>
                    <a:cubicBezTo>
                      <a:pt x="446" y="6823"/>
                      <a:pt x="499" y="6806"/>
                      <a:pt x="546" y="6765"/>
                    </a:cubicBezTo>
                    <a:cubicBezTo>
                      <a:pt x="2448" y="4997"/>
                      <a:pt x="3749" y="2829"/>
                      <a:pt x="4382" y="327"/>
                    </a:cubicBezTo>
                    <a:cubicBezTo>
                      <a:pt x="4422" y="128"/>
                      <a:pt x="4260" y="1"/>
                      <a:pt x="4109" y="1"/>
                    </a:cubicBezTo>
                    <a:close/>
                  </a:path>
                </a:pathLst>
              </a:custGeom>
              <a:solidFill>
                <a:srgbClr val="32a836"/>
              </a:solidFill>
              <a:ln w="0">
                <a:noFill/>
              </a:ln>
            </p:spPr>
            <p:style>
              <a:lnRef idx="0"/>
              <a:fillRef idx="0"/>
              <a:effectRef idx="0"/>
              <a:fontRef idx="minor"/>
            </p:style>
            <p:txBody>
              <a:bodyPr lIns="90000" rIns="90000" tIns="217440" bIns="217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26" name="Google Shape;587;p38"/>
              <p:cNvSpPr/>
              <p:nvPr/>
            </p:nvSpPr>
            <p:spPr>
              <a:xfrm>
                <a:off x="7728840" y="3856320"/>
                <a:ext cx="487080" cy="388800"/>
              </a:xfrm>
              <a:custGeom>
                <a:avLst/>
                <a:gdLst>
                  <a:gd name="textAreaLeft" fmla="*/ 0 w 487080"/>
                  <a:gd name="textAreaRight" fmla="*/ 488160 w 487080"/>
                  <a:gd name="textAreaTop" fmla="*/ 0 h 388800"/>
                  <a:gd name="textAreaBottom" fmla="*/ 389880 h 388800"/>
                </a:gdLst>
                <a:ahLst/>
                <a:rect l="textAreaLeft" t="textAreaTop" r="textAreaRight" b="textAreaBottom"/>
                <a:pathLst>
                  <a:path w="15312" h="12227">
                    <a:moveTo>
                      <a:pt x="6405" y="0"/>
                    </a:moveTo>
                    <a:cubicBezTo>
                      <a:pt x="4440" y="0"/>
                      <a:pt x="2662" y="819"/>
                      <a:pt x="1668" y="2377"/>
                    </a:cubicBezTo>
                    <a:cubicBezTo>
                      <a:pt x="1" y="5046"/>
                      <a:pt x="1335" y="8882"/>
                      <a:pt x="4637" y="10950"/>
                    </a:cubicBezTo>
                    <a:cubicBezTo>
                      <a:pt x="6011" y="11811"/>
                      <a:pt x="7507" y="12227"/>
                      <a:pt x="8907" y="12227"/>
                    </a:cubicBezTo>
                    <a:cubicBezTo>
                      <a:pt x="10872" y="12227"/>
                      <a:pt x="12650" y="11408"/>
                      <a:pt x="13644" y="9849"/>
                    </a:cubicBezTo>
                    <a:cubicBezTo>
                      <a:pt x="15311" y="7181"/>
                      <a:pt x="13977" y="3345"/>
                      <a:pt x="10675" y="1277"/>
                    </a:cubicBezTo>
                    <a:cubicBezTo>
                      <a:pt x="9301" y="416"/>
                      <a:pt x="7805" y="0"/>
                      <a:pt x="6405" y="0"/>
                    </a:cubicBezTo>
                    <a:close/>
                  </a:path>
                </a:pathLst>
              </a:custGeom>
              <a:solidFill>
                <a:srgbClr val="32a836"/>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27" name="Google Shape;588;p38"/>
              <p:cNvSpPr/>
              <p:nvPr/>
            </p:nvSpPr>
            <p:spPr>
              <a:xfrm>
                <a:off x="7751160" y="3874680"/>
                <a:ext cx="440280" cy="353160"/>
              </a:xfrm>
              <a:custGeom>
                <a:avLst/>
                <a:gdLst>
                  <a:gd name="textAreaLeft" fmla="*/ 0 w 440280"/>
                  <a:gd name="textAreaRight" fmla="*/ 441360 w 440280"/>
                  <a:gd name="textAreaTop" fmla="*/ 0 h 353160"/>
                  <a:gd name="textAreaBottom" fmla="*/ 354240 h 353160"/>
                </a:gdLst>
                <a:ahLst/>
                <a:rect l="textAreaLeft" t="textAreaTop" r="textAreaRight" b="textAreaBottom"/>
                <a:pathLst>
                  <a:path w="13844" h="11109">
                    <a:moveTo>
                      <a:pt x="5856" y="258"/>
                    </a:moveTo>
                    <a:cubicBezTo>
                      <a:pt x="6462" y="258"/>
                      <a:pt x="7087" y="348"/>
                      <a:pt x="7706" y="531"/>
                    </a:cubicBezTo>
                    <a:cubicBezTo>
                      <a:pt x="8339" y="698"/>
                      <a:pt x="8973" y="998"/>
                      <a:pt x="9540" y="1365"/>
                    </a:cubicBezTo>
                    <a:cubicBezTo>
                      <a:pt x="12409" y="3166"/>
                      <a:pt x="13576" y="6502"/>
                      <a:pt x="12142" y="8803"/>
                    </a:cubicBezTo>
                    <a:cubicBezTo>
                      <a:pt x="11306" y="10165"/>
                      <a:pt x="9767" y="10868"/>
                      <a:pt x="8060" y="10868"/>
                    </a:cubicBezTo>
                    <a:cubicBezTo>
                      <a:pt x="6840" y="10868"/>
                      <a:pt x="5533" y="10508"/>
                      <a:pt x="4336" y="9771"/>
                    </a:cubicBezTo>
                    <a:cubicBezTo>
                      <a:pt x="1468" y="7970"/>
                      <a:pt x="300" y="4634"/>
                      <a:pt x="1768" y="2332"/>
                    </a:cubicBezTo>
                    <a:cubicBezTo>
                      <a:pt x="2581" y="977"/>
                      <a:pt x="4141" y="258"/>
                      <a:pt x="5856" y="258"/>
                    </a:cubicBezTo>
                    <a:close/>
                    <a:moveTo>
                      <a:pt x="5798" y="0"/>
                    </a:moveTo>
                    <a:cubicBezTo>
                      <a:pt x="4002" y="0"/>
                      <a:pt x="2380" y="740"/>
                      <a:pt x="1501" y="2165"/>
                    </a:cubicBezTo>
                    <a:cubicBezTo>
                      <a:pt x="0" y="4600"/>
                      <a:pt x="1168" y="8070"/>
                      <a:pt x="4170" y="9971"/>
                    </a:cubicBezTo>
                    <a:cubicBezTo>
                      <a:pt x="4803" y="10371"/>
                      <a:pt x="5437" y="10638"/>
                      <a:pt x="6104" y="10838"/>
                    </a:cubicBezTo>
                    <a:cubicBezTo>
                      <a:pt x="6749" y="11019"/>
                      <a:pt x="7396" y="11108"/>
                      <a:pt x="8022" y="11108"/>
                    </a:cubicBezTo>
                    <a:cubicBezTo>
                      <a:pt x="9824" y="11108"/>
                      <a:pt x="11451" y="10364"/>
                      <a:pt x="12342" y="8904"/>
                    </a:cubicBezTo>
                    <a:cubicBezTo>
                      <a:pt x="13843" y="6502"/>
                      <a:pt x="12676" y="2999"/>
                      <a:pt x="9674" y="1131"/>
                    </a:cubicBezTo>
                    <a:cubicBezTo>
                      <a:pt x="8429" y="371"/>
                      <a:pt x="7070" y="0"/>
                      <a:pt x="5798" y="0"/>
                    </a:cubicBezTo>
                    <a:close/>
                  </a:path>
                </a:pathLst>
              </a:custGeom>
              <a:solidFill>
                <a:srgbClr val="92c685"/>
              </a:solidFill>
              <a:ln w="0">
                <a:noFill/>
              </a:ln>
            </p:spPr>
            <p:style>
              <a:lnRef idx="0"/>
              <a:fillRef idx="0"/>
              <a:effectRef idx="0"/>
              <a:fontRef idx="minor"/>
            </p:style>
            <p:txBody>
              <a:bodyPr lIns="90000" rIns="90000" tIns="354240" bIns="354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28" name="Google Shape;589;p38"/>
              <p:cNvSpPr/>
              <p:nvPr/>
            </p:nvSpPr>
            <p:spPr>
              <a:xfrm>
                <a:off x="7853400" y="3926880"/>
                <a:ext cx="253080" cy="219600"/>
              </a:xfrm>
              <a:custGeom>
                <a:avLst/>
                <a:gdLst>
                  <a:gd name="textAreaLeft" fmla="*/ 0 w 253080"/>
                  <a:gd name="textAreaRight" fmla="*/ 254160 w 253080"/>
                  <a:gd name="textAreaTop" fmla="*/ 0 h 219600"/>
                  <a:gd name="textAreaBottom" fmla="*/ 220680 h 219600"/>
                </a:gdLst>
                <a:ahLst/>
                <a:rect l="textAreaLeft" t="textAreaTop" r="textAreaRight" b="textAreaBottom"/>
                <a:pathLst>
                  <a:path w="7973" h="6921">
                    <a:moveTo>
                      <a:pt x="1501" y="2002"/>
                    </a:moveTo>
                    <a:lnTo>
                      <a:pt x="2836" y="3070"/>
                    </a:lnTo>
                    <a:cubicBezTo>
                      <a:pt x="2602" y="3203"/>
                      <a:pt x="2402" y="3303"/>
                      <a:pt x="2169" y="3303"/>
                    </a:cubicBezTo>
                    <a:cubicBezTo>
                      <a:pt x="2142" y="3308"/>
                      <a:pt x="2115" y="3310"/>
                      <a:pt x="2088" y="3310"/>
                    </a:cubicBezTo>
                    <a:cubicBezTo>
                      <a:pt x="1915" y="3310"/>
                      <a:pt x="1746" y="3223"/>
                      <a:pt x="1601" y="3136"/>
                    </a:cubicBezTo>
                    <a:cubicBezTo>
                      <a:pt x="1435" y="3003"/>
                      <a:pt x="1335" y="2836"/>
                      <a:pt x="1335" y="2636"/>
                    </a:cubicBezTo>
                    <a:cubicBezTo>
                      <a:pt x="1335" y="2402"/>
                      <a:pt x="1401" y="2202"/>
                      <a:pt x="1501" y="2002"/>
                    </a:cubicBezTo>
                    <a:close/>
                    <a:moveTo>
                      <a:pt x="5667" y="3149"/>
                    </a:moveTo>
                    <a:cubicBezTo>
                      <a:pt x="5857" y="3149"/>
                      <a:pt x="6014" y="3239"/>
                      <a:pt x="6171" y="3370"/>
                    </a:cubicBezTo>
                    <a:cubicBezTo>
                      <a:pt x="6405" y="3537"/>
                      <a:pt x="6505" y="3737"/>
                      <a:pt x="6505" y="3970"/>
                    </a:cubicBezTo>
                    <a:cubicBezTo>
                      <a:pt x="6505" y="4170"/>
                      <a:pt x="6438" y="4404"/>
                      <a:pt x="6305" y="4671"/>
                    </a:cubicBezTo>
                    <a:lnTo>
                      <a:pt x="4770" y="3370"/>
                    </a:lnTo>
                    <a:cubicBezTo>
                      <a:pt x="5004" y="3236"/>
                      <a:pt x="5271" y="3203"/>
                      <a:pt x="5504" y="3170"/>
                    </a:cubicBezTo>
                    <a:cubicBezTo>
                      <a:pt x="5561" y="3155"/>
                      <a:pt x="5615" y="3149"/>
                      <a:pt x="5667" y="3149"/>
                    </a:cubicBezTo>
                    <a:close/>
                    <a:moveTo>
                      <a:pt x="667" y="1"/>
                    </a:moveTo>
                    <a:lnTo>
                      <a:pt x="0" y="801"/>
                    </a:lnTo>
                    <a:lnTo>
                      <a:pt x="768" y="1402"/>
                    </a:lnTo>
                    <a:cubicBezTo>
                      <a:pt x="434" y="1902"/>
                      <a:pt x="267" y="2469"/>
                      <a:pt x="301" y="2903"/>
                    </a:cubicBezTo>
                    <a:cubicBezTo>
                      <a:pt x="301" y="3370"/>
                      <a:pt x="501" y="3803"/>
                      <a:pt x="901" y="4070"/>
                    </a:cubicBezTo>
                    <a:cubicBezTo>
                      <a:pt x="1101" y="4237"/>
                      <a:pt x="1335" y="4404"/>
                      <a:pt x="1601" y="4471"/>
                    </a:cubicBezTo>
                    <a:cubicBezTo>
                      <a:pt x="1767" y="4494"/>
                      <a:pt x="1948" y="4518"/>
                      <a:pt x="2123" y="4518"/>
                    </a:cubicBezTo>
                    <a:cubicBezTo>
                      <a:pt x="2196" y="4518"/>
                      <a:pt x="2267" y="4514"/>
                      <a:pt x="2335" y="4504"/>
                    </a:cubicBezTo>
                    <a:cubicBezTo>
                      <a:pt x="2569" y="4471"/>
                      <a:pt x="2802" y="4404"/>
                      <a:pt x="3069" y="4304"/>
                    </a:cubicBezTo>
                    <a:cubicBezTo>
                      <a:pt x="3303" y="4204"/>
                      <a:pt x="3503" y="4070"/>
                      <a:pt x="3770" y="3970"/>
                    </a:cubicBezTo>
                    <a:lnTo>
                      <a:pt x="5638" y="5538"/>
                    </a:lnTo>
                    <a:cubicBezTo>
                      <a:pt x="5382" y="5726"/>
                      <a:pt x="5108" y="5817"/>
                      <a:pt x="4817" y="5817"/>
                    </a:cubicBezTo>
                    <a:cubicBezTo>
                      <a:pt x="4539" y="5817"/>
                      <a:pt x="4246" y="5734"/>
                      <a:pt x="3936" y="5571"/>
                    </a:cubicBezTo>
                    <a:lnTo>
                      <a:pt x="3403" y="6505"/>
                    </a:lnTo>
                    <a:cubicBezTo>
                      <a:pt x="3829" y="6761"/>
                      <a:pt x="4256" y="6920"/>
                      <a:pt x="4703" y="6920"/>
                    </a:cubicBezTo>
                    <a:cubicBezTo>
                      <a:pt x="4780" y="6920"/>
                      <a:pt x="4858" y="6915"/>
                      <a:pt x="4937" y="6906"/>
                    </a:cubicBezTo>
                    <a:cubicBezTo>
                      <a:pt x="5471" y="6872"/>
                      <a:pt x="5971" y="6639"/>
                      <a:pt x="6472" y="6172"/>
                    </a:cubicBezTo>
                    <a:lnTo>
                      <a:pt x="7306" y="6739"/>
                    </a:lnTo>
                    <a:lnTo>
                      <a:pt x="7973" y="5972"/>
                    </a:lnTo>
                    <a:lnTo>
                      <a:pt x="7239" y="5338"/>
                    </a:lnTo>
                    <a:cubicBezTo>
                      <a:pt x="7406" y="5038"/>
                      <a:pt x="7506" y="4804"/>
                      <a:pt x="7606" y="4504"/>
                    </a:cubicBezTo>
                    <a:cubicBezTo>
                      <a:pt x="7672" y="4204"/>
                      <a:pt x="7739" y="3970"/>
                      <a:pt x="7672" y="3703"/>
                    </a:cubicBezTo>
                    <a:cubicBezTo>
                      <a:pt x="7639" y="3470"/>
                      <a:pt x="7606" y="3203"/>
                      <a:pt x="7472" y="3003"/>
                    </a:cubicBezTo>
                    <a:cubicBezTo>
                      <a:pt x="7339" y="2803"/>
                      <a:pt x="7239" y="2636"/>
                      <a:pt x="7005" y="2469"/>
                    </a:cubicBezTo>
                    <a:cubicBezTo>
                      <a:pt x="6772" y="2236"/>
                      <a:pt x="6472" y="2069"/>
                      <a:pt x="6238" y="2035"/>
                    </a:cubicBezTo>
                    <a:cubicBezTo>
                      <a:pt x="6049" y="2012"/>
                      <a:pt x="5877" y="1988"/>
                      <a:pt x="5687" y="1988"/>
                    </a:cubicBezTo>
                    <a:cubicBezTo>
                      <a:pt x="5608" y="1988"/>
                      <a:pt x="5525" y="1992"/>
                      <a:pt x="5438" y="2002"/>
                    </a:cubicBezTo>
                    <a:cubicBezTo>
                      <a:pt x="5137" y="2035"/>
                      <a:pt x="4904" y="2069"/>
                      <a:pt x="4637" y="2202"/>
                    </a:cubicBezTo>
                    <a:lnTo>
                      <a:pt x="3903" y="2569"/>
                    </a:lnTo>
                    <a:lnTo>
                      <a:pt x="2269" y="1235"/>
                    </a:lnTo>
                    <a:cubicBezTo>
                      <a:pt x="2481" y="1129"/>
                      <a:pt x="2687" y="1071"/>
                      <a:pt x="2902" y="1071"/>
                    </a:cubicBezTo>
                    <a:cubicBezTo>
                      <a:pt x="3158" y="1071"/>
                      <a:pt x="3428" y="1153"/>
                      <a:pt x="3736" y="1335"/>
                    </a:cubicBezTo>
                    <a:lnTo>
                      <a:pt x="4303" y="401"/>
                    </a:lnTo>
                    <a:cubicBezTo>
                      <a:pt x="4103" y="301"/>
                      <a:pt x="3903" y="167"/>
                      <a:pt x="3636" y="67"/>
                    </a:cubicBezTo>
                    <a:cubicBezTo>
                      <a:pt x="3403" y="34"/>
                      <a:pt x="3136" y="1"/>
                      <a:pt x="2902" y="1"/>
                    </a:cubicBezTo>
                    <a:cubicBezTo>
                      <a:pt x="2636" y="1"/>
                      <a:pt x="2402" y="34"/>
                      <a:pt x="2135" y="167"/>
                    </a:cubicBezTo>
                    <a:cubicBezTo>
                      <a:pt x="1902" y="301"/>
                      <a:pt x="1668" y="401"/>
                      <a:pt x="1435" y="634"/>
                    </a:cubicBezTo>
                    <a:lnTo>
                      <a:pt x="667" y="1"/>
                    </a:lnTo>
                    <a:close/>
                  </a:path>
                </a:pathLst>
              </a:custGeom>
              <a:solidFill>
                <a:srgbClr val="009540"/>
              </a:solidFill>
              <a:ln w="0">
                <a:noFill/>
              </a:ln>
            </p:spPr>
            <p:style>
              <a:lnRef idx="0"/>
              <a:fillRef idx="0"/>
              <a:effectRef idx="0"/>
              <a:fontRef idx="minor"/>
            </p:style>
            <p:txBody>
              <a:bodyPr lIns="90000" rIns="90000" tIns="221040" bIns="2210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29" name="Google Shape;590;p38"/>
              <p:cNvSpPr/>
              <p:nvPr/>
            </p:nvSpPr>
            <p:spPr>
              <a:xfrm>
                <a:off x="7101720" y="3267720"/>
                <a:ext cx="1386720" cy="1338840"/>
              </a:xfrm>
              <a:custGeom>
                <a:avLst/>
                <a:gdLst>
                  <a:gd name="textAreaLeft" fmla="*/ 0 w 1386720"/>
                  <a:gd name="textAreaRight" fmla="*/ 1387800 w 1386720"/>
                  <a:gd name="textAreaTop" fmla="*/ 0 h 1338840"/>
                  <a:gd name="textAreaBottom" fmla="*/ 1339920 h 1338840"/>
                </a:gdLst>
                <a:ahLst/>
                <a:rect l="textAreaLeft" t="textAreaTop" r="textAreaRight" b="textAreaBottom"/>
                <a:pathLst>
                  <a:path w="43532" h="42031">
                    <a:moveTo>
                      <a:pt x="25853" y="0"/>
                    </a:moveTo>
                    <a:cubicBezTo>
                      <a:pt x="25486" y="7239"/>
                      <a:pt x="21750" y="13977"/>
                      <a:pt x="16880" y="19347"/>
                    </a:cubicBezTo>
                    <a:cubicBezTo>
                      <a:pt x="12009" y="24685"/>
                      <a:pt x="6005" y="28854"/>
                      <a:pt x="1" y="32990"/>
                    </a:cubicBezTo>
                    <a:lnTo>
                      <a:pt x="18047" y="42030"/>
                    </a:lnTo>
                    <a:cubicBezTo>
                      <a:pt x="26820" y="36827"/>
                      <a:pt x="34192" y="29254"/>
                      <a:pt x="39229" y="20381"/>
                    </a:cubicBezTo>
                    <a:cubicBezTo>
                      <a:pt x="41664" y="16145"/>
                      <a:pt x="43532" y="11375"/>
                      <a:pt x="43098" y="6538"/>
                    </a:cubicBezTo>
                    <a:lnTo>
                      <a:pt x="25853" y="0"/>
                    </a:lnTo>
                    <a:close/>
                  </a:path>
                </a:pathLst>
              </a:custGeom>
              <a:solidFill>
                <a:srgbClr val="4b8e67"/>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30" name="Google Shape;591;p38"/>
              <p:cNvSpPr/>
              <p:nvPr/>
            </p:nvSpPr>
            <p:spPr>
              <a:xfrm>
                <a:off x="7218720" y="3328200"/>
                <a:ext cx="1226160" cy="1215360"/>
              </a:xfrm>
              <a:custGeom>
                <a:avLst/>
                <a:gdLst>
                  <a:gd name="textAreaLeft" fmla="*/ 0 w 1226160"/>
                  <a:gd name="textAreaRight" fmla="*/ 1227240 w 1226160"/>
                  <a:gd name="textAreaTop" fmla="*/ 0 h 1215360"/>
                  <a:gd name="textAreaBottom" fmla="*/ 1216440 h 1215360"/>
                </a:gdLst>
                <a:ahLst/>
                <a:rect l="textAreaLeft" t="textAreaTop" r="textAreaRight" b="textAreaBottom"/>
                <a:pathLst>
                  <a:path w="38495" h="38162">
                    <a:moveTo>
                      <a:pt x="24418" y="1"/>
                    </a:moveTo>
                    <a:cubicBezTo>
                      <a:pt x="24359" y="561"/>
                      <a:pt x="23986" y="1096"/>
                      <a:pt x="23346" y="1096"/>
                    </a:cubicBezTo>
                    <a:cubicBezTo>
                      <a:pt x="23263" y="1096"/>
                      <a:pt x="23175" y="1087"/>
                      <a:pt x="23083" y="1068"/>
                    </a:cubicBezTo>
                    <a:cubicBezTo>
                      <a:pt x="23017" y="1068"/>
                      <a:pt x="22983" y="1001"/>
                      <a:pt x="22916" y="1001"/>
                    </a:cubicBezTo>
                    <a:cubicBezTo>
                      <a:pt x="21716" y="8307"/>
                      <a:pt x="17546" y="14277"/>
                      <a:pt x="14010" y="18114"/>
                    </a:cubicBezTo>
                    <a:cubicBezTo>
                      <a:pt x="9874" y="22617"/>
                      <a:pt x="5004" y="26286"/>
                      <a:pt x="33" y="29755"/>
                    </a:cubicBezTo>
                    <a:cubicBezTo>
                      <a:pt x="834" y="30155"/>
                      <a:pt x="701" y="31356"/>
                      <a:pt x="0" y="31757"/>
                    </a:cubicBezTo>
                    <a:lnTo>
                      <a:pt x="12676" y="38161"/>
                    </a:lnTo>
                    <a:cubicBezTo>
                      <a:pt x="13008" y="37690"/>
                      <a:pt x="13525" y="37311"/>
                      <a:pt x="14226" y="37311"/>
                    </a:cubicBezTo>
                    <a:cubicBezTo>
                      <a:pt x="14369" y="37311"/>
                      <a:pt x="14519" y="37327"/>
                      <a:pt x="14677" y="37361"/>
                    </a:cubicBezTo>
                    <a:cubicBezTo>
                      <a:pt x="15178" y="37494"/>
                      <a:pt x="15545" y="37694"/>
                      <a:pt x="15811" y="38028"/>
                    </a:cubicBezTo>
                    <a:cubicBezTo>
                      <a:pt x="23550" y="32991"/>
                      <a:pt x="30055" y="26119"/>
                      <a:pt x="34658" y="18013"/>
                    </a:cubicBezTo>
                    <a:cubicBezTo>
                      <a:pt x="37093" y="13744"/>
                      <a:pt x="38327" y="10108"/>
                      <a:pt x="38494" y="6739"/>
                    </a:cubicBezTo>
                    <a:lnTo>
                      <a:pt x="38494" y="6739"/>
                    </a:lnTo>
                    <a:cubicBezTo>
                      <a:pt x="38376" y="6762"/>
                      <a:pt x="38225" y="6786"/>
                      <a:pt x="38076" y="6786"/>
                    </a:cubicBezTo>
                    <a:cubicBezTo>
                      <a:pt x="38014" y="6786"/>
                      <a:pt x="37952" y="6782"/>
                      <a:pt x="37894" y="6772"/>
                    </a:cubicBezTo>
                    <a:cubicBezTo>
                      <a:pt x="36926" y="6572"/>
                      <a:pt x="36826" y="5505"/>
                      <a:pt x="37260" y="4904"/>
                    </a:cubicBezTo>
                    <a:lnTo>
                      <a:pt x="24418"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31" name="Google Shape;592;p38"/>
              <p:cNvSpPr/>
              <p:nvPr/>
            </p:nvSpPr>
            <p:spPr>
              <a:xfrm>
                <a:off x="8039520" y="3608640"/>
                <a:ext cx="131760" cy="120960"/>
              </a:xfrm>
              <a:custGeom>
                <a:avLst/>
                <a:gdLst>
                  <a:gd name="textAreaLeft" fmla="*/ 0 w 131760"/>
                  <a:gd name="textAreaRight" fmla="*/ 132840 w 131760"/>
                  <a:gd name="textAreaTop" fmla="*/ 0 h 120960"/>
                  <a:gd name="textAreaBottom" fmla="*/ 122040 h 120960"/>
                </a:gdLst>
                <a:ahLst/>
                <a:rect l="textAreaLeft" t="textAreaTop" r="textAreaRight" b="textAreaBottom"/>
                <a:pathLst>
                  <a:path w="4171" h="3829">
                    <a:moveTo>
                      <a:pt x="2052" y="1"/>
                    </a:moveTo>
                    <a:cubicBezTo>
                      <a:pt x="1171" y="1"/>
                      <a:pt x="374" y="621"/>
                      <a:pt x="201" y="1515"/>
                    </a:cubicBezTo>
                    <a:cubicBezTo>
                      <a:pt x="1" y="2549"/>
                      <a:pt x="668" y="3583"/>
                      <a:pt x="1702" y="3783"/>
                    </a:cubicBezTo>
                    <a:cubicBezTo>
                      <a:pt x="1837" y="3814"/>
                      <a:pt x="1971" y="3828"/>
                      <a:pt x="2103" y="3828"/>
                    </a:cubicBezTo>
                    <a:cubicBezTo>
                      <a:pt x="2984" y="3828"/>
                      <a:pt x="3767" y="3181"/>
                      <a:pt x="3970" y="2282"/>
                    </a:cubicBezTo>
                    <a:cubicBezTo>
                      <a:pt x="4170" y="1248"/>
                      <a:pt x="3503" y="247"/>
                      <a:pt x="2469" y="47"/>
                    </a:cubicBezTo>
                    <a:cubicBezTo>
                      <a:pt x="2330" y="16"/>
                      <a:pt x="2190" y="1"/>
                      <a:pt x="2052" y="1"/>
                    </a:cubicBezTo>
                    <a:close/>
                  </a:path>
                </a:pathLst>
              </a:custGeom>
              <a:solidFill>
                <a:srgbClr val="4b8e67"/>
              </a:solidFill>
              <a:ln w="0">
                <a:noFill/>
              </a:ln>
            </p:spPr>
            <p:style>
              <a:lnRef idx="0"/>
              <a:fillRef idx="0"/>
              <a:effectRef idx="0"/>
              <a:fontRef idx="minor"/>
            </p:style>
            <p:txBody>
              <a:bodyPr lIns="90000" rIns="90000" tIns="122400" bIns="1224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32" name="Google Shape;593;p38"/>
              <p:cNvSpPr/>
              <p:nvPr/>
            </p:nvSpPr>
            <p:spPr>
              <a:xfrm>
                <a:off x="8172000" y="3565080"/>
                <a:ext cx="121320" cy="226800"/>
              </a:xfrm>
              <a:custGeom>
                <a:avLst/>
                <a:gdLst>
                  <a:gd name="textAreaLeft" fmla="*/ 0 w 121320"/>
                  <a:gd name="textAreaRight" fmla="*/ 122400 w 121320"/>
                  <a:gd name="textAreaTop" fmla="*/ 0 h 226800"/>
                  <a:gd name="textAreaBottom" fmla="*/ 227880 h 226800"/>
                </a:gdLst>
                <a:ahLst/>
                <a:rect l="textAreaLeft" t="textAreaTop" r="textAreaRight" b="textAreaBottom"/>
                <a:pathLst>
                  <a:path w="3838" h="7143">
                    <a:moveTo>
                      <a:pt x="3538" y="1"/>
                    </a:moveTo>
                    <a:cubicBezTo>
                      <a:pt x="3431" y="1"/>
                      <a:pt x="3332" y="64"/>
                      <a:pt x="3318" y="206"/>
                    </a:cubicBezTo>
                    <a:cubicBezTo>
                      <a:pt x="2918" y="2675"/>
                      <a:pt x="1850" y="4876"/>
                      <a:pt x="149" y="6711"/>
                    </a:cubicBezTo>
                    <a:cubicBezTo>
                      <a:pt x="1" y="6909"/>
                      <a:pt x="163" y="7143"/>
                      <a:pt x="339" y="7143"/>
                    </a:cubicBezTo>
                    <a:cubicBezTo>
                      <a:pt x="401" y="7143"/>
                      <a:pt x="464" y="7114"/>
                      <a:pt x="516" y="7045"/>
                    </a:cubicBezTo>
                    <a:cubicBezTo>
                      <a:pt x="2317" y="5143"/>
                      <a:pt x="3418" y="2875"/>
                      <a:pt x="3818" y="306"/>
                    </a:cubicBezTo>
                    <a:cubicBezTo>
                      <a:pt x="3837" y="115"/>
                      <a:pt x="3681" y="1"/>
                      <a:pt x="3538" y="1"/>
                    </a:cubicBezTo>
                    <a:close/>
                  </a:path>
                </a:pathLst>
              </a:custGeom>
              <a:solidFill>
                <a:srgbClr val="4b8e67"/>
              </a:solidFill>
              <a:ln w="0">
                <a:noFill/>
              </a:ln>
            </p:spPr>
            <p:style>
              <a:lnRef idx="0"/>
              <a:fillRef idx="0"/>
              <a:effectRef idx="0"/>
              <a:fontRef idx="minor"/>
            </p:style>
            <p:txBody>
              <a:bodyPr lIns="90000" rIns="90000" tIns="228240" bIns="228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33" name="Google Shape;594;p38"/>
              <p:cNvSpPr/>
              <p:nvPr/>
            </p:nvSpPr>
            <p:spPr>
              <a:xfrm>
                <a:off x="8204760" y="3590280"/>
                <a:ext cx="122040" cy="226440"/>
              </a:xfrm>
              <a:custGeom>
                <a:avLst/>
                <a:gdLst>
                  <a:gd name="textAreaLeft" fmla="*/ 0 w 122040"/>
                  <a:gd name="textAreaRight" fmla="*/ 123120 w 122040"/>
                  <a:gd name="textAreaTop" fmla="*/ 0 h 226440"/>
                  <a:gd name="textAreaBottom" fmla="*/ 227520 h 226440"/>
                </a:gdLst>
                <a:ahLst/>
                <a:rect l="textAreaLeft" t="textAreaTop" r="textAreaRight" b="textAreaBottom"/>
                <a:pathLst>
                  <a:path w="3859" h="7138">
                    <a:moveTo>
                      <a:pt x="3571" y="1"/>
                    </a:moveTo>
                    <a:cubicBezTo>
                      <a:pt x="3453" y="1"/>
                      <a:pt x="3337" y="70"/>
                      <a:pt x="3322" y="220"/>
                    </a:cubicBezTo>
                    <a:cubicBezTo>
                      <a:pt x="2922" y="2688"/>
                      <a:pt x="1888" y="4890"/>
                      <a:pt x="153" y="6725"/>
                    </a:cubicBezTo>
                    <a:cubicBezTo>
                      <a:pt x="1" y="6902"/>
                      <a:pt x="176" y="7138"/>
                      <a:pt x="372" y="7138"/>
                    </a:cubicBezTo>
                    <a:cubicBezTo>
                      <a:pt x="434" y="7138"/>
                      <a:pt x="497" y="7114"/>
                      <a:pt x="553" y="7058"/>
                    </a:cubicBezTo>
                    <a:cubicBezTo>
                      <a:pt x="2321" y="5123"/>
                      <a:pt x="3422" y="2855"/>
                      <a:pt x="3822" y="287"/>
                    </a:cubicBezTo>
                    <a:cubicBezTo>
                      <a:pt x="3859" y="103"/>
                      <a:pt x="3714" y="1"/>
                      <a:pt x="3571" y="1"/>
                    </a:cubicBezTo>
                    <a:close/>
                  </a:path>
                </a:pathLst>
              </a:custGeom>
              <a:solidFill>
                <a:srgbClr val="4b8e67"/>
              </a:solidFill>
              <a:ln w="0">
                <a:noFill/>
              </a:ln>
            </p:spPr>
            <p:style>
              <a:lnRef idx="0"/>
              <a:fillRef idx="0"/>
              <a:effectRef idx="0"/>
              <a:fontRef idx="minor"/>
            </p:style>
            <p:txBody>
              <a:bodyPr lIns="90000" rIns="90000" tIns="227520" bIns="227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34" name="Google Shape;595;p38"/>
              <p:cNvSpPr/>
              <p:nvPr/>
            </p:nvSpPr>
            <p:spPr>
              <a:xfrm>
                <a:off x="7669440" y="3820680"/>
                <a:ext cx="490320" cy="382320"/>
              </a:xfrm>
              <a:custGeom>
                <a:avLst/>
                <a:gdLst>
                  <a:gd name="textAreaLeft" fmla="*/ 0 w 490320"/>
                  <a:gd name="textAreaRight" fmla="*/ 491400 w 490320"/>
                  <a:gd name="textAreaTop" fmla="*/ 0 h 382320"/>
                  <a:gd name="textAreaBottom" fmla="*/ 383400 h 382320"/>
                </a:gdLst>
                <a:ahLst/>
                <a:rect l="textAreaLeft" t="textAreaTop" r="textAreaRight" b="textAreaBottom"/>
                <a:pathLst>
                  <a:path w="15412" h="12030">
                    <a:moveTo>
                      <a:pt x="6574" y="0"/>
                    </a:moveTo>
                    <a:cubicBezTo>
                      <a:pt x="4353" y="0"/>
                      <a:pt x="2360" y="989"/>
                      <a:pt x="1435" y="2796"/>
                    </a:cubicBezTo>
                    <a:cubicBezTo>
                      <a:pt x="1" y="5598"/>
                      <a:pt x="1635" y="9301"/>
                      <a:pt x="5104" y="11102"/>
                    </a:cubicBezTo>
                    <a:cubicBezTo>
                      <a:pt x="6324" y="11730"/>
                      <a:pt x="7616" y="12029"/>
                      <a:pt x="8838" y="12029"/>
                    </a:cubicBezTo>
                    <a:cubicBezTo>
                      <a:pt x="11059" y="12029"/>
                      <a:pt x="13052" y="11041"/>
                      <a:pt x="13977" y="9234"/>
                    </a:cubicBezTo>
                    <a:cubicBezTo>
                      <a:pt x="15412" y="6432"/>
                      <a:pt x="13777" y="2729"/>
                      <a:pt x="10308" y="928"/>
                    </a:cubicBezTo>
                    <a:cubicBezTo>
                      <a:pt x="9088" y="300"/>
                      <a:pt x="7796" y="0"/>
                      <a:pt x="6574" y="0"/>
                    </a:cubicBezTo>
                    <a:close/>
                  </a:path>
                </a:pathLst>
              </a:custGeom>
              <a:solidFill>
                <a:srgbClr val="4b8e67"/>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35" name="Google Shape;596;p38"/>
              <p:cNvSpPr/>
              <p:nvPr/>
            </p:nvSpPr>
            <p:spPr>
              <a:xfrm>
                <a:off x="7691760" y="3837960"/>
                <a:ext cx="445680" cy="348120"/>
              </a:xfrm>
              <a:custGeom>
                <a:avLst/>
                <a:gdLst>
                  <a:gd name="textAreaLeft" fmla="*/ 0 w 445680"/>
                  <a:gd name="textAreaRight" fmla="*/ 446760 w 445680"/>
                  <a:gd name="textAreaTop" fmla="*/ 0 h 348120"/>
                  <a:gd name="textAreaBottom" fmla="*/ 349200 h 348120"/>
                </a:gdLst>
                <a:ahLst/>
                <a:rect l="textAreaLeft" t="textAreaTop" r="textAreaRight" b="textAreaBottom"/>
                <a:pathLst>
                  <a:path w="14011" h="10948">
                    <a:moveTo>
                      <a:pt x="5943" y="280"/>
                    </a:moveTo>
                    <a:cubicBezTo>
                      <a:pt x="6399" y="280"/>
                      <a:pt x="6867" y="327"/>
                      <a:pt x="7339" y="422"/>
                    </a:cubicBezTo>
                    <a:cubicBezTo>
                      <a:pt x="8006" y="522"/>
                      <a:pt x="8640" y="756"/>
                      <a:pt x="9240" y="1089"/>
                    </a:cubicBezTo>
                    <a:cubicBezTo>
                      <a:pt x="12275" y="2624"/>
                      <a:pt x="13710" y="5860"/>
                      <a:pt x="12476" y="8295"/>
                    </a:cubicBezTo>
                    <a:cubicBezTo>
                      <a:pt x="11662" y="9836"/>
                      <a:pt x="9942" y="10690"/>
                      <a:pt x="8020" y="10690"/>
                    </a:cubicBezTo>
                    <a:cubicBezTo>
                      <a:pt x="6948" y="10690"/>
                      <a:pt x="5812" y="10424"/>
                      <a:pt x="4737" y="9862"/>
                    </a:cubicBezTo>
                    <a:cubicBezTo>
                      <a:pt x="1701" y="8328"/>
                      <a:pt x="300" y="5092"/>
                      <a:pt x="1534" y="2657"/>
                    </a:cubicBezTo>
                    <a:cubicBezTo>
                      <a:pt x="2317" y="1119"/>
                      <a:pt x="4016" y="280"/>
                      <a:pt x="5943" y="280"/>
                    </a:cubicBezTo>
                    <a:close/>
                    <a:moveTo>
                      <a:pt x="5989" y="1"/>
                    </a:moveTo>
                    <a:cubicBezTo>
                      <a:pt x="3974" y="1"/>
                      <a:pt x="2174" y="887"/>
                      <a:pt x="1334" y="2524"/>
                    </a:cubicBezTo>
                    <a:cubicBezTo>
                      <a:pt x="0" y="5092"/>
                      <a:pt x="1501" y="8461"/>
                      <a:pt x="4637" y="10096"/>
                    </a:cubicBezTo>
                    <a:cubicBezTo>
                      <a:pt x="5237" y="10429"/>
                      <a:pt x="5904" y="10663"/>
                      <a:pt x="6571" y="10796"/>
                    </a:cubicBezTo>
                    <a:cubicBezTo>
                      <a:pt x="7058" y="10897"/>
                      <a:pt x="7542" y="10947"/>
                      <a:pt x="8014" y="10947"/>
                    </a:cubicBezTo>
                    <a:cubicBezTo>
                      <a:pt x="10035" y="10947"/>
                      <a:pt x="11838" y="10038"/>
                      <a:pt x="12676" y="8361"/>
                    </a:cubicBezTo>
                    <a:cubicBezTo>
                      <a:pt x="14010" y="5826"/>
                      <a:pt x="12509" y="2457"/>
                      <a:pt x="9373" y="823"/>
                    </a:cubicBezTo>
                    <a:cubicBezTo>
                      <a:pt x="8263" y="267"/>
                      <a:pt x="7093" y="1"/>
                      <a:pt x="5989" y="1"/>
                    </a:cubicBezTo>
                    <a:close/>
                  </a:path>
                </a:pathLst>
              </a:custGeom>
              <a:solidFill>
                <a:schemeClr val="accent1"/>
              </a:solidFill>
              <a:ln w="0">
                <a:noFill/>
              </a:ln>
            </p:spPr>
            <p:style>
              <a:lnRef idx="0"/>
              <a:fillRef idx="0"/>
              <a:effectRef idx="0"/>
              <a:fontRef idx="minor"/>
            </p:style>
            <p:txBody>
              <a:bodyPr lIns="90000" rIns="90000" tIns="349200" bIns="3492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36" name="Google Shape;597;p38"/>
              <p:cNvSpPr/>
              <p:nvPr/>
            </p:nvSpPr>
            <p:spPr>
              <a:xfrm>
                <a:off x="7787520" y="3890160"/>
                <a:ext cx="262800" cy="213120"/>
              </a:xfrm>
              <a:custGeom>
                <a:avLst/>
                <a:gdLst>
                  <a:gd name="textAreaLeft" fmla="*/ 0 w 262800"/>
                  <a:gd name="textAreaRight" fmla="*/ 263880 w 262800"/>
                  <a:gd name="textAreaTop" fmla="*/ 0 h 213120"/>
                  <a:gd name="textAreaBottom" fmla="*/ 214200 h 213120"/>
                </a:gdLst>
                <a:ahLst/>
                <a:rect l="textAreaLeft" t="textAreaTop" r="textAreaRight" b="textAreaBottom"/>
                <a:pathLst>
                  <a:path w="8273" h="6724">
                    <a:moveTo>
                      <a:pt x="1635" y="2116"/>
                    </a:moveTo>
                    <a:lnTo>
                      <a:pt x="3036" y="3117"/>
                    </a:lnTo>
                    <a:cubicBezTo>
                      <a:pt x="2802" y="3217"/>
                      <a:pt x="2569" y="3317"/>
                      <a:pt x="2369" y="3350"/>
                    </a:cubicBezTo>
                    <a:cubicBezTo>
                      <a:pt x="2321" y="3358"/>
                      <a:pt x="2274" y="3362"/>
                      <a:pt x="2227" y="3362"/>
                    </a:cubicBezTo>
                    <a:cubicBezTo>
                      <a:pt x="2076" y="3362"/>
                      <a:pt x="1929" y="3319"/>
                      <a:pt x="1801" y="3217"/>
                    </a:cubicBezTo>
                    <a:cubicBezTo>
                      <a:pt x="1635" y="3117"/>
                      <a:pt x="1535" y="2950"/>
                      <a:pt x="1501" y="2716"/>
                    </a:cubicBezTo>
                    <a:cubicBezTo>
                      <a:pt x="1468" y="2550"/>
                      <a:pt x="1501" y="2350"/>
                      <a:pt x="1635" y="2116"/>
                    </a:cubicBezTo>
                    <a:close/>
                    <a:moveTo>
                      <a:pt x="5848" y="2872"/>
                    </a:moveTo>
                    <a:cubicBezTo>
                      <a:pt x="6021" y="2872"/>
                      <a:pt x="6216" y="2921"/>
                      <a:pt x="6371" y="3050"/>
                    </a:cubicBezTo>
                    <a:cubicBezTo>
                      <a:pt x="6638" y="3217"/>
                      <a:pt x="6738" y="3384"/>
                      <a:pt x="6738" y="3650"/>
                    </a:cubicBezTo>
                    <a:cubicBezTo>
                      <a:pt x="6805" y="3851"/>
                      <a:pt x="6738" y="4117"/>
                      <a:pt x="6638" y="4351"/>
                    </a:cubicBezTo>
                    <a:lnTo>
                      <a:pt x="4970" y="3183"/>
                    </a:lnTo>
                    <a:cubicBezTo>
                      <a:pt x="5204" y="3017"/>
                      <a:pt x="5471" y="2950"/>
                      <a:pt x="5704" y="2883"/>
                    </a:cubicBezTo>
                    <a:cubicBezTo>
                      <a:pt x="5749" y="2876"/>
                      <a:pt x="5798" y="2872"/>
                      <a:pt x="5848" y="2872"/>
                    </a:cubicBezTo>
                    <a:close/>
                    <a:moveTo>
                      <a:pt x="3008" y="1"/>
                    </a:moveTo>
                    <a:cubicBezTo>
                      <a:pt x="2939" y="1"/>
                      <a:pt x="2871" y="5"/>
                      <a:pt x="2802" y="15"/>
                    </a:cubicBezTo>
                    <a:cubicBezTo>
                      <a:pt x="2535" y="15"/>
                      <a:pt x="2268" y="115"/>
                      <a:pt x="2035" y="215"/>
                    </a:cubicBezTo>
                    <a:cubicBezTo>
                      <a:pt x="1835" y="348"/>
                      <a:pt x="1568" y="515"/>
                      <a:pt x="1368" y="715"/>
                    </a:cubicBezTo>
                    <a:lnTo>
                      <a:pt x="567" y="181"/>
                    </a:lnTo>
                    <a:lnTo>
                      <a:pt x="0" y="1015"/>
                    </a:lnTo>
                    <a:lnTo>
                      <a:pt x="767" y="1549"/>
                    </a:lnTo>
                    <a:cubicBezTo>
                      <a:pt x="501" y="2116"/>
                      <a:pt x="367" y="2650"/>
                      <a:pt x="434" y="3117"/>
                    </a:cubicBezTo>
                    <a:cubicBezTo>
                      <a:pt x="534" y="3617"/>
                      <a:pt x="767" y="3951"/>
                      <a:pt x="1168" y="4218"/>
                    </a:cubicBezTo>
                    <a:cubicBezTo>
                      <a:pt x="1401" y="4384"/>
                      <a:pt x="1668" y="4518"/>
                      <a:pt x="1902" y="4551"/>
                    </a:cubicBezTo>
                    <a:cubicBezTo>
                      <a:pt x="2035" y="4584"/>
                      <a:pt x="2160" y="4601"/>
                      <a:pt x="2285" y="4601"/>
                    </a:cubicBezTo>
                    <a:cubicBezTo>
                      <a:pt x="2410" y="4601"/>
                      <a:pt x="2535" y="4584"/>
                      <a:pt x="2669" y="4551"/>
                    </a:cubicBezTo>
                    <a:cubicBezTo>
                      <a:pt x="2902" y="4484"/>
                      <a:pt x="3102" y="4384"/>
                      <a:pt x="3369" y="4284"/>
                    </a:cubicBezTo>
                    <a:cubicBezTo>
                      <a:pt x="3569" y="4151"/>
                      <a:pt x="3836" y="3984"/>
                      <a:pt x="4036" y="3851"/>
                    </a:cubicBezTo>
                    <a:lnTo>
                      <a:pt x="6038" y="5285"/>
                    </a:lnTo>
                    <a:cubicBezTo>
                      <a:pt x="5769" y="5515"/>
                      <a:pt x="5467" y="5624"/>
                      <a:pt x="5132" y="5624"/>
                    </a:cubicBezTo>
                    <a:cubicBezTo>
                      <a:pt x="4885" y="5624"/>
                      <a:pt x="4620" y="5565"/>
                      <a:pt x="4337" y="5452"/>
                    </a:cubicBezTo>
                    <a:lnTo>
                      <a:pt x="3836" y="6386"/>
                    </a:lnTo>
                    <a:cubicBezTo>
                      <a:pt x="4212" y="6611"/>
                      <a:pt x="4606" y="6724"/>
                      <a:pt x="5004" y="6724"/>
                    </a:cubicBezTo>
                    <a:cubicBezTo>
                      <a:pt x="5137" y="6724"/>
                      <a:pt x="5271" y="6711"/>
                      <a:pt x="5404" y="6686"/>
                    </a:cubicBezTo>
                    <a:cubicBezTo>
                      <a:pt x="5971" y="6553"/>
                      <a:pt x="6405" y="6319"/>
                      <a:pt x="6872" y="5819"/>
                    </a:cubicBezTo>
                    <a:lnTo>
                      <a:pt x="7706" y="6386"/>
                    </a:lnTo>
                    <a:lnTo>
                      <a:pt x="8273" y="5552"/>
                    </a:lnTo>
                    <a:lnTo>
                      <a:pt x="7506" y="5018"/>
                    </a:lnTo>
                    <a:cubicBezTo>
                      <a:pt x="7606" y="4718"/>
                      <a:pt x="7739" y="4451"/>
                      <a:pt x="7772" y="4151"/>
                    </a:cubicBezTo>
                    <a:cubicBezTo>
                      <a:pt x="7839" y="3851"/>
                      <a:pt x="7839" y="3617"/>
                      <a:pt x="7772" y="3350"/>
                    </a:cubicBezTo>
                    <a:cubicBezTo>
                      <a:pt x="7739" y="3117"/>
                      <a:pt x="7672" y="2883"/>
                      <a:pt x="7539" y="2683"/>
                    </a:cubicBezTo>
                    <a:cubicBezTo>
                      <a:pt x="7405" y="2516"/>
                      <a:pt x="7239" y="2316"/>
                      <a:pt x="7039" y="2183"/>
                    </a:cubicBezTo>
                    <a:cubicBezTo>
                      <a:pt x="6738" y="1983"/>
                      <a:pt x="6505" y="1849"/>
                      <a:pt x="6205" y="1816"/>
                    </a:cubicBezTo>
                    <a:cubicBezTo>
                      <a:pt x="6126" y="1806"/>
                      <a:pt x="6048" y="1802"/>
                      <a:pt x="5970" y="1802"/>
                    </a:cubicBezTo>
                    <a:cubicBezTo>
                      <a:pt x="5781" y="1802"/>
                      <a:pt x="5593" y="1826"/>
                      <a:pt x="5404" y="1849"/>
                    </a:cubicBezTo>
                    <a:cubicBezTo>
                      <a:pt x="5171" y="1949"/>
                      <a:pt x="4904" y="2016"/>
                      <a:pt x="4670" y="2149"/>
                    </a:cubicBezTo>
                    <a:cubicBezTo>
                      <a:pt x="4403" y="2283"/>
                      <a:pt x="4170" y="2383"/>
                      <a:pt x="3936" y="2550"/>
                    </a:cubicBezTo>
                    <a:lnTo>
                      <a:pt x="2235" y="1349"/>
                    </a:lnTo>
                    <a:cubicBezTo>
                      <a:pt x="2464" y="1190"/>
                      <a:pt x="2711" y="1106"/>
                      <a:pt x="2972" y="1106"/>
                    </a:cubicBezTo>
                    <a:cubicBezTo>
                      <a:pt x="3206" y="1106"/>
                      <a:pt x="3451" y="1174"/>
                      <a:pt x="3703" y="1315"/>
                    </a:cubicBezTo>
                    <a:lnTo>
                      <a:pt x="4237" y="348"/>
                    </a:lnTo>
                    <a:cubicBezTo>
                      <a:pt x="4003" y="215"/>
                      <a:pt x="3803" y="115"/>
                      <a:pt x="3536" y="48"/>
                    </a:cubicBezTo>
                    <a:cubicBezTo>
                      <a:pt x="3347" y="24"/>
                      <a:pt x="3175" y="1"/>
                      <a:pt x="3008" y="1"/>
                    </a:cubicBezTo>
                    <a:close/>
                  </a:path>
                </a:pathLst>
              </a:custGeom>
              <a:solidFill>
                <a:schemeClr val="accent1"/>
              </a:solidFill>
              <a:ln w="0">
                <a:noFill/>
              </a:ln>
            </p:spPr>
            <p:style>
              <a:lnRef idx="0"/>
              <a:fillRef idx="0"/>
              <a:effectRef idx="0"/>
              <a:fontRef idx="minor"/>
            </p:style>
            <p:txBody>
              <a:bodyPr lIns="90000" rIns="90000" tIns="214560" bIns="21456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nvGrpSpPr>
            <p:cNvPr id="837" name="Google Shape;598;p38"/>
            <p:cNvGrpSpPr/>
            <p:nvPr/>
          </p:nvGrpSpPr>
          <p:grpSpPr>
            <a:xfrm>
              <a:off x="5811120" y="2088720"/>
              <a:ext cx="1866240" cy="2661840"/>
              <a:chOff x="5811120" y="2088720"/>
              <a:chExt cx="1866240" cy="2661840"/>
            </a:xfrm>
          </p:grpSpPr>
          <p:grpSp>
            <p:nvGrpSpPr>
              <p:cNvPr id="838" name="Google Shape;599;p38"/>
              <p:cNvGrpSpPr/>
              <p:nvPr/>
            </p:nvGrpSpPr>
            <p:grpSpPr>
              <a:xfrm>
                <a:off x="5811120" y="2088720"/>
                <a:ext cx="1866240" cy="2661840"/>
                <a:chOff x="5811120" y="2088720"/>
                <a:chExt cx="1866240" cy="2661840"/>
              </a:xfrm>
            </p:grpSpPr>
            <p:sp>
              <p:nvSpPr>
                <p:cNvPr id="839" name="Google Shape;600;p38"/>
                <p:cNvSpPr/>
                <p:nvPr/>
              </p:nvSpPr>
              <p:spPr>
                <a:xfrm>
                  <a:off x="5811120" y="2088720"/>
                  <a:ext cx="1866240" cy="2661840"/>
                </a:xfrm>
                <a:custGeom>
                  <a:avLst/>
                  <a:gdLst>
                    <a:gd name="textAreaLeft" fmla="*/ 0 w 1866240"/>
                    <a:gd name="textAreaRight" fmla="*/ 1867320 w 1866240"/>
                    <a:gd name="textAreaTop" fmla="*/ 0 h 2661840"/>
                    <a:gd name="textAreaBottom" fmla="*/ 2662920 h 2661840"/>
                  </a:gdLst>
                  <a:ahLst/>
                  <a:rect l="textAreaLeft" t="textAreaTop" r="textAreaRight" b="textAreaBottom"/>
                  <a:pathLst>
                    <a:path w="61211" h="87291">
                      <a:moveTo>
                        <a:pt x="30843" y="0"/>
                      </a:moveTo>
                      <a:cubicBezTo>
                        <a:pt x="30043" y="0"/>
                        <a:pt x="29293" y="545"/>
                        <a:pt x="28721" y="1090"/>
                      </a:cubicBezTo>
                      <a:cubicBezTo>
                        <a:pt x="26152" y="3491"/>
                        <a:pt x="24585" y="7027"/>
                        <a:pt x="21482" y="8662"/>
                      </a:cubicBezTo>
                      <a:cubicBezTo>
                        <a:pt x="21349" y="7494"/>
                        <a:pt x="21816" y="6360"/>
                        <a:pt x="21983" y="5193"/>
                      </a:cubicBezTo>
                      <a:cubicBezTo>
                        <a:pt x="22238" y="3376"/>
                        <a:pt x="20984" y="1874"/>
                        <a:pt x="19407" y="1874"/>
                      </a:cubicBezTo>
                      <a:cubicBezTo>
                        <a:pt x="18928" y="1874"/>
                        <a:pt x="18419" y="2013"/>
                        <a:pt x="17913" y="2324"/>
                      </a:cubicBezTo>
                      <a:cubicBezTo>
                        <a:pt x="16579" y="3158"/>
                        <a:pt x="15712" y="4826"/>
                        <a:pt x="15511" y="6360"/>
                      </a:cubicBezTo>
                      <a:cubicBezTo>
                        <a:pt x="15411" y="7194"/>
                        <a:pt x="15411" y="8028"/>
                        <a:pt x="14677" y="8528"/>
                      </a:cubicBezTo>
                      <a:cubicBezTo>
                        <a:pt x="14010" y="8962"/>
                        <a:pt x="13143" y="9029"/>
                        <a:pt x="12409" y="9329"/>
                      </a:cubicBezTo>
                      <a:cubicBezTo>
                        <a:pt x="12209" y="9429"/>
                        <a:pt x="11909" y="9496"/>
                        <a:pt x="11842" y="9763"/>
                      </a:cubicBezTo>
                      <a:cubicBezTo>
                        <a:pt x="11742" y="9963"/>
                        <a:pt x="11842" y="10263"/>
                        <a:pt x="11976" y="10496"/>
                      </a:cubicBezTo>
                      <a:cubicBezTo>
                        <a:pt x="12876" y="12364"/>
                        <a:pt x="22983" y="17868"/>
                        <a:pt x="24918" y="22805"/>
                      </a:cubicBezTo>
                      <a:lnTo>
                        <a:pt x="22750" y="23873"/>
                      </a:lnTo>
                      <a:cubicBezTo>
                        <a:pt x="15044" y="29110"/>
                        <a:pt x="8840" y="36615"/>
                        <a:pt x="5071" y="45288"/>
                      </a:cubicBezTo>
                      <a:cubicBezTo>
                        <a:pt x="1335" y="53961"/>
                        <a:pt x="0" y="63768"/>
                        <a:pt x="1335" y="73141"/>
                      </a:cubicBezTo>
                      <a:cubicBezTo>
                        <a:pt x="1568" y="74976"/>
                        <a:pt x="1968" y="76710"/>
                        <a:pt x="2302" y="78512"/>
                      </a:cubicBezTo>
                      <a:cubicBezTo>
                        <a:pt x="2669" y="80447"/>
                        <a:pt x="2836" y="82848"/>
                        <a:pt x="1201" y="83849"/>
                      </a:cubicBezTo>
                      <a:cubicBezTo>
                        <a:pt x="1824" y="84305"/>
                        <a:pt x="2532" y="84449"/>
                        <a:pt x="3284" y="84449"/>
                      </a:cubicBezTo>
                      <a:cubicBezTo>
                        <a:pt x="4588" y="84449"/>
                        <a:pt x="6026" y="84015"/>
                        <a:pt x="7385" y="84015"/>
                      </a:cubicBezTo>
                      <a:cubicBezTo>
                        <a:pt x="7594" y="84015"/>
                        <a:pt x="7801" y="84025"/>
                        <a:pt x="8006" y="84049"/>
                      </a:cubicBezTo>
                      <a:cubicBezTo>
                        <a:pt x="8933" y="84169"/>
                        <a:pt x="9994" y="84985"/>
                        <a:pt x="10924" y="84985"/>
                      </a:cubicBezTo>
                      <a:cubicBezTo>
                        <a:pt x="11032" y="84985"/>
                        <a:pt x="11138" y="84974"/>
                        <a:pt x="11242" y="84950"/>
                      </a:cubicBezTo>
                      <a:cubicBezTo>
                        <a:pt x="11537" y="84871"/>
                        <a:pt x="11855" y="84837"/>
                        <a:pt x="12188" y="84837"/>
                      </a:cubicBezTo>
                      <a:cubicBezTo>
                        <a:pt x="14259" y="84837"/>
                        <a:pt x="16937" y="86168"/>
                        <a:pt x="18747" y="86484"/>
                      </a:cubicBezTo>
                      <a:cubicBezTo>
                        <a:pt x="21582" y="86985"/>
                        <a:pt x="24518" y="87218"/>
                        <a:pt x="27387" y="87285"/>
                      </a:cubicBezTo>
                      <a:cubicBezTo>
                        <a:pt x="27698" y="87288"/>
                        <a:pt x="28009" y="87290"/>
                        <a:pt x="28320" y="87290"/>
                      </a:cubicBezTo>
                      <a:cubicBezTo>
                        <a:pt x="33773" y="87290"/>
                        <a:pt x="39169" y="86750"/>
                        <a:pt x="44565" y="86151"/>
                      </a:cubicBezTo>
                      <a:cubicBezTo>
                        <a:pt x="46433" y="85984"/>
                        <a:pt x="48335" y="85784"/>
                        <a:pt x="50069" y="85117"/>
                      </a:cubicBezTo>
                      <a:cubicBezTo>
                        <a:pt x="51103" y="84716"/>
                        <a:pt x="52104" y="84183"/>
                        <a:pt x="53205" y="84049"/>
                      </a:cubicBezTo>
                      <a:cubicBezTo>
                        <a:pt x="53405" y="84026"/>
                        <a:pt x="53608" y="84016"/>
                        <a:pt x="53812" y="84016"/>
                      </a:cubicBezTo>
                      <a:cubicBezTo>
                        <a:pt x="55172" y="84016"/>
                        <a:pt x="56604" y="84464"/>
                        <a:pt x="57912" y="84464"/>
                      </a:cubicBezTo>
                      <a:cubicBezTo>
                        <a:pt x="58664" y="84464"/>
                        <a:pt x="59376" y="84316"/>
                        <a:pt x="60010" y="83849"/>
                      </a:cubicBezTo>
                      <a:cubicBezTo>
                        <a:pt x="58375" y="82848"/>
                        <a:pt x="58542" y="80447"/>
                        <a:pt x="58909" y="78512"/>
                      </a:cubicBezTo>
                      <a:cubicBezTo>
                        <a:pt x="59243" y="76710"/>
                        <a:pt x="59643" y="74943"/>
                        <a:pt x="59876" y="73141"/>
                      </a:cubicBezTo>
                      <a:cubicBezTo>
                        <a:pt x="61211" y="63701"/>
                        <a:pt x="60410" y="53694"/>
                        <a:pt x="56140" y="45288"/>
                      </a:cubicBezTo>
                      <a:cubicBezTo>
                        <a:pt x="48735" y="30878"/>
                        <a:pt x="35893" y="23906"/>
                        <a:pt x="35893" y="23839"/>
                      </a:cubicBezTo>
                      <a:cubicBezTo>
                        <a:pt x="35059" y="21104"/>
                        <a:pt x="37093" y="18302"/>
                        <a:pt x="39095" y="16234"/>
                      </a:cubicBezTo>
                      <a:cubicBezTo>
                        <a:pt x="41663" y="13565"/>
                        <a:pt x="44365" y="10997"/>
                        <a:pt x="47234" y="8662"/>
                      </a:cubicBezTo>
                      <a:cubicBezTo>
                        <a:pt x="46856" y="8463"/>
                        <a:pt x="46468" y="8384"/>
                        <a:pt x="46072" y="8384"/>
                      </a:cubicBezTo>
                      <a:cubicBezTo>
                        <a:pt x="44513" y="8384"/>
                        <a:pt x="42835" y="9613"/>
                        <a:pt x="41166" y="9613"/>
                      </a:cubicBezTo>
                      <a:cubicBezTo>
                        <a:pt x="41054" y="9613"/>
                        <a:pt x="40942" y="9608"/>
                        <a:pt x="40829" y="9596"/>
                      </a:cubicBezTo>
                      <a:cubicBezTo>
                        <a:pt x="39996" y="9496"/>
                        <a:pt x="39195" y="8995"/>
                        <a:pt x="38494" y="8495"/>
                      </a:cubicBezTo>
                      <a:cubicBezTo>
                        <a:pt x="36159" y="6794"/>
                        <a:pt x="34225" y="4492"/>
                        <a:pt x="32924" y="1890"/>
                      </a:cubicBezTo>
                      <a:cubicBezTo>
                        <a:pt x="32557" y="1123"/>
                        <a:pt x="32257" y="356"/>
                        <a:pt x="31389" y="89"/>
                      </a:cubicBezTo>
                      <a:cubicBezTo>
                        <a:pt x="31206" y="28"/>
                        <a:pt x="31023" y="0"/>
                        <a:pt x="30843" y="0"/>
                      </a:cubicBezTo>
                      <a:close/>
                    </a:path>
                  </a:pathLst>
                </a:custGeom>
                <a:solidFill>
                  <a:schemeClr val="l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40" name="Google Shape;601;p38"/>
                <p:cNvSpPr/>
                <p:nvPr/>
              </p:nvSpPr>
              <p:spPr>
                <a:xfrm>
                  <a:off x="6170400" y="2360880"/>
                  <a:ext cx="417240" cy="417240"/>
                </a:xfrm>
                <a:custGeom>
                  <a:avLst/>
                  <a:gdLst>
                    <a:gd name="textAreaLeft" fmla="*/ 0 w 417240"/>
                    <a:gd name="textAreaRight" fmla="*/ 418320 w 417240"/>
                    <a:gd name="textAreaTop" fmla="*/ 0 h 417240"/>
                    <a:gd name="textAreaBottom" fmla="*/ 418320 h 417240"/>
                  </a:gdLst>
                  <a:ahLst/>
                  <a:rect l="textAreaLeft" t="textAreaTop" r="textAreaRight" b="textAreaBottom"/>
                  <a:pathLst>
                    <a:path w="13711" h="13711">
                      <a:moveTo>
                        <a:pt x="2002" y="1"/>
                      </a:moveTo>
                      <a:lnTo>
                        <a:pt x="2002" y="1"/>
                      </a:lnTo>
                      <a:cubicBezTo>
                        <a:pt x="1535" y="134"/>
                        <a:pt x="1101" y="234"/>
                        <a:pt x="701" y="368"/>
                      </a:cubicBezTo>
                      <a:cubicBezTo>
                        <a:pt x="434" y="468"/>
                        <a:pt x="201" y="568"/>
                        <a:pt x="100" y="801"/>
                      </a:cubicBezTo>
                      <a:cubicBezTo>
                        <a:pt x="0" y="1035"/>
                        <a:pt x="100" y="1335"/>
                        <a:pt x="234" y="1535"/>
                      </a:cubicBezTo>
                      <a:cubicBezTo>
                        <a:pt x="1101" y="3470"/>
                        <a:pt x="10908" y="8807"/>
                        <a:pt x="13076" y="13710"/>
                      </a:cubicBezTo>
                      <a:cubicBezTo>
                        <a:pt x="13277" y="13644"/>
                        <a:pt x="13477" y="13577"/>
                        <a:pt x="13710" y="13510"/>
                      </a:cubicBezTo>
                      <a:cubicBezTo>
                        <a:pt x="13677" y="13344"/>
                        <a:pt x="13677" y="13177"/>
                        <a:pt x="13610" y="13010"/>
                      </a:cubicBezTo>
                      <a:cubicBezTo>
                        <a:pt x="13543" y="12510"/>
                        <a:pt x="13243" y="11876"/>
                        <a:pt x="13010" y="11476"/>
                      </a:cubicBezTo>
                      <a:cubicBezTo>
                        <a:pt x="12409" y="10375"/>
                        <a:pt x="11575" y="9407"/>
                        <a:pt x="10675" y="8573"/>
                      </a:cubicBezTo>
                      <a:cubicBezTo>
                        <a:pt x="9040" y="7072"/>
                        <a:pt x="7172" y="5705"/>
                        <a:pt x="5271" y="4504"/>
                      </a:cubicBezTo>
                      <a:cubicBezTo>
                        <a:pt x="4070" y="3737"/>
                        <a:pt x="2035" y="3070"/>
                        <a:pt x="1368" y="1735"/>
                      </a:cubicBezTo>
                      <a:cubicBezTo>
                        <a:pt x="934" y="901"/>
                        <a:pt x="1435" y="468"/>
                        <a:pt x="2002" y="1"/>
                      </a:cubicBezTo>
                      <a:close/>
                    </a:path>
                  </a:pathLst>
                </a:custGeom>
                <a:solidFill>
                  <a:schemeClr val="l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41" name="Google Shape;602;p38"/>
                <p:cNvSpPr/>
                <p:nvPr/>
              </p:nvSpPr>
              <p:spPr>
                <a:xfrm>
                  <a:off x="6685920" y="2089440"/>
                  <a:ext cx="128160" cy="734400"/>
                </a:xfrm>
                <a:custGeom>
                  <a:avLst/>
                  <a:gdLst>
                    <a:gd name="textAreaLeft" fmla="*/ 0 w 128160"/>
                    <a:gd name="textAreaRight" fmla="*/ 129240 w 128160"/>
                    <a:gd name="textAreaTop" fmla="*/ 0 h 734400"/>
                    <a:gd name="textAreaBottom" fmla="*/ 735480 h 734400"/>
                  </a:gdLst>
                  <a:ahLst/>
                  <a:rect l="textAreaLeft" t="textAreaTop" r="textAreaRight" b="textAreaBottom"/>
                  <a:pathLst>
                    <a:path w="4234" h="24107">
                      <a:moveTo>
                        <a:pt x="2138" y="1"/>
                      </a:moveTo>
                      <a:cubicBezTo>
                        <a:pt x="1337" y="1"/>
                        <a:pt x="587" y="545"/>
                        <a:pt x="15" y="1090"/>
                      </a:cubicBezTo>
                      <a:cubicBezTo>
                        <a:pt x="5" y="1101"/>
                        <a:pt x="1" y="1105"/>
                        <a:pt x="2" y="1105"/>
                      </a:cubicBezTo>
                      <a:cubicBezTo>
                        <a:pt x="18" y="1105"/>
                        <a:pt x="592" y="636"/>
                        <a:pt x="1017" y="636"/>
                      </a:cubicBezTo>
                      <a:cubicBezTo>
                        <a:pt x="1226" y="636"/>
                        <a:pt x="1398" y="750"/>
                        <a:pt x="1450" y="1090"/>
                      </a:cubicBezTo>
                      <a:cubicBezTo>
                        <a:pt x="1717" y="2725"/>
                        <a:pt x="1316" y="12598"/>
                        <a:pt x="1483" y="24107"/>
                      </a:cubicBezTo>
                      <a:cubicBezTo>
                        <a:pt x="2150" y="8062"/>
                        <a:pt x="2951" y="1924"/>
                        <a:pt x="2984" y="1424"/>
                      </a:cubicBezTo>
                      <a:cubicBezTo>
                        <a:pt x="2984" y="952"/>
                        <a:pt x="3080" y="783"/>
                        <a:pt x="3219" y="783"/>
                      </a:cubicBezTo>
                      <a:cubicBezTo>
                        <a:pt x="3577" y="783"/>
                        <a:pt x="4222" y="1921"/>
                        <a:pt x="4232" y="1921"/>
                      </a:cubicBezTo>
                      <a:cubicBezTo>
                        <a:pt x="4233" y="1921"/>
                        <a:pt x="4229" y="1911"/>
                        <a:pt x="4218" y="1891"/>
                      </a:cubicBezTo>
                      <a:cubicBezTo>
                        <a:pt x="3852" y="1123"/>
                        <a:pt x="3551" y="356"/>
                        <a:pt x="2684" y="89"/>
                      </a:cubicBezTo>
                      <a:cubicBezTo>
                        <a:pt x="2500" y="28"/>
                        <a:pt x="2318" y="1"/>
                        <a:pt x="2138" y="1"/>
                      </a:cubicBezTo>
                      <a:close/>
                    </a:path>
                  </a:pathLst>
                </a:custGeom>
                <a:solidFill>
                  <a:srgbClr val="2f97b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42" name="Google Shape;603;p38"/>
                <p:cNvSpPr/>
                <p:nvPr/>
              </p:nvSpPr>
              <p:spPr>
                <a:xfrm>
                  <a:off x="6843960" y="2344320"/>
                  <a:ext cx="406080" cy="461520"/>
                </a:xfrm>
                <a:custGeom>
                  <a:avLst/>
                  <a:gdLst>
                    <a:gd name="textAreaLeft" fmla="*/ 0 w 406080"/>
                    <a:gd name="textAreaRight" fmla="*/ 407160 w 406080"/>
                    <a:gd name="textAreaTop" fmla="*/ 0 h 461520"/>
                    <a:gd name="textAreaBottom" fmla="*/ 462600 h 461520"/>
                  </a:gdLst>
                  <a:ahLst/>
                  <a:rect l="textAreaLeft" t="textAreaTop" r="textAreaRight" b="textAreaBottom"/>
                  <a:pathLst>
                    <a:path w="13344" h="15160">
                      <a:moveTo>
                        <a:pt x="12213" y="1"/>
                      </a:moveTo>
                      <a:cubicBezTo>
                        <a:pt x="10686" y="1"/>
                        <a:pt x="8980" y="1229"/>
                        <a:pt x="7301" y="1229"/>
                      </a:cubicBezTo>
                      <a:cubicBezTo>
                        <a:pt x="7202" y="1229"/>
                        <a:pt x="7104" y="1225"/>
                        <a:pt x="7006" y="1216"/>
                      </a:cubicBezTo>
                      <a:cubicBezTo>
                        <a:pt x="4804" y="3184"/>
                        <a:pt x="2669" y="5385"/>
                        <a:pt x="1368" y="8054"/>
                      </a:cubicBezTo>
                      <a:cubicBezTo>
                        <a:pt x="601" y="9755"/>
                        <a:pt x="1" y="11957"/>
                        <a:pt x="635" y="13825"/>
                      </a:cubicBezTo>
                      <a:cubicBezTo>
                        <a:pt x="868" y="14559"/>
                        <a:pt x="1335" y="14926"/>
                        <a:pt x="1902" y="15159"/>
                      </a:cubicBezTo>
                      <a:cubicBezTo>
                        <a:pt x="1302" y="12491"/>
                        <a:pt x="3236" y="9822"/>
                        <a:pt x="5205" y="7821"/>
                      </a:cubicBezTo>
                      <a:cubicBezTo>
                        <a:pt x="7740" y="5152"/>
                        <a:pt x="10508" y="2617"/>
                        <a:pt x="13344" y="282"/>
                      </a:cubicBezTo>
                      <a:cubicBezTo>
                        <a:pt x="12981" y="81"/>
                        <a:pt x="12603" y="1"/>
                        <a:pt x="12213" y="1"/>
                      </a:cubicBezTo>
                      <a:close/>
                    </a:path>
                  </a:pathLst>
                </a:custGeom>
                <a:solidFill>
                  <a:schemeClr val="l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43" name="Google Shape;604;p38"/>
                <p:cNvSpPr/>
                <p:nvPr/>
              </p:nvSpPr>
              <p:spPr>
                <a:xfrm>
                  <a:off x="6284160" y="2145600"/>
                  <a:ext cx="354960" cy="654840"/>
                </a:xfrm>
                <a:custGeom>
                  <a:avLst/>
                  <a:gdLst>
                    <a:gd name="textAreaLeft" fmla="*/ 0 w 354960"/>
                    <a:gd name="textAreaRight" fmla="*/ 356040 w 354960"/>
                    <a:gd name="textAreaTop" fmla="*/ 0 h 654840"/>
                    <a:gd name="textAreaBottom" fmla="*/ 655920 h 654840"/>
                  </a:gdLst>
                  <a:ahLst/>
                  <a:rect l="textAreaLeft" t="textAreaTop" r="textAreaRight" b="textAreaBottom"/>
                  <a:pathLst>
                    <a:path w="11676" h="21499">
                      <a:moveTo>
                        <a:pt x="3938" y="0"/>
                      </a:moveTo>
                      <a:cubicBezTo>
                        <a:pt x="3460" y="0"/>
                        <a:pt x="2949" y="139"/>
                        <a:pt x="2435" y="450"/>
                      </a:cubicBezTo>
                      <a:cubicBezTo>
                        <a:pt x="1101" y="1284"/>
                        <a:pt x="167" y="2952"/>
                        <a:pt x="0" y="4486"/>
                      </a:cubicBezTo>
                      <a:cubicBezTo>
                        <a:pt x="0" y="4496"/>
                        <a:pt x="1" y="4501"/>
                        <a:pt x="3" y="4501"/>
                      </a:cubicBezTo>
                      <a:cubicBezTo>
                        <a:pt x="11" y="4501"/>
                        <a:pt x="44" y="4351"/>
                        <a:pt x="100" y="4153"/>
                      </a:cubicBezTo>
                      <a:cubicBezTo>
                        <a:pt x="234" y="3702"/>
                        <a:pt x="634" y="3477"/>
                        <a:pt x="1034" y="3477"/>
                      </a:cubicBezTo>
                      <a:cubicBezTo>
                        <a:pt x="1435" y="3477"/>
                        <a:pt x="1835" y="3702"/>
                        <a:pt x="1968" y="4153"/>
                      </a:cubicBezTo>
                      <a:cubicBezTo>
                        <a:pt x="4103" y="11458"/>
                        <a:pt x="11308" y="21031"/>
                        <a:pt x="11675" y="21498"/>
                      </a:cubicBezTo>
                      <a:cubicBezTo>
                        <a:pt x="11675" y="21465"/>
                        <a:pt x="6305" y="10891"/>
                        <a:pt x="5971" y="6788"/>
                      </a:cubicBezTo>
                      <a:cubicBezTo>
                        <a:pt x="5871" y="5620"/>
                        <a:pt x="6305" y="4486"/>
                        <a:pt x="6472" y="3319"/>
                      </a:cubicBezTo>
                      <a:cubicBezTo>
                        <a:pt x="6727" y="1502"/>
                        <a:pt x="5512" y="0"/>
                        <a:pt x="3938" y="0"/>
                      </a:cubicBezTo>
                      <a:close/>
                    </a:path>
                  </a:pathLst>
                </a:custGeom>
                <a:solidFill>
                  <a:srgbClr val="2f97b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44" name="Google Shape;605;p38"/>
                <p:cNvSpPr/>
                <p:nvPr/>
              </p:nvSpPr>
              <p:spPr>
                <a:xfrm>
                  <a:off x="6507000" y="2746440"/>
                  <a:ext cx="420120" cy="92880"/>
                </a:xfrm>
                <a:custGeom>
                  <a:avLst/>
                  <a:gdLst>
                    <a:gd name="textAreaLeft" fmla="*/ 0 w 420120"/>
                    <a:gd name="textAreaRight" fmla="*/ 421200 w 420120"/>
                    <a:gd name="textAreaTop" fmla="*/ 0 h 92880"/>
                    <a:gd name="textAreaBottom" fmla="*/ 93960 h 92880"/>
                  </a:gdLst>
                  <a:ahLst/>
                  <a:rect l="textAreaLeft" t="textAreaTop" r="textAreaRight" b="textAreaBottom"/>
                  <a:pathLst>
                    <a:path w="13811" h="3077">
                      <a:moveTo>
                        <a:pt x="12815" y="0"/>
                      </a:moveTo>
                      <a:cubicBezTo>
                        <a:pt x="12757" y="0"/>
                        <a:pt x="12699" y="13"/>
                        <a:pt x="12643" y="41"/>
                      </a:cubicBezTo>
                      <a:cubicBezTo>
                        <a:pt x="10842" y="742"/>
                        <a:pt x="8874" y="1042"/>
                        <a:pt x="6906" y="1042"/>
                      </a:cubicBezTo>
                      <a:cubicBezTo>
                        <a:pt x="4971" y="1042"/>
                        <a:pt x="2969" y="775"/>
                        <a:pt x="1168" y="141"/>
                      </a:cubicBezTo>
                      <a:cubicBezTo>
                        <a:pt x="1123" y="130"/>
                        <a:pt x="1079" y="125"/>
                        <a:pt x="1035" y="125"/>
                      </a:cubicBezTo>
                      <a:cubicBezTo>
                        <a:pt x="688" y="125"/>
                        <a:pt x="378" y="461"/>
                        <a:pt x="201" y="875"/>
                      </a:cubicBezTo>
                      <a:cubicBezTo>
                        <a:pt x="1" y="1309"/>
                        <a:pt x="34" y="1876"/>
                        <a:pt x="434" y="2076"/>
                      </a:cubicBezTo>
                      <a:cubicBezTo>
                        <a:pt x="2569" y="2810"/>
                        <a:pt x="4737" y="3077"/>
                        <a:pt x="6906" y="3077"/>
                      </a:cubicBezTo>
                      <a:cubicBezTo>
                        <a:pt x="9074" y="3044"/>
                        <a:pt x="11242" y="2743"/>
                        <a:pt x="13343" y="1909"/>
                      </a:cubicBezTo>
                      <a:cubicBezTo>
                        <a:pt x="13744" y="1709"/>
                        <a:pt x="13810" y="1176"/>
                        <a:pt x="13577" y="709"/>
                      </a:cubicBezTo>
                      <a:cubicBezTo>
                        <a:pt x="13410" y="320"/>
                        <a:pt x="13105" y="0"/>
                        <a:pt x="12815" y="0"/>
                      </a:cubicBezTo>
                      <a:close/>
                    </a:path>
                  </a:pathLst>
                </a:custGeom>
                <a:solidFill>
                  <a:schemeClr val="dk2"/>
                </a:solidFill>
                <a:ln w="0">
                  <a:noFill/>
                </a:ln>
              </p:spPr>
              <p:style>
                <a:lnRef idx="0"/>
                <a:fillRef idx="0"/>
                <a:effectRef idx="0"/>
                <a:fontRef idx="minor"/>
              </p:style>
              <p:txBody>
                <a:bodyPr lIns="90000" rIns="90000" tIns="94320" bIns="9432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sp>
            <p:nvSpPr>
              <p:cNvPr id="845" name="Google Shape;606;p38"/>
              <p:cNvSpPr/>
              <p:nvPr/>
            </p:nvSpPr>
            <p:spPr>
              <a:xfrm>
                <a:off x="6516720" y="3491640"/>
                <a:ext cx="455400" cy="595080"/>
              </a:xfrm>
              <a:custGeom>
                <a:avLst/>
                <a:gdLst>
                  <a:gd name="textAreaLeft" fmla="*/ 0 w 455400"/>
                  <a:gd name="textAreaRight" fmla="*/ 456480 w 455400"/>
                  <a:gd name="textAreaTop" fmla="*/ 0 h 595080"/>
                  <a:gd name="textAreaBottom" fmla="*/ 596160 h 595080"/>
                </a:gdLst>
                <a:ahLst/>
                <a:rect l="textAreaLeft" t="textAreaTop" r="textAreaRight" b="textAreaBottom"/>
                <a:pathLst>
                  <a:path w="27821" h="36327">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chemeClr val="dk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nvGrpSpPr>
            <p:cNvPr id="846" name="Google Shape;607;p38"/>
            <p:cNvGrpSpPr/>
            <p:nvPr/>
          </p:nvGrpSpPr>
          <p:grpSpPr>
            <a:xfrm>
              <a:off x="4578120" y="3267720"/>
              <a:ext cx="1318320" cy="1355760"/>
              <a:chOff x="4578120" y="3267720"/>
              <a:chExt cx="1318320" cy="1355760"/>
            </a:xfrm>
          </p:grpSpPr>
          <p:sp>
            <p:nvSpPr>
              <p:cNvPr id="847" name="Google Shape;608;p38"/>
              <p:cNvSpPr/>
              <p:nvPr/>
            </p:nvSpPr>
            <p:spPr>
              <a:xfrm>
                <a:off x="4794120" y="3267720"/>
                <a:ext cx="1038600" cy="197280"/>
              </a:xfrm>
              <a:custGeom>
                <a:avLst/>
                <a:gdLst>
                  <a:gd name="textAreaLeft" fmla="*/ 0 w 1038600"/>
                  <a:gd name="textAreaRight" fmla="*/ 1039680 w 1038600"/>
                  <a:gd name="textAreaTop" fmla="*/ 0 h 197280"/>
                  <a:gd name="textAreaBottom" fmla="*/ 198360 h 197280"/>
                </a:gdLst>
                <a:ahLst/>
                <a:rect l="textAreaLeft" t="textAreaTop" r="textAreaRight" b="textAreaBottom"/>
                <a:pathLst>
                  <a:path w="40944" h="7813">
                    <a:moveTo>
                      <a:pt x="0" y="1"/>
                    </a:moveTo>
                    <a:lnTo>
                      <a:pt x="0" y="7813"/>
                    </a:lnTo>
                    <a:lnTo>
                      <a:pt x="40944" y="7813"/>
                    </a:lnTo>
                    <a:lnTo>
                      <a:pt x="40944" y="1"/>
                    </a:lnTo>
                    <a:close/>
                  </a:path>
                </a:pathLst>
              </a:custGeom>
              <a:solidFill>
                <a:srgbClr val="e8b15a"/>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48" name="Google Shape;609;p38"/>
              <p:cNvSpPr/>
              <p:nvPr/>
            </p:nvSpPr>
            <p:spPr>
              <a:xfrm>
                <a:off x="5808600" y="3267720"/>
                <a:ext cx="50040" cy="197280"/>
              </a:xfrm>
              <a:custGeom>
                <a:avLst/>
                <a:gdLst>
                  <a:gd name="textAreaLeft" fmla="*/ 0 w 50040"/>
                  <a:gd name="textAreaRight" fmla="*/ 51120 w 50040"/>
                  <a:gd name="textAreaTop" fmla="*/ 0 h 197280"/>
                  <a:gd name="textAreaBottom" fmla="*/ 198360 h 197280"/>
                </a:gdLst>
                <a:ahLst/>
                <a:rect l="textAreaLeft" t="textAreaTop" r="textAreaRight" b="textAreaBottom"/>
                <a:pathLst>
                  <a:path w="2007" h="7813">
                    <a:moveTo>
                      <a:pt x="0" y="1"/>
                    </a:moveTo>
                    <a:lnTo>
                      <a:pt x="0" y="7813"/>
                    </a:lnTo>
                    <a:lnTo>
                      <a:pt x="2007" y="7813"/>
                    </a:lnTo>
                    <a:lnTo>
                      <a:pt x="2007" y="1"/>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49" name="Google Shape;610;p38"/>
              <p:cNvSpPr/>
              <p:nvPr/>
            </p:nvSpPr>
            <p:spPr>
              <a:xfrm>
                <a:off x="4876920" y="4547880"/>
                <a:ext cx="37440" cy="59760"/>
              </a:xfrm>
              <a:custGeom>
                <a:avLst/>
                <a:gdLst>
                  <a:gd name="textAreaLeft" fmla="*/ 0 w 37440"/>
                  <a:gd name="textAreaRight" fmla="*/ 38520 w 37440"/>
                  <a:gd name="textAreaTop" fmla="*/ 0 h 59760"/>
                  <a:gd name="textAreaBottom" fmla="*/ 60840 h 59760"/>
                </a:gdLst>
                <a:ahLst/>
                <a:rect l="textAreaLeft" t="textAreaTop" r="textAreaRight" b="textAreaBottom"/>
                <a:pathLst>
                  <a:path w="1521" h="2402">
                    <a:moveTo>
                      <a:pt x="700" y="0"/>
                    </a:moveTo>
                    <a:cubicBezTo>
                      <a:pt x="609" y="0"/>
                      <a:pt x="487" y="0"/>
                      <a:pt x="366" y="31"/>
                    </a:cubicBezTo>
                    <a:cubicBezTo>
                      <a:pt x="274" y="61"/>
                      <a:pt x="153" y="91"/>
                      <a:pt x="1" y="152"/>
                    </a:cubicBezTo>
                    <a:lnTo>
                      <a:pt x="1" y="456"/>
                    </a:lnTo>
                    <a:cubicBezTo>
                      <a:pt x="153" y="395"/>
                      <a:pt x="274" y="335"/>
                      <a:pt x="366" y="304"/>
                    </a:cubicBezTo>
                    <a:cubicBezTo>
                      <a:pt x="487" y="274"/>
                      <a:pt x="609" y="243"/>
                      <a:pt x="700" y="243"/>
                    </a:cubicBezTo>
                    <a:cubicBezTo>
                      <a:pt x="852" y="243"/>
                      <a:pt x="943" y="304"/>
                      <a:pt x="1034" y="365"/>
                    </a:cubicBezTo>
                    <a:cubicBezTo>
                      <a:pt x="1125" y="456"/>
                      <a:pt x="1186" y="547"/>
                      <a:pt x="1186" y="699"/>
                    </a:cubicBezTo>
                    <a:cubicBezTo>
                      <a:pt x="1186" y="760"/>
                      <a:pt x="1156" y="851"/>
                      <a:pt x="1125" y="912"/>
                    </a:cubicBezTo>
                    <a:cubicBezTo>
                      <a:pt x="1065" y="1003"/>
                      <a:pt x="1004" y="1094"/>
                      <a:pt x="913" y="1216"/>
                    </a:cubicBezTo>
                    <a:cubicBezTo>
                      <a:pt x="852" y="1277"/>
                      <a:pt x="700" y="1429"/>
                      <a:pt x="487" y="1642"/>
                    </a:cubicBezTo>
                    <a:cubicBezTo>
                      <a:pt x="274" y="1854"/>
                      <a:pt x="122" y="2006"/>
                      <a:pt x="1" y="2128"/>
                    </a:cubicBezTo>
                    <a:lnTo>
                      <a:pt x="1" y="2402"/>
                    </a:lnTo>
                    <a:lnTo>
                      <a:pt x="1521" y="2402"/>
                    </a:lnTo>
                    <a:lnTo>
                      <a:pt x="1521" y="2128"/>
                    </a:lnTo>
                    <a:lnTo>
                      <a:pt x="396" y="2128"/>
                    </a:lnTo>
                    <a:cubicBezTo>
                      <a:pt x="639" y="1885"/>
                      <a:pt x="852" y="1672"/>
                      <a:pt x="1004" y="1520"/>
                    </a:cubicBezTo>
                    <a:cubicBezTo>
                      <a:pt x="1125" y="1368"/>
                      <a:pt x="1217" y="1277"/>
                      <a:pt x="1247" y="1246"/>
                    </a:cubicBezTo>
                    <a:cubicBezTo>
                      <a:pt x="1338" y="1125"/>
                      <a:pt x="1399" y="1034"/>
                      <a:pt x="1429" y="943"/>
                    </a:cubicBezTo>
                    <a:cubicBezTo>
                      <a:pt x="1490" y="851"/>
                      <a:pt x="1490" y="760"/>
                      <a:pt x="1490" y="669"/>
                    </a:cubicBezTo>
                    <a:cubicBezTo>
                      <a:pt x="1490" y="456"/>
                      <a:pt x="1429" y="304"/>
                      <a:pt x="1277" y="183"/>
                    </a:cubicBezTo>
                    <a:cubicBezTo>
                      <a:pt x="1125" y="61"/>
                      <a:pt x="943" y="0"/>
                      <a:pt x="700" y="0"/>
                    </a:cubicBezTo>
                    <a:close/>
                  </a:path>
                </a:pathLst>
              </a:custGeom>
              <a:solidFill>
                <a:srgbClr val="ad6989"/>
              </a:solidFill>
              <a:ln w="0">
                <a:noFill/>
              </a:ln>
            </p:spPr>
            <p:style>
              <a:lnRef idx="0"/>
              <a:fillRef idx="0"/>
              <a:effectRef idx="0"/>
              <a:fontRef idx="minor"/>
            </p:style>
            <p:txBody>
              <a:bodyPr lIns="90000" rIns="90000" tIns="61200" bIns="612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50" name="Google Shape;611;p38"/>
              <p:cNvSpPr/>
              <p:nvPr/>
            </p:nvSpPr>
            <p:spPr>
              <a:xfrm>
                <a:off x="4929480" y="4547880"/>
                <a:ext cx="40680" cy="61560"/>
              </a:xfrm>
              <a:custGeom>
                <a:avLst/>
                <a:gdLst>
                  <a:gd name="textAreaLeft" fmla="*/ 0 w 40680"/>
                  <a:gd name="textAreaRight" fmla="*/ 41760 w 40680"/>
                  <a:gd name="textAreaTop" fmla="*/ 0 h 61560"/>
                  <a:gd name="textAreaBottom" fmla="*/ 62640 h 61560"/>
                </a:gdLst>
                <a:ahLst/>
                <a:rect l="textAreaLeft" t="textAreaTop" r="textAreaRight" b="textAreaBottom"/>
                <a:pathLst>
                  <a:path w="1643" h="2463">
                    <a:moveTo>
                      <a:pt x="821" y="243"/>
                    </a:moveTo>
                    <a:cubicBezTo>
                      <a:pt x="973" y="243"/>
                      <a:pt x="1095" y="335"/>
                      <a:pt x="1186" y="487"/>
                    </a:cubicBezTo>
                    <a:cubicBezTo>
                      <a:pt x="1277" y="639"/>
                      <a:pt x="1308" y="882"/>
                      <a:pt x="1308" y="1216"/>
                    </a:cubicBezTo>
                    <a:cubicBezTo>
                      <a:pt x="1308" y="1550"/>
                      <a:pt x="1277" y="1794"/>
                      <a:pt x="1186" y="1976"/>
                    </a:cubicBezTo>
                    <a:cubicBezTo>
                      <a:pt x="1095" y="2128"/>
                      <a:pt x="973" y="2219"/>
                      <a:pt x="821" y="2219"/>
                    </a:cubicBezTo>
                    <a:cubicBezTo>
                      <a:pt x="639" y="2219"/>
                      <a:pt x="517" y="2128"/>
                      <a:pt x="426" y="1976"/>
                    </a:cubicBezTo>
                    <a:cubicBezTo>
                      <a:pt x="365" y="1794"/>
                      <a:pt x="305" y="1550"/>
                      <a:pt x="305" y="1216"/>
                    </a:cubicBezTo>
                    <a:cubicBezTo>
                      <a:pt x="305" y="882"/>
                      <a:pt x="365" y="639"/>
                      <a:pt x="426" y="487"/>
                    </a:cubicBezTo>
                    <a:cubicBezTo>
                      <a:pt x="517" y="335"/>
                      <a:pt x="639" y="243"/>
                      <a:pt x="821" y="243"/>
                    </a:cubicBezTo>
                    <a:close/>
                    <a:moveTo>
                      <a:pt x="821" y="0"/>
                    </a:moveTo>
                    <a:cubicBezTo>
                      <a:pt x="548" y="0"/>
                      <a:pt x="335" y="91"/>
                      <a:pt x="214" y="304"/>
                    </a:cubicBezTo>
                    <a:cubicBezTo>
                      <a:pt x="62" y="517"/>
                      <a:pt x="1" y="821"/>
                      <a:pt x="1" y="1216"/>
                    </a:cubicBezTo>
                    <a:cubicBezTo>
                      <a:pt x="1" y="1611"/>
                      <a:pt x="62" y="1946"/>
                      <a:pt x="214" y="2158"/>
                    </a:cubicBezTo>
                    <a:cubicBezTo>
                      <a:pt x="335" y="2341"/>
                      <a:pt x="548" y="2462"/>
                      <a:pt x="821" y="2462"/>
                    </a:cubicBezTo>
                    <a:cubicBezTo>
                      <a:pt x="1095" y="2462"/>
                      <a:pt x="1277" y="2341"/>
                      <a:pt x="1429" y="2158"/>
                    </a:cubicBezTo>
                    <a:cubicBezTo>
                      <a:pt x="1581" y="1946"/>
                      <a:pt x="1642" y="1611"/>
                      <a:pt x="1642" y="1216"/>
                    </a:cubicBezTo>
                    <a:cubicBezTo>
                      <a:pt x="1642" y="821"/>
                      <a:pt x="1581" y="517"/>
                      <a:pt x="1429" y="304"/>
                    </a:cubicBezTo>
                    <a:cubicBezTo>
                      <a:pt x="1277" y="91"/>
                      <a:pt x="1095" y="0"/>
                      <a:pt x="821" y="0"/>
                    </a:cubicBezTo>
                    <a:close/>
                  </a:path>
                </a:pathLst>
              </a:custGeom>
              <a:solidFill>
                <a:srgbClr val="ad6989"/>
              </a:solidFill>
              <a:ln w="0">
                <a:noFill/>
              </a:ln>
            </p:spPr>
            <p:style>
              <a:lnRef idx="0"/>
              <a:fillRef idx="0"/>
              <a:effectRef idx="0"/>
              <a:fontRef idx="minor"/>
            </p:style>
            <p:txBody>
              <a:bodyPr lIns="90000" rIns="90000" tIns="62640" bIns="626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51" name="Google Shape;612;p38"/>
              <p:cNvSpPr/>
              <p:nvPr/>
            </p:nvSpPr>
            <p:spPr>
              <a:xfrm>
                <a:off x="4982760" y="4547880"/>
                <a:ext cx="37440" cy="59760"/>
              </a:xfrm>
              <a:custGeom>
                <a:avLst/>
                <a:gdLst>
                  <a:gd name="textAreaLeft" fmla="*/ 0 w 37440"/>
                  <a:gd name="textAreaRight" fmla="*/ 38520 w 37440"/>
                  <a:gd name="textAreaTop" fmla="*/ 0 h 59760"/>
                  <a:gd name="textAreaBottom" fmla="*/ 60840 h 59760"/>
                </a:gdLst>
                <a:ahLst/>
                <a:rect l="textAreaLeft" t="textAreaTop" r="textAreaRight" b="textAreaBottom"/>
                <a:pathLst>
                  <a:path w="1520" h="2402">
                    <a:moveTo>
                      <a:pt x="699" y="0"/>
                    </a:moveTo>
                    <a:cubicBezTo>
                      <a:pt x="608" y="0"/>
                      <a:pt x="486" y="0"/>
                      <a:pt x="365" y="31"/>
                    </a:cubicBezTo>
                    <a:cubicBezTo>
                      <a:pt x="274" y="61"/>
                      <a:pt x="152" y="91"/>
                      <a:pt x="0" y="152"/>
                    </a:cubicBezTo>
                    <a:lnTo>
                      <a:pt x="0" y="456"/>
                    </a:lnTo>
                    <a:cubicBezTo>
                      <a:pt x="152" y="395"/>
                      <a:pt x="274" y="335"/>
                      <a:pt x="365" y="304"/>
                    </a:cubicBezTo>
                    <a:cubicBezTo>
                      <a:pt x="486" y="274"/>
                      <a:pt x="608" y="243"/>
                      <a:pt x="699" y="243"/>
                    </a:cubicBezTo>
                    <a:cubicBezTo>
                      <a:pt x="851" y="243"/>
                      <a:pt x="942" y="304"/>
                      <a:pt x="1033" y="365"/>
                    </a:cubicBezTo>
                    <a:cubicBezTo>
                      <a:pt x="1125" y="456"/>
                      <a:pt x="1185" y="547"/>
                      <a:pt x="1185" y="699"/>
                    </a:cubicBezTo>
                    <a:cubicBezTo>
                      <a:pt x="1185" y="760"/>
                      <a:pt x="1155" y="851"/>
                      <a:pt x="1125" y="912"/>
                    </a:cubicBezTo>
                    <a:cubicBezTo>
                      <a:pt x="1064" y="1003"/>
                      <a:pt x="1003" y="1094"/>
                      <a:pt x="912" y="1216"/>
                    </a:cubicBezTo>
                    <a:cubicBezTo>
                      <a:pt x="851" y="1277"/>
                      <a:pt x="699" y="1429"/>
                      <a:pt x="486" y="1642"/>
                    </a:cubicBezTo>
                    <a:cubicBezTo>
                      <a:pt x="274" y="1854"/>
                      <a:pt x="122" y="2006"/>
                      <a:pt x="0" y="2128"/>
                    </a:cubicBezTo>
                    <a:lnTo>
                      <a:pt x="0" y="2402"/>
                    </a:lnTo>
                    <a:lnTo>
                      <a:pt x="1520" y="2402"/>
                    </a:lnTo>
                    <a:lnTo>
                      <a:pt x="1520" y="2128"/>
                    </a:lnTo>
                    <a:lnTo>
                      <a:pt x="395" y="2128"/>
                    </a:lnTo>
                    <a:cubicBezTo>
                      <a:pt x="638" y="1885"/>
                      <a:pt x="851" y="1672"/>
                      <a:pt x="1003" y="1520"/>
                    </a:cubicBezTo>
                    <a:cubicBezTo>
                      <a:pt x="1125" y="1368"/>
                      <a:pt x="1216" y="1277"/>
                      <a:pt x="1246" y="1246"/>
                    </a:cubicBezTo>
                    <a:cubicBezTo>
                      <a:pt x="1337" y="1125"/>
                      <a:pt x="1398" y="1034"/>
                      <a:pt x="1459" y="943"/>
                    </a:cubicBezTo>
                    <a:cubicBezTo>
                      <a:pt x="1489" y="851"/>
                      <a:pt x="1489" y="760"/>
                      <a:pt x="1489" y="669"/>
                    </a:cubicBezTo>
                    <a:cubicBezTo>
                      <a:pt x="1489" y="456"/>
                      <a:pt x="1429" y="304"/>
                      <a:pt x="1277" y="183"/>
                    </a:cubicBezTo>
                    <a:cubicBezTo>
                      <a:pt x="1125" y="61"/>
                      <a:pt x="942" y="0"/>
                      <a:pt x="699" y="0"/>
                    </a:cubicBezTo>
                    <a:close/>
                  </a:path>
                </a:pathLst>
              </a:custGeom>
              <a:solidFill>
                <a:srgbClr val="ad6989"/>
              </a:solidFill>
              <a:ln w="0">
                <a:noFill/>
              </a:ln>
            </p:spPr>
            <p:style>
              <a:lnRef idx="0"/>
              <a:fillRef idx="0"/>
              <a:effectRef idx="0"/>
              <a:fontRef idx="minor"/>
            </p:style>
            <p:txBody>
              <a:bodyPr lIns="90000" rIns="90000" tIns="61200" bIns="612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52" name="Google Shape;613;p38"/>
              <p:cNvSpPr/>
              <p:nvPr/>
            </p:nvSpPr>
            <p:spPr>
              <a:xfrm>
                <a:off x="5034960" y="4547880"/>
                <a:ext cx="40680" cy="61560"/>
              </a:xfrm>
              <a:custGeom>
                <a:avLst/>
                <a:gdLst>
                  <a:gd name="textAreaLeft" fmla="*/ 0 w 40680"/>
                  <a:gd name="textAreaRight" fmla="*/ 41760 w 40680"/>
                  <a:gd name="textAreaTop" fmla="*/ 0 h 61560"/>
                  <a:gd name="textAreaBottom" fmla="*/ 62640 h 61560"/>
                </a:gdLst>
                <a:ahLst/>
                <a:rect l="textAreaLeft" t="textAreaTop" r="textAreaRight" b="textAreaBottom"/>
                <a:pathLst>
                  <a:path w="1643" h="2463">
                    <a:moveTo>
                      <a:pt x="822" y="243"/>
                    </a:moveTo>
                    <a:cubicBezTo>
                      <a:pt x="974" y="243"/>
                      <a:pt x="1095" y="335"/>
                      <a:pt x="1186" y="487"/>
                    </a:cubicBezTo>
                    <a:cubicBezTo>
                      <a:pt x="1278" y="639"/>
                      <a:pt x="1308" y="882"/>
                      <a:pt x="1308" y="1216"/>
                    </a:cubicBezTo>
                    <a:cubicBezTo>
                      <a:pt x="1308" y="1550"/>
                      <a:pt x="1278" y="1794"/>
                      <a:pt x="1186" y="1976"/>
                    </a:cubicBezTo>
                    <a:cubicBezTo>
                      <a:pt x="1095" y="2128"/>
                      <a:pt x="974" y="2219"/>
                      <a:pt x="822" y="2219"/>
                    </a:cubicBezTo>
                    <a:cubicBezTo>
                      <a:pt x="639" y="2219"/>
                      <a:pt x="518" y="2128"/>
                      <a:pt x="426" y="1976"/>
                    </a:cubicBezTo>
                    <a:cubicBezTo>
                      <a:pt x="366" y="1794"/>
                      <a:pt x="305" y="1550"/>
                      <a:pt x="305" y="1216"/>
                    </a:cubicBezTo>
                    <a:cubicBezTo>
                      <a:pt x="305" y="882"/>
                      <a:pt x="366" y="639"/>
                      <a:pt x="426" y="487"/>
                    </a:cubicBezTo>
                    <a:cubicBezTo>
                      <a:pt x="518" y="335"/>
                      <a:pt x="639" y="243"/>
                      <a:pt x="822" y="243"/>
                    </a:cubicBezTo>
                    <a:close/>
                    <a:moveTo>
                      <a:pt x="822" y="0"/>
                    </a:moveTo>
                    <a:cubicBezTo>
                      <a:pt x="548" y="0"/>
                      <a:pt x="335" y="91"/>
                      <a:pt x="214" y="304"/>
                    </a:cubicBezTo>
                    <a:cubicBezTo>
                      <a:pt x="62" y="517"/>
                      <a:pt x="1" y="821"/>
                      <a:pt x="1" y="1216"/>
                    </a:cubicBezTo>
                    <a:cubicBezTo>
                      <a:pt x="1" y="1611"/>
                      <a:pt x="62" y="1946"/>
                      <a:pt x="214" y="2158"/>
                    </a:cubicBezTo>
                    <a:cubicBezTo>
                      <a:pt x="335" y="2341"/>
                      <a:pt x="548" y="2462"/>
                      <a:pt x="822" y="2462"/>
                    </a:cubicBezTo>
                    <a:cubicBezTo>
                      <a:pt x="1095" y="2462"/>
                      <a:pt x="1278" y="2341"/>
                      <a:pt x="1430" y="2158"/>
                    </a:cubicBezTo>
                    <a:cubicBezTo>
                      <a:pt x="1582" y="1946"/>
                      <a:pt x="1642" y="1611"/>
                      <a:pt x="1642" y="1216"/>
                    </a:cubicBezTo>
                    <a:cubicBezTo>
                      <a:pt x="1642" y="821"/>
                      <a:pt x="1582" y="517"/>
                      <a:pt x="1430" y="304"/>
                    </a:cubicBezTo>
                    <a:cubicBezTo>
                      <a:pt x="1278" y="91"/>
                      <a:pt x="1095" y="0"/>
                      <a:pt x="822" y="0"/>
                    </a:cubicBezTo>
                    <a:close/>
                  </a:path>
                </a:pathLst>
              </a:custGeom>
              <a:solidFill>
                <a:srgbClr val="ad6989"/>
              </a:solidFill>
              <a:ln w="0">
                <a:noFill/>
              </a:ln>
            </p:spPr>
            <p:style>
              <a:lnRef idx="0"/>
              <a:fillRef idx="0"/>
              <a:effectRef idx="0"/>
              <a:fontRef idx="minor"/>
            </p:style>
            <p:txBody>
              <a:bodyPr lIns="90000" rIns="90000" tIns="62640" bIns="626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53" name="Google Shape;614;p38"/>
              <p:cNvSpPr/>
              <p:nvPr/>
            </p:nvSpPr>
            <p:spPr>
              <a:xfrm>
                <a:off x="5113080" y="4583520"/>
                <a:ext cx="20520" cy="5040"/>
              </a:xfrm>
              <a:custGeom>
                <a:avLst/>
                <a:gdLst>
                  <a:gd name="textAreaLeft" fmla="*/ 0 w 20520"/>
                  <a:gd name="textAreaRight" fmla="*/ 21600 w 20520"/>
                  <a:gd name="textAreaTop" fmla="*/ 0 h 5040"/>
                  <a:gd name="textAreaBottom" fmla="*/ 6120 h 5040"/>
                </a:gdLst>
                <a:ahLst/>
                <a:rect l="textAreaLeft" t="textAreaTop" r="textAreaRight" b="textAreaBottom"/>
                <a:pathLst>
                  <a:path w="852" h="244">
                    <a:moveTo>
                      <a:pt x="1" y="0"/>
                    </a:moveTo>
                    <a:lnTo>
                      <a:pt x="1" y="244"/>
                    </a:lnTo>
                    <a:lnTo>
                      <a:pt x="852" y="244"/>
                    </a:lnTo>
                    <a:lnTo>
                      <a:pt x="852" y="0"/>
                    </a:lnTo>
                    <a:close/>
                  </a:path>
                </a:pathLst>
              </a:custGeom>
              <a:solidFill>
                <a:srgbClr val="ad6989"/>
              </a:solidFill>
              <a:ln w="0">
                <a:noFill/>
              </a:ln>
            </p:spPr>
            <p:style>
              <a:lnRef idx="0"/>
              <a:fillRef idx="0"/>
              <a:effectRef idx="0"/>
              <a:fontRef idx="minor"/>
            </p:style>
            <p:txBody>
              <a:bodyPr lIns="90000" rIns="90000" tIns="6480" bIns="6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54" name="Google Shape;615;p38"/>
              <p:cNvSpPr/>
              <p:nvPr/>
            </p:nvSpPr>
            <p:spPr>
              <a:xfrm>
                <a:off x="5171040" y="4547880"/>
                <a:ext cx="40680" cy="61560"/>
              </a:xfrm>
              <a:custGeom>
                <a:avLst/>
                <a:gdLst>
                  <a:gd name="textAreaLeft" fmla="*/ 0 w 40680"/>
                  <a:gd name="textAreaRight" fmla="*/ 41760 w 40680"/>
                  <a:gd name="textAreaTop" fmla="*/ 0 h 61560"/>
                  <a:gd name="textAreaBottom" fmla="*/ 62640 h 61560"/>
                </a:gdLst>
                <a:ahLst/>
                <a:rect l="textAreaLeft" t="textAreaTop" r="textAreaRight" b="textAreaBottom"/>
                <a:pathLst>
                  <a:path w="1642" h="2463">
                    <a:moveTo>
                      <a:pt x="821" y="243"/>
                    </a:moveTo>
                    <a:cubicBezTo>
                      <a:pt x="973" y="243"/>
                      <a:pt x="1095" y="335"/>
                      <a:pt x="1186" y="487"/>
                    </a:cubicBezTo>
                    <a:cubicBezTo>
                      <a:pt x="1277" y="639"/>
                      <a:pt x="1308" y="882"/>
                      <a:pt x="1308" y="1216"/>
                    </a:cubicBezTo>
                    <a:cubicBezTo>
                      <a:pt x="1308" y="1550"/>
                      <a:pt x="1277" y="1794"/>
                      <a:pt x="1186" y="1976"/>
                    </a:cubicBezTo>
                    <a:cubicBezTo>
                      <a:pt x="1095" y="2128"/>
                      <a:pt x="973" y="2219"/>
                      <a:pt x="821" y="2219"/>
                    </a:cubicBezTo>
                    <a:cubicBezTo>
                      <a:pt x="639" y="2219"/>
                      <a:pt x="517" y="2128"/>
                      <a:pt x="426" y="1976"/>
                    </a:cubicBezTo>
                    <a:cubicBezTo>
                      <a:pt x="365" y="1794"/>
                      <a:pt x="305" y="1550"/>
                      <a:pt x="305" y="1216"/>
                    </a:cubicBezTo>
                    <a:cubicBezTo>
                      <a:pt x="305" y="882"/>
                      <a:pt x="365" y="639"/>
                      <a:pt x="426" y="487"/>
                    </a:cubicBezTo>
                    <a:cubicBezTo>
                      <a:pt x="517" y="335"/>
                      <a:pt x="639" y="243"/>
                      <a:pt x="821" y="243"/>
                    </a:cubicBezTo>
                    <a:close/>
                    <a:moveTo>
                      <a:pt x="821" y="0"/>
                    </a:moveTo>
                    <a:cubicBezTo>
                      <a:pt x="548" y="0"/>
                      <a:pt x="335" y="91"/>
                      <a:pt x="183" y="304"/>
                    </a:cubicBezTo>
                    <a:cubicBezTo>
                      <a:pt x="61" y="517"/>
                      <a:pt x="1" y="821"/>
                      <a:pt x="1" y="1216"/>
                    </a:cubicBezTo>
                    <a:cubicBezTo>
                      <a:pt x="1" y="1611"/>
                      <a:pt x="61" y="1946"/>
                      <a:pt x="183" y="2158"/>
                    </a:cubicBezTo>
                    <a:cubicBezTo>
                      <a:pt x="335" y="2341"/>
                      <a:pt x="548" y="2462"/>
                      <a:pt x="821" y="2462"/>
                    </a:cubicBezTo>
                    <a:cubicBezTo>
                      <a:pt x="1064" y="2462"/>
                      <a:pt x="1277" y="2341"/>
                      <a:pt x="1429" y="2158"/>
                    </a:cubicBezTo>
                    <a:cubicBezTo>
                      <a:pt x="1551" y="1946"/>
                      <a:pt x="1642" y="1611"/>
                      <a:pt x="1642" y="1216"/>
                    </a:cubicBezTo>
                    <a:cubicBezTo>
                      <a:pt x="1642" y="821"/>
                      <a:pt x="1551" y="517"/>
                      <a:pt x="1429" y="304"/>
                    </a:cubicBezTo>
                    <a:cubicBezTo>
                      <a:pt x="1277" y="91"/>
                      <a:pt x="1064" y="0"/>
                      <a:pt x="821" y="0"/>
                    </a:cubicBezTo>
                    <a:close/>
                  </a:path>
                </a:pathLst>
              </a:custGeom>
              <a:solidFill>
                <a:srgbClr val="ad6989"/>
              </a:solidFill>
              <a:ln w="0">
                <a:noFill/>
              </a:ln>
            </p:spPr>
            <p:style>
              <a:lnRef idx="0"/>
              <a:fillRef idx="0"/>
              <a:effectRef idx="0"/>
              <a:fontRef idx="minor"/>
            </p:style>
            <p:txBody>
              <a:bodyPr lIns="90000" rIns="90000" tIns="62640" bIns="626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55" name="Google Shape;616;p38"/>
              <p:cNvSpPr/>
              <p:nvPr/>
            </p:nvSpPr>
            <p:spPr>
              <a:xfrm>
                <a:off x="5225040" y="4548600"/>
                <a:ext cx="37440" cy="59040"/>
              </a:xfrm>
              <a:custGeom>
                <a:avLst/>
                <a:gdLst>
                  <a:gd name="textAreaLeft" fmla="*/ 0 w 37440"/>
                  <a:gd name="textAreaRight" fmla="*/ 38520 w 37440"/>
                  <a:gd name="textAreaTop" fmla="*/ 0 h 59040"/>
                  <a:gd name="textAreaBottom" fmla="*/ 60120 h 59040"/>
                </a:gdLst>
                <a:ahLst/>
                <a:rect l="textAreaLeft" t="textAreaTop" r="textAreaRight" b="textAreaBottom"/>
                <a:pathLst>
                  <a:path w="1521" h="2372">
                    <a:moveTo>
                      <a:pt x="0" y="1"/>
                    </a:moveTo>
                    <a:lnTo>
                      <a:pt x="0" y="274"/>
                    </a:lnTo>
                    <a:lnTo>
                      <a:pt x="1125" y="274"/>
                    </a:lnTo>
                    <a:lnTo>
                      <a:pt x="335" y="2372"/>
                    </a:lnTo>
                    <a:lnTo>
                      <a:pt x="669" y="2372"/>
                    </a:lnTo>
                    <a:lnTo>
                      <a:pt x="1520" y="122"/>
                    </a:lnTo>
                    <a:lnTo>
                      <a:pt x="1520" y="1"/>
                    </a:lnTo>
                    <a:close/>
                  </a:path>
                </a:pathLst>
              </a:custGeom>
              <a:solidFill>
                <a:srgbClr val="ad6989"/>
              </a:solidFill>
              <a:ln w="0">
                <a:noFill/>
              </a:ln>
            </p:spPr>
            <p:style>
              <a:lnRef idx="0"/>
              <a:fillRef idx="0"/>
              <a:effectRef idx="0"/>
              <a:fontRef idx="minor"/>
            </p:style>
            <p:txBody>
              <a:bodyPr lIns="90000" rIns="90000" tIns="60480" bIns="60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56" name="Google Shape;617;p38"/>
              <p:cNvSpPr/>
              <p:nvPr/>
            </p:nvSpPr>
            <p:spPr>
              <a:xfrm>
                <a:off x="4714920" y="4426200"/>
                <a:ext cx="1039320" cy="197280"/>
              </a:xfrm>
              <a:custGeom>
                <a:avLst/>
                <a:gdLst>
                  <a:gd name="textAreaLeft" fmla="*/ 0 w 1039320"/>
                  <a:gd name="textAreaRight" fmla="*/ 1040400 w 1039320"/>
                  <a:gd name="textAreaTop" fmla="*/ 0 h 197280"/>
                  <a:gd name="textAreaBottom" fmla="*/ 198360 h 197280"/>
                </a:gdLst>
                <a:ahLst/>
                <a:rect l="textAreaLeft" t="textAreaTop" r="textAreaRight" b="textAreaBottom"/>
                <a:pathLst>
                  <a:path w="40975" h="7813">
                    <a:moveTo>
                      <a:pt x="1" y="1"/>
                    </a:moveTo>
                    <a:lnTo>
                      <a:pt x="1" y="7812"/>
                    </a:lnTo>
                    <a:lnTo>
                      <a:pt x="40974" y="7812"/>
                    </a:lnTo>
                    <a:lnTo>
                      <a:pt x="40974" y="1"/>
                    </a:lnTo>
                    <a:close/>
                  </a:path>
                </a:pathLst>
              </a:custGeom>
              <a:solidFill>
                <a:srgbClr val="e8b15a"/>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57" name="Google Shape;618;p38"/>
              <p:cNvSpPr/>
              <p:nvPr/>
            </p:nvSpPr>
            <p:spPr>
              <a:xfrm>
                <a:off x="4714920" y="4426200"/>
                <a:ext cx="50760" cy="197280"/>
              </a:xfrm>
              <a:custGeom>
                <a:avLst/>
                <a:gdLst>
                  <a:gd name="textAreaLeft" fmla="*/ 0 w 50760"/>
                  <a:gd name="textAreaRight" fmla="*/ 51840 w 50760"/>
                  <a:gd name="textAreaTop" fmla="*/ 0 h 197280"/>
                  <a:gd name="textAreaBottom" fmla="*/ 198360 h 197280"/>
                </a:gdLst>
                <a:ahLst/>
                <a:rect l="textAreaLeft" t="textAreaTop" r="textAreaRight" b="textAreaBottom"/>
                <a:pathLst>
                  <a:path w="2038" h="7813">
                    <a:moveTo>
                      <a:pt x="1" y="1"/>
                    </a:moveTo>
                    <a:lnTo>
                      <a:pt x="1" y="7812"/>
                    </a:lnTo>
                    <a:lnTo>
                      <a:pt x="2037" y="7812"/>
                    </a:lnTo>
                    <a:lnTo>
                      <a:pt x="2037" y="1"/>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58" name="Google Shape;619;p38"/>
              <p:cNvSpPr/>
              <p:nvPr/>
            </p:nvSpPr>
            <p:spPr>
              <a:xfrm>
                <a:off x="4806720" y="4426200"/>
                <a:ext cx="50040" cy="197280"/>
              </a:xfrm>
              <a:custGeom>
                <a:avLst/>
                <a:gdLst>
                  <a:gd name="textAreaLeft" fmla="*/ 0 w 50040"/>
                  <a:gd name="textAreaRight" fmla="*/ 51120 w 50040"/>
                  <a:gd name="textAreaTop" fmla="*/ 0 h 197280"/>
                  <a:gd name="textAreaBottom" fmla="*/ 198360 h 197280"/>
                </a:gdLst>
                <a:ahLst/>
                <a:rect l="textAreaLeft" t="textAreaTop" r="textAreaRight" b="textAreaBottom"/>
                <a:pathLst>
                  <a:path w="2007" h="7813">
                    <a:moveTo>
                      <a:pt x="1" y="1"/>
                    </a:moveTo>
                    <a:lnTo>
                      <a:pt x="1" y="7812"/>
                    </a:lnTo>
                    <a:lnTo>
                      <a:pt x="2007" y="7812"/>
                    </a:lnTo>
                    <a:lnTo>
                      <a:pt x="2007" y="1"/>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59" name="Google Shape;620;p38"/>
              <p:cNvSpPr/>
              <p:nvPr/>
            </p:nvSpPr>
            <p:spPr>
              <a:xfrm>
                <a:off x="4899240" y="4426200"/>
                <a:ext cx="50760" cy="197280"/>
              </a:xfrm>
              <a:custGeom>
                <a:avLst/>
                <a:gdLst>
                  <a:gd name="textAreaLeft" fmla="*/ 0 w 50760"/>
                  <a:gd name="textAreaRight" fmla="*/ 51840 w 50760"/>
                  <a:gd name="textAreaTop" fmla="*/ 0 h 197280"/>
                  <a:gd name="textAreaBottom" fmla="*/ 198360 h 197280"/>
                </a:gdLst>
                <a:ahLst/>
                <a:rect l="textAreaLeft" t="textAreaTop" r="textAreaRight" b="textAreaBottom"/>
                <a:pathLst>
                  <a:path w="2037" h="7813">
                    <a:moveTo>
                      <a:pt x="0" y="1"/>
                    </a:moveTo>
                    <a:lnTo>
                      <a:pt x="0" y="7812"/>
                    </a:lnTo>
                    <a:lnTo>
                      <a:pt x="2037" y="7812"/>
                    </a:lnTo>
                    <a:lnTo>
                      <a:pt x="2037" y="1"/>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60" name="Google Shape;621;p38"/>
              <p:cNvSpPr/>
              <p:nvPr/>
            </p:nvSpPr>
            <p:spPr>
              <a:xfrm>
                <a:off x="4991040" y="4426200"/>
                <a:ext cx="50040" cy="197280"/>
              </a:xfrm>
              <a:custGeom>
                <a:avLst/>
                <a:gdLst>
                  <a:gd name="textAreaLeft" fmla="*/ 0 w 50040"/>
                  <a:gd name="textAreaRight" fmla="*/ 51120 w 50040"/>
                  <a:gd name="textAreaTop" fmla="*/ 0 h 197280"/>
                  <a:gd name="textAreaBottom" fmla="*/ 198360 h 197280"/>
                </a:gdLst>
                <a:ahLst/>
                <a:rect l="textAreaLeft" t="textAreaTop" r="textAreaRight" b="textAreaBottom"/>
                <a:pathLst>
                  <a:path w="2007" h="7813">
                    <a:moveTo>
                      <a:pt x="0" y="1"/>
                    </a:moveTo>
                    <a:lnTo>
                      <a:pt x="0" y="7812"/>
                    </a:lnTo>
                    <a:lnTo>
                      <a:pt x="2007" y="7812"/>
                    </a:lnTo>
                    <a:lnTo>
                      <a:pt x="2007" y="1"/>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61" name="Google Shape;622;p38"/>
              <p:cNvSpPr/>
              <p:nvPr/>
            </p:nvSpPr>
            <p:spPr>
              <a:xfrm>
                <a:off x="5083560" y="4426200"/>
                <a:ext cx="50040" cy="197280"/>
              </a:xfrm>
              <a:custGeom>
                <a:avLst/>
                <a:gdLst>
                  <a:gd name="textAreaLeft" fmla="*/ 0 w 50040"/>
                  <a:gd name="textAreaRight" fmla="*/ 51120 w 50040"/>
                  <a:gd name="textAreaTop" fmla="*/ 0 h 197280"/>
                  <a:gd name="textAreaBottom" fmla="*/ 198360 h 197280"/>
                </a:gdLst>
                <a:ahLst/>
                <a:rect l="textAreaLeft" t="textAreaTop" r="textAreaRight" b="textAreaBottom"/>
                <a:pathLst>
                  <a:path w="2007" h="7813">
                    <a:moveTo>
                      <a:pt x="1" y="1"/>
                    </a:moveTo>
                    <a:lnTo>
                      <a:pt x="1" y="7812"/>
                    </a:lnTo>
                    <a:lnTo>
                      <a:pt x="2007" y="7812"/>
                    </a:lnTo>
                    <a:lnTo>
                      <a:pt x="2007" y="1"/>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62" name="Google Shape;623;p38"/>
              <p:cNvSpPr/>
              <p:nvPr/>
            </p:nvSpPr>
            <p:spPr>
              <a:xfrm>
                <a:off x="5175720" y="4426200"/>
                <a:ext cx="50040" cy="197280"/>
              </a:xfrm>
              <a:custGeom>
                <a:avLst/>
                <a:gdLst>
                  <a:gd name="textAreaLeft" fmla="*/ 0 w 50040"/>
                  <a:gd name="textAreaRight" fmla="*/ 51120 w 50040"/>
                  <a:gd name="textAreaTop" fmla="*/ 0 h 197280"/>
                  <a:gd name="textAreaBottom" fmla="*/ 198360 h 197280"/>
                </a:gdLst>
                <a:ahLst/>
                <a:rect l="textAreaLeft" t="textAreaTop" r="textAreaRight" b="textAreaBottom"/>
                <a:pathLst>
                  <a:path w="2008" h="7813">
                    <a:moveTo>
                      <a:pt x="1" y="1"/>
                    </a:moveTo>
                    <a:lnTo>
                      <a:pt x="1" y="7812"/>
                    </a:lnTo>
                    <a:lnTo>
                      <a:pt x="2007" y="7812"/>
                    </a:lnTo>
                    <a:lnTo>
                      <a:pt x="2007" y="1"/>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63" name="Google Shape;624;p38"/>
              <p:cNvSpPr/>
              <p:nvPr/>
            </p:nvSpPr>
            <p:spPr>
              <a:xfrm>
                <a:off x="5268240" y="4426200"/>
                <a:ext cx="50040" cy="197280"/>
              </a:xfrm>
              <a:custGeom>
                <a:avLst/>
                <a:gdLst>
                  <a:gd name="textAreaLeft" fmla="*/ 0 w 50040"/>
                  <a:gd name="textAreaRight" fmla="*/ 51120 w 50040"/>
                  <a:gd name="textAreaTop" fmla="*/ 0 h 197280"/>
                  <a:gd name="textAreaBottom" fmla="*/ 198360 h 197280"/>
                </a:gdLst>
                <a:ahLst/>
                <a:rect l="textAreaLeft" t="textAreaTop" r="textAreaRight" b="textAreaBottom"/>
                <a:pathLst>
                  <a:path w="2007" h="7813">
                    <a:moveTo>
                      <a:pt x="0" y="1"/>
                    </a:moveTo>
                    <a:lnTo>
                      <a:pt x="0" y="7812"/>
                    </a:lnTo>
                    <a:lnTo>
                      <a:pt x="2007" y="7812"/>
                    </a:lnTo>
                    <a:lnTo>
                      <a:pt x="2007" y="1"/>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64" name="Google Shape;625;p38"/>
              <p:cNvSpPr/>
              <p:nvPr/>
            </p:nvSpPr>
            <p:spPr>
              <a:xfrm>
                <a:off x="5360040" y="4426200"/>
                <a:ext cx="50040" cy="197280"/>
              </a:xfrm>
              <a:custGeom>
                <a:avLst/>
                <a:gdLst>
                  <a:gd name="textAreaLeft" fmla="*/ 0 w 50040"/>
                  <a:gd name="textAreaRight" fmla="*/ 51120 w 50040"/>
                  <a:gd name="textAreaTop" fmla="*/ 0 h 197280"/>
                  <a:gd name="textAreaBottom" fmla="*/ 198360 h 197280"/>
                </a:gdLst>
                <a:ahLst/>
                <a:rect l="textAreaLeft" t="textAreaTop" r="textAreaRight" b="textAreaBottom"/>
                <a:pathLst>
                  <a:path w="2007" h="7813">
                    <a:moveTo>
                      <a:pt x="1" y="1"/>
                    </a:moveTo>
                    <a:lnTo>
                      <a:pt x="1" y="7812"/>
                    </a:lnTo>
                    <a:lnTo>
                      <a:pt x="2007" y="7812"/>
                    </a:lnTo>
                    <a:lnTo>
                      <a:pt x="2007" y="1"/>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65" name="Google Shape;626;p38"/>
              <p:cNvSpPr/>
              <p:nvPr/>
            </p:nvSpPr>
            <p:spPr>
              <a:xfrm>
                <a:off x="5452560" y="4426200"/>
                <a:ext cx="50040" cy="197280"/>
              </a:xfrm>
              <a:custGeom>
                <a:avLst/>
                <a:gdLst>
                  <a:gd name="textAreaLeft" fmla="*/ 0 w 50040"/>
                  <a:gd name="textAreaRight" fmla="*/ 51120 w 50040"/>
                  <a:gd name="textAreaTop" fmla="*/ 0 h 197280"/>
                  <a:gd name="textAreaBottom" fmla="*/ 198360 h 197280"/>
                </a:gdLst>
                <a:ahLst/>
                <a:rect l="textAreaLeft" t="textAreaTop" r="textAreaRight" b="textAreaBottom"/>
                <a:pathLst>
                  <a:path w="2007" h="7813">
                    <a:moveTo>
                      <a:pt x="0" y="1"/>
                    </a:moveTo>
                    <a:lnTo>
                      <a:pt x="0" y="7812"/>
                    </a:lnTo>
                    <a:lnTo>
                      <a:pt x="2006" y="7812"/>
                    </a:lnTo>
                    <a:lnTo>
                      <a:pt x="2006" y="1"/>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66" name="Google Shape;627;p38"/>
              <p:cNvSpPr/>
              <p:nvPr/>
            </p:nvSpPr>
            <p:spPr>
              <a:xfrm>
                <a:off x="5543640" y="4426200"/>
                <a:ext cx="50760" cy="197280"/>
              </a:xfrm>
              <a:custGeom>
                <a:avLst/>
                <a:gdLst>
                  <a:gd name="textAreaLeft" fmla="*/ 0 w 50760"/>
                  <a:gd name="textAreaRight" fmla="*/ 51840 w 50760"/>
                  <a:gd name="textAreaTop" fmla="*/ 0 h 197280"/>
                  <a:gd name="textAreaBottom" fmla="*/ 198360 h 197280"/>
                </a:gdLst>
                <a:ahLst/>
                <a:rect l="textAreaLeft" t="textAreaTop" r="textAreaRight" b="textAreaBottom"/>
                <a:pathLst>
                  <a:path w="2038" h="7813">
                    <a:moveTo>
                      <a:pt x="1" y="1"/>
                    </a:moveTo>
                    <a:lnTo>
                      <a:pt x="1" y="7812"/>
                    </a:lnTo>
                    <a:lnTo>
                      <a:pt x="2037" y="7812"/>
                    </a:lnTo>
                    <a:lnTo>
                      <a:pt x="2037" y="1"/>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67" name="Google Shape;628;p38"/>
              <p:cNvSpPr/>
              <p:nvPr/>
            </p:nvSpPr>
            <p:spPr>
              <a:xfrm>
                <a:off x="5636160" y="4426200"/>
                <a:ext cx="50040" cy="197280"/>
              </a:xfrm>
              <a:custGeom>
                <a:avLst/>
                <a:gdLst>
                  <a:gd name="textAreaLeft" fmla="*/ 0 w 50040"/>
                  <a:gd name="textAreaRight" fmla="*/ 51120 w 50040"/>
                  <a:gd name="textAreaTop" fmla="*/ 0 h 197280"/>
                  <a:gd name="textAreaBottom" fmla="*/ 198360 h 197280"/>
                </a:gdLst>
                <a:ahLst/>
                <a:rect l="textAreaLeft" t="textAreaTop" r="textAreaRight" b="textAreaBottom"/>
                <a:pathLst>
                  <a:path w="2007" h="7813">
                    <a:moveTo>
                      <a:pt x="0" y="1"/>
                    </a:moveTo>
                    <a:lnTo>
                      <a:pt x="0" y="7812"/>
                    </a:lnTo>
                    <a:lnTo>
                      <a:pt x="2006" y="7812"/>
                    </a:lnTo>
                    <a:lnTo>
                      <a:pt x="2006" y="1"/>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68" name="Google Shape;629;p38"/>
              <p:cNvSpPr/>
              <p:nvPr/>
            </p:nvSpPr>
            <p:spPr>
              <a:xfrm>
                <a:off x="5728320" y="4426200"/>
                <a:ext cx="50040" cy="197280"/>
              </a:xfrm>
              <a:custGeom>
                <a:avLst/>
                <a:gdLst>
                  <a:gd name="textAreaLeft" fmla="*/ 0 w 50040"/>
                  <a:gd name="textAreaRight" fmla="*/ 51120 w 50040"/>
                  <a:gd name="textAreaTop" fmla="*/ 0 h 197280"/>
                  <a:gd name="textAreaBottom" fmla="*/ 198360 h 197280"/>
                </a:gdLst>
                <a:ahLst/>
                <a:rect l="textAreaLeft" t="textAreaTop" r="textAreaRight" b="textAreaBottom"/>
                <a:pathLst>
                  <a:path w="2007" h="7813">
                    <a:moveTo>
                      <a:pt x="0" y="1"/>
                    </a:moveTo>
                    <a:lnTo>
                      <a:pt x="0" y="7812"/>
                    </a:lnTo>
                    <a:lnTo>
                      <a:pt x="2006" y="7812"/>
                    </a:lnTo>
                    <a:lnTo>
                      <a:pt x="2006" y="1"/>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69" name="Google Shape;630;p38"/>
              <p:cNvSpPr/>
              <p:nvPr/>
            </p:nvSpPr>
            <p:spPr>
              <a:xfrm>
                <a:off x="4584240" y="4236840"/>
                <a:ext cx="1038600" cy="197280"/>
              </a:xfrm>
              <a:custGeom>
                <a:avLst/>
                <a:gdLst>
                  <a:gd name="textAreaLeft" fmla="*/ 0 w 1038600"/>
                  <a:gd name="textAreaRight" fmla="*/ 1039680 w 1038600"/>
                  <a:gd name="textAreaTop" fmla="*/ 0 h 197280"/>
                  <a:gd name="textAreaBottom" fmla="*/ 198360 h 197280"/>
                </a:gdLst>
                <a:ahLst/>
                <a:rect l="textAreaLeft" t="textAreaTop" r="textAreaRight" b="textAreaBottom"/>
                <a:pathLst>
                  <a:path w="40944" h="7813">
                    <a:moveTo>
                      <a:pt x="1" y="1"/>
                    </a:moveTo>
                    <a:lnTo>
                      <a:pt x="1" y="7813"/>
                    </a:lnTo>
                    <a:lnTo>
                      <a:pt x="40944" y="7813"/>
                    </a:lnTo>
                    <a:lnTo>
                      <a:pt x="40944" y="1"/>
                    </a:lnTo>
                    <a:close/>
                  </a:path>
                </a:pathLst>
              </a:custGeom>
              <a:solidFill>
                <a:srgbClr val="e8b15a"/>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70" name="Google Shape;631;p38"/>
              <p:cNvSpPr/>
              <p:nvPr/>
            </p:nvSpPr>
            <p:spPr>
              <a:xfrm>
                <a:off x="4584240" y="4236840"/>
                <a:ext cx="50040" cy="197280"/>
              </a:xfrm>
              <a:custGeom>
                <a:avLst/>
                <a:gdLst>
                  <a:gd name="textAreaLeft" fmla="*/ 0 w 50040"/>
                  <a:gd name="textAreaRight" fmla="*/ 51120 w 50040"/>
                  <a:gd name="textAreaTop" fmla="*/ 0 h 197280"/>
                  <a:gd name="textAreaBottom" fmla="*/ 198360 h 197280"/>
                </a:gdLst>
                <a:ahLst/>
                <a:rect l="textAreaLeft" t="textAreaTop" r="textAreaRight" b="textAreaBottom"/>
                <a:pathLst>
                  <a:path w="2007" h="7813">
                    <a:moveTo>
                      <a:pt x="1" y="1"/>
                    </a:moveTo>
                    <a:lnTo>
                      <a:pt x="1" y="7813"/>
                    </a:lnTo>
                    <a:lnTo>
                      <a:pt x="2007" y="7813"/>
                    </a:lnTo>
                    <a:lnTo>
                      <a:pt x="2007" y="1"/>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71" name="Google Shape;632;p38"/>
              <p:cNvSpPr/>
              <p:nvPr/>
            </p:nvSpPr>
            <p:spPr>
              <a:xfrm>
                <a:off x="4676040" y="4236840"/>
                <a:ext cx="50760" cy="197280"/>
              </a:xfrm>
              <a:custGeom>
                <a:avLst/>
                <a:gdLst>
                  <a:gd name="textAreaLeft" fmla="*/ 0 w 50760"/>
                  <a:gd name="textAreaRight" fmla="*/ 51840 w 50760"/>
                  <a:gd name="textAreaTop" fmla="*/ 0 h 197280"/>
                  <a:gd name="textAreaBottom" fmla="*/ 198360 h 197280"/>
                </a:gdLst>
                <a:ahLst/>
                <a:rect l="textAreaLeft" t="textAreaTop" r="textAreaRight" b="textAreaBottom"/>
                <a:pathLst>
                  <a:path w="2038" h="7813">
                    <a:moveTo>
                      <a:pt x="1" y="1"/>
                    </a:moveTo>
                    <a:lnTo>
                      <a:pt x="1" y="7813"/>
                    </a:lnTo>
                    <a:lnTo>
                      <a:pt x="2037" y="7813"/>
                    </a:lnTo>
                    <a:lnTo>
                      <a:pt x="2037" y="1"/>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72" name="Google Shape;633;p38"/>
              <p:cNvSpPr/>
              <p:nvPr/>
            </p:nvSpPr>
            <p:spPr>
              <a:xfrm>
                <a:off x="4768200" y="4236840"/>
                <a:ext cx="50040" cy="197280"/>
              </a:xfrm>
              <a:custGeom>
                <a:avLst/>
                <a:gdLst>
                  <a:gd name="textAreaLeft" fmla="*/ 0 w 50040"/>
                  <a:gd name="textAreaRight" fmla="*/ 51120 w 50040"/>
                  <a:gd name="textAreaTop" fmla="*/ 0 h 197280"/>
                  <a:gd name="textAreaBottom" fmla="*/ 198360 h 197280"/>
                </a:gdLst>
                <a:ahLst/>
                <a:rect l="textAreaLeft" t="textAreaTop" r="textAreaRight" b="textAreaBottom"/>
                <a:pathLst>
                  <a:path w="2007" h="7813">
                    <a:moveTo>
                      <a:pt x="0" y="1"/>
                    </a:moveTo>
                    <a:lnTo>
                      <a:pt x="0" y="7813"/>
                    </a:lnTo>
                    <a:lnTo>
                      <a:pt x="2006" y="7813"/>
                    </a:lnTo>
                    <a:lnTo>
                      <a:pt x="2006" y="1"/>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73" name="Google Shape;634;p38"/>
              <p:cNvSpPr/>
              <p:nvPr/>
            </p:nvSpPr>
            <p:spPr>
              <a:xfrm>
                <a:off x="4860720" y="4236840"/>
                <a:ext cx="50760" cy="197280"/>
              </a:xfrm>
              <a:custGeom>
                <a:avLst/>
                <a:gdLst>
                  <a:gd name="textAreaLeft" fmla="*/ 0 w 50760"/>
                  <a:gd name="textAreaRight" fmla="*/ 51840 w 50760"/>
                  <a:gd name="textAreaTop" fmla="*/ 0 h 197280"/>
                  <a:gd name="textAreaBottom" fmla="*/ 198360 h 197280"/>
                </a:gdLst>
                <a:ahLst/>
                <a:rect l="textAreaLeft" t="textAreaTop" r="textAreaRight" b="textAreaBottom"/>
                <a:pathLst>
                  <a:path w="2038" h="7813">
                    <a:moveTo>
                      <a:pt x="1" y="1"/>
                    </a:moveTo>
                    <a:lnTo>
                      <a:pt x="1" y="7813"/>
                    </a:lnTo>
                    <a:lnTo>
                      <a:pt x="2037" y="7813"/>
                    </a:lnTo>
                    <a:lnTo>
                      <a:pt x="2037" y="1"/>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74" name="Google Shape;635;p38"/>
              <p:cNvSpPr/>
              <p:nvPr/>
            </p:nvSpPr>
            <p:spPr>
              <a:xfrm>
                <a:off x="4952520" y="4236840"/>
                <a:ext cx="50040" cy="197280"/>
              </a:xfrm>
              <a:custGeom>
                <a:avLst/>
                <a:gdLst>
                  <a:gd name="textAreaLeft" fmla="*/ 0 w 50040"/>
                  <a:gd name="textAreaRight" fmla="*/ 51120 w 50040"/>
                  <a:gd name="textAreaTop" fmla="*/ 0 h 197280"/>
                  <a:gd name="textAreaBottom" fmla="*/ 198360 h 197280"/>
                </a:gdLst>
                <a:ahLst/>
                <a:rect l="textAreaLeft" t="textAreaTop" r="textAreaRight" b="textAreaBottom"/>
                <a:pathLst>
                  <a:path w="2007" h="7813">
                    <a:moveTo>
                      <a:pt x="1" y="1"/>
                    </a:moveTo>
                    <a:lnTo>
                      <a:pt x="1" y="7813"/>
                    </a:lnTo>
                    <a:lnTo>
                      <a:pt x="2007" y="7813"/>
                    </a:lnTo>
                    <a:lnTo>
                      <a:pt x="2007" y="1"/>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75" name="Google Shape;636;p38"/>
              <p:cNvSpPr/>
              <p:nvPr/>
            </p:nvSpPr>
            <p:spPr>
              <a:xfrm>
                <a:off x="5045040" y="4236840"/>
                <a:ext cx="50040" cy="197280"/>
              </a:xfrm>
              <a:custGeom>
                <a:avLst/>
                <a:gdLst>
                  <a:gd name="textAreaLeft" fmla="*/ 0 w 50040"/>
                  <a:gd name="textAreaRight" fmla="*/ 51120 w 50040"/>
                  <a:gd name="textAreaTop" fmla="*/ 0 h 197280"/>
                  <a:gd name="textAreaBottom" fmla="*/ 198360 h 197280"/>
                </a:gdLst>
                <a:ahLst/>
                <a:rect l="textAreaLeft" t="textAreaTop" r="textAreaRight" b="textAreaBottom"/>
                <a:pathLst>
                  <a:path w="2007" h="7813">
                    <a:moveTo>
                      <a:pt x="0" y="1"/>
                    </a:moveTo>
                    <a:lnTo>
                      <a:pt x="0" y="7813"/>
                    </a:lnTo>
                    <a:lnTo>
                      <a:pt x="2006" y="7813"/>
                    </a:lnTo>
                    <a:lnTo>
                      <a:pt x="2006" y="1"/>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76" name="Google Shape;637;p38"/>
              <p:cNvSpPr/>
              <p:nvPr/>
            </p:nvSpPr>
            <p:spPr>
              <a:xfrm>
                <a:off x="5136840" y="4236840"/>
                <a:ext cx="50040" cy="197280"/>
              </a:xfrm>
              <a:custGeom>
                <a:avLst/>
                <a:gdLst>
                  <a:gd name="textAreaLeft" fmla="*/ 0 w 50040"/>
                  <a:gd name="textAreaRight" fmla="*/ 51120 w 50040"/>
                  <a:gd name="textAreaTop" fmla="*/ 0 h 197280"/>
                  <a:gd name="textAreaBottom" fmla="*/ 198360 h 197280"/>
                </a:gdLst>
                <a:ahLst/>
                <a:rect l="textAreaLeft" t="textAreaTop" r="textAreaRight" b="textAreaBottom"/>
                <a:pathLst>
                  <a:path w="2007" h="7813">
                    <a:moveTo>
                      <a:pt x="0" y="1"/>
                    </a:moveTo>
                    <a:lnTo>
                      <a:pt x="0" y="7813"/>
                    </a:lnTo>
                    <a:lnTo>
                      <a:pt x="2006" y="7813"/>
                    </a:lnTo>
                    <a:lnTo>
                      <a:pt x="2006" y="1"/>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77" name="Google Shape;638;p38"/>
              <p:cNvSpPr/>
              <p:nvPr/>
            </p:nvSpPr>
            <p:spPr>
              <a:xfrm>
                <a:off x="5229720" y="4236840"/>
                <a:ext cx="50040" cy="197280"/>
              </a:xfrm>
              <a:custGeom>
                <a:avLst/>
                <a:gdLst>
                  <a:gd name="textAreaLeft" fmla="*/ 0 w 50040"/>
                  <a:gd name="textAreaRight" fmla="*/ 51120 w 50040"/>
                  <a:gd name="textAreaTop" fmla="*/ 0 h 197280"/>
                  <a:gd name="textAreaBottom" fmla="*/ 198360 h 197280"/>
                </a:gdLst>
                <a:ahLst/>
                <a:rect l="textAreaLeft" t="textAreaTop" r="textAreaRight" b="textAreaBottom"/>
                <a:pathLst>
                  <a:path w="2007" h="7813">
                    <a:moveTo>
                      <a:pt x="1" y="1"/>
                    </a:moveTo>
                    <a:lnTo>
                      <a:pt x="1" y="7813"/>
                    </a:lnTo>
                    <a:lnTo>
                      <a:pt x="2007" y="7813"/>
                    </a:lnTo>
                    <a:lnTo>
                      <a:pt x="2007" y="1"/>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78" name="Google Shape;639;p38"/>
              <p:cNvSpPr/>
              <p:nvPr/>
            </p:nvSpPr>
            <p:spPr>
              <a:xfrm>
                <a:off x="5321520" y="4236840"/>
                <a:ext cx="50040" cy="197280"/>
              </a:xfrm>
              <a:custGeom>
                <a:avLst/>
                <a:gdLst>
                  <a:gd name="textAreaLeft" fmla="*/ 0 w 50040"/>
                  <a:gd name="textAreaRight" fmla="*/ 51120 w 50040"/>
                  <a:gd name="textAreaTop" fmla="*/ 0 h 197280"/>
                  <a:gd name="textAreaBottom" fmla="*/ 198360 h 197280"/>
                </a:gdLst>
                <a:ahLst/>
                <a:rect l="textAreaLeft" t="textAreaTop" r="textAreaRight" b="textAreaBottom"/>
                <a:pathLst>
                  <a:path w="2007" h="7813">
                    <a:moveTo>
                      <a:pt x="1" y="1"/>
                    </a:moveTo>
                    <a:lnTo>
                      <a:pt x="1" y="7813"/>
                    </a:lnTo>
                    <a:lnTo>
                      <a:pt x="2007" y="7813"/>
                    </a:lnTo>
                    <a:lnTo>
                      <a:pt x="2007" y="1"/>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79" name="Google Shape;640;p38"/>
              <p:cNvSpPr/>
              <p:nvPr/>
            </p:nvSpPr>
            <p:spPr>
              <a:xfrm>
                <a:off x="5414040" y="4236840"/>
                <a:ext cx="50040" cy="197280"/>
              </a:xfrm>
              <a:custGeom>
                <a:avLst/>
                <a:gdLst>
                  <a:gd name="textAreaLeft" fmla="*/ 0 w 50040"/>
                  <a:gd name="textAreaRight" fmla="*/ 51120 w 50040"/>
                  <a:gd name="textAreaTop" fmla="*/ 0 h 197280"/>
                  <a:gd name="textAreaBottom" fmla="*/ 198360 h 197280"/>
                </a:gdLst>
                <a:ahLst/>
                <a:rect l="textAreaLeft" t="textAreaTop" r="textAreaRight" b="textAreaBottom"/>
                <a:pathLst>
                  <a:path w="2007" h="7813">
                    <a:moveTo>
                      <a:pt x="0" y="1"/>
                    </a:moveTo>
                    <a:lnTo>
                      <a:pt x="0" y="7813"/>
                    </a:lnTo>
                    <a:lnTo>
                      <a:pt x="2006" y="7813"/>
                    </a:lnTo>
                    <a:lnTo>
                      <a:pt x="2006" y="1"/>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80" name="Google Shape;641;p38"/>
              <p:cNvSpPr/>
              <p:nvPr/>
            </p:nvSpPr>
            <p:spPr>
              <a:xfrm>
                <a:off x="5505120" y="4236840"/>
                <a:ext cx="50760" cy="197280"/>
              </a:xfrm>
              <a:custGeom>
                <a:avLst/>
                <a:gdLst>
                  <a:gd name="textAreaLeft" fmla="*/ 0 w 50760"/>
                  <a:gd name="textAreaRight" fmla="*/ 51840 w 50760"/>
                  <a:gd name="textAreaTop" fmla="*/ 0 h 197280"/>
                  <a:gd name="textAreaBottom" fmla="*/ 198360 h 197280"/>
                </a:gdLst>
                <a:ahLst/>
                <a:rect l="textAreaLeft" t="textAreaTop" r="textAreaRight" b="textAreaBottom"/>
                <a:pathLst>
                  <a:path w="2038" h="7813">
                    <a:moveTo>
                      <a:pt x="1" y="1"/>
                    </a:moveTo>
                    <a:lnTo>
                      <a:pt x="1" y="7813"/>
                    </a:lnTo>
                    <a:lnTo>
                      <a:pt x="2037" y="7813"/>
                    </a:lnTo>
                    <a:lnTo>
                      <a:pt x="2037" y="1"/>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81" name="Google Shape;642;p38"/>
              <p:cNvSpPr/>
              <p:nvPr/>
            </p:nvSpPr>
            <p:spPr>
              <a:xfrm>
                <a:off x="5597640" y="4236840"/>
                <a:ext cx="50040" cy="197280"/>
              </a:xfrm>
              <a:custGeom>
                <a:avLst/>
                <a:gdLst>
                  <a:gd name="textAreaLeft" fmla="*/ 0 w 50040"/>
                  <a:gd name="textAreaRight" fmla="*/ 51120 w 50040"/>
                  <a:gd name="textAreaTop" fmla="*/ 0 h 197280"/>
                  <a:gd name="textAreaBottom" fmla="*/ 198360 h 197280"/>
                </a:gdLst>
                <a:ahLst/>
                <a:rect l="textAreaLeft" t="textAreaTop" r="textAreaRight" b="textAreaBottom"/>
                <a:pathLst>
                  <a:path w="2007" h="7813">
                    <a:moveTo>
                      <a:pt x="0" y="1"/>
                    </a:moveTo>
                    <a:lnTo>
                      <a:pt x="0" y="7813"/>
                    </a:lnTo>
                    <a:lnTo>
                      <a:pt x="2007" y="7813"/>
                    </a:lnTo>
                    <a:lnTo>
                      <a:pt x="2007" y="1"/>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82" name="Google Shape;643;p38"/>
              <p:cNvSpPr/>
              <p:nvPr/>
            </p:nvSpPr>
            <p:spPr>
              <a:xfrm>
                <a:off x="4839840" y="4039560"/>
                <a:ext cx="1038600" cy="197280"/>
              </a:xfrm>
              <a:custGeom>
                <a:avLst/>
                <a:gdLst>
                  <a:gd name="textAreaLeft" fmla="*/ 0 w 1038600"/>
                  <a:gd name="textAreaRight" fmla="*/ 1039680 w 1038600"/>
                  <a:gd name="textAreaTop" fmla="*/ 0 h 197280"/>
                  <a:gd name="textAreaBottom" fmla="*/ 198360 h 197280"/>
                </a:gdLst>
                <a:ahLst/>
                <a:rect l="textAreaLeft" t="textAreaTop" r="textAreaRight" b="textAreaBottom"/>
                <a:pathLst>
                  <a:path w="40944" h="7813">
                    <a:moveTo>
                      <a:pt x="1" y="1"/>
                    </a:moveTo>
                    <a:lnTo>
                      <a:pt x="1" y="7812"/>
                    </a:lnTo>
                    <a:lnTo>
                      <a:pt x="40944" y="7812"/>
                    </a:lnTo>
                    <a:lnTo>
                      <a:pt x="40944" y="1"/>
                    </a:lnTo>
                    <a:close/>
                  </a:path>
                </a:pathLst>
              </a:custGeom>
              <a:solidFill>
                <a:srgbClr val="e8b15a"/>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83" name="Google Shape;644;p38"/>
              <p:cNvSpPr/>
              <p:nvPr/>
            </p:nvSpPr>
            <p:spPr>
              <a:xfrm>
                <a:off x="4839840" y="4039560"/>
                <a:ext cx="50040" cy="197280"/>
              </a:xfrm>
              <a:custGeom>
                <a:avLst/>
                <a:gdLst>
                  <a:gd name="textAreaLeft" fmla="*/ 0 w 50040"/>
                  <a:gd name="textAreaRight" fmla="*/ 51120 w 50040"/>
                  <a:gd name="textAreaTop" fmla="*/ 0 h 197280"/>
                  <a:gd name="textAreaBottom" fmla="*/ 198360 h 197280"/>
                </a:gdLst>
                <a:ahLst/>
                <a:rect l="textAreaLeft" t="textAreaTop" r="textAreaRight" b="textAreaBottom"/>
                <a:pathLst>
                  <a:path w="2007" h="7813">
                    <a:moveTo>
                      <a:pt x="1" y="1"/>
                    </a:moveTo>
                    <a:lnTo>
                      <a:pt x="1" y="7812"/>
                    </a:lnTo>
                    <a:lnTo>
                      <a:pt x="2007" y="7812"/>
                    </a:lnTo>
                    <a:lnTo>
                      <a:pt x="2007" y="1"/>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84" name="Google Shape;645;p38"/>
              <p:cNvSpPr/>
              <p:nvPr/>
            </p:nvSpPr>
            <p:spPr>
              <a:xfrm>
                <a:off x="4932360" y="4039560"/>
                <a:ext cx="50040" cy="197280"/>
              </a:xfrm>
              <a:custGeom>
                <a:avLst/>
                <a:gdLst>
                  <a:gd name="textAreaLeft" fmla="*/ 0 w 50040"/>
                  <a:gd name="textAreaRight" fmla="*/ 51120 w 50040"/>
                  <a:gd name="textAreaTop" fmla="*/ 0 h 197280"/>
                  <a:gd name="textAreaBottom" fmla="*/ 198360 h 197280"/>
                </a:gdLst>
                <a:ahLst/>
                <a:rect l="textAreaLeft" t="textAreaTop" r="textAreaRight" b="textAreaBottom"/>
                <a:pathLst>
                  <a:path w="2007" h="7813">
                    <a:moveTo>
                      <a:pt x="0" y="1"/>
                    </a:moveTo>
                    <a:lnTo>
                      <a:pt x="0" y="7812"/>
                    </a:lnTo>
                    <a:lnTo>
                      <a:pt x="2006" y="7812"/>
                    </a:lnTo>
                    <a:lnTo>
                      <a:pt x="2006" y="1"/>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85" name="Google Shape;646;p38"/>
              <p:cNvSpPr/>
              <p:nvPr/>
            </p:nvSpPr>
            <p:spPr>
              <a:xfrm>
                <a:off x="5023440" y="4039560"/>
                <a:ext cx="50760" cy="197280"/>
              </a:xfrm>
              <a:custGeom>
                <a:avLst/>
                <a:gdLst>
                  <a:gd name="textAreaLeft" fmla="*/ 0 w 50760"/>
                  <a:gd name="textAreaRight" fmla="*/ 51840 w 50760"/>
                  <a:gd name="textAreaTop" fmla="*/ 0 h 197280"/>
                  <a:gd name="textAreaBottom" fmla="*/ 198360 h 197280"/>
                </a:gdLst>
                <a:ahLst/>
                <a:rect l="textAreaLeft" t="textAreaTop" r="textAreaRight" b="textAreaBottom"/>
                <a:pathLst>
                  <a:path w="2037" h="7813">
                    <a:moveTo>
                      <a:pt x="0" y="1"/>
                    </a:moveTo>
                    <a:lnTo>
                      <a:pt x="0" y="7812"/>
                    </a:lnTo>
                    <a:lnTo>
                      <a:pt x="2037" y="7812"/>
                    </a:lnTo>
                    <a:lnTo>
                      <a:pt x="2037" y="1"/>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86" name="Google Shape;647;p38"/>
              <p:cNvSpPr/>
              <p:nvPr/>
            </p:nvSpPr>
            <p:spPr>
              <a:xfrm>
                <a:off x="5117040" y="4039560"/>
                <a:ext cx="50040" cy="197280"/>
              </a:xfrm>
              <a:custGeom>
                <a:avLst/>
                <a:gdLst>
                  <a:gd name="textAreaLeft" fmla="*/ 0 w 50040"/>
                  <a:gd name="textAreaRight" fmla="*/ 51120 w 50040"/>
                  <a:gd name="textAreaTop" fmla="*/ 0 h 197280"/>
                  <a:gd name="textAreaBottom" fmla="*/ 198360 h 197280"/>
                </a:gdLst>
                <a:ahLst/>
                <a:rect l="textAreaLeft" t="textAreaTop" r="textAreaRight" b="textAreaBottom"/>
                <a:pathLst>
                  <a:path w="2007" h="7813">
                    <a:moveTo>
                      <a:pt x="1" y="1"/>
                    </a:moveTo>
                    <a:lnTo>
                      <a:pt x="1" y="7812"/>
                    </a:lnTo>
                    <a:lnTo>
                      <a:pt x="2007" y="7812"/>
                    </a:lnTo>
                    <a:lnTo>
                      <a:pt x="2007" y="1"/>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87" name="Google Shape;648;p38"/>
              <p:cNvSpPr/>
              <p:nvPr/>
            </p:nvSpPr>
            <p:spPr>
              <a:xfrm>
                <a:off x="5208120" y="4039560"/>
                <a:ext cx="50760" cy="197280"/>
              </a:xfrm>
              <a:custGeom>
                <a:avLst/>
                <a:gdLst>
                  <a:gd name="textAreaLeft" fmla="*/ 0 w 50760"/>
                  <a:gd name="textAreaRight" fmla="*/ 51840 w 50760"/>
                  <a:gd name="textAreaTop" fmla="*/ 0 h 197280"/>
                  <a:gd name="textAreaBottom" fmla="*/ 198360 h 197280"/>
                </a:gdLst>
                <a:ahLst/>
                <a:rect l="textAreaLeft" t="textAreaTop" r="textAreaRight" b="textAreaBottom"/>
                <a:pathLst>
                  <a:path w="2038" h="7813">
                    <a:moveTo>
                      <a:pt x="1" y="1"/>
                    </a:moveTo>
                    <a:lnTo>
                      <a:pt x="1" y="7812"/>
                    </a:lnTo>
                    <a:lnTo>
                      <a:pt x="2037" y="7812"/>
                    </a:lnTo>
                    <a:lnTo>
                      <a:pt x="2037" y="1"/>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88" name="Google Shape;649;p38"/>
              <p:cNvSpPr/>
              <p:nvPr/>
            </p:nvSpPr>
            <p:spPr>
              <a:xfrm>
                <a:off x="5300640" y="4039560"/>
                <a:ext cx="50040" cy="197280"/>
              </a:xfrm>
              <a:custGeom>
                <a:avLst/>
                <a:gdLst>
                  <a:gd name="textAreaLeft" fmla="*/ 0 w 50040"/>
                  <a:gd name="textAreaRight" fmla="*/ 51120 w 50040"/>
                  <a:gd name="textAreaTop" fmla="*/ 0 h 197280"/>
                  <a:gd name="textAreaBottom" fmla="*/ 198360 h 197280"/>
                </a:gdLst>
                <a:ahLst/>
                <a:rect l="textAreaLeft" t="textAreaTop" r="textAreaRight" b="textAreaBottom"/>
                <a:pathLst>
                  <a:path w="2007" h="7813">
                    <a:moveTo>
                      <a:pt x="0" y="1"/>
                    </a:moveTo>
                    <a:lnTo>
                      <a:pt x="0" y="7812"/>
                    </a:lnTo>
                    <a:lnTo>
                      <a:pt x="2006" y="7812"/>
                    </a:lnTo>
                    <a:lnTo>
                      <a:pt x="2006" y="1"/>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89" name="Google Shape;650;p38"/>
              <p:cNvSpPr/>
              <p:nvPr/>
            </p:nvSpPr>
            <p:spPr>
              <a:xfrm>
                <a:off x="5392440" y="4039560"/>
                <a:ext cx="50040" cy="197280"/>
              </a:xfrm>
              <a:custGeom>
                <a:avLst/>
                <a:gdLst>
                  <a:gd name="textAreaLeft" fmla="*/ 0 w 50040"/>
                  <a:gd name="textAreaRight" fmla="*/ 51120 w 50040"/>
                  <a:gd name="textAreaTop" fmla="*/ 0 h 197280"/>
                  <a:gd name="textAreaBottom" fmla="*/ 198360 h 197280"/>
                </a:gdLst>
                <a:ahLst/>
                <a:rect l="textAreaLeft" t="textAreaTop" r="textAreaRight" b="textAreaBottom"/>
                <a:pathLst>
                  <a:path w="2007" h="7813">
                    <a:moveTo>
                      <a:pt x="0" y="1"/>
                    </a:moveTo>
                    <a:lnTo>
                      <a:pt x="0" y="7812"/>
                    </a:lnTo>
                    <a:lnTo>
                      <a:pt x="2006" y="7812"/>
                    </a:lnTo>
                    <a:lnTo>
                      <a:pt x="2006" y="1"/>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90" name="Google Shape;651;p38"/>
              <p:cNvSpPr/>
              <p:nvPr/>
            </p:nvSpPr>
            <p:spPr>
              <a:xfrm>
                <a:off x="5484960" y="4039560"/>
                <a:ext cx="50040" cy="197280"/>
              </a:xfrm>
              <a:custGeom>
                <a:avLst/>
                <a:gdLst>
                  <a:gd name="textAreaLeft" fmla="*/ 0 w 50040"/>
                  <a:gd name="textAreaRight" fmla="*/ 51120 w 50040"/>
                  <a:gd name="textAreaTop" fmla="*/ 0 h 197280"/>
                  <a:gd name="textAreaBottom" fmla="*/ 198360 h 197280"/>
                </a:gdLst>
                <a:ahLst/>
                <a:rect l="textAreaLeft" t="textAreaTop" r="textAreaRight" b="textAreaBottom"/>
                <a:pathLst>
                  <a:path w="2007" h="7813">
                    <a:moveTo>
                      <a:pt x="1" y="1"/>
                    </a:moveTo>
                    <a:lnTo>
                      <a:pt x="1" y="7812"/>
                    </a:lnTo>
                    <a:lnTo>
                      <a:pt x="2007" y="7812"/>
                    </a:lnTo>
                    <a:lnTo>
                      <a:pt x="2007" y="1"/>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91" name="Google Shape;652;p38"/>
              <p:cNvSpPr/>
              <p:nvPr/>
            </p:nvSpPr>
            <p:spPr>
              <a:xfrm>
                <a:off x="5576760" y="4039560"/>
                <a:ext cx="50040" cy="197280"/>
              </a:xfrm>
              <a:custGeom>
                <a:avLst/>
                <a:gdLst>
                  <a:gd name="textAreaLeft" fmla="*/ 0 w 50040"/>
                  <a:gd name="textAreaRight" fmla="*/ 51120 w 50040"/>
                  <a:gd name="textAreaTop" fmla="*/ 0 h 197280"/>
                  <a:gd name="textAreaBottom" fmla="*/ 198360 h 197280"/>
                </a:gdLst>
                <a:ahLst/>
                <a:rect l="textAreaLeft" t="textAreaTop" r="textAreaRight" b="textAreaBottom"/>
                <a:pathLst>
                  <a:path w="2007" h="7813">
                    <a:moveTo>
                      <a:pt x="1" y="1"/>
                    </a:moveTo>
                    <a:lnTo>
                      <a:pt x="1" y="7812"/>
                    </a:lnTo>
                    <a:lnTo>
                      <a:pt x="2007" y="7812"/>
                    </a:lnTo>
                    <a:lnTo>
                      <a:pt x="2007" y="1"/>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92" name="Google Shape;653;p38"/>
              <p:cNvSpPr/>
              <p:nvPr/>
            </p:nvSpPr>
            <p:spPr>
              <a:xfrm>
                <a:off x="5669640" y="4039560"/>
                <a:ext cx="50040" cy="197280"/>
              </a:xfrm>
              <a:custGeom>
                <a:avLst/>
                <a:gdLst>
                  <a:gd name="textAreaLeft" fmla="*/ 0 w 50040"/>
                  <a:gd name="textAreaRight" fmla="*/ 51120 w 50040"/>
                  <a:gd name="textAreaTop" fmla="*/ 0 h 197280"/>
                  <a:gd name="textAreaBottom" fmla="*/ 198360 h 197280"/>
                </a:gdLst>
                <a:ahLst/>
                <a:rect l="textAreaLeft" t="textAreaTop" r="textAreaRight" b="textAreaBottom"/>
                <a:pathLst>
                  <a:path w="2007" h="7813">
                    <a:moveTo>
                      <a:pt x="0" y="1"/>
                    </a:moveTo>
                    <a:lnTo>
                      <a:pt x="0" y="7812"/>
                    </a:lnTo>
                    <a:lnTo>
                      <a:pt x="2006" y="7812"/>
                    </a:lnTo>
                    <a:lnTo>
                      <a:pt x="2006" y="1"/>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93" name="Google Shape;654;p38"/>
              <p:cNvSpPr/>
              <p:nvPr/>
            </p:nvSpPr>
            <p:spPr>
              <a:xfrm>
                <a:off x="5762160" y="4039560"/>
                <a:ext cx="50040" cy="197280"/>
              </a:xfrm>
              <a:custGeom>
                <a:avLst/>
                <a:gdLst>
                  <a:gd name="textAreaLeft" fmla="*/ 0 w 50040"/>
                  <a:gd name="textAreaRight" fmla="*/ 51120 w 50040"/>
                  <a:gd name="textAreaTop" fmla="*/ 0 h 197280"/>
                  <a:gd name="textAreaBottom" fmla="*/ 198360 h 197280"/>
                </a:gdLst>
                <a:ahLst/>
                <a:rect l="textAreaLeft" t="textAreaTop" r="textAreaRight" b="textAreaBottom"/>
                <a:pathLst>
                  <a:path w="2007" h="7813">
                    <a:moveTo>
                      <a:pt x="1" y="1"/>
                    </a:moveTo>
                    <a:lnTo>
                      <a:pt x="1" y="7812"/>
                    </a:lnTo>
                    <a:lnTo>
                      <a:pt x="2007" y="7812"/>
                    </a:lnTo>
                    <a:lnTo>
                      <a:pt x="2007" y="1"/>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94" name="Google Shape;655;p38"/>
              <p:cNvSpPr/>
              <p:nvPr/>
            </p:nvSpPr>
            <p:spPr>
              <a:xfrm>
                <a:off x="4766400" y="3847320"/>
                <a:ext cx="1038600" cy="197280"/>
              </a:xfrm>
              <a:custGeom>
                <a:avLst/>
                <a:gdLst>
                  <a:gd name="textAreaLeft" fmla="*/ 0 w 1038600"/>
                  <a:gd name="textAreaRight" fmla="*/ 1039680 w 1038600"/>
                  <a:gd name="textAreaTop" fmla="*/ 0 h 197280"/>
                  <a:gd name="textAreaBottom" fmla="*/ 198360 h 197280"/>
                </a:gdLst>
                <a:ahLst/>
                <a:rect l="textAreaLeft" t="textAreaTop" r="textAreaRight" b="textAreaBottom"/>
                <a:pathLst>
                  <a:path w="40944" h="7812">
                    <a:moveTo>
                      <a:pt x="0" y="0"/>
                    </a:moveTo>
                    <a:lnTo>
                      <a:pt x="0" y="7812"/>
                    </a:lnTo>
                    <a:lnTo>
                      <a:pt x="40943" y="7812"/>
                    </a:lnTo>
                    <a:lnTo>
                      <a:pt x="40943" y="0"/>
                    </a:lnTo>
                    <a:close/>
                  </a:path>
                </a:pathLst>
              </a:custGeom>
              <a:solidFill>
                <a:srgbClr val="e8b15a"/>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95" name="Google Shape;656;p38"/>
              <p:cNvSpPr/>
              <p:nvPr/>
            </p:nvSpPr>
            <p:spPr>
              <a:xfrm>
                <a:off x="4766400" y="3847320"/>
                <a:ext cx="50040" cy="197280"/>
              </a:xfrm>
              <a:custGeom>
                <a:avLst/>
                <a:gdLst>
                  <a:gd name="textAreaLeft" fmla="*/ 0 w 50040"/>
                  <a:gd name="textAreaRight" fmla="*/ 51120 w 50040"/>
                  <a:gd name="textAreaTop" fmla="*/ 0 h 197280"/>
                  <a:gd name="textAreaBottom" fmla="*/ 198360 h 197280"/>
                </a:gdLst>
                <a:ahLst/>
                <a:rect l="textAreaLeft" t="textAreaTop" r="textAreaRight" b="textAreaBottom"/>
                <a:pathLst>
                  <a:path w="2007" h="7812">
                    <a:moveTo>
                      <a:pt x="0" y="0"/>
                    </a:moveTo>
                    <a:lnTo>
                      <a:pt x="0" y="7812"/>
                    </a:lnTo>
                    <a:lnTo>
                      <a:pt x="2006" y="7812"/>
                    </a:lnTo>
                    <a:lnTo>
                      <a:pt x="2006" y="0"/>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96" name="Google Shape;657;p38"/>
              <p:cNvSpPr/>
              <p:nvPr/>
            </p:nvSpPr>
            <p:spPr>
              <a:xfrm>
                <a:off x="4858200" y="3847320"/>
                <a:ext cx="50040" cy="197280"/>
              </a:xfrm>
              <a:custGeom>
                <a:avLst/>
                <a:gdLst>
                  <a:gd name="textAreaLeft" fmla="*/ 0 w 50040"/>
                  <a:gd name="textAreaRight" fmla="*/ 51120 w 50040"/>
                  <a:gd name="textAreaTop" fmla="*/ 0 h 197280"/>
                  <a:gd name="textAreaBottom" fmla="*/ 198360 h 197280"/>
                </a:gdLst>
                <a:ahLst/>
                <a:rect l="textAreaLeft" t="textAreaTop" r="textAreaRight" b="textAreaBottom"/>
                <a:pathLst>
                  <a:path w="2007" h="7812">
                    <a:moveTo>
                      <a:pt x="0" y="0"/>
                    </a:moveTo>
                    <a:lnTo>
                      <a:pt x="0" y="7812"/>
                    </a:lnTo>
                    <a:lnTo>
                      <a:pt x="2006" y="7812"/>
                    </a:lnTo>
                    <a:lnTo>
                      <a:pt x="2006" y="0"/>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97" name="Google Shape;658;p38"/>
              <p:cNvSpPr/>
              <p:nvPr/>
            </p:nvSpPr>
            <p:spPr>
              <a:xfrm>
                <a:off x="4951080" y="3847320"/>
                <a:ext cx="50040" cy="197280"/>
              </a:xfrm>
              <a:custGeom>
                <a:avLst/>
                <a:gdLst>
                  <a:gd name="textAreaLeft" fmla="*/ 0 w 50040"/>
                  <a:gd name="textAreaRight" fmla="*/ 51120 w 50040"/>
                  <a:gd name="textAreaTop" fmla="*/ 0 h 197280"/>
                  <a:gd name="textAreaBottom" fmla="*/ 198360 h 197280"/>
                </a:gdLst>
                <a:ahLst/>
                <a:rect l="textAreaLeft" t="textAreaTop" r="textAreaRight" b="textAreaBottom"/>
                <a:pathLst>
                  <a:path w="2007" h="7812">
                    <a:moveTo>
                      <a:pt x="1" y="0"/>
                    </a:moveTo>
                    <a:lnTo>
                      <a:pt x="1" y="7812"/>
                    </a:lnTo>
                    <a:lnTo>
                      <a:pt x="2007" y="7812"/>
                    </a:lnTo>
                    <a:lnTo>
                      <a:pt x="2007" y="0"/>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98" name="Google Shape;659;p38"/>
              <p:cNvSpPr/>
              <p:nvPr/>
            </p:nvSpPr>
            <p:spPr>
              <a:xfrm>
                <a:off x="5042160" y="3847320"/>
                <a:ext cx="50760" cy="197280"/>
              </a:xfrm>
              <a:custGeom>
                <a:avLst/>
                <a:gdLst>
                  <a:gd name="textAreaLeft" fmla="*/ 0 w 50760"/>
                  <a:gd name="textAreaRight" fmla="*/ 51840 w 50760"/>
                  <a:gd name="textAreaTop" fmla="*/ 0 h 197280"/>
                  <a:gd name="textAreaBottom" fmla="*/ 198360 h 197280"/>
                </a:gdLst>
                <a:ahLst/>
                <a:rect l="textAreaLeft" t="textAreaTop" r="textAreaRight" b="textAreaBottom"/>
                <a:pathLst>
                  <a:path w="2038" h="7812">
                    <a:moveTo>
                      <a:pt x="1" y="0"/>
                    </a:moveTo>
                    <a:lnTo>
                      <a:pt x="1" y="7812"/>
                    </a:lnTo>
                    <a:lnTo>
                      <a:pt x="2037" y="7812"/>
                    </a:lnTo>
                    <a:lnTo>
                      <a:pt x="2037" y="0"/>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899" name="Google Shape;660;p38"/>
              <p:cNvSpPr/>
              <p:nvPr/>
            </p:nvSpPr>
            <p:spPr>
              <a:xfrm>
                <a:off x="5134680" y="3847320"/>
                <a:ext cx="50040" cy="197280"/>
              </a:xfrm>
              <a:custGeom>
                <a:avLst/>
                <a:gdLst>
                  <a:gd name="textAreaLeft" fmla="*/ 0 w 50040"/>
                  <a:gd name="textAreaRight" fmla="*/ 51120 w 50040"/>
                  <a:gd name="textAreaTop" fmla="*/ 0 h 197280"/>
                  <a:gd name="textAreaBottom" fmla="*/ 198360 h 197280"/>
                </a:gdLst>
                <a:ahLst/>
                <a:rect l="textAreaLeft" t="textAreaTop" r="textAreaRight" b="textAreaBottom"/>
                <a:pathLst>
                  <a:path w="2008" h="7812">
                    <a:moveTo>
                      <a:pt x="1" y="0"/>
                    </a:moveTo>
                    <a:lnTo>
                      <a:pt x="1" y="7812"/>
                    </a:lnTo>
                    <a:lnTo>
                      <a:pt x="2007" y="7812"/>
                    </a:lnTo>
                    <a:lnTo>
                      <a:pt x="2007" y="0"/>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00" name="Google Shape;661;p38"/>
              <p:cNvSpPr/>
              <p:nvPr/>
            </p:nvSpPr>
            <p:spPr>
              <a:xfrm>
                <a:off x="5226480" y="3847320"/>
                <a:ext cx="50040" cy="197280"/>
              </a:xfrm>
              <a:custGeom>
                <a:avLst/>
                <a:gdLst>
                  <a:gd name="textAreaLeft" fmla="*/ 0 w 50040"/>
                  <a:gd name="textAreaRight" fmla="*/ 51120 w 50040"/>
                  <a:gd name="textAreaTop" fmla="*/ 0 h 197280"/>
                  <a:gd name="textAreaBottom" fmla="*/ 198360 h 197280"/>
                </a:gdLst>
                <a:ahLst/>
                <a:rect l="textAreaLeft" t="textAreaTop" r="textAreaRight" b="textAreaBottom"/>
                <a:pathLst>
                  <a:path w="2007" h="7812">
                    <a:moveTo>
                      <a:pt x="0" y="0"/>
                    </a:moveTo>
                    <a:lnTo>
                      <a:pt x="0" y="7812"/>
                    </a:lnTo>
                    <a:lnTo>
                      <a:pt x="2006" y="7812"/>
                    </a:lnTo>
                    <a:lnTo>
                      <a:pt x="2006" y="0"/>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01" name="Google Shape;662;p38"/>
              <p:cNvSpPr/>
              <p:nvPr/>
            </p:nvSpPr>
            <p:spPr>
              <a:xfrm>
                <a:off x="5319000" y="3847320"/>
                <a:ext cx="50040" cy="197280"/>
              </a:xfrm>
              <a:custGeom>
                <a:avLst/>
                <a:gdLst>
                  <a:gd name="textAreaLeft" fmla="*/ 0 w 50040"/>
                  <a:gd name="textAreaRight" fmla="*/ 51120 w 50040"/>
                  <a:gd name="textAreaTop" fmla="*/ 0 h 197280"/>
                  <a:gd name="textAreaBottom" fmla="*/ 198360 h 197280"/>
                </a:gdLst>
                <a:ahLst/>
                <a:rect l="textAreaLeft" t="textAreaTop" r="textAreaRight" b="textAreaBottom"/>
                <a:pathLst>
                  <a:path w="2007" h="7812">
                    <a:moveTo>
                      <a:pt x="1" y="0"/>
                    </a:moveTo>
                    <a:lnTo>
                      <a:pt x="1" y="7812"/>
                    </a:lnTo>
                    <a:lnTo>
                      <a:pt x="2007" y="7812"/>
                    </a:lnTo>
                    <a:lnTo>
                      <a:pt x="2007" y="0"/>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02" name="Google Shape;663;p38"/>
              <p:cNvSpPr/>
              <p:nvPr/>
            </p:nvSpPr>
            <p:spPr>
              <a:xfrm>
                <a:off x="5410800" y="3847320"/>
                <a:ext cx="50040" cy="197280"/>
              </a:xfrm>
              <a:custGeom>
                <a:avLst/>
                <a:gdLst>
                  <a:gd name="textAreaLeft" fmla="*/ 0 w 50040"/>
                  <a:gd name="textAreaRight" fmla="*/ 51120 w 50040"/>
                  <a:gd name="textAreaTop" fmla="*/ 0 h 197280"/>
                  <a:gd name="textAreaBottom" fmla="*/ 198360 h 197280"/>
                </a:gdLst>
                <a:ahLst/>
                <a:rect l="textAreaLeft" t="textAreaTop" r="textAreaRight" b="textAreaBottom"/>
                <a:pathLst>
                  <a:path w="2007" h="7812">
                    <a:moveTo>
                      <a:pt x="1" y="0"/>
                    </a:moveTo>
                    <a:lnTo>
                      <a:pt x="1" y="7812"/>
                    </a:lnTo>
                    <a:lnTo>
                      <a:pt x="2007" y="7812"/>
                    </a:lnTo>
                    <a:lnTo>
                      <a:pt x="2007" y="0"/>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03" name="Google Shape;664;p38"/>
              <p:cNvSpPr/>
              <p:nvPr/>
            </p:nvSpPr>
            <p:spPr>
              <a:xfrm>
                <a:off x="5503680" y="3847320"/>
                <a:ext cx="50040" cy="197280"/>
              </a:xfrm>
              <a:custGeom>
                <a:avLst/>
                <a:gdLst>
                  <a:gd name="textAreaLeft" fmla="*/ 0 w 50040"/>
                  <a:gd name="textAreaRight" fmla="*/ 51120 w 50040"/>
                  <a:gd name="textAreaTop" fmla="*/ 0 h 197280"/>
                  <a:gd name="textAreaBottom" fmla="*/ 198360 h 197280"/>
                </a:gdLst>
                <a:ahLst/>
                <a:rect l="textAreaLeft" t="textAreaTop" r="textAreaRight" b="textAreaBottom"/>
                <a:pathLst>
                  <a:path w="2007" h="7812">
                    <a:moveTo>
                      <a:pt x="0" y="0"/>
                    </a:moveTo>
                    <a:lnTo>
                      <a:pt x="0" y="7812"/>
                    </a:lnTo>
                    <a:lnTo>
                      <a:pt x="2006" y="7812"/>
                    </a:lnTo>
                    <a:lnTo>
                      <a:pt x="2006" y="0"/>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04" name="Google Shape;665;p38"/>
              <p:cNvSpPr/>
              <p:nvPr/>
            </p:nvSpPr>
            <p:spPr>
              <a:xfrm>
                <a:off x="5594760" y="3847320"/>
                <a:ext cx="50760" cy="197280"/>
              </a:xfrm>
              <a:custGeom>
                <a:avLst/>
                <a:gdLst>
                  <a:gd name="textAreaLeft" fmla="*/ 0 w 50760"/>
                  <a:gd name="textAreaRight" fmla="*/ 51840 w 50760"/>
                  <a:gd name="textAreaTop" fmla="*/ 0 h 197280"/>
                  <a:gd name="textAreaBottom" fmla="*/ 198360 h 197280"/>
                </a:gdLst>
                <a:ahLst/>
                <a:rect l="textAreaLeft" t="textAreaTop" r="textAreaRight" b="textAreaBottom"/>
                <a:pathLst>
                  <a:path w="2038" h="7812">
                    <a:moveTo>
                      <a:pt x="1" y="0"/>
                    </a:moveTo>
                    <a:lnTo>
                      <a:pt x="1" y="7812"/>
                    </a:lnTo>
                    <a:lnTo>
                      <a:pt x="2037" y="7812"/>
                    </a:lnTo>
                    <a:lnTo>
                      <a:pt x="2037" y="0"/>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05" name="Google Shape;666;p38"/>
              <p:cNvSpPr/>
              <p:nvPr/>
            </p:nvSpPr>
            <p:spPr>
              <a:xfrm>
                <a:off x="5688000" y="3847320"/>
                <a:ext cx="50040" cy="197280"/>
              </a:xfrm>
              <a:custGeom>
                <a:avLst/>
                <a:gdLst>
                  <a:gd name="textAreaLeft" fmla="*/ 0 w 50040"/>
                  <a:gd name="textAreaRight" fmla="*/ 51120 w 50040"/>
                  <a:gd name="textAreaTop" fmla="*/ 0 h 197280"/>
                  <a:gd name="textAreaBottom" fmla="*/ 198360 h 197280"/>
                </a:gdLst>
                <a:ahLst/>
                <a:rect l="textAreaLeft" t="textAreaTop" r="textAreaRight" b="textAreaBottom"/>
                <a:pathLst>
                  <a:path w="2007" h="7812">
                    <a:moveTo>
                      <a:pt x="1" y="0"/>
                    </a:moveTo>
                    <a:lnTo>
                      <a:pt x="1" y="7812"/>
                    </a:lnTo>
                    <a:lnTo>
                      <a:pt x="2007" y="7812"/>
                    </a:lnTo>
                    <a:lnTo>
                      <a:pt x="2007" y="0"/>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06" name="Google Shape;667;p38"/>
              <p:cNvSpPr/>
              <p:nvPr/>
            </p:nvSpPr>
            <p:spPr>
              <a:xfrm>
                <a:off x="5779080" y="3847320"/>
                <a:ext cx="50760" cy="197280"/>
              </a:xfrm>
              <a:custGeom>
                <a:avLst/>
                <a:gdLst>
                  <a:gd name="textAreaLeft" fmla="*/ 0 w 50760"/>
                  <a:gd name="textAreaRight" fmla="*/ 51840 w 50760"/>
                  <a:gd name="textAreaTop" fmla="*/ 0 h 197280"/>
                  <a:gd name="textAreaBottom" fmla="*/ 198360 h 197280"/>
                </a:gdLst>
                <a:ahLst/>
                <a:rect l="textAreaLeft" t="textAreaTop" r="textAreaRight" b="textAreaBottom"/>
                <a:pathLst>
                  <a:path w="2037" h="7812">
                    <a:moveTo>
                      <a:pt x="0" y="0"/>
                    </a:moveTo>
                    <a:lnTo>
                      <a:pt x="0" y="7812"/>
                    </a:lnTo>
                    <a:lnTo>
                      <a:pt x="2037" y="7812"/>
                    </a:lnTo>
                    <a:lnTo>
                      <a:pt x="2037" y="0"/>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07" name="Google Shape;668;p38"/>
              <p:cNvSpPr/>
              <p:nvPr/>
            </p:nvSpPr>
            <p:spPr>
              <a:xfrm>
                <a:off x="4652280" y="3654360"/>
                <a:ext cx="1039320" cy="197280"/>
              </a:xfrm>
              <a:custGeom>
                <a:avLst/>
                <a:gdLst>
                  <a:gd name="textAreaLeft" fmla="*/ 0 w 1039320"/>
                  <a:gd name="textAreaRight" fmla="*/ 1040400 w 1039320"/>
                  <a:gd name="textAreaTop" fmla="*/ 0 h 197280"/>
                  <a:gd name="textAreaBottom" fmla="*/ 198360 h 197280"/>
                </a:gdLst>
                <a:ahLst/>
                <a:rect l="textAreaLeft" t="textAreaTop" r="textAreaRight" b="textAreaBottom"/>
                <a:pathLst>
                  <a:path w="40975" h="7812">
                    <a:moveTo>
                      <a:pt x="1" y="0"/>
                    </a:moveTo>
                    <a:lnTo>
                      <a:pt x="1" y="7812"/>
                    </a:lnTo>
                    <a:lnTo>
                      <a:pt x="40974" y="7812"/>
                    </a:lnTo>
                    <a:lnTo>
                      <a:pt x="40974" y="0"/>
                    </a:lnTo>
                    <a:close/>
                  </a:path>
                </a:pathLst>
              </a:custGeom>
              <a:solidFill>
                <a:srgbClr val="e8b15a"/>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08" name="Google Shape;669;p38"/>
              <p:cNvSpPr/>
              <p:nvPr/>
            </p:nvSpPr>
            <p:spPr>
              <a:xfrm>
                <a:off x="4652280" y="3654360"/>
                <a:ext cx="50040" cy="197280"/>
              </a:xfrm>
              <a:custGeom>
                <a:avLst/>
                <a:gdLst>
                  <a:gd name="textAreaLeft" fmla="*/ 0 w 50040"/>
                  <a:gd name="textAreaRight" fmla="*/ 51120 w 50040"/>
                  <a:gd name="textAreaTop" fmla="*/ 0 h 197280"/>
                  <a:gd name="textAreaBottom" fmla="*/ 198360 h 197280"/>
                </a:gdLst>
                <a:ahLst/>
                <a:rect l="textAreaLeft" t="textAreaTop" r="textAreaRight" b="textAreaBottom"/>
                <a:pathLst>
                  <a:path w="2007" h="7812">
                    <a:moveTo>
                      <a:pt x="1" y="0"/>
                    </a:moveTo>
                    <a:lnTo>
                      <a:pt x="1" y="7812"/>
                    </a:lnTo>
                    <a:lnTo>
                      <a:pt x="2007" y="7812"/>
                    </a:lnTo>
                    <a:lnTo>
                      <a:pt x="2007" y="0"/>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09" name="Google Shape;670;p38"/>
              <p:cNvSpPr/>
              <p:nvPr/>
            </p:nvSpPr>
            <p:spPr>
              <a:xfrm>
                <a:off x="4744080" y="3654360"/>
                <a:ext cx="50040" cy="197280"/>
              </a:xfrm>
              <a:custGeom>
                <a:avLst/>
                <a:gdLst>
                  <a:gd name="textAreaLeft" fmla="*/ 0 w 50040"/>
                  <a:gd name="textAreaRight" fmla="*/ 51120 w 50040"/>
                  <a:gd name="textAreaTop" fmla="*/ 0 h 197280"/>
                  <a:gd name="textAreaBottom" fmla="*/ 198360 h 197280"/>
                </a:gdLst>
                <a:ahLst/>
                <a:rect l="textAreaLeft" t="textAreaTop" r="textAreaRight" b="textAreaBottom"/>
                <a:pathLst>
                  <a:path w="2007" h="7812">
                    <a:moveTo>
                      <a:pt x="1" y="0"/>
                    </a:moveTo>
                    <a:lnTo>
                      <a:pt x="1" y="7812"/>
                    </a:lnTo>
                    <a:lnTo>
                      <a:pt x="2007" y="7812"/>
                    </a:lnTo>
                    <a:lnTo>
                      <a:pt x="2007" y="0"/>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10" name="Google Shape;671;p38"/>
              <p:cNvSpPr/>
              <p:nvPr/>
            </p:nvSpPr>
            <p:spPr>
              <a:xfrm>
                <a:off x="4836600" y="3654360"/>
                <a:ext cx="50040" cy="197280"/>
              </a:xfrm>
              <a:custGeom>
                <a:avLst/>
                <a:gdLst>
                  <a:gd name="textAreaLeft" fmla="*/ 0 w 50040"/>
                  <a:gd name="textAreaRight" fmla="*/ 51120 w 50040"/>
                  <a:gd name="textAreaTop" fmla="*/ 0 h 197280"/>
                  <a:gd name="textAreaBottom" fmla="*/ 198360 h 197280"/>
                </a:gdLst>
                <a:ahLst/>
                <a:rect l="textAreaLeft" t="textAreaTop" r="textAreaRight" b="textAreaBottom"/>
                <a:pathLst>
                  <a:path w="2007" h="7812">
                    <a:moveTo>
                      <a:pt x="0" y="0"/>
                    </a:moveTo>
                    <a:lnTo>
                      <a:pt x="0" y="7812"/>
                    </a:lnTo>
                    <a:lnTo>
                      <a:pt x="2006" y="7812"/>
                    </a:lnTo>
                    <a:lnTo>
                      <a:pt x="2006" y="0"/>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11" name="Google Shape;672;p38"/>
              <p:cNvSpPr/>
              <p:nvPr/>
            </p:nvSpPr>
            <p:spPr>
              <a:xfrm>
                <a:off x="4928760" y="3654360"/>
                <a:ext cx="50040" cy="197280"/>
              </a:xfrm>
              <a:custGeom>
                <a:avLst/>
                <a:gdLst>
                  <a:gd name="textAreaLeft" fmla="*/ 0 w 50040"/>
                  <a:gd name="textAreaRight" fmla="*/ 51120 w 50040"/>
                  <a:gd name="textAreaTop" fmla="*/ 0 h 197280"/>
                  <a:gd name="textAreaBottom" fmla="*/ 198360 h 197280"/>
                </a:gdLst>
                <a:ahLst/>
                <a:rect l="textAreaLeft" t="textAreaTop" r="textAreaRight" b="textAreaBottom"/>
                <a:pathLst>
                  <a:path w="2007" h="7812">
                    <a:moveTo>
                      <a:pt x="0" y="0"/>
                    </a:moveTo>
                    <a:lnTo>
                      <a:pt x="0" y="7812"/>
                    </a:lnTo>
                    <a:lnTo>
                      <a:pt x="2006" y="7812"/>
                    </a:lnTo>
                    <a:lnTo>
                      <a:pt x="2006" y="0"/>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12" name="Google Shape;673;p38"/>
              <p:cNvSpPr/>
              <p:nvPr/>
            </p:nvSpPr>
            <p:spPr>
              <a:xfrm>
                <a:off x="5021280" y="3654360"/>
                <a:ext cx="50040" cy="197280"/>
              </a:xfrm>
              <a:custGeom>
                <a:avLst/>
                <a:gdLst>
                  <a:gd name="textAreaLeft" fmla="*/ 0 w 50040"/>
                  <a:gd name="textAreaRight" fmla="*/ 51120 w 50040"/>
                  <a:gd name="textAreaTop" fmla="*/ 0 h 197280"/>
                  <a:gd name="textAreaBottom" fmla="*/ 198360 h 197280"/>
                </a:gdLst>
                <a:ahLst/>
                <a:rect l="textAreaLeft" t="textAreaTop" r="textAreaRight" b="textAreaBottom"/>
                <a:pathLst>
                  <a:path w="2007" h="7812">
                    <a:moveTo>
                      <a:pt x="1" y="0"/>
                    </a:moveTo>
                    <a:lnTo>
                      <a:pt x="1" y="7812"/>
                    </a:lnTo>
                    <a:lnTo>
                      <a:pt x="2007" y="7812"/>
                    </a:lnTo>
                    <a:lnTo>
                      <a:pt x="2007" y="0"/>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13" name="Google Shape;674;p38"/>
              <p:cNvSpPr/>
              <p:nvPr/>
            </p:nvSpPr>
            <p:spPr>
              <a:xfrm>
                <a:off x="5113800" y="3654360"/>
                <a:ext cx="50040" cy="197280"/>
              </a:xfrm>
              <a:custGeom>
                <a:avLst/>
                <a:gdLst>
                  <a:gd name="textAreaLeft" fmla="*/ 0 w 50040"/>
                  <a:gd name="textAreaRight" fmla="*/ 51120 w 50040"/>
                  <a:gd name="textAreaTop" fmla="*/ 0 h 197280"/>
                  <a:gd name="textAreaBottom" fmla="*/ 198360 h 197280"/>
                </a:gdLst>
                <a:ahLst/>
                <a:rect l="textAreaLeft" t="textAreaTop" r="textAreaRight" b="textAreaBottom"/>
                <a:pathLst>
                  <a:path w="2007" h="7812">
                    <a:moveTo>
                      <a:pt x="0" y="0"/>
                    </a:moveTo>
                    <a:lnTo>
                      <a:pt x="0" y="7812"/>
                    </a:lnTo>
                    <a:lnTo>
                      <a:pt x="2006" y="7812"/>
                    </a:lnTo>
                    <a:lnTo>
                      <a:pt x="2006" y="0"/>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14" name="Google Shape;675;p38"/>
              <p:cNvSpPr/>
              <p:nvPr/>
            </p:nvSpPr>
            <p:spPr>
              <a:xfrm>
                <a:off x="5205600" y="3654360"/>
                <a:ext cx="50040" cy="197280"/>
              </a:xfrm>
              <a:custGeom>
                <a:avLst/>
                <a:gdLst>
                  <a:gd name="textAreaLeft" fmla="*/ 0 w 50040"/>
                  <a:gd name="textAreaRight" fmla="*/ 51120 w 50040"/>
                  <a:gd name="textAreaTop" fmla="*/ 0 h 197280"/>
                  <a:gd name="textAreaBottom" fmla="*/ 198360 h 197280"/>
                </a:gdLst>
                <a:ahLst/>
                <a:rect l="textAreaLeft" t="textAreaTop" r="textAreaRight" b="textAreaBottom"/>
                <a:pathLst>
                  <a:path w="2007" h="7812">
                    <a:moveTo>
                      <a:pt x="0" y="0"/>
                    </a:moveTo>
                    <a:lnTo>
                      <a:pt x="0" y="7812"/>
                    </a:lnTo>
                    <a:lnTo>
                      <a:pt x="2007" y="7812"/>
                    </a:lnTo>
                    <a:lnTo>
                      <a:pt x="2007" y="0"/>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15" name="Google Shape;676;p38"/>
              <p:cNvSpPr/>
              <p:nvPr/>
            </p:nvSpPr>
            <p:spPr>
              <a:xfrm>
                <a:off x="5298120" y="3654360"/>
                <a:ext cx="50040" cy="197280"/>
              </a:xfrm>
              <a:custGeom>
                <a:avLst/>
                <a:gdLst>
                  <a:gd name="textAreaLeft" fmla="*/ 0 w 50040"/>
                  <a:gd name="textAreaRight" fmla="*/ 51120 w 50040"/>
                  <a:gd name="textAreaTop" fmla="*/ 0 h 197280"/>
                  <a:gd name="textAreaBottom" fmla="*/ 198360 h 197280"/>
                </a:gdLst>
                <a:ahLst/>
                <a:rect l="textAreaLeft" t="textAreaTop" r="textAreaRight" b="textAreaBottom"/>
                <a:pathLst>
                  <a:path w="2007" h="7812">
                    <a:moveTo>
                      <a:pt x="1" y="0"/>
                    </a:moveTo>
                    <a:lnTo>
                      <a:pt x="1" y="7812"/>
                    </a:lnTo>
                    <a:lnTo>
                      <a:pt x="2007" y="7812"/>
                    </a:lnTo>
                    <a:lnTo>
                      <a:pt x="2007" y="0"/>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16" name="Google Shape;677;p38"/>
              <p:cNvSpPr/>
              <p:nvPr/>
            </p:nvSpPr>
            <p:spPr>
              <a:xfrm>
                <a:off x="5389200" y="3654360"/>
                <a:ext cx="50760" cy="197280"/>
              </a:xfrm>
              <a:custGeom>
                <a:avLst/>
                <a:gdLst>
                  <a:gd name="textAreaLeft" fmla="*/ 0 w 50760"/>
                  <a:gd name="textAreaRight" fmla="*/ 51840 w 50760"/>
                  <a:gd name="textAreaTop" fmla="*/ 0 h 197280"/>
                  <a:gd name="textAreaBottom" fmla="*/ 198360 h 197280"/>
                </a:gdLst>
                <a:ahLst/>
                <a:rect l="textAreaLeft" t="textAreaTop" r="textAreaRight" b="textAreaBottom"/>
                <a:pathLst>
                  <a:path w="2038" h="7812">
                    <a:moveTo>
                      <a:pt x="1" y="0"/>
                    </a:moveTo>
                    <a:lnTo>
                      <a:pt x="1" y="7812"/>
                    </a:lnTo>
                    <a:lnTo>
                      <a:pt x="2037" y="7812"/>
                    </a:lnTo>
                    <a:lnTo>
                      <a:pt x="2037" y="0"/>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17" name="Google Shape;678;p38"/>
              <p:cNvSpPr/>
              <p:nvPr/>
            </p:nvSpPr>
            <p:spPr>
              <a:xfrm>
                <a:off x="5482080" y="3654360"/>
                <a:ext cx="50040" cy="197280"/>
              </a:xfrm>
              <a:custGeom>
                <a:avLst/>
                <a:gdLst>
                  <a:gd name="textAreaLeft" fmla="*/ 0 w 50040"/>
                  <a:gd name="textAreaRight" fmla="*/ 51120 w 50040"/>
                  <a:gd name="textAreaTop" fmla="*/ 0 h 197280"/>
                  <a:gd name="textAreaBottom" fmla="*/ 198360 h 197280"/>
                </a:gdLst>
                <a:ahLst/>
                <a:rect l="textAreaLeft" t="textAreaTop" r="textAreaRight" b="textAreaBottom"/>
                <a:pathLst>
                  <a:path w="2007" h="7812">
                    <a:moveTo>
                      <a:pt x="0" y="0"/>
                    </a:moveTo>
                    <a:lnTo>
                      <a:pt x="0" y="7812"/>
                    </a:lnTo>
                    <a:lnTo>
                      <a:pt x="2006" y="7812"/>
                    </a:lnTo>
                    <a:lnTo>
                      <a:pt x="2006" y="0"/>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18" name="Google Shape;679;p38"/>
              <p:cNvSpPr/>
              <p:nvPr/>
            </p:nvSpPr>
            <p:spPr>
              <a:xfrm>
                <a:off x="5573880" y="3654360"/>
                <a:ext cx="50040" cy="197280"/>
              </a:xfrm>
              <a:custGeom>
                <a:avLst/>
                <a:gdLst>
                  <a:gd name="textAreaLeft" fmla="*/ 0 w 50040"/>
                  <a:gd name="textAreaRight" fmla="*/ 51120 w 50040"/>
                  <a:gd name="textAreaTop" fmla="*/ 0 h 197280"/>
                  <a:gd name="textAreaBottom" fmla="*/ 198360 h 197280"/>
                </a:gdLst>
                <a:ahLst/>
                <a:rect l="textAreaLeft" t="textAreaTop" r="textAreaRight" b="textAreaBottom"/>
                <a:pathLst>
                  <a:path w="2007" h="7812">
                    <a:moveTo>
                      <a:pt x="0" y="0"/>
                    </a:moveTo>
                    <a:lnTo>
                      <a:pt x="0" y="7812"/>
                    </a:lnTo>
                    <a:lnTo>
                      <a:pt x="2006" y="7812"/>
                    </a:lnTo>
                    <a:lnTo>
                      <a:pt x="2006" y="0"/>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19" name="Google Shape;680;p38"/>
              <p:cNvSpPr/>
              <p:nvPr/>
            </p:nvSpPr>
            <p:spPr>
              <a:xfrm>
                <a:off x="5666400" y="3654360"/>
                <a:ext cx="50040" cy="197280"/>
              </a:xfrm>
              <a:custGeom>
                <a:avLst/>
                <a:gdLst>
                  <a:gd name="textAreaLeft" fmla="*/ 0 w 50040"/>
                  <a:gd name="textAreaRight" fmla="*/ 51120 w 50040"/>
                  <a:gd name="textAreaTop" fmla="*/ 0 h 197280"/>
                  <a:gd name="textAreaBottom" fmla="*/ 198360 h 197280"/>
                </a:gdLst>
                <a:ahLst/>
                <a:rect l="textAreaLeft" t="textAreaTop" r="textAreaRight" b="textAreaBottom"/>
                <a:pathLst>
                  <a:path w="2007" h="7812">
                    <a:moveTo>
                      <a:pt x="1" y="0"/>
                    </a:moveTo>
                    <a:lnTo>
                      <a:pt x="1" y="7812"/>
                    </a:lnTo>
                    <a:lnTo>
                      <a:pt x="2007" y="7812"/>
                    </a:lnTo>
                    <a:lnTo>
                      <a:pt x="2007" y="0"/>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20" name="Google Shape;681;p38"/>
              <p:cNvSpPr/>
              <p:nvPr/>
            </p:nvSpPr>
            <p:spPr>
              <a:xfrm>
                <a:off x="4794120" y="3267720"/>
                <a:ext cx="50040" cy="197280"/>
              </a:xfrm>
              <a:custGeom>
                <a:avLst/>
                <a:gdLst>
                  <a:gd name="textAreaLeft" fmla="*/ 0 w 50040"/>
                  <a:gd name="textAreaRight" fmla="*/ 51120 w 50040"/>
                  <a:gd name="textAreaTop" fmla="*/ 0 h 197280"/>
                  <a:gd name="textAreaBottom" fmla="*/ 198360 h 197280"/>
                </a:gdLst>
                <a:ahLst/>
                <a:rect l="textAreaLeft" t="textAreaTop" r="textAreaRight" b="textAreaBottom"/>
                <a:pathLst>
                  <a:path w="2007" h="7813">
                    <a:moveTo>
                      <a:pt x="0" y="1"/>
                    </a:moveTo>
                    <a:lnTo>
                      <a:pt x="0" y="7813"/>
                    </a:lnTo>
                    <a:lnTo>
                      <a:pt x="2007" y="7813"/>
                    </a:lnTo>
                    <a:lnTo>
                      <a:pt x="2007" y="1"/>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21" name="Google Shape;682;p38"/>
              <p:cNvSpPr/>
              <p:nvPr/>
            </p:nvSpPr>
            <p:spPr>
              <a:xfrm>
                <a:off x="4887000" y="3267720"/>
                <a:ext cx="50040" cy="197280"/>
              </a:xfrm>
              <a:custGeom>
                <a:avLst/>
                <a:gdLst>
                  <a:gd name="textAreaLeft" fmla="*/ 0 w 50040"/>
                  <a:gd name="textAreaRight" fmla="*/ 51120 w 50040"/>
                  <a:gd name="textAreaTop" fmla="*/ 0 h 197280"/>
                  <a:gd name="textAreaBottom" fmla="*/ 198360 h 197280"/>
                </a:gdLst>
                <a:ahLst/>
                <a:rect l="textAreaLeft" t="textAreaTop" r="textAreaRight" b="textAreaBottom"/>
                <a:pathLst>
                  <a:path w="2008" h="7813">
                    <a:moveTo>
                      <a:pt x="1" y="1"/>
                    </a:moveTo>
                    <a:lnTo>
                      <a:pt x="1" y="7813"/>
                    </a:lnTo>
                    <a:lnTo>
                      <a:pt x="2007" y="7813"/>
                    </a:lnTo>
                    <a:lnTo>
                      <a:pt x="2007" y="1"/>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22" name="Google Shape;683;p38"/>
              <p:cNvSpPr/>
              <p:nvPr/>
            </p:nvSpPr>
            <p:spPr>
              <a:xfrm>
                <a:off x="4978800" y="3267720"/>
                <a:ext cx="50040" cy="197280"/>
              </a:xfrm>
              <a:custGeom>
                <a:avLst/>
                <a:gdLst>
                  <a:gd name="textAreaLeft" fmla="*/ 0 w 50040"/>
                  <a:gd name="textAreaRight" fmla="*/ 51120 w 50040"/>
                  <a:gd name="textAreaTop" fmla="*/ 0 h 197280"/>
                  <a:gd name="textAreaBottom" fmla="*/ 198360 h 197280"/>
                </a:gdLst>
                <a:ahLst/>
                <a:rect l="textAreaLeft" t="textAreaTop" r="textAreaRight" b="textAreaBottom"/>
                <a:pathLst>
                  <a:path w="2007" h="7813">
                    <a:moveTo>
                      <a:pt x="0" y="1"/>
                    </a:moveTo>
                    <a:lnTo>
                      <a:pt x="0" y="7813"/>
                    </a:lnTo>
                    <a:lnTo>
                      <a:pt x="2006" y="7813"/>
                    </a:lnTo>
                    <a:lnTo>
                      <a:pt x="2006" y="1"/>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23" name="Google Shape;684;p38"/>
              <p:cNvSpPr/>
              <p:nvPr/>
            </p:nvSpPr>
            <p:spPr>
              <a:xfrm>
                <a:off x="5071320" y="3267720"/>
                <a:ext cx="50040" cy="197280"/>
              </a:xfrm>
              <a:custGeom>
                <a:avLst/>
                <a:gdLst>
                  <a:gd name="textAreaLeft" fmla="*/ 0 w 50040"/>
                  <a:gd name="textAreaRight" fmla="*/ 51120 w 50040"/>
                  <a:gd name="textAreaTop" fmla="*/ 0 h 197280"/>
                  <a:gd name="textAreaBottom" fmla="*/ 198360 h 197280"/>
                </a:gdLst>
                <a:ahLst/>
                <a:rect l="textAreaLeft" t="textAreaTop" r="textAreaRight" b="textAreaBottom"/>
                <a:pathLst>
                  <a:path w="2007" h="7813">
                    <a:moveTo>
                      <a:pt x="1" y="1"/>
                    </a:moveTo>
                    <a:lnTo>
                      <a:pt x="1" y="7813"/>
                    </a:lnTo>
                    <a:lnTo>
                      <a:pt x="2007" y="7813"/>
                    </a:lnTo>
                    <a:lnTo>
                      <a:pt x="2007" y="1"/>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24" name="Google Shape;685;p38"/>
              <p:cNvSpPr/>
              <p:nvPr/>
            </p:nvSpPr>
            <p:spPr>
              <a:xfrm>
                <a:off x="5163120" y="3267720"/>
                <a:ext cx="50040" cy="197280"/>
              </a:xfrm>
              <a:custGeom>
                <a:avLst/>
                <a:gdLst>
                  <a:gd name="textAreaLeft" fmla="*/ 0 w 50040"/>
                  <a:gd name="textAreaRight" fmla="*/ 51120 w 50040"/>
                  <a:gd name="textAreaTop" fmla="*/ 0 h 197280"/>
                  <a:gd name="textAreaBottom" fmla="*/ 198360 h 197280"/>
                </a:gdLst>
                <a:ahLst/>
                <a:rect l="textAreaLeft" t="textAreaTop" r="textAreaRight" b="textAreaBottom"/>
                <a:pathLst>
                  <a:path w="2007" h="7813">
                    <a:moveTo>
                      <a:pt x="1" y="1"/>
                    </a:moveTo>
                    <a:lnTo>
                      <a:pt x="1" y="7813"/>
                    </a:lnTo>
                    <a:lnTo>
                      <a:pt x="2007" y="7813"/>
                    </a:lnTo>
                    <a:lnTo>
                      <a:pt x="2007" y="1"/>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25" name="Google Shape;686;p38"/>
              <p:cNvSpPr/>
              <p:nvPr/>
            </p:nvSpPr>
            <p:spPr>
              <a:xfrm>
                <a:off x="5254920" y="3267720"/>
                <a:ext cx="50760" cy="197280"/>
              </a:xfrm>
              <a:custGeom>
                <a:avLst/>
                <a:gdLst>
                  <a:gd name="textAreaLeft" fmla="*/ 0 w 50760"/>
                  <a:gd name="textAreaRight" fmla="*/ 51840 w 50760"/>
                  <a:gd name="textAreaTop" fmla="*/ 0 h 197280"/>
                  <a:gd name="textAreaBottom" fmla="*/ 198360 h 197280"/>
                </a:gdLst>
                <a:ahLst/>
                <a:rect l="textAreaLeft" t="textAreaTop" r="textAreaRight" b="textAreaBottom"/>
                <a:pathLst>
                  <a:path w="2038" h="7813">
                    <a:moveTo>
                      <a:pt x="1" y="1"/>
                    </a:moveTo>
                    <a:lnTo>
                      <a:pt x="1" y="7813"/>
                    </a:lnTo>
                    <a:lnTo>
                      <a:pt x="2037" y="7813"/>
                    </a:lnTo>
                    <a:lnTo>
                      <a:pt x="2037" y="1"/>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26" name="Google Shape;687;p38"/>
              <p:cNvSpPr/>
              <p:nvPr/>
            </p:nvSpPr>
            <p:spPr>
              <a:xfrm>
                <a:off x="5346720" y="3267720"/>
                <a:ext cx="50040" cy="197280"/>
              </a:xfrm>
              <a:custGeom>
                <a:avLst/>
                <a:gdLst>
                  <a:gd name="textAreaLeft" fmla="*/ 0 w 50040"/>
                  <a:gd name="textAreaRight" fmla="*/ 51120 w 50040"/>
                  <a:gd name="textAreaTop" fmla="*/ 0 h 197280"/>
                  <a:gd name="textAreaBottom" fmla="*/ 198360 h 197280"/>
                </a:gdLst>
                <a:ahLst/>
                <a:rect l="textAreaLeft" t="textAreaTop" r="textAreaRight" b="textAreaBottom"/>
                <a:pathLst>
                  <a:path w="2007" h="7813">
                    <a:moveTo>
                      <a:pt x="1" y="1"/>
                    </a:moveTo>
                    <a:lnTo>
                      <a:pt x="1" y="7813"/>
                    </a:lnTo>
                    <a:lnTo>
                      <a:pt x="2007" y="7813"/>
                    </a:lnTo>
                    <a:lnTo>
                      <a:pt x="2007" y="1"/>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27" name="Google Shape;688;p38"/>
              <p:cNvSpPr/>
              <p:nvPr/>
            </p:nvSpPr>
            <p:spPr>
              <a:xfrm>
                <a:off x="5439600" y="3267720"/>
                <a:ext cx="50760" cy="197280"/>
              </a:xfrm>
              <a:custGeom>
                <a:avLst/>
                <a:gdLst>
                  <a:gd name="textAreaLeft" fmla="*/ 0 w 50760"/>
                  <a:gd name="textAreaRight" fmla="*/ 51840 w 50760"/>
                  <a:gd name="textAreaTop" fmla="*/ 0 h 197280"/>
                  <a:gd name="textAreaBottom" fmla="*/ 198360 h 197280"/>
                </a:gdLst>
                <a:ahLst/>
                <a:rect l="textAreaLeft" t="textAreaTop" r="textAreaRight" b="textAreaBottom"/>
                <a:pathLst>
                  <a:path w="2037" h="7813">
                    <a:moveTo>
                      <a:pt x="0" y="1"/>
                    </a:moveTo>
                    <a:lnTo>
                      <a:pt x="0" y="7813"/>
                    </a:lnTo>
                    <a:lnTo>
                      <a:pt x="2037" y="7813"/>
                    </a:lnTo>
                    <a:lnTo>
                      <a:pt x="2037" y="1"/>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28" name="Google Shape;689;p38"/>
              <p:cNvSpPr/>
              <p:nvPr/>
            </p:nvSpPr>
            <p:spPr>
              <a:xfrm>
                <a:off x="5531400" y="3267720"/>
                <a:ext cx="50040" cy="197280"/>
              </a:xfrm>
              <a:custGeom>
                <a:avLst/>
                <a:gdLst>
                  <a:gd name="textAreaLeft" fmla="*/ 0 w 50040"/>
                  <a:gd name="textAreaRight" fmla="*/ 51120 w 50040"/>
                  <a:gd name="textAreaTop" fmla="*/ 0 h 197280"/>
                  <a:gd name="textAreaBottom" fmla="*/ 198360 h 197280"/>
                </a:gdLst>
                <a:ahLst/>
                <a:rect l="textAreaLeft" t="textAreaTop" r="textAreaRight" b="textAreaBottom"/>
                <a:pathLst>
                  <a:path w="2007" h="7813">
                    <a:moveTo>
                      <a:pt x="0" y="1"/>
                    </a:moveTo>
                    <a:lnTo>
                      <a:pt x="0" y="7813"/>
                    </a:lnTo>
                    <a:lnTo>
                      <a:pt x="2007" y="7813"/>
                    </a:lnTo>
                    <a:lnTo>
                      <a:pt x="2007" y="1"/>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29" name="Google Shape;690;p38"/>
              <p:cNvSpPr/>
              <p:nvPr/>
            </p:nvSpPr>
            <p:spPr>
              <a:xfrm>
                <a:off x="5623920" y="3267720"/>
                <a:ext cx="50040" cy="197280"/>
              </a:xfrm>
              <a:custGeom>
                <a:avLst/>
                <a:gdLst>
                  <a:gd name="textAreaLeft" fmla="*/ 0 w 50040"/>
                  <a:gd name="textAreaRight" fmla="*/ 51120 w 50040"/>
                  <a:gd name="textAreaTop" fmla="*/ 0 h 197280"/>
                  <a:gd name="textAreaBottom" fmla="*/ 198360 h 197280"/>
                </a:gdLst>
                <a:ahLst/>
                <a:rect l="textAreaLeft" t="textAreaTop" r="textAreaRight" b="textAreaBottom"/>
                <a:pathLst>
                  <a:path w="2007" h="7813">
                    <a:moveTo>
                      <a:pt x="1" y="1"/>
                    </a:moveTo>
                    <a:lnTo>
                      <a:pt x="1" y="7813"/>
                    </a:lnTo>
                    <a:lnTo>
                      <a:pt x="2007" y="7813"/>
                    </a:lnTo>
                    <a:lnTo>
                      <a:pt x="2007" y="1"/>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30" name="Google Shape;691;p38"/>
              <p:cNvSpPr/>
              <p:nvPr/>
            </p:nvSpPr>
            <p:spPr>
              <a:xfrm>
                <a:off x="5715720" y="3267720"/>
                <a:ext cx="50040" cy="197280"/>
              </a:xfrm>
              <a:custGeom>
                <a:avLst/>
                <a:gdLst>
                  <a:gd name="textAreaLeft" fmla="*/ 0 w 50040"/>
                  <a:gd name="textAreaRight" fmla="*/ 51120 w 50040"/>
                  <a:gd name="textAreaTop" fmla="*/ 0 h 197280"/>
                  <a:gd name="textAreaBottom" fmla="*/ 198360 h 197280"/>
                </a:gdLst>
                <a:ahLst/>
                <a:rect l="textAreaLeft" t="textAreaTop" r="textAreaRight" b="textAreaBottom"/>
                <a:pathLst>
                  <a:path w="2008" h="7813">
                    <a:moveTo>
                      <a:pt x="1" y="1"/>
                    </a:moveTo>
                    <a:lnTo>
                      <a:pt x="1" y="7813"/>
                    </a:lnTo>
                    <a:lnTo>
                      <a:pt x="2007" y="7813"/>
                    </a:lnTo>
                    <a:lnTo>
                      <a:pt x="2007" y="1"/>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31" name="Google Shape;692;p38"/>
              <p:cNvSpPr/>
              <p:nvPr/>
            </p:nvSpPr>
            <p:spPr>
              <a:xfrm>
                <a:off x="4578120" y="3462120"/>
                <a:ext cx="1039320" cy="198000"/>
              </a:xfrm>
              <a:custGeom>
                <a:avLst/>
                <a:gdLst>
                  <a:gd name="textAreaLeft" fmla="*/ 0 w 1039320"/>
                  <a:gd name="textAreaRight" fmla="*/ 1040400 w 1039320"/>
                  <a:gd name="textAreaTop" fmla="*/ 0 h 198000"/>
                  <a:gd name="textAreaBottom" fmla="*/ 199080 h 198000"/>
                </a:gdLst>
                <a:ahLst/>
                <a:rect l="textAreaLeft" t="textAreaTop" r="textAreaRight" b="textAreaBottom"/>
                <a:pathLst>
                  <a:path w="40975" h="7843">
                    <a:moveTo>
                      <a:pt x="1" y="1"/>
                    </a:moveTo>
                    <a:lnTo>
                      <a:pt x="1" y="7843"/>
                    </a:lnTo>
                    <a:lnTo>
                      <a:pt x="40974" y="7843"/>
                    </a:lnTo>
                    <a:lnTo>
                      <a:pt x="40974" y="1"/>
                    </a:lnTo>
                    <a:close/>
                  </a:path>
                </a:pathLst>
              </a:custGeom>
              <a:solidFill>
                <a:srgbClr val="e8b15a"/>
              </a:solidFill>
              <a:ln w="0">
                <a:noFill/>
              </a:ln>
            </p:spPr>
            <p:style>
              <a:lnRef idx="0"/>
              <a:fillRef idx="0"/>
              <a:effectRef idx="0"/>
              <a:fontRef idx="minor"/>
            </p:style>
            <p:txBody>
              <a:bodyPr lIns="90000" rIns="90000" tIns="199440" bIns="199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32" name="Google Shape;693;p38"/>
              <p:cNvSpPr/>
              <p:nvPr/>
            </p:nvSpPr>
            <p:spPr>
              <a:xfrm>
                <a:off x="4578120" y="3462120"/>
                <a:ext cx="50040" cy="198000"/>
              </a:xfrm>
              <a:custGeom>
                <a:avLst/>
                <a:gdLst>
                  <a:gd name="textAreaLeft" fmla="*/ 0 w 50040"/>
                  <a:gd name="textAreaRight" fmla="*/ 51120 w 50040"/>
                  <a:gd name="textAreaTop" fmla="*/ 0 h 198000"/>
                  <a:gd name="textAreaBottom" fmla="*/ 199080 h 198000"/>
                </a:gdLst>
                <a:ahLst/>
                <a:rect l="textAreaLeft" t="textAreaTop" r="textAreaRight" b="textAreaBottom"/>
                <a:pathLst>
                  <a:path w="2007" h="7843">
                    <a:moveTo>
                      <a:pt x="1" y="1"/>
                    </a:moveTo>
                    <a:lnTo>
                      <a:pt x="1" y="7843"/>
                    </a:lnTo>
                    <a:lnTo>
                      <a:pt x="2007" y="7843"/>
                    </a:lnTo>
                    <a:lnTo>
                      <a:pt x="2007" y="1"/>
                    </a:lnTo>
                    <a:close/>
                  </a:path>
                </a:pathLst>
              </a:custGeom>
              <a:solidFill>
                <a:schemeClr val="dk2"/>
              </a:solidFill>
              <a:ln w="0">
                <a:noFill/>
              </a:ln>
            </p:spPr>
            <p:style>
              <a:lnRef idx="0"/>
              <a:fillRef idx="0"/>
              <a:effectRef idx="0"/>
              <a:fontRef idx="minor"/>
            </p:style>
            <p:txBody>
              <a:bodyPr lIns="90000" rIns="90000" tIns="199440" bIns="199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33" name="Google Shape;694;p38"/>
              <p:cNvSpPr/>
              <p:nvPr/>
            </p:nvSpPr>
            <p:spPr>
              <a:xfrm>
                <a:off x="4670640" y="3462120"/>
                <a:ext cx="50040" cy="198000"/>
              </a:xfrm>
              <a:custGeom>
                <a:avLst/>
                <a:gdLst>
                  <a:gd name="textAreaLeft" fmla="*/ 0 w 50040"/>
                  <a:gd name="textAreaRight" fmla="*/ 51120 w 50040"/>
                  <a:gd name="textAreaTop" fmla="*/ 0 h 198000"/>
                  <a:gd name="textAreaBottom" fmla="*/ 199080 h 198000"/>
                </a:gdLst>
                <a:ahLst/>
                <a:rect l="textAreaLeft" t="textAreaTop" r="textAreaRight" b="textAreaBottom"/>
                <a:pathLst>
                  <a:path w="2007" h="7843">
                    <a:moveTo>
                      <a:pt x="0" y="1"/>
                    </a:moveTo>
                    <a:lnTo>
                      <a:pt x="0" y="7843"/>
                    </a:lnTo>
                    <a:lnTo>
                      <a:pt x="2006" y="7843"/>
                    </a:lnTo>
                    <a:lnTo>
                      <a:pt x="2006" y="1"/>
                    </a:lnTo>
                    <a:close/>
                  </a:path>
                </a:pathLst>
              </a:custGeom>
              <a:solidFill>
                <a:schemeClr val="dk2"/>
              </a:solidFill>
              <a:ln w="0">
                <a:noFill/>
              </a:ln>
            </p:spPr>
            <p:style>
              <a:lnRef idx="0"/>
              <a:fillRef idx="0"/>
              <a:effectRef idx="0"/>
              <a:fontRef idx="minor"/>
            </p:style>
            <p:txBody>
              <a:bodyPr lIns="90000" rIns="90000" tIns="199440" bIns="199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34" name="Google Shape;695;p38"/>
              <p:cNvSpPr/>
              <p:nvPr/>
            </p:nvSpPr>
            <p:spPr>
              <a:xfrm>
                <a:off x="4762800" y="3462120"/>
                <a:ext cx="50040" cy="198000"/>
              </a:xfrm>
              <a:custGeom>
                <a:avLst/>
                <a:gdLst>
                  <a:gd name="textAreaLeft" fmla="*/ 0 w 50040"/>
                  <a:gd name="textAreaRight" fmla="*/ 51120 w 50040"/>
                  <a:gd name="textAreaTop" fmla="*/ 0 h 198000"/>
                  <a:gd name="textAreaBottom" fmla="*/ 199080 h 198000"/>
                </a:gdLst>
                <a:ahLst/>
                <a:rect l="textAreaLeft" t="textAreaTop" r="textAreaRight" b="textAreaBottom"/>
                <a:pathLst>
                  <a:path w="2007" h="7843">
                    <a:moveTo>
                      <a:pt x="0" y="1"/>
                    </a:moveTo>
                    <a:lnTo>
                      <a:pt x="0" y="7843"/>
                    </a:lnTo>
                    <a:lnTo>
                      <a:pt x="2006" y="7843"/>
                    </a:lnTo>
                    <a:lnTo>
                      <a:pt x="2006" y="1"/>
                    </a:lnTo>
                    <a:close/>
                  </a:path>
                </a:pathLst>
              </a:custGeom>
              <a:solidFill>
                <a:schemeClr val="dk2"/>
              </a:solidFill>
              <a:ln w="0">
                <a:noFill/>
              </a:ln>
            </p:spPr>
            <p:style>
              <a:lnRef idx="0"/>
              <a:fillRef idx="0"/>
              <a:effectRef idx="0"/>
              <a:fontRef idx="minor"/>
            </p:style>
            <p:txBody>
              <a:bodyPr lIns="90000" rIns="90000" tIns="199440" bIns="199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35" name="Google Shape;696;p38"/>
              <p:cNvSpPr/>
              <p:nvPr/>
            </p:nvSpPr>
            <p:spPr>
              <a:xfrm>
                <a:off x="4855320" y="3462120"/>
                <a:ext cx="50040" cy="198000"/>
              </a:xfrm>
              <a:custGeom>
                <a:avLst/>
                <a:gdLst>
                  <a:gd name="textAreaLeft" fmla="*/ 0 w 50040"/>
                  <a:gd name="textAreaRight" fmla="*/ 51120 w 50040"/>
                  <a:gd name="textAreaTop" fmla="*/ 0 h 198000"/>
                  <a:gd name="textAreaBottom" fmla="*/ 199080 h 198000"/>
                </a:gdLst>
                <a:ahLst/>
                <a:rect l="textAreaLeft" t="textAreaTop" r="textAreaRight" b="textAreaBottom"/>
                <a:pathLst>
                  <a:path w="2007" h="7843">
                    <a:moveTo>
                      <a:pt x="1" y="1"/>
                    </a:moveTo>
                    <a:lnTo>
                      <a:pt x="1" y="7843"/>
                    </a:lnTo>
                    <a:lnTo>
                      <a:pt x="2007" y="7843"/>
                    </a:lnTo>
                    <a:lnTo>
                      <a:pt x="2007" y="1"/>
                    </a:lnTo>
                    <a:close/>
                  </a:path>
                </a:pathLst>
              </a:custGeom>
              <a:solidFill>
                <a:schemeClr val="dk2"/>
              </a:solidFill>
              <a:ln w="0">
                <a:noFill/>
              </a:ln>
            </p:spPr>
            <p:style>
              <a:lnRef idx="0"/>
              <a:fillRef idx="0"/>
              <a:effectRef idx="0"/>
              <a:fontRef idx="minor"/>
            </p:style>
            <p:txBody>
              <a:bodyPr lIns="90000" rIns="90000" tIns="199440" bIns="199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36" name="Google Shape;697;p38"/>
              <p:cNvSpPr/>
              <p:nvPr/>
            </p:nvSpPr>
            <p:spPr>
              <a:xfrm>
                <a:off x="4946400" y="3462120"/>
                <a:ext cx="50760" cy="198000"/>
              </a:xfrm>
              <a:custGeom>
                <a:avLst/>
                <a:gdLst>
                  <a:gd name="textAreaLeft" fmla="*/ 0 w 50760"/>
                  <a:gd name="textAreaRight" fmla="*/ 51840 w 50760"/>
                  <a:gd name="textAreaTop" fmla="*/ 0 h 198000"/>
                  <a:gd name="textAreaBottom" fmla="*/ 199080 h 198000"/>
                </a:gdLst>
                <a:ahLst/>
                <a:rect l="textAreaLeft" t="textAreaTop" r="textAreaRight" b="textAreaBottom"/>
                <a:pathLst>
                  <a:path w="2037" h="7843">
                    <a:moveTo>
                      <a:pt x="0" y="1"/>
                    </a:moveTo>
                    <a:lnTo>
                      <a:pt x="0" y="7843"/>
                    </a:lnTo>
                    <a:lnTo>
                      <a:pt x="2037" y="7843"/>
                    </a:lnTo>
                    <a:lnTo>
                      <a:pt x="2037" y="1"/>
                    </a:lnTo>
                    <a:close/>
                  </a:path>
                </a:pathLst>
              </a:custGeom>
              <a:solidFill>
                <a:schemeClr val="dk2"/>
              </a:solidFill>
              <a:ln w="0">
                <a:noFill/>
              </a:ln>
            </p:spPr>
            <p:style>
              <a:lnRef idx="0"/>
              <a:fillRef idx="0"/>
              <a:effectRef idx="0"/>
              <a:fontRef idx="minor"/>
            </p:style>
            <p:txBody>
              <a:bodyPr lIns="90000" rIns="90000" tIns="199440" bIns="199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37" name="Google Shape;698;p38"/>
              <p:cNvSpPr/>
              <p:nvPr/>
            </p:nvSpPr>
            <p:spPr>
              <a:xfrm>
                <a:off x="5039640" y="3462120"/>
                <a:ext cx="50040" cy="198000"/>
              </a:xfrm>
              <a:custGeom>
                <a:avLst/>
                <a:gdLst>
                  <a:gd name="textAreaLeft" fmla="*/ 0 w 50040"/>
                  <a:gd name="textAreaRight" fmla="*/ 51120 w 50040"/>
                  <a:gd name="textAreaTop" fmla="*/ 0 h 198000"/>
                  <a:gd name="textAreaBottom" fmla="*/ 199080 h 198000"/>
                </a:gdLst>
                <a:ahLst/>
                <a:rect l="textAreaLeft" t="textAreaTop" r="textAreaRight" b="textAreaBottom"/>
                <a:pathLst>
                  <a:path w="2007" h="7843">
                    <a:moveTo>
                      <a:pt x="0" y="1"/>
                    </a:moveTo>
                    <a:lnTo>
                      <a:pt x="0" y="7843"/>
                    </a:lnTo>
                    <a:lnTo>
                      <a:pt x="2006" y="7843"/>
                    </a:lnTo>
                    <a:lnTo>
                      <a:pt x="2006" y="1"/>
                    </a:lnTo>
                    <a:close/>
                  </a:path>
                </a:pathLst>
              </a:custGeom>
              <a:solidFill>
                <a:schemeClr val="dk2"/>
              </a:solidFill>
              <a:ln w="0">
                <a:noFill/>
              </a:ln>
            </p:spPr>
            <p:style>
              <a:lnRef idx="0"/>
              <a:fillRef idx="0"/>
              <a:effectRef idx="0"/>
              <a:fontRef idx="minor"/>
            </p:style>
            <p:txBody>
              <a:bodyPr lIns="90000" rIns="90000" tIns="199440" bIns="199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38" name="Google Shape;699;p38"/>
              <p:cNvSpPr/>
              <p:nvPr/>
            </p:nvSpPr>
            <p:spPr>
              <a:xfrm>
                <a:off x="5130720" y="3462120"/>
                <a:ext cx="50760" cy="198000"/>
              </a:xfrm>
              <a:custGeom>
                <a:avLst/>
                <a:gdLst>
                  <a:gd name="textAreaLeft" fmla="*/ 0 w 50760"/>
                  <a:gd name="textAreaRight" fmla="*/ 51840 w 50760"/>
                  <a:gd name="textAreaTop" fmla="*/ 0 h 198000"/>
                  <a:gd name="textAreaBottom" fmla="*/ 199080 h 198000"/>
                </a:gdLst>
                <a:ahLst/>
                <a:rect l="textAreaLeft" t="textAreaTop" r="textAreaRight" b="textAreaBottom"/>
                <a:pathLst>
                  <a:path w="2037" h="7843">
                    <a:moveTo>
                      <a:pt x="0" y="1"/>
                    </a:moveTo>
                    <a:lnTo>
                      <a:pt x="0" y="7843"/>
                    </a:lnTo>
                    <a:lnTo>
                      <a:pt x="2037" y="7843"/>
                    </a:lnTo>
                    <a:lnTo>
                      <a:pt x="2037" y="1"/>
                    </a:lnTo>
                    <a:close/>
                  </a:path>
                </a:pathLst>
              </a:custGeom>
              <a:solidFill>
                <a:schemeClr val="dk2"/>
              </a:solidFill>
              <a:ln w="0">
                <a:noFill/>
              </a:ln>
            </p:spPr>
            <p:style>
              <a:lnRef idx="0"/>
              <a:fillRef idx="0"/>
              <a:effectRef idx="0"/>
              <a:fontRef idx="minor"/>
            </p:style>
            <p:txBody>
              <a:bodyPr lIns="90000" rIns="90000" tIns="199440" bIns="199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39" name="Google Shape;700;p38"/>
              <p:cNvSpPr/>
              <p:nvPr/>
            </p:nvSpPr>
            <p:spPr>
              <a:xfrm>
                <a:off x="5223240" y="3462120"/>
                <a:ext cx="50040" cy="198000"/>
              </a:xfrm>
              <a:custGeom>
                <a:avLst/>
                <a:gdLst>
                  <a:gd name="textAreaLeft" fmla="*/ 0 w 50040"/>
                  <a:gd name="textAreaRight" fmla="*/ 51120 w 50040"/>
                  <a:gd name="textAreaTop" fmla="*/ 0 h 198000"/>
                  <a:gd name="textAreaBottom" fmla="*/ 199080 h 198000"/>
                </a:gdLst>
                <a:ahLst/>
                <a:rect l="textAreaLeft" t="textAreaTop" r="textAreaRight" b="textAreaBottom"/>
                <a:pathLst>
                  <a:path w="2007" h="7843">
                    <a:moveTo>
                      <a:pt x="0" y="1"/>
                    </a:moveTo>
                    <a:lnTo>
                      <a:pt x="0" y="7843"/>
                    </a:lnTo>
                    <a:lnTo>
                      <a:pt x="2007" y="7843"/>
                    </a:lnTo>
                    <a:lnTo>
                      <a:pt x="2007" y="1"/>
                    </a:lnTo>
                    <a:close/>
                  </a:path>
                </a:pathLst>
              </a:custGeom>
              <a:solidFill>
                <a:schemeClr val="dk2"/>
              </a:solidFill>
              <a:ln w="0">
                <a:noFill/>
              </a:ln>
            </p:spPr>
            <p:style>
              <a:lnRef idx="0"/>
              <a:fillRef idx="0"/>
              <a:effectRef idx="0"/>
              <a:fontRef idx="minor"/>
            </p:style>
            <p:txBody>
              <a:bodyPr lIns="90000" rIns="90000" tIns="199440" bIns="199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40" name="Google Shape;701;p38"/>
              <p:cNvSpPr/>
              <p:nvPr/>
            </p:nvSpPr>
            <p:spPr>
              <a:xfrm>
                <a:off x="5316120" y="3462120"/>
                <a:ext cx="50760" cy="198000"/>
              </a:xfrm>
              <a:custGeom>
                <a:avLst/>
                <a:gdLst>
                  <a:gd name="textAreaLeft" fmla="*/ 0 w 50760"/>
                  <a:gd name="textAreaRight" fmla="*/ 51840 w 50760"/>
                  <a:gd name="textAreaTop" fmla="*/ 0 h 198000"/>
                  <a:gd name="textAreaBottom" fmla="*/ 199080 h 198000"/>
                </a:gdLst>
                <a:ahLst/>
                <a:rect l="textAreaLeft" t="textAreaTop" r="textAreaRight" b="textAreaBottom"/>
                <a:pathLst>
                  <a:path w="2038" h="7843">
                    <a:moveTo>
                      <a:pt x="1" y="1"/>
                    </a:moveTo>
                    <a:lnTo>
                      <a:pt x="1" y="7843"/>
                    </a:lnTo>
                    <a:lnTo>
                      <a:pt x="2037" y="7843"/>
                    </a:lnTo>
                    <a:lnTo>
                      <a:pt x="2037" y="1"/>
                    </a:lnTo>
                    <a:close/>
                  </a:path>
                </a:pathLst>
              </a:custGeom>
              <a:solidFill>
                <a:schemeClr val="dk2"/>
              </a:solidFill>
              <a:ln w="0">
                <a:noFill/>
              </a:ln>
            </p:spPr>
            <p:style>
              <a:lnRef idx="0"/>
              <a:fillRef idx="0"/>
              <a:effectRef idx="0"/>
              <a:fontRef idx="minor"/>
            </p:style>
            <p:txBody>
              <a:bodyPr lIns="90000" rIns="90000" tIns="199440" bIns="199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41" name="Google Shape;702;p38"/>
              <p:cNvSpPr/>
              <p:nvPr/>
            </p:nvSpPr>
            <p:spPr>
              <a:xfrm>
                <a:off x="5407920" y="3462120"/>
                <a:ext cx="50040" cy="198000"/>
              </a:xfrm>
              <a:custGeom>
                <a:avLst/>
                <a:gdLst>
                  <a:gd name="textAreaLeft" fmla="*/ 0 w 50040"/>
                  <a:gd name="textAreaRight" fmla="*/ 51120 w 50040"/>
                  <a:gd name="textAreaTop" fmla="*/ 0 h 198000"/>
                  <a:gd name="textAreaBottom" fmla="*/ 199080 h 198000"/>
                </a:gdLst>
                <a:ahLst/>
                <a:rect l="textAreaLeft" t="textAreaTop" r="textAreaRight" b="textAreaBottom"/>
                <a:pathLst>
                  <a:path w="2007" h="7843">
                    <a:moveTo>
                      <a:pt x="0" y="1"/>
                    </a:moveTo>
                    <a:lnTo>
                      <a:pt x="0" y="7843"/>
                    </a:lnTo>
                    <a:lnTo>
                      <a:pt x="2006" y="7843"/>
                    </a:lnTo>
                    <a:lnTo>
                      <a:pt x="2006" y="1"/>
                    </a:lnTo>
                    <a:close/>
                  </a:path>
                </a:pathLst>
              </a:custGeom>
              <a:solidFill>
                <a:schemeClr val="dk2"/>
              </a:solidFill>
              <a:ln w="0">
                <a:noFill/>
              </a:ln>
            </p:spPr>
            <p:style>
              <a:lnRef idx="0"/>
              <a:fillRef idx="0"/>
              <a:effectRef idx="0"/>
              <a:fontRef idx="minor"/>
            </p:style>
            <p:txBody>
              <a:bodyPr lIns="90000" rIns="90000" tIns="199440" bIns="199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42" name="Google Shape;703;p38"/>
              <p:cNvSpPr/>
              <p:nvPr/>
            </p:nvSpPr>
            <p:spPr>
              <a:xfrm>
                <a:off x="5500440" y="3462120"/>
                <a:ext cx="50040" cy="198000"/>
              </a:xfrm>
              <a:custGeom>
                <a:avLst/>
                <a:gdLst>
                  <a:gd name="textAreaLeft" fmla="*/ 0 w 50040"/>
                  <a:gd name="textAreaRight" fmla="*/ 51120 w 50040"/>
                  <a:gd name="textAreaTop" fmla="*/ 0 h 198000"/>
                  <a:gd name="textAreaBottom" fmla="*/ 199080 h 198000"/>
                </a:gdLst>
                <a:ahLst/>
                <a:rect l="textAreaLeft" t="textAreaTop" r="textAreaRight" b="textAreaBottom"/>
                <a:pathLst>
                  <a:path w="2007" h="7843">
                    <a:moveTo>
                      <a:pt x="1" y="1"/>
                    </a:moveTo>
                    <a:lnTo>
                      <a:pt x="1" y="7843"/>
                    </a:lnTo>
                    <a:lnTo>
                      <a:pt x="2007" y="7843"/>
                    </a:lnTo>
                    <a:lnTo>
                      <a:pt x="2007" y="1"/>
                    </a:lnTo>
                    <a:close/>
                  </a:path>
                </a:pathLst>
              </a:custGeom>
              <a:solidFill>
                <a:schemeClr val="dk2"/>
              </a:solidFill>
              <a:ln w="0">
                <a:noFill/>
              </a:ln>
            </p:spPr>
            <p:style>
              <a:lnRef idx="0"/>
              <a:fillRef idx="0"/>
              <a:effectRef idx="0"/>
              <a:fontRef idx="minor"/>
            </p:style>
            <p:txBody>
              <a:bodyPr lIns="90000" rIns="90000" tIns="199440" bIns="199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43" name="Google Shape;704;p38"/>
              <p:cNvSpPr/>
              <p:nvPr/>
            </p:nvSpPr>
            <p:spPr>
              <a:xfrm>
                <a:off x="5592240" y="3462120"/>
                <a:ext cx="50040" cy="198000"/>
              </a:xfrm>
              <a:custGeom>
                <a:avLst/>
                <a:gdLst>
                  <a:gd name="textAreaLeft" fmla="*/ 0 w 50040"/>
                  <a:gd name="textAreaRight" fmla="*/ 51120 w 50040"/>
                  <a:gd name="textAreaTop" fmla="*/ 0 h 198000"/>
                  <a:gd name="textAreaBottom" fmla="*/ 199080 h 198000"/>
                </a:gdLst>
                <a:ahLst/>
                <a:rect l="textAreaLeft" t="textAreaTop" r="textAreaRight" b="textAreaBottom"/>
                <a:pathLst>
                  <a:path w="2007" h="7843">
                    <a:moveTo>
                      <a:pt x="1" y="1"/>
                    </a:moveTo>
                    <a:lnTo>
                      <a:pt x="1" y="7843"/>
                    </a:lnTo>
                    <a:lnTo>
                      <a:pt x="2007" y="7843"/>
                    </a:lnTo>
                    <a:lnTo>
                      <a:pt x="2007" y="1"/>
                    </a:lnTo>
                    <a:close/>
                  </a:path>
                </a:pathLst>
              </a:custGeom>
              <a:solidFill>
                <a:schemeClr val="dk2"/>
              </a:solidFill>
              <a:ln w="0">
                <a:noFill/>
              </a:ln>
            </p:spPr>
            <p:style>
              <a:lnRef idx="0"/>
              <a:fillRef idx="0"/>
              <a:effectRef idx="0"/>
              <a:fontRef idx="minor"/>
            </p:style>
            <p:txBody>
              <a:bodyPr lIns="90000" rIns="90000" tIns="199440" bIns="199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944" name="Google Shape;705;p38"/>
              <p:cNvSpPr/>
              <p:nvPr/>
            </p:nvSpPr>
            <p:spPr>
              <a:xfrm>
                <a:off x="5845680" y="4039560"/>
                <a:ext cx="50760" cy="197280"/>
              </a:xfrm>
              <a:custGeom>
                <a:avLst/>
                <a:gdLst>
                  <a:gd name="textAreaLeft" fmla="*/ 0 w 50760"/>
                  <a:gd name="textAreaRight" fmla="*/ 51840 w 50760"/>
                  <a:gd name="textAreaTop" fmla="*/ 0 h 197280"/>
                  <a:gd name="textAreaBottom" fmla="*/ 198360 h 197280"/>
                </a:gdLst>
                <a:ahLst/>
                <a:rect l="textAreaLeft" t="textAreaTop" r="textAreaRight" b="textAreaBottom"/>
                <a:pathLst>
                  <a:path w="2037" h="7813">
                    <a:moveTo>
                      <a:pt x="0" y="1"/>
                    </a:moveTo>
                    <a:lnTo>
                      <a:pt x="0" y="7812"/>
                    </a:lnTo>
                    <a:lnTo>
                      <a:pt x="2037" y="7812"/>
                    </a:lnTo>
                    <a:lnTo>
                      <a:pt x="2037" y="1"/>
                    </a:lnTo>
                    <a:close/>
                  </a:path>
                </a:pathLst>
              </a:custGeom>
              <a:solidFill>
                <a:schemeClr val="dk2"/>
              </a:solidFill>
              <a:ln w="0">
                <a:noFill/>
              </a:ln>
            </p:spPr>
            <p:style>
              <a:lnRef idx="0"/>
              <a:fillRef idx="0"/>
              <a:effectRef idx="0"/>
              <a:fontRef idx="minor"/>
            </p:style>
            <p:txBody>
              <a:bodyPr lIns="90000" rIns="90000" tIns="198720" bIns="19872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1" name="PlaceHolder 1"/>
          <p:cNvSpPr>
            <a:spLocks noGrp="1"/>
          </p:cNvSpPr>
          <p:nvPr>
            <p:ph type="title"/>
          </p:nvPr>
        </p:nvSpPr>
        <p:spPr>
          <a:xfrm>
            <a:off x="713160" y="444960"/>
            <a:ext cx="7716600" cy="571680"/>
          </a:xfrm>
          <a:prstGeom prst="rect">
            <a:avLst/>
          </a:prstGeom>
          <a:noFill/>
          <a:ln w="0">
            <a:noFill/>
          </a:ln>
        </p:spPr>
        <p:txBody>
          <a:bodyPr lIns="90000" rIns="90000" tIns="91440" bIns="91440" anchor="t">
            <a:noAutofit/>
          </a:bodyPr>
          <a:p>
            <a:pPr indent="0" algn="ctr">
              <a:lnSpc>
                <a:spcPct val="100000"/>
              </a:lnSpc>
              <a:buNone/>
              <a:tabLst>
                <a:tab algn="l" pos="0"/>
              </a:tabLst>
            </a:pPr>
            <a:r>
              <a:rPr b="0" lang="en" sz="3000" spc="-1" strike="noStrike">
                <a:solidFill>
                  <a:schemeClr val="lt2"/>
                </a:solidFill>
                <a:latin typeface="Chewy"/>
                <a:ea typeface="Chewy"/>
              </a:rPr>
              <a:t>Methods Used</a:t>
            </a:r>
            <a:endParaRPr b="0" lang="en-US" sz="3000" spc="-1" strike="noStrike">
              <a:solidFill>
                <a:srgbClr val="000000"/>
              </a:solidFill>
              <a:latin typeface="Arial"/>
            </a:endParaRPr>
          </a:p>
        </p:txBody>
      </p:sp>
      <p:sp>
        <p:nvSpPr>
          <p:cNvPr id="1302" name="PlaceHolder 2"/>
          <p:cNvSpPr>
            <a:spLocks noGrp="1"/>
          </p:cNvSpPr>
          <p:nvPr>
            <p:ph type="subTitle"/>
          </p:nvPr>
        </p:nvSpPr>
        <p:spPr>
          <a:xfrm>
            <a:off x="685800" y="2578680"/>
            <a:ext cx="2486160" cy="453600"/>
          </a:xfrm>
          <a:prstGeom prst="rect">
            <a:avLst/>
          </a:prstGeom>
          <a:noFill/>
          <a:ln w="0">
            <a:noFill/>
          </a:ln>
        </p:spPr>
        <p:txBody>
          <a:bodyPr lIns="0" rIns="0" tIns="91440" bIns="91440" anchor="t">
            <a:noAutofit/>
          </a:bodyPr>
          <a:p>
            <a:pPr indent="0" algn="ctr">
              <a:lnSpc>
                <a:spcPct val="100000"/>
              </a:lnSpc>
              <a:buNone/>
              <a:tabLst>
                <a:tab algn="l" pos="0"/>
              </a:tabLst>
            </a:pPr>
            <a:r>
              <a:rPr b="0" lang="en" sz="2100" spc="-1" strike="noStrike">
                <a:solidFill>
                  <a:schemeClr val="accent2"/>
                </a:solidFill>
                <a:latin typeface="Chewy"/>
                <a:ea typeface="Chewy"/>
              </a:rPr>
              <a:t>Linear Regression</a:t>
            </a:r>
            <a:endParaRPr b="0" lang="en-US" sz="2100" spc="-1" strike="noStrike">
              <a:solidFill>
                <a:srgbClr val="000000"/>
              </a:solidFill>
              <a:latin typeface="Arial"/>
            </a:endParaRPr>
          </a:p>
        </p:txBody>
      </p:sp>
      <p:sp>
        <p:nvSpPr>
          <p:cNvPr id="1303" name="PlaceHolder 3"/>
          <p:cNvSpPr>
            <a:spLocks noGrp="1"/>
          </p:cNvSpPr>
          <p:nvPr>
            <p:ph type="subTitle"/>
          </p:nvPr>
        </p:nvSpPr>
        <p:spPr>
          <a:xfrm>
            <a:off x="5970960" y="2578680"/>
            <a:ext cx="2324520" cy="453600"/>
          </a:xfrm>
          <a:prstGeom prst="rect">
            <a:avLst/>
          </a:prstGeom>
          <a:noFill/>
          <a:ln w="0">
            <a:noFill/>
          </a:ln>
        </p:spPr>
        <p:txBody>
          <a:bodyPr lIns="0" rIns="0" tIns="91440" bIns="91440" anchor="t">
            <a:noAutofit/>
          </a:bodyPr>
          <a:p>
            <a:pPr indent="0" algn="ctr">
              <a:lnSpc>
                <a:spcPct val="100000"/>
              </a:lnSpc>
              <a:buNone/>
              <a:tabLst>
                <a:tab algn="l" pos="0"/>
              </a:tabLst>
            </a:pPr>
            <a:r>
              <a:rPr b="0" lang="en" sz="2200" spc="-1" strike="noStrike">
                <a:solidFill>
                  <a:schemeClr val="accent2"/>
                </a:solidFill>
                <a:latin typeface="Chewy"/>
                <a:ea typeface="Chewy"/>
              </a:rPr>
              <a:t>Decision Trees</a:t>
            </a:r>
            <a:endParaRPr b="0" lang="en-US" sz="2200" spc="-1" strike="noStrike">
              <a:solidFill>
                <a:srgbClr val="000000"/>
              </a:solidFill>
              <a:latin typeface="Arial"/>
            </a:endParaRPr>
          </a:p>
        </p:txBody>
      </p:sp>
      <p:sp>
        <p:nvSpPr>
          <p:cNvPr id="1304" name="PlaceHolder 4"/>
          <p:cNvSpPr>
            <a:spLocks noGrp="1"/>
          </p:cNvSpPr>
          <p:nvPr>
            <p:ph type="subTitle"/>
          </p:nvPr>
        </p:nvSpPr>
        <p:spPr>
          <a:xfrm>
            <a:off x="3409200" y="1812960"/>
            <a:ext cx="2324520" cy="453600"/>
          </a:xfrm>
          <a:prstGeom prst="rect">
            <a:avLst/>
          </a:prstGeom>
          <a:noFill/>
          <a:ln w="0">
            <a:noFill/>
          </a:ln>
        </p:spPr>
        <p:txBody>
          <a:bodyPr lIns="0" rIns="0" tIns="91440" bIns="91440" anchor="t">
            <a:noAutofit/>
          </a:bodyPr>
          <a:p>
            <a:pPr indent="0" algn="ctr">
              <a:lnSpc>
                <a:spcPct val="100000"/>
              </a:lnSpc>
              <a:buNone/>
              <a:tabLst>
                <a:tab algn="l" pos="0"/>
              </a:tabLst>
            </a:pPr>
            <a:r>
              <a:rPr b="0" lang="en" sz="2200" spc="-1" strike="noStrike">
                <a:solidFill>
                  <a:schemeClr val="accent2"/>
                </a:solidFill>
                <a:latin typeface="Chewy"/>
                <a:ea typeface="Chewy"/>
              </a:rPr>
              <a:t>Random Forest</a:t>
            </a:r>
            <a:endParaRPr b="0" lang="en-US" sz="2200" spc="-1" strike="noStrike">
              <a:solidFill>
                <a:srgbClr val="000000"/>
              </a:solidFill>
              <a:latin typeface="Arial"/>
            </a:endParaRPr>
          </a:p>
        </p:txBody>
      </p:sp>
      <p:grpSp>
        <p:nvGrpSpPr>
          <p:cNvPr id="1305" name="Google Shape;1083;p46"/>
          <p:cNvGrpSpPr/>
          <p:nvPr/>
        </p:nvGrpSpPr>
        <p:grpSpPr>
          <a:xfrm>
            <a:off x="2724840" y="3059640"/>
            <a:ext cx="3692880" cy="2705760"/>
            <a:chOff x="2724840" y="3059640"/>
            <a:chExt cx="3692880" cy="2705760"/>
          </a:xfrm>
        </p:grpSpPr>
        <p:sp>
          <p:nvSpPr>
            <p:cNvPr id="1306" name="Google Shape;1084;p46"/>
            <p:cNvSpPr/>
            <p:nvPr/>
          </p:nvSpPr>
          <p:spPr>
            <a:xfrm>
              <a:off x="3263760" y="3059640"/>
              <a:ext cx="2476800" cy="1583640"/>
            </a:xfrm>
            <a:custGeom>
              <a:avLst/>
              <a:gdLst>
                <a:gd name="textAreaLeft" fmla="*/ 0 w 2476800"/>
                <a:gd name="textAreaRight" fmla="*/ 2477880 w 2476800"/>
                <a:gd name="textAreaTop" fmla="*/ 0 h 1583640"/>
                <a:gd name="textAreaBottom" fmla="*/ 1584720 h 1583640"/>
              </a:gdLst>
              <a:ahLst/>
              <a:rect l="textAreaLeft" t="textAreaTop" r="textAreaRight" b="textAreaBottom"/>
              <a:pathLst>
                <a:path w="120387" h="76990">
                  <a:moveTo>
                    <a:pt x="14378" y="1"/>
                  </a:moveTo>
                  <a:cubicBezTo>
                    <a:pt x="9140" y="1"/>
                    <a:pt x="434" y="2269"/>
                    <a:pt x="368" y="14411"/>
                  </a:cubicBezTo>
                  <a:lnTo>
                    <a:pt x="101" y="62045"/>
                  </a:lnTo>
                  <a:cubicBezTo>
                    <a:pt x="1" y="74154"/>
                    <a:pt x="8707" y="76489"/>
                    <a:pt x="13944" y="76522"/>
                  </a:cubicBezTo>
                  <a:lnTo>
                    <a:pt x="110479" y="76989"/>
                  </a:lnTo>
                  <a:cubicBezTo>
                    <a:pt x="115717" y="76989"/>
                    <a:pt x="119986" y="72619"/>
                    <a:pt x="120020" y="67215"/>
                  </a:cubicBezTo>
                  <a:lnTo>
                    <a:pt x="120353" y="10308"/>
                  </a:lnTo>
                  <a:cubicBezTo>
                    <a:pt x="120387" y="4904"/>
                    <a:pt x="116150" y="501"/>
                    <a:pt x="110913" y="468"/>
                  </a:cubicBezTo>
                  <a:lnTo>
                    <a:pt x="14378" y="1"/>
                  </a:lnTo>
                  <a:close/>
                </a:path>
              </a:pathLst>
            </a:custGeom>
            <a:solidFill>
              <a:schemeClr val="l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07" name="Google Shape;1085;p46"/>
            <p:cNvSpPr/>
            <p:nvPr/>
          </p:nvSpPr>
          <p:spPr>
            <a:xfrm>
              <a:off x="3531600" y="3203280"/>
              <a:ext cx="2085480" cy="1293840"/>
            </a:xfrm>
            <a:custGeom>
              <a:avLst/>
              <a:gdLst>
                <a:gd name="textAreaLeft" fmla="*/ 0 w 2085480"/>
                <a:gd name="textAreaRight" fmla="*/ 2086560 w 2085480"/>
                <a:gd name="textAreaTop" fmla="*/ 0 h 1293840"/>
                <a:gd name="textAreaBottom" fmla="*/ 1294920 h 1293840"/>
              </a:gdLst>
              <a:ahLst/>
              <a:rect l="textAreaLeft" t="textAreaTop" r="textAreaRight" b="textAreaBottom"/>
              <a:pathLst>
                <a:path w="101374" h="62920">
                  <a:moveTo>
                    <a:pt x="9241" y="1"/>
                  </a:moveTo>
                  <a:cubicBezTo>
                    <a:pt x="8248" y="1"/>
                    <a:pt x="6457" y="144"/>
                    <a:pt x="5238" y="1064"/>
                  </a:cubicBezTo>
                  <a:cubicBezTo>
                    <a:pt x="3470" y="2398"/>
                    <a:pt x="2136" y="4700"/>
                    <a:pt x="1969" y="5934"/>
                  </a:cubicBezTo>
                  <a:cubicBezTo>
                    <a:pt x="1" y="19710"/>
                    <a:pt x="1135" y="43628"/>
                    <a:pt x="2469" y="57271"/>
                  </a:cubicBezTo>
                  <a:cubicBezTo>
                    <a:pt x="2569" y="58405"/>
                    <a:pt x="2970" y="60073"/>
                    <a:pt x="4704" y="61540"/>
                  </a:cubicBezTo>
                  <a:cubicBezTo>
                    <a:pt x="5888" y="62549"/>
                    <a:pt x="7446" y="62722"/>
                    <a:pt x="8376" y="62722"/>
                  </a:cubicBezTo>
                  <a:cubicBezTo>
                    <a:pt x="8860" y="62722"/>
                    <a:pt x="9174" y="62675"/>
                    <a:pt x="9174" y="62675"/>
                  </a:cubicBezTo>
                  <a:lnTo>
                    <a:pt x="93101" y="62908"/>
                  </a:lnTo>
                  <a:cubicBezTo>
                    <a:pt x="93101" y="62908"/>
                    <a:pt x="93227" y="62919"/>
                    <a:pt x="93441" y="62919"/>
                  </a:cubicBezTo>
                  <a:cubicBezTo>
                    <a:pt x="94288" y="62919"/>
                    <a:pt x="96514" y="62749"/>
                    <a:pt x="97871" y="61073"/>
                  </a:cubicBezTo>
                  <a:cubicBezTo>
                    <a:pt x="99138" y="59472"/>
                    <a:pt x="99138" y="56470"/>
                    <a:pt x="99272" y="54902"/>
                  </a:cubicBezTo>
                  <a:cubicBezTo>
                    <a:pt x="100139" y="44095"/>
                    <a:pt x="101373" y="19677"/>
                    <a:pt x="99872" y="6501"/>
                  </a:cubicBezTo>
                  <a:cubicBezTo>
                    <a:pt x="99739" y="5200"/>
                    <a:pt x="99238" y="3199"/>
                    <a:pt x="97737" y="1898"/>
                  </a:cubicBezTo>
                  <a:cubicBezTo>
                    <a:pt x="96470" y="797"/>
                    <a:pt x="93701" y="764"/>
                    <a:pt x="93701" y="764"/>
                  </a:cubicBezTo>
                  <a:lnTo>
                    <a:pt x="9975" y="30"/>
                  </a:lnTo>
                  <a:cubicBezTo>
                    <a:pt x="9975" y="30"/>
                    <a:pt x="9689" y="1"/>
                    <a:pt x="9241"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08" name="Google Shape;1086;p46"/>
            <p:cNvSpPr/>
            <p:nvPr/>
          </p:nvSpPr>
          <p:spPr>
            <a:xfrm>
              <a:off x="3596040" y="3326760"/>
              <a:ext cx="1608120" cy="718560"/>
            </a:xfrm>
            <a:custGeom>
              <a:avLst/>
              <a:gdLst>
                <a:gd name="textAreaLeft" fmla="*/ 0 w 1608120"/>
                <a:gd name="textAreaRight" fmla="*/ 1609200 w 1608120"/>
                <a:gd name="textAreaTop" fmla="*/ 0 h 718560"/>
                <a:gd name="textAreaBottom" fmla="*/ 719640 h 718560"/>
              </a:gdLst>
              <a:ahLst/>
              <a:rect l="textAreaLeft" t="textAreaTop" r="textAreaRight" b="textAreaBottom"/>
              <a:pathLst>
                <a:path w="78190" h="34960">
                  <a:moveTo>
                    <a:pt x="78190" y="1"/>
                  </a:moveTo>
                  <a:lnTo>
                    <a:pt x="69483" y="3003"/>
                  </a:lnTo>
                  <a:lnTo>
                    <a:pt x="71985" y="4938"/>
                  </a:lnTo>
                  <a:lnTo>
                    <a:pt x="59476" y="21049"/>
                  </a:lnTo>
                  <a:lnTo>
                    <a:pt x="41697" y="6038"/>
                  </a:lnTo>
                  <a:lnTo>
                    <a:pt x="26886" y="24585"/>
                  </a:lnTo>
                  <a:lnTo>
                    <a:pt x="11675" y="16879"/>
                  </a:lnTo>
                  <a:lnTo>
                    <a:pt x="0" y="32190"/>
                  </a:lnTo>
                  <a:lnTo>
                    <a:pt x="3336" y="34959"/>
                  </a:lnTo>
                  <a:lnTo>
                    <a:pt x="12509" y="21349"/>
                  </a:lnTo>
                  <a:lnTo>
                    <a:pt x="27787" y="29388"/>
                  </a:lnTo>
                  <a:lnTo>
                    <a:pt x="41964" y="11042"/>
                  </a:lnTo>
                  <a:lnTo>
                    <a:pt x="59476" y="25519"/>
                  </a:lnTo>
                  <a:lnTo>
                    <a:pt x="74720" y="6672"/>
                  </a:lnTo>
                  <a:lnTo>
                    <a:pt x="77856" y="8874"/>
                  </a:lnTo>
                  <a:lnTo>
                    <a:pt x="78190" y="1"/>
                  </a:lnTo>
                  <a:close/>
                </a:path>
              </a:pathLst>
            </a:custGeom>
            <a:solidFill>
              <a:schemeClr val="dk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09" name="Google Shape;1087;p46"/>
            <p:cNvSpPr/>
            <p:nvPr/>
          </p:nvSpPr>
          <p:spPr>
            <a:xfrm>
              <a:off x="4060800" y="4217400"/>
              <a:ext cx="32040" cy="29880"/>
            </a:xfrm>
            <a:custGeom>
              <a:avLst/>
              <a:gdLst>
                <a:gd name="textAreaLeft" fmla="*/ 0 w 32040"/>
                <a:gd name="textAreaRight" fmla="*/ 33120 w 32040"/>
                <a:gd name="textAreaTop" fmla="*/ 0 h 29880"/>
                <a:gd name="textAreaBottom" fmla="*/ 30960 h 29880"/>
              </a:gdLst>
              <a:ahLst/>
              <a:rect l="textAreaLeft" t="textAreaTop" r="textAreaRight" b="textAreaBottom"/>
              <a:pathLst>
                <a:path w="1602" h="1499">
                  <a:moveTo>
                    <a:pt x="1131" y="0"/>
                  </a:moveTo>
                  <a:cubicBezTo>
                    <a:pt x="905" y="0"/>
                    <a:pt x="629" y="142"/>
                    <a:pt x="401" y="393"/>
                  </a:cubicBezTo>
                  <a:cubicBezTo>
                    <a:pt x="67" y="760"/>
                    <a:pt x="0" y="1227"/>
                    <a:pt x="200" y="1427"/>
                  </a:cubicBezTo>
                  <a:cubicBezTo>
                    <a:pt x="267" y="1475"/>
                    <a:pt x="351" y="1498"/>
                    <a:pt x="444" y="1498"/>
                  </a:cubicBezTo>
                  <a:cubicBezTo>
                    <a:pt x="674" y="1498"/>
                    <a:pt x="963" y="1355"/>
                    <a:pt x="1201" y="1094"/>
                  </a:cubicBezTo>
                  <a:cubicBezTo>
                    <a:pt x="1535" y="727"/>
                    <a:pt x="1601" y="293"/>
                    <a:pt x="1401" y="93"/>
                  </a:cubicBezTo>
                  <a:cubicBezTo>
                    <a:pt x="1328" y="30"/>
                    <a:pt x="1234" y="0"/>
                    <a:pt x="1131" y="0"/>
                  </a:cubicBezTo>
                  <a:close/>
                </a:path>
              </a:pathLst>
            </a:custGeom>
            <a:solidFill>
              <a:schemeClr val="lt1"/>
            </a:solidFill>
            <a:ln w="0">
              <a:noFill/>
            </a:ln>
          </p:spPr>
          <p:style>
            <a:lnRef idx="0"/>
            <a:fillRef idx="0"/>
            <a:effectRef idx="0"/>
            <a:fontRef idx="minor"/>
          </p:style>
          <p:txBody>
            <a:bodyPr lIns="90000" rIns="90000" tIns="30960" bIns="309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10" name="Google Shape;1088;p46"/>
            <p:cNvSpPr/>
            <p:nvPr/>
          </p:nvSpPr>
          <p:spPr>
            <a:xfrm>
              <a:off x="4108320" y="4162320"/>
              <a:ext cx="32760" cy="29880"/>
            </a:xfrm>
            <a:custGeom>
              <a:avLst/>
              <a:gdLst>
                <a:gd name="textAreaLeft" fmla="*/ 0 w 32760"/>
                <a:gd name="textAreaRight" fmla="*/ 33840 w 32760"/>
                <a:gd name="textAreaTop" fmla="*/ 0 h 29880"/>
                <a:gd name="textAreaBottom" fmla="*/ 30960 h 29880"/>
              </a:gdLst>
              <a:ahLst/>
              <a:rect l="textAreaLeft" t="textAreaTop" r="textAreaRight" b="textAreaBottom"/>
              <a:pathLst>
                <a:path w="1636" h="1499">
                  <a:moveTo>
                    <a:pt x="1132" y="0"/>
                  </a:moveTo>
                  <a:cubicBezTo>
                    <a:pt x="909" y="0"/>
                    <a:pt x="640" y="142"/>
                    <a:pt x="435" y="394"/>
                  </a:cubicBezTo>
                  <a:cubicBezTo>
                    <a:pt x="101" y="761"/>
                    <a:pt x="1" y="1228"/>
                    <a:pt x="234" y="1428"/>
                  </a:cubicBezTo>
                  <a:cubicBezTo>
                    <a:pt x="301" y="1476"/>
                    <a:pt x="385" y="1499"/>
                    <a:pt x="478" y="1499"/>
                  </a:cubicBezTo>
                  <a:cubicBezTo>
                    <a:pt x="709" y="1499"/>
                    <a:pt x="997" y="1356"/>
                    <a:pt x="1235" y="1094"/>
                  </a:cubicBezTo>
                  <a:cubicBezTo>
                    <a:pt x="1535" y="727"/>
                    <a:pt x="1635" y="260"/>
                    <a:pt x="1402" y="93"/>
                  </a:cubicBezTo>
                  <a:cubicBezTo>
                    <a:pt x="1328" y="30"/>
                    <a:pt x="1235" y="0"/>
                    <a:pt x="1132" y="0"/>
                  </a:cubicBezTo>
                  <a:close/>
                </a:path>
              </a:pathLst>
            </a:custGeom>
            <a:solidFill>
              <a:schemeClr val="lt1"/>
            </a:solidFill>
            <a:ln w="0">
              <a:noFill/>
            </a:ln>
          </p:spPr>
          <p:style>
            <a:lnRef idx="0"/>
            <a:fillRef idx="0"/>
            <a:effectRef idx="0"/>
            <a:fontRef idx="minor"/>
          </p:style>
          <p:txBody>
            <a:bodyPr lIns="90000" rIns="90000" tIns="30960" bIns="309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11" name="Google Shape;1089;p46"/>
            <p:cNvSpPr/>
            <p:nvPr/>
          </p:nvSpPr>
          <p:spPr>
            <a:xfrm>
              <a:off x="4156920" y="4108320"/>
              <a:ext cx="32400" cy="29520"/>
            </a:xfrm>
            <a:custGeom>
              <a:avLst/>
              <a:gdLst>
                <a:gd name="textAreaLeft" fmla="*/ 0 w 32400"/>
                <a:gd name="textAreaRight" fmla="*/ 33480 w 32400"/>
                <a:gd name="textAreaTop" fmla="*/ 0 h 29520"/>
                <a:gd name="textAreaBottom" fmla="*/ 30600 h 29520"/>
              </a:gdLst>
              <a:ahLst/>
              <a:rect l="textAreaLeft" t="textAreaTop" r="textAreaRight" b="textAreaBottom"/>
              <a:pathLst>
                <a:path w="1635" h="1488">
                  <a:moveTo>
                    <a:pt x="1145" y="0"/>
                  </a:moveTo>
                  <a:cubicBezTo>
                    <a:pt x="920" y="0"/>
                    <a:pt x="629" y="142"/>
                    <a:pt x="401" y="393"/>
                  </a:cubicBezTo>
                  <a:cubicBezTo>
                    <a:pt x="100" y="760"/>
                    <a:pt x="0" y="1194"/>
                    <a:pt x="200" y="1394"/>
                  </a:cubicBezTo>
                  <a:cubicBezTo>
                    <a:pt x="274" y="1457"/>
                    <a:pt x="367" y="1487"/>
                    <a:pt x="471" y="1487"/>
                  </a:cubicBezTo>
                  <a:cubicBezTo>
                    <a:pt x="697" y="1487"/>
                    <a:pt x="973" y="1345"/>
                    <a:pt x="1201" y="1094"/>
                  </a:cubicBezTo>
                  <a:cubicBezTo>
                    <a:pt x="1535" y="727"/>
                    <a:pt x="1635" y="293"/>
                    <a:pt x="1401" y="93"/>
                  </a:cubicBezTo>
                  <a:cubicBezTo>
                    <a:pt x="1338" y="30"/>
                    <a:pt x="1249" y="0"/>
                    <a:pt x="1145" y="0"/>
                  </a:cubicBezTo>
                  <a:close/>
                </a:path>
              </a:pathLst>
            </a:custGeom>
            <a:solidFill>
              <a:schemeClr val="lt1"/>
            </a:solidFill>
            <a:ln w="0">
              <a:noFill/>
            </a:ln>
          </p:spPr>
          <p:style>
            <a:lnRef idx="0"/>
            <a:fillRef idx="0"/>
            <a:effectRef idx="0"/>
            <a:fontRef idx="minor"/>
          </p:style>
          <p:txBody>
            <a:bodyPr lIns="90000" rIns="90000" tIns="30960" bIns="309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12" name="Google Shape;1090;p46"/>
            <p:cNvSpPr/>
            <p:nvPr/>
          </p:nvSpPr>
          <p:spPr>
            <a:xfrm>
              <a:off x="4206960" y="4055760"/>
              <a:ext cx="33120" cy="28440"/>
            </a:xfrm>
            <a:custGeom>
              <a:avLst/>
              <a:gdLst>
                <a:gd name="textAreaLeft" fmla="*/ 0 w 33120"/>
                <a:gd name="textAreaRight" fmla="*/ 34200 w 33120"/>
                <a:gd name="textAreaTop" fmla="*/ 0 h 28440"/>
                <a:gd name="textAreaBottom" fmla="*/ 29520 h 28440"/>
              </a:gdLst>
              <a:ahLst/>
              <a:rect l="textAreaLeft" t="textAreaTop" r="textAreaRight" b="textAreaBottom"/>
              <a:pathLst>
                <a:path w="1669" h="1440">
                  <a:moveTo>
                    <a:pt x="1188" y="0"/>
                  </a:moveTo>
                  <a:cubicBezTo>
                    <a:pt x="975" y="0"/>
                    <a:pt x="707" y="119"/>
                    <a:pt x="467" y="337"/>
                  </a:cubicBezTo>
                  <a:cubicBezTo>
                    <a:pt x="100" y="704"/>
                    <a:pt x="0" y="1137"/>
                    <a:pt x="200" y="1337"/>
                  </a:cubicBezTo>
                  <a:cubicBezTo>
                    <a:pt x="270" y="1407"/>
                    <a:pt x="371" y="1440"/>
                    <a:pt x="488" y="1440"/>
                  </a:cubicBezTo>
                  <a:cubicBezTo>
                    <a:pt x="708" y="1440"/>
                    <a:pt x="983" y="1322"/>
                    <a:pt x="1201" y="1104"/>
                  </a:cubicBezTo>
                  <a:cubicBezTo>
                    <a:pt x="1535" y="770"/>
                    <a:pt x="1668" y="337"/>
                    <a:pt x="1468" y="103"/>
                  </a:cubicBezTo>
                  <a:cubicBezTo>
                    <a:pt x="1399" y="34"/>
                    <a:pt x="1301" y="0"/>
                    <a:pt x="1188" y="0"/>
                  </a:cubicBezTo>
                  <a:close/>
                </a:path>
              </a:pathLst>
            </a:custGeom>
            <a:solidFill>
              <a:schemeClr val="lt1"/>
            </a:solidFill>
            <a:ln w="0">
              <a:noFill/>
            </a:ln>
          </p:spPr>
          <p:style>
            <a:lnRef idx="0"/>
            <a:fillRef idx="0"/>
            <a:effectRef idx="0"/>
            <a:fontRef idx="minor"/>
          </p:style>
          <p:txBody>
            <a:bodyPr lIns="90000" rIns="90000" tIns="29520" bIns="29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13" name="Google Shape;1091;p46"/>
            <p:cNvSpPr/>
            <p:nvPr/>
          </p:nvSpPr>
          <p:spPr>
            <a:xfrm>
              <a:off x="4263480" y="4020840"/>
              <a:ext cx="38160" cy="21960"/>
            </a:xfrm>
            <a:custGeom>
              <a:avLst/>
              <a:gdLst>
                <a:gd name="textAreaLeft" fmla="*/ 0 w 38160"/>
                <a:gd name="textAreaRight" fmla="*/ 39240 w 38160"/>
                <a:gd name="textAreaTop" fmla="*/ 0 h 21960"/>
                <a:gd name="textAreaBottom" fmla="*/ 23040 h 21960"/>
              </a:gdLst>
              <a:ahLst/>
              <a:rect l="textAreaLeft" t="textAreaTop" r="textAreaRight" b="textAreaBottom"/>
              <a:pathLst>
                <a:path w="1902" h="1112">
                  <a:moveTo>
                    <a:pt x="795" y="0"/>
                  </a:moveTo>
                  <a:cubicBezTo>
                    <a:pt x="561" y="0"/>
                    <a:pt x="346" y="86"/>
                    <a:pt x="201" y="207"/>
                  </a:cubicBezTo>
                  <a:cubicBezTo>
                    <a:pt x="34" y="374"/>
                    <a:pt x="1" y="574"/>
                    <a:pt x="101" y="674"/>
                  </a:cubicBezTo>
                  <a:cubicBezTo>
                    <a:pt x="201" y="807"/>
                    <a:pt x="334" y="841"/>
                    <a:pt x="468" y="907"/>
                  </a:cubicBezTo>
                  <a:cubicBezTo>
                    <a:pt x="568" y="974"/>
                    <a:pt x="668" y="1041"/>
                    <a:pt x="835" y="1074"/>
                  </a:cubicBezTo>
                  <a:cubicBezTo>
                    <a:pt x="946" y="1096"/>
                    <a:pt x="1068" y="1111"/>
                    <a:pt x="1188" y="1111"/>
                  </a:cubicBezTo>
                  <a:cubicBezTo>
                    <a:pt x="1428" y="1111"/>
                    <a:pt x="1657" y="1052"/>
                    <a:pt x="1769" y="874"/>
                  </a:cubicBezTo>
                  <a:cubicBezTo>
                    <a:pt x="1902" y="641"/>
                    <a:pt x="1702" y="174"/>
                    <a:pt x="1068" y="40"/>
                  </a:cubicBezTo>
                  <a:cubicBezTo>
                    <a:pt x="976" y="13"/>
                    <a:pt x="884" y="0"/>
                    <a:pt x="795" y="0"/>
                  </a:cubicBezTo>
                  <a:close/>
                </a:path>
              </a:pathLst>
            </a:custGeom>
            <a:solidFill>
              <a:schemeClr val="lt1"/>
            </a:solidFill>
            <a:ln w="0">
              <a:noFill/>
            </a:ln>
          </p:spPr>
          <p:style>
            <a:lnRef idx="0"/>
            <a:fillRef idx="0"/>
            <a:effectRef idx="0"/>
            <a:fontRef idx="minor"/>
          </p:style>
          <p:txBody>
            <a:bodyPr lIns="90000" rIns="90000" tIns="23040" bIns="230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14" name="Google Shape;1092;p46"/>
            <p:cNvSpPr/>
            <p:nvPr/>
          </p:nvSpPr>
          <p:spPr>
            <a:xfrm>
              <a:off x="4324680" y="4058640"/>
              <a:ext cx="33840" cy="29160"/>
            </a:xfrm>
            <a:custGeom>
              <a:avLst/>
              <a:gdLst>
                <a:gd name="textAreaLeft" fmla="*/ 0 w 33840"/>
                <a:gd name="textAreaRight" fmla="*/ 34920 w 33840"/>
                <a:gd name="textAreaTop" fmla="*/ 0 h 29160"/>
                <a:gd name="textAreaBottom" fmla="*/ 30240 h 29160"/>
              </a:gdLst>
              <a:ahLst/>
              <a:rect l="textAreaLeft" t="textAreaTop" r="textAreaRight" b="textAreaBottom"/>
              <a:pathLst>
                <a:path w="1702" h="1463">
                  <a:moveTo>
                    <a:pt x="497" y="0"/>
                  </a:moveTo>
                  <a:cubicBezTo>
                    <a:pt x="377" y="0"/>
                    <a:pt x="273" y="41"/>
                    <a:pt x="201" y="126"/>
                  </a:cubicBezTo>
                  <a:cubicBezTo>
                    <a:pt x="0" y="326"/>
                    <a:pt x="134" y="793"/>
                    <a:pt x="467" y="1127"/>
                  </a:cubicBezTo>
                  <a:cubicBezTo>
                    <a:pt x="707" y="1345"/>
                    <a:pt x="975" y="1463"/>
                    <a:pt x="1188" y="1463"/>
                  </a:cubicBezTo>
                  <a:cubicBezTo>
                    <a:pt x="1301" y="1463"/>
                    <a:pt x="1399" y="1429"/>
                    <a:pt x="1468" y="1360"/>
                  </a:cubicBezTo>
                  <a:cubicBezTo>
                    <a:pt x="1702" y="1127"/>
                    <a:pt x="1568" y="693"/>
                    <a:pt x="1201" y="359"/>
                  </a:cubicBezTo>
                  <a:cubicBezTo>
                    <a:pt x="968" y="126"/>
                    <a:pt x="707" y="0"/>
                    <a:pt x="497" y="0"/>
                  </a:cubicBezTo>
                  <a:close/>
                </a:path>
              </a:pathLst>
            </a:custGeom>
            <a:solidFill>
              <a:schemeClr val="lt1"/>
            </a:solidFill>
            <a:ln w="0">
              <a:noFill/>
            </a:ln>
          </p:spPr>
          <p:style>
            <a:lnRef idx="0"/>
            <a:fillRef idx="0"/>
            <a:effectRef idx="0"/>
            <a:fontRef idx="minor"/>
          </p:style>
          <p:txBody>
            <a:bodyPr lIns="90000" rIns="90000" tIns="30240" bIns="30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15" name="Google Shape;1093;p46"/>
            <p:cNvSpPr/>
            <p:nvPr/>
          </p:nvSpPr>
          <p:spPr>
            <a:xfrm>
              <a:off x="4376160" y="4110480"/>
              <a:ext cx="33840" cy="28800"/>
            </a:xfrm>
            <a:custGeom>
              <a:avLst/>
              <a:gdLst>
                <a:gd name="textAreaLeft" fmla="*/ 0 w 33840"/>
                <a:gd name="textAreaRight" fmla="*/ 34920 w 33840"/>
                <a:gd name="textAreaTop" fmla="*/ 0 h 28800"/>
                <a:gd name="textAreaBottom" fmla="*/ 29880 h 28800"/>
              </a:gdLst>
              <a:ahLst/>
              <a:rect l="textAreaLeft" t="textAreaTop" r="textAreaRight" b="textAreaBottom"/>
              <a:pathLst>
                <a:path w="1702" h="1446">
                  <a:moveTo>
                    <a:pt x="501" y="0"/>
                  </a:moveTo>
                  <a:cubicBezTo>
                    <a:pt x="385" y="0"/>
                    <a:pt x="281" y="37"/>
                    <a:pt x="200" y="118"/>
                  </a:cubicBezTo>
                  <a:cubicBezTo>
                    <a:pt x="0" y="318"/>
                    <a:pt x="134" y="751"/>
                    <a:pt x="467" y="1118"/>
                  </a:cubicBezTo>
                  <a:cubicBezTo>
                    <a:pt x="719" y="1328"/>
                    <a:pt x="997" y="1446"/>
                    <a:pt x="1211" y="1446"/>
                  </a:cubicBezTo>
                  <a:cubicBezTo>
                    <a:pt x="1336" y="1446"/>
                    <a:pt x="1439" y="1405"/>
                    <a:pt x="1501" y="1319"/>
                  </a:cubicBezTo>
                  <a:cubicBezTo>
                    <a:pt x="1701" y="1085"/>
                    <a:pt x="1568" y="651"/>
                    <a:pt x="1201" y="351"/>
                  </a:cubicBezTo>
                  <a:cubicBezTo>
                    <a:pt x="983" y="133"/>
                    <a:pt x="721" y="0"/>
                    <a:pt x="501" y="0"/>
                  </a:cubicBezTo>
                  <a:close/>
                </a:path>
              </a:pathLst>
            </a:custGeom>
            <a:solidFill>
              <a:schemeClr val="lt1"/>
            </a:solidFill>
            <a:ln w="0">
              <a:noFill/>
            </a:ln>
          </p:spPr>
          <p:style>
            <a:lnRef idx="0"/>
            <a:fillRef idx="0"/>
            <a:effectRef idx="0"/>
            <a:fontRef idx="minor"/>
          </p:style>
          <p:txBody>
            <a:bodyPr lIns="90000" rIns="90000" tIns="30240" bIns="30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16" name="Google Shape;1094;p46"/>
            <p:cNvSpPr/>
            <p:nvPr/>
          </p:nvSpPr>
          <p:spPr>
            <a:xfrm>
              <a:off x="4433040" y="4104720"/>
              <a:ext cx="33120" cy="29160"/>
            </a:xfrm>
            <a:custGeom>
              <a:avLst/>
              <a:gdLst>
                <a:gd name="textAreaLeft" fmla="*/ 0 w 33120"/>
                <a:gd name="textAreaRight" fmla="*/ 34200 w 33120"/>
                <a:gd name="textAreaTop" fmla="*/ 0 h 29160"/>
                <a:gd name="textAreaBottom" fmla="*/ 30240 h 29160"/>
              </a:gdLst>
              <a:ahLst/>
              <a:rect l="textAreaLeft" t="textAreaTop" r="textAreaRight" b="textAreaBottom"/>
              <a:pathLst>
                <a:path w="1669" h="1471">
                  <a:moveTo>
                    <a:pt x="1154" y="0"/>
                  </a:moveTo>
                  <a:cubicBezTo>
                    <a:pt x="933" y="0"/>
                    <a:pt x="655" y="126"/>
                    <a:pt x="434" y="368"/>
                  </a:cubicBezTo>
                  <a:cubicBezTo>
                    <a:pt x="101" y="702"/>
                    <a:pt x="1" y="1136"/>
                    <a:pt x="201" y="1369"/>
                  </a:cubicBezTo>
                  <a:cubicBezTo>
                    <a:pt x="269" y="1437"/>
                    <a:pt x="364" y="1470"/>
                    <a:pt x="474" y="1470"/>
                  </a:cubicBezTo>
                  <a:cubicBezTo>
                    <a:pt x="688" y="1470"/>
                    <a:pt x="959" y="1344"/>
                    <a:pt x="1202" y="1102"/>
                  </a:cubicBezTo>
                  <a:cubicBezTo>
                    <a:pt x="1535" y="769"/>
                    <a:pt x="1669" y="302"/>
                    <a:pt x="1435" y="101"/>
                  </a:cubicBezTo>
                  <a:cubicBezTo>
                    <a:pt x="1367" y="33"/>
                    <a:pt x="1268" y="0"/>
                    <a:pt x="1154" y="0"/>
                  </a:cubicBezTo>
                  <a:close/>
                </a:path>
              </a:pathLst>
            </a:custGeom>
            <a:solidFill>
              <a:schemeClr val="lt1"/>
            </a:solidFill>
            <a:ln w="0">
              <a:noFill/>
            </a:ln>
          </p:spPr>
          <p:style>
            <a:lnRef idx="0"/>
            <a:fillRef idx="0"/>
            <a:effectRef idx="0"/>
            <a:fontRef idx="minor"/>
          </p:style>
          <p:txBody>
            <a:bodyPr lIns="90000" rIns="90000" tIns="30240" bIns="30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17" name="Google Shape;1095;p46"/>
            <p:cNvSpPr/>
            <p:nvPr/>
          </p:nvSpPr>
          <p:spPr>
            <a:xfrm>
              <a:off x="4483080" y="4051800"/>
              <a:ext cx="32760" cy="29520"/>
            </a:xfrm>
            <a:custGeom>
              <a:avLst/>
              <a:gdLst>
                <a:gd name="textAreaLeft" fmla="*/ 0 w 32760"/>
                <a:gd name="textAreaRight" fmla="*/ 33840 w 32760"/>
                <a:gd name="textAreaTop" fmla="*/ 0 h 29520"/>
                <a:gd name="textAreaBottom" fmla="*/ 30600 h 29520"/>
              </a:gdLst>
              <a:ahLst/>
              <a:rect l="textAreaLeft" t="textAreaTop" r="textAreaRight" b="textAreaBottom"/>
              <a:pathLst>
                <a:path w="1636" h="1488">
                  <a:moveTo>
                    <a:pt x="1179" y="1"/>
                  </a:moveTo>
                  <a:cubicBezTo>
                    <a:pt x="954" y="1"/>
                    <a:pt x="663" y="143"/>
                    <a:pt x="435" y="394"/>
                  </a:cubicBezTo>
                  <a:cubicBezTo>
                    <a:pt x="101" y="728"/>
                    <a:pt x="1" y="1195"/>
                    <a:pt x="234" y="1395"/>
                  </a:cubicBezTo>
                  <a:cubicBezTo>
                    <a:pt x="297" y="1458"/>
                    <a:pt x="387" y="1488"/>
                    <a:pt x="490" y="1488"/>
                  </a:cubicBezTo>
                  <a:cubicBezTo>
                    <a:pt x="715" y="1488"/>
                    <a:pt x="1007" y="1346"/>
                    <a:pt x="1235" y="1095"/>
                  </a:cubicBezTo>
                  <a:cubicBezTo>
                    <a:pt x="1569" y="761"/>
                    <a:pt x="1635" y="294"/>
                    <a:pt x="1435" y="94"/>
                  </a:cubicBezTo>
                  <a:cubicBezTo>
                    <a:pt x="1372" y="31"/>
                    <a:pt x="1283" y="1"/>
                    <a:pt x="1179" y="1"/>
                  </a:cubicBezTo>
                  <a:close/>
                </a:path>
              </a:pathLst>
            </a:custGeom>
            <a:solidFill>
              <a:schemeClr val="lt1"/>
            </a:solidFill>
            <a:ln w="0">
              <a:noFill/>
            </a:ln>
          </p:spPr>
          <p:style>
            <a:lnRef idx="0"/>
            <a:fillRef idx="0"/>
            <a:effectRef idx="0"/>
            <a:fontRef idx="minor"/>
          </p:style>
          <p:txBody>
            <a:bodyPr lIns="90000" rIns="90000" tIns="30960" bIns="309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18" name="Google Shape;1096;p46"/>
            <p:cNvSpPr/>
            <p:nvPr/>
          </p:nvSpPr>
          <p:spPr>
            <a:xfrm>
              <a:off x="4532400" y="3997440"/>
              <a:ext cx="32760" cy="30240"/>
            </a:xfrm>
            <a:custGeom>
              <a:avLst/>
              <a:gdLst>
                <a:gd name="textAreaLeft" fmla="*/ 0 w 32760"/>
                <a:gd name="textAreaRight" fmla="*/ 33840 w 32760"/>
                <a:gd name="textAreaTop" fmla="*/ 0 h 30240"/>
                <a:gd name="textAreaBottom" fmla="*/ 31320 h 30240"/>
              </a:gdLst>
              <a:ahLst/>
              <a:rect l="textAreaLeft" t="textAreaTop" r="textAreaRight" b="textAreaBottom"/>
              <a:pathLst>
                <a:path w="1636" h="1521">
                  <a:moveTo>
                    <a:pt x="1147" y="1"/>
                  </a:moveTo>
                  <a:cubicBezTo>
                    <a:pt x="924" y="1"/>
                    <a:pt x="640" y="143"/>
                    <a:pt x="434" y="394"/>
                  </a:cubicBezTo>
                  <a:cubicBezTo>
                    <a:pt x="101" y="761"/>
                    <a:pt x="1" y="1228"/>
                    <a:pt x="234" y="1428"/>
                  </a:cubicBezTo>
                  <a:cubicBezTo>
                    <a:pt x="297" y="1491"/>
                    <a:pt x="387" y="1521"/>
                    <a:pt x="489" y="1521"/>
                  </a:cubicBezTo>
                  <a:cubicBezTo>
                    <a:pt x="712" y="1521"/>
                    <a:pt x="996" y="1379"/>
                    <a:pt x="1201" y="1128"/>
                  </a:cubicBezTo>
                  <a:cubicBezTo>
                    <a:pt x="1535" y="761"/>
                    <a:pt x="1635" y="294"/>
                    <a:pt x="1402" y="94"/>
                  </a:cubicBezTo>
                  <a:cubicBezTo>
                    <a:pt x="1339" y="31"/>
                    <a:pt x="1249" y="1"/>
                    <a:pt x="1147" y="1"/>
                  </a:cubicBezTo>
                  <a:close/>
                </a:path>
              </a:pathLst>
            </a:custGeom>
            <a:solidFill>
              <a:schemeClr val="lt1"/>
            </a:solidFill>
            <a:ln w="0">
              <a:noFill/>
            </a:ln>
          </p:spPr>
          <p:style>
            <a:lnRef idx="0"/>
            <a:fillRef idx="0"/>
            <a:effectRef idx="0"/>
            <a:fontRef idx="minor"/>
          </p:style>
          <p:txBody>
            <a:bodyPr lIns="90000" rIns="90000" tIns="31680" bIns="316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19" name="Google Shape;1097;p46"/>
            <p:cNvSpPr/>
            <p:nvPr/>
          </p:nvSpPr>
          <p:spPr>
            <a:xfrm>
              <a:off x="4581360" y="3943440"/>
              <a:ext cx="32760" cy="29520"/>
            </a:xfrm>
            <a:custGeom>
              <a:avLst/>
              <a:gdLst>
                <a:gd name="textAreaLeft" fmla="*/ 0 w 32760"/>
                <a:gd name="textAreaRight" fmla="*/ 33840 w 32760"/>
                <a:gd name="textAreaTop" fmla="*/ 0 h 29520"/>
                <a:gd name="textAreaBottom" fmla="*/ 30600 h 29520"/>
              </a:gdLst>
              <a:ahLst/>
              <a:rect l="textAreaLeft" t="textAreaTop" r="textAreaRight" b="textAreaBottom"/>
              <a:pathLst>
                <a:path w="1636" h="1488">
                  <a:moveTo>
                    <a:pt x="1131" y="1"/>
                  </a:moveTo>
                  <a:cubicBezTo>
                    <a:pt x="905" y="1"/>
                    <a:pt x="630" y="142"/>
                    <a:pt x="401" y="394"/>
                  </a:cubicBezTo>
                  <a:cubicBezTo>
                    <a:pt x="101" y="761"/>
                    <a:pt x="1" y="1194"/>
                    <a:pt x="234" y="1394"/>
                  </a:cubicBezTo>
                  <a:cubicBezTo>
                    <a:pt x="297" y="1457"/>
                    <a:pt x="384" y="1487"/>
                    <a:pt x="483" y="1487"/>
                  </a:cubicBezTo>
                  <a:cubicBezTo>
                    <a:pt x="698" y="1487"/>
                    <a:pt x="973" y="1346"/>
                    <a:pt x="1202" y="1094"/>
                  </a:cubicBezTo>
                  <a:cubicBezTo>
                    <a:pt x="1535" y="727"/>
                    <a:pt x="1635" y="294"/>
                    <a:pt x="1402" y="94"/>
                  </a:cubicBezTo>
                  <a:cubicBezTo>
                    <a:pt x="1328" y="30"/>
                    <a:pt x="1235" y="1"/>
                    <a:pt x="1131" y="1"/>
                  </a:cubicBezTo>
                  <a:close/>
                </a:path>
              </a:pathLst>
            </a:custGeom>
            <a:solidFill>
              <a:schemeClr val="lt1"/>
            </a:solidFill>
            <a:ln w="0">
              <a:noFill/>
            </a:ln>
          </p:spPr>
          <p:style>
            <a:lnRef idx="0"/>
            <a:fillRef idx="0"/>
            <a:effectRef idx="0"/>
            <a:fontRef idx="minor"/>
          </p:style>
          <p:txBody>
            <a:bodyPr lIns="90000" rIns="90000" tIns="30960" bIns="309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20" name="Google Shape;1098;p46"/>
            <p:cNvSpPr/>
            <p:nvPr/>
          </p:nvSpPr>
          <p:spPr>
            <a:xfrm>
              <a:off x="4630680" y="3889800"/>
              <a:ext cx="33120" cy="29160"/>
            </a:xfrm>
            <a:custGeom>
              <a:avLst/>
              <a:gdLst>
                <a:gd name="textAreaLeft" fmla="*/ 0 w 33120"/>
                <a:gd name="textAreaRight" fmla="*/ 34200 w 33120"/>
                <a:gd name="textAreaTop" fmla="*/ 0 h 29160"/>
                <a:gd name="textAreaBottom" fmla="*/ 30240 h 29160"/>
              </a:gdLst>
              <a:ahLst/>
              <a:rect l="textAreaLeft" t="textAreaTop" r="textAreaRight" b="textAreaBottom"/>
              <a:pathLst>
                <a:path w="1669" h="1463">
                  <a:moveTo>
                    <a:pt x="1185" y="0"/>
                  </a:moveTo>
                  <a:cubicBezTo>
                    <a:pt x="971" y="0"/>
                    <a:pt x="689" y="126"/>
                    <a:pt x="434" y="360"/>
                  </a:cubicBezTo>
                  <a:cubicBezTo>
                    <a:pt x="101" y="726"/>
                    <a:pt x="1" y="1160"/>
                    <a:pt x="201" y="1360"/>
                  </a:cubicBezTo>
                  <a:cubicBezTo>
                    <a:pt x="282" y="1430"/>
                    <a:pt x="387" y="1463"/>
                    <a:pt x="503" y="1463"/>
                  </a:cubicBezTo>
                  <a:cubicBezTo>
                    <a:pt x="723" y="1463"/>
                    <a:pt x="984" y="1345"/>
                    <a:pt x="1202" y="1127"/>
                  </a:cubicBezTo>
                  <a:cubicBezTo>
                    <a:pt x="1535" y="793"/>
                    <a:pt x="1669" y="393"/>
                    <a:pt x="1468" y="126"/>
                  </a:cubicBezTo>
                  <a:cubicBezTo>
                    <a:pt x="1408" y="41"/>
                    <a:pt x="1308" y="0"/>
                    <a:pt x="1185" y="0"/>
                  </a:cubicBezTo>
                  <a:close/>
                </a:path>
              </a:pathLst>
            </a:custGeom>
            <a:solidFill>
              <a:schemeClr val="lt1"/>
            </a:solidFill>
            <a:ln w="0">
              <a:noFill/>
            </a:ln>
          </p:spPr>
          <p:style>
            <a:lnRef idx="0"/>
            <a:fillRef idx="0"/>
            <a:effectRef idx="0"/>
            <a:fontRef idx="minor"/>
          </p:style>
          <p:txBody>
            <a:bodyPr lIns="90000" rIns="90000" tIns="30240" bIns="30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21" name="Google Shape;1099;p46"/>
            <p:cNvSpPr/>
            <p:nvPr/>
          </p:nvSpPr>
          <p:spPr>
            <a:xfrm>
              <a:off x="4695120" y="3884400"/>
              <a:ext cx="36720" cy="23760"/>
            </a:xfrm>
            <a:custGeom>
              <a:avLst/>
              <a:gdLst>
                <a:gd name="textAreaLeft" fmla="*/ 0 w 36720"/>
                <a:gd name="textAreaRight" fmla="*/ 37800 w 36720"/>
                <a:gd name="textAreaTop" fmla="*/ 0 h 23760"/>
                <a:gd name="textAreaBottom" fmla="*/ 24840 h 23760"/>
              </a:gdLst>
              <a:ahLst/>
              <a:rect l="textAreaLeft" t="textAreaTop" r="textAreaRight" b="textAreaBottom"/>
              <a:pathLst>
                <a:path w="1835" h="1205">
                  <a:moveTo>
                    <a:pt x="593" y="0"/>
                  </a:moveTo>
                  <a:cubicBezTo>
                    <a:pt x="306" y="0"/>
                    <a:pt x="89" y="125"/>
                    <a:pt x="67" y="319"/>
                  </a:cubicBezTo>
                  <a:cubicBezTo>
                    <a:pt x="0" y="620"/>
                    <a:pt x="300" y="920"/>
                    <a:pt x="667" y="1087"/>
                  </a:cubicBezTo>
                  <a:cubicBezTo>
                    <a:pt x="851" y="1163"/>
                    <a:pt x="1041" y="1204"/>
                    <a:pt x="1210" y="1204"/>
                  </a:cubicBezTo>
                  <a:cubicBezTo>
                    <a:pt x="1409" y="1204"/>
                    <a:pt x="1578" y="1146"/>
                    <a:pt x="1668" y="1020"/>
                  </a:cubicBezTo>
                  <a:cubicBezTo>
                    <a:pt x="1835" y="786"/>
                    <a:pt x="1601" y="353"/>
                    <a:pt x="1101" y="119"/>
                  </a:cubicBezTo>
                  <a:cubicBezTo>
                    <a:pt x="925" y="37"/>
                    <a:pt x="749" y="0"/>
                    <a:pt x="593" y="0"/>
                  </a:cubicBezTo>
                  <a:close/>
                </a:path>
              </a:pathLst>
            </a:custGeom>
            <a:solidFill>
              <a:schemeClr val="lt1"/>
            </a:solidFill>
            <a:ln w="0">
              <a:noFill/>
            </a:ln>
          </p:spPr>
          <p:style>
            <a:lnRef idx="0"/>
            <a:fillRef idx="0"/>
            <a:effectRef idx="0"/>
            <a:fontRef idx="minor"/>
          </p:style>
          <p:txBody>
            <a:bodyPr lIns="90000" rIns="90000" tIns="25200" bIns="252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22" name="Google Shape;1100;p46"/>
            <p:cNvSpPr/>
            <p:nvPr/>
          </p:nvSpPr>
          <p:spPr>
            <a:xfrm>
              <a:off x="4753800" y="3926160"/>
              <a:ext cx="33840" cy="28440"/>
            </a:xfrm>
            <a:custGeom>
              <a:avLst/>
              <a:gdLst>
                <a:gd name="textAreaLeft" fmla="*/ 0 w 33840"/>
                <a:gd name="textAreaRight" fmla="*/ 34920 w 33840"/>
                <a:gd name="textAreaTop" fmla="*/ 0 h 28440"/>
                <a:gd name="textAreaBottom" fmla="*/ 29520 h 28440"/>
              </a:gdLst>
              <a:ahLst/>
              <a:rect l="textAreaLeft" t="textAreaTop" r="textAreaRight" b="textAreaBottom"/>
              <a:pathLst>
                <a:path w="1702" h="1441">
                  <a:moveTo>
                    <a:pt x="488" y="1"/>
                  </a:moveTo>
                  <a:cubicBezTo>
                    <a:pt x="372" y="1"/>
                    <a:pt x="270" y="34"/>
                    <a:pt x="201" y="104"/>
                  </a:cubicBezTo>
                  <a:cubicBezTo>
                    <a:pt x="1" y="337"/>
                    <a:pt x="134" y="771"/>
                    <a:pt x="501" y="1104"/>
                  </a:cubicBezTo>
                  <a:cubicBezTo>
                    <a:pt x="741" y="1322"/>
                    <a:pt x="1009" y="1440"/>
                    <a:pt x="1222" y="1440"/>
                  </a:cubicBezTo>
                  <a:cubicBezTo>
                    <a:pt x="1335" y="1440"/>
                    <a:pt x="1432" y="1407"/>
                    <a:pt x="1502" y="1338"/>
                  </a:cubicBezTo>
                  <a:cubicBezTo>
                    <a:pt x="1702" y="1104"/>
                    <a:pt x="1568" y="671"/>
                    <a:pt x="1201" y="337"/>
                  </a:cubicBezTo>
                  <a:cubicBezTo>
                    <a:pt x="984" y="119"/>
                    <a:pt x="709" y="1"/>
                    <a:pt x="488" y="1"/>
                  </a:cubicBezTo>
                  <a:close/>
                </a:path>
              </a:pathLst>
            </a:custGeom>
            <a:solidFill>
              <a:schemeClr val="lt1"/>
            </a:solidFill>
            <a:ln w="0">
              <a:noFill/>
            </a:ln>
          </p:spPr>
          <p:style>
            <a:lnRef idx="0"/>
            <a:fillRef idx="0"/>
            <a:effectRef idx="0"/>
            <a:fontRef idx="minor"/>
          </p:style>
          <p:txBody>
            <a:bodyPr lIns="90000" rIns="90000" tIns="29520" bIns="29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23" name="Google Shape;1101;p46"/>
            <p:cNvSpPr/>
            <p:nvPr/>
          </p:nvSpPr>
          <p:spPr>
            <a:xfrm>
              <a:off x="4810680" y="3970080"/>
              <a:ext cx="37440" cy="23040"/>
            </a:xfrm>
            <a:custGeom>
              <a:avLst/>
              <a:gdLst>
                <a:gd name="textAreaLeft" fmla="*/ 0 w 37440"/>
                <a:gd name="textAreaRight" fmla="*/ 38520 w 37440"/>
                <a:gd name="textAreaTop" fmla="*/ 0 h 23040"/>
                <a:gd name="textAreaBottom" fmla="*/ 24120 h 23040"/>
              </a:gdLst>
              <a:ahLst/>
              <a:rect l="textAreaLeft" t="textAreaTop" r="textAreaRight" b="textAreaBottom"/>
              <a:pathLst>
                <a:path w="1869" h="1177">
                  <a:moveTo>
                    <a:pt x="654" y="1"/>
                  </a:moveTo>
                  <a:cubicBezTo>
                    <a:pt x="443" y="1"/>
                    <a:pt x="265" y="66"/>
                    <a:pt x="167" y="222"/>
                  </a:cubicBezTo>
                  <a:cubicBezTo>
                    <a:pt x="0" y="455"/>
                    <a:pt x="267" y="889"/>
                    <a:pt x="767" y="1089"/>
                  </a:cubicBezTo>
                  <a:cubicBezTo>
                    <a:pt x="928" y="1150"/>
                    <a:pt x="1083" y="1177"/>
                    <a:pt x="1223" y="1177"/>
                  </a:cubicBezTo>
                  <a:cubicBezTo>
                    <a:pt x="1547" y="1177"/>
                    <a:pt x="1788" y="1032"/>
                    <a:pt x="1835" y="822"/>
                  </a:cubicBezTo>
                  <a:cubicBezTo>
                    <a:pt x="1868" y="522"/>
                    <a:pt x="1568" y="255"/>
                    <a:pt x="1134" y="88"/>
                  </a:cubicBezTo>
                  <a:cubicBezTo>
                    <a:pt x="969" y="33"/>
                    <a:pt x="803" y="1"/>
                    <a:pt x="654" y="1"/>
                  </a:cubicBezTo>
                  <a:close/>
                </a:path>
              </a:pathLst>
            </a:custGeom>
            <a:solidFill>
              <a:schemeClr val="lt1"/>
            </a:solidFill>
            <a:ln w="0">
              <a:noFill/>
            </a:ln>
          </p:spPr>
          <p:style>
            <a:lnRef idx="0"/>
            <a:fillRef idx="0"/>
            <a:effectRef idx="0"/>
            <a:fontRef idx="minor"/>
          </p:style>
          <p:txBody>
            <a:bodyPr lIns="90000" rIns="90000" tIns="24480" bIns="24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24" name="Google Shape;1102;p46"/>
            <p:cNvSpPr/>
            <p:nvPr/>
          </p:nvSpPr>
          <p:spPr>
            <a:xfrm>
              <a:off x="4879800" y="3956400"/>
              <a:ext cx="35280" cy="26640"/>
            </a:xfrm>
            <a:custGeom>
              <a:avLst/>
              <a:gdLst>
                <a:gd name="textAreaLeft" fmla="*/ 0 w 35280"/>
                <a:gd name="textAreaRight" fmla="*/ 36360 w 35280"/>
                <a:gd name="textAreaTop" fmla="*/ 0 h 26640"/>
                <a:gd name="textAreaBottom" fmla="*/ 27720 h 26640"/>
              </a:gdLst>
              <a:ahLst/>
              <a:rect l="textAreaLeft" t="textAreaTop" r="textAreaRight" b="textAreaBottom"/>
              <a:pathLst>
                <a:path w="1769" h="1351">
                  <a:moveTo>
                    <a:pt x="1227" y="1"/>
                  </a:moveTo>
                  <a:cubicBezTo>
                    <a:pt x="1028" y="1"/>
                    <a:pt x="793" y="85"/>
                    <a:pt x="567" y="254"/>
                  </a:cubicBezTo>
                  <a:cubicBezTo>
                    <a:pt x="200" y="488"/>
                    <a:pt x="0" y="921"/>
                    <a:pt x="134" y="1155"/>
                  </a:cubicBezTo>
                  <a:cubicBezTo>
                    <a:pt x="199" y="1284"/>
                    <a:pt x="342" y="1351"/>
                    <a:pt x="522" y="1351"/>
                  </a:cubicBezTo>
                  <a:cubicBezTo>
                    <a:pt x="713" y="1351"/>
                    <a:pt x="945" y="1276"/>
                    <a:pt x="1168" y="1121"/>
                  </a:cubicBezTo>
                  <a:cubicBezTo>
                    <a:pt x="1601" y="821"/>
                    <a:pt x="1768" y="388"/>
                    <a:pt x="1601" y="154"/>
                  </a:cubicBezTo>
                  <a:cubicBezTo>
                    <a:pt x="1514" y="52"/>
                    <a:pt x="1382" y="1"/>
                    <a:pt x="1227" y="1"/>
                  </a:cubicBezTo>
                  <a:close/>
                </a:path>
              </a:pathLst>
            </a:custGeom>
            <a:solidFill>
              <a:schemeClr val="lt1"/>
            </a:solidFill>
            <a:ln w="0">
              <a:noFill/>
            </a:ln>
          </p:spPr>
          <p:style>
            <a:lnRef idx="0"/>
            <a:fillRef idx="0"/>
            <a:effectRef idx="0"/>
            <a:fontRef idx="minor"/>
          </p:style>
          <p:txBody>
            <a:bodyPr lIns="90000" rIns="90000" tIns="28080" bIns="280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25" name="Google Shape;1103;p46"/>
            <p:cNvSpPr/>
            <p:nvPr/>
          </p:nvSpPr>
          <p:spPr>
            <a:xfrm>
              <a:off x="4937040" y="3910680"/>
              <a:ext cx="34560" cy="28080"/>
            </a:xfrm>
            <a:custGeom>
              <a:avLst/>
              <a:gdLst>
                <a:gd name="textAreaLeft" fmla="*/ 0 w 34560"/>
                <a:gd name="textAreaRight" fmla="*/ 35640 w 34560"/>
                <a:gd name="textAreaTop" fmla="*/ 0 h 28080"/>
                <a:gd name="textAreaBottom" fmla="*/ 29160 h 28080"/>
              </a:gdLst>
              <a:ahLst/>
              <a:rect l="textAreaLeft" t="textAreaTop" r="textAreaRight" b="textAreaBottom"/>
              <a:pathLst>
                <a:path w="1736" h="1412">
                  <a:moveTo>
                    <a:pt x="1218" y="0"/>
                  </a:moveTo>
                  <a:cubicBezTo>
                    <a:pt x="1012" y="0"/>
                    <a:pt x="761" y="97"/>
                    <a:pt x="535" y="282"/>
                  </a:cubicBezTo>
                  <a:cubicBezTo>
                    <a:pt x="168" y="615"/>
                    <a:pt x="1" y="1049"/>
                    <a:pt x="201" y="1282"/>
                  </a:cubicBezTo>
                  <a:cubicBezTo>
                    <a:pt x="277" y="1371"/>
                    <a:pt x="386" y="1411"/>
                    <a:pt x="514" y="1411"/>
                  </a:cubicBezTo>
                  <a:cubicBezTo>
                    <a:pt x="725" y="1411"/>
                    <a:pt x="986" y="1302"/>
                    <a:pt x="1235" y="1115"/>
                  </a:cubicBezTo>
                  <a:cubicBezTo>
                    <a:pt x="1602" y="782"/>
                    <a:pt x="1736" y="348"/>
                    <a:pt x="1535" y="115"/>
                  </a:cubicBezTo>
                  <a:cubicBezTo>
                    <a:pt x="1459" y="38"/>
                    <a:pt x="1347" y="0"/>
                    <a:pt x="1218" y="0"/>
                  </a:cubicBezTo>
                  <a:close/>
                </a:path>
              </a:pathLst>
            </a:custGeom>
            <a:solidFill>
              <a:schemeClr val="lt1"/>
            </a:solidFill>
            <a:ln w="0">
              <a:noFill/>
            </a:ln>
          </p:spPr>
          <p:style>
            <a:lnRef idx="0"/>
            <a:fillRef idx="0"/>
            <a:effectRef idx="0"/>
            <a:fontRef idx="minor"/>
          </p:style>
          <p:txBody>
            <a:bodyPr lIns="90000" rIns="90000" tIns="29520" bIns="29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26" name="Google Shape;1104;p46"/>
            <p:cNvSpPr/>
            <p:nvPr/>
          </p:nvSpPr>
          <p:spPr>
            <a:xfrm>
              <a:off x="4991040" y="3861360"/>
              <a:ext cx="33840" cy="28440"/>
            </a:xfrm>
            <a:custGeom>
              <a:avLst/>
              <a:gdLst>
                <a:gd name="textAreaLeft" fmla="*/ 0 w 33840"/>
                <a:gd name="textAreaRight" fmla="*/ 34920 w 33840"/>
                <a:gd name="textAreaTop" fmla="*/ 0 h 28440"/>
                <a:gd name="textAreaBottom" fmla="*/ 29520 h 28440"/>
              </a:gdLst>
              <a:ahLst/>
              <a:rect l="textAreaLeft" t="textAreaTop" r="textAreaRight" b="textAreaBottom"/>
              <a:pathLst>
                <a:path w="1702" h="1440">
                  <a:moveTo>
                    <a:pt x="1214" y="0"/>
                  </a:moveTo>
                  <a:cubicBezTo>
                    <a:pt x="993" y="0"/>
                    <a:pt x="718" y="119"/>
                    <a:pt x="501" y="337"/>
                  </a:cubicBezTo>
                  <a:cubicBezTo>
                    <a:pt x="134" y="670"/>
                    <a:pt x="0" y="1104"/>
                    <a:pt x="200" y="1337"/>
                  </a:cubicBezTo>
                  <a:cubicBezTo>
                    <a:pt x="270" y="1407"/>
                    <a:pt x="371" y="1440"/>
                    <a:pt x="489" y="1440"/>
                  </a:cubicBezTo>
                  <a:cubicBezTo>
                    <a:pt x="712" y="1440"/>
                    <a:pt x="995" y="1322"/>
                    <a:pt x="1234" y="1104"/>
                  </a:cubicBezTo>
                  <a:cubicBezTo>
                    <a:pt x="1568" y="770"/>
                    <a:pt x="1701" y="303"/>
                    <a:pt x="1501" y="103"/>
                  </a:cubicBezTo>
                  <a:cubicBezTo>
                    <a:pt x="1432" y="34"/>
                    <a:pt x="1330" y="0"/>
                    <a:pt x="1214" y="0"/>
                  </a:cubicBezTo>
                  <a:close/>
                </a:path>
              </a:pathLst>
            </a:custGeom>
            <a:solidFill>
              <a:schemeClr val="lt1"/>
            </a:solidFill>
            <a:ln w="0">
              <a:noFill/>
            </a:ln>
          </p:spPr>
          <p:style>
            <a:lnRef idx="0"/>
            <a:fillRef idx="0"/>
            <a:effectRef idx="0"/>
            <a:fontRef idx="minor"/>
          </p:style>
          <p:txBody>
            <a:bodyPr lIns="90000" rIns="90000" tIns="29520" bIns="295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27" name="Google Shape;1105;p46"/>
            <p:cNvSpPr/>
            <p:nvPr/>
          </p:nvSpPr>
          <p:spPr>
            <a:xfrm>
              <a:off x="5043960" y="3810240"/>
              <a:ext cx="33120" cy="28800"/>
            </a:xfrm>
            <a:custGeom>
              <a:avLst/>
              <a:gdLst>
                <a:gd name="textAreaLeft" fmla="*/ 0 w 33120"/>
                <a:gd name="textAreaRight" fmla="*/ 34200 w 33120"/>
                <a:gd name="textAreaTop" fmla="*/ 0 h 28800"/>
                <a:gd name="textAreaBottom" fmla="*/ 29880 h 28800"/>
              </a:gdLst>
              <a:ahLst/>
              <a:rect l="textAreaLeft" t="textAreaTop" r="textAreaRight" b="textAreaBottom"/>
              <a:pathLst>
                <a:path w="1669" h="1455">
                  <a:moveTo>
                    <a:pt x="1182" y="0"/>
                  </a:moveTo>
                  <a:cubicBezTo>
                    <a:pt x="962" y="0"/>
                    <a:pt x="686" y="133"/>
                    <a:pt x="468" y="351"/>
                  </a:cubicBezTo>
                  <a:cubicBezTo>
                    <a:pt x="134" y="685"/>
                    <a:pt x="1" y="1152"/>
                    <a:pt x="201" y="1352"/>
                  </a:cubicBezTo>
                  <a:cubicBezTo>
                    <a:pt x="270" y="1421"/>
                    <a:pt x="372" y="1454"/>
                    <a:pt x="489" y="1454"/>
                  </a:cubicBezTo>
                  <a:cubicBezTo>
                    <a:pt x="709" y="1454"/>
                    <a:pt x="984" y="1336"/>
                    <a:pt x="1202" y="1118"/>
                  </a:cubicBezTo>
                  <a:cubicBezTo>
                    <a:pt x="1568" y="751"/>
                    <a:pt x="1669" y="318"/>
                    <a:pt x="1468" y="118"/>
                  </a:cubicBezTo>
                  <a:cubicBezTo>
                    <a:pt x="1399" y="37"/>
                    <a:pt x="1298" y="0"/>
                    <a:pt x="1182" y="0"/>
                  </a:cubicBezTo>
                  <a:close/>
                </a:path>
              </a:pathLst>
            </a:custGeom>
            <a:solidFill>
              <a:schemeClr val="lt1"/>
            </a:solidFill>
            <a:ln w="0">
              <a:noFill/>
            </a:ln>
          </p:spPr>
          <p:style>
            <a:lnRef idx="0"/>
            <a:fillRef idx="0"/>
            <a:effectRef idx="0"/>
            <a:fontRef idx="minor"/>
          </p:style>
          <p:txBody>
            <a:bodyPr lIns="90000" rIns="90000" tIns="30240" bIns="30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28" name="Google Shape;1106;p46"/>
            <p:cNvSpPr/>
            <p:nvPr/>
          </p:nvSpPr>
          <p:spPr>
            <a:xfrm>
              <a:off x="5095440" y="3758040"/>
              <a:ext cx="33120" cy="29520"/>
            </a:xfrm>
            <a:custGeom>
              <a:avLst/>
              <a:gdLst>
                <a:gd name="textAreaLeft" fmla="*/ 0 w 33120"/>
                <a:gd name="textAreaRight" fmla="*/ 34200 w 33120"/>
                <a:gd name="textAreaTop" fmla="*/ 0 h 29520"/>
                <a:gd name="textAreaBottom" fmla="*/ 30600 h 29520"/>
              </a:gdLst>
              <a:ahLst/>
              <a:rect l="textAreaLeft" t="textAreaTop" r="textAreaRight" b="textAreaBottom"/>
              <a:pathLst>
                <a:path w="1669" h="1481">
                  <a:moveTo>
                    <a:pt x="1167" y="1"/>
                  </a:moveTo>
                  <a:cubicBezTo>
                    <a:pt x="947" y="1"/>
                    <a:pt x="686" y="134"/>
                    <a:pt x="467" y="352"/>
                  </a:cubicBezTo>
                  <a:cubicBezTo>
                    <a:pt x="101" y="719"/>
                    <a:pt x="0" y="1152"/>
                    <a:pt x="234" y="1386"/>
                  </a:cubicBezTo>
                  <a:cubicBezTo>
                    <a:pt x="298" y="1450"/>
                    <a:pt x="386" y="1480"/>
                    <a:pt x="487" y="1480"/>
                  </a:cubicBezTo>
                  <a:cubicBezTo>
                    <a:pt x="702" y="1480"/>
                    <a:pt x="975" y="1346"/>
                    <a:pt x="1201" y="1119"/>
                  </a:cubicBezTo>
                  <a:cubicBezTo>
                    <a:pt x="1568" y="752"/>
                    <a:pt x="1668" y="319"/>
                    <a:pt x="1468" y="118"/>
                  </a:cubicBezTo>
                  <a:cubicBezTo>
                    <a:pt x="1388" y="38"/>
                    <a:pt x="1283" y="1"/>
                    <a:pt x="1167" y="1"/>
                  </a:cubicBezTo>
                  <a:close/>
                </a:path>
              </a:pathLst>
            </a:custGeom>
            <a:solidFill>
              <a:schemeClr val="lt1"/>
            </a:solidFill>
            <a:ln w="0">
              <a:noFill/>
            </a:ln>
          </p:spPr>
          <p:style>
            <a:lnRef idx="0"/>
            <a:fillRef idx="0"/>
            <a:effectRef idx="0"/>
            <a:fontRef idx="minor"/>
          </p:style>
          <p:txBody>
            <a:bodyPr lIns="90000" rIns="90000" tIns="30960" bIns="309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29" name="Google Shape;1107;p46"/>
            <p:cNvSpPr/>
            <p:nvPr/>
          </p:nvSpPr>
          <p:spPr>
            <a:xfrm>
              <a:off x="5146200" y="3705120"/>
              <a:ext cx="32760" cy="29520"/>
            </a:xfrm>
            <a:custGeom>
              <a:avLst/>
              <a:gdLst>
                <a:gd name="textAreaLeft" fmla="*/ 0 w 32760"/>
                <a:gd name="textAreaRight" fmla="*/ 33840 w 32760"/>
                <a:gd name="textAreaTop" fmla="*/ 0 h 29520"/>
                <a:gd name="textAreaBottom" fmla="*/ 30600 h 29520"/>
              </a:gdLst>
              <a:ahLst/>
              <a:rect l="textAreaLeft" t="textAreaTop" r="textAreaRight" b="textAreaBottom"/>
              <a:pathLst>
                <a:path w="1636" h="1489">
                  <a:moveTo>
                    <a:pt x="1165" y="1"/>
                  </a:moveTo>
                  <a:cubicBezTo>
                    <a:pt x="939" y="1"/>
                    <a:pt x="663" y="142"/>
                    <a:pt x="435" y="394"/>
                  </a:cubicBezTo>
                  <a:cubicBezTo>
                    <a:pt x="101" y="727"/>
                    <a:pt x="1" y="1194"/>
                    <a:pt x="201" y="1394"/>
                  </a:cubicBezTo>
                  <a:cubicBezTo>
                    <a:pt x="276" y="1459"/>
                    <a:pt x="371" y="1489"/>
                    <a:pt x="477" y="1489"/>
                  </a:cubicBezTo>
                  <a:cubicBezTo>
                    <a:pt x="702" y="1489"/>
                    <a:pt x="975" y="1354"/>
                    <a:pt x="1202" y="1128"/>
                  </a:cubicBezTo>
                  <a:cubicBezTo>
                    <a:pt x="1535" y="761"/>
                    <a:pt x="1635" y="294"/>
                    <a:pt x="1435" y="94"/>
                  </a:cubicBezTo>
                  <a:cubicBezTo>
                    <a:pt x="1362" y="31"/>
                    <a:pt x="1268" y="1"/>
                    <a:pt x="1165" y="1"/>
                  </a:cubicBezTo>
                  <a:close/>
                </a:path>
              </a:pathLst>
            </a:custGeom>
            <a:solidFill>
              <a:schemeClr val="lt1"/>
            </a:solidFill>
            <a:ln w="0">
              <a:noFill/>
            </a:ln>
          </p:spPr>
          <p:style>
            <a:lnRef idx="0"/>
            <a:fillRef idx="0"/>
            <a:effectRef idx="0"/>
            <a:fontRef idx="minor"/>
          </p:style>
          <p:txBody>
            <a:bodyPr lIns="90000" rIns="90000" tIns="30960" bIns="309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30" name="Google Shape;1108;p46"/>
            <p:cNvSpPr/>
            <p:nvPr/>
          </p:nvSpPr>
          <p:spPr>
            <a:xfrm>
              <a:off x="5195880" y="3651480"/>
              <a:ext cx="32760" cy="29880"/>
            </a:xfrm>
            <a:custGeom>
              <a:avLst/>
              <a:gdLst>
                <a:gd name="textAreaLeft" fmla="*/ 0 w 32760"/>
                <a:gd name="textAreaRight" fmla="*/ 33840 w 32760"/>
                <a:gd name="textAreaTop" fmla="*/ 0 h 29880"/>
                <a:gd name="textAreaBottom" fmla="*/ 30960 h 29880"/>
              </a:gdLst>
              <a:ahLst/>
              <a:rect l="textAreaLeft" t="textAreaTop" r="textAreaRight" b="textAreaBottom"/>
              <a:pathLst>
                <a:path w="1636" h="1499">
                  <a:moveTo>
                    <a:pt x="1158" y="0"/>
                  </a:moveTo>
                  <a:cubicBezTo>
                    <a:pt x="928" y="0"/>
                    <a:pt x="639" y="143"/>
                    <a:pt x="401" y="405"/>
                  </a:cubicBezTo>
                  <a:cubicBezTo>
                    <a:pt x="101" y="772"/>
                    <a:pt x="1" y="1205"/>
                    <a:pt x="234" y="1406"/>
                  </a:cubicBezTo>
                  <a:cubicBezTo>
                    <a:pt x="297" y="1469"/>
                    <a:pt x="383" y="1499"/>
                    <a:pt x="482" y="1499"/>
                  </a:cubicBezTo>
                  <a:cubicBezTo>
                    <a:pt x="697" y="1499"/>
                    <a:pt x="973" y="1357"/>
                    <a:pt x="1201" y="1105"/>
                  </a:cubicBezTo>
                  <a:cubicBezTo>
                    <a:pt x="1535" y="738"/>
                    <a:pt x="1635" y="271"/>
                    <a:pt x="1402" y="71"/>
                  </a:cubicBezTo>
                  <a:cubicBezTo>
                    <a:pt x="1335" y="23"/>
                    <a:pt x="1251" y="0"/>
                    <a:pt x="1158" y="0"/>
                  </a:cubicBezTo>
                  <a:close/>
                </a:path>
              </a:pathLst>
            </a:custGeom>
            <a:solidFill>
              <a:schemeClr val="lt1"/>
            </a:solidFill>
            <a:ln w="0">
              <a:noFill/>
            </a:ln>
          </p:spPr>
          <p:style>
            <a:lnRef idx="0"/>
            <a:fillRef idx="0"/>
            <a:effectRef idx="0"/>
            <a:fontRef idx="minor"/>
          </p:style>
          <p:txBody>
            <a:bodyPr lIns="90000" rIns="90000" tIns="30960" bIns="309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31" name="Google Shape;1109;p46"/>
            <p:cNvSpPr/>
            <p:nvPr/>
          </p:nvSpPr>
          <p:spPr>
            <a:xfrm>
              <a:off x="5241960" y="3612960"/>
              <a:ext cx="19440" cy="15120"/>
            </a:xfrm>
            <a:custGeom>
              <a:avLst/>
              <a:gdLst>
                <a:gd name="textAreaLeft" fmla="*/ 0 w 19440"/>
                <a:gd name="textAreaRight" fmla="*/ 20520 w 19440"/>
                <a:gd name="textAreaTop" fmla="*/ 0 h 15120"/>
                <a:gd name="textAreaBottom" fmla="*/ 16200 h 15120"/>
              </a:gdLst>
              <a:ahLst/>
              <a:rect l="textAreaLeft" t="textAreaTop" r="textAreaRight" b="textAreaBottom"/>
              <a:pathLst>
                <a:path w="1002" h="785">
                  <a:moveTo>
                    <a:pt x="228" y="1"/>
                  </a:moveTo>
                  <a:cubicBezTo>
                    <a:pt x="159" y="1"/>
                    <a:pt x="103" y="23"/>
                    <a:pt x="67" y="70"/>
                  </a:cubicBezTo>
                  <a:cubicBezTo>
                    <a:pt x="1" y="170"/>
                    <a:pt x="101" y="404"/>
                    <a:pt x="334" y="604"/>
                  </a:cubicBezTo>
                  <a:cubicBezTo>
                    <a:pt x="493" y="717"/>
                    <a:pt x="651" y="784"/>
                    <a:pt x="768" y="784"/>
                  </a:cubicBezTo>
                  <a:cubicBezTo>
                    <a:pt x="823" y="784"/>
                    <a:pt x="869" y="770"/>
                    <a:pt x="901" y="737"/>
                  </a:cubicBezTo>
                  <a:cubicBezTo>
                    <a:pt x="1001" y="604"/>
                    <a:pt x="868" y="371"/>
                    <a:pt x="668" y="204"/>
                  </a:cubicBezTo>
                  <a:cubicBezTo>
                    <a:pt x="517" y="75"/>
                    <a:pt x="352" y="1"/>
                    <a:pt x="228" y="1"/>
                  </a:cubicBezTo>
                  <a:close/>
                </a:path>
              </a:pathLst>
            </a:custGeom>
            <a:solidFill>
              <a:schemeClr val="lt1"/>
            </a:solidFill>
            <a:ln w="0">
              <a:noFill/>
            </a:ln>
          </p:spPr>
          <p:style>
            <a:lnRef idx="0"/>
            <a:fillRef idx="0"/>
            <a:effectRef idx="0"/>
            <a:fontRef idx="minor"/>
          </p:style>
          <p:txBody>
            <a:bodyPr lIns="90000" rIns="90000" tIns="16560" bIns="165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32" name="Google Shape;1110;p46"/>
            <p:cNvSpPr/>
            <p:nvPr/>
          </p:nvSpPr>
          <p:spPr>
            <a:xfrm>
              <a:off x="5151960" y="3560040"/>
              <a:ext cx="176760" cy="147240"/>
            </a:xfrm>
            <a:custGeom>
              <a:avLst/>
              <a:gdLst>
                <a:gd name="textAreaLeft" fmla="*/ 0 w 176760"/>
                <a:gd name="textAreaRight" fmla="*/ 177840 w 176760"/>
                <a:gd name="textAreaTop" fmla="*/ 0 h 147240"/>
                <a:gd name="textAreaBottom" fmla="*/ 148320 h 147240"/>
              </a:gdLst>
              <a:ahLst/>
              <a:rect l="textAreaLeft" t="textAreaTop" r="textAreaRight" b="textAreaBottom"/>
              <a:pathLst>
                <a:path w="8641" h="7211">
                  <a:moveTo>
                    <a:pt x="7173" y="0"/>
                  </a:moveTo>
                  <a:cubicBezTo>
                    <a:pt x="6038" y="67"/>
                    <a:pt x="4971" y="300"/>
                    <a:pt x="4104" y="667"/>
                  </a:cubicBezTo>
                  <a:cubicBezTo>
                    <a:pt x="3203" y="1001"/>
                    <a:pt x="2469" y="1401"/>
                    <a:pt x="1835" y="1768"/>
                  </a:cubicBezTo>
                  <a:cubicBezTo>
                    <a:pt x="635" y="2535"/>
                    <a:pt x="1" y="3136"/>
                    <a:pt x="101" y="3236"/>
                  </a:cubicBezTo>
                  <a:cubicBezTo>
                    <a:pt x="110" y="3254"/>
                    <a:pt x="134" y="3263"/>
                    <a:pt x="171" y="3263"/>
                  </a:cubicBezTo>
                  <a:cubicBezTo>
                    <a:pt x="399" y="3263"/>
                    <a:pt x="1140" y="2923"/>
                    <a:pt x="2202" y="2435"/>
                  </a:cubicBezTo>
                  <a:cubicBezTo>
                    <a:pt x="2836" y="2168"/>
                    <a:pt x="3570" y="1835"/>
                    <a:pt x="4404" y="1568"/>
                  </a:cubicBezTo>
                  <a:cubicBezTo>
                    <a:pt x="5238" y="1301"/>
                    <a:pt x="6205" y="1101"/>
                    <a:pt x="7206" y="1068"/>
                  </a:cubicBezTo>
                  <a:lnTo>
                    <a:pt x="7539" y="1068"/>
                  </a:lnTo>
                  <a:cubicBezTo>
                    <a:pt x="7539" y="1072"/>
                    <a:pt x="7539" y="1073"/>
                    <a:pt x="7540" y="1073"/>
                  </a:cubicBezTo>
                  <a:cubicBezTo>
                    <a:pt x="7540" y="1073"/>
                    <a:pt x="7541" y="1068"/>
                    <a:pt x="7544" y="1068"/>
                  </a:cubicBezTo>
                  <a:cubicBezTo>
                    <a:pt x="7550" y="1068"/>
                    <a:pt x="7566" y="1098"/>
                    <a:pt x="7606" y="1301"/>
                  </a:cubicBezTo>
                  <a:cubicBezTo>
                    <a:pt x="7606" y="1768"/>
                    <a:pt x="7640" y="2202"/>
                    <a:pt x="7606" y="2669"/>
                  </a:cubicBezTo>
                  <a:cubicBezTo>
                    <a:pt x="7606" y="3102"/>
                    <a:pt x="7539" y="3536"/>
                    <a:pt x="7539" y="3903"/>
                  </a:cubicBezTo>
                  <a:cubicBezTo>
                    <a:pt x="7473" y="4303"/>
                    <a:pt x="7439" y="4670"/>
                    <a:pt x="7373" y="5004"/>
                  </a:cubicBezTo>
                  <a:cubicBezTo>
                    <a:pt x="7239" y="5671"/>
                    <a:pt x="7106" y="6205"/>
                    <a:pt x="7039" y="6571"/>
                  </a:cubicBezTo>
                  <a:cubicBezTo>
                    <a:pt x="6939" y="6938"/>
                    <a:pt x="6906" y="7172"/>
                    <a:pt x="6972" y="7205"/>
                  </a:cubicBezTo>
                  <a:cubicBezTo>
                    <a:pt x="6979" y="7209"/>
                    <a:pt x="6986" y="7210"/>
                    <a:pt x="6994" y="7210"/>
                  </a:cubicBezTo>
                  <a:cubicBezTo>
                    <a:pt x="7066" y="7210"/>
                    <a:pt x="7195" y="7069"/>
                    <a:pt x="7406" y="6738"/>
                  </a:cubicBezTo>
                  <a:cubicBezTo>
                    <a:pt x="7640" y="6405"/>
                    <a:pt x="7873" y="5871"/>
                    <a:pt x="8107" y="5204"/>
                  </a:cubicBezTo>
                  <a:cubicBezTo>
                    <a:pt x="8207" y="4837"/>
                    <a:pt x="8307" y="4470"/>
                    <a:pt x="8407" y="4070"/>
                  </a:cubicBezTo>
                  <a:cubicBezTo>
                    <a:pt x="8473" y="3636"/>
                    <a:pt x="8574" y="3202"/>
                    <a:pt x="8607" y="2735"/>
                  </a:cubicBezTo>
                  <a:cubicBezTo>
                    <a:pt x="8640" y="2235"/>
                    <a:pt x="8640" y="1735"/>
                    <a:pt x="8640" y="1201"/>
                  </a:cubicBezTo>
                  <a:cubicBezTo>
                    <a:pt x="8607" y="1034"/>
                    <a:pt x="8574" y="867"/>
                    <a:pt x="8574" y="701"/>
                  </a:cubicBezTo>
                  <a:lnTo>
                    <a:pt x="8507" y="300"/>
                  </a:lnTo>
                  <a:lnTo>
                    <a:pt x="8473" y="100"/>
                  </a:lnTo>
                  <a:lnTo>
                    <a:pt x="8473" y="33"/>
                  </a:lnTo>
                  <a:cubicBezTo>
                    <a:pt x="8440" y="0"/>
                    <a:pt x="8407" y="0"/>
                    <a:pt x="8373" y="0"/>
                  </a:cubicBezTo>
                  <a:close/>
                </a:path>
              </a:pathLst>
            </a:custGeom>
            <a:solidFill>
              <a:schemeClr val="lt1"/>
            </a:solidFill>
            <a:ln w="0">
              <a:noFill/>
            </a:ln>
          </p:spPr>
          <p:style>
            <a:lnRef idx="0"/>
            <a:fillRef idx="0"/>
            <a:effectRef idx="0"/>
            <a:fontRef idx="minor"/>
          </p:style>
          <p:txBody>
            <a:bodyPr lIns="90000" rIns="90000" tIns="148320" bIns="1483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33" name="Google Shape;1111;p46"/>
            <p:cNvSpPr/>
            <p:nvPr/>
          </p:nvSpPr>
          <p:spPr>
            <a:xfrm>
              <a:off x="5545080" y="4862160"/>
              <a:ext cx="872640" cy="889920"/>
            </a:xfrm>
            <a:custGeom>
              <a:avLst/>
              <a:gdLst>
                <a:gd name="textAreaLeft" fmla="*/ 0 w 872640"/>
                <a:gd name="textAreaRight" fmla="*/ 873720 w 872640"/>
                <a:gd name="textAreaTop" fmla="*/ 0 h 889920"/>
                <a:gd name="textAreaBottom" fmla="*/ 891000 h 889920"/>
              </a:gdLst>
              <a:ahLst/>
              <a:rect l="textAreaLeft" t="textAreaTop" r="textAreaRight" b="textAreaBottom"/>
              <a:pathLst>
                <a:path w="42450" h="43291">
                  <a:moveTo>
                    <a:pt x="24369" y="1"/>
                  </a:moveTo>
                  <a:cubicBezTo>
                    <a:pt x="23955" y="1"/>
                    <a:pt x="23503" y="16"/>
                    <a:pt x="23017" y="45"/>
                  </a:cubicBezTo>
                  <a:cubicBezTo>
                    <a:pt x="17680" y="379"/>
                    <a:pt x="8506" y="2514"/>
                    <a:pt x="3603" y="5783"/>
                  </a:cubicBezTo>
                  <a:cubicBezTo>
                    <a:pt x="2369" y="6616"/>
                    <a:pt x="1401" y="7517"/>
                    <a:pt x="834" y="8518"/>
                  </a:cubicBezTo>
                  <a:cubicBezTo>
                    <a:pt x="0" y="10052"/>
                    <a:pt x="2069" y="17458"/>
                    <a:pt x="2702" y="20426"/>
                  </a:cubicBezTo>
                  <a:cubicBezTo>
                    <a:pt x="3403" y="23896"/>
                    <a:pt x="4504" y="27665"/>
                    <a:pt x="5504" y="31334"/>
                  </a:cubicBezTo>
                  <a:cubicBezTo>
                    <a:pt x="6038" y="33269"/>
                    <a:pt x="6572" y="35170"/>
                    <a:pt x="7005" y="36972"/>
                  </a:cubicBezTo>
                  <a:cubicBezTo>
                    <a:pt x="7372" y="38206"/>
                    <a:pt x="7673" y="39240"/>
                    <a:pt x="7873" y="39740"/>
                  </a:cubicBezTo>
                  <a:cubicBezTo>
                    <a:pt x="8172" y="40557"/>
                    <a:pt x="8807" y="40847"/>
                    <a:pt x="9617" y="40847"/>
                  </a:cubicBezTo>
                  <a:cubicBezTo>
                    <a:pt x="11520" y="40847"/>
                    <a:pt x="14391" y="39247"/>
                    <a:pt x="16145" y="39106"/>
                  </a:cubicBezTo>
                  <a:cubicBezTo>
                    <a:pt x="16179" y="39106"/>
                    <a:pt x="16212" y="39106"/>
                    <a:pt x="16246" y="39106"/>
                  </a:cubicBezTo>
                  <a:cubicBezTo>
                    <a:pt x="20215" y="39106"/>
                    <a:pt x="24151" y="41047"/>
                    <a:pt x="28054" y="41775"/>
                  </a:cubicBezTo>
                  <a:cubicBezTo>
                    <a:pt x="30922" y="42409"/>
                    <a:pt x="34091" y="43043"/>
                    <a:pt x="37160" y="43243"/>
                  </a:cubicBezTo>
                  <a:cubicBezTo>
                    <a:pt x="37473" y="43275"/>
                    <a:pt x="37779" y="43291"/>
                    <a:pt x="38076" y="43291"/>
                  </a:cubicBezTo>
                  <a:cubicBezTo>
                    <a:pt x="40572" y="43291"/>
                    <a:pt x="42450" y="42158"/>
                    <a:pt x="42331" y="39774"/>
                  </a:cubicBezTo>
                  <a:cubicBezTo>
                    <a:pt x="40663" y="35137"/>
                    <a:pt x="35793" y="19859"/>
                    <a:pt x="32891" y="11387"/>
                  </a:cubicBezTo>
                  <a:cubicBezTo>
                    <a:pt x="31856" y="8451"/>
                    <a:pt x="29421" y="1313"/>
                    <a:pt x="26653" y="279"/>
                  </a:cubicBezTo>
                  <a:cubicBezTo>
                    <a:pt x="26156" y="90"/>
                    <a:pt x="25376" y="1"/>
                    <a:pt x="24369" y="1"/>
                  </a:cubicBezTo>
                  <a:close/>
                </a:path>
              </a:pathLst>
            </a:custGeom>
            <a:solidFill>
              <a:schemeClr val="accent1"/>
            </a:solidFill>
            <a:ln w="9525">
              <a:solidFill>
                <a:srgbClr val="66b888"/>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34" name="Google Shape;1112;p46"/>
            <p:cNvSpPr/>
            <p:nvPr/>
          </p:nvSpPr>
          <p:spPr>
            <a:xfrm>
              <a:off x="5400000" y="4021200"/>
              <a:ext cx="620280" cy="822960"/>
            </a:xfrm>
            <a:custGeom>
              <a:avLst/>
              <a:gdLst>
                <a:gd name="textAreaLeft" fmla="*/ 0 w 620280"/>
                <a:gd name="textAreaRight" fmla="*/ 621360 w 620280"/>
                <a:gd name="textAreaTop" fmla="*/ 0 h 822960"/>
                <a:gd name="textAreaBottom" fmla="*/ 824040 h 822960"/>
              </a:gdLst>
              <a:ahLst/>
              <a:rect l="textAreaLeft" t="textAreaTop" r="textAreaRight" b="textAreaBottom"/>
              <a:pathLst>
                <a:path w="30181" h="40037">
                  <a:moveTo>
                    <a:pt x="17132" y="0"/>
                  </a:moveTo>
                  <a:cubicBezTo>
                    <a:pt x="17023" y="0"/>
                    <a:pt x="16935" y="37"/>
                    <a:pt x="16871" y="117"/>
                  </a:cubicBezTo>
                  <a:cubicBezTo>
                    <a:pt x="16871" y="117"/>
                    <a:pt x="17872" y="12960"/>
                    <a:pt x="17105" y="17530"/>
                  </a:cubicBezTo>
                  <a:cubicBezTo>
                    <a:pt x="16479" y="21265"/>
                    <a:pt x="14938" y="21911"/>
                    <a:pt x="13960" y="21911"/>
                  </a:cubicBezTo>
                  <a:cubicBezTo>
                    <a:pt x="13479" y="21911"/>
                    <a:pt x="13135" y="21755"/>
                    <a:pt x="13102" y="21733"/>
                  </a:cubicBezTo>
                  <a:cubicBezTo>
                    <a:pt x="12201" y="21032"/>
                    <a:pt x="10267" y="8557"/>
                    <a:pt x="6664" y="7990"/>
                  </a:cubicBezTo>
                  <a:cubicBezTo>
                    <a:pt x="6257" y="7926"/>
                    <a:pt x="5875" y="7896"/>
                    <a:pt x="5516" y="7896"/>
                  </a:cubicBezTo>
                  <a:cubicBezTo>
                    <a:pt x="1" y="7896"/>
                    <a:pt x="123" y="15046"/>
                    <a:pt x="2128" y="19431"/>
                  </a:cubicBezTo>
                  <a:cubicBezTo>
                    <a:pt x="4229" y="23968"/>
                    <a:pt x="3629" y="28237"/>
                    <a:pt x="5363" y="31940"/>
                  </a:cubicBezTo>
                  <a:cubicBezTo>
                    <a:pt x="6197" y="33741"/>
                    <a:pt x="7498" y="35709"/>
                    <a:pt x="8666" y="37311"/>
                  </a:cubicBezTo>
                  <a:cubicBezTo>
                    <a:pt x="8981" y="37689"/>
                    <a:pt x="11892" y="40037"/>
                    <a:pt x="12743" y="40037"/>
                  </a:cubicBezTo>
                  <a:cubicBezTo>
                    <a:pt x="12792" y="40037"/>
                    <a:pt x="12834" y="40029"/>
                    <a:pt x="12869" y="40012"/>
                  </a:cubicBezTo>
                  <a:cubicBezTo>
                    <a:pt x="16905" y="37978"/>
                    <a:pt x="23943" y="35743"/>
                    <a:pt x="27746" y="35543"/>
                  </a:cubicBezTo>
                  <a:cubicBezTo>
                    <a:pt x="29147" y="33041"/>
                    <a:pt x="30014" y="31006"/>
                    <a:pt x="30081" y="27904"/>
                  </a:cubicBezTo>
                  <a:cubicBezTo>
                    <a:pt x="30181" y="23134"/>
                    <a:pt x="29480" y="17797"/>
                    <a:pt x="28113" y="13427"/>
                  </a:cubicBezTo>
                  <a:cubicBezTo>
                    <a:pt x="27145" y="10358"/>
                    <a:pt x="24610" y="6122"/>
                    <a:pt x="20407" y="2386"/>
                  </a:cubicBezTo>
                  <a:cubicBezTo>
                    <a:pt x="18893" y="1040"/>
                    <a:pt x="17709" y="0"/>
                    <a:pt x="17132" y="0"/>
                  </a:cubicBezTo>
                  <a:close/>
                </a:path>
              </a:pathLst>
            </a:custGeom>
            <a:solidFill>
              <a:schemeClr val="accen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35" name="Google Shape;1113;p46"/>
            <p:cNvSpPr/>
            <p:nvPr/>
          </p:nvSpPr>
          <p:spPr>
            <a:xfrm>
              <a:off x="5602320" y="5057280"/>
              <a:ext cx="118800" cy="87120"/>
            </a:xfrm>
            <a:custGeom>
              <a:avLst/>
              <a:gdLst>
                <a:gd name="textAreaLeft" fmla="*/ 0 w 118800"/>
                <a:gd name="textAreaRight" fmla="*/ 119880 w 118800"/>
                <a:gd name="textAreaTop" fmla="*/ 0 h 87120"/>
                <a:gd name="textAreaBottom" fmla="*/ 88200 h 87120"/>
              </a:gdLst>
              <a:ahLst/>
              <a:rect l="textAreaLeft" t="textAreaTop" r="textAreaRight" b="textAreaBottom"/>
              <a:pathLst>
                <a:path w="5833" h="4283">
                  <a:moveTo>
                    <a:pt x="3037" y="1"/>
                  </a:moveTo>
                  <a:cubicBezTo>
                    <a:pt x="2961" y="1"/>
                    <a:pt x="2883" y="4"/>
                    <a:pt x="2802" y="10"/>
                  </a:cubicBezTo>
                  <a:cubicBezTo>
                    <a:pt x="2602" y="10"/>
                    <a:pt x="2402" y="44"/>
                    <a:pt x="2168" y="110"/>
                  </a:cubicBezTo>
                  <a:cubicBezTo>
                    <a:pt x="0" y="811"/>
                    <a:pt x="133" y="3546"/>
                    <a:pt x="2335" y="4180"/>
                  </a:cubicBezTo>
                  <a:cubicBezTo>
                    <a:pt x="2585" y="4250"/>
                    <a:pt x="2818" y="4282"/>
                    <a:pt x="3035" y="4282"/>
                  </a:cubicBezTo>
                  <a:cubicBezTo>
                    <a:pt x="5534" y="4282"/>
                    <a:pt x="5832" y="1"/>
                    <a:pt x="3037" y="1"/>
                  </a:cubicBezTo>
                  <a:close/>
                </a:path>
              </a:pathLst>
            </a:custGeom>
            <a:solidFill>
              <a:schemeClr val="dk2"/>
            </a:solidFill>
            <a:ln w="0">
              <a:noFill/>
            </a:ln>
          </p:spPr>
          <p:style>
            <a:lnRef idx="0"/>
            <a:fillRef idx="0"/>
            <a:effectRef idx="0"/>
            <a:fontRef idx="minor"/>
          </p:style>
          <p:txBody>
            <a:bodyPr lIns="90000" rIns="90000" tIns="88560" bIns="885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36" name="Google Shape;1114;p46"/>
            <p:cNvSpPr/>
            <p:nvPr/>
          </p:nvSpPr>
          <p:spPr>
            <a:xfrm>
              <a:off x="5634000" y="5194080"/>
              <a:ext cx="119160" cy="87120"/>
            </a:xfrm>
            <a:custGeom>
              <a:avLst/>
              <a:gdLst>
                <a:gd name="textAreaLeft" fmla="*/ 0 w 119160"/>
                <a:gd name="textAreaRight" fmla="*/ 120240 w 119160"/>
                <a:gd name="textAreaTop" fmla="*/ 0 h 87120"/>
                <a:gd name="textAreaBottom" fmla="*/ 88200 h 87120"/>
              </a:gdLst>
              <a:ahLst/>
              <a:rect l="textAreaLeft" t="textAreaTop" r="textAreaRight" b="textAreaBottom"/>
              <a:pathLst>
                <a:path w="5835" h="4283">
                  <a:moveTo>
                    <a:pt x="3038" y="1"/>
                  </a:moveTo>
                  <a:cubicBezTo>
                    <a:pt x="2962" y="1"/>
                    <a:pt x="2883" y="4"/>
                    <a:pt x="2802" y="10"/>
                  </a:cubicBezTo>
                  <a:cubicBezTo>
                    <a:pt x="2602" y="10"/>
                    <a:pt x="2402" y="44"/>
                    <a:pt x="2202" y="110"/>
                  </a:cubicBezTo>
                  <a:cubicBezTo>
                    <a:pt x="0" y="811"/>
                    <a:pt x="134" y="3546"/>
                    <a:pt x="2369" y="4180"/>
                  </a:cubicBezTo>
                  <a:cubicBezTo>
                    <a:pt x="2619" y="4250"/>
                    <a:pt x="2852" y="4282"/>
                    <a:pt x="3069" y="4282"/>
                  </a:cubicBezTo>
                  <a:cubicBezTo>
                    <a:pt x="5563" y="4282"/>
                    <a:pt x="5834" y="1"/>
                    <a:pt x="3038" y="1"/>
                  </a:cubicBezTo>
                  <a:close/>
                </a:path>
              </a:pathLst>
            </a:custGeom>
            <a:solidFill>
              <a:schemeClr val="dk2"/>
            </a:solidFill>
            <a:ln w="0">
              <a:noFill/>
            </a:ln>
          </p:spPr>
          <p:style>
            <a:lnRef idx="0"/>
            <a:fillRef idx="0"/>
            <a:effectRef idx="0"/>
            <a:fontRef idx="minor"/>
          </p:style>
          <p:txBody>
            <a:bodyPr lIns="90000" rIns="90000" tIns="88560" bIns="885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37" name="Google Shape;1115;p46"/>
            <p:cNvSpPr/>
            <p:nvPr/>
          </p:nvSpPr>
          <p:spPr>
            <a:xfrm>
              <a:off x="5683320" y="5335920"/>
              <a:ext cx="119160" cy="87120"/>
            </a:xfrm>
            <a:custGeom>
              <a:avLst/>
              <a:gdLst>
                <a:gd name="textAreaLeft" fmla="*/ 0 w 119160"/>
                <a:gd name="textAreaRight" fmla="*/ 120240 w 119160"/>
                <a:gd name="textAreaTop" fmla="*/ 0 h 87120"/>
                <a:gd name="textAreaBottom" fmla="*/ 88200 h 87120"/>
              </a:gdLst>
              <a:ahLst/>
              <a:rect l="textAreaLeft" t="textAreaTop" r="textAreaRight" b="textAreaBottom"/>
              <a:pathLst>
                <a:path w="5834" h="4283">
                  <a:moveTo>
                    <a:pt x="3037" y="1"/>
                  </a:moveTo>
                  <a:cubicBezTo>
                    <a:pt x="2961" y="1"/>
                    <a:pt x="2883" y="4"/>
                    <a:pt x="2802" y="10"/>
                  </a:cubicBezTo>
                  <a:cubicBezTo>
                    <a:pt x="2602" y="10"/>
                    <a:pt x="2402" y="44"/>
                    <a:pt x="2202" y="110"/>
                  </a:cubicBezTo>
                  <a:cubicBezTo>
                    <a:pt x="0" y="811"/>
                    <a:pt x="134" y="3546"/>
                    <a:pt x="2369" y="4180"/>
                  </a:cubicBezTo>
                  <a:cubicBezTo>
                    <a:pt x="2618" y="4250"/>
                    <a:pt x="2852" y="4282"/>
                    <a:pt x="3068" y="4282"/>
                  </a:cubicBezTo>
                  <a:cubicBezTo>
                    <a:pt x="5563" y="4282"/>
                    <a:pt x="5834" y="1"/>
                    <a:pt x="3037" y="1"/>
                  </a:cubicBezTo>
                  <a:close/>
                </a:path>
              </a:pathLst>
            </a:custGeom>
            <a:solidFill>
              <a:schemeClr val="dk2"/>
            </a:solidFill>
            <a:ln w="0">
              <a:noFill/>
            </a:ln>
          </p:spPr>
          <p:style>
            <a:lnRef idx="0"/>
            <a:fillRef idx="0"/>
            <a:effectRef idx="0"/>
            <a:fontRef idx="minor"/>
          </p:style>
          <p:txBody>
            <a:bodyPr lIns="90000" rIns="90000" tIns="88560" bIns="885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38" name="Google Shape;1116;p46"/>
            <p:cNvSpPr/>
            <p:nvPr/>
          </p:nvSpPr>
          <p:spPr>
            <a:xfrm>
              <a:off x="5594760" y="4752360"/>
              <a:ext cx="467280" cy="230040"/>
            </a:xfrm>
            <a:custGeom>
              <a:avLst/>
              <a:gdLst>
                <a:gd name="textAreaLeft" fmla="*/ 0 w 467280"/>
                <a:gd name="textAreaRight" fmla="*/ 468360 w 467280"/>
                <a:gd name="textAreaTop" fmla="*/ 0 h 230040"/>
                <a:gd name="textAreaBottom" fmla="*/ 231120 h 230040"/>
              </a:gdLst>
              <a:ahLst/>
              <a:rect l="textAreaLeft" t="textAreaTop" r="textAreaRight" b="textAreaBottom"/>
              <a:pathLst>
                <a:path w="22750" h="11233">
                  <a:moveTo>
                    <a:pt x="18904" y="0"/>
                  </a:moveTo>
                  <a:cubicBezTo>
                    <a:pt x="18707" y="0"/>
                    <a:pt x="18498" y="8"/>
                    <a:pt x="18280" y="25"/>
                  </a:cubicBezTo>
                  <a:cubicBezTo>
                    <a:pt x="14477" y="225"/>
                    <a:pt x="7439" y="2460"/>
                    <a:pt x="3403" y="4494"/>
                  </a:cubicBezTo>
                  <a:cubicBezTo>
                    <a:pt x="1801" y="5295"/>
                    <a:pt x="701" y="6062"/>
                    <a:pt x="400" y="6663"/>
                  </a:cubicBezTo>
                  <a:cubicBezTo>
                    <a:pt x="0" y="7597"/>
                    <a:pt x="200" y="9498"/>
                    <a:pt x="801" y="11233"/>
                  </a:cubicBezTo>
                  <a:cubicBezTo>
                    <a:pt x="6305" y="7530"/>
                    <a:pt x="16679" y="5128"/>
                    <a:pt x="22750" y="4761"/>
                  </a:cubicBezTo>
                  <a:cubicBezTo>
                    <a:pt x="22483" y="3060"/>
                    <a:pt x="21249" y="692"/>
                    <a:pt x="20348" y="258"/>
                  </a:cubicBezTo>
                  <a:cubicBezTo>
                    <a:pt x="20020" y="81"/>
                    <a:pt x="19519" y="0"/>
                    <a:pt x="18904" y="0"/>
                  </a:cubicBezTo>
                  <a:close/>
                </a:path>
              </a:pathLst>
            </a:custGeom>
            <a:solidFill>
              <a:schemeClr val="lt1"/>
            </a:solidFill>
            <a:ln w="0">
              <a:noFill/>
            </a:ln>
          </p:spPr>
          <p:style>
            <a:lnRef idx="0"/>
            <a:fillRef idx="0"/>
            <a:effectRef idx="0"/>
            <a:fontRef idx="minor"/>
          </p:style>
          <p:txBody>
            <a:bodyPr lIns="90000" rIns="90000" tIns="231120" bIns="2311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39" name="Google Shape;1117;p46"/>
            <p:cNvSpPr/>
            <p:nvPr/>
          </p:nvSpPr>
          <p:spPr>
            <a:xfrm>
              <a:off x="5457960" y="4227120"/>
              <a:ext cx="114120" cy="126720"/>
            </a:xfrm>
            <a:custGeom>
              <a:avLst/>
              <a:gdLst>
                <a:gd name="textAreaLeft" fmla="*/ 0 w 114120"/>
                <a:gd name="textAreaRight" fmla="*/ 115200 w 114120"/>
                <a:gd name="textAreaTop" fmla="*/ 0 h 126720"/>
                <a:gd name="textAreaBottom" fmla="*/ 127800 h 126720"/>
              </a:gdLst>
              <a:ahLst/>
              <a:rect l="textAreaLeft" t="textAreaTop" r="textAreaRight" b="textAreaBottom"/>
              <a:pathLst>
                <a:path w="5605" h="6201">
                  <a:moveTo>
                    <a:pt x="2252" y="1"/>
                  </a:moveTo>
                  <a:cubicBezTo>
                    <a:pt x="2090" y="1"/>
                    <a:pt x="1918" y="16"/>
                    <a:pt x="1735" y="50"/>
                  </a:cubicBezTo>
                  <a:cubicBezTo>
                    <a:pt x="434" y="250"/>
                    <a:pt x="0" y="1517"/>
                    <a:pt x="33" y="2652"/>
                  </a:cubicBezTo>
                  <a:cubicBezTo>
                    <a:pt x="67" y="3619"/>
                    <a:pt x="334" y="5487"/>
                    <a:pt x="934" y="5887"/>
                  </a:cubicBezTo>
                  <a:cubicBezTo>
                    <a:pt x="1262" y="6109"/>
                    <a:pt x="1712" y="6200"/>
                    <a:pt x="2198" y="6200"/>
                  </a:cubicBezTo>
                  <a:cubicBezTo>
                    <a:pt x="3098" y="6200"/>
                    <a:pt x="4119" y="5888"/>
                    <a:pt x="4703" y="5520"/>
                  </a:cubicBezTo>
                  <a:cubicBezTo>
                    <a:pt x="5070" y="5287"/>
                    <a:pt x="5304" y="5087"/>
                    <a:pt x="5404" y="4786"/>
                  </a:cubicBezTo>
                  <a:cubicBezTo>
                    <a:pt x="5604" y="4153"/>
                    <a:pt x="5137" y="3018"/>
                    <a:pt x="4837" y="2351"/>
                  </a:cubicBezTo>
                  <a:cubicBezTo>
                    <a:pt x="4326" y="1271"/>
                    <a:pt x="3708" y="1"/>
                    <a:pt x="2252" y="1"/>
                  </a:cubicBezTo>
                  <a:close/>
                </a:path>
              </a:pathLst>
            </a:custGeom>
            <a:solidFill>
              <a:srgbClr val="ffe7dc"/>
            </a:solidFill>
            <a:ln w="0">
              <a:noFill/>
            </a:ln>
          </p:spPr>
          <p:style>
            <a:lnRef idx="0"/>
            <a:fillRef idx="0"/>
            <a:effectRef idx="0"/>
            <a:fontRef idx="minor"/>
          </p:style>
          <p:txBody>
            <a:bodyPr lIns="90000" rIns="90000" tIns="128160" bIns="1281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40" name="Google Shape;1118;p46"/>
            <p:cNvSpPr/>
            <p:nvPr/>
          </p:nvSpPr>
          <p:spPr>
            <a:xfrm>
              <a:off x="5475960" y="4314960"/>
              <a:ext cx="92880" cy="38520"/>
            </a:xfrm>
            <a:custGeom>
              <a:avLst/>
              <a:gdLst>
                <a:gd name="textAreaLeft" fmla="*/ 0 w 92880"/>
                <a:gd name="textAreaRight" fmla="*/ 93960 w 92880"/>
                <a:gd name="textAreaTop" fmla="*/ 0 h 38520"/>
                <a:gd name="textAreaBottom" fmla="*/ 39600 h 38520"/>
              </a:gdLst>
              <a:ahLst/>
              <a:rect l="textAreaLeft" t="textAreaTop" r="textAreaRight" b="textAreaBottom"/>
              <a:pathLst>
                <a:path w="4571" h="1920">
                  <a:moveTo>
                    <a:pt x="3008" y="0"/>
                  </a:moveTo>
                  <a:cubicBezTo>
                    <a:pt x="2788" y="0"/>
                    <a:pt x="2573" y="15"/>
                    <a:pt x="2369" y="44"/>
                  </a:cubicBezTo>
                  <a:cubicBezTo>
                    <a:pt x="1501" y="178"/>
                    <a:pt x="0" y="645"/>
                    <a:pt x="100" y="1646"/>
                  </a:cubicBezTo>
                  <a:cubicBezTo>
                    <a:pt x="419" y="1839"/>
                    <a:pt x="851" y="1920"/>
                    <a:pt x="1317" y="1920"/>
                  </a:cubicBezTo>
                  <a:cubicBezTo>
                    <a:pt x="2216" y="1920"/>
                    <a:pt x="3243" y="1619"/>
                    <a:pt x="3836" y="1245"/>
                  </a:cubicBezTo>
                  <a:cubicBezTo>
                    <a:pt x="4203" y="1012"/>
                    <a:pt x="4437" y="812"/>
                    <a:pt x="4537" y="511"/>
                  </a:cubicBezTo>
                  <a:cubicBezTo>
                    <a:pt x="4537" y="445"/>
                    <a:pt x="4570" y="345"/>
                    <a:pt x="4570" y="278"/>
                  </a:cubicBezTo>
                  <a:cubicBezTo>
                    <a:pt x="4098" y="89"/>
                    <a:pt x="3541" y="0"/>
                    <a:pt x="3008" y="0"/>
                  </a:cubicBezTo>
                  <a:close/>
                </a:path>
              </a:pathLst>
            </a:custGeom>
            <a:solidFill>
              <a:srgbClr val="ffe7dc"/>
            </a:solidFill>
            <a:ln w="0">
              <a:noFill/>
            </a:ln>
          </p:spPr>
          <p:style>
            <a:lnRef idx="0"/>
            <a:fillRef idx="0"/>
            <a:effectRef idx="0"/>
            <a:fontRef idx="minor"/>
          </p:style>
          <p:txBody>
            <a:bodyPr lIns="90000" rIns="90000" tIns="39600" bIns="396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41" name="Google Shape;1119;p46"/>
            <p:cNvSpPr/>
            <p:nvPr/>
          </p:nvSpPr>
          <p:spPr>
            <a:xfrm>
              <a:off x="3400920" y="3640320"/>
              <a:ext cx="47160" cy="347760"/>
            </a:xfrm>
            <a:custGeom>
              <a:avLst/>
              <a:gdLst>
                <a:gd name="textAreaLeft" fmla="*/ 0 w 47160"/>
                <a:gd name="textAreaRight" fmla="*/ 48240 w 47160"/>
                <a:gd name="textAreaTop" fmla="*/ 0 h 347760"/>
                <a:gd name="textAreaBottom" fmla="*/ 348840 h 347760"/>
              </a:gdLst>
              <a:ahLst/>
              <a:rect l="textAreaLeft" t="textAreaTop" r="textAreaRight" b="textAreaBottom"/>
              <a:pathLst>
                <a:path w="2336" h="16947">
                  <a:moveTo>
                    <a:pt x="1234" y="1"/>
                  </a:moveTo>
                  <a:cubicBezTo>
                    <a:pt x="600" y="1"/>
                    <a:pt x="100" y="535"/>
                    <a:pt x="100" y="1168"/>
                  </a:cubicBezTo>
                  <a:lnTo>
                    <a:pt x="0" y="15779"/>
                  </a:lnTo>
                  <a:cubicBezTo>
                    <a:pt x="0" y="16413"/>
                    <a:pt x="500" y="16946"/>
                    <a:pt x="1134" y="16946"/>
                  </a:cubicBezTo>
                  <a:cubicBezTo>
                    <a:pt x="1735" y="16946"/>
                    <a:pt x="2235" y="16446"/>
                    <a:pt x="2235" y="15779"/>
                  </a:cubicBezTo>
                  <a:lnTo>
                    <a:pt x="2335" y="1168"/>
                  </a:lnTo>
                  <a:cubicBezTo>
                    <a:pt x="2335" y="535"/>
                    <a:pt x="1835" y="1"/>
                    <a:pt x="1234" y="1"/>
                  </a:cubicBezTo>
                  <a:close/>
                </a:path>
              </a:pathLst>
            </a:custGeom>
            <a:solidFill>
              <a:schemeClr val="accent2"/>
            </a:solidFill>
            <a:ln w="0">
              <a:noFill/>
            </a:ln>
          </p:spPr>
          <p:style>
            <a:lnRef idx="0"/>
            <a:fillRef idx="0"/>
            <a:effectRef idx="0"/>
            <a:fontRef idx="minor"/>
          </p:style>
          <p:txBody>
            <a:bodyPr lIns="90000" rIns="90000" tIns="349200" bIns="3492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42" name="Google Shape;1120;p46"/>
            <p:cNvSpPr/>
            <p:nvPr/>
          </p:nvSpPr>
          <p:spPr>
            <a:xfrm>
              <a:off x="2724840" y="4876200"/>
              <a:ext cx="873360" cy="889200"/>
            </a:xfrm>
            <a:custGeom>
              <a:avLst/>
              <a:gdLst>
                <a:gd name="textAreaLeft" fmla="*/ 0 w 873360"/>
                <a:gd name="textAreaRight" fmla="*/ 874440 w 873360"/>
                <a:gd name="textAreaTop" fmla="*/ 0 h 889200"/>
                <a:gd name="textAreaBottom" fmla="*/ 890280 h 889200"/>
              </a:gdLst>
              <a:ahLst/>
              <a:rect l="textAreaLeft" t="textAreaTop" r="textAreaRight" b="textAreaBottom"/>
              <a:pathLst>
                <a:path w="42488" h="43257">
                  <a:moveTo>
                    <a:pt x="18118" y="0"/>
                  </a:moveTo>
                  <a:cubicBezTo>
                    <a:pt x="17112" y="0"/>
                    <a:pt x="16331" y="89"/>
                    <a:pt x="15835" y="278"/>
                  </a:cubicBezTo>
                  <a:cubicBezTo>
                    <a:pt x="13066" y="1278"/>
                    <a:pt x="10631" y="8417"/>
                    <a:pt x="9597" y="11352"/>
                  </a:cubicBezTo>
                  <a:cubicBezTo>
                    <a:pt x="6662" y="19825"/>
                    <a:pt x="1792" y="35103"/>
                    <a:pt x="90" y="39739"/>
                  </a:cubicBezTo>
                  <a:cubicBezTo>
                    <a:pt x="1" y="42124"/>
                    <a:pt x="1856" y="43257"/>
                    <a:pt x="4346" y="43257"/>
                  </a:cubicBezTo>
                  <a:cubicBezTo>
                    <a:pt x="4642" y="43257"/>
                    <a:pt x="4948" y="43240"/>
                    <a:pt x="5261" y="43208"/>
                  </a:cubicBezTo>
                  <a:cubicBezTo>
                    <a:pt x="8330" y="43008"/>
                    <a:pt x="11498" y="42375"/>
                    <a:pt x="14367" y="41774"/>
                  </a:cubicBezTo>
                  <a:cubicBezTo>
                    <a:pt x="18303" y="41046"/>
                    <a:pt x="22207" y="39105"/>
                    <a:pt x="26207" y="39105"/>
                  </a:cubicBezTo>
                  <a:cubicBezTo>
                    <a:pt x="26241" y="39105"/>
                    <a:pt x="26275" y="39105"/>
                    <a:pt x="26309" y="39106"/>
                  </a:cubicBezTo>
                  <a:cubicBezTo>
                    <a:pt x="28070" y="39246"/>
                    <a:pt x="30938" y="40858"/>
                    <a:pt x="32843" y="40858"/>
                  </a:cubicBezTo>
                  <a:cubicBezTo>
                    <a:pt x="33644" y="40858"/>
                    <a:pt x="34275" y="40573"/>
                    <a:pt x="34582" y="39773"/>
                  </a:cubicBezTo>
                  <a:cubicBezTo>
                    <a:pt x="34748" y="39239"/>
                    <a:pt x="35082" y="38238"/>
                    <a:pt x="35449" y="37004"/>
                  </a:cubicBezTo>
                  <a:cubicBezTo>
                    <a:pt x="35449" y="37004"/>
                    <a:pt x="35449" y="37004"/>
                    <a:pt x="35449" y="36971"/>
                  </a:cubicBezTo>
                  <a:cubicBezTo>
                    <a:pt x="35883" y="35169"/>
                    <a:pt x="36383" y="33268"/>
                    <a:pt x="36917" y="31367"/>
                  </a:cubicBezTo>
                  <a:cubicBezTo>
                    <a:pt x="36917" y="31367"/>
                    <a:pt x="36917" y="31333"/>
                    <a:pt x="36917" y="31333"/>
                  </a:cubicBezTo>
                  <a:cubicBezTo>
                    <a:pt x="37951" y="27697"/>
                    <a:pt x="39051" y="23928"/>
                    <a:pt x="39785" y="20426"/>
                  </a:cubicBezTo>
                  <a:cubicBezTo>
                    <a:pt x="40386" y="17457"/>
                    <a:pt x="42487" y="10051"/>
                    <a:pt x="41620" y="8517"/>
                  </a:cubicBezTo>
                  <a:cubicBezTo>
                    <a:pt x="41086" y="7550"/>
                    <a:pt x="40119" y="6616"/>
                    <a:pt x="38885" y="5782"/>
                  </a:cubicBezTo>
                  <a:cubicBezTo>
                    <a:pt x="33981" y="2513"/>
                    <a:pt x="24808" y="378"/>
                    <a:pt x="19471" y="44"/>
                  </a:cubicBezTo>
                  <a:cubicBezTo>
                    <a:pt x="18985" y="15"/>
                    <a:pt x="18532" y="0"/>
                    <a:pt x="18118" y="0"/>
                  </a:cubicBezTo>
                  <a:close/>
                </a:path>
              </a:pathLst>
            </a:custGeom>
            <a:solidFill>
              <a:srgbClr val="66b888"/>
            </a:solidFill>
            <a:ln w="9525">
              <a:solidFill>
                <a:srgbClr val="66b888"/>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43" name="Google Shape;1121;p46"/>
            <p:cNvSpPr/>
            <p:nvPr/>
          </p:nvSpPr>
          <p:spPr>
            <a:xfrm>
              <a:off x="3422520" y="5070960"/>
              <a:ext cx="118800" cy="87120"/>
            </a:xfrm>
            <a:custGeom>
              <a:avLst/>
              <a:gdLst>
                <a:gd name="textAreaLeft" fmla="*/ 0 w 118800"/>
                <a:gd name="textAreaRight" fmla="*/ 119880 w 118800"/>
                <a:gd name="textAreaTop" fmla="*/ 0 h 87120"/>
                <a:gd name="textAreaBottom" fmla="*/ 88200 h 87120"/>
              </a:gdLst>
              <a:ahLst/>
              <a:rect l="textAreaLeft" t="textAreaTop" r="textAreaRight" b="textAreaBottom"/>
              <a:pathLst>
                <a:path w="5833" h="4283">
                  <a:moveTo>
                    <a:pt x="2795" y="1"/>
                  </a:moveTo>
                  <a:cubicBezTo>
                    <a:pt x="0" y="1"/>
                    <a:pt x="298" y="4283"/>
                    <a:pt x="2797" y="4283"/>
                  </a:cubicBezTo>
                  <a:cubicBezTo>
                    <a:pt x="3014" y="4283"/>
                    <a:pt x="3248" y="4250"/>
                    <a:pt x="3498" y="4180"/>
                  </a:cubicBezTo>
                  <a:cubicBezTo>
                    <a:pt x="5699" y="3546"/>
                    <a:pt x="5833" y="811"/>
                    <a:pt x="3631" y="144"/>
                  </a:cubicBezTo>
                  <a:cubicBezTo>
                    <a:pt x="3431" y="77"/>
                    <a:pt x="3231" y="44"/>
                    <a:pt x="3031" y="10"/>
                  </a:cubicBezTo>
                  <a:cubicBezTo>
                    <a:pt x="2950" y="4"/>
                    <a:pt x="2871" y="1"/>
                    <a:pt x="2795" y="1"/>
                  </a:cubicBezTo>
                  <a:close/>
                </a:path>
              </a:pathLst>
            </a:custGeom>
            <a:solidFill>
              <a:schemeClr val="dk2"/>
            </a:solidFill>
            <a:ln w="0">
              <a:noFill/>
            </a:ln>
          </p:spPr>
          <p:style>
            <a:lnRef idx="0"/>
            <a:fillRef idx="0"/>
            <a:effectRef idx="0"/>
            <a:fontRef idx="minor"/>
          </p:style>
          <p:txBody>
            <a:bodyPr lIns="90000" rIns="90000" tIns="88560" bIns="885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44" name="Google Shape;1122;p46"/>
            <p:cNvSpPr/>
            <p:nvPr/>
          </p:nvSpPr>
          <p:spPr>
            <a:xfrm>
              <a:off x="3451680" y="5095080"/>
              <a:ext cx="22320" cy="22680"/>
            </a:xfrm>
            <a:custGeom>
              <a:avLst/>
              <a:gdLst>
                <a:gd name="textAreaLeft" fmla="*/ 0 w 22320"/>
                <a:gd name="textAreaRight" fmla="*/ 23400 w 22320"/>
                <a:gd name="textAreaTop" fmla="*/ 0 h 22680"/>
                <a:gd name="textAreaBottom" fmla="*/ 23760 h 22680"/>
              </a:gdLst>
              <a:ahLst/>
              <a:rect l="textAreaLeft" t="textAreaTop" r="textAreaRight" b="textAreaBottom"/>
              <a:pathLst>
                <a:path w="1139" h="1146">
                  <a:moveTo>
                    <a:pt x="625" y="1"/>
                  </a:moveTo>
                  <a:cubicBezTo>
                    <a:pt x="324" y="1"/>
                    <a:pt x="0" y="210"/>
                    <a:pt x="18" y="540"/>
                  </a:cubicBezTo>
                  <a:cubicBezTo>
                    <a:pt x="18" y="540"/>
                    <a:pt x="18" y="573"/>
                    <a:pt x="18" y="606"/>
                  </a:cubicBezTo>
                  <a:cubicBezTo>
                    <a:pt x="102" y="994"/>
                    <a:pt x="311" y="1146"/>
                    <a:pt x="525" y="1146"/>
                  </a:cubicBezTo>
                  <a:cubicBezTo>
                    <a:pt x="827" y="1146"/>
                    <a:pt x="1139" y="844"/>
                    <a:pt x="1119" y="473"/>
                  </a:cubicBezTo>
                  <a:cubicBezTo>
                    <a:pt x="1104" y="142"/>
                    <a:pt x="872" y="1"/>
                    <a:pt x="625" y="1"/>
                  </a:cubicBezTo>
                  <a:close/>
                </a:path>
              </a:pathLst>
            </a:custGeom>
            <a:solidFill>
              <a:schemeClr val="dk2"/>
            </a:solidFill>
            <a:ln w="0">
              <a:noFill/>
            </a:ln>
          </p:spPr>
          <p:style>
            <a:lnRef idx="0"/>
            <a:fillRef idx="0"/>
            <a:effectRef idx="0"/>
            <a:fontRef idx="minor"/>
          </p:style>
          <p:txBody>
            <a:bodyPr lIns="90000" rIns="90000" tIns="23760" bIns="237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45" name="Google Shape;1123;p46"/>
            <p:cNvSpPr/>
            <p:nvPr/>
          </p:nvSpPr>
          <p:spPr>
            <a:xfrm>
              <a:off x="3390480" y="5207760"/>
              <a:ext cx="118800" cy="87120"/>
            </a:xfrm>
            <a:custGeom>
              <a:avLst/>
              <a:gdLst>
                <a:gd name="textAreaLeft" fmla="*/ 0 w 118800"/>
                <a:gd name="textAreaRight" fmla="*/ 119880 w 118800"/>
                <a:gd name="textAreaTop" fmla="*/ 0 h 87120"/>
                <a:gd name="textAreaBottom" fmla="*/ 88200 h 87120"/>
              </a:gdLst>
              <a:ahLst/>
              <a:rect l="textAreaLeft" t="textAreaTop" r="textAreaRight" b="textAreaBottom"/>
              <a:pathLst>
                <a:path w="5826" h="4290">
                  <a:moveTo>
                    <a:pt x="2790" y="1"/>
                  </a:moveTo>
                  <a:cubicBezTo>
                    <a:pt x="0" y="1"/>
                    <a:pt x="290" y="4289"/>
                    <a:pt x="2772" y="4289"/>
                  </a:cubicBezTo>
                  <a:cubicBezTo>
                    <a:pt x="2994" y="4289"/>
                    <a:pt x="3234" y="4255"/>
                    <a:pt x="3491" y="4180"/>
                  </a:cubicBezTo>
                  <a:cubicBezTo>
                    <a:pt x="5692" y="3546"/>
                    <a:pt x="5826" y="811"/>
                    <a:pt x="3624" y="144"/>
                  </a:cubicBezTo>
                  <a:cubicBezTo>
                    <a:pt x="3424" y="77"/>
                    <a:pt x="3224" y="44"/>
                    <a:pt x="3024" y="10"/>
                  </a:cubicBezTo>
                  <a:cubicBezTo>
                    <a:pt x="2944" y="4"/>
                    <a:pt x="2866" y="1"/>
                    <a:pt x="2790" y="1"/>
                  </a:cubicBezTo>
                  <a:close/>
                </a:path>
              </a:pathLst>
            </a:custGeom>
            <a:solidFill>
              <a:schemeClr val="dk2"/>
            </a:solidFill>
            <a:ln w="0">
              <a:noFill/>
            </a:ln>
          </p:spPr>
          <p:style>
            <a:lnRef idx="0"/>
            <a:fillRef idx="0"/>
            <a:effectRef idx="0"/>
            <a:fontRef idx="minor"/>
          </p:style>
          <p:txBody>
            <a:bodyPr lIns="90000" rIns="90000" tIns="88560" bIns="885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46" name="Google Shape;1124;p46"/>
            <p:cNvSpPr/>
            <p:nvPr/>
          </p:nvSpPr>
          <p:spPr>
            <a:xfrm>
              <a:off x="3340800" y="5349960"/>
              <a:ext cx="119160" cy="87120"/>
            </a:xfrm>
            <a:custGeom>
              <a:avLst/>
              <a:gdLst>
                <a:gd name="textAreaLeft" fmla="*/ 0 w 119160"/>
                <a:gd name="textAreaRight" fmla="*/ 120240 w 119160"/>
                <a:gd name="textAreaTop" fmla="*/ 0 h 87120"/>
                <a:gd name="textAreaBottom" fmla="*/ 88200 h 87120"/>
              </a:gdLst>
              <a:ahLst/>
              <a:rect l="textAreaLeft" t="textAreaTop" r="textAreaRight" b="textAreaBottom"/>
              <a:pathLst>
                <a:path w="5835" h="4283">
                  <a:moveTo>
                    <a:pt x="2797" y="1"/>
                  </a:moveTo>
                  <a:cubicBezTo>
                    <a:pt x="0" y="1"/>
                    <a:pt x="271" y="4283"/>
                    <a:pt x="2766" y="4283"/>
                  </a:cubicBezTo>
                  <a:cubicBezTo>
                    <a:pt x="2983" y="4283"/>
                    <a:pt x="3216" y="4250"/>
                    <a:pt x="3466" y="4180"/>
                  </a:cubicBezTo>
                  <a:cubicBezTo>
                    <a:pt x="5701" y="3546"/>
                    <a:pt x="5834" y="811"/>
                    <a:pt x="3633" y="144"/>
                  </a:cubicBezTo>
                  <a:cubicBezTo>
                    <a:pt x="3432" y="77"/>
                    <a:pt x="3232" y="10"/>
                    <a:pt x="3032" y="10"/>
                  </a:cubicBezTo>
                  <a:cubicBezTo>
                    <a:pt x="2951" y="4"/>
                    <a:pt x="2873" y="1"/>
                    <a:pt x="2797" y="1"/>
                  </a:cubicBezTo>
                  <a:close/>
                </a:path>
              </a:pathLst>
            </a:custGeom>
            <a:solidFill>
              <a:schemeClr val="dk2"/>
            </a:solidFill>
            <a:ln w="0">
              <a:noFill/>
            </a:ln>
          </p:spPr>
          <p:style>
            <a:lnRef idx="0"/>
            <a:fillRef idx="0"/>
            <a:effectRef idx="0"/>
            <a:fontRef idx="minor"/>
          </p:style>
          <p:txBody>
            <a:bodyPr lIns="90000" rIns="90000" tIns="88560" bIns="885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47" name="Google Shape;1125;p46"/>
            <p:cNvSpPr/>
            <p:nvPr/>
          </p:nvSpPr>
          <p:spPr>
            <a:xfrm>
              <a:off x="3081960" y="4766040"/>
              <a:ext cx="467280" cy="230040"/>
            </a:xfrm>
            <a:custGeom>
              <a:avLst/>
              <a:gdLst>
                <a:gd name="textAreaLeft" fmla="*/ 0 w 467280"/>
                <a:gd name="textAreaRight" fmla="*/ 468360 w 467280"/>
                <a:gd name="textAreaTop" fmla="*/ 0 h 230040"/>
                <a:gd name="textAreaBottom" fmla="*/ 231120 h 230040"/>
              </a:gdLst>
              <a:ahLst/>
              <a:rect l="textAreaLeft" t="textAreaTop" r="textAreaRight" b="textAreaBottom"/>
              <a:pathLst>
                <a:path w="22751" h="11234">
                  <a:moveTo>
                    <a:pt x="3843" y="1"/>
                  </a:moveTo>
                  <a:cubicBezTo>
                    <a:pt x="3222" y="1"/>
                    <a:pt x="2728" y="76"/>
                    <a:pt x="2403" y="226"/>
                  </a:cubicBezTo>
                  <a:cubicBezTo>
                    <a:pt x="2303" y="293"/>
                    <a:pt x="2203" y="359"/>
                    <a:pt x="2069" y="493"/>
                  </a:cubicBezTo>
                  <a:cubicBezTo>
                    <a:pt x="1235" y="1260"/>
                    <a:pt x="234" y="3261"/>
                    <a:pt x="1" y="4729"/>
                  </a:cubicBezTo>
                  <a:cubicBezTo>
                    <a:pt x="6072" y="5096"/>
                    <a:pt x="16446" y="7531"/>
                    <a:pt x="21950" y="11234"/>
                  </a:cubicBezTo>
                  <a:cubicBezTo>
                    <a:pt x="22550" y="9499"/>
                    <a:pt x="22751" y="7598"/>
                    <a:pt x="22350" y="6697"/>
                  </a:cubicBezTo>
                  <a:cubicBezTo>
                    <a:pt x="22250" y="6530"/>
                    <a:pt x="22117" y="6330"/>
                    <a:pt x="21917" y="6130"/>
                  </a:cubicBezTo>
                  <a:cubicBezTo>
                    <a:pt x="21416" y="5630"/>
                    <a:pt x="20516" y="5063"/>
                    <a:pt x="19348" y="4496"/>
                  </a:cubicBezTo>
                  <a:cubicBezTo>
                    <a:pt x="15312" y="2461"/>
                    <a:pt x="8274" y="226"/>
                    <a:pt x="4504" y="26"/>
                  </a:cubicBezTo>
                  <a:cubicBezTo>
                    <a:pt x="4271" y="9"/>
                    <a:pt x="4050" y="1"/>
                    <a:pt x="3843" y="1"/>
                  </a:cubicBezTo>
                  <a:close/>
                </a:path>
              </a:pathLst>
            </a:custGeom>
            <a:solidFill>
              <a:schemeClr val="lt1"/>
            </a:solidFill>
            <a:ln w="0">
              <a:noFill/>
            </a:ln>
          </p:spPr>
          <p:style>
            <a:lnRef idx="0"/>
            <a:fillRef idx="0"/>
            <a:effectRef idx="0"/>
            <a:fontRef idx="minor"/>
          </p:style>
          <p:txBody>
            <a:bodyPr lIns="90000" rIns="90000" tIns="231120" bIns="2311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48" name="Google Shape;1126;p46"/>
            <p:cNvSpPr/>
            <p:nvPr/>
          </p:nvSpPr>
          <p:spPr>
            <a:xfrm>
              <a:off x="3060360" y="3791880"/>
              <a:ext cx="1026000" cy="1099080"/>
            </a:xfrm>
            <a:custGeom>
              <a:avLst/>
              <a:gdLst>
                <a:gd name="textAreaLeft" fmla="*/ 0 w 1026000"/>
                <a:gd name="textAreaRight" fmla="*/ 1027080 w 1026000"/>
                <a:gd name="textAreaTop" fmla="*/ 0 h 1099080"/>
                <a:gd name="textAreaBottom" fmla="*/ 1100160 h 1099080"/>
              </a:gdLst>
              <a:ahLst/>
              <a:rect l="textAreaLeft" t="textAreaTop" r="textAreaRight" b="textAreaBottom"/>
              <a:pathLst>
                <a:path w="49900" h="53450">
                  <a:moveTo>
                    <a:pt x="41279" y="1"/>
                  </a:moveTo>
                  <a:cubicBezTo>
                    <a:pt x="41176" y="1"/>
                    <a:pt x="41071" y="4"/>
                    <a:pt x="40963" y="11"/>
                  </a:cubicBezTo>
                  <a:cubicBezTo>
                    <a:pt x="36861" y="244"/>
                    <a:pt x="32524" y="14388"/>
                    <a:pt x="30423" y="21059"/>
                  </a:cubicBezTo>
                  <a:cubicBezTo>
                    <a:pt x="29956" y="19992"/>
                    <a:pt x="29655" y="18824"/>
                    <a:pt x="28821" y="18024"/>
                  </a:cubicBezTo>
                  <a:cubicBezTo>
                    <a:pt x="27743" y="16945"/>
                    <a:pt x="26910" y="16640"/>
                    <a:pt x="25995" y="16640"/>
                  </a:cubicBezTo>
                  <a:cubicBezTo>
                    <a:pt x="25694" y="16640"/>
                    <a:pt x="25383" y="16673"/>
                    <a:pt x="25052" y="16723"/>
                  </a:cubicBezTo>
                  <a:lnTo>
                    <a:pt x="25019" y="16723"/>
                  </a:lnTo>
                  <a:cubicBezTo>
                    <a:pt x="24452" y="16823"/>
                    <a:pt x="23851" y="16956"/>
                    <a:pt x="23284" y="16990"/>
                  </a:cubicBezTo>
                  <a:cubicBezTo>
                    <a:pt x="22617" y="16990"/>
                    <a:pt x="22017" y="16890"/>
                    <a:pt x="21550" y="16456"/>
                  </a:cubicBezTo>
                  <a:cubicBezTo>
                    <a:pt x="20404" y="15374"/>
                    <a:pt x="19288" y="14079"/>
                    <a:pt x="17971" y="14079"/>
                  </a:cubicBezTo>
                  <a:cubicBezTo>
                    <a:pt x="17908" y="14079"/>
                    <a:pt x="17844" y="14082"/>
                    <a:pt x="17780" y="14088"/>
                  </a:cubicBezTo>
                  <a:cubicBezTo>
                    <a:pt x="17280" y="14121"/>
                    <a:pt x="16846" y="14288"/>
                    <a:pt x="16413" y="14521"/>
                  </a:cubicBezTo>
                  <a:cubicBezTo>
                    <a:pt x="15579" y="15222"/>
                    <a:pt x="14878" y="15655"/>
                    <a:pt x="14244" y="15922"/>
                  </a:cubicBezTo>
                  <a:cubicBezTo>
                    <a:pt x="13724" y="16138"/>
                    <a:pt x="13266" y="16225"/>
                    <a:pt x="12851" y="16225"/>
                  </a:cubicBezTo>
                  <a:cubicBezTo>
                    <a:pt x="11081" y="16225"/>
                    <a:pt x="10115" y="14629"/>
                    <a:pt x="8615" y="14629"/>
                  </a:cubicBezTo>
                  <a:cubicBezTo>
                    <a:pt x="8079" y="14629"/>
                    <a:pt x="7474" y="14834"/>
                    <a:pt x="6739" y="15389"/>
                  </a:cubicBezTo>
                  <a:cubicBezTo>
                    <a:pt x="2036" y="18858"/>
                    <a:pt x="1" y="29065"/>
                    <a:pt x="301" y="37504"/>
                  </a:cubicBezTo>
                  <a:cubicBezTo>
                    <a:pt x="435" y="41307"/>
                    <a:pt x="1669" y="45210"/>
                    <a:pt x="3103" y="47812"/>
                  </a:cubicBezTo>
                  <a:cubicBezTo>
                    <a:pt x="3237" y="47678"/>
                    <a:pt x="3337" y="47612"/>
                    <a:pt x="3437" y="47545"/>
                  </a:cubicBezTo>
                  <a:cubicBezTo>
                    <a:pt x="3762" y="47395"/>
                    <a:pt x="4256" y="47320"/>
                    <a:pt x="4877" y="47320"/>
                  </a:cubicBezTo>
                  <a:cubicBezTo>
                    <a:pt x="5084" y="47320"/>
                    <a:pt x="5305" y="47328"/>
                    <a:pt x="5538" y="47345"/>
                  </a:cubicBezTo>
                  <a:cubicBezTo>
                    <a:pt x="9308" y="47545"/>
                    <a:pt x="16346" y="49780"/>
                    <a:pt x="20382" y="51815"/>
                  </a:cubicBezTo>
                  <a:cubicBezTo>
                    <a:pt x="21550" y="52382"/>
                    <a:pt x="22450" y="52949"/>
                    <a:pt x="22951" y="53449"/>
                  </a:cubicBezTo>
                  <a:cubicBezTo>
                    <a:pt x="23718" y="52949"/>
                    <a:pt x="24452" y="52315"/>
                    <a:pt x="25186" y="51648"/>
                  </a:cubicBezTo>
                  <a:cubicBezTo>
                    <a:pt x="29856" y="49746"/>
                    <a:pt x="34759" y="46477"/>
                    <a:pt x="37328" y="42908"/>
                  </a:cubicBezTo>
                  <a:cubicBezTo>
                    <a:pt x="40230" y="39072"/>
                    <a:pt x="39996" y="33535"/>
                    <a:pt x="37127" y="31200"/>
                  </a:cubicBezTo>
                  <a:cubicBezTo>
                    <a:pt x="37661" y="29799"/>
                    <a:pt x="38195" y="28331"/>
                    <a:pt x="38729" y="26797"/>
                  </a:cubicBezTo>
                  <a:cubicBezTo>
                    <a:pt x="39948" y="23335"/>
                    <a:pt x="49899" y="1"/>
                    <a:pt x="41279" y="1"/>
                  </a:cubicBezTo>
                  <a:close/>
                </a:path>
              </a:pathLst>
            </a:custGeom>
            <a:solidFill>
              <a:schemeClr val="accen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49" name="Google Shape;1127;p46"/>
            <p:cNvSpPr/>
            <p:nvPr/>
          </p:nvSpPr>
          <p:spPr>
            <a:xfrm>
              <a:off x="3835800" y="3838680"/>
              <a:ext cx="117000" cy="129600"/>
            </a:xfrm>
            <a:custGeom>
              <a:avLst/>
              <a:gdLst>
                <a:gd name="textAreaLeft" fmla="*/ 0 w 117000"/>
                <a:gd name="textAreaRight" fmla="*/ 118080 w 117000"/>
                <a:gd name="textAreaTop" fmla="*/ 0 h 129600"/>
                <a:gd name="textAreaBottom" fmla="*/ 130680 h 129600"/>
              </a:gdLst>
              <a:ahLst/>
              <a:rect l="textAreaLeft" t="textAreaTop" r="textAreaRight" b="textAreaBottom"/>
              <a:pathLst>
                <a:path w="5738" h="6353">
                  <a:moveTo>
                    <a:pt x="3303" y="0"/>
                  </a:moveTo>
                  <a:cubicBezTo>
                    <a:pt x="2384" y="0"/>
                    <a:pt x="1660" y="709"/>
                    <a:pt x="1234" y="1481"/>
                  </a:cubicBezTo>
                  <a:cubicBezTo>
                    <a:pt x="734" y="2315"/>
                    <a:pt x="0" y="4083"/>
                    <a:pt x="334" y="4750"/>
                  </a:cubicBezTo>
                  <a:cubicBezTo>
                    <a:pt x="789" y="5725"/>
                    <a:pt x="2576" y="6352"/>
                    <a:pt x="3654" y="6352"/>
                  </a:cubicBezTo>
                  <a:cubicBezTo>
                    <a:pt x="3682" y="6352"/>
                    <a:pt x="3709" y="6352"/>
                    <a:pt x="3736" y="6351"/>
                  </a:cubicBezTo>
                  <a:cubicBezTo>
                    <a:pt x="4170" y="6351"/>
                    <a:pt x="4470" y="6284"/>
                    <a:pt x="4703" y="6084"/>
                  </a:cubicBezTo>
                  <a:cubicBezTo>
                    <a:pt x="5204" y="5651"/>
                    <a:pt x="5404" y="4416"/>
                    <a:pt x="5471" y="3716"/>
                  </a:cubicBezTo>
                  <a:cubicBezTo>
                    <a:pt x="5604" y="2382"/>
                    <a:pt x="5738" y="814"/>
                    <a:pt x="4036" y="147"/>
                  </a:cubicBezTo>
                  <a:cubicBezTo>
                    <a:pt x="3781" y="46"/>
                    <a:pt x="3536" y="0"/>
                    <a:pt x="3303" y="0"/>
                  </a:cubicBezTo>
                  <a:close/>
                </a:path>
              </a:pathLst>
            </a:custGeom>
            <a:solidFill>
              <a:srgbClr val="ffe7dc"/>
            </a:solidFill>
            <a:ln w="0">
              <a:noFill/>
            </a:ln>
          </p:spPr>
          <p:style>
            <a:lnRef idx="0"/>
            <a:fillRef idx="0"/>
            <a:effectRef idx="0"/>
            <a:fontRef idx="minor"/>
          </p:style>
          <p:txBody>
            <a:bodyPr lIns="90000" rIns="90000" tIns="131040" bIns="1310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50" name="Google Shape;1128;p46"/>
            <p:cNvSpPr/>
            <p:nvPr/>
          </p:nvSpPr>
          <p:spPr>
            <a:xfrm>
              <a:off x="3842640" y="3924720"/>
              <a:ext cx="92160" cy="43560"/>
            </a:xfrm>
            <a:custGeom>
              <a:avLst/>
              <a:gdLst>
                <a:gd name="textAreaLeft" fmla="*/ 0 w 92160"/>
                <a:gd name="textAreaRight" fmla="*/ 93240 w 92160"/>
                <a:gd name="textAreaTop" fmla="*/ 0 h 43560"/>
                <a:gd name="textAreaBottom" fmla="*/ 44640 h 43560"/>
              </a:gdLst>
              <a:ahLst/>
              <a:rect l="textAreaLeft" t="textAreaTop" r="textAreaRight" b="textAreaBottom"/>
              <a:pathLst>
                <a:path w="4538" h="2164">
                  <a:moveTo>
                    <a:pt x="1165" y="1"/>
                  </a:moveTo>
                  <a:cubicBezTo>
                    <a:pt x="660" y="1"/>
                    <a:pt x="206" y="151"/>
                    <a:pt x="1" y="594"/>
                  </a:cubicBezTo>
                  <a:cubicBezTo>
                    <a:pt x="488" y="1537"/>
                    <a:pt x="2276" y="2163"/>
                    <a:pt x="3324" y="2163"/>
                  </a:cubicBezTo>
                  <a:cubicBezTo>
                    <a:pt x="3351" y="2163"/>
                    <a:pt x="3377" y="2163"/>
                    <a:pt x="3403" y="2162"/>
                  </a:cubicBezTo>
                  <a:cubicBezTo>
                    <a:pt x="3837" y="2162"/>
                    <a:pt x="4137" y="2095"/>
                    <a:pt x="4370" y="1895"/>
                  </a:cubicBezTo>
                  <a:cubicBezTo>
                    <a:pt x="4437" y="1828"/>
                    <a:pt x="4471" y="1762"/>
                    <a:pt x="4537" y="1695"/>
                  </a:cubicBezTo>
                  <a:cubicBezTo>
                    <a:pt x="4104" y="1128"/>
                    <a:pt x="3436" y="661"/>
                    <a:pt x="2769" y="361"/>
                  </a:cubicBezTo>
                  <a:cubicBezTo>
                    <a:pt x="2349" y="185"/>
                    <a:pt x="1725" y="1"/>
                    <a:pt x="1165" y="1"/>
                  </a:cubicBezTo>
                  <a:close/>
                </a:path>
              </a:pathLst>
            </a:custGeom>
            <a:solidFill>
              <a:srgbClr val="ffe7dc"/>
            </a:solidFill>
            <a:ln w="0">
              <a:noFill/>
            </a:ln>
          </p:spPr>
          <p:style>
            <a:lnRef idx="0"/>
            <a:fillRef idx="0"/>
            <a:effectRef idx="0"/>
            <a:fontRef idx="minor"/>
          </p:style>
          <p:txBody>
            <a:bodyPr lIns="90000" rIns="90000" tIns="44640" bIns="4464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nvGrpSpPr>
          <p:cNvPr id="1351" name="Google Shape;1129;p46"/>
          <p:cNvGrpSpPr/>
          <p:nvPr/>
        </p:nvGrpSpPr>
        <p:grpSpPr>
          <a:xfrm>
            <a:off x="1833120" y="2038680"/>
            <a:ext cx="353160" cy="456120"/>
            <a:chOff x="1833120" y="2038680"/>
            <a:chExt cx="353160" cy="456120"/>
          </a:xfrm>
        </p:grpSpPr>
        <p:sp>
          <p:nvSpPr>
            <p:cNvPr id="1352" name="Google Shape;1130;p46"/>
            <p:cNvSpPr/>
            <p:nvPr/>
          </p:nvSpPr>
          <p:spPr>
            <a:xfrm>
              <a:off x="1952640" y="2090520"/>
              <a:ext cx="113760" cy="149400"/>
            </a:xfrm>
            <a:custGeom>
              <a:avLst/>
              <a:gdLst>
                <a:gd name="textAreaLeft" fmla="*/ 0 w 113760"/>
                <a:gd name="textAreaRight" fmla="*/ 114840 w 113760"/>
                <a:gd name="textAreaTop" fmla="*/ 0 h 149400"/>
                <a:gd name="textAreaBottom" fmla="*/ 150480 h 149400"/>
              </a:gdLst>
              <a:ahLst/>
              <a:rect l="textAreaLeft" t="textAreaTop" r="textAreaRight" b="textAreaBottom"/>
              <a:pathLst>
                <a:path w="51736" h="68666">
                  <a:moveTo>
                    <a:pt x="34316" y="17876"/>
                  </a:moveTo>
                  <a:cubicBezTo>
                    <a:pt x="37187" y="17876"/>
                    <a:pt x="39503" y="20192"/>
                    <a:pt x="39503" y="23030"/>
                  </a:cubicBezTo>
                  <a:cubicBezTo>
                    <a:pt x="39503" y="25901"/>
                    <a:pt x="37187" y="28217"/>
                    <a:pt x="34316" y="28217"/>
                  </a:cubicBezTo>
                  <a:lnTo>
                    <a:pt x="17876" y="28217"/>
                  </a:lnTo>
                  <a:lnTo>
                    <a:pt x="17876" y="17876"/>
                  </a:lnTo>
                  <a:close/>
                  <a:moveTo>
                    <a:pt x="34316" y="40449"/>
                  </a:moveTo>
                  <a:cubicBezTo>
                    <a:pt x="37187" y="40449"/>
                    <a:pt x="39503" y="42765"/>
                    <a:pt x="39503" y="45603"/>
                  </a:cubicBezTo>
                  <a:cubicBezTo>
                    <a:pt x="39503" y="48441"/>
                    <a:pt x="37187" y="50790"/>
                    <a:pt x="34316" y="50790"/>
                  </a:cubicBezTo>
                  <a:lnTo>
                    <a:pt x="17876" y="50790"/>
                  </a:lnTo>
                  <a:lnTo>
                    <a:pt x="17876" y="40449"/>
                  </a:lnTo>
                  <a:close/>
                  <a:moveTo>
                    <a:pt x="14712" y="1"/>
                  </a:moveTo>
                  <a:cubicBezTo>
                    <a:pt x="11515" y="1"/>
                    <a:pt x="8873" y="2480"/>
                    <a:pt x="8644" y="5644"/>
                  </a:cubicBezTo>
                  <a:lnTo>
                    <a:pt x="6133" y="5644"/>
                  </a:lnTo>
                  <a:cubicBezTo>
                    <a:pt x="2740" y="5644"/>
                    <a:pt x="0" y="8384"/>
                    <a:pt x="0" y="11744"/>
                  </a:cubicBezTo>
                  <a:cubicBezTo>
                    <a:pt x="0" y="14973"/>
                    <a:pt x="2479" y="17615"/>
                    <a:pt x="5643" y="17844"/>
                  </a:cubicBezTo>
                  <a:lnTo>
                    <a:pt x="5643" y="34317"/>
                  </a:lnTo>
                  <a:lnTo>
                    <a:pt x="5643" y="50790"/>
                  </a:lnTo>
                  <a:cubicBezTo>
                    <a:pt x="2479" y="51051"/>
                    <a:pt x="0" y="53660"/>
                    <a:pt x="0" y="56890"/>
                  </a:cubicBezTo>
                  <a:cubicBezTo>
                    <a:pt x="0" y="60282"/>
                    <a:pt x="2740" y="63022"/>
                    <a:pt x="6133" y="63022"/>
                  </a:cubicBezTo>
                  <a:lnTo>
                    <a:pt x="8644" y="63022"/>
                  </a:lnTo>
                  <a:cubicBezTo>
                    <a:pt x="8873" y="66154"/>
                    <a:pt x="11515" y="68665"/>
                    <a:pt x="14712" y="68665"/>
                  </a:cubicBezTo>
                  <a:cubicBezTo>
                    <a:pt x="17941" y="68665"/>
                    <a:pt x="20583" y="66154"/>
                    <a:pt x="20811" y="63022"/>
                  </a:cubicBezTo>
                  <a:lnTo>
                    <a:pt x="30630" y="63022"/>
                  </a:lnTo>
                  <a:cubicBezTo>
                    <a:pt x="30891" y="66154"/>
                    <a:pt x="33501" y="68665"/>
                    <a:pt x="36730" y="68665"/>
                  </a:cubicBezTo>
                  <a:cubicBezTo>
                    <a:pt x="40090" y="68665"/>
                    <a:pt x="42830" y="65925"/>
                    <a:pt x="42830" y="62533"/>
                  </a:cubicBezTo>
                  <a:lnTo>
                    <a:pt x="42830" y="60771"/>
                  </a:lnTo>
                  <a:cubicBezTo>
                    <a:pt x="48147" y="57803"/>
                    <a:pt x="51735" y="52127"/>
                    <a:pt x="51735" y="45603"/>
                  </a:cubicBezTo>
                  <a:cubicBezTo>
                    <a:pt x="51735" y="41297"/>
                    <a:pt x="50169" y="37350"/>
                    <a:pt x="47560" y="34317"/>
                  </a:cubicBezTo>
                  <a:cubicBezTo>
                    <a:pt x="50169" y="31283"/>
                    <a:pt x="51735" y="27336"/>
                    <a:pt x="51735" y="23030"/>
                  </a:cubicBezTo>
                  <a:cubicBezTo>
                    <a:pt x="51735" y="16539"/>
                    <a:pt x="48147" y="10863"/>
                    <a:pt x="42830" y="7862"/>
                  </a:cubicBezTo>
                  <a:lnTo>
                    <a:pt x="42830" y="6101"/>
                  </a:lnTo>
                  <a:cubicBezTo>
                    <a:pt x="42830" y="2741"/>
                    <a:pt x="40090" y="1"/>
                    <a:pt x="36730" y="1"/>
                  </a:cubicBezTo>
                  <a:cubicBezTo>
                    <a:pt x="33501" y="1"/>
                    <a:pt x="30891" y="2480"/>
                    <a:pt x="30630" y="5644"/>
                  </a:cubicBezTo>
                  <a:lnTo>
                    <a:pt x="20811" y="5644"/>
                  </a:lnTo>
                  <a:cubicBezTo>
                    <a:pt x="20583" y="2480"/>
                    <a:pt x="17941" y="1"/>
                    <a:pt x="14712" y="1"/>
                  </a:cubicBezTo>
                  <a:close/>
                </a:path>
              </a:pathLst>
            </a:custGeom>
            <a:solidFill>
              <a:schemeClr val="dk2"/>
            </a:solidFill>
            <a:ln w="0">
              <a:noFill/>
            </a:ln>
          </p:spPr>
          <p:style>
            <a:lnRef idx="0"/>
            <a:fillRef idx="0"/>
            <a:effectRef idx="0"/>
            <a:fontRef idx="minor"/>
          </p:style>
          <p:txBody>
            <a:bodyPr lIns="90000" rIns="90000" tIns="150480" bIns="1504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53" name="Google Shape;1131;p46"/>
            <p:cNvSpPr/>
            <p:nvPr/>
          </p:nvSpPr>
          <p:spPr>
            <a:xfrm>
              <a:off x="1833120" y="2038680"/>
              <a:ext cx="353160" cy="456120"/>
            </a:xfrm>
            <a:custGeom>
              <a:avLst/>
              <a:gdLst>
                <a:gd name="textAreaLeft" fmla="*/ 0 w 353160"/>
                <a:gd name="textAreaRight" fmla="*/ 354240 w 353160"/>
                <a:gd name="textAreaTop" fmla="*/ 0 h 456120"/>
                <a:gd name="textAreaBottom" fmla="*/ 457200 h 456120"/>
              </a:gdLst>
              <a:ahLst/>
              <a:rect l="textAreaLeft" t="textAreaTop" r="textAreaRight" b="textAreaBottom"/>
              <a:pathLst>
                <a:path w="159643" h="208768">
                  <a:moveTo>
                    <a:pt x="79822" y="12232"/>
                  </a:moveTo>
                  <a:cubicBezTo>
                    <a:pt x="105069" y="12232"/>
                    <a:pt x="125620" y="32783"/>
                    <a:pt x="125620" y="58031"/>
                  </a:cubicBezTo>
                  <a:cubicBezTo>
                    <a:pt x="125620" y="83279"/>
                    <a:pt x="105069" y="103829"/>
                    <a:pt x="79822" y="103829"/>
                  </a:cubicBezTo>
                  <a:cubicBezTo>
                    <a:pt x="54574" y="103829"/>
                    <a:pt x="34023" y="83279"/>
                    <a:pt x="34023" y="58031"/>
                  </a:cubicBezTo>
                  <a:cubicBezTo>
                    <a:pt x="34023" y="32783"/>
                    <a:pt x="54574" y="12232"/>
                    <a:pt x="79822" y="12232"/>
                  </a:cubicBezTo>
                  <a:close/>
                  <a:moveTo>
                    <a:pt x="23715" y="144832"/>
                  </a:moveTo>
                  <a:cubicBezTo>
                    <a:pt x="30044" y="144832"/>
                    <a:pt x="35198" y="149986"/>
                    <a:pt x="35198" y="156314"/>
                  </a:cubicBezTo>
                  <a:cubicBezTo>
                    <a:pt x="35198" y="162643"/>
                    <a:pt x="30044" y="167764"/>
                    <a:pt x="23715" y="167764"/>
                  </a:cubicBezTo>
                  <a:lnTo>
                    <a:pt x="12233" y="167764"/>
                  </a:lnTo>
                  <a:lnTo>
                    <a:pt x="12233" y="144832"/>
                  </a:lnTo>
                  <a:close/>
                  <a:moveTo>
                    <a:pt x="142484" y="116061"/>
                  </a:moveTo>
                  <a:cubicBezTo>
                    <a:pt x="145192" y="116061"/>
                    <a:pt x="147410" y="118280"/>
                    <a:pt x="147410" y="120987"/>
                  </a:cubicBezTo>
                  <a:lnTo>
                    <a:pt x="147410" y="191609"/>
                  </a:lnTo>
                  <a:cubicBezTo>
                    <a:pt x="147410" y="194317"/>
                    <a:pt x="145192" y="196535"/>
                    <a:pt x="142484" y="196535"/>
                  </a:cubicBezTo>
                  <a:lnTo>
                    <a:pt x="17159" y="196535"/>
                  </a:lnTo>
                  <a:cubicBezTo>
                    <a:pt x="14451" y="196535"/>
                    <a:pt x="12233" y="194317"/>
                    <a:pt x="12233" y="191609"/>
                  </a:cubicBezTo>
                  <a:lnTo>
                    <a:pt x="12233" y="179996"/>
                  </a:lnTo>
                  <a:lnTo>
                    <a:pt x="23715" y="179996"/>
                  </a:lnTo>
                  <a:cubicBezTo>
                    <a:pt x="36796" y="179996"/>
                    <a:pt x="47430" y="169362"/>
                    <a:pt x="47430" y="156314"/>
                  </a:cubicBezTo>
                  <a:cubicBezTo>
                    <a:pt x="47430" y="143234"/>
                    <a:pt x="36796" y="132600"/>
                    <a:pt x="23715" y="132600"/>
                  </a:cubicBezTo>
                  <a:lnTo>
                    <a:pt x="12233" y="132600"/>
                  </a:lnTo>
                  <a:lnTo>
                    <a:pt x="12233" y="120987"/>
                  </a:lnTo>
                  <a:cubicBezTo>
                    <a:pt x="12233" y="118280"/>
                    <a:pt x="14451" y="116061"/>
                    <a:pt x="17159" y="116061"/>
                  </a:cubicBezTo>
                  <a:close/>
                  <a:moveTo>
                    <a:pt x="79822" y="0"/>
                  </a:moveTo>
                  <a:cubicBezTo>
                    <a:pt x="47821" y="0"/>
                    <a:pt x="21791" y="26031"/>
                    <a:pt x="21791" y="58031"/>
                  </a:cubicBezTo>
                  <a:cubicBezTo>
                    <a:pt x="21791" y="76624"/>
                    <a:pt x="30566" y="93195"/>
                    <a:pt x="44233" y="103829"/>
                  </a:cubicBezTo>
                  <a:lnTo>
                    <a:pt x="17159" y="103829"/>
                  </a:lnTo>
                  <a:cubicBezTo>
                    <a:pt x="7699" y="103829"/>
                    <a:pt x="1" y="111527"/>
                    <a:pt x="1" y="120987"/>
                  </a:cubicBezTo>
                  <a:lnTo>
                    <a:pt x="1" y="191609"/>
                  </a:lnTo>
                  <a:cubicBezTo>
                    <a:pt x="1" y="201069"/>
                    <a:pt x="7699" y="208767"/>
                    <a:pt x="17159" y="208767"/>
                  </a:cubicBezTo>
                  <a:lnTo>
                    <a:pt x="142484" y="208767"/>
                  </a:lnTo>
                  <a:cubicBezTo>
                    <a:pt x="151944" y="208767"/>
                    <a:pt x="159642" y="201069"/>
                    <a:pt x="159642" y="191609"/>
                  </a:cubicBezTo>
                  <a:lnTo>
                    <a:pt x="159642" y="120987"/>
                  </a:lnTo>
                  <a:cubicBezTo>
                    <a:pt x="159642" y="111527"/>
                    <a:pt x="151944" y="103829"/>
                    <a:pt x="142484" y="103829"/>
                  </a:cubicBezTo>
                  <a:lnTo>
                    <a:pt x="115410" y="103829"/>
                  </a:lnTo>
                  <a:cubicBezTo>
                    <a:pt x="129078" y="93228"/>
                    <a:pt x="137852" y="76624"/>
                    <a:pt x="137852" y="58031"/>
                  </a:cubicBezTo>
                  <a:cubicBezTo>
                    <a:pt x="137852" y="26031"/>
                    <a:pt x="111822" y="0"/>
                    <a:pt x="79822" y="0"/>
                  </a:cubicBezTo>
                  <a:close/>
                </a:path>
              </a:pathLst>
            </a:custGeom>
            <a:solidFill>
              <a:schemeClr val="dk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nvGrpSpPr>
          <p:cNvPr id="1354" name="Google Shape;1132;p46"/>
          <p:cNvGrpSpPr/>
          <p:nvPr/>
        </p:nvGrpSpPr>
        <p:grpSpPr>
          <a:xfrm>
            <a:off x="6994800" y="2038680"/>
            <a:ext cx="276840" cy="456120"/>
            <a:chOff x="6994800" y="2038680"/>
            <a:chExt cx="276840" cy="456120"/>
          </a:xfrm>
        </p:grpSpPr>
        <p:sp>
          <p:nvSpPr>
            <p:cNvPr id="1355" name="Google Shape;1133;p46"/>
            <p:cNvSpPr/>
            <p:nvPr/>
          </p:nvSpPr>
          <p:spPr>
            <a:xfrm>
              <a:off x="6994800" y="2038680"/>
              <a:ext cx="276840" cy="456120"/>
            </a:xfrm>
            <a:custGeom>
              <a:avLst/>
              <a:gdLst>
                <a:gd name="textAreaLeft" fmla="*/ 0 w 276840"/>
                <a:gd name="textAreaRight" fmla="*/ 277920 w 276840"/>
                <a:gd name="textAreaTop" fmla="*/ 0 h 456120"/>
                <a:gd name="textAreaBottom" fmla="*/ 457200 h 456120"/>
              </a:gdLst>
              <a:ahLst/>
              <a:rect l="textAreaLeft" t="textAreaTop" r="textAreaRight" b="textAreaBottom"/>
              <a:pathLst>
                <a:path w="126893" h="208768">
                  <a:moveTo>
                    <a:pt x="108429" y="12232"/>
                  </a:moveTo>
                  <a:cubicBezTo>
                    <a:pt x="111887" y="12232"/>
                    <a:pt x="114660" y="15038"/>
                    <a:pt x="114660" y="18463"/>
                  </a:cubicBezTo>
                  <a:lnTo>
                    <a:pt x="114660" y="147344"/>
                  </a:lnTo>
                  <a:lnTo>
                    <a:pt x="12233" y="147344"/>
                  </a:lnTo>
                  <a:lnTo>
                    <a:pt x="12233" y="18463"/>
                  </a:lnTo>
                  <a:cubicBezTo>
                    <a:pt x="12233" y="15038"/>
                    <a:pt x="15006" y="12232"/>
                    <a:pt x="18464" y="12232"/>
                  </a:cubicBezTo>
                  <a:close/>
                  <a:moveTo>
                    <a:pt x="114660" y="159576"/>
                  </a:moveTo>
                  <a:lnTo>
                    <a:pt x="114660" y="190304"/>
                  </a:lnTo>
                  <a:cubicBezTo>
                    <a:pt x="114660" y="193729"/>
                    <a:pt x="111887" y="196535"/>
                    <a:pt x="108429" y="196535"/>
                  </a:cubicBezTo>
                  <a:lnTo>
                    <a:pt x="18464" y="196535"/>
                  </a:lnTo>
                  <a:cubicBezTo>
                    <a:pt x="15006" y="196535"/>
                    <a:pt x="12233" y="193729"/>
                    <a:pt x="12233" y="190304"/>
                  </a:cubicBezTo>
                  <a:lnTo>
                    <a:pt x="12233" y="159576"/>
                  </a:lnTo>
                  <a:close/>
                  <a:moveTo>
                    <a:pt x="18464" y="0"/>
                  </a:moveTo>
                  <a:cubicBezTo>
                    <a:pt x="8286" y="0"/>
                    <a:pt x="1" y="8285"/>
                    <a:pt x="1" y="18463"/>
                  </a:cubicBezTo>
                  <a:lnTo>
                    <a:pt x="1" y="190304"/>
                  </a:lnTo>
                  <a:cubicBezTo>
                    <a:pt x="1" y="200482"/>
                    <a:pt x="8286" y="208767"/>
                    <a:pt x="18464" y="208767"/>
                  </a:cubicBezTo>
                  <a:lnTo>
                    <a:pt x="108429" y="208767"/>
                  </a:lnTo>
                  <a:cubicBezTo>
                    <a:pt x="118607" y="208767"/>
                    <a:pt x="126892" y="200482"/>
                    <a:pt x="126892" y="190304"/>
                  </a:cubicBezTo>
                  <a:lnTo>
                    <a:pt x="126892" y="18463"/>
                  </a:lnTo>
                  <a:cubicBezTo>
                    <a:pt x="126892" y="8285"/>
                    <a:pt x="118607" y="0"/>
                    <a:pt x="108429" y="0"/>
                  </a:cubicBezTo>
                  <a:close/>
                </a:path>
              </a:pathLst>
            </a:custGeom>
            <a:solidFill>
              <a:schemeClr val="dk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56" name="Google Shape;1134;p46"/>
            <p:cNvSpPr/>
            <p:nvPr/>
          </p:nvSpPr>
          <p:spPr>
            <a:xfrm>
              <a:off x="7070400" y="2128320"/>
              <a:ext cx="125640" cy="168480"/>
            </a:xfrm>
            <a:custGeom>
              <a:avLst/>
              <a:gdLst>
                <a:gd name="textAreaLeft" fmla="*/ 0 w 125640"/>
                <a:gd name="textAreaRight" fmla="*/ 126720 w 125640"/>
                <a:gd name="textAreaTop" fmla="*/ 0 h 168480"/>
                <a:gd name="textAreaBottom" fmla="*/ 169560 h 168480"/>
              </a:gdLst>
              <a:ahLst/>
              <a:rect l="textAreaLeft" t="textAreaTop" r="textAreaRight" b="textAreaBottom"/>
              <a:pathLst>
                <a:path w="57869" h="77376">
                  <a:moveTo>
                    <a:pt x="38721" y="18725"/>
                  </a:moveTo>
                  <a:cubicBezTo>
                    <a:pt x="42537" y="18725"/>
                    <a:pt x="45636" y="21824"/>
                    <a:pt x="45636" y="25640"/>
                  </a:cubicBezTo>
                  <a:cubicBezTo>
                    <a:pt x="45636" y="29457"/>
                    <a:pt x="42537" y="32556"/>
                    <a:pt x="38721" y="32556"/>
                  </a:cubicBezTo>
                  <a:lnTo>
                    <a:pt x="18757" y="32556"/>
                  </a:lnTo>
                  <a:lnTo>
                    <a:pt x="18757" y="18725"/>
                  </a:lnTo>
                  <a:close/>
                  <a:moveTo>
                    <a:pt x="38721" y="44788"/>
                  </a:moveTo>
                  <a:cubicBezTo>
                    <a:pt x="42537" y="44788"/>
                    <a:pt x="45636" y="47920"/>
                    <a:pt x="45636" y="51736"/>
                  </a:cubicBezTo>
                  <a:cubicBezTo>
                    <a:pt x="45636" y="55520"/>
                    <a:pt x="42537" y="58651"/>
                    <a:pt x="38721" y="58651"/>
                  </a:cubicBezTo>
                  <a:lnTo>
                    <a:pt x="18757" y="58651"/>
                  </a:lnTo>
                  <a:lnTo>
                    <a:pt x="18757" y="44788"/>
                  </a:lnTo>
                  <a:close/>
                  <a:moveTo>
                    <a:pt x="16050" y="1"/>
                  </a:moveTo>
                  <a:cubicBezTo>
                    <a:pt x="12690" y="1"/>
                    <a:pt x="9950" y="2708"/>
                    <a:pt x="9950" y="6101"/>
                  </a:cubicBezTo>
                  <a:lnTo>
                    <a:pt x="9950" y="6492"/>
                  </a:lnTo>
                  <a:lnTo>
                    <a:pt x="6133" y="6492"/>
                  </a:lnTo>
                  <a:cubicBezTo>
                    <a:pt x="2741" y="6492"/>
                    <a:pt x="1" y="9232"/>
                    <a:pt x="1" y="12625"/>
                  </a:cubicBezTo>
                  <a:cubicBezTo>
                    <a:pt x="1" y="15985"/>
                    <a:pt x="2741" y="18725"/>
                    <a:pt x="6133" y="18725"/>
                  </a:cubicBezTo>
                  <a:lnTo>
                    <a:pt x="6525" y="18725"/>
                  </a:lnTo>
                  <a:lnTo>
                    <a:pt x="6525" y="38688"/>
                  </a:lnTo>
                  <a:lnTo>
                    <a:pt x="6525" y="58651"/>
                  </a:lnTo>
                  <a:lnTo>
                    <a:pt x="6133" y="58651"/>
                  </a:lnTo>
                  <a:cubicBezTo>
                    <a:pt x="2741" y="58651"/>
                    <a:pt x="1" y="61392"/>
                    <a:pt x="1" y="64751"/>
                  </a:cubicBezTo>
                  <a:cubicBezTo>
                    <a:pt x="1" y="68144"/>
                    <a:pt x="2741" y="70884"/>
                    <a:pt x="6133" y="70884"/>
                  </a:cubicBezTo>
                  <a:lnTo>
                    <a:pt x="9950" y="70884"/>
                  </a:lnTo>
                  <a:lnTo>
                    <a:pt x="9950" y="71275"/>
                  </a:lnTo>
                  <a:cubicBezTo>
                    <a:pt x="9950" y="74635"/>
                    <a:pt x="12690" y="77375"/>
                    <a:pt x="16050" y="77375"/>
                  </a:cubicBezTo>
                  <a:cubicBezTo>
                    <a:pt x="19442" y="77375"/>
                    <a:pt x="22182" y="74635"/>
                    <a:pt x="22182" y="71275"/>
                  </a:cubicBezTo>
                  <a:lnTo>
                    <a:pt x="22182" y="70884"/>
                  </a:lnTo>
                  <a:lnTo>
                    <a:pt x="35361" y="70884"/>
                  </a:lnTo>
                  <a:lnTo>
                    <a:pt x="35361" y="71275"/>
                  </a:lnTo>
                  <a:cubicBezTo>
                    <a:pt x="35361" y="74635"/>
                    <a:pt x="38101" y="77375"/>
                    <a:pt x="41461" y="77375"/>
                  </a:cubicBezTo>
                  <a:cubicBezTo>
                    <a:pt x="44853" y="77375"/>
                    <a:pt x="47593" y="74635"/>
                    <a:pt x="47593" y="71275"/>
                  </a:cubicBezTo>
                  <a:lnTo>
                    <a:pt x="47593" y="68666"/>
                  </a:lnTo>
                  <a:cubicBezTo>
                    <a:pt x="53693" y="65469"/>
                    <a:pt x="57868" y="59076"/>
                    <a:pt x="57868" y="51703"/>
                  </a:cubicBezTo>
                  <a:cubicBezTo>
                    <a:pt x="57868" y="46680"/>
                    <a:pt x="55911" y="42113"/>
                    <a:pt x="52714" y="38688"/>
                  </a:cubicBezTo>
                  <a:cubicBezTo>
                    <a:pt x="55911" y="35263"/>
                    <a:pt x="57868" y="30696"/>
                    <a:pt x="57868" y="25640"/>
                  </a:cubicBezTo>
                  <a:cubicBezTo>
                    <a:pt x="57868" y="18301"/>
                    <a:pt x="53693" y="11907"/>
                    <a:pt x="47593" y="8710"/>
                  </a:cubicBezTo>
                  <a:lnTo>
                    <a:pt x="47593" y="6101"/>
                  </a:lnTo>
                  <a:cubicBezTo>
                    <a:pt x="47593" y="2708"/>
                    <a:pt x="44853" y="1"/>
                    <a:pt x="41461" y="1"/>
                  </a:cubicBezTo>
                  <a:cubicBezTo>
                    <a:pt x="38101" y="1"/>
                    <a:pt x="35361" y="2708"/>
                    <a:pt x="35361" y="6101"/>
                  </a:cubicBezTo>
                  <a:lnTo>
                    <a:pt x="35361" y="6492"/>
                  </a:lnTo>
                  <a:lnTo>
                    <a:pt x="22182" y="6492"/>
                  </a:lnTo>
                  <a:lnTo>
                    <a:pt x="22182" y="6101"/>
                  </a:lnTo>
                  <a:cubicBezTo>
                    <a:pt x="22182" y="2708"/>
                    <a:pt x="19442" y="1"/>
                    <a:pt x="16050" y="1"/>
                  </a:cubicBezTo>
                  <a:close/>
                </a:path>
              </a:pathLst>
            </a:custGeom>
            <a:solidFill>
              <a:schemeClr val="dk2"/>
            </a:solidFill>
            <a:ln w="0">
              <a:noFill/>
            </a:ln>
          </p:spPr>
          <p:style>
            <a:lnRef idx="0"/>
            <a:fillRef idx="0"/>
            <a:effectRef idx="0"/>
            <a:fontRef idx="minor"/>
          </p:style>
          <p:txBody>
            <a:bodyPr lIns="90000" rIns="90000" tIns="169920" bIns="1699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57" name="Google Shape;1135;p46"/>
            <p:cNvSpPr/>
            <p:nvPr/>
          </p:nvSpPr>
          <p:spPr>
            <a:xfrm>
              <a:off x="7093440" y="2415240"/>
              <a:ext cx="79560" cy="25560"/>
            </a:xfrm>
            <a:custGeom>
              <a:avLst/>
              <a:gdLst>
                <a:gd name="textAreaLeft" fmla="*/ 0 w 79560"/>
                <a:gd name="textAreaRight" fmla="*/ 80640 w 79560"/>
                <a:gd name="textAreaTop" fmla="*/ 0 h 25560"/>
                <a:gd name="textAreaBottom" fmla="*/ 26640 h 25560"/>
              </a:gdLst>
              <a:ahLst/>
              <a:rect l="textAreaLeft" t="textAreaTop" r="textAreaRight" b="textAreaBottom"/>
              <a:pathLst>
                <a:path w="36797" h="12233">
                  <a:moveTo>
                    <a:pt x="6101" y="0"/>
                  </a:moveTo>
                  <a:cubicBezTo>
                    <a:pt x="2741" y="0"/>
                    <a:pt x="1" y="2740"/>
                    <a:pt x="1" y="6133"/>
                  </a:cubicBezTo>
                  <a:cubicBezTo>
                    <a:pt x="1" y="9493"/>
                    <a:pt x="2741" y="12233"/>
                    <a:pt x="6101" y="12233"/>
                  </a:cubicBezTo>
                  <a:lnTo>
                    <a:pt x="30696" y="12233"/>
                  </a:lnTo>
                  <a:cubicBezTo>
                    <a:pt x="34056" y="12233"/>
                    <a:pt x="36796" y="9493"/>
                    <a:pt x="36796" y="6133"/>
                  </a:cubicBezTo>
                  <a:cubicBezTo>
                    <a:pt x="36796" y="2740"/>
                    <a:pt x="34056" y="0"/>
                    <a:pt x="30696" y="0"/>
                  </a:cubicBezTo>
                  <a:close/>
                </a:path>
              </a:pathLst>
            </a:custGeom>
            <a:solidFill>
              <a:schemeClr val="dk2"/>
            </a:solidFill>
            <a:ln w="0">
              <a:noFill/>
            </a:ln>
          </p:spPr>
          <p:style>
            <a:lnRef idx="0"/>
            <a:fillRef idx="0"/>
            <a:effectRef idx="0"/>
            <a:fontRef idx="minor"/>
          </p:style>
          <p:txBody>
            <a:bodyPr lIns="90000" rIns="90000" tIns="26640" bIns="2664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nvGrpSpPr>
          <p:cNvPr id="1358" name="Google Shape;1136;p46"/>
          <p:cNvGrpSpPr/>
          <p:nvPr/>
        </p:nvGrpSpPr>
        <p:grpSpPr>
          <a:xfrm>
            <a:off x="4397400" y="1301040"/>
            <a:ext cx="348120" cy="456120"/>
            <a:chOff x="4397400" y="1301040"/>
            <a:chExt cx="348120" cy="456120"/>
          </a:xfrm>
        </p:grpSpPr>
        <p:sp>
          <p:nvSpPr>
            <p:cNvPr id="1359" name="Google Shape;1137;p46"/>
            <p:cNvSpPr/>
            <p:nvPr/>
          </p:nvSpPr>
          <p:spPr>
            <a:xfrm>
              <a:off x="4397400" y="1301040"/>
              <a:ext cx="348120" cy="456120"/>
            </a:xfrm>
            <a:custGeom>
              <a:avLst/>
              <a:gdLst>
                <a:gd name="textAreaLeft" fmla="*/ 0 w 348120"/>
                <a:gd name="textAreaRight" fmla="*/ 349200 w 348120"/>
                <a:gd name="textAreaTop" fmla="*/ 0 h 456120"/>
                <a:gd name="textAreaBottom" fmla="*/ 457200 h 456120"/>
              </a:gdLst>
              <a:ahLst/>
              <a:rect l="textAreaLeft" t="textAreaTop" r="textAreaRight" b="textAreaBottom"/>
              <a:pathLst>
                <a:path w="159643" h="208768">
                  <a:moveTo>
                    <a:pt x="134884" y="12232"/>
                  </a:moveTo>
                  <a:cubicBezTo>
                    <a:pt x="141799" y="12232"/>
                    <a:pt x="147410" y="17843"/>
                    <a:pt x="147410" y="24758"/>
                  </a:cubicBezTo>
                  <a:lnTo>
                    <a:pt x="147410" y="184009"/>
                  </a:lnTo>
                  <a:cubicBezTo>
                    <a:pt x="147410" y="190924"/>
                    <a:pt x="141799" y="196535"/>
                    <a:pt x="134884" y="196535"/>
                  </a:cubicBezTo>
                  <a:lnTo>
                    <a:pt x="24759" y="196535"/>
                  </a:lnTo>
                  <a:cubicBezTo>
                    <a:pt x="17844" y="196535"/>
                    <a:pt x="12233" y="190924"/>
                    <a:pt x="12233" y="184009"/>
                  </a:cubicBezTo>
                  <a:lnTo>
                    <a:pt x="12233" y="24758"/>
                  </a:lnTo>
                  <a:cubicBezTo>
                    <a:pt x="12233" y="17843"/>
                    <a:pt x="17844" y="12232"/>
                    <a:pt x="24759" y="12232"/>
                  </a:cubicBezTo>
                  <a:close/>
                  <a:moveTo>
                    <a:pt x="24759" y="0"/>
                  </a:moveTo>
                  <a:cubicBezTo>
                    <a:pt x="11124" y="0"/>
                    <a:pt x="1" y="11123"/>
                    <a:pt x="1" y="24758"/>
                  </a:cubicBezTo>
                  <a:lnTo>
                    <a:pt x="1" y="184009"/>
                  </a:lnTo>
                  <a:cubicBezTo>
                    <a:pt x="1" y="197644"/>
                    <a:pt x="11124" y="208767"/>
                    <a:pt x="24759" y="208767"/>
                  </a:cubicBezTo>
                  <a:lnTo>
                    <a:pt x="134884" y="208767"/>
                  </a:lnTo>
                  <a:cubicBezTo>
                    <a:pt x="148519" y="208767"/>
                    <a:pt x="159642" y="197644"/>
                    <a:pt x="159642" y="184009"/>
                  </a:cubicBezTo>
                  <a:lnTo>
                    <a:pt x="159642" y="24758"/>
                  </a:lnTo>
                  <a:cubicBezTo>
                    <a:pt x="159642" y="11123"/>
                    <a:pt x="148519" y="0"/>
                    <a:pt x="134884" y="0"/>
                  </a:cubicBezTo>
                  <a:close/>
                </a:path>
              </a:pathLst>
            </a:custGeom>
            <a:solidFill>
              <a:schemeClr val="dk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60" name="Google Shape;1138;p46"/>
            <p:cNvSpPr/>
            <p:nvPr/>
          </p:nvSpPr>
          <p:spPr>
            <a:xfrm>
              <a:off x="4451040" y="1354680"/>
              <a:ext cx="240840" cy="294840"/>
            </a:xfrm>
            <a:custGeom>
              <a:avLst/>
              <a:gdLst>
                <a:gd name="textAreaLeft" fmla="*/ 0 w 240840"/>
                <a:gd name="textAreaRight" fmla="*/ 241920 w 240840"/>
                <a:gd name="textAreaTop" fmla="*/ 0 h 294840"/>
                <a:gd name="textAreaBottom" fmla="*/ 295920 h 294840"/>
              </a:gdLst>
              <a:ahLst/>
              <a:rect l="textAreaLeft" t="textAreaTop" r="textAreaRight" b="textAreaBottom"/>
              <a:pathLst>
                <a:path w="110517" h="135080">
                  <a:moveTo>
                    <a:pt x="98284" y="12233"/>
                  </a:moveTo>
                  <a:lnTo>
                    <a:pt x="98284" y="122847"/>
                  </a:lnTo>
                  <a:lnTo>
                    <a:pt x="12233" y="122847"/>
                  </a:lnTo>
                  <a:lnTo>
                    <a:pt x="12233" y="12233"/>
                  </a:lnTo>
                  <a:close/>
                  <a:moveTo>
                    <a:pt x="6133" y="1"/>
                  </a:moveTo>
                  <a:cubicBezTo>
                    <a:pt x="2741" y="1"/>
                    <a:pt x="1" y="2741"/>
                    <a:pt x="1" y="6133"/>
                  </a:cubicBezTo>
                  <a:lnTo>
                    <a:pt x="1" y="128947"/>
                  </a:lnTo>
                  <a:cubicBezTo>
                    <a:pt x="1" y="132340"/>
                    <a:pt x="2741" y="135080"/>
                    <a:pt x="6133" y="135080"/>
                  </a:cubicBezTo>
                  <a:lnTo>
                    <a:pt x="104384" y="135080"/>
                  </a:lnTo>
                  <a:cubicBezTo>
                    <a:pt x="107777" y="135080"/>
                    <a:pt x="110517" y="132340"/>
                    <a:pt x="110517" y="128947"/>
                  </a:cubicBezTo>
                  <a:lnTo>
                    <a:pt x="110517" y="6133"/>
                  </a:lnTo>
                  <a:cubicBezTo>
                    <a:pt x="110517" y="2741"/>
                    <a:pt x="107777" y="1"/>
                    <a:pt x="104384" y="1"/>
                  </a:cubicBezTo>
                  <a:close/>
                </a:path>
              </a:pathLst>
            </a:custGeom>
            <a:solidFill>
              <a:schemeClr val="dk2"/>
            </a:solidFill>
            <a:ln w="0">
              <a:noFill/>
            </a:ln>
          </p:spPr>
          <p:style>
            <a:lnRef idx="0"/>
            <a:fillRef idx="0"/>
            <a:effectRef idx="0"/>
            <a:fontRef idx="minor"/>
          </p:style>
          <p:txBody>
            <a:bodyPr lIns="90000" rIns="90000" tIns="295920" bIns="2959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61" name="Google Shape;1139;p46"/>
            <p:cNvSpPr/>
            <p:nvPr/>
          </p:nvSpPr>
          <p:spPr>
            <a:xfrm>
              <a:off x="4508640" y="1418040"/>
              <a:ext cx="125640" cy="168480"/>
            </a:xfrm>
            <a:custGeom>
              <a:avLst/>
              <a:gdLst>
                <a:gd name="textAreaLeft" fmla="*/ 0 w 125640"/>
                <a:gd name="textAreaRight" fmla="*/ 126720 w 125640"/>
                <a:gd name="textAreaTop" fmla="*/ 0 h 168480"/>
                <a:gd name="textAreaBottom" fmla="*/ 169560 h 168480"/>
              </a:gdLst>
              <a:ahLst/>
              <a:rect l="textAreaLeft" t="textAreaTop" r="textAreaRight" b="textAreaBottom"/>
              <a:pathLst>
                <a:path w="57869" h="77408">
                  <a:moveTo>
                    <a:pt x="38721" y="18757"/>
                  </a:moveTo>
                  <a:cubicBezTo>
                    <a:pt x="42537" y="18757"/>
                    <a:pt x="45636" y="21856"/>
                    <a:pt x="45636" y="25673"/>
                  </a:cubicBezTo>
                  <a:cubicBezTo>
                    <a:pt x="45636" y="29489"/>
                    <a:pt x="42537" y="32588"/>
                    <a:pt x="38721" y="32588"/>
                  </a:cubicBezTo>
                  <a:lnTo>
                    <a:pt x="18757" y="32588"/>
                  </a:lnTo>
                  <a:lnTo>
                    <a:pt x="18757" y="18757"/>
                  </a:lnTo>
                  <a:close/>
                  <a:moveTo>
                    <a:pt x="38721" y="44820"/>
                  </a:moveTo>
                  <a:cubicBezTo>
                    <a:pt x="42537" y="44820"/>
                    <a:pt x="45636" y="47919"/>
                    <a:pt x="45636" y="51736"/>
                  </a:cubicBezTo>
                  <a:cubicBezTo>
                    <a:pt x="45636" y="55552"/>
                    <a:pt x="42537" y="58651"/>
                    <a:pt x="38721" y="58651"/>
                  </a:cubicBezTo>
                  <a:lnTo>
                    <a:pt x="18757" y="58651"/>
                  </a:lnTo>
                  <a:lnTo>
                    <a:pt x="18757" y="44820"/>
                  </a:lnTo>
                  <a:close/>
                  <a:moveTo>
                    <a:pt x="16050" y="1"/>
                  </a:moveTo>
                  <a:cubicBezTo>
                    <a:pt x="12690" y="1"/>
                    <a:pt x="9950" y="2741"/>
                    <a:pt x="9950" y="6101"/>
                  </a:cubicBezTo>
                  <a:lnTo>
                    <a:pt x="9950" y="6525"/>
                  </a:lnTo>
                  <a:lnTo>
                    <a:pt x="6133" y="6525"/>
                  </a:lnTo>
                  <a:cubicBezTo>
                    <a:pt x="2741" y="6525"/>
                    <a:pt x="1" y="9265"/>
                    <a:pt x="1" y="12625"/>
                  </a:cubicBezTo>
                  <a:cubicBezTo>
                    <a:pt x="1" y="16017"/>
                    <a:pt x="2741" y="18757"/>
                    <a:pt x="6133" y="18757"/>
                  </a:cubicBezTo>
                  <a:lnTo>
                    <a:pt x="6525" y="18757"/>
                  </a:lnTo>
                  <a:lnTo>
                    <a:pt x="6525" y="38688"/>
                  </a:lnTo>
                  <a:lnTo>
                    <a:pt x="6525" y="58651"/>
                  </a:lnTo>
                  <a:lnTo>
                    <a:pt x="6133" y="58651"/>
                  </a:lnTo>
                  <a:cubicBezTo>
                    <a:pt x="2741" y="58651"/>
                    <a:pt x="1" y="61391"/>
                    <a:pt x="1" y="64784"/>
                  </a:cubicBezTo>
                  <a:cubicBezTo>
                    <a:pt x="1" y="68144"/>
                    <a:pt x="2741" y="70884"/>
                    <a:pt x="6133" y="70884"/>
                  </a:cubicBezTo>
                  <a:lnTo>
                    <a:pt x="9950" y="70884"/>
                  </a:lnTo>
                  <a:lnTo>
                    <a:pt x="9950" y="71275"/>
                  </a:lnTo>
                  <a:cubicBezTo>
                    <a:pt x="9950" y="74668"/>
                    <a:pt x="12690" y="77408"/>
                    <a:pt x="16050" y="77408"/>
                  </a:cubicBezTo>
                  <a:cubicBezTo>
                    <a:pt x="19442" y="77408"/>
                    <a:pt x="22182" y="74668"/>
                    <a:pt x="22182" y="71275"/>
                  </a:cubicBezTo>
                  <a:lnTo>
                    <a:pt x="22182" y="70884"/>
                  </a:lnTo>
                  <a:lnTo>
                    <a:pt x="35361" y="70884"/>
                  </a:lnTo>
                  <a:lnTo>
                    <a:pt x="35361" y="71275"/>
                  </a:lnTo>
                  <a:cubicBezTo>
                    <a:pt x="35361" y="74668"/>
                    <a:pt x="38101" y="77408"/>
                    <a:pt x="41461" y="77408"/>
                  </a:cubicBezTo>
                  <a:cubicBezTo>
                    <a:pt x="44853" y="77408"/>
                    <a:pt x="47593" y="74668"/>
                    <a:pt x="47593" y="71275"/>
                  </a:cubicBezTo>
                  <a:lnTo>
                    <a:pt x="47593" y="68698"/>
                  </a:lnTo>
                  <a:cubicBezTo>
                    <a:pt x="53693" y="65501"/>
                    <a:pt x="57868" y="59108"/>
                    <a:pt x="57868" y="51736"/>
                  </a:cubicBezTo>
                  <a:cubicBezTo>
                    <a:pt x="57868" y="46712"/>
                    <a:pt x="55911" y="42113"/>
                    <a:pt x="52714" y="38688"/>
                  </a:cubicBezTo>
                  <a:cubicBezTo>
                    <a:pt x="55911" y="35295"/>
                    <a:pt x="57868" y="30696"/>
                    <a:pt x="57868" y="25673"/>
                  </a:cubicBezTo>
                  <a:cubicBezTo>
                    <a:pt x="57868" y="18300"/>
                    <a:pt x="53693" y="11907"/>
                    <a:pt x="47593" y="8710"/>
                  </a:cubicBezTo>
                  <a:lnTo>
                    <a:pt x="47593" y="6101"/>
                  </a:lnTo>
                  <a:cubicBezTo>
                    <a:pt x="47593" y="2741"/>
                    <a:pt x="44853" y="1"/>
                    <a:pt x="41461" y="1"/>
                  </a:cubicBezTo>
                  <a:cubicBezTo>
                    <a:pt x="38101" y="1"/>
                    <a:pt x="35361" y="2741"/>
                    <a:pt x="35361" y="6101"/>
                  </a:cubicBezTo>
                  <a:lnTo>
                    <a:pt x="35361" y="6525"/>
                  </a:lnTo>
                  <a:lnTo>
                    <a:pt x="22182" y="6525"/>
                  </a:lnTo>
                  <a:lnTo>
                    <a:pt x="22182" y="6101"/>
                  </a:lnTo>
                  <a:cubicBezTo>
                    <a:pt x="22182" y="2741"/>
                    <a:pt x="19442" y="1"/>
                    <a:pt x="16050" y="1"/>
                  </a:cubicBezTo>
                  <a:close/>
                </a:path>
              </a:pathLst>
            </a:custGeom>
            <a:solidFill>
              <a:schemeClr val="dk2"/>
            </a:solidFill>
            <a:ln w="0">
              <a:noFill/>
            </a:ln>
          </p:spPr>
          <p:style>
            <a:lnRef idx="0"/>
            <a:fillRef idx="0"/>
            <a:effectRef idx="0"/>
            <a:fontRef idx="minor"/>
          </p:style>
          <p:txBody>
            <a:bodyPr lIns="90000" rIns="90000" tIns="169920" bIns="1699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62" name="Google Shape;1140;p46"/>
            <p:cNvSpPr/>
            <p:nvPr/>
          </p:nvSpPr>
          <p:spPr>
            <a:xfrm>
              <a:off x="4531680" y="1677600"/>
              <a:ext cx="79560" cy="25560"/>
            </a:xfrm>
            <a:custGeom>
              <a:avLst/>
              <a:gdLst>
                <a:gd name="textAreaLeft" fmla="*/ 0 w 79560"/>
                <a:gd name="textAreaRight" fmla="*/ 80640 w 79560"/>
                <a:gd name="textAreaTop" fmla="*/ 0 h 25560"/>
                <a:gd name="textAreaBottom" fmla="*/ 26640 h 25560"/>
              </a:gdLst>
              <a:ahLst/>
              <a:rect l="textAreaLeft" t="textAreaTop" r="textAreaRight" b="textAreaBottom"/>
              <a:pathLst>
                <a:path w="36797" h="12234">
                  <a:moveTo>
                    <a:pt x="6101" y="1"/>
                  </a:moveTo>
                  <a:cubicBezTo>
                    <a:pt x="2741" y="1"/>
                    <a:pt x="1" y="2741"/>
                    <a:pt x="1" y="6101"/>
                  </a:cubicBezTo>
                  <a:cubicBezTo>
                    <a:pt x="1" y="9493"/>
                    <a:pt x="2741" y="12233"/>
                    <a:pt x="6101" y="12233"/>
                  </a:cubicBezTo>
                  <a:lnTo>
                    <a:pt x="30696" y="12233"/>
                  </a:lnTo>
                  <a:cubicBezTo>
                    <a:pt x="34056" y="12233"/>
                    <a:pt x="36796" y="9493"/>
                    <a:pt x="36796" y="6101"/>
                  </a:cubicBezTo>
                  <a:cubicBezTo>
                    <a:pt x="36796" y="2741"/>
                    <a:pt x="34056" y="1"/>
                    <a:pt x="30696" y="1"/>
                  </a:cubicBezTo>
                  <a:close/>
                </a:path>
              </a:pathLst>
            </a:custGeom>
            <a:solidFill>
              <a:schemeClr val="dk2"/>
            </a:solidFill>
            <a:ln w="0">
              <a:noFill/>
            </a:ln>
          </p:spPr>
          <p:style>
            <a:lnRef idx="0"/>
            <a:fillRef idx="0"/>
            <a:effectRef idx="0"/>
            <a:fontRef idx="minor"/>
          </p:style>
          <p:txBody>
            <a:bodyPr lIns="90000" rIns="90000" tIns="26640" bIns="2664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nvGrpSpPr>
          <p:cNvPr id="1363" name="Google Shape;1228;p 1"/>
          <p:cNvGrpSpPr/>
          <p:nvPr/>
        </p:nvGrpSpPr>
        <p:grpSpPr>
          <a:xfrm>
            <a:off x="1189800" y="3657600"/>
            <a:ext cx="410040" cy="410040"/>
            <a:chOff x="1189800" y="3657600"/>
            <a:chExt cx="410040" cy="410040"/>
          </a:xfrm>
        </p:grpSpPr>
        <p:sp>
          <p:nvSpPr>
            <p:cNvPr id="1364" name="Google Shape;1229;p 1"/>
            <p:cNvSpPr/>
            <p:nvPr/>
          </p:nvSpPr>
          <p:spPr>
            <a:xfrm>
              <a:off x="1328040" y="3772440"/>
              <a:ext cx="133560" cy="180720"/>
            </a:xfrm>
            <a:custGeom>
              <a:avLst/>
              <a:gdLst>
                <a:gd name="textAreaLeft" fmla="*/ 0 w 133560"/>
                <a:gd name="textAreaRight" fmla="*/ 134640 w 133560"/>
                <a:gd name="textAreaTop" fmla="*/ 0 h 180720"/>
                <a:gd name="textAreaBottom" fmla="*/ 181800 h 180720"/>
              </a:gdLst>
              <a:ahLst/>
              <a:rect l="textAreaLeft" t="textAreaTop" r="textAreaRight" b="textAreaBottom"/>
              <a:pathLst>
                <a:path w="68307" h="92315">
                  <a:moveTo>
                    <a:pt x="46158" y="20225"/>
                  </a:moveTo>
                  <a:cubicBezTo>
                    <a:pt x="51638" y="20225"/>
                    <a:pt x="56074" y="24694"/>
                    <a:pt x="56074" y="30141"/>
                  </a:cubicBezTo>
                  <a:cubicBezTo>
                    <a:pt x="56074" y="35589"/>
                    <a:pt x="51638" y="40058"/>
                    <a:pt x="46158" y="40058"/>
                  </a:cubicBezTo>
                  <a:lnTo>
                    <a:pt x="20258" y="40058"/>
                  </a:lnTo>
                  <a:lnTo>
                    <a:pt x="20258" y="20225"/>
                  </a:lnTo>
                  <a:close/>
                  <a:moveTo>
                    <a:pt x="46158" y="52290"/>
                  </a:moveTo>
                  <a:cubicBezTo>
                    <a:pt x="51638" y="52290"/>
                    <a:pt x="56074" y="56726"/>
                    <a:pt x="56074" y="62174"/>
                  </a:cubicBezTo>
                  <a:cubicBezTo>
                    <a:pt x="56074" y="67621"/>
                    <a:pt x="51638" y="72090"/>
                    <a:pt x="46158" y="72090"/>
                  </a:cubicBezTo>
                  <a:lnTo>
                    <a:pt x="20258" y="72090"/>
                  </a:lnTo>
                  <a:lnTo>
                    <a:pt x="20258" y="52290"/>
                  </a:lnTo>
                  <a:close/>
                  <a:moveTo>
                    <a:pt x="18333" y="0"/>
                  </a:moveTo>
                  <a:cubicBezTo>
                    <a:pt x="14940" y="0"/>
                    <a:pt x="12200" y="2741"/>
                    <a:pt x="12200" y="6100"/>
                  </a:cubicBezTo>
                  <a:lnTo>
                    <a:pt x="12200" y="7992"/>
                  </a:lnTo>
                  <a:lnTo>
                    <a:pt x="6133" y="7992"/>
                  </a:lnTo>
                  <a:cubicBezTo>
                    <a:pt x="2741" y="7992"/>
                    <a:pt x="1" y="10732"/>
                    <a:pt x="1" y="14125"/>
                  </a:cubicBezTo>
                  <a:cubicBezTo>
                    <a:pt x="1" y="17485"/>
                    <a:pt x="2741" y="20225"/>
                    <a:pt x="6133" y="20225"/>
                  </a:cubicBezTo>
                  <a:lnTo>
                    <a:pt x="8025" y="20225"/>
                  </a:lnTo>
                  <a:lnTo>
                    <a:pt x="8025" y="72090"/>
                  </a:lnTo>
                  <a:lnTo>
                    <a:pt x="6133" y="72090"/>
                  </a:lnTo>
                  <a:cubicBezTo>
                    <a:pt x="2741" y="72090"/>
                    <a:pt x="1" y="74830"/>
                    <a:pt x="1" y="78190"/>
                  </a:cubicBezTo>
                  <a:cubicBezTo>
                    <a:pt x="1" y="81583"/>
                    <a:pt x="2741" y="84323"/>
                    <a:pt x="6133" y="84323"/>
                  </a:cubicBezTo>
                  <a:lnTo>
                    <a:pt x="12200" y="84323"/>
                  </a:lnTo>
                  <a:lnTo>
                    <a:pt x="12200" y="86215"/>
                  </a:lnTo>
                  <a:cubicBezTo>
                    <a:pt x="12200" y="89575"/>
                    <a:pt x="14940" y="92315"/>
                    <a:pt x="18333" y="92315"/>
                  </a:cubicBezTo>
                  <a:cubicBezTo>
                    <a:pt x="21693" y="92315"/>
                    <a:pt x="24433" y="89575"/>
                    <a:pt x="24433" y="86215"/>
                  </a:cubicBezTo>
                  <a:lnTo>
                    <a:pt x="24433" y="84323"/>
                  </a:lnTo>
                  <a:lnTo>
                    <a:pt x="43450" y="84323"/>
                  </a:lnTo>
                  <a:lnTo>
                    <a:pt x="43450" y="86215"/>
                  </a:lnTo>
                  <a:cubicBezTo>
                    <a:pt x="43450" y="89575"/>
                    <a:pt x="46190" y="92315"/>
                    <a:pt x="49550" y="92315"/>
                  </a:cubicBezTo>
                  <a:cubicBezTo>
                    <a:pt x="52943" y="92315"/>
                    <a:pt x="55683" y="89575"/>
                    <a:pt x="55683" y="86215"/>
                  </a:cubicBezTo>
                  <a:lnTo>
                    <a:pt x="55683" y="82170"/>
                  </a:lnTo>
                  <a:cubicBezTo>
                    <a:pt x="63153" y="78582"/>
                    <a:pt x="68307" y="70981"/>
                    <a:pt x="68307" y="62174"/>
                  </a:cubicBezTo>
                  <a:cubicBezTo>
                    <a:pt x="68307" y="55878"/>
                    <a:pt x="65664" y="50202"/>
                    <a:pt x="61424" y="46158"/>
                  </a:cubicBezTo>
                  <a:cubicBezTo>
                    <a:pt x="65664" y="42113"/>
                    <a:pt x="68307" y="36437"/>
                    <a:pt x="68307" y="30141"/>
                  </a:cubicBezTo>
                  <a:cubicBezTo>
                    <a:pt x="68307" y="21334"/>
                    <a:pt x="63153" y="13733"/>
                    <a:pt x="55683" y="10145"/>
                  </a:cubicBezTo>
                  <a:lnTo>
                    <a:pt x="55683" y="6100"/>
                  </a:lnTo>
                  <a:cubicBezTo>
                    <a:pt x="55683" y="2741"/>
                    <a:pt x="52943" y="0"/>
                    <a:pt x="49550" y="0"/>
                  </a:cubicBezTo>
                  <a:cubicBezTo>
                    <a:pt x="46190" y="0"/>
                    <a:pt x="43450" y="2741"/>
                    <a:pt x="43450" y="6100"/>
                  </a:cubicBezTo>
                  <a:lnTo>
                    <a:pt x="43450" y="7992"/>
                  </a:lnTo>
                  <a:lnTo>
                    <a:pt x="24433" y="7992"/>
                  </a:lnTo>
                  <a:lnTo>
                    <a:pt x="24433" y="6100"/>
                  </a:lnTo>
                  <a:cubicBezTo>
                    <a:pt x="24433" y="2741"/>
                    <a:pt x="21693" y="0"/>
                    <a:pt x="18333" y="0"/>
                  </a:cubicBezTo>
                  <a:close/>
                </a:path>
              </a:pathLst>
            </a:custGeom>
            <a:solidFill>
              <a:schemeClr val="dk2"/>
            </a:solidFill>
            <a:ln w="0">
              <a:noFill/>
            </a:ln>
          </p:spPr>
          <p:style>
            <a:lnRef idx="0"/>
            <a:fillRef idx="0"/>
            <a:effectRef idx="0"/>
            <a:fontRef idx="minor"/>
          </p:style>
          <p:txBody>
            <a:bodyPr lIns="90000" rIns="90000" tIns="182160" bIns="182160" anchor="ctr">
              <a:noAutofit/>
            </a:bodyPr>
            <a:p>
              <a:pPr>
                <a:lnSpc>
                  <a:spcPct val="100000"/>
                </a:lnSpc>
              </a:pPr>
              <a:endParaRPr b="0" lang="en-US" sz="1400" spc="-1" strike="noStrike">
                <a:solidFill>
                  <a:srgbClr val="000000"/>
                </a:solidFill>
                <a:latin typeface="Arial"/>
                <a:ea typeface="DejaVu Sans"/>
              </a:endParaRPr>
            </a:p>
          </p:txBody>
        </p:sp>
        <p:sp>
          <p:nvSpPr>
            <p:cNvPr id="1365" name="Google Shape;1230;p 1"/>
            <p:cNvSpPr/>
            <p:nvPr/>
          </p:nvSpPr>
          <p:spPr>
            <a:xfrm>
              <a:off x="1189800" y="3657600"/>
              <a:ext cx="410040" cy="410040"/>
            </a:xfrm>
            <a:custGeom>
              <a:avLst/>
              <a:gdLst>
                <a:gd name="textAreaLeft" fmla="*/ 0 w 410040"/>
                <a:gd name="textAreaRight" fmla="*/ 411120 w 410040"/>
                <a:gd name="textAreaTop" fmla="*/ 0 h 410040"/>
                <a:gd name="textAreaBottom" fmla="*/ 411120 h 410040"/>
              </a:gdLst>
              <a:ahLst/>
              <a:rect l="textAreaLeft" t="textAreaTop" r="textAreaRight" b="textAreaBottom"/>
              <a:pathLst>
                <a:path w="208768" h="208768">
                  <a:moveTo>
                    <a:pt x="73688" y="12232"/>
                  </a:moveTo>
                  <a:lnTo>
                    <a:pt x="73688" y="24563"/>
                  </a:lnTo>
                  <a:lnTo>
                    <a:pt x="61358" y="24563"/>
                  </a:lnTo>
                  <a:lnTo>
                    <a:pt x="61358" y="12232"/>
                  </a:lnTo>
                  <a:close/>
                  <a:moveTo>
                    <a:pt x="147409" y="12232"/>
                  </a:moveTo>
                  <a:lnTo>
                    <a:pt x="147409" y="24563"/>
                  </a:lnTo>
                  <a:lnTo>
                    <a:pt x="135079" y="24563"/>
                  </a:lnTo>
                  <a:lnTo>
                    <a:pt x="135079" y="12232"/>
                  </a:lnTo>
                  <a:close/>
                  <a:moveTo>
                    <a:pt x="24563" y="61358"/>
                  </a:moveTo>
                  <a:lnTo>
                    <a:pt x="24563" y="73688"/>
                  </a:lnTo>
                  <a:lnTo>
                    <a:pt x="12232" y="73688"/>
                  </a:lnTo>
                  <a:lnTo>
                    <a:pt x="12232" y="61358"/>
                  </a:lnTo>
                  <a:close/>
                  <a:moveTo>
                    <a:pt x="196535" y="61358"/>
                  </a:moveTo>
                  <a:lnTo>
                    <a:pt x="196535" y="73688"/>
                  </a:lnTo>
                  <a:lnTo>
                    <a:pt x="184204" y="73688"/>
                  </a:lnTo>
                  <a:lnTo>
                    <a:pt x="184204" y="61358"/>
                  </a:lnTo>
                  <a:close/>
                  <a:moveTo>
                    <a:pt x="24563" y="135079"/>
                  </a:moveTo>
                  <a:lnTo>
                    <a:pt x="24563" y="147409"/>
                  </a:lnTo>
                  <a:lnTo>
                    <a:pt x="12232" y="147409"/>
                  </a:lnTo>
                  <a:lnTo>
                    <a:pt x="12232" y="135079"/>
                  </a:lnTo>
                  <a:close/>
                  <a:moveTo>
                    <a:pt x="196535" y="135079"/>
                  </a:moveTo>
                  <a:lnTo>
                    <a:pt x="196535" y="147409"/>
                  </a:lnTo>
                  <a:lnTo>
                    <a:pt x="184204" y="147409"/>
                  </a:lnTo>
                  <a:lnTo>
                    <a:pt x="184204" y="135079"/>
                  </a:lnTo>
                  <a:close/>
                  <a:moveTo>
                    <a:pt x="166557" y="36795"/>
                  </a:moveTo>
                  <a:cubicBezTo>
                    <a:pt x="169558" y="36795"/>
                    <a:pt x="171972" y="39209"/>
                    <a:pt x="171972" y="42210"/>
                  </a:cubicBezTo>
                  <a:lnTo>
                    <a:pt x="171972" y="166557"/>
                  </a:lnTo>
                  <a:cubicBezTo>
                    <a:pt x="171972" y="169558"/>
                    <a:pt x="169558" y="171972"/>
                    <a:pt x="166557" y="171972"/>
                  </a:cubicBezTo>
                  <a:lnTo>
                    <a:pt x="42210" y="171972"/>
                  </a:lnTo>
                  <a:cubicBezTo>
                    <a:pt x="39209" y="171972"/>
                    <a:pt x="36795" y="169558"/>
                    <a:pt x="36795" y="166557"/>
                  </a:cubicBezTo>
                  <a:lnTo>
                    <a:pt x="36795" y="42210"/>
                  </a:lnTo>
                  <a:cubicBezTo>
                    <a:pt x="36795" y="39209"/>
                    <a:pt x="39209" y="36795"/>
                    <a:pt x="42210" y="36795"/>
                  </a:cubicBezTo>
                  <a:close/>
                  <a:moveTo>
                    <a:pt x="73688" y="184204"/>
                  </a:moveTo>
                  <a:lnTo>
                    <a:pt x="73688" y="196535"/>
                  </a:lnTo>
                  <a:lnTo>
                    <a:pt x="61358" y="196535"/>
                  </a:lnTo>
                  <a:lnTo>
                    <a:pt x="61358" y="184204"/>
                  </a:lnTo>
                  <a:close/>
                  <a:moveTo>
                    <a:pt x="147409" y="184204"/>
                  </a:moveTo>
                  <a:lnTo>
                    <a:pt x="147409" y="196535"/>
                  </a:lnTo>
                  <a:lnTo>
                    <a:pt x="135079" y="196535"/>
                  </a:lnTo>
                  <a:lnTo>
                    <a:pt x="135079" y="184204"/>
                  </a:lnTo>
                  <a:close/>
                  <a:moveTo>
                    <a:pt x="55258" y="0"/>
                  </a:moveTo>
                  <a:cubicBezTo>
                    <a:pt x="51866" y="0"/>
                    <a:pt x="49126" y="2740"/>
                    <a:pt x="49126" y="6133"/>
                  </a:cubicBezTo>
                  <a:lnTo>
                    <a:pt x="49126" y="24563"/>
                  </a:lnTo>
                  <a:lnTo>
                    <a:pt x="42210" y="24563"/>
                  </a:lnTo>
                  <a:cubicBezTo>
                    <a:pt x="32489" y="24563"/>
                    <a:pt x="24563" y="32489"/>
                    <a:pt x="24563" y="42210"/>
                  </a:cubicBezTo>
                  <a:lnTo>
                    <a:pt x="24563" y="49126"/>
                  </a:lnTo>
                  <a:lnTo>
                    <a:pt x="6133" y="49126"/>
                  </a:lnTo>
                  <a:cubicBezTo>
                    <a:pt x="2740" y="49126"/>
                    <a:pt x="0" y="51866"/>
                    <a:pt x="0" y="55258"/>
                  </a:cubicBezTo>
                  <a:lnTo>
                    <a:pt x="0" y="79821"/>
                  </a:lnTo>
                  <a:cubicBezTo>
                    <a:pt x="0" y="83181"/>
                    <a:pt x="2740" y="85921"/>
                    <a:pt x="6133" y="85921"/>
                  </a:cubicBezTo>
                  <a:lnTo>
                    <a:pt x="24563" y="85921"/>
                  </a:lnTo>
                  <a:lnTo>
                    <a:pt x="24563" y="122846"/>
                  </a:lnTo>
                  <a:lnTo>
                    <a:pt x="6133" y="122846"/>
                  </a:lnTo>
                  <a:cubicBezTo>
                    <a:pt x="2740" y="122846"/>
                    <a:pt x="0" y="125586"/>
                    <a:pt x="0" y="128946"/>
                  </a:cubicBezTo>
                  <a:lnTo>
                    <a:pt x="0" y="153509"/>
                  </a:lnTo>
                  <a:cubicBezTo>
                    <a:pt x="0" y="156902"/>
                    <a:pt x="2740" y="159642"/>
                    <a:pt x="6133" y="159642"/>
                  </a:cubicBezTo>
                  <a:lnTo>
                    <a:pt x="24563" y="159642"/>
                  </a:lnTo>
                  <a:lnTo>
                    <a:pt x="24563" y="166557"/>
                  </a:lnTo>
                  <a:cubicBezTo>
                    <a:pt x="24563" y="176278"/>
                    <a:pt x="32489" y="184204"/>
                    <a:pt x="42210" y="184204"/>
                  </a:cubicBezTo>
                  <a:lnTo>
                    <a:pt x="49126" y="184204"/>
                  </a:lnTo>
                  <a:lnTo>
                    <a:pt x="49126" y="202667"/>
                  </a:lnTo>
                  <a:cubicBezTo>
                    <a:pt x="49126" y="206027"/>
                    <a:pt x="51866" y="208767"/>
                    <a:pt x="55258" y="208767"/>
                  </a:cubicBezTo>
                  <a:lnTo>
                    <a:pt x="79821" y="208767"/>
                  </a:lnTo>
                  <a:cubicBezTo>
                    <a:pt x="83181" y="208767"/>
                    <a:pt x="85921" y="206027"/>
                    <a:pt x="85921" y="202667"/>
                  </a:cubicBezTo>
                  <a:lnTo>
                    <a:pt x="85921" y="184204"/>
                  </a:lnTo>
                  <a:lnTo>
                    <a:pt x="122846" y="184204"/>
                  </a:lnTo>
                  <a:lnTo>
                    <a:pt x="122846" y="202667"/>
                  </a:lnTo>
                  <a:cubicBezTo>
                    <a:pt x="122846" y="206027"/>
                    <a:pt x="125586" y="208767"/>
                    <a:pt x="128946" y="208767"/>
                  </a:cubicBezTo>
                  <a:lnTo>
                    <a:pt x="153509" y="208767"/>
                  </a:lnTo>
                  <a:cubicBezTo>
                    <a:pt x="156902" y="208767"/>
                    <a:pt x="159642" y="206027"/>
                    <a:pt x="159642" y="202667"/>
                  </a:cubicBezTo>
                  <a:lnTo>
                    <a:pt x="159642" y="184204"/>
                  </a:lnTo>
                  <a:lnTo>
                    <a:pt x="166557" y="184204"/>
                  </a:lnTo>
                  <a:cubicBezTo>
                    <a:pt x="176278" y="184204"/>
                    <a:pt x="184204" y="176278"/>
                    <a:pt x="184204" y="166557"/>
                  </a:cubicBezTo>
                  <a:lnTo>
                    <a:pt x="184204" y="159642"/>
                  </a:lnTo>
                  <a:lnTo>
                    <a:pt x="202667" y="159642"/>
                  </a:lnTo>
                  <a:cubicBezTo>
                    <a:pt x="206027" y="159642"/>
                    <a:pt x="208767" y="156902"/>
                    <a:pt x="208767" y="153509"/>
                  </a:cubicBezTo>
                  <a:lnTo>
                    <a:pt x="208767" y="128946"/>
                  </a:lnTo>
                  <a:cubicBezTo>
                    <a:pt x="208767" y="125586"/>
                    <a:pt x="206027" y="122846"/>
                    <a:pt x="202667" y="122846"/>
                  </a:cubicBezTo>
                  <a:lnTo>
                    <a:pt x="184204" y="122846"/>
                  </a:lnTo>
                  <a:lnTo>
                    <a:pt x="184204" y="85921"/>
                  </a:lnTo>
                  <a:lnTo>
                    <a:pt x="202667" y="85921"/>
                  </a:lnTo>
                  <a:cubicBezTo>
                    <a:pt x="206027" y="85921"/>
                    <a:pt x="208767" y="83181"/>
                    <a:pt x="208767" y="79821"/>
                  </a:cubicBezTo>
                  <a:lnTo>
                    <a:pt x="208767" y="55258"/>
                  </a:lnTo>
                  <a:cubicBezTo>
                    <a:pt x="208767" y="51866"/>
                    <a:pt x="206027" y="49126"/>
                    <a:pt x="202667" y="49126"/>
                  </a:cubicBezTo>
                  <a:lnTo>
                    <a:pt x="184204" y="49126"/>
                  </a:lnTo>
                  <a:lnTo>
                    <a:pt x="184204" y="42210"/>
                  </a:lnTo>
                  <a:cubicBezTo>
                    <a:pt x="184204" y="32489"/>
                    <a:pt x="176278" y="24563"/>
                    <a:pt x="166557" y="24563"/>
                  </a:cubicBezTo>
                  <a:lnTo>
                    <a:pt x="159642" y="24563"/>
                  </a:lnTo>
                  <a:lnTo>
                    <a:pt x="159642" y="6133"/>
                  </a:lnTo>
                  <a:cubicBezTo>
                    <a:pt x="159642" y="2740"/>
                    <a:pt x="156902" y="0"/>
                    <a:pt x="153509" y="0"/>
                  </a:cubicBezTo>
                  <a:lnTo>
                    <a:pt x="128946" y="0"/>
                  </a:lnTo>
                  <a:cubicBezTo>
                    <a:pt x="125586" y="0"/>
                    <a:pt x="122846" y="2740"/>
                    <a:pt x="122846" y="6133"/>
                  </a:cubicBezTo>
                  <a:lnTo>
                    <a:pt x="122846" y="24563"/>
                  </a:lnTo>
                  <a:lnTo>
                    <a:pt x="85921" y="24563"/>
                  </a:lnTo>
                  <a:lnTo>
                    <a:pt x="85921" y="6133"/>
                  </a:lnTo>
                  <a:cubicBezTo>
                    <a:pt x="85921" y="2740"/>
                    <a:pt x="83181" y="0"/>
                    <a:pt x="79821" y="0"/>
                  </a:cubicBezTo>
                  <a:close/>
                </a:path>
              </a:pathLst>
            </a:custGeom>
            <a:solidFill>
              <a:schemeClr val="dk2"/>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grpSp>
      <p:sp>
        <p:nvSpPr>
          <p:cNvPr id="1366" name="PlaceHolder 14"/>
          <p:cNvSpPr/>
          <p:nvPr/>
        </p:nvSpPr>
        <p:spPr>
          <a:xfrm>
            <a:off x="256680" y="4118040"/>
            <a:ext cx="2486160" cy="453600"/>
          </a:xfrm>
          <a:prstGeom prst="rect">
            <a:avLst/>
          </a:prstGeom>
          <a:noFill/>
          <a:ln w="0">
            <a:noFill/>
          </a:ln>
        </p:spPr>
        <p:style>
          <a:lnRef idx="0"/>
          <a:fillRef idx="0"/>
          <a:effectRef idx="0"/>
          <a:fontRef idx="minor"/>
        </p:style>
        <p:txBody>
          <a:bodyPr lIns="0" rIns="0" tIns="91440" bIns="91440" anchor="t">
            <a:noAutofit/>
          </a:bodyPr>
          <a:p>
            <a:pPr algn="ctr">
              <a:lnSpc>
                <a:spcPct val="100000"/>
              </a:lnSpc>
              <a:tabLst>
                <a:tab algn="l" pos="0"/>
              </a:tabLst>
            </a:pPr>
            <a:r>
              <a:rPr b="0" lang="en" sz="2100" spc="-1" strike="noStrike">
                <a:solidFill>
                  <a:schemeClr val="accent2"/>
                </a:solidFill>
                <a:latin typeface="Chewy"/>
                <a:ea typeface="Chewy"/>
              </a:rPr>
              <a:t>Gradient Boosting</a:t>
            </a:r>
            <a:endParaRPr b="0" lang="en-US"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7" name="PlaceHolder 1"/>
          <p:cNvSpPr>
            <a:spLocks noGrp="1"/>
          </p:cNvSpPr>
          <p:nvPr>
            <p:ph type="title"/>
          </p:nvPr>
        </p:nvSpPr>
        <p:spPr>
          <a:xfrm>
            <a:off x="4602240" y="444960"/>
            <a:ext cx="3827520" cy="571680"/>
          </a:xfrm>
          <a:prstGeom prst="rect">
            <a:avLst/>
          </a:prstGeom>
          <a:noFill/>
          <a:ln w="0">
            <a:noFill/>
          </a:ln>
        </p:spPr>
        <p:txBody>
          <a:bodyPr lIns="90000" rIns="90000" tIns="91440" bIns="91440" anchor="t">
            <a:noAutofit/>
          </a:bodyPr>
          <a:p>
            <a:pPr indent="0">
              <a:lnSpc>
                <a:spcPct val="100000"/>
              </a:lnSpc>
              <a:buNone/>
              <a:tabLst>
                <a:tab algn="l" pos="0"/>
              </a:tabLst>
            </a:pPr>
            <a:r>
              <a:rPr b="0" lang="en" sz="3000" spc="-1" strike="noStrike">
                <a:solidFill>
                  <a:schemeClr val="lt2"/>
                </a:solidFill>
                <a:latin typeface="Chewy"/>
                <a:ea typeface="Chewy"/>
              </a:rPr>
              <a:t>Libraries Used</a:t>
            </a:r>
            <a:endParaRPr b="0" lang="en-US" sz="3000" spc="-1" strike="noStrike">
              <a:solidFill>
                <a:srgbClr val="000000"/>
              </a:solidFill>
              <a:latin typeface="Arial"/>
            </a:endParaRPr>
          </a:p>
        </p:txBody>
      </p:sp>
      <p:sp>
        <p:nvSpPr>
          <p:cNvPr id="1368" name="PlaceHolder 2"/>
          <p:cNvSpPr>
            <a:spLocks noGrp="1"/>
          </p:cNvSpPr>
          <p:nvPr>
            <p:ph type="subTitle"/>
          </p:nvPr>
        </p:nvSpPr>
        <p:spPr>
          <a:xfrm>
            <a:off x="4602240" y="1579680"/>
            <a:ext cx="3827520" cy="2440080"/>
          </a:xfrm>
          <a:prstGeom prst="rect">
            <a:avLst/>
          </a:prstGeom>
          <a:noFill/>
          <a:ln w="0">
            <a:noFill/>
          </a:ln>
        </p:spPr>
        <p:txBody>
          <a:bodyPr lIns="0" rIns="0" tIns="91440" bIns="91440" anchor="t">
            <a:noAutofit/>
          </a:bodyPr>
          <a:p>
            <a:pPr indent="0">
              <a:lnSpc>
                <a:spcPct val="100000"/>
              </a:lnSpc>
              <a:buNone/>
              <a:tabLst>
                <a:tab algn="l" pos="0"/>
              </a:tabLst>
            </a:pPr>
            <a:endParaRPr b="0" lang="en-US" sz="1600" spc="-1" strike="noStrike">
              <a:solidFill>
                <a:srgbClr val="000000"/>
              </a:solidFill>
              <a:latin typeface="Arial"/>
            </a:endParaRPr>
          </a:p>
          <a:p>
            <a:pPr marL="457200" indent="-330120">
              <a:lnSpc>
                <a:spcPct val="100000"/>
              </a:lnSpc>
              <a:buClr>
                <a:srgbClr val="fbbf60"/>
              </a:buClr>
              <a:buFont typeface="Ubuntu"/>
              <a:buChar char="●"/>
              <a:tabLst>
                <a:tab algn="l" pos="0"/>
              </a:tabLst>
            </a:pPr>
            <a:r>
              <a:rPr b="0" lang="en" sz="1600" spc="-1" strike="noStrike">
                <a:solidFill>
                  <a:schemeClr val="accent3"/>
                </a:solidFill>
                <a:latin typeface="Ubuntu"/>
                <a:ea typeface="Ubuntu"/>
              </a:rPr>
              <a:t>Numpy</a:t>
            </a:r>
            <a:endParaRPr b="0" lang="en-US" sz="1600" spc="-1" strike="noStrike">
              <a:solidFill>
                <a:srgbClr val="000000"/>
              </a:solidFill>
              <a:latin typeface="Arial"/>
            </a:endParaRPr>
          </a:p>
          <a:p>
            <a:pPr marL="457200" indent="-330120">
              <a:lnSpc>
                <a:spcPct val="100000"/>
              </a:lnSpc>
              <a:buClr>
                <a:srgbClr val="fbbf60"/>
              </a:buClr>
              <a:buFont typeface="Ubuntu"/>
              <a:buChar char="●"/>
              <a:tabLst>
                <a:tab algn="l" pos="0"/>
              </a:tabLst>
            </a:pPr>
            <a:r>
              <a:rPr b="0" lang="en" sz="1600" spc="-1" strike="noStrike">
                <a:solidFill>
                  <a:schemeClr val="accent3"/>
                </a:solidFill>
                <a:latin typeface="Ubuntu"/>
                <a:ea typeface="Ubuntu"/>
              </a:rPr>
              <a:t>Seaborn</a:t>
            </a:r>
            <a:endParaRPr b="0" lang="en-US" sz="1600" spc="-1" strike="noStrike">
              <a:solidFill>
                <a:srgbClr val="000000"/>
              </a:solidFill>
              <a:latin typeface="Arial"/>
            </a:endParaRPr>
          </a:p>
          <a:p>
            <a:pPr marL="457200" indent="-330120">
              <a:lnSpc>
                <a:spcPct val="100000"/>
              </a:lnSpc>
              <a:buClr>
                <a:srgbClr val="fbbf60"/>
              </a:buClr>
              <a:buFont typeface="Ubuntu"/>
              <a:buChar char="●"/>
              <a:tabLst>
                <a:tab algn="l" pos="0"/>
              </a:tabLst>
            </a:pPr>
            <a:r>
              <a:rPr b="0" lang="en" sz="1600" spc="-1" strike="noStrike">
                <a:solidFill>
                  <a:schemeClr val="accent3"/>
                </a:solidFill>
                <a:latin typeface="Ubuntu"/>
                <a:ea typeface="Ubuntu"/>
              </a:rPr>
              <a:t>Scikit-learn</a:t>
            </a:r>
            <a:endParaRPr b="0" lang="en-US" sz="1600" spc="-1" strike="noStrike">
              <a:solidFill>
                <a:srgbClr val="000000"/>
              </a:solidFill>
              <a:latin typeface="Arial"/>
            </a:endParaRPr>
          </a:p>
          <a:p>
            <a:pPr marL="457200" indent="-330120">
              <a:lnSpc>
                <a:spcPct val="100000"/>
              </a:lnSpc>
              <a:buClr>
                <a:srgbClr val="fbbf60"/>
              </a:buClr>
              <a:buFont typeface="Ubuntu"/>
              <a:buChar char="●"/>
              <a:tabLst>
                <a:tab algn="l" pos="0"/>
              </a:tabLst>
            </a:pPr>
            <a:r>
              <a:rPr b="0" lang="en" sz="1600" spc="-1" strike="noStrike">
                <a:solidFill>
                  <a:schemeClr val="accent3"/>
                </a:solidFill>
                <a:latin typeface="Ubuntu"/>
                <a:ea typeface="Ubuntu"/>
              </a:rPr>
              <a:t>Matplotlib</a:t>
            </a:r>
            <a:endParaRPr b="0" lang="en-US" sz="1600" spc="-1" strike="noStrike">
              <a:solidFill>
                <a:srgbClr val="000000"/>
              </a:solidFill>
              <a:latin typeface="Arial"/>
            </a:endParaRPr>
          </a:p>
          <a:p>
            <a:pPr marL="457200" indent="-330120">
              <a:lnSpc>
                <a:spcPct val="100000"/>
              </a:lnSpc>
              <a:buClr>
                <a:srgbClr val="fbbf60"/>
              </a:buClr>
              <a:buFont typeface="Ubuntu"/>
              <a:buChar char="●"/>
              <a:tabLst>
                <a:tab algn="l" pos="0"/>
              </a:tabLst>
            </a:pPr>
            <a:r>
              <a:rPr b="0" lang="en" sz="1600" spc="-1" strike="noStrike">
                <a:solidFill>
                  <a:schemeClr val="accent3"/>
                </a:solidFill>
                <a:latin typeface="Ubuntu"/>
                <a:ea typeface="Ubuntu"/>
              </a:rPr>
              <a:t>Pandas</a:t>
            </a:r>
            <a:endParaRPr b="0" lang="en-US" sz="1600" spc="-1" strike="noStrike">
              <a:solidFill>
                <a:srgbClr val="000000"/>
              </a:solidFill>
              <a:latin typeface="Arial"/>
            </a:endParaRPr>
          </a:p>
          <a:p>
            <a:pPr indent="0">
              <a:lnSpc>
                <a:spcPct val="100000"/>
              </a:lnSpc>
              <a:buNone/>
              <a:tabLst>
                <a:tab algn="l" pos="0"/>
              </a:tabLst>
            </a:pPr>
            <a:endParaRPr b="0" lang="en-US" sz="1600" spc="-1" strike="noStrike">
              <a:solidFill>
                <a:srgbClr val="000000"/>
              </a:solidFill>
              <a:latin typeface="Arial"/>
            </a:endParaRPr>
          </a:p>
          <a:p>
            <a:pPr indent="0">
              <a:lnSpc>
                <a:spcPct val="100000"/>
              </a:lnSpc>
              <a:buNone/>
              <a:tabLst>
                <a:tab algn="l" pos="0"/>
              </a:tabLst>
            </a:pPr>
            <a:endParaRPr b="0" lang="en-US" sz="1600" spc="-1" strike="noStrike">
              <a:solidFill>
                <a:srgbClr val="000000"/>
              </a:solidFill>
              <a:latin typeface="Arial"/>
            </a:endParaRPr>
          </a:p>
        </p:txBody>
      </p:sp>
      <p:grpSp>
        <p:nvGrpSpPr>
          <p:cNvPr id="1369" name="Google Shape;1166;p48"/>
          <p:cNvGrpSpPr/>
          <p:nvPr/>
        </p:nvGrpSpPr>
        <p:grpSpPr>
          <a:xfrm>
            <a:off x="713160" y="1423800"/>
            <a:ext cx="3577680" cy="2634120"/>
            <a:chOff x="713160" y="1423800"/>
            <a:chExt cx="3577680" cy="2634120"/>
          </a:xfrm>
        </p:grpSpPr>
        <p:sp>
          <p:nvSpPr>
            <p:cNvPr id="1370" name="Google Shape;1167;p48"/>
            <p:cNvSpPr/>
            <p:nvPr/>
          </p:nvSpPr>
          <p:spPr>
            <a:xfrm>
              <a:off x="2430720" y="1446120"/>
              <a:ext cx="253800" cy="2507400"/>
            </a:xfrm>
            <a:custGeom>
              <a:avLst/>
              <a:gdLst>
                <a:gd name="textAreaLeft" fmla="*/ 0 w 253800"/>
                <a:gd name="textAreaRight" fmla="*/ 254880 w 253800"/>
                <a:gd name="textAreaTop" fmla="*/ 0 h 2507400"/>
                <a:gd name="textAreaBottom" fmla="*/ 2508480 h 2507400"/>
              </a:gdLst>
              <a:ahLst/>
              <a:rect l="textAreaLeft" t="textAreaTop" r="textAreaRight" b="textAreaBottom"/>
              <a:pathLst>
                <a:path w="13577" h="133596">
                  <a:moveTo>
                    <a:pt x="13576" y="133596"/>
                  </a:moveTo>
                  <a:lnTo>
                    <a:pt x="0" y="133596"/>
                  </a:lnTo>
                  <a:cubicBezTo>
                    <a:pt x="2502" y="58776"/>
                    <a:pt x="3603" y="23150"/>
                    <a:pt x="4270" y="3002"/>
                  </a:cubicBezTo>
                  <a:cubicBezTo>
                    <a:pt x="4336" y="1334"/>
                    <a:pt x="5471" y="0"/>
                    <a:pt x="6772" y="0"/>
                  </a:cubicBezTo>
                  <a:lnTo>
                    <a:pt x="6772" y="0"/>
                  </a:lnTo>
                  <a:cubicBezTo>
                    <a:pt x="8072" y="0"/>
                    <a:pt x="9207" y="1334"/>
                    <a:pt x="9273" y="3002"/>
                  </a:cubicBezTo>
                  <a:cubicBezTo>
                    <a:pt x="9940" y="23183"/>
                    <a:pt x="11075" y="58809"/>
                    <a:pt x="13576" y="133596"/>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71" name="Google Shape;1168;p48"/>
            <p:cNvSpPr/>
            <p:nvPr/>
          </p:nvSpPr>
          <p:spPr>
            <a:xfrm>
              <a:off x="1823040" y="3839400"/>
              <a:ext cx="1468800" cy="174960"/>
            </a:xfrm>
            <a:custGeom>
              <a:avLst/>
              <a:gdLst>
                <a:gd name="textAreaLeft" fmla="*/ 0 w 1468800"/>
                <a:gd name="textAreaRight" fmla="*/ 1469880 w 1468800"/>
                <a:gd name="textAreaTop" fmla="*/ 0 h 174960"/>
                <a:gd name="textAreaBottom" fmla="*/ 176040 h 174960"/>
              </a:gdLst>
              <a:ahLst/>
              <a:rect l="textAreaLeft" t="textAreaTop" r="textAreaRight" b="textAreaBottom"/>
              <a:pathLst>
                <a:path w="78290" h="9374">
                  <a:moveTo>
                    <a:pt x="78290" y="9373"/>
                  </a:moveTo>
                  <a:cubicBezTo>
                    <a:pt x="77789" y="8339"/>
                    <a:pt x="77189" y="7372"/>
                    <a:pt x="76522" y="6471"/>
                  </a:cubicBezTo>
                  <a:cubicBezTo>
                    <a:pt x="73653" y="2468"/>
                    <a:pt x="69650" y="0"/>
                    <a:pt x="65281" y="0"/>
                  </a:cubicBezTo>
                  <a:lnTo>
                    <a:pt x="13043" y="0"/>
                  </a:lnTo>
                  <a:cubicBezTo>
                    <a:pt x="8640" y="0"/>
                    <a:pt x="4671" y="2502"/>
                    <a:pt x="1769" y="6471"/>
                  </a:cubicBezTo>
                  <a:cubicBezTo>
                    <a:pt x="1135" y="7372"/>
                    <a:pt x="534" y="8339"/>
                    <a:pt x="1" y="9373"/>
                  </a:cubicBezTo>
                  <a:close/>
                </a:path>
              </a:pathLst>
            </a:custGeom>
            <a:solidFill>
              <a:schemeClr val="dk2"/>
            </a:solidFill>
            <a:ln w="0">
              <a:noFill/>
            </a:ln>
          </p:spPr>
          <p:style>
            <a:lnRef idx="0"/>
            <a:fillRef idx="0"/>
            <a:effectRef idx="0"/>
            <a:fontRef idx="minor"/>
          </p:style>
          <p:txBody>
            <a:bodyPr lIns="90000" rIns="90000" tIns="176400" bIns="1764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72" name="Google Shape;1169;p48"/>
            <p:cNvSpPr/>
            <p:nvPr/>
          </p:nvSpPr>
          <p:spPr>
            <a:xfrm>
              <a:off x="1823040" y="3970080"/>
              <a:ext cx="1468800" cy="87840"/>
            </a:xfrm>
            <a:custGeom>
              <a:avLst/>
              <a:gdLst>
                <a:gd name="textAreaLeft" fmla="*/ 0 w 1468800"/>
                <a:gd name="textAreaRight" fmla="*/ 1469880 w 1468800"/>
                <a:gd name="textAreaTop" fmla="*/ 0 h 87840"/>
                <a:gd name="textAreaBottom" fmla="*/ 88920 h 87840"/>
              </a:gdLst>
              <a:ahLst/>
              <a:rect l="textAreaLeft" t="textAreaTop" r="textAreaRight" b="textAreaBottom"/>
              <a:pathLst>
                <a:path w="78290" h="4738">
                  <a:moveTo>
                    <a:pt x="78290" y="2369"/>
                  </a:moveTo>
                  <a:cubicBezTo>
                    <a:pt x="78290" y="3670"/>
                    <a:pt x="60777" y="4737"/>
                    <a:pt x="39162" y="4737"/>
                  </a:cubicBezTo>
                  <a:cubicBezTo>
                    <a:pt x="17546" y="4737"/>
                    <a:pt x="1" y="3670"/>
                    <a:pt x="1" y="2369"/>
                  </a:cubicBezTo>
                  <a:cubicBezTo>
                    <a:pt x="1" y="1068"/>
                    <a:pt x="17546" y="1"/>
                    <a:pt x="39162" y="1"/>
                  </a:cubicBezTo>
                  <a:cubicBezTo>
                    <a:pt x="60777" y="1"/>
                    <a:pt x="78290" y="1068"/>
                    <a:pt x="78290" y="2369"/>
                  </a:cubicBezTo>
                  <a:close/>
                </a:path>
              </a:pathLst>
            </a:custGeom>
            <a:solidFill>
              <a:schemeClr val="dk2"/>
            </a:solidFill>
            <a:ln w="0">
              <a:noFill/>
            </a:ln>
          </p:spPr>
          <p:style>
            <a:lnRef idx="0"/>
            <a:fillRef idx="0"/>
            <a:effectRef idx="0"/>
            <a:fontRef idx="minor"/>
          </p:style>
          <p:txBody>
            <a:bodyPr lIns="90000" rIns="90000" tIns="89280" bIns="892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73" name="Google Shape;1170;p48"/>
            <p:cNvSpPr/>
            <p:nvPr/>
          </p:nvSpPr>
          <p:spPr>
            <a:xfrm>
              <a:off x="1378440" y="1423800"/>
              <a:ext cx="2257920" cy="765360"/>
            </a:xfrm>
            <a:custGeom>
              <a:avLst/>
              <a:gdLst>
                <a:gd name="textAreaLeft" fmla="*/ 0 w 2257920"/>
                <a:gd name="textAreaRight" fmla="*/ 2259000 w 2257920"/>
                <a:gd name="textAreaTop" fmla="*/ 0 h 765360"/>
                <a:gd name="textAreaBottom" fmla="*/ 766440 h 765360"/>
              </a:gdLst>
              <a:ahLst/>
              <a:rect l="textAreaLeft" t="textAreaTop" r="textAreaRight" b="textAreaBottom"/>
              <a:pathLst>
                <a:path w="120320" h="40830">
                  <a:moveTo>
                    <a:pt x="4103" y="18480"/>
                  </a:moveTo>
                  <a:cubicBezTo>
                    <a:pt x="2702" y="19047"/>
                    <a:pt x="1067" y="18313"/>
                    <a:pt x="534" y="16912"/>
                  </a:cubicBezTo>
                  <a:cubicBezTo>
                    <a:pt x="0" y="15478"/>
                    <a:pt x="701" y="13877"/>
                    <a:pt x="2135" y="13343"/>
                  </a:cubicBezTo>
                  <a:cubicBezTo>
                    <a:pt x="36926" y="0"/>
                    <a:pt x="91132" y="9907"/>
                    <a:pt x="119152" y="35759"/>
                  </a:cubicBezTo>
                  <a:cubicBezTo>
                    <a:pt x="120253" y="36793"/>
                    <a:pt x="120319" y="38528"/>
                    <a:pt x="119319" y="39662"/>
                  </a:cubicBezTo>
                  <a:cubicBezTo>
                    <a:pt x="118284" y="40763"/>
                    <a:pt x="116517" y="40830"/>
                    <a:pt x="115416" y="39795"/>
                  </a:cubicBezTo>
                  <a:cubicBezTo>
                    <a:pt x="89597" y="16012"/>
                    <a:pt x="37694" y="5604"/>
                    <a:pt x="4103" y="18480"/>
                  </a:cubicBezTo>
                  <a:close/>
                </a:path>
              </a:pathLst>
            </a:custGeom>
            <a:solidFill>
              <a:schemeClr val="dk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74" name="Google Shape;1171;p48"/>
            <p:cNvSpPr/>
            <p:nvPr/>
          </p:nvSpPr>
          <p:spPr>
            <a:xfrm>
              <a:off x="2418120" y="1538280"/>
              <a:ext cx="275040" cy="275760"/>
            </a:xfrm>
            <a:custGeom>
              <a:avLst/>
              <a:gdLst>
                <a:gd name="textAreaLeft" fmla="*/ 0 w 275040"/>
                <a:gd name="textAreaRight" fmla="*/ 276120 w 275040"/>
                <a:gd name="textAreaTop" fmla="*/ 0 h 275760"/>
                <a:gd name="textAreaBottom" fmla="*/ 276840 h 275760"/>
              </a:gdLst>
              <a:ahLst/>
              <a:rect l="textAreaLeft" t="textAreaTop" r="textAreaRight" b="textAreaBottom"/>
              <a:pathLst>
                <a:path w="14712" h="14745">
                  <a:moveTo>
                    <a:pt x="6072" y="14044"/>
                  </a:moveTo>
                  <a:cubicBezTo>
                    <a:pt x="9741" y="14745"/>
                    <a:pt x="13310" y="12309"/>
                    <a:pt x="14011" y="8640"/>
                  </a:cubicBezTo>
                  <a:cubicBezTo>
                    <a:pt x="14711" y="4971"/>
                    <a:pt x="12310" y="1402"/>
                    <a:pt x="8640" y="701"/>
                  </a:cubicBezTo>
                  <a:cubicBezTo>
                    <a:pt x="4971" y="1"/>
                    <a:pt x="1402" y="2436"/>
                    <a:pt x="701" y="6105"/>
                  </a:cubicBezTo>
                  <a:cubicBezTo>
                    <a:pt x="1" y="9774"/>
                    <a:pt x="2403" y="13310"/>
                    <a:pt x="6072" y="14044"/>
                  </a:cubicBezTo>
                  <a:close/>
                </a:path>
              </a:pathLst>
            </a:custGeom>
            <a:solidFill>
              <a:schemeClr val="dk2"/>
            </a:solidFill>
            <a:ln w="0">
              <a:noFill/>
            </a:ln>
          </p:spPr>
          <p:style>
            <a:lnRef idx="0"/>
            <a:fillRef idx="0"/>
            <a:effectRef idx="0"/>
            <a:fontRef idx="minor"/>
          </p:style>
          <p:txBody>
            <a:bodyPr lIns="90000" rIns="90000" tIns="277200" bIns="2772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75" name="Google Shape;1172;p48"/>
            <p:cNvSpPr/>
            <p:nvPr/>
          </p:nvSpPr>
          <p:spPr>
            <a:xfrm>
              <a:off x="838440" y="3028320"/>
              <a:ext cx="1146960" cy="297000"/>
            </a:xfrm>
            <a:custGeom>
              <a:avLst/>
              <a:gdLst>
                <a:gd name="textAreaLeft" fmla="*/ 0 w 1146960"/>
                <a:gd name="textAreaRight" fmla="*/ 1148040 w 1146960"/>
                <a:gd name="textAreaTop" fmla="*/ 0 h 297000"/>
                <a:gd name="textAreaBottom" fmla="*/ 298080 h 297000"/>
              </a:gdLst>
              <a:ahLst/>
              <a:rect l="textAreaLeft" t="textAreaTop" r="textAreaRight" b="textAreaBottom"/>
              <a:pathLst>
                <a:path w="61144" h="15879">
                  <a:moveTo>
                    <a:pt x="0" y="0"/>
                  </a:moveTo>
                  <a:cubicBezTo>
                    <a:pt x="1568" y="2802"/>
                    <a:pt x="3603" y="5338"/>
                    <a:pt x="6071" y="7539"/>
                  </a:cubicBezTo>
                  <a:cubicBezTo>
                    <a:pt x="11842" y="12676"/>
                    <a:pt x="19814" y="15878"/>
                    <a:pt x="28587" y="15878"/>
                  </a:cubicBezTo>
                  <a:lnTo>
                    <a:pt x="32590" y="15878"/>
                  </a:lnTo>
                  <a:cubicBezTo>
                    <a:pt x="41363" y="15878"/>
                    <a:pt x="49335" y="12676"/>
                    <a:pt x="55106" y="7539"/>
                  </a:cubicBezTo>
                  <a:cubicBezTo>
                    <a:pt x="57575" y="5338"/>
                    <a:pt x="59609" y="2802"/>
                    <a:pt x="61144" y="0"/>
                  </a:cubicBezTo>
                  <a:close/>
                </a:path>
              </a:pathLst>
            </a:custGeom>
            <a:solidFill>
              <a:schemeClr val="lt2"/>
            </a:solidFill>
            <a:ln w="0">
              <a:noFill/>
            </a:ln>
          </p:spPr>
          <p:style>
            <a:lnRef idx="0"/>
            <a:fillRef idx="0"/>
            <a:effectRef idx="0"/>
            <a:fontRef idx="minor"/>
          </p:style>
          <p:txBody>
            <a:bodyPr lIns="90000" rIns="90000" tIns="298080" bIns="2980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76" name="Google Shape;1173;p48"/>
            <p:cNvSpPr/>
            <p:nvPr/>
          </p:nvSpPr>
          <p:spPr>
            <a:xfrm>
              <a:off x="802800" y="2983320"/>
              <a:ext cx="1218240" cy="181800"/>
            </a:xfrm>
            <a:custGeom>
              <a:avLst/>
              <a:gdLst>
                <a:gd name="textAreaLeft" fmla="*/ 0 w 1218240"/>
                <a:gd name="textAreaRight" fmla="*/ 1219320 w 1218240"/>
                <a:gd name="textAreaTop" fmla="*/ 0 h 181800"/>
                <a:gd name="textAreaBottom" fmla="*/ 182880 h 181800"/>
              </a:gdLst>
              <a:ahLst/>
              <a:rect l="textAreaLeft" t="textAreaTop" r="textAreaRight" b="textAreaBottom"/>
              <a:pathLst>
                <a:path w="64948" h="9742">
                  <a:moveTo>
                    <a:pt x="32491" y="1"/>
                  </a:moveTo>
                  <a:cubicBezTo>
                    <a:pt x="14545" y="1"/>
                    <a:pt x="1" y="2169"/>
                    <a:pt x="1" y="4871"/>
                  </a:cubicBezTo>
                  <a:cubicBezTo>
                    <a:pt x="1" y="7573"/>
                    <a:pt x="14545" y="9741"/>
                    <a:pt x="32491" y="9741"/>
                  </a:cubicBezTo>
                  <a:cubicBezTo>
                    <a:pt x="50437" y="9741"/>
                    <a:pt x="64947" y="7573"/>
                    <a:pt x="64947" y="4871"/>
                  </a:cubicBezTo>
                  <a:cubicBezTo>
                    <a:pt x="64947" y="2169"/>
                    <a:pt x="50437" y="1"/>
                    <a:pt x="32491" y="1"/>
                  </a:cubicBezTo>
                  <a:close/>
                </a:path>
              </a:pathLst>
            </a:custGeom>
            <a:solidFill>
              <a:schemeClr val="lt2"/>
            </a:solidFill>
            <a:ln w="0">
              <a:noFill/>
            </a:ln>
          </p:spPr>
          <p:style>
            <a:lnRef idx="0"/>
            <a:fillRef idx="0"/>
            <a:effectRef idx="0"/>
            <a:fontRef idx="minor"/>
          </p:style>
          <p:txBody>
            <a:bodyPr lIns="90000" rIns="90000" tIns="182880" bIns="1828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77" name="Google Shape;1174;p48"/>
            <p:cNvSpPr/>
            <p:nvPr/>
          </p:nvSpPr>
          <p:spPr>
            <a:xfrm>
              <a:off x="802800" y="3024720"/>
              <a:ext cx="1218240" cy="48960"/>
            </a:xfrm>
            <a:custGeom>
              <a:avLst/>
              <a:gdLst>
                <a:gd name="textAreaLeft" fmla="*/ 0 w 1218240"/>
                <a:gd name="textAreaRight" fmla="*/ 1219320 w 1218240"/>
                <a:gd name="textAreaTop" fmla="*/ 0 h 48960"/>
                <a:gd name="textAreaBottom" fmla="*/ 50040 h 48960"/>
              </a:gdLst>
              <a:ahLst/>
              <a:rect l="textAreaLeft" t="textAreaTop" r="textAreaRight" b="textAreaBottom"/>
              <a:pathLst>
                <a:path w="64948" h="2669">
                  <a:moveTo>
                    <a:pt x="1" y="0"/>
                  </a:moveTo>
                  <a:lnTo>
                    <a:pt x="1" y="2669"/>
                  </a:lnTo>
                  <a:lnTo>
                    <a:pt x="64947" y="2669"/>
                  </a:lnTo>
                  <a:lnTo>
                    <a:pt x="64947" y="0"/>
                  </a:lnTo>
                  <a:close/>
                </a:path>
              </a:pathLst>
            </a:custGeom>
            <a:solidFill>
              <a:schemeClr val="lt2"/>
            </a:solidFill>
            <a:ln w="0">
              <a:noFill/>
            </a:ln>
          </p:spPr>
          <p:style>
            <a:lnRef idx="0"/>
            <a:fillRef idx="0"/>
            <a:effectRef idx="0"/>
            <a:fontRef idx="minor"/>
          </p:style>
          <p:txBody>
            <a:bodyPr lIns="90000" rIns="90000" tIns="50400" bIns="504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78" name="Google Shape;1175;p48"/>
            <p:cNvSpPr/>
            <p:nvPr/>
          </p:nvSpPr>
          <p:spPr>
            <a:xfrm>
              <a:off x="802800" y="2933280"/>
              <a:ext cx="1218240" cy="181800"/>
            </a:xfrm>
            <a:custGeom>
              <a:avLst/>
              <a:gdLst>
                <a:gd name="textAreaLeft" fmla="*/ 0 w 1218240"/>
                <a:gd name="textAreaRight" fmla="*/ 1219320 w 1218240"/>
                <a:gd name="textAreaTop" fmla="*/ 0 h 181800"/>
                <a:gd name="textAreaBottom" fmla="*/ 182880 h 181800"/>
              </a:gdLst>
              <a:ahLst/>
              <a:rect l="textAreaLeft" t="textAreaTop" r="textAreaRight" b="textAreaBottom"/>
              <a:pathLst>
                <a:path w="64948" h="9741">
                  <a:moveTo>
                    <a:pt x="32491" y="0"/>
                  </a:moveTo>
                  <a:cubicBezTo>
                    <a:pt x="14545" y="0"/>
                    <a:pt x="1" y="2168"/>
                    <a:pt x="1" y="4870"/>
                  </a:cubicBezTo>
                  <a:cubicBezTo>
                    <a:pt x="1" y="7572"/>
                    <a:pt x="14545" y="9740"/>
                    <a:pt x="32491" y="9740"/>
                  </a:cubicBezTo>
                  <a:cubicBezTo>
                    <a:pt x="50437" y="9740"/>
                    <a:pt x="64947" y="7572"/>
                    <a:pt x="64947" y="4870"/>
                  </a:cubicBezTo>
                  <a:cubicBezTo>
                    <a:pt x="64947" y="2168"/>
                    <a:pt x="50437" y="0"/>
                    <a:pt x="32491" y="0"/>
                  </a:cubicBezTo>
                  <a:close/>
                </a:path>
              </a:pathLst>
            </a:custGeom>
            <a:solidFill>
              <a:srgbClr val="2f97b3"/>
            </a:solidFill>
            <a:ln w="0">
              <a:noFill/>
            </a:ln>
          </p:spPr>
          <p:style>
            <a:lnRef idx="0"/>
            <a:fillRef idx="0"/>
            <a:effectRef idx="0"/>
            <a:fontRef idx="minor"/>
          </p:style>
          <p:txBody>
            <a:bodyPr lIns="90000" rIns="90000" tIns="182880" bIns="1828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79" name="Google Shape;1176;p48"/>
            <p:cNvSpPr/>
            <p:nvPr/>
          </p:nvSpPr>
          <p:spPr>
            <a:xfrm>
              <a:off x="878760" y="2954880"/>
              <a:ext cx="1067400" cy="118440"/>
            </a:xfrm>
            <a:custGeom>
              <a:avLst/>
              <a:gdLst>
                <a:gd name="textAreaLeft" fmla="*/ 0 w 1067400"/>
                <a:gd name="textAreaRight" fmla="*/ 1068480 w 1067400"/>
                <a:gd name="textAreaTop" fmla="*/ 0 h 118440"/>
                <a:gd name="textAreaBottom" fmla="*/ 119520 h 118440"/>
              </a:gdLst>
              <a:ahLst/>
              <a:rect l="textAreaLeft" t="textAreaTop" r="textAreaRight" b="textAreaBottom"/>
              <a:pathLst>
                <a:path w="56908" h="6372">
                  <a:moveTo>
                    <a:pt x="28454" y="1"/>
                  </a:moveTo>
                  <a:cubicBezTo>
                    <a:pt x="12742" y="1"/>
                    <a:pt x="0" y="1435"/>
                    <a:pt x="0" y="3170"/>
                  </a:cubicBezTo>
                  <a:cubicBezTo>
                    <a:pt x="0" y="4938"/>
                    <a:pt x="12742" y="6372"/>
                    <a:pt x="28454" y="6372"/>
                  </a:cubicBezTo>
                  <a:cubicBezTo>
                    <a:pt x="44165" y="6372"/>
                    <a:pt x="56907" y="4938"/>
                    <a:pt x="56907" y="3170"/>
                  </a:cubicBezTo>
                  <a:cubicBezTo>
                    <a:pt x="56907" y="1435"/>
                    <a:pt x="44165" y="1"/>
                    <a:pt x="28454" y="1"/>
                  </a:cubicBezTo>
                  <a:close/>
                </a:path>
              </a:pathLst>
            </a:custGeom>
            <a:solidFill>
              <a:schemeClr val="accent3"/>
            </a:solidFill>
            <a:ln w="0">
              <a:noFill/>
            </a:ln>
          </p:spPr>
          <p:style>
            <a:lnRef idx="0"/>
            <a:fillRef idx="0"/>
            <a:effectRef idx="0"/>
            <a:fontRef idx="minor"/>
          </p:style>
          <p:txBody>
            <a:bodyPr lIns="90000" rIns="90000" tIns="119520" bIns="119520" anchor="ctr">
              <a:noAutofit/>
            </a:bodyPr>
            <a:p>
              <a:pPr>
                <a:lnSpc>
                  <a:spcPct val="100000"/>
                </a:lnSpc>
                <a:tabLst>
                  <a:tab algn="l" pos="0"/>
                </a:tabLst>
              </a:pPr>
              <a:endParaRPr b="0" lang="en-US" sz="1400" spc="-1" strike="noStrike">
                <a:solidFill>
                  <a:srgbClr val="ffffff"/>
                </a:solidFill>
                <a:latin typeface="Arial"/>
                <a:ea typeface="DejaVu Sans"/>
              </a:endParaRPr>
            </a:p>
          </p:txBody>
        </p:sp>
        <p:sp>
          <p:nvSpPr>
            <p:cNvPr id="1380" name="Google Shape;1177;p48"/>
            <p:cNvSpPr/>
            <p:nvPr/>
          </p:nvSpPr>
          <p:spPr>
            <a:xfrm>
              <a:off x="2021040" y="2936880"/>
              <a:ext cx="91800" cy="91800"/>
            </a:xfrm>
            <a:custGeom>
              <a:avLst/>
              <a:gdLst>
                <a:gd name="textAreaLeft" fmla="*/ 0 w 91800"/>
                <a:gd name="textAreaRight" fmla="*/ 92880 w 91800"/>
                <a:gd name="textAreaTop" fmla="*/ 0 h 91800"/>
                <a:gd name="textAreaBottom" fmla="*/ 92880 h 91800"/>
              </a:gdLst>
              <a:ahLst/>
              <a:rect l="textAreaLeft" t="textAreaTop" r="textAreaRight" b="textAreaBottom"/>
              <a:pathLst>
                <a:path fill="none" w="4938" h="4938">
                  <a:moveTo>
                    <a:pt x="4937" y="2469"/>
                  </a:moveTo>
                  <a:cubicBezTo>
                    <a:pt x="4937" y="3836"/>
                    <a:pt x="3837" y="4937"/>
                    <a:pt x="2469" y="4937"/>
                  </a:cubicBezTo>
                  <a:cubicBezTo>
                    <a:pt x="1101" y="4937"/>
                    <a:pt x="0" y="3836"/>
                    <a:pt x="0" y="2469"/>
                  </a:cubicBezTo>
                  <a:cubicBezTo>
                    <a:pt x="0" y="1101"/>
                    <a:pt x="1101" y="0"/>
                    <a:pt x="2469" y="0"/>
                  </a:cubicBezTo>
                  <a:cubicBezTo>
                    <a:pt x="3837" y="0"/>
                    <a:pt x="4937" y="1101"/>
                    <a:pt x="4937" y="2469"/>
                  </a:cubicBezTo>
                  <a:close/>
                </a:path>
              </a:pathLst>
            </a:custGeom>
            <a:solidFill>
              <a:schemeClr val="accent3"/>
            </a:solidFill>
            <a:ln w="40025">
              <a:solidFill>
                <a:srgbClr val="014a5e"/>
              </a:solidFill>
              <a:miter/>
            </a:ln>
          </p:spPr>
          <p:style>
            <a:lnRef idx="0"/>
            <a:fillRef idx="0"/>
            <a:effectRef idx="0"/>
            <a:fontRef idx="minor"/>
          </p:style>
          <p:txBody>
            <a:bodyPr lIns="90000" rIns="90000" tIns="92880" bIns="92880" anchor="ctr">
              <a:noAutofit/>
            </a:bodyPr>
            <a:p>
              <a:pPr>
                <a:lnSpc>
                  <a:spcPct val="100000"/>
                </a:lnSpc>
                <a:tabLst>
                  <a:tab algn="l" pos="0"/>
                </a:tabLst>
              </a:pPr>
              <a:endParaRPr b="0" lang="en-US" sz="1400" spc="-1" strike="noStrike">
                <a:solidFill>
                  <a:srgbClr val="ffffff"/>
                </a:solidFill>
                <a:latin typeface="Arial"/>
                <a:ea typeface="DejaVu Sans"/>
              </a:endParaRPr>
            </a:p>
          </p:txBody>
        </p:sp>
        <p:sp>
          <p:nvSpPr>
            <p:cNvPr id="1381" name="Google Shape;1178;p48"/>
            <p:cNvSpPr/>
            <p:nvPr/>
          </p:nvSpPr>
          <p:spPr>
            <a:xfrm>
              <a:off x="713160" y="2936880"/>
              <a:ext cx="91800" cy="91800"/>
            </a:xfrm>
            <a:custGeom>
              <a:avLst/>
              <a:gdLst>
                <a:gd name="textAreaLeft" fmla="*/ 0 w 91800"/>
                <a:gd name="textAreaRight" fmla="*/ 92880 w 91800"/>
                <a:gd name="textAreaTop" fmla="*/ 0 h 91800"/>
                <a:gd name="textAreaBottom" fmla="*/ 92880 h 91800"/>
              </a:gdLst>
              <a:ahLst/>
              <a:rect l="textAreaLeft" t="textAreaTop" r="textAreaRight" b="textAreaBottom"/>
              <a:pathLst>
                <a:path fill="none" w="4938" h="4938">
                  <a:moveTo>
                    <a:pt x="4938" y="2469"/>
                  </a:moveTo>
                  <a:cubicBezTo>
                    <a:pt x="4938" y="3836"/>
                    <a:pt x="3837" y="4937"/>
                    <a:pt x="2469" y="4937"/>
                  </a:cubicBezTo>
                  <a:cubicBezTo>
                    <a:pt x="1135" y="4937"/>
                    <a:pt x="1" y="3836"/>
                    <a:pt x="1" y="2469"/>
                  </a:cubicBezTo>
                  <a:cubicBezTo>
                    <a:pt x="1" y="1101"/>
                    <a:pt x="1135" y="0"/>
                    <a:pt x="2469" y="0"/>
                  </a:cubicBezTo>
                  <a:cubicBezTo>
                    <a:pt x="3837" y="0"/>
                    <a:pt x="4938" y="1101"/>
                    <a:pt x="4938" y="2469"/>
                  </a:cubicBezTo>
                  <a:close/>
                </a:path>
              </a:pathLst>
            </a:custGeom>
            <a:solidFill>
              <a:schemeClr val="accent3"/>
            </a:solidFill>
            <a:ln w="40025">
              <a:solidFill>
                <a:srgbClr val="014a5e"/>
              </a:solidFill>
              <a:miter/>
            </a:ln>
          </p:spPr>
          <p:style>
            <a:lnRef idx="0"/>
            <a:fillRef idx="0"/>
            <a:effectRef idx="0"/>
            <a:fontRef idx="minor"/>
          </p:style>
          <p:txBody>
            <a:bodyPr lIns="90000" rIns="90000" tIns="92880" bIns="92880" anchor="ctr">
              <a:noAutofit/>
            </a:bodyPr>
            <a:p>
              <a:pPr>
                <a:lnSpc>
                  <a:spcPct val="100000"/>
                </a:lnSpc>
                <a:tabLst>
                  <a:tab algn="l" pos="0"/>
                </a:tabLst>
              </a:pPr>
              <a:endParaRPr b="0" lang="en-US" sz="1400" spc="-1" strike="noStrike">
                <a:solidFill>
                  <a:srgbClr val="ffffff"/>
                </a:solidFill>
                <a:latin typeface="Arial"/>
                <a:ea typeface="DejaVu Sans"/>
              </a:endParaRPr>
            </a:p>
          </p:txBody>
        </p:sp>
        <p:sp>
          <p:nvSpPr>
            <p:cNvPr id="1382" name="Google Shape;1179;p48"/>
            <p:cNvSpPr/>
            <p:nvPr/>
          </p:nvSpPr>
          <p:spPr>
            <a:xfrm>
              <a:off x="766440" y="1821600"/>
              <a:ext cx="648360" cy="1144440"/>
            </a:xfrm>
            <a:custGeom>
              <a:avLst/>
              <a:gdLst>
                <a:gd name="textAreaLeft" fmla="*/ 0 w 648360"/>
                <a:gd name="textAreaRight" fmla="*/ 649440 w 648360"/>
                <a:gd name="textAreaTop" fmla="*/ 0 h 1144440"/>
                <a:gd name="textAreaBottom" fmla="*/ 1145520 h 1144440"/>
              </a:gdLst>
              <a:ahLst/>
              <a:rect l="textAreaLeft" t="textAreaTop" r="textAreaRight" b="textAreaBottom"/>
              <a:pathLst>
                <a:path fill="none" w="34592" h="61011">
                  <a:moveTo>
                    <a:pt x="34591" y="0"/>
                  </a:moveTo>
                  <a:lnTo>
                    <a:pt x="0" y="61010"/>
                  </a:lnTo>
                </a:path>
              </a:pathLst>
            </a:custGeom>
            <a:solidFill>
              <a:schemeClr val="accent3"/>
            </a:solidFill>
            <a:ln cap="rnd" w="26675">
              <a:solidFill>
                <a:srgbClr val="014a5e"/>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ffffff"/>
                </a:solidFill>
                <a:latin typeface="Arial"/>
                <a:ea typeface="DejaVu Sans"/>
              </a:endParaRPr>
            </a:p>
          </p:txBody>
        </p:sp>
        <p:sp>
          <p:nvSpPr>
            <p:cNvPr id="1383" name="Google Shape;1180;p48"/>
            <p:cNvSpPr/>
            <p:nvPr/>
          </p:nvSpPr>
          <p:spPr>
            <a:xfrm>
              <a:off x="1350720" y="1753200"/>
              <a:ext cx="124200" cy="114840"/>
            </a:xfrm>
            <a:custGeom>
              <a:avLst/>
              <a:gdLst>
                <a:gd name="textAreaLeft" fmla="*/ 0 w 124200"/>
                <a:gd name="textAreaRight" fmla="*/ 125280 w 124200"/>
                <a:gd name="textAreaTop" fmla="*/ 0 h 114840"/>
                <a:gd name="textAreaBottom" fmla="*/ 115920 h 114840"/>
              </a:gdLst>
              <a:ahLst/>
              <a:rect l="textAreaLeft" t="textAreaTop" r="textAreaRight" b="textAreaBottom"/>
              <a:pathLst>
                <a:path w="6672" h="6172">
                  <a:moveTo>
                    <a:pt x="3636" y="1435"/>
                  </a:moveTo>
                  <a:cubicBezTo>
                    <a:pt x="4537" y="1635"/>
                    <a:pt x="5137" y="2502"/>
                    <a:pt x="4971" y="3403"/>
                  </a:cubicBezTo>
                  <a:cubicBezTo>
                    <a:pt x="4837" y="4170"/>
                    <a:pt x="4137" y="4737"/>
                    <a:pt x="3336" y="4737"/>
                  </a:cubicBezTo>
                  <a:cubicBezTo>
                    <a:pt x="3236" y="4737"/>
                    <a:pt x="3136" y="4737"/>
                    <a:pt x="3036" y="4704"/>
                  </a:cubicBezTo>
                  <a:cubicBezTo>
                    <a:pt x="2602" y="4637"/>
                    <a:pt x="2202" y="4370"/>
                    <a:pt x="1968" y="4003"/>
                  </a:cubicBezTo>
                  <a:cubicBezTo>
                    <a:pt x="1702" y="3636"/>
                    <a:pt x="1635" y="3202"/>
                    <a:pt x="1702" y="2769"/>
                  </a:cubicBezTo>
                  <a:cubicBezTo>
                    <a:pt x="1868" y="2002"/>
                    <a:pt x="2535" y="1435"/>
                    <a:pt x="3336" y="1435"/>
                  </a:cubicBezTo>
                  <a:close/>
                  <a:moveTo>
                    <a:pt x="3336" y="0"/>
                  </a:moveTo>
                  <a:cubicBezTo>
                    <a:pt x="1902" y="0"/>
                    <a:pt x="601" y="1034"/>
                    <a:pt x="334" y="2502"/>
                  </a:cubicBezTo>
                  <a:cubicBezTo>
                    <a:pt x="0" y="4170"/>
                    <a:pt x="1101" y="5771"/>
                    <a:pt x="2769" y="6105"/>
                  </a:cubicBezTo>
                  <a:cubicBezTo>
                    <a:pt x="2969" y="6138"/>
                    <a:pt x="3136" y="6171"/>
                    <a:pt x="3336" y="6171"/>
                  </a:cubicBezTo>
                  <a:cubicBezTo>
                    <a:pt x="4804" y="6171"/>
                    <a:pt x="6071" y="5137"/>
                    <a:pt x="6372" y="3669"/>
                  </a:cubicBezTo>
                  <a:cubicBezTo>
                    <a:pt x="6672" y="2002"/>
                    <a:pt x="5571" y="367"/>
                    <a:pt x="3903" y="67"/>
                  </a:cubicBezTo>
                  <a:cubicBezTo>
                    <a:pt x="3736" y="34"/>
                    <a:pt x="3536" y="0"/>
                    <a:pt x="3336" y="0"/>
                  </a:cubicBezTo>
                  <a:close/>
                </a:path>
              </a:pathLst>
            </a:custGeom>
            <a:solidFill>
              <a:schemeClr val="accent3"/>
            </a:solidFill>
            <a:ln w="0">
              <a:noFill/>
            </a:ln>
          </p:spPr>
          <p:style>
            <a:lnRef idx="0"/>
            <a:fillRef idx="0"/>
            <a:effectRef idx="0"/>
            <a:fontRef idx="minor"/>
          </p:style>
          <p:txBody>
            <a:bodyPr lIns="90000" rIns="90000" tIns="115920" bIns="115920" anchor="ctr">
              <a:noAutofit/>
            </a:bodyPr>
            <a:p>
              <a:pPr>
                <a:lnSpc>
                  <a:spcPct val="100000"/>
                </a:lnSpc>
                <a:tabLst>
                  <a:tab algn="l" pos="0"/>
                </a:tabLst>
              </a:pPr>
              <a:endParaRPr b="0" lang="en-US" sz="1400" spc="-1" strike="noStrike">
                <a:solidFill>
                  <a:srgbClr val="ffffff"/>
                </a:solidFill>
                <a:latin typeface="Arial"/>
                <a:ea typeface="DejaVu Sans"/>
              </a:endParaRPr>
            </a:p>
          </p:txBody>
        </p:sp>
        <p:sp>
          <p:nvSpPr>
            <p:cNvPr id="1384" name="Google Shape;1181;p48"/>
            <p:cNvSpPr/>
            <p:nvPr/>
          </p:nvSpPr>
          <p:spPr>
            <a:xfrm>
              <a:off x="3016800" y="3455280"/>
              <a:ext cx="1146960" cy="297000"/>
            </a:xfrm>
            <a:custGeom>
              <a:avLst/>
              <a:gdLst>
                <a:gd name="textAreaLeft" fmla="*/ 0 w 1146960"/>
                <a:gd name="textAreaRight" fmla="*/ 1148040 w 1146960"/>
                <a:gd name="textAreaTop" fmla="*/ 0 h 297000"/>
                <a:gd name="textAreaBottom" fmla="*/ 298080 h 297000"/>
              </a:gdLst>
              <a:ahLst/>
              <a:rect l="textAreaLeft" t="textAreaTop" r="textAreaRight" b="textAreaBottom"/>
              <a:pathLst>
                <a:path w="61144" h="15879">
                  <a:moveTo>
                    <a:pt x="0" y="0"/>
                  </a:moveTo>
                  <a:cubicBezTo>
                    <a:pt x="1568" y="2802"/>
                    <a:pt x="3603" y="5337"/>
                    <a:pt x="6071" y="7505"/>
                  </a:cubicBezTo>
                  <a:cubicBezTo>
                    <a:pt x="11842" y="12676"/>
                    <a:pt x="19814" y="15878"/>
                    <a:pt x="28587" y="15878"/>
                  </a:cubicBezTo>
                  <a:lnTo>
                    <a:pt x="32590" y="15878"/>
                  </a:lnTo>
                  <a:cubicBezTo>
                    <a:pt x="41363" y="15878"/>
                    <a:pt x="49336" y="12676"/>
                    <a:pt x="55106" y="7505"/>
                  </a:cubicBezTo>
                  <a:cubicBezTo>
                    <a:pt x="57541" y="5337"/>
                    <a:pt x="59610" y="2802"/>
                    <a:pt x="61144" y="0"/>
                  </a:cubicBezTo>
                  <a:close/>
                </a:path>
              </a:pathLst>
            </a:custGeom>
            <a:solidFill>
              <a:schemeClr val="lt2"/>
            </a:solidFill>
            <a:ln w="0">
              <a:noFill/>
            </a:ln>
          </p:spPr>
          <p:style>
            <a:lnRef idx="0"/>
            <a:fillRef idx="0"/>
            <a:effectRef idx="0"/>
            <a:fontRef idx="minor"/>
          </p:style>
          <p:txBody>
            <a:bodyPr lIns="90000" rIns="90000" tIns="298080" bIns="2980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85" name="Google Shape;1182;p48"/>
            <p:cNvSpPr/>
            <p:nvPr/>
          </p:nvSpPr>
          <p:spPr>
            <a:xfrm>
              <a:off x="2981160" y="3410280"/>
              <a:ext cx="1218240" cy="181800"/>
            </a:xfrm>
            <a:custGeom>
              <a:avLst/>
              <a:gdLst>
                <a:gd name="textAreaLeft" fmla="*/ 0 w 1218240"/>
                <a:gd name="textAreaRight" fmla="*/ 1219320 w 1218240"/>
                <a:gd name="textAreaTop" fmla="*/ 0 h 181800"/>
                <a:gd name="textAreaBottom" fmla="*/ 182880 h 181800"/>
              </a:gdLst>
              <a:ahLst/>
              <a:rect l="textAreaLeft" t="textAreaTop" r="textAreaRight" b="textAreaBottom"/>
              <a:pathLst>
                <a:path w="64948" h="9741">
                  <a:moveTo>
                    <a:pt x="32491" y="0"/>
                  </a:moveTo>
                  <a:cubicBezTo>
                    <a:pt x="14545" y="0"/>
                    <a:pt x="1" y="2169"/>
                    <a:pt x="1" y="4871"/>
                  </a:cubicBezTo>
                  <a:cubicBezTo>
                    <a:pt x="1" y="7539"/>
                    <a:pt x="14545" y="9741"/>
                    <a:pt x="32491" y="9741"/>
                  </a:cubicBezTo>
                  <a:cubicBezTo>
                    <a:pt x="50404" y="9741"/>
                    <a:pt x="64947" y="7539"/>
                    <a:pt x="64947" y="4871"/>
                  </a:cubicBezTo>
                  <a:cubicBezTo>
                    <a:pt x="64947" y="2169"/>
                    <a:pt x="50404" y="0"/>
                    <a:pt x="32491" y="0"/>
                  </a:cubicBezTo>
                  <a:close/>
                </a:path>
              </a:pathLst>
            </a:custGeom>
            <a:solidFill>
              <a:schemeClr val="lt2"/>
            </a:solidFill>
            <a:ln w="0">
              <a:noFill/>
            </a:ln>
          </p:spPr>
          <p:style>
            <a:lnRef idx="0"/>
            <a:fillRef idx="0"/>
            <a:effectRef idx="0"/>
            <a:fontRef idx="minor"/>
          </p:style>
          <p:txBody>
            <a:bodyPr lIns="90000" rIns="90000" tIns="182880" bIns="1828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86" name="Google Shape;1183;p48"/>
            <p:cNvSpPr/>
            <p:nvPr/>
          </p:nvSpPr>
          <p:spPr>
            <a:xfrm>
              <a:off x="2981160" y="3451680"/>
              <a:ext cx="1218240" cy="48960"/>
            </a:xfrm>
            <a:custGeom>
              <a:avLst/>
              <a:gdLst>
                <a:gd name="textAreaLeft" fmla="*/ 0 w 1218240"/>
                <a:gd name="textAreaRight" fmla="*/ 1219320 w 1218240"/>
                <a:gd name="textAreaTop" fmla="*/ 0 h 48960"/>
                <a:gd name="textAreaBottom" fmla="*/ 50040 h 48960"/>
              </a:gdLst>
              <a:ahLst/>
              <a:rect l="textAreaLeft" t="textAreaTop" r="textAreaRight" b="textAreaBottom"/>
              <a:pathLst>
                <a:path w="64948" h="2670">
                  <a:moveTo>
                    <a:pt x="1" y="1"/>
                  </a:moveTo>
                  <a:lnTo>
                    <a:pt x="1" y="2670"/>
                  </a:lnTo>
                  <a:lnTo>
                    <a:pt x="64947" y="2670"/>
                  </a:lnTo>
                  <a:lnTo>
                    <a:pt x="64947" y="1"/>
                  </a:lnTo>
                  <a:close/>
                </a:path>
              </a:pathLst>
            </a:custGeom>
            <a:solidFill>
              <a:schemeClr val="lt2"/>
            </a:solidFill>
            <a:ln w="0">
              <a:noFill/>
            </a:ln>
          </p:spPr>
          <p:style>
            <a:lnRef idx="0"/>
            <a:fillRef idx="0"/>
            <a:effectRef idx="0"/>
            <a:fontRef idx="minor"/>
          </p:style>
          <p:txBody>
            <a:bodyPr lIns="90000" rIns="90000" tIns="50400" bIns="5040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87" name="Google Shape;1184;p48"/>
            <p:cNvSpPr/>
            <p:nvPr/>
          </p:nvSpPr>
          <p:spPr>
            <a:xfrm>
              <a:off x="2981160" y="3360240"/>
              <a:ext cx="1218240" cy="181800"/>
            </a:xfrm>
            <a:custGeom>
              <a:avLst/>
              <a:gdLst>
                <a:gd name="textAreaLeft" fmla="*/ 0 w 1218240"/>
                <a:gd name="textAreaRight" fmla="*/ 1219320 w 1218240"/>
                <a:gd name="textAreaTop" fmla="*/ 0 h 181800"/>
                <a:gd name="textAreaBottom" fmla="*/ 182880 h 181800"/>
              </a:gdLst>
              <a:ahLst/>
              <a:rect l="textAreaLeft" t="textAreaTop" r="textAreaRight" b="textAreaBottom"/>
              <a:pathLst>
                <a:path w="64948" h="9742">
                  <a:moveTo>
                    <a:pt x="32491" y="1"/>
                  </a:moveTo>
                  <a:cubicBezTo>
                    <a:pt x="14545" y="1"/>
                    <a:pt x="1" y="2169"/>
                    <a:pt x="1" y="4871"/>
                  </a:cubicBezTo>
                  <a:cubicBezTo>
                    <a:pt x="1" y="7540"/>
                    <a:pt x="14545" y="9741"/>
                    <a:pt x="32491" y="9741"/>
                  </a:cubicBezTo>
                  <a:cubicBezTo>
                    <a:pt x="50404" y="9741"/>
                    <a:pt x="64947" y="7540"/>
                    <a:pt x="64947" y="4871"/>
                  </a:cubicBezTo>
                  <a:cubicBezTo>
                    <a:pt x="64947" y="2169"/>
                    <a:pt x="50404" y="1"/>
                    <a:pt x="32491" y="1"/>
                  </a:cubicBezTo>
                  <a:close/>
                </a:path>
              </a:pathLst>
            </a:custGeom>
            <a:solidFill>
              <a:srgbClr val="2f97b3"/>
            </a:solidFill>
            <a:ln w="0">
              <a:noFill/>
            </a:ln>
          </p:spPr>
          <p:style>
            <a:lnRef idx="0"/>
            <a:fillRef idx="0"/>
            <a:effectRef idx="0"/>
            <a:fontRef idx="minor"/>
          </p:style>
          <p:txBody>
            <a:bodyPr lIns="90000" rIns="90000" tIns="182880" bIns="1828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88" name="Google Shape;1185;p48"/>
            <p:cNvSpPr/>
            <p:nvPr/>
          </p:nvSpPr>
          <p:spPr>
            <a:xfrm>
              <a:off x="3056040" y="3382200"/>
              <a:ext cx="1068120" cy="118440"/>
            </a:xfrm>
            <a:custGeom>
              <a:avLst/>
              <a:gdLst>
                <a:gd name="textAreaLeft" fmla="*/ 0 w 1068120"/>
                <a:gd name="textAreaRight" fmla="*/ 1069200 w 1068120"/>
                <a:gd name="textAreaTop" fmla="*/ 0 h 118440"/>
                <a:gd name="textAreaBottom" fmla="*/ 119520 h 118440"/>
              </a:gdLst>
              <a:ahLst/>
              <a:rect l="textAreaLeft" t="textAreaTop" r="textAreaRight" b="textAreaBottom"/>
              <a:pathLst>
                <a:path w="56942" h="6372">
                  <a:moveTo>
                    <a:pt x="28488" y="0"/>
                  </a:moveTo>
                  <a:cubicBezTo>
                    <a:pt x="12743" y="0"/>
                    <a:pt x="1" y="1401"/>
                    <a:pt x="1" y="3169"/>
                  </a:cubicBezTo>
                  <a:cubicBezTo>
                    <a:pt x="1" y="4937"/>
                    <a:pt x="12743" y="6372"/>
                    <a:pt x="28488" y="6372"/>
                  </a:cubicBezTo>
                  <a:cubicBezTo>
                    <a:pt x="44199" y="6372"/>
                    <a:pt x="56942" y="4937"/>
                    <a:pt x="56942" y="3169"/>
                  </a:cubicBezTo>
                  <a:cubicBezTo>
                    <a:pt x="56942" y="1401"/>
                    <a:pt x="44199" y="0"/>
                    <a:pt x="28488" y="0"/>
                  </a:cubicBezTo>
                  <a:close/>
                </a:path>
              </a:pathLst>
            </a:custGeom>
            <a:solidFill>
              <a:schemeClr val="accent3"/>
            </a:solidFill>
            <a:ln w="0">
              <a:noFill/>
            </a:ln>
          </p:spPr>
          <p:style>
            <a:lnRef idx="0"/>
            <a:fillRef idx="0"/>
            <a:effectRef idx="0"/>
            <a:fontRef idx="minor"/>
          </p:style>
          <p:txBody>
            <a:bodyPr lIns="90000" rIns="90000" tIns="119520" bIns="119520" anchor="ctr">
              <a:noAutofit/>
            </a:bodyPr>
            <a:p>
              <a:pPr>
                <a:lnSpc>
                  <a:spcPct val="100000"/>
                </a:lnSpc>
                <a:tabLst>
                  <a:tab algn="l" pos="0"/>
                </a:tabLst>
              </a:pPr>
              <a:endParaRPr b="0" lang="en-US" sz="1400" spc="-1" strike="noStrike">
                <a:solidFill>
                  <a:srgbClr val="ffffff"/>
                </a:solidFill>
                <a:latin typeface="Arial"/>
                <a:ea typeface="DejaVu Sans"/>
              </a:endParaRPr>
            </a:p>
          </p:txBody>
        </p:sp>
        <p:sp>
          <p:nvSpPr>
            <p:cNvPr id="1389" name="Google Shape;1186;p48"/>
            <p:cNvSpPr/>
            <p:nvPr/>
          </p:nvSpPr>
          <p:spPr>
            <a:xfrm>
              <a:off x="4199040" y="3363840"/>
              <a:ext cx="91800" cy="91800"/>
            </a:xfrm>
            <a:custGeom>
              <a:avLst/>
              <a:gdLst>
                <a:gd name="textAreaLeft" fmla="*/ 0 w 91800"/>
                <a:gd name="textAreaRight" fmla="*/ 92880 w 91800"/>
                <a:gd name="textAreaTop" fmla="*/ 0 h 91800"/>
                <a:gd name="textAreaBottom" fmla="*/ 92880 h 91800"/>
              </a:gdLst>
              <a:ahLst/>
              <a:rect l="textAreaLeft" t="textAreaTop" r="textAreaRight" b="textAreaBottom"/>
              <a:pathLst>
                <a:path fill="none" w="4938" h="4938">
                  <a:moveTo>
                    <a:pt x="4938" y="2469"/>
                  </a:moveTo>
                  <a:cubicBezTo>
                    <a:pt x="4938" y="3804"/>
                    <a:pt x="3803" y="4938"/>
                    <a:pt x="2469" y="4938"/>
                  </a:cubicBezTo>
                  <a:cubicBezTo>
                    <a:pt x="1101" y="4938"/>
                    <a:pt x="1" y="3804"/>
                    <a:pt x="1" y="2469"/>
                  </a:cubicBezTo>
                  <a:cubicBezTo>
                    <a:pt x="1" y="1102"/>
                    <a:pt x="1101" y="1"/>
                    <a:pt x="2469" y="1"/>
                  </a:cubicBezTo>
                  <a:cubicBezTo>
                    <a:pt x="3803" y="1"/>
                    <a:pt x="4938" y="1102"/>
                    <a:pt x="4938" y="2469"/>
                  </a:cubicBezTo>
                  <a:close/>
                </a:path>
              </a:pathLst>
            </a:custGeom>
            <a:solidFill>
              <a:schemeClr val="accent3"/>
            </a:solidFill>
            <a:ln w="40025">
              <a:solidFill>
                <a:srgbClr val="014a5e"/>
              </a:solidFill>
              <a:miter/>
            </a:ln>
          </p:spPr>
          <p:style>
            <a:lnRef idx="0"/>
            <a:fillRef idx="0"/>
            <a:effectRef idx="0"/>
            <a:fontRef idx="minor"/>
          </p:style>
          <p:txBody>
            <a:bodyPr lIns="90000" rIns="90000" tIns="92880" bIns="92880" anchor="ctr">
              <a:noAutofit/>
            </a:bodyPr>
            <a:p>
              <a:pPr>
                <a:lnSpc>
                  <a:spcPct val="100000"/>
                </a:lnSpc>
                <a:tabLst>
                  <a:tab algn="l" pos="0"/>
                </a:tabLst>
              </a:pPr>
              <a:endParaRPr b="0" lang="en-US" sz="1400" spc="-1" strike="noStrike">
                <a:solidFill>
                  <a:srgbClr val="ffffff"/>
                </a:solidFill>
                <a:latin typeface="Arial"/>
                <a:ea typeface="DejaVu Sans"/>
              </a:endParaRPr>
            </a:p>
          </p:txBody>
        </p:sp>
        <p:sp>
          <p:nvSpPr>
            <p:cNvPr id="1390" name="Google Shape;1187;p48"/>
            <p:cNvSpPr/>
            <p:nvPr/>
          </p:nvSpPr>
          <p:spPr>
            <a:xfrm>
              <a:off x="2891520" y="3363840"/>
              <a:ext cx="91800" cy="91800"/>
            </a:xfrm>
            <a:custGeom>
              <a:avLst/>
              <a:gdLst>
                <a:gd name="textAreaLeft" fmla="*/ 0 w 91800"/>
                <a:gd name="textAreaRight" fmla="*/ 92880 w 91800"/>
                <a:gd name="textAreaTop" fmla="*/ 0 h 91800"/>
                <a:gd name="textAreaBottom" fmla="*/ 92880 h 91800"/>
              </a:gdLst>
              <a:ahLst/>
              <a:rect l="textAreaLeft" t="textAreaTop" r="textAreaRight" b="textAreaBottom"/>
              <a:pathLst>
                <a:path fill="none" w="4938" h="4938">
                  <a:moveTo>
                    <a:pt x="4938" y="2469"/>
                  </a:moveTo>
                  <a:cubicBezTo>
                    <a:pt x="4938" y="3804"/>
                    <a:pt x="3837" y="4938"/>
                    <a:pt x="2469" y="4938"/>
                  </a:cubicBezTo>
                  <a:cubicBezTo>
                    <a:pt x="1102" y="4938"/>
                    <a:pt x="1" y="3804"/>
                    <a:pt x="1" y="2469"/>
                  </a:cubicBezTo>
                  <a:cubicBezTo>
                    <a:pt x="1" y="1102"/>
                    <a:pt x="1102" y="1"/>
                    <a:pt x="2469" y="1"/>
                  </a:cubicBezTo>
                  <a:cubicBezTo>
                    <a:pt x="3837" y="1"/>
                    <a:pt x="4938" y="1102"/>
                    <a:pt x="4938" y="2469"/>
                  </a:cubicBezTo>
                  <a:close/>
                </a:path>
              </a:pathLst>
            </a:custGeom>
            <a:solidFill>
              <a:schemeClr val="accent3"/>
            </a:solidFill>
            <a:ln w="40025">
              <a:solidFill>
                <a:srgbClr val="014a5e"/>
              </a:solidFill>
              <a:miter/>
            </a:ln>
          </p:spPr>
          <p:style>
            <a:lnRef idx="0"/>
            <a:fillRef idx="0"/>
            <a:effectRef idx="0"/>
            <a:fontRef idx="minor"/>
          </p:style>
          <p:txBody>
            <a:bodyPr lIns="90000" rIns="90000" tIns="92880" bIns="92880" anchor="ctr">
              <a:noAutofit/>
            </a:bodyPr>
            <a:p>
              <a:pPr>
                <a:lnSpc>
                  <a:spcPct val="100000"/>
                </a:lnSpc>
                <a:tabLst>
                  <a:tab algn="l" pos="0"/>
                </a:tabLst>
              </a:pPr>
              <a:endParaRPr b="0" lang="en-US" sz="1400" spc="-1" strike="noStrike">
                <a:solidFill>
                  <a:srgbClr val="ffffff"/>
                </a:solidFill>
                <a:latin typeface="Arial"/>
                <a:ea typeface="DejaVu Sans"/>
              </a:endParaRPr>
            </a:p>
          </p:txBody>
        </p:sp>
        <p:sp>
          <p:nvSpPr>
            <p:cNvPr id="1391" name="Google Shape;1188;p48"/>
            <p:cNvSpPr/>
            <p:nvPr/>
          </p:nvSpPr>
          <p:spPr>
            <a:xfrm>
              <a:off x="3593520" y="2248560"/>
              <a:ext cx="641520" cy="1144440"/>
            </a:xfrm>
            <a:custGeom>
              <a:avLst/>
              <a:gdLst>
                <a:gd name="textAreaLeft" fmla="*/ 0 w 641520"/>
                <a:gd name="textAreaRight" fmla="*/ 642600 w 641520"/>
                <a:gd name="textAreaTop" fmla="*/ 0 h 1144440"/>
                <a:gd name="textAreaBottom" fmla="*/ 1145520 h 1144440"/>
              </a:gdLst>
              <a:ahLst/>
              <a:rect l="textAreaLeft" t="textAreaTop" r="textAreaRight" b="textAreaBottom"/>
              <a:pathLst>
                <a:path fill="none" w="34225" h="61012">
                  <a:moveTo>
                    <a:pt x="0" y="1"/>
                  </a:moveTo>
                  <a:lnTo>
                    <a:pt x="34225" y="61011"/>
                  </a:lnTo>
                </a:path>
              </a:pathLst>
            </a:custGeom>
            <a:solidFill>
              <a:schemeClr val="accent3"/>
            </a:solidFill>
            <a:ln cap="rnd" w="26675">
              <a:solidFill>
                <a:srgbClr val="014a5e"/>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ffffff"/>
                </a:solidFill>
                <a:latin typeface="Arial"/>
                <a:ea typeface="DejaVu Sans"/>
              </a:endParaRPr>
            </a:p>
          </p:txBody>
        </p:sp>
        <p:sp>
          <p:nvSpPr>
            <p:cNvPr id="1392" name="Google Shape;1189;p48"/>
            <p:cNvSpPr/>
            <p:nvPr/>
          </p:nvSpPr>
          <p:spPr>
            <a:xfrm>
              <a:off x="2944800" y="2248560"/>
              <a:ext cx="647640" cy="1144440"/>
            </a:xfrm>
            <a:custGeom>
              <a:avLst/>
              <a:gdLst>
                <a:gd name="textAreaLeft" fmla="*/ 0 w 647640"/>
                <a:gd name="textAreaRight" fmla="*/ 648720 w 647640"/>
                <a:gd name="textAreaTop" fmla="*/ 0 h 1144440"/>
                <a:gd name="textAreaBottom" fmla="*/ 1145520 h 1144440"/>
              </a:gdLst>
              <a:ahLst/>
              <a:rect l="textAreaLeft" t="textAreaTop" r="textAreaRight" b="textAreaBottom"/>
              <a:pathLst>
                <a:path fill="none" w="34559" h="61012">
                  <a:moveTo>
                    <a:pt x="34558" y="1"/>
                  </a:moveTo>
                  <a:lnTo>
                    <a:pt x="0" y="61011"/>
                  </a:lnTo>
                </a:path>
              </a:pathLst>
            </a:custGeom>
            <a:solidFill>
              <a:schemeClr val="accent3"/>
            </a:solidFill>
            <a:ln cap="rnd" w="26675">
              <a:solidFill>
                <a:srgbClr val="014a5e"/>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ffffff"/>
                </a:solidFill>
                <a:latin typeface="Arial"/>
                <a:ea typeface="DejaVu Sans"/>
              </a:endParaRPr>
            </a:p>
          </p:txBody>
        </p:sp>
        <p:sp>
          <p:nvSpPr>
            <p:cNvPr id="1393" name="Google Shape;1190;p48"/>
            <p:cNvSpPr/>
            <p:nvPr/>
          </p:nvSpPr>
          <p:spPr>
            <a:xfrm>
              <a:off x="3529080" y="2180160"/>
              <a:ext cx="124200" cy="114120"/>
            </a:xfrm>
            <a:custGeom>
              <a:avLst/>
              <a:gdLst>
                <a:gd name="textAreaLeft" fmla="*/ 0 w 124200"/>
                <a:gd name="textAreaRight" fmla="*/ 125280 w 124200"/>
                <a:gd name="textAreaTop" fmla="*/ 0 h 114120"/>
                <a:gd name="textAreaBottom" fmla="*/ 115200 h 114120"/>
              </a:gdLst>
              <a:ahLst/>
              <a:rect l="textAreaLeft" t="textAreaTop" r="textAreaRight" b="textAreaBottom"/>
              <a:pathLst>
                <a:path w="6672" h="6139">
                  <a:moveTo>
                    <a:pt x="3336" y="1402"/>
                  </a:moveTo>
                  <a:cubicBezTo>
                    <a:pt x="3436" y="1402"/>
                    <a:pt x="3536" y="1435"/>
                    <a:pt x="3636" y="1435"/>
                  </a:cubicBezTo>
                  <a:cubicBezTo>
                    <a:pt x="4537" y="1602"/>
                    <a:pt x="5137" y="2503"/>
                    <a:pt x="4971" y="3403"/>
                  </a:cubicBezTo>
                  <a:cubicBezTo>
                    <a:pt x="4804" y="4170"/>
                    <a:pt x="4137" y="4738"/>
                    <a:pt x="3336" y="4738"/>
                  </a:cubicBezTo>
                  <a:cubicBezTo>
                    <a:pt x="3236" y="4738"/>
                    <a:pt x="3136" y="4738"/>
                    <a:pt x="3036" y="4704"/>
                  </a:cubicBezTo>
                  <a:cubicBezTo>
                    <a:pt x="2569" y="4637"/>
                    <a:pt x="2202" y="4371"/>
                    <a:pt x="1969" y="4004"/>
                  </a:cubicBezTo>
                  <a:cubicBezTo>
                    <a:pt x="1702" y="3637"/>
                    <a:pt x="1602" y="3203"/>
                    <a:pt x="1702" y="2769"/>
                  </a:cubicBezTo>
                  <a:cubicBezTo>
                    <a:pt x="1835" y="1969"/>
                    <a:pt x="2536" y="1402"/>
                    <a:pt x="3336" y="1402"/>
                  </a:cubicBezTo>
                  <a:close/>
                  <a:moveTo>
                    <a:pt x="3336" y="1"/>
                  </a:moveTo>
                  <a:cubicBezTo>
                    <a:pt x="1868" y="1"/>
                    <a:pt x="601" y="1035"/>
                    <a:pt x="301" y="2503"/>
                  </a:cubicBezTo>
                  <a:cubicBezTo>
                    <a:pt x="0" y="4170"/>
                    <a:pt x="1101" y="5772"/>
                    <a:pt x="2769" y="6105"/>
                  </a:cubicBezTo>
                  <a:cubicBezTo>
                    <a:pt x="2936" y="6139"/>
                    <a:pt x="3136" y="6139"/>
                    <a:pt x="3336" y="6139"/>
                  </a:cubicBezTo>
                  <a:cubicBezTo>
                    <a:pt x="4771" y="6139"/>
                    <a:pt x="6071" y="5138"/>
                    <a:pt x="6338" y="3637"/>
                  </a:cubicBezTo>
                  <a:cubicBezTo>
                    <a:pt x="6672" y="1969"/>
                    <a:pt x="5571" y="368"/>
                    <a:pt x="3903" y="68"/>
                  </a:cubicBezTo>
                  <a:cubicBezTo>
                    <a:pt x="3703" y="34"/>
                    <a:pt x="3536" y="1"/>
                    <a:pt x="3336" y="1"/>
                  </a:cubicBezTo>
                  <a:close/>
                </a:path>
              </a:pathLst>
            </a:custGeom>
            <a:solidFill>
              <a:schemeClr val="accent3"/>
            </a:solidFill>
            <a:ln w="0">
              <a:noFill/>
            </a:ln>
          </p:spPr>
          <p:style>
            <a:lnRef idx="0"/>
            <a:fillRef idx="0"/>
            <a:effectRef idx="0"/>
            <a:fontRef idx="minor"/>
          </p:style>
          <p:txBody>
            <a:bodyPr lIns="90000" rIns="90000" tIns="115200" bIns="115200" anchor="ctr">
              <a:noAutofit/>
            </a:bodyPr>
            <a:p>
              <a:pPr>
                <a:lnSpc>
                  <a:spcPct val="100000"/>
                </a:lnSpc>
                <a:tabLst>
                  <a:tab algn="l" pos="0"/>
                </a:tabLst>
              </a:pPr>
              <a:endParaRPr b="0" lang="en-US" sz="1400" spc="-1" strike="noStrike">
                <a:solidFill>
                  <a:srgbClr val="ffffff"/>
                </a:solidFill>
                <a:latin typeface="Arial"/>
                <a:ea typeface="DejaVu Sans"/>
              </a:endParaRPr>
            </a:p>
          </p:txBody>
        </p:sp>
        <p:grpSp>
          <p:nvGrpSpPr>
            <p:cNvPr id="1394" name="Google Shape;1191;p48"/>
            <p:cNvGrpSpPr/>
            <p:nvPr/>
          </p:nvGrpSpPr>
          <p:grpSpPr>
            <a:xfrm>
              <a:off x="1029240" y="2295360"/>
              <a:ext cx="766080" cy="765720"/>
              <a:chOff x="1029240" y="2295360"/>
              <a:chExt cx="766080" cy="765720"/>
            </a:xfrm>
          </p:grpSpPr>
          <p:sp>
            <p:nvSpPr>
              <p:cNvPr id="1395" name="Google Shape;1192;p48"/>
              <p:cNvSpPr/>
              <p:nvPr/>
            </p:nvSpPr>
            <p:spPr>
              <a:xfrm flipH="1">
                <a:off x="1029240" y="2295360"/>
                <a:ext cx="766080" cy="765720"/>
              </a:xfrm>
              <a:custGeom>
                <a:avLst/>
                <a:gdLst>
                  <a:gd name="textAreaLeft" fmla="*/ 720 w 766080"/>
                  <a:gd name="textAreaRight" fmla="*/ 767880 w 766080"/>
                  <a:gd name="textAreaTop" fmla="*/ 0 h 765720"/>
                  <a:gd name="textAreaBottom" fmla="*/ 766800 h 765720"/>
                </a:gdLst>
                <a:ahLst/>
                <a:rect l="textAreaLeft" t="textAreaTop" r="textAreaRight" b="textAreaBottom"/>
                <a:pathLst>
                  <a:path w="60211" h="60177">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96" name="Google Shape;1193;p48"/>
              <p:cNvSpPr/>
              <p:nvPr/>
            </p:nvSpPr>
            <p:spPr>
              <a:xfrm flipH="1">
                <a:off x="1086480" y="2354760"/>
                <a:ext cx="649080" cy="648720"/>
              </a:xfrm>
              <a:custGeom>
                <a:avLst/>
                <a:gdLst>
                  <a:gd name="textAreaLeft" fmla="*/ -720 w 649080"/>
                  <a:gd name="textAreaRight" fmla="*/ 649440 w 649080"/>
                  <a:gd name="textAreaTop" fmla="*/ 0 h 648720"/>
                  <a:gd name="textAreaBottom" fmla="*/ 649800 h 648720"/>
                </a:gdLst>
                <a:ahLst/>
                <a:rect l="textAreaLeft" t="textAreaTop" r="textAreaRight" b="textAreaBottom"/>
                <a:pathLst>
                  <a:path w="51037" h="51004">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397" name="Google Shape;1194;p48"/>
              <p:cNvSpPr/>
              <p:nvPr/>
            </p:nvSpPr>
            <p:spPr>
              <a:xfrm>
                <a:off x="1240560" y="2447280"/>
                <a:ext cx="353520" cy="461880"/>
              </a:xfrm>
              <a:custGeom>
                <a:avLst/>
                <a:gdLst>
                  <a:gd name="textAreaLeft" fmla="*/ 0 w 353520"/>
                  <a:gd name="textAreaRight" fmla="*/ 354600 w 353520"/>
                  <a:gd name="textAreaTop" fmla="*/ 0 h 461880"/>
                  <a:gd name="textAreaBottom" fmla="*/ 462960 h 461880"/>
                </a:gdLst>
                <a:ahLst/>
                <a:rect l="textAreaLeft" t="textAreaTop" r="textAreaRight" b="textAreaBottom"/>
                <a:pathLst>
                  <a:path w="27821" h="36327">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sp>
          <p:nvSpPr>
            <p:cNvPr id="1398" name="Google Shape;1195;p48"/>
            <p:cNvSpPr/>
            <p:nvPr/>
          </p:nvSpPr>
          <p:spPr>
            <a:xfrm>
              <a:off x="1407960" y="1821240"/>
              <a:ext cx="641520" cy="1144440"/>
            </a:xfrm>
            <a:custGeom>
              <a:avLst/>
              <a:gdLst>
                <a:gd name="textAreaLeft" fmla="*/ 0 w 641520"/>
                <a:gd name="textAreaRight" fmla="*/ 642600 w 641520"/>
                <a:gd name="textAreaTop" fmla="*/ 0 h 1144440"/>
                <a:gd name="textAreaBottom" fmla="*/ 1145520 h 1144440"/>
              </a:gdLst>
              <a:ahLst/>
              <a:rect l="textAreaLeft" t="textAreaTop" r="textAreaRight" b="textAreaBottom"/>
              <a:pathLst>
                <a:path fill="none" w="34225" h="61012">
                  <a:moveTo>
                    <a:pt x="0" y="1"/>
                  </a:moveTo>
                  <a:lnTo>
                    <a:pt x="34225" y="61011"/>
                  </a:lnTo>
                </a:path>
              </a:pathLst>
            </a:custGeom>
            <a:solidFill>
              <a:schemeClr val="accent3"/>
            </a:solidFill>
            <a:ln cap="rnd" w="26675">
              <a:solidFill>
                <a:srgbClr val="014a5e"/>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ffffff"/>
                </a:solidFill>
                <a:latin typeface="Arial"/>
                <a:ea typeface="DejaVu Sans"/>
              </a:endParaRPr>
            </a:p>
          </p:txBody>
        </p:sp>
        <p:grpSp>
          <p:nvGrpSpPr>
            <p:cNvPr id="1399" name="Google Shape;1196;p48"/>
            <p:cNvGrpSpPr/>
            <p:nvPr/>
          </p:nvGrpSpPr>
          <p:grpSpPr>
            <a:xfrm>
              <a:off x="3066480" y="2501640"/>
              <a:ext cx="1049400" cy="1025280"/>
              <a:chOff x="3066480" y="2501640"/>
              <a:chExt cx="1049400" cy="1025280"/>
            </a:xfrm>
          </p:grpSpPr>
          <p:sp>
            <p:nvSpPr>
              <p:cNvPr id="1400" name="Google Shape;1197;p48"/>
              <p:cNvSpPr/>
              <p:nvPr/>
            </p:nvSpPr>
            <p:spPr>
              <a:xfrm>
                <a:off x="3067920" y="3338280"/>
                <a:ext cx="404280" cy="137880"/>
              </a:xfrm>
              <a:custGeom>
                <a:avLst/>
                <a:gdLst>
                  <a:gd name="textAreaLeft" fmla="*/ 0 w 404280"/>
                  <a:gd name="textAreaRight" fmla="*/ 405360 w 404280"/>
                  <a:gd name="textAreaTop" fmla="*/ 0 h 137880"/>
                  <a:gd name="textAreaBottom" fmla="*/ 138960 h 137880"/>
                </a:gdLst>
                <a:ahLst/>
                <a:rect l="textAreaLeft" t="textAreaTop" r="textAreaRight" b="textAreaBottom"/>
                <a:pathLst>
                  <a:path w="21583" h="7406">
                    <a:moveTo>
                      <a:pt x="1" y="0"/>
                    </a:moveTo>
                    <a:lnTo>
                      <a:pt x="1" y="7406"/>
                    </a:lnTo>
                    <a:lnTo>
                      <a:pt x="21583" y="7406"/>
                    </a:lnTo>
                    <a:lnTo>
                      <a:pt x="21583" y="0"/>
                    </a:lnTo>
                    <a:close/>
                  </a:path>
                </a:pathLst>
              </a:custGeom>
              <a:solidFill>
                <a:schemeClr val="accent1"/>
              </a:solidFill>
              <a:ln w="0">
                <a:noFill/>
              </a:ln>
            </p:spPr>
            <p:style>
              <a:lnRef idx="0"/>
              <a:fillRef idx="0"/>
              <a:effectRef idx="0"/>
              <a:fontRef idx="minor"/>
            </p:style>
            <p:txBody>
              <a:bodyPr lIns="90000" rIns="90000" tIns="138960" bIns="1389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01" name="Google Shape;1198;p48"/>
              <p:cNvSpPr/>
              <p:nvPr/>
            </p:nvSpPr>
            <p:spPr>
              <a:xfrm>
                <a:off x="3066480" y="3347640"/>
                <a:ext cx="414000" cy="360"/>
              </a:xfrm>
              <a:custGeom>
                <a:avLst/>
                <a:gdLst>
                  <a:gd name="textAreaLeft" fmla="*/ 0 w 414000"/>
                  <a:gd name="textAreaRight" fmla="*/ 415080 w 414000"/>
                  <a:gd name="textAreaTop" fmla="*/ 0 h 360"/>
                  <a:gd name="textAreaBottom" fmla="*/ 2880 h 360"/>
                </a:gdLst>
                <a:ahLst/>
                <a:rect l="textAreaLeft" t="textAreaTop" r="textAreaRight" b="textAreaBottom"/>
                <a:pathLst>
                  <a:path fill="none" w="22117" h="1">
                    <a:moveTo>
                      <a:pt x="1" y="1"/>
                    </a:moveTo>
                    <a:lnTo>
                      <a:pt x="22117" y="1"/>
                    </a:lnTo>
                  </a:path>
                </a:pathLst>
              </a:custGeom>
              <a:solidFill>
                <a:srgbClr val="d7a350"/>
              </a:solidFill>
              <a:ln w="3325">
                <a:solidFill>
                  <a:srgbClr val="4b8e67"/>
                </a:solidFill>
                <a:miter/>
              </a:ln>
            </p:spPr>
            <p:style>
              <a:lnRef idx="0"/>
              <a:fillRef idx="0"/>
              <a:effectRef idx="0"/>
              <a:fontRef idx="minor"/>
            </p:style>
            <p:txBody>
              <a:bodyPr lIns="90000" rIns="90000" tIns="2880" bIns="28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02" name="Google Shape;1199;p48"/>
              <p:cNvSpPr/>
              <p:nvPr/>
            </p:nvSpPr>
            <p:spPr>
              <a:xfrm>
                <a:off x="3066480" y="3362760"/>
                <a:ext cx="414000" cy="360"/>
              </a:xfrm>
              <a:custGeom>
                <a:avLst/>
                <a:gdLst>
                  <a:gd name="textAreaLeft" fmla="*/ 0 w 414000"/>
                  <a:gd name="textAreaRight" fmla="*/ 415080 w 414000"/>
                  <a:gd name="textAreaTop" fmla="*/ 0 h 360"/>
                  <a:gd name="textAreaBottom" fmla="*/ 2880 h 360"/>
                </a:gdLst>
                <a:ahLst/>
                <a:rect l="textAreaLeft" t="textAreaTop" r="textAreaRight" b="textAreaBottom"/>
                <a:pathLst>
                  <a:path fill="none" w="22117" h="1">
                    <a:moveTo>
                      <a:pt x="1" y="0"/>
                    </a:moveTo>
                    <a:lnTo>
                      <a:pt x="22117" y="0"/>
                    </a:lnTo>
                  </a:path>
                </a:pathLst>
              </a:custGeom>
              <a:solidFill>
                <a:srgbClr val="d7a350"/>
              </a:solidFill>
              <a:ln w="3325">
                <a:solidFill>
                  <a:srgbClr val="4b8e67"/>
                </a:solidFill>
                <a:miter/>
              </a:ln>
            </p:spPr>
            <p:style>
              <a:lnRef idx="0"/>
              <a:fillRef idx="0"/>
              <a:effectRef idx="0"/>
              <a:fontRef idx="minor"/>
            </p:style>
            <p:txBody>
              <a:bodyPr lIns="90000" rIns="90000" tIns="2880" bIns="28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03" name="Google Shape;1200;p48"/>
              <p:cNvSpPr/>
              <p:nvPr/>
            </p:nvSpPr>
            <p:spPr>
              <a:xfrm>
                <a:off x="3066480" y="3377880"/>
                <a:ext cx="414000" cy="360"/>
              </a:xfrm>
              <a:custGeom>
                <a:avLst/>
                <a:gdLst>
                  <a:gd name="textAreaLeft" fmla="*/ 0 w 414000"/>
                  <a:gd name="textAreaRight" fmla="*/ 415080 w 414000"/>
                  <a:gd name="textAreaTop" fmla="*/ 0 h 360"/>
                  <a:gd name="textAreaBottom" fmla="*/ 2880 h 360"/>
                </a:gdLst>
                <a:ahLst/>
                <a:rect l="textAreaLeft" t="textAreaTop" r="textAreaRight" b="textAreaBottom"/>
                <a:pathLst>
                  <a:path fill="none" w="22117" h="1">
                    <a:moveTo>
                      <a:pt x="1" y="1"/>
                    </a:moveTo>
                    <a:lnTo>
                      <a:pt x="22117" y="1"/>
                    </a:lnTo>
                  </a:path>
                </a:pathLst>
              </a:custGeom>
              <a:solidFill>
                <a:srgbClr val="d7a350"/>
              </a:solidFill>
              <a:ln w="3325">
                <a:solidFill>
                  <a:srgbClr val="4b8e67"/>
                </a:solidFill>
                <a:miter/>
              </a:ln>
            </p:spPr>
            <p:style>
              <a:lnRef idx="0"/>
              <a:fillRef idx="0"/>
              <a:effectRef idx="0"/>
              <a:fontRef idx="minor"/>
            </p:style>
            <p:txBody>
              <a:bodyPr lIns="90000" rIns="90000" tIns="2880" bIns="28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04" name="Google Shape;1201;p48"/>
              <p:cNvSpPr/>
              <p:nvPr/>
            </p:nvSpPr>
            <p:spPr>
              <a:xfrm>
                <a:off x="3066480" y="3392640"/>
                <a:ext cx="414000" cy="360"/>
              </a:xfrm>
              <a:custGeom>
                <a:avLst/>
                <a:gdLst>
                  <a:gd name="textAreaLeft" fmla="*/ 0 w 414000"/>
                  <a:gd name="textAreaRight" fmla="*/ 415080 w 414000"/>
                  <a:gd name="textAreaTop" fmla="*/ 0 h 360"/>
                  <a:gd name="textAreaBottom" fmla="*/ 2880 h 360"/>
                </a:gdLst>
                <a:ahLst/>
                <a:rect l="textAreaLeft" t="textAreaTop" r="textAreaRight" b="textAreaBottom"/>
                <a:pathLst>
                  <a:path fill="none" w="22117" h="1">
                    <a:moveTo>
                      <a:pt x="1" y="0"/>
                    </a:moveTo>
                    <a:lnTo>
                      <a:pt x="22117" y="0"/>
                    </a:lnTo>
                  </a:path>
                </a:pathLst>
              </a:custGeom>
              <a:solidFill>
                <a:srgbClr val="d7a350"/>
              </a:solidFill>
              <a:ln w="3325">
                <a:solidFill>
                  <a:srgbClr val="4b8e67"/>
                </a:solidFill>
                <a:miter/>
              </a:ln>
            </p:spPr>
            <p:style>
              <a:lnRef idx="0"/>
              <a:fillRef idx="0"/>
              <a:effectRef idx="0"/>
              <a:fontRef idx="minor"/>
            </p:style>
            <p:txBody>
              <a:bodyPr lIns="90000" rIns="90000" tIns="2880" bIns="28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05" name="Google Shape;1202;p48"/>
              <p:cNvSpPr/>
              <p:nvPr/>
            </p:nvSpPr>
            <p:spPr>
              <a:xfrm>
                <a:off x="3066480" y="3407760"/>
                <a:ext cx="414000" cy="360"/>
              </a:xfrm>
              <a:custGeom>
                <a:avLst/>
                <a:gdLst>
                  <a:gd name="textAreaLeft" fmla="*/ 0 w 414000"/>
                  <a:gd name="textAreaRight" fmla="*/ 415080 w 414000"/>
                  <a:gd name="textAreaTop" fmla="*/ 0 h 360"/>
                  <a:gd name="textAreaBottom" fmla="*/ 2880 h 360"/>
                </a:gdLst>
                <a:ahLst/>
                <a:rect l="textAreaLeft" t="textAreaTop" r="textAreaRight" b="textAreaBottom"/>
                <a:pathLst>
                  <a:path fill="none" w="22117" h="1">
                    <a:moveTo>
                      <a:pt x="1" y="1"/>
                    </a:moveTo>
                    <a:lnTo>
                      <a:pt x="22117" y="1"/>
                    </a:lnTo>
                  </a:path>
                </a:pathLst>
              </a:custGeom>
              <a:solidFill>
                <a:srgbClr val="d7a350"/>
              </a:solidFill>
              <a:ln w="3325">
                <a:solidFill>
                  <a:srgbClr val="4b8e67"/>
                </a:solidFill>
                <a:miter/>
              </a:ln>
            </p:spPr>
            <p:style>
              <a:lnRef idx="0"/>
              <a:fillRef idx="0"/>
              <a:effectRef idx="0"/>
              <a:fontRef idx="minor"/>
            </p:style>
            <p:txBody>
              <a:bodyPr lIns="90000" rIns="90000" tIns="2880" bIns="28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06" name="Google Shape;1203;p48"/>
              <p:cNvSpPr/>
              <p:nvPr/>
            </p:nvSpPr>
            <p:spPr>
              <a:xfrm>
                <a:off x="3066480" y="3422880"/>
                <a:ext cx="414000" cy="360"/>
              </a:xfrm>
              <a:custGeom>
                <a:avLst/>
                <a:gdLst>
                  <a:gd name="textAreaLeft" fmla="*/ 0 w 414000"/>
                  <a:gd name="textAreaRight" fmla="*/ 415080 w 414000"/>
                  <a:gd name="textAreaTop" fmla="*/ 0 h 360"/>
                  <a:gd name="textAreaBottom" fmla="*/ 2880 h 360"/>
                </a:gdLst>
                <a:ahLst/>
                <a:rect l="textAreaLeft" t="textAreaTop" r="textAreaRight" b="textAreaBottom"/>
                <a:pathLst>
                  <a:path fill="none" w="22117" h="1">
                    <a:moveTo>
                      <a:pt x="1" y="0"/>
                    </a:moveTo>
                    <a:lnTo>
                      <a:pt x="22117" y="0"/>
                    </a:lnTo>
                  </a:path>
                </a:pathLst>
              </a:custGeom>
              <a:solidFill>
                <a:srgbClr val="d7a350"/>
              </a:solidFill>
              <a:ln w="3325">
                <a:solidFill>
                  <a:srgbClr val="4b8e67"/>
                </a:solidFill>
                <a:miter/>
              </a:ln>
            </p:spPr>
            <p:style>
              <a:lnRef idx="0"/>
              <a:fillRef idx="0"/>
              <a:effectRef idx="0"/>
              <a:fontRef idx="minor"/>
            </p:style>
            <p:txBody>
              <a:bodyPr lIns="90000" rIns="90000" tIns="2880" bIns="28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07" name="Google Shape;1204;p48"/>
              <p:cNvSpPr/>
              <p:nvPr/>
            </p:nvSpPr>
            <p:spPr>
              <a:xfrm>
                <a:off x="3066480" y="3438000"/>
                <a:ext cx="414000" cy="360"/>
              </a:xfrm>
              <a:custGeom>
                <a:avLst/>
                <a:gdLst>
                  <a:gd name="textAreaLeft" fmla="*/ 0 w 414000"/>
                  <a:gd name="textAreaRight" fmla="*/ 415080 w 414000"/>
                  <a:gd name="textAreaTop" fmla="*/ 0 h 360"/>
                  <a:gd name="textAreaBottom" fmla="*/ 2880 h 360"/>
                </a:gdLst>
                <a:ahLst/>
                <a:rect l="textAreaLeft" t="textAreaTop" r="textAreaRight" b="textAreaBottom"/>
                <a:pathLst>
                  <a:path fill="none" w="22117" h="1">
                    <a:moveTo>
                      <a:pt x="1" y="0"/>
                    </a:moveTo>
                    <a:lnTo>
                      <a:pt x="22117" y="0"/>
                    </a:lnTo>
                  </a:path>
                </a:pathLst>
              </a:custGeom>
              <a:solidFill>
                <a:srgbClr val="d7a350"/>
              </a:solidFill>
              <a:ln w="3325">
                <a:solidFill>
                  <a:srgbClr val="4b8e67"/>
                </a:solidFill>
                <a:miter/>
              </a:ln>
            </p:spPr>
            <p:style>
              <a:lnRef idx="0"/>
              <a:fillRef idx="0"/>
              <a:effectRef idx="0"/>
              <a:fontRef idx="minor"/>
            </p:style>
            <p:txBody>
              <a:bodyPr lIns="90000" rIns="90000" tIns="2880" bIns="28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08" name="Google Shape;1205;p48"/>
              <p:cNvSpPr/>
              <p:nvPr/>
            </p:nvSpPr>
            <p:spPr>
              <a:xfrm>
                <a:off x="3066480" y="3452760"/>
                <a:ext cx="414000" cy="360"/>
              </a:xfrm>
              <a:custGeom>
                <a:avLst/>
                <a:gdLst>
                  <a:gd name="textAreaLeft" fmla="*/ 0 w 414000"/>
                  <a:gd name="textAreaRight" fmla="*/ 415080 w 414000"/>
                  <a:gd name="textAreaTop" fmla="*/ 0 h 360"/>
                  <a:gd name="textAreaBottom" fmla="*/ 2880 h 360"/>
                </a:gdLst>
                <a:ahLst/>
                <a:rect l="textAreaLeft" t="textAreaTop" r="textAreaRight" b="textAreaBottom"/>
                <a:pathLst>
                  <a:path fill="none" w="22117" h="1">
                    <a:moveTo>
                      <a:pt x="1" y="1"/>
                    </a:moveTo>
                    <a:lnTo>
                      <a:pt x="22117" y="1"/>
                    </a:lnTo>
                  </a:path>
                </a:pathLst>
              </a:custGeom>
              <a:solidFill>
                <a:srgbClr val="d7a350"/>
              </a:solidFill>
              <a:ln w="3325">
                <a:solidFill>
                  <a:srgbClr val="4b8e67"/>
                </a:solidFill>
                <a:miter/>
              </a:ln>
            </p:spPr>
            <p:style>
              <a:lnRef idx="0"/>
              <a:fillRef idx="0"/>
              <a:effectRef idx="0"/>
              <a:fontRef idx="minor"/>
            </p:style>
            <p:txBody>
              <a:bodyPr lIns="90000" rIns="90000" tIns="2880" bIns="28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09" name="Google Shape;1206;p48"/>
              <p:cNvSpPr/>
              <p:nvPr/>
            </p:nvSpPr>
            <p:spPr>
              <a:xfrm>
                <a:off x="3066480" y="3467880"/>
                <a:ext cx="414000" cy="360"/>
              </a:xfrm>
              <a:custGeom>
                <a:avLst/>
                <a:gdLst>
                  <a:gd name="textAreaLeft" fmla="*/ 0 w 414000"/>
                  <a:gd name="textAreaRight" fmla="*/ 415080 w 414000"/>
                  <a:gd name="textAreaTop" fmla="*/ 0 h 360"/>
                  <a:gd name="textAreaBottom" fmla="*/ 2880 h 360"/>
                </a:gdLst>
                <a:ahLst/>
                <a:rect l="textAreaLeft" t="textAreaTop" r="textAreaRight" b="textAreaBottom"/>
                <a:pathLst>
                  <a:path fill="none" w="22117" h="1">
                    <a:moveTo>
                      <a:pt x="1" y="0"/>
                    </a:moveTo>
                    <a:lnTo>
                      <a:pt x="22117" y="0"/>
                    </a:lnTo>
                  </a:path>
                </a:pathLst>
              </a:custGeom>
              <a:solidFill>
                <a:srgbClr val="d7a350"/>
              </a:solidFill>
              <a:ln w="3325">
                <a:solidFill>
                  <a:srgbClr val="4b8e67"/>
                </a:solidFill>
                <a:miter/>
              </a:ln>
            </p:spPr>
            <p:style>
              <a:lnRef idx="0"/>
              <a:fillRef idx="0"/>
              <a:effectRef idx="0"/>
              <a:fontRef idx="minor"/>
            </p:style>
            <p:txBody>
              <a:bodyPr lIns="90000" rIns="90000" tIns="2880" bIns="28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10" name="Google Shape;1207;p48"/>
              <p:cNvSpPr/>
              <p:nvPr/>
            </p:nvSpPr>
            <p:spPr>
              <a:xfrm>
                <a:off x="3067920" y="3294000"/>
                <a:ext cx="404280" cy="43560"/>
              </a:xfrm>
              <a:custGeom>
                <a:avLst/>
                <a:gdLst>
                  <a:gd name="textAreaLeft" fmla="*/ 0 w 404280"/>
                  <a:gd name="textAreaRight" fmla="*/ 405360 w 404280"/>
                  <a:gd name="textAreaTop" fmla="*/ 0 h 43560"/>
                  <a:gd name="textAreaBottom" fmla="*/ 44640 h 43560"/>
                </a:gdLst>
                <a:ahLst/>
                <a:rect l="textAreaLeft" t="textAreaTop" r="textAreaRight" b="textAreaBottom"/>
                <a:pathLst>
                  <a:path w="21583" h="2370">
                    <a:moveTo>
                      <a:pt x="3503" y="1"/>
                    </a:moveTo>
                    <a:lnTo>
                      <a:pt x="1" y="2369"/>
                    </a:lnTo>
                    <a:lnTo>
                      <a:pt x="21583" y="2369"/>
                    </a:lnTo>
                    <a:lnTo>
                      <a:pt x="18080" y="1"/>
                    </a:lnTo>
                    <a:close/>
                  </a:path>
                </a:pathLst>
              </a:custGeom>
              <a:solidFill>
                <a:srgbClr val="4b8e67"/>
              </a:solidFill>
              <a:ln w="0">
                <a:noFill/>
              </a:ln>
            </p:spPr>
            <p:style>
              <a:lnRef idx="0"/>
              <a:fillRef idx="0"/>
              <a:effectRef idx="0"/>
              <a:fontRef idx="minor"/>
            </p:style>
            <p:txBody>
              <a:bodyPr lIns="90000" rIns="90000" tIns="44640" bIns="446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11" name="Google Shape;1208;p48"/>
              <p:cNvSpPr/>
              <p:nvPr/>
            </p:nvSpPr>
            <p:spPr>
              <a:xfrm>
                <a:off x="3205440" y="3338280"/>
                <a:ext cx="128520" cy="137880"/>
              </a:xfrm>
              <a:custGeom>
                <a:avLst/>
                <a:gdLst>
                  <a:gd name="textAreaLeft" fmla="*/ 0 w 128520"/>
                  <a:gd name="textAreaRight" fmla="*/ 129600 w 128520"/>
                  <a:gd name="textAreaTop" fmla="*/ 0 h 137880"/>
                  <a:gd name="textAreaBottom" fmla="*/ 138960 h 137880"/>
                </a:gdLst>
                <a:ahLst/>
                <a:rect l="textAreaLeft" t="textAreaTop" r="textAreaRight" b="textAreaBottom"/>
                <a:pathLst>
                  <a:path w="6906" h="7406">
                    <a:moveTo>
                      <a:pt x="0" y="0"/>
                    </a:moveTo>
                    <a:lnTo>
                      <a:pt x="0" y="7406"/>
                    </a:lnTo>
                    <a:lnTo>
                      <a:pt x="6905" y="7406"/>
                    </a:lnTo>
                    <a:lnTo>
                      <a:pt x="6905" y="0"/>
                    </a:lnTo>
                    <a:close/>
                  </a:path>
                </a:pathLst>
              </a:custGeom>
              <a:solidFill>
                <a:srgbClr val="d7a350"/>
              </a:solidFill>
              <a:ln w="0">
                <a:noFill/>
              </a:ln>
            </p:spPr>
            <p:style>
              <a:lnRef idx="0"/>
              <a:fillRef idx="0"/>
              <a:effectRef idx="0"/>
              <a:fontRef idx="minor"/>
            </p:style>
            <p:txBody>
              <a:bodyPr lIns="90000" rIns="90000" tIns="138960" bIns="1389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12" name="Google Shape;1209;p48"/>
              <p:cNvSpPr/>
              <p:nvPr/>
            </p:nvSpPr>
            <p:spPr>
              <a:xfrm>
                <a:off x="3205440" y="3294000"/>
                <a:ext cx="128520" cy="43560"/>
              </a:xfrm>
              <a:custGeom>
                <a:avLst/>
                <a:gdLst>
                  <a:gd name="textAreaLeft" fmla="*/ 0 w 128520"/>
                  <a:gd name="textAreaRight" fmla="*/ 129600 w 128520"/>
                  <a:gd name="textAreaTop" fmla="*/ 0 h 43560"/>
                  <a:gd name="textAreaBottom" fmla="*/ 44640 h 43560"/>
                </a:gdLst>
                <a:ahLst/>
                <a:rect l="textAreaLeft" t="textAreaTop" r="textAreaRight" b="textAreaBottom"/>
                <a:pathLst>
                  <a:path w="6906" h="2370">
                    <a:moveTo>
                      <a:pt x="1835" y="1"/>
                    </a:moveTo>
                    <a:lnTo>
                      <a:pt x="0" y="2369"/>
                    </a:lnTo>
                    <a:lnTo>
                      <a:pt x="6905" y="2369"/>
                    </a:lnTo>
                    <a:lnTo>
                      <a:pt x="5071" y="1"/>
                    </a:lnTo>
                    <a:close/>
                  </a:path>
                </a:pathLst>
              </a:custGeom>
              <a:solidFill>
                <a:schemeClr val="dk2"/>
              </a:solidFill>
              <a:ln w="0">
                <a:noFill/>
              </a:ln>
            </p:spPr>
            <p:style>
              <a:lnRef idx="0"/>
              <a:fillRef idx="0"/>
              <a:effectRef idx="0"/>
              <a:fontRef idx="minor"/>
            </p:style>
            <p:txBody>
              <a:bodyPr lIns="90000" rIns="90000" tIns="44640" bIns="446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13" name="Google Shape;1210;p48"/>
              <p:cNvSpPr/>
              <p:nvPr/>
            </p:nvSpPr>
            <p:spPr>
              <a:xfrm>
                <a:off x="3112920" y="2501640"/>
                <a:ext cx="1002960" cy="1025280"/>
              </a:xfrm>
              <a:custGeom>
                <a:avLst/>
                <a:gdLst>
                  <a:gd name="textAreaLeft" fmla="*/ 0 w 1002960"/>
                  <a:gd name="textAreaRight" fmla="*/ 1004040 w 1002960"/>
                  <a:gd name="textAreaTop" fmla="*/ 0 h 1025280"/>
                  <a:gd name="textAreaBottom" fmla="*/ 1026360 h 1025280"/>
                </a:gdLst>
                <a:ahLst/>
                <a:rect l="textAreaLeft" t="textAreaTop" r="textAreaRight" b="textAreaBottom"/>
                <a:pathLst>
                  <a:path w="53472" h="54674">
                    <a:moveTo>
                      <a:pt x="45199" y="32458"/>
                    </a:moveTo>
                    <a:cubicBezTo>
                      <a:pt x="45199" y="32458"/>
                      <a:pt x="31957" y="15646"/>
                      <a:pt x="31957" y="12877"/>
                    </a:cubicBezTo>
                    <a:cubicBezTo>
                      <a:pt x="31957" y="12710"/>
                      <a:pt x="32524" y="12143"/>
                      <a:pt x="32657" y="11943"/>
                    </a:cubicBezTo>
                    <a:cubicBezTo>
                      <a:pt x="32924" y="11576"/>
                      <a:pt x="33224" y="11209"/>
                      <a:pt x="33491" y="10809"/>
                    </a:cubicBezTo>
                    <a:cubicBezTo>
                      <a:pt x="34025" y="10075"/>
                      <a:pt x="34525" y="9274"/>
                      <a:pt x="35025" y="8474"/>
                    </a:cubicBezTo>
                    <a:cubicBezTo>
                      <a:pt x="35826" y="7106"/>
                      <a:pt x="37094" y="5138"/>
                      <a:pt x="36860" y="3470"/>
                    </a:cubicBezTo>
                    <a:cubicBezTo>
                      <a:pt x="36760" y="2736"/>
                      <a:pt x="36193" y="1769"/>
                      <a:pt x="35326" y="1936"/>
                    </a:cubicBezTo>
                    <a:cubicBezTo>
                      <a:pt x="34658" y="2069"/>
                      <a:pt x="34258" y="2870"/>
                      <a:pt x="33491" y="2803"/>
                    </a:cubicBezTo>
                    <a:cubicBezTo>
                      <a:pt x="32757" y="2736"/>
                      <a:pt x="32524" y="1936"/>
                      <a:pt x="32223" y="1369"/>
                    </a:cubicBezTo>
                    <a:cubicBezTo>
                      <a:pt x="31856" y="601"/>
                      <a:pt x="31289" y="68"/>
                      <a:pt x="30355" y="34"/>
                    </a:cubicBezTo>
                    <a:cubicBezTo>
                      <a:pt x="29121" y="1"/>
                      <a:pt x="27954" y="835"/>
                      <a:pt x="27353" y="1902"/>
                    </a:cubicBezTo>
                    <a:cubicBezTo>
                      <a:pt x="27186" y="2136"/>
                      <a:pt x="27053" y="2436"/>
                      <a:pt x="26820" y="2570"/>
                    </a:cubicBezTo>
                    <a:cubicBezTo>
                      <a:pt x="26486" y="2770"/>
                      <a:pt x="26086" y="2636"/>
                      <a:pt x="25752" y="2469"/>
                    </a:cubicBezTo>
                    <a:cubicBezTo>
                      <a:pt x="24985" y="2036"/>
                      <a:pt x="24051" y="1469"/>
                      <a:pt x="23150" y="1969"/>
                    </a:cubicBezTo>
                    <a:cubicBezTo>
                      <a:pt x="22350" y="2436"/>
                      <a:pt x="21849" y="3403"/>
                      <a:pt x="21949" y="4304"/>
                    </a:cubicBezTo>
                    <a:cubicBezTo>
                      <a:pt x="22283" y="7740"/>
                      <a:pt x="25018" y="10809"/>
                      <a:pt x="24885" y="12877"/>
                    </a:cubicBezTo>
                    <a:cubicBezTo>
                      <a:pt x="24718" y="14978"/>
                      <a:pt x="12443" y="29022"/>
                      <a:pt x="12443" y="29022"/>
                    </a:cubicBezTo>
                    <a:cubicBezTo>
                      <a:pt x="0" y="46501"/>
                      <a:pt x="9440" y="54673"/>
                      <a:pt x="24251" y="54673"/>
                    </a:cubicBezTo>
                    <a:lnTo>
                      <a:pt x="32524" y="54673"/>
                    </a:lnTo>
                    <a:cubicBezTo>
                      <a:pt x="47368" y="54673"/>
                      <a:pt x="53472" y="43032"/>
                      <a:pt x="45199" y="32458"/>
                    </a:cubicBezTo>
                    <a:close/>
                  </a:path>
                </a:pathLst>
              </a:custGeom>
              <a:solidFill>
                <a:schemeClr val="accen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14" name="Google Shape;1211;p48"/>
              <p:cNvSpPr/>
              <p:nvPr/>
            </p:nvSpPr>
            <p:spPr>
              <a:xfrm>
                <a:off x="3569040" y="2660760"/>
                <a:ext cx="56880" cy="61560"/>
              </a:xfrm>
              <a:custGeom>
                <a:avLst/>
                <a:gdLst>
                  <a:gd name="textAreaLeft" fmla="*/ 0 w 56880"/>
                  <a:gd name="textAreaRight" fmla="*/ 57960 w 56880"/>
                  <a:gd name="textAreaTop" fmla="*/ 0 h 61560"/>
                  <a:gd name="textAreaBottom" fmla="*/ 62640 h 61560"/>
                </a:gdLst>
                <a:ahLst/>
                <a:rect l="textAreaLeft" t="textAreaTop" r="textAreaRight" b="textAreaBottom"/>
                <a:pathLst>
                  <a:path w="3096" h="3327">
                    <a:moveTo>
                      <a:pt x="1538" y="1"/>
                    </a:moveTo>
                    <a:cubicBezTo>
                      <a:pt x="1481" y="1"/>
                      <a:pt x="1422" y="12"/>
                      <a:pt x="1361" y="35"/>
                    </a:cubicBezTo>
                    <a:cubicBezTo>
                      <a:pt x="1" y="826"/>
                      <a:pt x="2691" y="3327"/>
                      <a:pt x="3057" y="3327"/>
                    </a:cubicBezTo>
                    <a:cubicBezTo>
                      <a:pt x="3077" y="3327"/>
                      <a:pt x="3090" y="3320"/>
                      <a:pt x="3096" y="3304"/>
                    </a:cubicBezTo>
                    <a:lnTo>
                      <a:pt x="3096" y="3304"/>
                    </a:lnTo>
                    <a:cubicBezTo>
                      <a:pt x="3092" y="3305"/>
                      <a:pt x="3088" y="3306"/>
                      <a:pt x="3084" y="3306"/>
                    </a:cubicBezTo>
                    <a:cubicBezTo>
                      <a:pt x="2804" y="3306"/>
                      <a:pt x="2514" y="1"/>
                      <a:pt x="1538" y="1"/>
                    </a:cubicBezTo>
                    <a:close/>
                  </a:path>
                </a:pathLst>
              </a:custGeom>
              <a:solidFill>
                <a:schemeClr val="lt2"/>
              </a:solidFill>
              <a:ln w="0">
                <a:noFill/>
              </a:ln>
            </p:spPr>
            <p:style>
              <a:lnRef idx="0"/>
              <a:fillRef idx="0"/>
              <a:effectRef idx="0"/>
              <a:fontRef idx="minor"/>
            </p:style>
            <p:txBody>
              <a:bodyPr lIns="90000" rIns="90000" tIns="62640" bIns="626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15" name="Google Shape;1212;p48"/>
              <p:cNvSpPr/>
              <p:nvPr/>
            </p:nvSpPr>
            <p:spPr>
              <a:xfrm>
                <a:off x="3624840" y="2639880"/>
                <a:ext cx="58680" cy="75240"/>
              </a:xfrm>
              <a:custGeom>
                <a:avLst/>
                <a:gdLst>
                  <a:gd name="textAreaLeft" fmla="*/ 0 w 58680"/>
                  <a:gd name="textAreaRight" fmla="*/ 59760 w 58680"/>
                  <a:gd name="textAreaTop" fmla="*/ 0 h 75240"/>
                  <a:gd name="textAreaBottom" fmla="*/ 76320 h 75240"/>
                </a:gdLst>
                <a:ahLst/>
                <a:rect l="textAreaLeft" t="textAreaTop" r="textAreaRight" b="textAreaBottom"/>
                <a:pathLst>
                  <a:path w="3182" h="4071">
                    <a:moveTo>
                      <a:pt x="1412" y="0"/>
                    </a:moveTo>
                    <a:cubicBezTo>
                      <a:pt x="0" y="0"/>
                      <a:pt x="1313" y="4071"/>
                      <a:pt x="1313" y="4071"/>
                    </a:cubicBezTo>
                    <a:cubicBezTo>
                      <a:pt x="1313" y="4071"/>
                      <a:pt x="3181" y="101"/>
                      <a:pt x="1447" y="1"/>
                    </a:cubicBezTo>
                    <a:cubicBezTo>
                      <a:pt x="1435" y="0"/>
                      <a:pt x="1424" y="0"/>
                      <a:pt x="1412" y="0"/>
                    </a:cubicBezTo>
                    <a:close/>
                  </a:path>
                </a:pathLst>
              </a:custGeom>
              <a:solidFill>
                <a:schemeClr val="lt2"/>
              </a:solidFill>
              <a:ln w="0">
                <a:noFill/>
              </a:ln>
            </p:spPr>
            <p:style>
              <a:lnRef idx="0"/>
              <a:fillRef idx="0"/>
              <a:effectRef idx="0"/>
              <a:fontRef idx="minor"/>
            </p:style>
            <p:txBody>
              <a:bodyPr lIns="90000" rIns="90000" tIns="76320" bIns="763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16" name="Google Shape;1213;p48"/>
              <p:cNvSpPr/>
              <p:nvPr/>
            </p:nvSpPr>
            <p:spPr>
              <a:xfrm>
                <a:off x="3664440" y="2662560"/>
                <a:ext cx="66600" cy="67680"/>
              </a:xfrm>
              <a:custGeom>
                <a:avLst/>
                <a:gdLst>
                  <a:gd name="textAreaLeft" fmla="*/ 0 w 66600"/>
                  <a:gd name="textAreaRight" fmla="*/ 67680 w 66600"/>
                  <a:gd name="textAreaTop" fmla="*/ 0 h 67680"/>
                  <a:gd name="textAreaBottom" fmla="*/ 68760 h 67680"/>
                </a:gdLst>
                <a:ahLst/>
                <a:rect l="textAreaLeft" t="textAreaTop" r="textAreaRight" b="textAreaBottom"/>
                <a:pathLst>
                  <a:path w="3613" h="3660">
                    <a:moveTo>
                      <a:pt x="2325" y="0"/>
                    </a:moveTo>
                    <a:cubicBezTo>
                      <a:pt x="1345" y="0"/>
                      <a:pt x="1" y="3431"/>
                      <a:pt x="344" y="3659"/>
                    </a:cubicBezTo>
                    <a:cubicBezTo>
                      <a:pt x="277" y="3359"/>
                      <a:pt x="3613" y="1257"/>
                      <a:pt x="2779" y="323"/>
                    </a:cubicBezTo>
                    <a:cubicBezTo>
                      <a:pt x="2644" y="98"/>
                      <a:pt x="2490" y="0"/>
                      <a:pt x="2325" y="0"/>
                    </a:cubicBezTo>
                    <a:close/>
                  </a:path>
                </a:pathLst>
              </a:custGeom>
              <a:solidFill>
                <a:schemeClr val="lt2"/>
              </a:solidFill>
              <a:ln w="0">
                <a:noFill/>
              </a:ln>
            </p:spPr>
            <p:style>
              <a:lnRef idx="0"/>
              <a:fillRef idx="0"/>
              <a:effectRef idx="0"/>
              <a:fontRef idx="minor"/>
            </p:style>
            <p:txBody>
              <a:bodyPr lIns="90000" rIns="90000" tIns="69120" bIns="691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17" name="Google Shape;1214;p48"/>
              <p:cNvSpPr/>
              <p:nvPr/>
            </p:nvSpPr>
            <p:spPr>
              <a:xfrm>
                <a:off x="3355920" y="2995560"/>
                <a:ext cx="188640" cy="274680"/>
              </a:xfrm>
              <a:custGeom>
                <a:avLst/>
                <a:gdLst>
                  <a:gd name="textAreaLeft" fmla="*/ 0 w 188640"/>
                  <a:gd name="textAreaRight" fmla="*/ 189720 w 188640"/>
                  <a:gd name="textAreaTop" fmla="*/ 0 h 274680"/>
                  <a:gd name="textAreaBottom" fmla="*/ 275760 h 274680"/>
                </a:gdLst>
                <a:ahLst/>
                <a:rect l="textAreaLeft" t="textAreaTop" r="textAreaRight" b="textAreaBottom"/>
                <a:pathLst>
                  <a:path w="10109" h="14678">
                    <a:moveTo>
                      <a:pt x="5509" y="3552"/>
                    </a:moveTo>
                    <a:cubicBezTo>
                      <a:pt x="5592" y="3552"/>
                      <a:pt x="5680" y="3558"/>
                      <a:pt x="5772" y="3570"/>
                    </a:cubicBezTo>
                    <a:cubicBezTo>
                      <a:pt x="5472" y="4271"/>
                      <a:pt x="5171" y="5004"/>
                      <a:pt x="4938" y="5738"/>
                    </a:cubicBezTo>
                    <a:cubicBezTo>
                      <a:pt x="4404" y="5305"/>
                      <a:pt x="4137" y="4871"/>
                      <a:pt x="4337" y="4304"/>
                    </a:cubicBezTo>
                    <a:cubicBezTo>
                      <a:pt x="4514" y="3864"/>
                      <a:pt x="4896" y="3552"/>
                      <a:pt x="5509" y="3552"/>
                    </a:cubicBezTo>
                    <a:close/>
                    <a:moveTo>
                      <a:pt x="5472" y="8774"/>
                    </a:moveTo>
                    <a:cubicBezTo>
                      <a:pt x="6005" y="9141"/>
                      <a:pt x="6305" y="9541"/>
                      <a:pt x="6205" y="10041"/>
                    </a:cubicBezTo>
                    <a:cubicBezTo>
                      <a:pt x="6072" y="10508"/>
                      <a:pt x="5705" y="10842"/>
                      <a:pt x="4971" y="10875"/>
                    </a:cubicBezTo>
                    <a:cubicBezTo>
                      <a:pt x="5105" y="10175"/>
                      <a:pt x="5271" y="9474"/>
                      <a:pt x="5472" y="8774"/>
                    </a:cubicBezTo>
                    <a:close/>
                    <a:moveTo>
                      <a:pt x="7540" y="1"/>
                    </a:moveTo>
                    <a:cubicBezTo>
                      <a:pt x="7239" y="535"/>
                      <a:pt x="6939" y="1068"/>
                      <a:pt x="6672" y="1602"/>
                    </a:cubicBezTo>
                    <a:cubicBezTo>
                      <a:pt x="6186" y="1424"/>
                      <a:pt x="5720" y="1341"/>
                      <a:pt x="5284" y="1341"/>
                    </a:cubicBezTo>
                    <a:cubicBezTo>
                      <a:pt x="3836" y="1341"/>
                      <a:pt x="2707" y="2253"/>
                      <a:pt x="2169" y="3637"/>
                    </a:cubicBezTo>
                    <a:cubicBezTo>
                      <a:pt x="1269" y="6038"/>
                      <a:pt x="2836" y="7206"/>
                      <a:pt x="4204" y="8007"/>
                    </a:cubicBezTo>
                    <a:cubicBezTo>
                      <a:pt x="3970" y="8907"/>
                      <a:pt x="3770" y="9774"/>
                      <a:pt x="3604" y="10675"/>
                    </a:cubicBezTo>
                    <a:cubicBezTo>
                      <a:pt x="2603" y="10375"/>
                      <a:pt x="1702" y="9741"/>
                      <a:pt x="1168" y="8941"/>
                    </a:cubicBezTo>
                    <a:cubicBezTo>
                      <a:pt x="768" y="9574"/>
                      <a:pt x="368" y="10241"/>
                      <a:pt x="1" y="10909"/>
                    </a:cubicBezTo>
                    <a:cubicBezTo>
                      <a:pt x="635" y="11809"/>
                      <a:pt x="1869" y="12510"/>
                      <a:pt x="3237" y="12810"/>
                    </a:cubicBezTo>
                    <a:cubicBezTo>
                      <a:pt x="3170" y="13377"/>
                      <a:pt x="3103" y="13978"/>
                      <a:pt x="3070" y="14578"/>
                    </a:cubicBezTo>
                    <a:cubicBezTo>
                      <a:pt x="3537" y="14611"/>
                      <a:pt x="4004" y="14645"/>
                      <a:pt x="4471" y="14678"/>
                    </a:cubicBezTo>
                    <a:cubicBezTo>
                      <a:pt x="4504" y="14111"/>
                      <a:pt x="4571" y="13511"/>
                      <a:pt x="4638" y="12943"/>
                    </a:cubicBezTo>
                    <a:cubicBezTo>
                      <a:pt x="6873" y="12910"/>
                      <a:pt x="8107" y="11809"/>
                      <a:pt x="8440" y="10375"/>
                    </a:cubicBezTo>
                    <a:cubicBezTo>
                      <a:pt x="8907" y="8474"/>
                      <a:pt x="7473" y="7473"/>
                      <a:pt x="6139" y="6572"/>
                    </a:cubicBezTo>
                    <a:cubicBezTo>
                      <a:pt x="6406" y="5738"/>
                      <a:pt x="6739" y="4904"/>
                      <a:pt x="7073" y="4070"/>
                    </a:cubicBezTo>
                    <a:cubicBezTo>
                      <a:pt x="7673" y="4437"/>
                      <a:pt x="8240" y="4971"/>
                      <a:pt x="8774" y="5638"/>
                    </a:cubicBezTo>
                    <a:cubicBezTo>
                      <a:pt x="9208" y="5171"/>
                      <a:pt x="9641" y="4704"/>
                      <a:pt x="10108" y="4271"/>
                    </a:cubicBezTo>
                    <a:cubicBezTo>
                      <a:pt x="9641" y="3503"/>
                      <a:pt x="8841" y="2769"/>
                      <a:pt x="7940" y="2202"/>
                    </a:cubicBezTo>
                    <a:cubicBezTo>
                      <a:pt x="8207" y="1702"/>
                      <a:pt x="8474" y="1168"/>
                      <a:pt x="8774" y="701"/>
                    </a:cubicBezTo>
                    <a:cubicBezTo>
                      <a:pt x="8340" y="468"/>
                      <a:pt x="7940" y="234"/>
                      <a:pt x="7540" y="1"/>
                    </a:cubicBezTo>
                    <a:close/>
                  </a:path>
                </a:pathLst>
              </a:custGeom>
              <a:solidFill>
                <a:schemeClr val="lt2"/>
              </a:solidFill>
              <a:ln w="0">
                <a:noFill/>
              </a:ln>
            </p:spPr>
            <p:style>
              <a:lnRef idx="0"/>
              <a:fillRef idx="0"/>
              <a:effectRef idx="0"/>
              <a:fontRef idx="minor"/>
            </p:style>
            <p:txBody>
              <a:bodyPr lIns="90000" rIns="90000" tIns="275760" bIns="2757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18" name="Google Shape;1215;p48"/>
              <p:cNvSpPr/>
              <p:nvPr/>
            </p:nvSpPr>
            <p:spPr>
              <a:xfrm>
                <a:off x="3528720" y="2715480"/>
                <a:ext cx="233640" cy="69840"/>
              </a:xfrm>
              <a:custGeom>
                <a:avLst/>
                <a:gdLst>
                  <a:gd name="textAreaLeft" fmla="*/ 0 w 233640"/>
                  <a:gd name="textAreaRight" fmla="*/ 234720 w 233640"/>
                  <a:gd name="textAreaTop" fmla="*/ 0 h 69840"/>
                  <a:gd name="textAreaBottom" fmla="*/ 70920 h 69840"/>
                </a:gdLst>
                <a:ahLst/>
                <a:rect l="textAreaLeft" t="textAreaTop" r="textAreaRight" b="textAreaBottom"/>
                <a:pathLst>
                  <a:path w="12510" h="3773">
                    <a:moveTo>
                      <a:pt x="1834" y="1"/>
                    </a:moveTo>
                    <a:cubicBezTo>
                      <a:pt x="1088" y="1"/>
                      <a:pt x="354" y="610"/>
                      <a:pt x="167" y="1479"/>
                    </a:cubicBezTo>
                    <a:cubicBezTo>
                      <a:pt x="1" y="2413"/>
                      <a:pt x="601" y="3314"/>
                      <a:pt x="1535" y="3447"/>
                    </a:cubicBezTo>
                    <a:cubicBezTo>
                      <a:pt x="3103" y="3664"/>
                      <a:pt x="4679" y="3772"/>
                      <a:pt x="6255" y="3772"/>
                    </a:cubicBezTo>
                    <a:cubicBezTo>
                      <a:pt x="7831" y="3772"/>
                      <a:pt x="9407" y="3664"/>
                      <a:pt x="10975" y="3447"/>
                    </a:cubicBezTo>
                    <a:cubicBezTo>
                      <a:pt x="11909" y="3314"/>
                      <a:pt x="12509" y="2413"/>
                      <a:pt x="12309" y="1479"/>
                    </a:cubicBezTo>
                    <a:cubicBezTo>
                      <a:pt x="12123" y="610"/>
                      <a:pt x="11417" y="1"/>
                      <a:pt x="10648" y="1"/>
                    </a:cubicBezTo>
                    <a:cubicBezTo>
                      <a:pt x="10591" y="1"/>
                      <a:pt x="10533" y="4"/>
                      <a:pt x="10475" y="11"/>
                    </a:cubicBezTo>
                    <a:cubicBezTo>
                      <a:pt x="9074" y="211"/>
                      <a:pt x="7656" y="311"/>
                      <a:pt x="6238" y="311"/>
                    </a:cubicBezTo>
                    <a:cubicBezTo>
                      <a:pt x="4821" y="311"/>
                      <a:pt x="3403" y="211"/>
                      <a:pt x="2002" y="11"/>
                    </a:cubicBezTo>
                    <a:cubicBezTo>
                      <a:pt x="1946" y="4"/>
                      <a:pt x="1890" y="1"/>
                      <a:pt x="1834" y="1"/>
                    </a:cubicBezTo>
                    <a:close/>
                  </a:path>
                </a:pathLst>
              </a:custGeom>
              <a:solidFill>
                <a:schemeClr val="lt2"/>
              </a:solidFill>
              <a:ln w="0">
                <a:noFill/>
              </a:ln>
            </p:spPr>
            <p:style>
              <a:lnRef idx="0"/>
              <a:fillRef idx="0"/>
              <a:effectRef idx="0"/>
              <a:fontRef idx="minor"/>
            </p:style>
            <p:txBody>
              <a:bodyPr lIns="90000" rIns="90000" tIns="71280" bIns="7128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grpSp>
        <p:nvGrpSpPr>
          <p:cNvPr id="1419" name="Google Shape;1216;p48"/>
          <p:cNvGrpSpPr/>
          <p:nvPr/>
        </p:nvGrpSpPr>
        <p:grpSpPr>
          <a:xfrm>
            <a:off x="474480" y="1955880"/>
            <a:ext cx="476280" cy="392760"/>
            <a:chOff x="474480" y="1955880"/>
            <a:chExt cx="476280" cy="392760"/>
          </a:xfrm>
        </p:grpSpPr>
        <p:sp>
          <p:nvSpPr>
            <p:cNvPr id="1420" name="Google Shape;1217;p48"/>
            <p:cNvSpPr/>
            <p:nvPr/>
          </p:nvSpPr>
          <p:spPr>
            <a:xfrm>
              <a:off x="474480" y="1955880"/>
              <a:ext cx="245160" cy="284040"/>
            </a:xfrm>
            <a:custGeom>
              <a:avLst/>
              <a:gdLst>
                <a:gd name="textAreaLeft" fmla="*/ 0 w 245160"/>
                <a:gd name="textAreaRight" fmla="*/ 246240 w 245160"/>
                <a:gd name="textAreaTop" fmla="*/ 0 h 284040"/>
                <a:gd name="textAreaBottom" fmla="*/ 285120 h 284040"/>
              </a:gdLst>
              <a:ahLst/>
              <a:rect l="textAreaLeft" t="textAreaTop" r="textAreaRight" b="textAreaBottom"/>
              <a:pathLst>
                <a:path w="6128" h="7092">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w="0">
              <a:noFill/>
            </a:ln>
          </p:spPr>
          <p:style>
            <a:lnRef idx="0"/>
            <a:fillRef idx="0"/>
            <a:effectRef idx="0"/>
            <a:fontRef idx="minor"/>
          </p:style>
          <p:txBody>
            <a:bodyPr lIns="90000" rIns="90000" tIns="285120" bIns="2851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421" name="Google Shape;1218;p48"/>
            <p:cNvSpPr/>
            <p:nvPr/>
          </p:nvSpPr>
          <p:spPr>
            <a:xfrm>
              <a:off x="795600" y="2169000"/>
              <a:ext cx="155160" cy="179640"/>
            </a:xfrm>
            <a:custGeom>
              <a:avLst/>
              <a:gdLst>
                <a:gd name="textAreaLeft" fmla="*/ 0 w 155160"/>
                <a:gd name="textAreaRight" fmla="*/ 156240 w 155160"/>
                <a:gd name="textAreaTop" fmla="*/ 0 h 179640"/>
                <a:gd name="textAreaBottom" fmla="*/ 180720 h 179640"/>
              </a:gdLst>
              <a:ahLst/>
              <a:rect l="textAreaLeft" t="textAreaTop" r="textAreaRight" b="textAreaBottom"/>
              <a:pathLst>
                <a:path w="3884" h="4495">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w="0">
              <a:noFill/>
            </a:ln>
          </p:spPr>
          <p:style>
            <a:lnRef idx="0"/>
            <a:fillRef idx="0"/>
            <a:effectRef idx="0"/>
            <a:fontRef idx="minor"/>
          </p:style>
          <p:txBody>
            <a:bodyPr lIns="90000" rIns="90000" tIns="180720" bIns="18072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2" name="PlaceHolder 1"/>
          <p:cNvSpPr>
            <a:spLocks noGrp="1"/>
          </p:cNvSpPr>
          <p:nvPr>
            <p:ph type="title"/>
          </p:nvPr>
        </p:nvSpPr>
        <p:spPr>
          <a:xfrm>
            <a:off x="3434400" y="2347200"/>
            <a:ext cx="4995360" cy="993600"/>
          </a:xfrm>
          <a:prstGeom prst="rect">
            <a:avLst/>
          </a:prstGeom>
          <a:noFill/>
          <a:ln w="0">
            <a:noFill/>
          </a:ln>
        </p:spPr>
        <p:txBody>
          <a:bodyPr lIns="90000" rIns="90000" tIns="91440" bIns="91440" anchor="ctr">
            <a:noAutofit/>
          </a:bodyPr>
          <a:p>
            <a:pPr indent="0" algn="r">
              <a:lnSpc>
                <a:spcPct val="100000"/>
              </a:lnSpc>
              <a:buNone/>
              <a:tabLst>
                <a:tab algn="l" pos="0"/>
              </a:tabLst>
            </a:pPr>
            <a:r>
              <a:rPr b="0" lang="en" sz="5400" spc="-1" strike="noStrike">
                <a:solidFill>
                  <a:schemeClr val="lt2"/>
                </a:solidFill>
                <a:latin typeface="Chewy"/>
                <a:ea typeface="Chewy"/>
              </a:rPr>
              <a:t>Insights </a:t>
            </a:r>
            <a:endParaRPr b="0" lang="en-US" sz="5400" spc="-1" strike="noStrike">
              <a:solidFill>
                <a:srgbClr val="000000"/>
              </a:solidFill>
              <a:latin typeface="Arial"/>
            </a:endParaRPr>
          </a:p>
        </p:txBody>
      </p:sp>
      <p:sp>
        <p:nvSpPr>
          <p:cNvPr id="1423" name="PlaceHolder 2"/>
          <p:cNvSpPr>
            <a:spLocks noGrp="1"/>
          </p:cNvSpPr>
          <p:nvPr>
            <p:ph type="title"/>
          </p:nvPr>
        </p:nvSpPr>
        <p:spPr>
          <a:xfrm>
            <a:off x="5127120" y="1226160"/>
            <a:ext cx="3302640" cy="1119600"/>
          </a:xfrm>
          <a:prstGeom prst="rect">
            <a:avLst/>
          </a:prstGeom>
          <a:noFill/>
          <a:ln w="0">
            <a:noFill/>
          </a:ln>
        </p:spPr>
        <p:txBody>
          <a:bodyPr lIns="90000" rIns="90000" tIns="91440" bIns="91440" anchor="ctr">
            <a:noAutofit/>
          </a:bodyPr>
          <a:p>
            <a:pPr indent="0" algn="r">
              <a:lnSpc>
                <a:spcPct val="100000"/>
              </a:lnSpc>
              <a:buNone/>
              <a:tabLst>
                <a:tab algn="l" pos="0"/>
              </a:tabLst>
            </a:pPr>
            <a:r>
              <a:rPr b="0" lang="en" sz="8600" spc="-1" strike="noStrike">
                <a:solidFill>
                  <a:schemeClr val="dk2"/>
                </a:solidFill>
                <a:latin typeface="Chewy"/>
                <a:ea typeface="Chewy"/>
              </a:rPr>
              <a:t>05</a:t>
            </a:r>
            <a:endParaRPr b="0" lang="en-US" sz="8600" spc="-1" strike="noStrike">
              <a:solidFill>
                <a:srgbClr val="000000"/>
              </a:solidFill>
              <a:latin typeface="Arial"/>
            </a:endParaRPr>
          </a:p>
        </p:txBody>
      </p:sp>
      <p:grpSp>
        <p:nvGrpSpPr>
          <p:cNvPr id="1424" name="Google Shape;1687;p60"/>
          <p:cNvGrpSpPr/>
          <p:nvPr/>
        </p:nvGrpSpPr>
        <p:grpSpPr>
          <a:xfrm>
            <a:off x="1365840" y="918360"/>
            <a:ext cx="3302640" cy="3845880"/>
            <a:chOff x="1365840" y="918360"/>
            <a:chExt cx="3302640" cy="3845880"/>
          </a:xfrm>
        </p:grpSpPr>
        <p:sp>
          <p:nvSpPr>
            <p:cNvPr id="1425" name="Google Shape;1688;p60"/>
            <p:cNvSpPr/>
            <p:nvPr/>
          </p:nvSpPr>
          <p:spPr>
            <a:xfrm flipH="1">
              <a:off x="3502440" y="918360"/>
              <a:ext cx="21600" cy="735120"/>
            </a:xfrm>
            <a:custGeom>
              <a:avLst/>
              <a:gdLst>
                <a:gd name="textAreaLeft" fmla="*/ 720 w 21600"/>
                <a:gd name="textAreaRight" fmla="*/ 23400 w 21600"/>
                <a:gd name="textAreaTop" fmla="*/ 0 h 735120"/>
                <a:gd name="textAreaBottom" fmla="*/ 736200 h 735120"/>
              </a:gdLst>
              <a:ahLst/>
              <a:rect l="textAreaLeft" t="textAreaTop" r="textAreaRight" b="textAreaBottom"/>
              <a:pathLst>
                <a:path w="852" h="27478">
                  <a:moveTo>
                    <a:pt x="0" y="0"/>
                  </a:moveTo>
                  <a:lnTo>
                    <a:pt x="0" y="27478"/>
                  </a:lnTo>
                  <a:lnTo>
                    <a:pt x="851" y="27478"/>
                  </a:lnTo>
                  <a:lnTo>
                    <a:pt x="851" y="0"/>
                  </a:lnTo>
                  <a:close/>
                </a:path>
              </a:pathLst>
            </a:custGeom>
            <a:solidFill>
              <a:schemeClr val="accent3"/>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1426" name="Google Shape;1689;p60"/>
            <p:cNvSpPr/>
            <p:nvPr/>
          </p:nvSpPr>
          <p:spPr>
            <a:xfrm flipH="1">
              <a:off x="2203560" y="1136520"/>
              <a:ext cx="25920" cy="369360"/>
            </a:xfrm>
            <a:custGeom>
              <a:avLst/>
              <a:gdLst>
                <a:gd name="textAreaLeft" fmla="*/ 720 w 25920"/>
                <a:gd name="textAreaRight" fmla="*/ 27720 w 25920"/>
                <a:gd name="textAreaTop" fmla="*/ 0 h 369360"/>
                <a:gd name="textAreaBottom" fmla="*/ 370440 h 369360"/>
              </a:gdLst>
              <a:ahLst/>
              <a:rect l="textAreaLeft" t="textAreaTop" r="textAreaRight" b="textAreaBottom"/>
              <a:pathLst>
                <a:path w="1004" h="13831">
                  <a:moveTo>
                    <a:pt x="1" y="0"/>
                  </a:moveTo>
                  <a:lnTo>
                    <a:pt x="1" y="13830"/>
                  </a:lnTo>
                  <a:lnTo>
                    <a:pt x="1004" y="13830"/>
                  </a:lnTo>
                  <a:lnTo>
                    <a:pt x="1004" y="0"/>
                  </a:lnTo>
                  <a:close/>
                </a:path>
              </a:pathLst>
            </a:custGeom>
            <a:solidFill>
              <a:schemeClr val="accent3"/>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1427" name="Google Shape;1690;p60"/>
            <p:cNvSpPr/>
            <p:nvPr/>
          </p:nvSpPr>
          <p:spPr>
            <a:xfrm flipH="1">
              <a:off x="3457080" y="1033920"/>
              <a:ext cx="113040" cy="256320"/>
            </a:xfrm>
            <a:custGeom>
              <a:avLst/>
              <a:gdLst>
                <a:gd name="textAreaLeft" fmla="*/ 720 w 113040"/>
                <a:gd name="textAreaRight" fmla="*/ 114840 w 113040"/>
                <a:gd name="textAreaTop" fmla="*/ 0 h 256320"/>
                <a:gd name="textAreaBottom" fmla="*/ 257400 h 256320"/>
              </a:gdLst>
              <a:ahLst/>
              <a:rect l="textAreaLeft" t="textAreaTop" r="textAreaRight" b="textAreaBottom"/>
              <a:pathLst>
                <a:path w="4256" h="9606">
                  <a:moveTo>
                    <a:pt x="0" y="1"/>
                  </a:moveTo>
                  <a:lnTo>
                    <a:pt x="0" y="9606"/>
                  </a:lnTo>
                  <a:lnTo>
                    <a:pt x="4256" y="9606"/>
                  </a:lnTo>
                  <a:lnTo>
                    <a:pt x="4256" y="1"/>
                  </a:lnTo>
                  <a:close/>
                </a:path>
              </a:pathLst>
            </a:custGeom>
            <a:solidFill>
              <a:schemeClr val="lt2"/>
            </a:solidFill>
            <a:ln w="0">
              <a:noFill/>
            </a:ln>
          </p:spPr>
          <p:style>
            <a:lnRef idx="0"/>
            <a:fillRef idx="0"/>
            <a:effectRef idx="0"/>
            <a:fontRef idx="minor"/>
          </p:style>
          <p:txBody>
            <a:bodyPr lIns="90000" rIns="90000" tIns="257760" bIns="257760" anchor="ctr">
              <a:noAutofit/>
            </a:bodyPr>
            <a:p>
              <a:pPr>
                <a:lnSpc>
                  <a:spcPct val="100000"/>
                </a:lnSpc>
              </a:pPr>
              <a:endParaRPr b="0" lang="en-US" sz="1400" spc="-1" strike="noStrike">
                <a:solidFill>
                  <a:srgbClr val="000000"/>
                </a:solidFill>
                <a:latin typeface="Arial"/>
                <a:ea typeface="DejaVu Sans"/>
              </a:endParaRPr>
            </a:p>
          </p:txBody>
        </p:sp>
        <p:sp>
          <p:nvSpPr>
            <p:cNvPr id="1428" name="Google Shape;1691;p60"/>
            <p:cNvSpPr/>
            <p:nvPr/>
          </p:nvSpPr>
          <p:spPr>
            <a:xfrm flipH="1">
              <a:off x="2147400" y="1206720"/>
              <a:ext cx="136440" cy="131760"/>
            </a:xfrm>
            <a:custGeom>
              <a:avLst/>
              <a:gdLst>
                <a:gd name="textAreaLeft" fmla="*/ -720 w 136440"/>
                <a:gd name="textAreaRight" fmla="*/ 136800 w 136440"/>
                <a:gd name="textAreaTop" fmla="*/ 0 h 131760"/>
                <a:gd name="textAreaBottom" fmla="*/ 132840 h 131760"/>
              </a:gdLst>
              <a:ahLst/>
              <a:rect l="textAreaLeft" t="textAreaTop" r="textAreaRight" b="textAreaBottom"/>
              <a:pathLst>
                <a:path w="5138" h="4955">
                  <a:moveTo>
                    <a:pt x="1" y="0"/>
                  </a:moveTo>
                  <a:lnTo>
                    <a:pt x="1" y="4955"/>
                  </a:lnTo>
                  <a:lnTo>
                    <a:pt x="5137" y="4955"/>
                  </a:lnTo>
                  <a:lnTo>
                    <a:pt x="5137" y="0"/>
                  </a:lnTo>
                  <a:close/>
                </a:path>
              </a:pathLst>
            </a:custGeom>
            <a:solidFill>
              <a:schemeClr val="lt2"/>
            </a:solidFill>
            <a:ln w="0">
              <a:noFill/>
            </a:ln>
          </p:spPr>
          <p:style>
            <a:lnRef idx="0"/>
            <a:fillRef idx="0"/>
            <a:effectRef idx="0"/>
            <a:fontRef idx="minor"/>
          </p:style>
          <p:txBody>
            <a:bodyPr lIns="90000" rIns="90000" tIns="133200" bIns="133200" anchor="ctr">
              <a:noAutofit/>
            </a:bodyPr>
            <a:p>
              <a:pPr>
                <a:lnSpc>
                  <a:spcPct val="100000"/>
                </a:lnSpc>
              </a:pPr>
              <a:endParaRPr b="0" lang="en-US" sz="1400" spc="-1" strike="noStrike">
                <a:solidFill>
                  <a:srgbClr val="000000"/>
                </a:solidFill>
                <a:latin typeface="Arial"/>
                <a:ea typeface="DejaVu Sans"/>
              </a:endParaRPr>
            </a:p>
          </p:txBody>
        </p:sp>
        <p:sp>
          <p:nvSpPr>
            <p:cNvPr id="1429" name="Google Shape;1692;p60"/>
            <p:cNvSpPr/>
            <p:nvPr/>
          </p:nvSpPr>
          <p:spPr>
            <a:xfrm flipH="1">
              <a:off x="4274640" y="2205720"/>
              <a:ext cx="21600" cy="529200"/>
            </a:xfrm>
            <a:custGeom>
              <a:avLst/>
              <a:gdLst>
                <a:gd name="textAreaLeft" fmla="*/ 720 w 21600"/>
                <a:gd name="textAreaRight" fmla="*/ 23400 w 21600"/>
                <a:gd name="textAreaTop" fmla="*/ 0 h 529200"/>
                <a:gd name="textAreaBottom" fmla="*/ 530280 h 529200"/>
              </a:gdLst>
              <a:ahLst/>
              <a:rect l="textAreaLeft" t="textAreaTop" r="textAreaRight" b="textAreaBottom"/>
              <a:pathLst>
                <a:path w="852" h="19789">
                  <a:moveTo>
                    <a:pt x="0" y="1"/>
                  </a:moveTo>
                  <a:lnTo>
                    <a:pt x="0" y="19788"/>
                  </a:lnTo>
                  <a:lnTo>
                    <a:pt x="851" y="19788"/>
                  </a:lnTo>
                  <a:lnTo>
                    <a:pt x="851" y="1"/>
                  </a:lnTo>
                  <a:close/>
                </a:path>
              </a:pathLst>
            </a:custGeom>
            <a:solidFill>
              <a:schemeClr val="accent3"/>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1430" name="Google Shape;1693;p60"/>
            <p:cNvSpPr/>
            <p:nvPr/>
          </p:nvSpPr>
          <p:spPr>
            <a:xfrm flipH="1">
              <a:off x="4228200" y="2390760"/>
              <a:ext cx="113760" cy="181440"/>
            </a:xfrm>
            <a:custGeom>
              <a:avLst/>
              <a:gdLst>
                <a:gd name="textAreaLeft" fmla="*/ 720 w 113760"/>
                <a:gd name="textAreaRight" fmla="*/ 115560 w 113760"/>
                <a:gd name="textAreaTop" fmla="*/ 0 h 181440"/>
                <a:gd name="textAreaBottom" fmla="*/ 182520 h 181440"/>
              </a:gdLst>
              <a:ahLst/>
              <a:rect l="textAreaLeft" t="textAreaTop" r="textAreaRight" b="textAreaBottom"/>
              <a:pathLst>
                <a:path w="4286" h="6810">
                  <a:moveTo>
                    <a:pt x="0" y="1"/>
                  </a:moveTo>
                  <a:lnTo>
                    <a:pt x="0" y="6809"/>
                  </a:lnTo>
                  <a:lnTo>
                    <a:pt x="4286" y="6809"/>
                  </a:lnTo>
                  <a:lnTo>
                    <a:pt x="4286" y="1"/>
                  </a:lnTo>
                  <a:close/>
                </a:path>
              </a:pathLst>
            </a:custGeom>
            <a:solidFill>
              <a:schemeClr val="lt2"/>
            </a:solidFill>
            <a:ln w="0">
              <a:noFill/>
            </a:ln>
          </p:spPr>
          <p:style>
            <a:lnRef idx="0"/>
            <a:fillRef idx="0"/>
            <a:effectRef idx="0"/>
            <a:fontRef idx="minor"/>
          </p:style>
          <p:txBody>
            <a:bodyPr lIns="90000" rIns="90000" tIns="182880" bIns="182880" anchor="ctr">
              <a:noAutofit/>
            </a:bodyPr>
            <a:p>
              <a:pPr>
                <a:lnSpc>
                  <a:spcPct val="100000"/>
                </a:lnSpc>
              </a:pPr>
              <a:endParaRPr b="0" lang="en-US" sz="1400" spc="-1" strike="noStrike">
                <a:solidFill>
                  <a:srgbClr val="000000"/>
                </a:solidFill>
                <a:latin typeface="Arial"/>
                <a:ea typeface="DejaVu Sans"/>
              </a:endParaRPr>
            </a:p>
          </p:txBody>
        </p:sp>
        <p:sp>
          <p:nvSpPr>
            <p:cNvPr id="1431" name="Google Shape;1694;p60"/>
            <p:cNvSpPr/>
            <p:nvPr/>
          </p:nvSpPr>
          <p:spPr>
            <a:xfrm flipH="1">
              <a:off x="3948120" y="1454040"/>
              <a:ext cx="21600" cy="735120"/>
            </a:xfrm>
            <a:custGeom>
              <a:avLst/>
              <a:gdLst>
                <a:gd name="textAreaLeft" fmla="*/ 720 w 21600"/>
                <a:gd name="textAreaRight" fmla="*/ 23400 w 21600"/>
                <a:gd name="textAreaTop" fmla="*/ 0 h 735120"/>
                <a:gd name="textAreaBottom" fmla="*/ 736200 h 735120"/>
              </a:gdLst>
              <a:ahLst/>
              <a:rect l="textAreaLeft" t="textAreaTop" r="textAreaRight" b="textAreaBottom"/>
              <a:pathLst>
                <a:path w="852" h="27479">
                  <a:moveTo>
                    <a:pt x="1" y="1"/>
                  </a:moveTo>
                  <a:lnTo>
                    <a:pt x="1" y="27478"/>
                  </a:lnTo>
                  <a:lnTo>
                    <a:pt x="852" y="27478"/>
                  </a:lnTo>
                  <a:lnTo>
                    <a:pt x="852" y="1"/>
                  </a:lnTo>
                  <a:close/>
                </a:path>
              </a:pathLst>
            </a:custGeom>
            <a:solidFill>
              <a:schemeClr val="accent3"/>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1432" name="Google Shape;1695;p60"/>
            <p:cNvSpPr/>
            <p:nvPr/>
          </p:nvSpPr>
          <p:spPr>
            <a:xfrm flipH="1">
              <a:off x="3901680" y="1581120"/>
              <a:ext cx="113760" cy="462240"/>
            </a:xfrm>
            <a:custGeom>
              <a:avLst/>
              <a:gdLst>
                <a:gd name="textAreaLeft" fmla="*/ 720 w 113760"/>
                <a:gd name="textAreaRight" fmla="*/ 115560 w 113760"/>
                <a:gd name="textAreaTop" fmla="*/ 0 h 462240"/>
                <a:gd name="textAreaBottom" fmla="*/ 463320 h 462240"/>
              </a:gdLst>
              <a:ahLst/>
              <a:rect l="textAreaLeft" t="textAreaTop" r="textAreaRight" b="textAreaBottom"/>
              <a:pathLst>
                <a:path w="4287" h="17296">
                  <a:moveTo>
                    <a:pt x="1" y="0"/>
                  </a:moveTo>
                  <a:lnTo>
                    <a:pt x="1" y="17295"/>
                  </a:lnTo>
                  <a:lnTo>
                    <a:pt x="4287" y="17295"/>
                  </a:lnTo>
                  <a:lnTo>
                    <a:pt x="4287" y="0"/>
                  </a:lnTo>
                  <a:close/>
                </a:path>
              </a:pathLst>
            </a:custGeom>
            <a:solidFill>
              <a:schemeClr val="lt2"/>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433" name="Google Shape;1696;p60"/>
            <p:cNvSpPr/>
            <p:nvPr/>
          </p:nvSpPr>
          <p:spPr>
            <a:xfrm flipH="1">
              <a:off x="3228120" y="1988280"/>
              <a:ext cx="21600" cy="734400"/>
            </a:xfrm>
            <a:custGeom>
              <a:avLst/>
              <a:gdLst>
                <a:gd name="textAreaLeft" fmla="*/ 720 w 21600"/>
                <a:gd name="textAreaRight" fmla="*/ 23400 w 21600"/>
                <a:gd name="textAreaTop" fmla="*/ 0 h 734400"/>
                <a:gd name="textAreaBottom" fmla="*/ 735480 h 734400"/>
              </a:gdLst>
              <a:ahLst/>
              <a:rect l="textAreaLeft" t="textAreaTop" r="textAreaRight" b="textAreaBottom"/>
              <a:pathLst>
                <a:path w="852" h="27448">
                  <a:moveTo>
                    <a:pt x="1" y="0"/>
                  </a:moveTo>
                  <a:lnTo>
                    <a:pt x="1" y="27447"/>
                  </a:lnTo>
                  <a:lnTo>
                    <a:pt x="852" y="27447"/>
                  </a:lnTo>
                  <a:lnTo>
                    <a:pt x="852" y="0"/>
                  </a:lnTo>
                  <a:close/>
                </a:path>
              </a:pathLst>
            </a:custGeom>
            <a:solidFill>
              <a:schemeClr val="accent3"/>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1434" name="Google Shape;1697;p60"/>
            <p:cNvSpPr/>
            <p:nvPr/>
          </p:nvSpPr>
          <p:spPr>
            <a:xfrm flipH="1">
              <a:off x="3182400" y="2104200"/>
              <a:ext cx="113040" cy="495720"/>
            </a:xfrm>
            <a:custGeom>
              <a:avLst/>
              <a:gdLst>
                <a:gd name="textAreaLeft" fmla="*/ 720 w 113040"/>
                <a:gd name="textAreaRight" fmla="*/ 114840 w 113040"/>
                <a:gd name="textAreaTop" fmla="*/ 0 h 495720"/>
                <a:gd name="textAreaBottom" fmla="*/ 496800 h 495720"/>
              </a:gdLst>
              <a:ahLst/>
              <a:rect l="textAreaLeft" t="textAreaTop" r="textAreaRight" b="textAreaBottom"/>
              <a:pathLst>
                <a:path w="4256" h="18542">
                  <a:moveTo>
                    <a:pt x="1" y="0"/>
                  </a:moveTo>
                  <a:lnTo>
                    <a:pt x="1" y="18542"/>
                  </a:lnTo>
                  <a:lnTo>
                    <a:pt x="4256" y="18542"/>
                  </a:lnTo>
                  <a:lnTo>
                    <a:pt x="4256" y="0"/>
                  </a:lnTo>
                  <a:close/>
                </a:path>
              </a:pathLst>
            </a:custGeom>
            <a:solidFill>
              <a:schemeClr val="lt2"/>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435" name="Google Shape;1698;p60"/>
            <p:cNvSpPr/>
            <p:nvPr/>
          </p:nvSpPr>
          <p:spPr>
            <a:xfrm flipH="1">
              <a:off x="2877840" y="1236600"/>
              <a:ext cx="21600" cy="563400"/>
            </a:xfrm>
            <a:custGeom>
              <a:avLst/>
              <a:gdLst>
                <a:gd name="textAreaLeft" fmla="*/ 720 w 21600"/>
                <a:gd name="textAreaRight" fmla="*/ 23400 w 21600"/>
                <a:gd name="textAreaTop" fmla="*/ 0 h 563400"/>
                <a:gd name="textAreaBottom" fmla="*/ 564480 h 563400"/>
              </a:gdLst>
              <a:ahLst/>
              <a:rect l="textAreaLeft" t="textAreaTop" r="textAreaRight" b="textAreaBottom"/>
              <a:pathLst>
                <a:path w="852" h="21065">
                  <a:moveTo>
                    <a:pt x="1" y="0"/>
                  </a:moveTo>
                  <a:lnTo>
                    <a:pt x="1" y="21064"/>
                  </a:lnTo>
                  <a:lnTo>
                    <a:pt x="852" y="21064"/>
                  </a:lnTo>
                  <a:lnTo>
                    <a:pt x="852" y="0"/>
                  </a:lnTo>
                  <a:close/>
                </a:path>
              </a:pathLst>
            </a:custGeom>
            <a:solidFill>
              <a:schemeClr val="accent3"/>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1436" name="Google Shape;1699;p60"/>
            <p:cNvSpPr/>
            <p:nvPr/>
          </p:nvSpPr>
          <p:spPr>
            <a:xfrm flipH="1">
              <a:off x="2832120" y="1375920"/>
              <a:ext cx="113040" cy="266760"/>
            </a:xfrm>
            <a:custGeom>
              <a:avLst/>
              <a:gdLst>
                <a:gd name="textAreaLeft" fmla="*/ 720 w 113040"/>
                <a:gd name="textAreaRight" fmla="*/ 114840 w 113040"/>
                <a:gd name="textAreaTop" fmla="*/ 0 h 266760"/>
                <a:gd name="textAreaBottom" fmla="*/ 267840 h 266760"/>
              </a:gdLst>
              <a:ahLst/>
              <a:rect l="textAreaLeft" t="textAreaTop" r="textAreaRight" b="textAreaBottom"/>
              <a:pathLst>
                <a:path w="4257" h="10001">
                  <a:moveTo>
                    <a:pt x="1" y="1"/>
                  </a:moveTo>
                  <a:lnTo>
                    <a:pt x="1" y="10001"/>
                  </a:lnTo>
                  <a:lnTo>
                    <a:pt x="4256" y="10001"/>
                  </a:lnTo>
                  <a:lnTo>
                    <a:pt x="4256" y="1"/>
                  </a:lnTo>
                  <a:close/>
                </a:path>
              </a:pathLst>
            </a:custGeom>
            <a:solidFill>
              <a:schemeClr val="lt2"/>
            </a:solidFill>
            <a:ln w="0">
              <a:noFill/>
            </a:ln>
          </p:spPr>
          <p:style>
            <a:lnRef idx="0"/>
            <a:fillRef idx="0"/>
            <a:effectRef idx="0"/>
            <a:fontRef idx="minor"/>
          </p:style>
          <p:txBody>
            <a:bodyPr lIns="90000" rIns="90000" tIns="267840" bIns="267840" anchor="ctr">
              <a:noAutofit/>
            </a:bodyPr>
            <a:p>
              <a:pPr>
                <a:lnSpc>
                  <a:spcPct val="100000"/>
                </a:lnSpc>
              </a:pPr>
              <a:endParaRPr b="0" lang="en-US" sz="1400" spc="-1" strike="noStrike">
                <a:solidFill>
                  <a:srgbClr val="000000"/>
                </a:solidFill>
                <a:latin typeface="Arial"/>
                <a:ea typeface="DejaVu Sans"/>
              </a:endParaRPr>
            </a:p>
          </p:txBody>
        </p:sp>
        <p:sp>
          <p:nvSpPr>
            <p:cNvPr id="1437" name="Google Shape;1700;p60"/>
            <p:cNvSpPr/>
            <p:nvPr/>
          </p:nvSpPr>
          <p:spPr>
            <a:xfrm flipH="1">
              <a:off x="2508840" y="1739880"/>
              <a:ext cx="26640" cy="735120"/>
            </a:xfrm>
            <a:custGeom>
              <a:avLst/>
              <a:gdLst>
                <a:gd name="textAreaLeft" fmla="*/ 720 w 26640"/>
                <a:gd name="textAreaRight" fmla="*/ 28440 w 26640"/>
                <a:gd name="textAreaTop" fmla="*/ 0 h 735120"/>
                <a:gd name="textAreaBottom" fmla="*/ 736200 h 735120"/>
              </a:gdLst>
              <a:ahLst/>
              <a:rect l="textAreaLeft" t="textAreaTop" r="textAreaRight" b="textAreaBottom"/>
              <a:pathLst>
                <a:path w="1035" h="27479">
                  <a:moveTo>
                    <a:pt x="1" y="1"/>
                  </a:moveTo>
                  <a:lnTo>
                    <a:pt x="1" y="27478"/>
                  </a:lnTo>
                  <a:lnTo>
                    <a:pt x="1034" y="27478"/>
                  </a:lnTo>
                  <a:lnTo>
                    <a:pt x="1034" y="1"/>
                  </a:lnTo>
                  <a:close/>
                </a:path>
              </a:pathLst>
            </a:custGeom>
            <a:solidFill>
              <a:schemeClr val="accent3"/>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1438" name="Google Shape;1701;p60"/>
            <p:cNvSpPr/>
            <p:nvPr/>
          </p:nvSpPr>
          <p:spPr>
            <a:xfrm flipH="1">
              <a:off x="2452680" y="1879200"/>
              <a:ext cx="136440" cy="404640"/>
            </a:xfrm>
            <a:custGeom>
              <a:avLst/>
              <a:gdLst>
                <a:gd name="textAreaLeft" fmla="*/ -720 w 136440"/>
                <a:gd name="textAreaRight" fmla="*/ 136800 w 136440"/>
                <a:gd name="textAreaTop" fmla="*/ 0 h 404640"/>
                <a:gd name="textAreaBottom" fmla="*/ 405720 h 404640"/>
              </a:gdLst>
              <a:ahLst/>
              <a:rect l="textAreaLeft" t="textAreaTop" r="textAreaRight" b="textAreaBottom"/>
              <a:pathLst>
                <a:path w="5138" h="15138">
                  <a:moveTo>
                    <a:pt x="0" y="0"/>
                  </a:moveTo>
                  <a:lnTo>
                    <a:pt x="0" y="15137"/>
                  </a:lnTo>
                  <a:lnTo>
                    <a:pt x="5137" y="15137"/>
                  </a:lnTo>
                  <a:lnTo>
                    <a:pt x="5137" y="0"/>
                  </a:lnTo>
                  <a:close/>
                </a:path>
              </a:pathLst>
            </a:custGeom>
            <a:solidFill>
              <a:schemeClr val="lt2"/>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439" name="Google Shape;1702;p60"/>
            <p:cNvSpPr/>
            <p:nvPr/>
          </p:nvSpPr>
          <p:spPr>
            <a:xfrm flipH="1">
              <a:off x="4601160" y="1638360"/>
              <a:ext cx="21600" cy="734400"/>
            </a:xfrm>
            <a:custGeom>
              <a:avLst/>
              <a:gdLst>
                <a:gd name="textAreaLeft" fmla="*/ 720 w 21600"/>
                <a:gd name="textAreaRight" fmla="*/ 23400 w 21600"/>
                <a:gd name="textAreaTop" fmla="*/ 0 h 734400"/>
                <a:gd name="textAreaBottom" fmla="*/ 735480 h 734400"/>
              </a:gdLst>
              <a:ahLst/>
              <a:rect l="textAreaLeft" t="textAreaTop" r="textAreaRight" b="textAreaBottom"/>
              <a:pathLst>
                <a:path w="852" h="27448">
                  <a:moveTo>
                    <a:pt x="1" y="0"/>
                  </a:moveTo>
                  <a:lnTo>
                    <a:pt x="1" y="27447"/>
                  </a:lnTo>
                  <a:lnTo>
                    <a:pt x="852" y="27447"/>
                  </a:lnTo>
                  <a:lnTo>
                    <a:pt x="852" y="0"/>
                  </a:lnTo>
                  <a:close/>
                </a:path>
              </a:pathLst>
            </a:custGeom>
            <a:solidFill>
              <a:schemeClr val="accent3"/>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1440" name="Google Shape;1703;p60"/>
            <p:cNvSpPr/>
            <p:nvPr/>
          </p:nvSpPr>
          <p:spPr>
            <a:xfrm flipH="1">
              <a:off x="4554720" y="1796040"/>
              <a:ext cx="113760" cy="273600"/>
            </a:xfrm>
            <a:custGeom>
              <a:avLst/>
              <a:gdLst>
                <a:gd name="textAreaLeft" fmla="*/ 720 w 113760"/>
                <a:gd name="textAreaRight" fmla="*/ 115560 w 113760"/>
                <a:gd name="textAreaTop" fmla="*/ 0 h 273600"/>
                <a:gd name="textAreaBottom" fmla="*/ 274680 h 273600"/>
              </a:gdLst>
              <a:ahLst/>
              <a:rect l="textAreaLeft" t="textAreaTop" r="textAreaRight" b="textAreaBottom"/>
              <a:pathLst>
                <a:path w="4287" h="10245">
                  <a:moveTo>
                    <a:pt x="0" y="1"/>
                  </a:moveTo>
                  <a:lnTo>
                    <a:pt x="0" y="10244"/>
                  </a:lnTo>
                  <a:lnTo>
                    <a:pt x="4286" y="10244"/>
                  </a:lnTo>
                  <a:lnTo>
                    <a:pt x="4286" y="1"/>
                  </a:lnTo>
                  <a:close/>
                </a:path>
              </a:pathLst>
            </a:custGeom>
            <a:solidFill>
              <a:schemeClr val="lt2"/>
            </a:solidFill>
            <a:ln w="0">
              <a:noFill/>
            </a:ln>
          </p:spPr>
          <p:style>
            <a:lnRef idx="0"/>
            <a:fillRef idx="0"/>
            <a:effectRef idx="0"/>
            <a:fontRef idx="minor"/>
          </p:style>
          <p:txBody>
            <a:bodyPr lIns="90000" rIns="90000" tIns="275040" bIns="275040" anchor="ctr">
              <a:noAutofit/>
            </a:bodyPr>
            <a:p>
              <a:pPr>
                <a:lnSpc>
                  <a:spcPct val="100000"/>
                </a:lnSpc>
              </a:pPr>
              <a:endParaRPr b="0" lang="en-US" sz="1400" spc="-1" strike="noStrike">
                <a:solidFill>
                  <a:srgbClr val="000000"/>
                </a:solidFill>
                <a:latin typeface="Arial"/>
                <a:ea typeface="DejaVu Sans"/>
              </a:endParaRPr>
            </a:p>
          </p:txBody>
        </p:sp>
        <p:sp>
          <p:nvSpPr>
            <p:cNvPr id="1441" name="Google Shape;1704;p60"/>
            <p:cNvSpPr/>
            <p:nvPr/>
          </p:nvSpPr>
          <p:spPr>
            <a:xfrm flipH="1">
              <a:off x="1937880" y="1702440"/>
              <a:ext cx="26640" cy="735120"/>
            </a:xfrm>
            <a:custGeom>
              <a:avLst/>
              <a:gdLst>
                <a:gd name="textAreaLeft" fmla="*/ 720 w 26640"/>
                <a:gd name="textAreaRight" fmla="*/ 28440 w 26640"/>
                <a:gd name="textAreaTop" fmla="*/ 0 h 735120"/>
                <a:gd name="textAreaBottom" fmla="*/ 736200 h 735120"/>
              </a:gdLst>
              <a:ahLst/>
              <a:rect l="textAreaLeft" t="textAreaTop" r="textAreaRight" b="textAreaBottom"/>
              <a:pathLst>
                <a:path w="1034" h="27478">
                  <a:moveTo>
                    <a:pt x="0" y="0"/>
                  </a:moveTo>
                  <a:lnTo>
                    <a:pt x="0" y="27478"/>
                  </a:lnTo>
                  <a:lnTo>
                    <a:pt x="1034" y="27478"/>
                  </a:lnTo>
                  <a:lnTo>
                    <a:pt x="1034" y="0"/>
                  </a:lnTo>
                  <a:close/>
                </a:path>
              </a:pathLst>
            </a:custGeom>
            <a:solidFill>
              <a:schemeClr val="accent3"/>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1442" name="Google Shape;1705;p60"/>
            <p:cNvSpPr/>
            <p:nvPr/>
          </p:nvSpPr>
          <p:spPr>
            <a:xfrm flipH="1">
              <a:off x="1882800" y="2010240"/>
              <a:ext cx="136440" cy="316440"/>
            </a:xfrm>
            <a:custGeom>
              <a:avLst/>
              <a:gdLst>
                <a:gd name="textAreaLeft" fmla="*/ -720 w 136440"/>
                <a:gd name="textAreaRight" fmla="*/ 136800 w 136440"/>
                <a:gd name="textAreaTop" fmla="*/ 0 h 316440"/>
                <a:gd name="textAreaBottom" fmla="*/ 317520 h 316440"/>
              </a:gdLst>
              <a:ahLst/>
              <a:rect l="textAreaLeft" t="textAreaTop" r="textAreaRight" b="textAreaBottom"/>
              <a:pathLst>
                <a:path w="5138" h="11856">
                  <a:moveTo>
                    <a:pt x="0" y="1"/>
                  </a:moveTo>
                  <a:lnTo>
                    <a:pt x="0" y="11855"/>
                  </a:lnTo>
                  <a:lnTo>
                    <a:pt x="5137" y="11855"/>
                  </a:lnTo>
                  <a:lnTo>
                    <a:pt x="5137" y="1"/>
                  </a:lnTo>
                  <a:close/>
                </a:path>
              </a:pathLst>
            </a:custGeom>
            <a:solidFill>
              <a:schemeClr val="lt2"/>
            </a:solidFill>
            <a:ln w="0">
              <a:noFill/>
            </a:ln>
          </p:spPr>
          <p:style>
            <a:lnRef idx="0"/>
            <a:fillRef idx="0"/>
            <a:effectRef idx="0"/>
            <a:fontRef idx="minor"/>
          </p:style>
          <p:txBody>
            <a:bodyPr lIns="90000" rIns="90000" tIns="317520" bIns="317520" anchor="ctr">
              <a:noAutofit/>
            </a:bodyPr>
            <a:p>
              <a:pPr>
                <a:lnSpc>
                  <a:spcPct val="100000"/>
                </a:lnSpc>
              </a:pPr>
              <a:endParaRPr b="0" lang="en-US" sz="1400" spc="-1" strike="noStrike">
                <a:solidFill>
                  <a:srgbClr val="000000"/>
                </a:solidFill>
                <a:latin typeface="Arial"/>
                <a:ea typeface="DejaVu Sans"/>
              </a:endParaRPr>
            </a:p>
          </p:txBody>
        </p:sp>
        <p:sp>
          <p:nvSpPr>
            <p:cNvPr id="1443" name="Google Shape;1706;p60"/>
            <p:cNvSpPr/>
            <p:nvPr/>
          </p:nvSpPr>
          <p:spPr>
            <a:xfrm flipH="1">
              <a:off x="1933200" y="4610880"/>
              <a:ext cx="317520" cy="146160"/>
            </a:xfrm>
            <a:custGeom>
              <a:avLst/>
              <a:gdLst>
                <a:gd name="textAreaLeft" fmla="*/ 720 w 317520"/>
                <a:gd name="textAreaRight" fmla="*/ 319320 w 317520"/>
                <a:gd name="textAreaTop" fmla="*/ 0 h 146160"/>
                <a:gd name="textAreaBottom" fmla="*/ 147240 h 146160"/>
              </a:gdLst>
              <a:ahLst/>
              <a:rect l="textAreaLeft" t="textAreaTop" r="textAreaRight" b="textAreaBottom"/>
              <a:pathLst>
                <a:path w="11885" h="5491">
                  <a:moveTo>
                    <a:pt x="8028" y="0"/>
                  </a:moveTo>
                  <a:cubicBezTo>
                    <a:pt x="7499" y="0"/>
                    <a:pt x="2857" y="2861"/>
                    <a:pt x="2857" y="2861"/>
                  </a:cubicBezTo>
                  <a:cubicBezTo>
                    <a:pt x="2857" y="2861"/>
                    <a:pt x="0" y="3925"/>
                    <a:pt x="426" y="5050"/>
                  </a:cubicBezTo>
                  <a:cubicBezTo>
                    <a:pt x="539" y="5361"/>
                    <a:pt x="1194" y="5491"/>
                    <a:pt x="2120" y="5491"/>
                  </a:cubicBezTo>
                  <a:cubicBezTo>
                    <a:pt x="4177" y="5491"/>
                    <a:pt x="7571" y="4850"/>
                    <a:pt x="9332" y="4138"/>
                  </a:cubicBezTo>
                  <a:cubicBezTo>
                    <a:pt x="11885" y="3104"/>
                    <a:pt x="8450" y="126"/>
                    <a:pt x="8055" y="4"/>
                  </a:cubicBezTo>
                  <a:cubicBezTo>
                    <a:pt x="8048" y="1"/>
                    <a:pt x="8039" y="0"/>
                    <a:pt x="8028" y="0"/>
                  </a:cubicBezTo>
                  <a:close/>
                </a:path>
              </a:pathLst>
            </a:custGeom>
            <a:solidFill>
              <a:schemeClr val="lt1"/>
            </a:solidFill>
            <a:ln w="0">
              <a:noFill/>
            </a:ln>
          </p:spPr>
          <p:style>
            <a:lnRef idx="0"/>
            <a:fillRef idx="0"/>
            <a:effectRef idx="0"/>
            <a:fontRef idx="minor"/>
          </p:style>
          <p:txBody>
            <a:bodyPr lIns="90000" rIns="90000" tIns="147600" bIns="147600" anchor="ctr">
              <a:noAutofit/>
            </a:bodyPr>
            <a:p>
              <a:pPr>
                <a:lnSpc>
                  <a:spcPct val="100000"/>
                </a:lnSpc>
              </a:pPr>
              <a:endParaRPr b="0" lang="en-US" sz="1400" spc="-1" strike="noStrike">
                <a:solidFill>
                  <a:srgbClr val="000000"/>
                </a:solidFill>
                <a:latin typeface="Arial"/>
                <a:ea typeface="DejaVu Sans"/>
              </a:endParaRPr>
            </a:p>
          </p:txBody>
        </p:sp>
        <p:sp>
          <p:nvSpPr>
            <p:cNvPr id="1444" name="Google Shape;1707;p60"/>
            <p:cNvSpPr/>
            <p:nvPr/>
          </p:nvSpPr>
          <p:spPr>
            <a:xfrm flipH="1">
              <a:off x="1447920" y="4544280"/>
              <a:ext cx="279000" cy="219960"/>
            </a:xfrm>
            <a:custGeom>
              <a:avLst/>
              <a:gdLst>
                <a:gd name="textAreaLeft" fmla="*/ -720 w 279000"/>
                <a:gd name="textAreaRight" fmla="*/ 279360 w 279000"/>
                <a:gd name="textAreaTop" fmla="*/ 0 h 219960"/>
                <a:gd name="textAreaBottom" fmla="*/ 221040 h 219960"/>
              </a:gdLst>
              <a:ahLst/>
              <a:rect l="textAreaLeft" t="textAreaTop" r="textAreaRight" b="textAreaBottom"/>
              <a:pathLst>
                <a:path w="10446" h="8252">
                  <a:moveTo>
                    <a:pt x="5806" y="1"/>
                  </a:moveTo>
                  <a:cubicBezTo>
                    <a:pt x="5794" y="1"/>
                    <a:pt x="5784" y="1"/>
                    <a:pt x="5775" y="2"/>
                  </a:cubicBezTo>
                  <a:cubicBezTo>
                    <a:pt x="5380" y="33"/>
                    <a:pt x="2128" y="4683"/>
                    <a:pt x="2128" y="4683"/>
                  </a:cubicBezTo>
                  <a:cubicBezTo>
                    <a:pt x="2128" y="4683"/>
                    <a:pt x="0" y="7267"/>
                    <a:pt x="851" y="8149"/>
                  </a:cubicBezTo>
                  <a:cubicBezTo>
                    <a:pt x="919" y="8218"/>
                    <a:pt x="1022" y="8251"/>
                    <a:pt x="1157" y="8251"/>
                  </a:cubicBezTo>
                  <a:cubicBezTo>
                    <a:pt x="2483" y="8251"/>
                    <a:pt x="6806" y="5079"/>
                    <a:pt x="8572" y="3285"/>
                  </a:cubicBezTo>
                  <a:cubicBezTo>
                    <a:pt x="10446" y="1352"/>
                    <a:pt x="6353" y="1"/>
                    <a:pt x="5806" y="1"/>
                  </a:cubicBezTo>
                  <a:close/>
                </a:path>
              </a:pathLst>
            </a:custGeom>
            <a:solidFill>
              <a:schemeClr val="lt1"/>
            </a:solidFill>
            <a:ln w="0">
              <a:noFill/>
            </a:ln>
          </p:spPr>
          <p:style>
            <a:lnRef idx="0"/>
            <a:fillRef idx="0"/>
            <a:effectRef idx="0"/>
            <a:fontRef idx="minor"/>
          </p:style>
          <p:txBody>
            <a:bodyPr lIns="90000" rIns="90000" tIns="221040" bIns="221040" anchor="ctr">
              <a:noAutofit/>
            </a:bodyPr>
            <a:p>
              <a:pPr>
                <a:lnSpc>
                  <a:spcPct val="100000"/>
                </a:lnSpc>
              </a:pPr>
              <a:endParaRPr b="0" lang="en-US" sz="1400" spc="-1" strike="noStrike">
                <a:solidFill>
                  <a:srgbClr val="000000"/>
                </a:solidFill>
                <a:latin typeface="Arial"/>
                <a:ea typeface="DejaVu Sans"/>
              </a:endParaRPr>
            </a:p>
          </p:txBody>
        </p:sp>
        <p:sp>
          <p:nvSpPr>
            <p:cNvPr id="1445" name="Google Shape;1708;p60"/>
            <p:cNvSpPr/>
            <p:nvPr/>
          </p:nvSpPr>
          <p:spPr>
            <a:xfrm flipH="1">
              <a:off x="1966680" y="3833280"/>
              <a:ext cx="234360" cy="876600"/>
            </a:xfrm>
            <a:custGeom>
              <a:avLst/>
              <a:gdLst>
                <a:gd name="textAreaLeft" fmla="*/ -720 w 234360"/>
                <a:gd name="textAreaRight" fmla="*/ 234720 w 234360"/>
                <a:gd name="textAreaTop" fmla="*/ 0 h 876600"/>
                <a:gd name="textAreaBottom" fmla="*/ 877680 h 876600"/>
              </a:gdLst>
              <a:ahLst/>
              <a:rect l="textAreaLeft" t="textAreaTop" r="textAreaRight" b="textAreaBottom"/>
              <a:pathLst>
                <a:path w="8786" h="32757">
                  <a:moveTo>
                    <a:pt x="4332" y="1"/>
                  </a:moveTo>
                  <a:cubicBezTo>
                    <a:pt x="4121" y="1"/>
                    <a:pt x="3930" y="46"/>
                    <a:pt x="3770" y="151"/>
                  </a:cubicBezTo>
                  <a:cubicBezTo>
                    <a:pt x="2645" y="911"/>
                    <a:pt x="1886" y="3282"/>
                    <a:pt x="1886" y="3282"/>
                  </a:cubicBezTo>
                  <a:cubicBezTo>
                    <a:pt x="1886" y="3282"/>
                    <a:pt x="2645" y="14923"/>
                    <a:pt x="3588" y="21367"/>
                  </a:cubicBezTo>
                  <a:cubicBezTo>
                    <a:pt x="4530" y="27811"/>
                    <a:pt x="4104" y="29635"/>
                    <a:pt x="4104" y="29635"/>
                  </a:cubicBezTo>
                  <a:cubicBezTo>
                    <a:pt x="4104" y="29635"/>
                    <a:pt x="1" y="32188"/>
                    <a:pt x="639" y="32644"/>
                  </a:cubicBezTo>
                  <a:cubicBezTo>
                    <a:pt x="746" y="32721"/>
                    <a:pt x="925" y="32757"/>
                    <a:pt x="1155" y="32757"/>
                  </a:cubicBezTo>
                  <a:cubicBezTo>
                    <a:pt x="2368" y="32757"/>
                    <a:pt x="4999" y="31780"/>
                    <a:pt x="5867" y="30911"/>
                  </a:cubicBezTo>
                  <a:cubicBezTo>
                    <a:pt x="6901" y="29848"/>
                    <a:pt x="6414" y="29209"/>
                    <a:pt x="6414" y="29209"/>
                  </a:cubicBezTo>
                  <a:cubicBezTo>
                    <a:pt x="6414" y="29209"/>
                    <a:pt x="8025" y="15319"/>
                    <a:pt x="8421" y="10577"/>
                  </a:cubicBezTo>
                  <a:cubicBezTo>
                    <a:pt x="8785" y="5835"/>
                    <a:pt x="7752" y="1762"/>
                    <a:pt x="7752" y="1762"/>
                  </a:cubicBezTo>
                  <a:cubicBezTo>
                    <a:pt x="7752" y="1762"/>
                    <a:pt x="5652" y="1"/>
                    <a:pt x="4332" y="1"/>
                  </a:cubicBezTo>
                  <a:close/>
                </a:path>
              </a:pathLst>
            </a:custGeom>
            <a:solidFill>
              <a:schemeClr val="accent2"/>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446" name="Google Shape;1709;p60"/>
            <p:cNvSpPr/>
            <p:nvPr/>
          </p:nvSpPr>
          <p:spPr>
            <a:xfrm flipH="1">
              <a:off x="1535760" y="3838320"/>
              <a:ext cx="372600" cy="860040"/>
            </a:xfrm>
            <a:custGeom>
              <a:avLst/>
              <a:gdLst>
                <a:gd name="textAreaLeft" fmla="*/ -720 w 372600"/>
                <a:gd name="textAreaRight" fmla="*/ 372960 w 372600"/>
                <a:gd name="textAreaTop" fmla="*/ 0 h 860040"/>
                <a:gd name="textAreaBottom" fmla="*/ 861120 h 860040"/>
              </a:gdLst>
              <a:ahLst/>
              <a:rect l="textAreaLeft" t="textAreaTop" r="textAreaRight" b="textAreaBottom"/>
              <a:pathLst>
                <a:path w="13952" h="32131">
                  <a:moveTo>
                    <a:pt x="2108" y="0"/>
                  </a:moveTo>
                  <a:cubicBezTo>
                    <a:pt x="1551" y="0"/>
                    <a:pt x="1067" y="115"/>
                    <a:pt x="821" y="443"/>
                  </a:cubicBezTo>
                  <a:cubicBezTo>
                    <a:pt x="0" y="1538"/>
                    <a:pt x="61" y="4030"/>
                    <a:pt x="61" y="4030"/>
                  </a:cubicBezTo>
                  <a:cubicBezTo>
                    <a:pt x="61" y="4030"/>
                    <a:pt x="4651" y="14760"/>
                    <a:pt x="7721" y="20505"/>
                  </a:cubicBezTo>
                  <a:cubicBezTo>
                    <a:pt x="10760" y="26280"/>
                    <a:pt x="10882" y="27921"/>
                    <a:pt x="10882" y="27921"/>
                  </a:cubicBezTo>
                  <a:cubicBezTo>
                    <a:pt x="10882" y="27921"/>
                    <a:pt x="7903" y="31903"/>
                    <a:pt x="8693" y="32116"/>
                  </a:cubicBezTo>
                  <a:cubicBezTo>
                    <a:pt x="8725" y="32125"/>
                    <a:pt x="8760" y="32130"/>
                    <a:pt x="8800" y="32130"/>
                  </a:cubicBezTo>
                  <a:cubicBezTo>
                    <a:pt x="9737" y="32130"/>
                    <a:pt x="12731" y="29419"/>
                    <a:pt x="13344" y="28164"/>
                  </a:cubicBezTo>
                  <a:cubicBezTo>
                    <a:pt x="13952" y="26827"/>
                    <a:pt x="12766" y="26280"/>
                    <a:pt x="12766" y="26280"/>
                  </a:cubicBezTo>
                  <a:cubicBezTo>
                    <a:pt x="12766" y="26280"/>
                    <a:pt x="9879" y="13301"/>
                    <a:pt x="8663" y="8711"/>
                  </a:cubicBezTo>
                  <a:cubicBezTo>
                    <a:pt x="7447" y="4121"/>
                    <a:pt x="5107" y="626"/>
                    <a:pt x="5107" y="626"/>
                  </a:cubicBezTo>
                  <a:cubicBezTo>
                    <a:pt x="5107" y="626"/>
                    <a:pt x="3409" y="0"/>
                    <a:pt x="2108" y="0"/>
                  </a:cubicBezTo>
                  <a:close/>
                </a:path>
              </a:pathLst>
            </a:custGeom>
            <a:solidFill>
              <a:schemeClr val="accent2"/>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447" name="Google Shape;1710;p60"/>
            <p:cNvSpPr/>
            <p:nvPr/>
          </p:nvSpPr>
          <p:spPr>
            <a:xfrm flipH="1">
              <a:off x="1638360" y="3301200"/>
              <a:ext cx="563400" cy="682200"/>
            </a:xfrm>
            <a:custGeom>
              <a:avLst/>
              <a:gdLst>
                <a:gd name="textAreaLeft" fmla="*/ -720 w 563400"/>
                <a:gd name="textAreaRight" fmla="*/ 563760 w 563400"/>
                <a:gd name="textAreaTop" fmla="*/ 0 h 682200"/>
                <a:gd name="textAreaBottom" fmla="*/ 683280 h 682200"/>
              </a:gdLst>
              <a:ahLst/>
              <a:rect l="textAreaLeft" t="textAreaTop" r="textAreaRight" b="textAreaBottom"/>
              <a:pathLst>
                <a:path w="21065" h="25503">
                  <a:moveTo>
                    <a:pt x="13557" y="1"/>
                  </a:moveTo>
                  <a:lnTo>
                    <a:pt x="2615" y="487"/>
                  </a:lnTo>
                  <a:cubicBezTo>
                    <a:pt x="2615" y="487"/>
                    <a:pt x="396" y="2554"/>
                    <a:pt x="213" y="11095"/>
                  </a:cubicBezTo>
                  <a:cubicBezTo>
                    <a:pt x="1" y="19636"/>
                    <a:pt x="882" y="25503"/>
                    <a:pt x="882" y="25503"/>
                  </a:cubicBezTo>
                  <a:lnTo>
                    <a:pt x="21065" y="25503"/>
                  </a:lnTo>
                  <a:cubicBezTo>
                    <a:pt x="21065" y="25503"/>
                    <a:pt x="20092" y="15837"/>
                    <a:pt x="18876" y="10153"/>
                  </a:cubicBezTo>
                  <a:cubicBezTo>
                    <a:pt x="17630" y="4469"/>
                    <a:pt x="13557" y="1"/>
                    <a:pt x="13557"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448" name="Google Shape;1711;p60"/>
            <p:cNvSpPr/>
            <p:nvPr/>
          </p:nvSpPr>
          <p:spPr>
            <a:xfrm flipH="1">
              <a:off x="2017800" y="2695320"/>
              <a:ext cx="459000" cy="518400"/>
            </a:xfrm>
            <a:custGeom>
              <a:avLst/>
              <a:gdLst>
                <a:gd name="textAreaLeft" fmla="*/ -720 w 459000"/>
                <a:gd name="textAreaRight" fmla="*/ 459360 w 459000"/>
                <a:gd name="textAreaTop" fmla="*/ 0 h 518400"/>
                <a:gd name="textAreaBottom" fmla="*/ 519480 h 518400"/>
              </a:gdLst>
              <a:ahLst/>
              <a:rect l="textAreaLeft" t="textAreaTop" r="textAreaRight" b="textAreaBottom"/>
              <a:pathLst>
                <a:path w="17175" h="19393">
                  <a:moveTo>
                    <a:pt x="16870" y="1"/>
                  </a:moveTo>
                  <a:cubicBezTo>
                    <a:pt x="16870" y="1"/>
                    <a:pt x="12554" y="578"/>
                    <a:pt x="10214" y="4803"/>
                  </a:cubicBezTo>
                  <a:cubicBezTo>
                    <a:pt x="8177" y="8511"/>
                    <a:pt x="3922" y="14864"/>
                    <a:pt x="3922" y="14864"/>
                  </a:cubicBezTo>
                  <a:lnTo>
                    <a:pt x="1" y="17113"/>
                  </a:lnTo>
                  <a:lnTo>
                    <a:pt x="1642" y="19393"/>
                  </a:lnTo>
                  <a:cubicBezTo>
                    <a:pt x="1642" y="19393"/>
                    <a:pt x="7205" y="17630"/>
                    <a:pt x="9971" y="15745"/>
                  </a:cubicBezTo>
                  <a:cubicBezTo>
                    <a:pt x="12767" y="13831"/>
                    <a:pt x="16931" y="2341"/>
                    <a:pt x="17053" y="1399"/>
                  </a:cubicBezTo>
                  <a:cubicBezTo>
                    <a:pt x="17174" y="456"/>
                    <a:pt x="16870" y="1"/>
                    <a:pt x="16870" y="1"/>
                  </a:cubicBezTo>
                  <a:close/>
                </a:path>
              </a:pathLst>
            </a:custGeom>
            <a:solidFill>
              <a:schemeClr val="l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449" name="Google Shape;1712;p60"/>
            <p:cNvSpPr/>
            <p:nvPr/>
          </p:nvSpPr>
          <p:spPr>
            <a:xfrm flipH="1">
              <a:off x="1575360" y="2333880"/>
              <a:ext cx="504720" cy="587520"/>
            </a:xfrm>
            <a:custGeom>
              <a:avLst/>
              <a:gdLst>
                <a:gd name="textAreaLeft" fmla="*/ 720 w 504720"/>
                <a:gd name="textAreaRight" fmla="*/ 506520 w 504720"/>
                <a:gd name="textAreaTop" fmla="*/ 0 h 587520"/>
                <a:gd name="textAreaBottom" fmla="*/ 588600 h 587520"/>
              </a:gdLst>
              <a:ahLst/>
              <a:rect l="textAreaLeft" t="textAreaTop" r="textAreaRight" b="textAreaBottom"/>
              <a:pathLst>
                <a:path w="18877" h="21967">
                  <a:moveTo>
                    <a:pt x="6230" y="1"/>
                  </a:moveTo>
                  <a:cubicBezTo>
                    <a:pt x="3219" y="1"/>
                    <a:pt x="2281" y="3008"/>
                    <a:pt x="2281" y="3008"/>
                  </a:cubicBezTo>
                  <a:cubicBezTo>
                    <a:pt x="2281" y="3008"/>
                    <a:pt x="2402" y="5045"/>
                    <a:pt x="1217" y="7507"/>
                  </a:cubicBezTo>
                  <a:cubicBezTo>
                    <a:pt x="1" y="9969"/>
                    <a:pt x="457" y="14710"/>
                    <a:pt x="1065" y="17993"/>
                  </a:cubicBezTo>
                  <a:cubicBezTo>
                    <a:pt x="1497" y="20217"/>
                    <a:pt x="5123" y="21966"/>
                    <a:pt x="9005" y="21966"/>
                  </a:cubicBezTo>
                  <a:cubicBezTo>
                    <a:pt x="10854" y="21966"/>
                    <a:pt x="12761" y="21569"/>
                    <a:pt x="14408" y="20637"/>
                  </a:cubicBezTo>
                  <a:cubicBezTo>
                    <a:pt x="18664" y="18206"/>
                    <a:pt x="18877" y="13647"/>
                    <a:pt x="17874" y="10972"/>
                  </a:cubicBezTo>
                  <a:cubicBezTo>
                    <a:pt x="16840" y="8145"/>
                    <a:pt x="13223" y="7051"/>
                    <a:pt x="12190" y="6230"/>
                  </a:cubicBezTo>
                  <a:cubicBezTo>
                    <a:pt x="11187" y="5409"/>
                    <a:pt x="11430" y="1093"/>
                    <a:pt x="7448" y="151"/>
                  </a:cubicBezTo>
                  <a:cubicBezTo>
                    <a:pt x="7009" y="47"/>
                    <a:pt x="6603" y="1"/>
                    <a:pt x="6230" y="1"/>
                  </a:cubicBezTo>
                  <a:close/>
                </a:path>
              </a:pathLst>
            </a:custGeom>
            <a:solidFill>
              <a:schemeClr val="accent3"/>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1450" name="Google Shape;1713;p60"/>
            <p:cNvSpPr/>
            <p:nvPr/>
          </p:nvSpPr>
          <p:spPr>
            <a:xfrm flipH="1">
              <a:off x="1704960" y="2694600"/>
              <a:ext cx="455040" cy="636480"/>
            </a:xfrm>
            <a:custGeom>
              <a:avLst/>
              <a:gdLst>
                <a:gd name="textAreaLeft" fmla="*/ 720 w 455040"/>
                <a:gd name="textAreaRight" fmla="*/ 456840 w 455040"/>
                <a:gd name="textAreaTop" fmla="*/ 0 h 636480"/>
                <a:gd name="textAreaBottom" fmla="*/ 637560 h 636480"/>
              </a:gdLst>
              <a:ahLst/>
              <a:rect l="textAreaLeft" t="textAreaTop" r="textAreaRight" b="textAreaBottom"/>
              <a:pathLst>
                <a:path w="17022" h="23796">
                  <a:moveTo>
                    <a:pt x="6929" y="1"/>
                  </a:moveTo>
                  <a:cubicBezTo>
                    <a:pt x="5150" y="1"/>
                    <a:pt x="3804" y="186"/>
                    <a:pt x="3496" y="513"/>
                  </a:cubicBezTo>
                  <a:cubicBezTo>
                    <a:pt x="2979" y="1090"/>
                    <a:pt x="1034" y="4981"/>
                    <a:pt x="517" y="7869"/>
                  </a:cubicBezTo>
                  <a:cubicBezTo>
                    <a:pt x="0" y="10756"/>
                    <a:pt x="1034" y="23127"/>
                    <a:pt x="1034" y="23127"/>
                  </a:cubicBezTo>
                  <a:lnTo>
                    <a:pt x="12645" y="23796"/>
                  </a:lnTo>
                  <a:cubicBezTo>
                    <a:pt x="12645" y="23796"/>
                    <a:pt x="14225" y="9328"/>
                    <a:pt x="14742" y="8142"/>
                  </a:cubicBezTo>
                  <a:cubicBezTo>
                    <a:pt x="15259" y="6957"/>
                    <a:pt x="17022" y="2519"/>
                    <a:pt x="17022" y="2519"/>
                  </a:cubicBezTo>
                  <a:cubicBezTo>
                    <a:pt x="17022" y="2519"/>
                    <a:pt x="14833" y="817"/>
                    <a:pt x="10943" y="270"/>
                  </a:cubicBezTo>
                  <a:cubicBezTo>
                    <a:pt x="9532" y="86"/>
                    <a:pt x="8132" y="1"/>
                    <a:pt x="6929" y="1"/>
                  </a:cubicBezTo>
                  <a:close/>
                </a:path>
              </a:pathLst>
            </a:custGeom>
            <a:solidFill>
              <a:schemeClr val="l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451" name="Google Shape;1714;p60"/>
            <p:cNvSpPr/>
            <p:nvPr/>
          </p:nvSpPr>
          <p:spPr>
            <a:xfrm flipH="1">
              <a:off x="1842840" y="2345040"/>
              <a:ext cx="240120" cy="289440"/>
            </a:xfrm>
            <a:custGeom>
              <a:avLst/>
              <a:gdLst>
                <a:gd name="textAreaLeft" fmla="*/ -720 w 240120"/>
                <a:gd name="textAreaRight" fmla="*/ 240480 w 240120"/>
                <a:gd name="textAreaTop" fmla="*/ 0 h 289440"/>
                <a:gd name="textAreaBottom" fmla="*/ 290520 h 289440"/>
              </a:gdLst>
              <a:ahLst/>
              <a:rect l="textAreaLeft" t="textAreaTop" r="textAreaRight" b="textAreaBottom"/>
              <a:pathLst>
                <a:path w="8996" h="10849">
                  <a:moveTo>
                    <a:pt x="5306" y="1"/>
                  </a:moveTo>
                  <a:cubicBezTo>
                    <a:pt x="4262" y="1"/>
                    <a:pt x="1265" y="3235"/>
                    <a:pt x="545" y="6234"/>
                  </a:cubicBezTo>
                  <a:cubicBezTo>
                    <a:pt x="0" y="8500"/>
                    <a:pt x="457" y="10849"/>
                    <a:pt x="3170" y="10849"/>
                  </a:cubicBezTo>
                  <a:cubicBezTo>
                    <a:pt x="3331" y="10849"/>
                    <a:pt x="3499" y="10840"/>
                    <a:pt x="3676" y="10823"/>
                  </a:cubicBezTo>
                  <a:cubicBezTo>
                    <a:pt x="6837" y="10519"/>
                    <a:pt x="8509" y="6811"/>
                    <a:pt x="8509" y="6811"/>
                  </a:cubicBezTo>
                  <a:cubicBezTo>
                    <a:pt x="8509" y="6811"/>
                    <a:pt x="8995" y="5717"/>
                    <a:pt x="8904" y="4683"/>
                  </a:cubicBezTo>
                  <a:cubicBezTo>
                    <a:pt x="8783" y="3650"/>
                    <a:pt x="6381" y="94"/>
                    <a:pt x="5348" y="2"/>
                  </a:cubicBezTo>
                  <a:cubicBezTo>
                    <a:pt x="5334" y="1"/>
                    <a:pt x="5320" y="1"/>
                    <a:pt x="5306" y="1"/>
                  </a:cubicBezTo>
                  <a:close/>
                </a:path>
              </a:pathLst>
            </a:custGeom>
            <a:solidFill>
              <a:schemeClr val="accent2"/>
            </a:solidFill>
            <a:ln w="0">
              <a:noFill/>
            </a:ln>
          </p:spPr>
          <p:style>
            <a:lnRef idx="0"/>
            <a:fillRef idx="0"/>
            <a:effectRef idx="0"/>
            <a:fontRef idx="minor"/>
          </p:style>
          <p:txBody>
            <a:bodyPr lIns="90000" rIns="90000" tIns="290880" bIns="290880" anchor="ctr">
              <a:noAutofit/>
            </a:bodyPr>
            <a:p>
              <a:pPr>
                <a:lnSpc>
                  <a:spcPct val="100000"/>
                </a:lnSpc>
              </a:pPr>
              <a:endParaRPr b="0" lang="en-US" sz="1400" spc="-1" strike="noStrike">
                <a:solidFill>
                  <a:srgbClr val="000000"/>
                </a:solidFill>
                <a:latin typeface="Arial"/>
                <a:ea typeface="DejaVu Sans"/>
              </a:endParaRPr>
            </a:p>
          </p:txBody>
        </p:sp>
        <p:sp>
          <p:nvSpPr>
            <p:cNvPr id="1452" name="Google Shape;1715;p60"/>
            <p:cNvSpPr/>
            <p:nvPr/>
          </p:nvSpPr>
          <p:spPr>
            <a:xfrm flipH="1">
              <a:off x="1828800" y="2534040"/>
              <a:ext cx="245880" cy="281160"/>
            </a:xfrm>
            <a:custGeom>
              <a:avLst/>
              <a:gdLst>
                <a:gd name="textAreaLeft" fmla="*/ -720 w 245880"/>
                <a:gd name="textAreaRight" fmla="*/ 246240 w 245880"/>
                <a:gd name="textAreaTop" fmla="*/ 0 h 281160"/>
                <a:gd name="textAreaBottom" fmla="*/ 282240 h 281160"/>
              </a:gdLst>
              <a:ahLst/>
              <a:rect l="textAreaLeft" t="textAreaTop" r="textAreaRight" b="textAreaBottom"/>
              <a:pathLst>
                <a:path w="9211" h="10528">
                  <a:moveTo>
                    <a:pt x="7903" y="0"/>
                  </a:moveTo>
                  <a:lnTo>
                    <a:pt x="7903" y="0"/>
                  </a:lnTo>
                  <a:cubicBezTo>
                    <a:pt x="7903" y="0"/>
                    <a:pt x="4742" y="365"/>
                    <a:pt x="4316" y="821"/>
                  </a:cubicBezTo>
                  <a:cubicBezTo>
                    <a:pt x="3861" y="1246"/>
                    <a:pt x="2462" y="6322"/>
                    <a:pt x="2462" y="6322"/>
                  </a:cubicBezTo>
                  <a:lnTo>
                    <a:pt x="760" y="6505"/>
                  </a:lnTo>
                  <a:cubicBezTo>
                    <a:pt x="760" y="6505"/>
                    <a:pt x="699" y="6535"/>
                    <a:pt x="639" y="6900"/>
                  </a:cubicBezTo>
                  <a:cubicBezTo>
                    <a:pt x="578" y="7265"/>
                    <a:pt x="0" y="9392"/>
                    <a:pt x="2554" y="10365"/>
                  </a:cubicBezTo>
                  <a:cubicBezTo>
                    <a:pt x="2855" y="10478"/>
                    <a:pt x="3174" y="10528"/>
                    <a:pt x="3502" y="10528"/>
                  </a:cubicBezTo>
                  <a:cubicBezTo>
                    <a:pt x="5920" y="10528"/>
                    <a:pt x="8840" y="7811"/>
                    <a:pt x="9028" y="7356"/>
                  </a:cubicBezTo>
                  <a:cubicBezTo>
                    <a:pt x="9210" y="6870"/>
                    <a:pt x="6140" y="6687"/>
                    <a:pt x="6140" y="6687"/>
                  </a:cubicBezTo>
                  <a:cubicBezTo>
                    <a:pt x="6140" y="6687"/>
                    <a:pt x="5836" y="6505"/>
                    <a:pt x="6079" y="5502"/>
                  </a:cubicBezTo>
                  <a:cubicBezTo>
                    <a:pt x="6323" y="4468"/>
                    <a:pt x="7903" y="0"/>
                    <a:pt x="7903" y="0"/>
                  </a:cubicBezTo>
                  <a:close/>
                </a:path>
              </a:pathLst>
            </a:custGeom>
            <a:solidFill>
              <a:schemeClr val="accent2"/>
            </a:solidFill>
            <a:ln w="0">
              <a:noFill/>
            </a:ln>
          </p:spPr>
          <p:style>
            <a:lnRef idx="0"/>
            <a:fillRef idx="0"/>
            <a:effectRef idx="0"/>
            <a:fontRef idx="minor"/>
          </p:style>
          <p:txBody>
            <a:bodyPr lIns="90000" rIns="90000" tIns="282240" bIns="282240" anchor="ctr">
              <a:noAutofit/>
            </a:bodyPr>
            <a:p>
              <a:pPr>
                <a:lnSpc>
                  <a:spcPct val="100000"/>
                </a:lnSpc>
              </a:pPr>
              <a:endParaRPr b="0" lang="en-US" sz="1400" spc="-1" strike="noStrike">
                <a:solidFill>
                  <a:srgbClr val="000000"/>
                </a:solidFill>
                <a:latin typeface="Arial"/>
                <a:ea typeface="DejaVu Sans"/>
              </a:endParaRPr>
            </a:p>
          </p:txBody>
        </p:sp>
        <p:sp>
          <p:nvSpPr>
            <p:cNvPr id="1453" name="Google Shape;1716;p60"/>
            <p:cNvSpPr/>
            <p:nvPr/>
          </p:nvSpPr>
          <p:spPr>
            <a:xfrm flipH="1">
              <a:off x="1815120" y="2338200"/>
              <a:ext cx="204120" cy="217800"/>
            </a:xfrm>
            <a:custGeom>
              <a:avLst/>
              <a:gdLst>
                <a:gd name="textAreaLeft" fmla="*/ -720 w 204120"/>
                <a:gd name="textAreaRight" fmla="*/ 204480 w 204120"/>
                <a:gd name="textAreaTop" fmla="*/ 0 h 217800"/>
                <a:gd name="textAreaBottom" fmla="*/ 218880 h 217800"/>
              </a:gdLst>
              <a:ahLst/>
              <a:rect l="textAreaLeft" t="textAreaTop" r="textAreaRight" b="textAreaBottom"/>
              <a:pathLst>
                <a:path w="7660" h="8165">
                  <a:moveTo>
                    <a:pt x="3200" y="1"/>
                  </a:moveTo>
                  <a:cubicBezTo>
                    <a:pt x="2922" y="1"/>
                    <a:pt x="2641" y="54"/>
                    <a:pt x="2341" y="170"/>
                  </a:cubicBezTo>
                  <a:cubicBezTo>
                    <a:pt x="1277" y="596"/>
                    <a:pt x="0" y="2723"/>
                    <a:pt x="0" y="2723"/>
                  </a:cubicBezTo>
                  <a:cubicBezTo>
                    <a:pt x="0" y="2723"/>
                    <a:pt x="912" y="1872"/>
                    <a:pt x="1946" y="1447"/>
                  </a:cubicBezTo>
                  <a:cubicBezTo>
                    <a:pt x="2438" y="1253"/>
                    <a:pt x="2819" y="1213"/>
                    <a:pt x="3052" y="1213"/>
                  </a:cubicBezTo>
                  <a:cubicBezTo>
                    <a:pt x="3222" y="1213"/>
                    <a:pt x="3313" y="1234"/>
                    <a:pt x="3313" y="1234"/>
                  </a:cubicBezTo>
                  <a:cubicBezTo>
                    <a:pt x="3313" y="1234"/>
                    <a:pt x="4590" y="3423"/>
                    <a:pt x="4864" y="4486"/>
                  </a:cubicBezTo>
                  <a:cubicBezTo>
                    <a:pt x="5319" y="6158"/>
                    <a:pt x="5319" y="8164"/>
                    <a:pt x="5319" y="8164"/>
                  </a:cubicBezTo>
                  <a:cubicBezTo>
                    <a:pt x="5319" y="8164"/>
                    <a:pt x="7082" y="7587"/>
                    <a:pt x="7386" y="6705"/>
                  </a:cubicBezTo>
                  <a:cubicBezTo>
                    <a:pt x="7660" y="5854"/>
                    <a:pt x="6839" y="1599"/>
                    <a:pt x="5563" y="900"/>
                  </a:cubicBezTo>
                  <a:cubicBezTo>
                    <a:pt x="4636" y="370"/>
                    <a:pt x="3934" y="1"/>
                    <a:pt x="3200" y="1"/>
                  </a:cubicBezTo>
                  <a:close/>
                </a:path>
              </a:pathLst>
            </a:custGeom>
            <a:solidFill>
              <a:schemeClr val="accent3"/>
            </a:solidFill>
            <a:ln w="0">
              <a:noFill/>
            </a:ln>
          </p:spPr>
          <p:style>
            <a:lnRef idx="0"/>
            <a:fillRef idx="0"/>
            <a:effectRef idx="0"/>
            <a:fontRef idx="minor"/>
          </p:style>
          <p:txBody>
            <a:bodyPr lIns="90000" rIns="90000" tIns="218880" bIns="218880" anchor="ctr">
              <a:noAutofit/>
            </a:bodyPr>
            <a:p>
              <a:pPr>
                <a:lnSpc>
                  <a:spcPct val="100000"/>
                </a:lnSpc>
              </a:pPr>
              <a:endParaRPr b="0" lang="en-US" sz="1400" spc="-1" strike="noStrike">
                <a:solidFill>
                  <a:srgbClr val="ffffff"/>
                </a:solidFill>
                <a:latin typeface="Arial"/>
                <a:ea typeface="DejaVu Sans"/>
              </a:endParaRPr>
            </a:p>
          </p:txBody>
        </p:sp>
        <p:sp>
          <p:nvSpPr>
            <p:cNvPr id="1454" name="Google Shape;1717;p60"/>
            <p:cNvSpPr/>
            <p:nvPr/>
          </p:nvSpPr>
          <p:spPr>
            <a:xfrm flipH="1">
              <a:off x="1815840" y="2534040"/>
              <a:ext cx="76320" cy="48960"/>
            </a:xfrm>
            <a:custGeom>
              <a:avLst/>
              <a:gdLst>
                <a:gd name="textAreaLeft" fmla="*/ 720 w 76320"/>
                <a:gd name="textAreaRight" fmla="*/ 78120 w 76320"/>
                <a:gd name="textAreaTop" fmla="*/ 0 h 48960"/>
                <a:gd name="textAreaBottom" fmla="*/ 50040 h 48960"/>
              </a:gdLst>
              <a:ahLst/>
              <a:rect l="textAreaLeft" t="textAreaTop" r="textAreaRight" b="textAreaBottom"/>
              <a:pathLst>
                <a:path w="2883" h="1874">
                  <a:moveTo>
                    <a:pt x="1734" y="0"/>
                  </a:moveTo>
                  <a:cubicBezTo>
                    <a:pt x="1646" y="0"/>
                    <a:pt x="1555" y="10"/>
                    <a:pt x="1459" y="30"/>
                  </a:cubicBezTo>
                  <a:cubicBezTo>
                    <a:pt x="578" y="212"/>
                    <a:pt x="0" y="1154"/>
                    <a:pt x="0" y="1154"/>
                  </a:cubicBezTo>
                  <a:lnTo>
                    <a:pt x="821" y="1610"/>
                  </a:lnTo>
                  <a:cubicBezTo>
                    <a:pt x="821" y="1610"/>
                    <a:pt x="1370" y="1873"/>
                    <a:pt x="1864" y="1873"/>
                  </a:cubicBezTo>
                  <a:cubicBezTo>
                    <a:pt x="2176" y="1873"/>
                    <a:pt x="2466" y="1769"/>
                    <a:pt x="2584" y="1428"/>
                  </a:cubicBezTo>
                  <a:cubicBezTo>
                    <a:pt x="2882" y="642"/>
                    <a:pt x="2455" y="0"/>
                    <a:pt x="1734" y="0"/>
                  </a:cubicBezTo>
                  <a:close/>
                </a:path>
              </a:pathLst>
            </a:custGeom>
            <a:solidFill>
              <a:schemeClr val="accent2"/>
            </a:solidFill>
            <a:ln w="0">
              <a:noFill/>
            </a:ln>
          </p:spPr>
          <p:style>
            <a:lnRef idx="0"/>
            <a:fillRef idx="0"/>
            <a:effectRef idx="0"/>
            <a:fontRef idx="minor"/>
          </p:style>
          <p:txBody>
            <a:bodyPr lIns="90000" rIns="90000" tIns="50400" bIns="50400" anchor="ctr">
              <a:noAutofit/>
            </a:bodyPr>
            <a:p>
              <a:pPr>
                <a:lnSpc>
                  <a:spcPct val="100000"/>
                </a:lnSpc>
              </a:pPr>
              <a:endParaRPr b="0" lang="en-US" sz="1400" spc="-1" strike="noStrike">
                <a:solidFill>
                  <a:srgbClr val="000000"/>
                </a:solidFill>
                <a:latin typeface="Arial"/>
                <a:ea typeface="DejaVu Sans"/>
              </a:endParaRPr>
            </a:p>
          </p:txBody>
        </p:sp>
        <p:sp>
          <p:nvSpPr>
            <p:cNvPr id="1455" name="Google Shape;1718;p60"/>
            <p:cNvSpPr/>
            <p:nvPr/>
          </p:nvSpPr>
          <p:spPr>
            <a:xfrm flipH="1">
              <a:off x="2565000" y="2737800"/>
              <a:ext cx="245880" cy="265320"/>
            </a:xfrm>
            <a:custGeom>
              <a:avLst/>
              <a:gdLst>
                <a:gd name="textAreaLeft" fmla="*/ -720 w 245880"/>
                <a:gd name="textAreaRight" fmla="*/ 246240 w 245880"/>
                <a:gd name="textAreaTop" fmla="*/ 0 h 265320"/>
                <a:gd name="textAreaBottom" fmla="*/ 266400 h 265320"/>
              </a:gdLst>
              <a:ahLst/>
              <a:rect l="textAreaLeft" t="textAreaTop" r="textAreaRight" b="textAreaBottom"/>
              <a:pathLst>
                <a:path w="9211" h="9940">
                  <a:moveTo>
                    <a:pt x="3982" y="0"/>
                  </a:moveTo>
                  <a:lnTo>
                    <a:pt x="1" y="6535"/>
                  </a:lnTo>
                  <a:lnTo>
                    <a:pt x="5897" y="9939"/>
                  </a:lnTo>
                  <a:lnTo>
                    <a:pt x="9210" y="2857"/>
                  </a:lnTo>
                  <a:lnTo>
                    <a:pt x="3982" y="0"/>
                  </a:lnTo>
                  <a:close/>
                </a:path>
              </a:pathLst>
            </a:custGeom>
            <a:solidFill>
              <a:schemeClr val="dk2"/>
            </a:solidFill>
            <a:ln w="0">
              <a:noFill/>
            </a:ln>
          </p:spPr>
          <p:style>
            <a:lnRef idx="0"/>
            <a:fillRef idx="0"/>
            <a:effectRef idx="0"/>
            <a:fontRef idx="minor"/>
          </p:style>
          <p:txBody>
            <a:bodyPr lIns="90000" rIns="90000" tIns="266400" bIns="266400" anchor="ctr">
              <a:noAutofit/>
            </a:bodyPr>
            <a:p>
              <a:pPr>
                <a:lnSpc>
                  <a:spcPct val="100000"/>
                </a:lnSpc>
              </a:pPr>
              <a:endParaRPr b="0" lang="en-US" sz="1400" spc="-1" strike="noStrike">
                <a:solidFill>
                  <a:srgbClr val="000000"/>
                </a:solidFill>
                <a:latin typeface="Arial"/>
                <a:ea typeface="DejaVu Sans"/>
              </a:endParaRPr>
            </a:p>
          </p:txBody>
        </p:sp>
        <p:sp>
          <p:nvSpPr>
            <p:cNvPr id="1456" name="Google Shape;1719;p60"/>
            <p:cNvSpPr/>
            <p:nvPr/>
          </p:nvSpPr>
          <p:spPr>
            <a:xfrm flipH="1">
              <a:off x="1365480" y="2761200"/>
              <a:ext cx="1346760" cy="855720"/>
            </a:xfrm>
            <a:custGeom>
              <a:avLst/>
              <a:gdLst>
                <a:gd name="textAreaLeft" fmla="*/ -720 w 1346760"/>
                <a:gd name="textAreaRight" fmla="*/ 1347120 w 1346760"/>
                <a:gd name="textAreaTop" fmla="*/ 0 h 855720"/>
                <a:gd name="textAreaBottom" fmla="*/ 856800 h 855720"/>
              </a:gdLst>
              <a:ahLst/>
              <a:rect l="textAreaLeft" t="textAreaTop" r="textAreaRight" b="textAreaBottom"/>
              <a:pathLst>
                <a:path w="50306" h="31978">
                  <a:moveTo>
                    <a:pt x="4925" y="1"/>
                  </a:moveTo>
                  <a:lnTo>
                    <a:pt x="0" y="9362"/>
                  </a:lnTo>
                  <a:lnTo>
                    <a:pt x="43831" y="31977"/>
                  </a:lnTo>
                  <a:cubicBezTo>
                    <a:pt x="43831" y="31977"/>
                    <a:pt x="43847" y="31978"/>
                    <a:pt x="43876" y="31978"/>
                  </a:cubicBezTo>
                  <a:cubicBezTo>
                    <a:pt x="44237" y="31978"/>
                    <a:pt x="46702" y="31848"/>
                    <a:pt x="48360" y="28390"/>
                  </a:cubicBezTo>
                  <a:cubicBezTo>
                    <a:pt x="50305" y="24378"/>
                    <a:pt x="47387" y="22493"/>
                    <a:pt x="47387" y="22493"/>
                  </a:cubicBezTo>
                  <a:lnTo>
                    <a:pt x="4925" y="1"/>
                  </a:lnTo>
                  <a:close/>
                </a:path>
              </a:pathLst>
            </a:custGeom>
            <a:solidFill>
              <a:schemeClr val="dk2"/>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457" name="Google Shape;1720;p60"/>
            <p:cNvSpPr/>
            <p:nvPr/>
          </p:nvSpPr>
          <p:spPr>
            <a:xfrm flipH="1">
              <a:off x="2692080" y="1848960"/>
              <a:ext cx="1417680" cy="1380600"/>
            </a:xfrm>
            <a:custGeom>
              <a:avLst/>
              <a:gdLst>
                <a:gd name="textAreaLeft" fmla="*/ 720 w 1417680"/>
                <a:gd name="textAreaRight" fmla="*/ 1419480 w 1417680"/>
                <a:gd name="textAreaTop" fmla="*/ 0 h 1380600"/>
                <a:gd name="textAreaBottom" fmla="*/ 1381680 h 1380600"/>
              </a:gdLst>
              <a:ahLst/>
              <a:rect l="textAreaLeft" t="textAreaTop" r="textAreaRight" b="textAreaBottom"/>
              <a:pathLst>
                <a:path w="52951" h="51560">
                  <a:moveTo>
                    <a:pt x="26443" y="0"/>
                  </a:moveTo>
                  <a:cubicBezTo>
                    <a:pt x="12832" y="0"/>
                    <a:pt x="1437" y="10697"/>
                    <a:pt x="730" y="24473"/>
                  </a:cubicBezTo>
                  <a:cubicBezTo>
                    <a:pt x="1" y="38668"/>
                    <a:pt x="10943" y="50796"/>
                    <a:pt x="25168" y="51525"/>
                  </a:cubicBezTo>
                  <a:cubicBezTo>
                    <a:pt x="25618" y="51548"/>
                    <a:pt x="26066" y="51559"/>
                    <a:pt x="26511" y="51559"/>
                  </a:cubicBezTo>
                  <a:cubicBezTo>
                    <a:pt x="40147" y="51559"/>
                    <a:pt x="51514" y="40862"/>
                    <a:pt x="52221" y="27087"/>
                  </a:cubicBezTo>
                  <a:cubicBezTo>
                    <a:pt x="52950" y="12862"/>
                    <a:pt x="42008" y="764"/>
                    <a:pt x="27783" y="35"/>
                  </a:cubicBezTo>
                  <a:cubicBezTo>
                    <a:pt x="27334" y="12"/>
                    <a:pt x="26887" y="0"/>
                    <a:pt x="26443" y="0"/>
                  </a:cubicBezTo>
                  <a:close/>
                </a:path>
              </a:pathLst>
            </a:custGeom>
            <a:solidFill>
              <a:srgbClr val="f1e8dc">
                <a:alpha val="38000"/>
              </a:srgbClr>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458" name="Google Shape;1721;p60"/>
            <p:cNvSpPr/>
            <p:nvPr/>
          </p:nvSpPr>
          <p:spPr>
            <a:xfrm flipH="1">
              <a:off x="2645640" y="1803240"/>
              <a:ext cx="1510560" cy="1471680"/>
            </a:xfrm>
            <a:custGeom>
              <a:avLst/>
              <a:gdLst>
                <a:gd name="textAreaLeft" fmla="*/ 720 w 1510560"/>
                <a:gd name="textAreaRight" fmla="*/ 1512360 w 1510560"/>
                <a:gd name="textAreaTop" fmla="*/ 0 h 1471680"/>
                <a:gd name="textAreaBottom" fmla="*/ 1472760 h 1471680"/>
              </a:gdLst>
              <a:ahLst/>
              <a:rect l="textAreaLeft" t="textAreaTop" r="textAreaRight" b="textAreaBottom"/>
              <a:pathLst>
                <a:path w="56415" h="54966">
                  <a:moveTo>
                    <a:pt x="28183" y="6056"/>
                  </a:moveTo>
                  <a:cubicBezTo>
                    <a:pt x="28554" y="6056"/>
                    <a:pt x="28927" y="6065"/>
                    <a:pt x="29302" y="6084"/>
                  </a:cubicBezTo>
                  <a:cubicBezTo>
                    <a:pt x="41126" y="6692"/>
                    <a:pt x="50214" y="16753"/>
                    <a:pt x="49606" y="28577"/>
                  </a:cubicBezTo>
                  <a:cubicBezTo>
                    <a:pt x="49017" y="40015"/>
                    <a:pt x="39536" y="48908"/>
                    <a:pt x="28180" y="48908"/>
                  </a:cubicBezTo>
                  <a:cubicBezTo>
                    <a:pt x="27826" y="48908"/>
                    <a:pt x="27470" y="48899"/>
                    <a:pt x="27113" y="48881"/>
                  </a:cubicBezTo>
                  <a:cubicBezTo>
                    <a:pt x="15320" y="48274"/>
                    <a:pt x="6231" y="38213"/>
                    <a:pt x="6809" y="26389"/>
                  </a:cubicBezTo>
                  <a:cubicBezTo>
                    <a:pt x="7398" y="14940"/>
                    <a:pt x="16849" y="6056"/>
                    <a:pt x="28183" y="6056"/>
                  </a:cubicBezTo>
                  <a:close/>
                  <a:moveTo>
                    <a:pt x="28203" y="1"/>
                  </a:moveTo>
                  <a:cubicBezTo>
                    <a:pt x="13651" y="1"/>
                    <a:pt x="1526" y="11387"/>
                    <a:pt x="760" y="26085"/>
                  </a:cubicBezTo>
                  <a:cubicBezTo>
                    <a:pt x="0" y="41252"/>
                    <a:pt x="11642" y="54140"/>
                    <a:pt x="26809" y="54930"/>
                  </a:cubicBezTo>
                  <a:cubicBezTo>
                    <a:pt x="27279" y="54954"/>
                    <a:pt x="27747" y="54965"/>
                    <a:pt x="28212" y="54965"/>
                  </a:cubicBezTo>
                  <a:cubicBezTo>
                    <a:pt x="42764" y="54965"/>
                    <a:pt x="54889" y="43579"/>
                    <a:pt x="55655" y="28881"/>
                  </a:cubicBezTo>
                  <a:cubicBezTo>
                    <a:pt x="56415" y="13714"/>
                    <a:pt x="44773" y="826"/>
                    <a:pt x="29606" y="36"/>
                  </a:cubicBezTo>
                  <a:cubicBezTo>
                    <a:pt x="29136" y="12"/>
                    <a:pt x="28668" y="1"/>
                    <a:pt x="28203" y="1"/>
                  </a:cubicBezTo>
                  <a:close/>
                </a:path>
              </a:pathLst>
            </a:custGeom>
            <a:solidFill>
              <a:schemeClr val="dk2"/>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459" name="Google Shape;1722;p60"/>
            <p:cNvSpPr/>
            <p:nvPr/>
          </p:nvSpPr>
          <p:spPr>
            <a:xfrm flipH="1">
              <a:off x="2361240" y="3100320"/>
              <a:ext cx="174600" cy="125280"/>
            </a:xfrm>
            <a:custGeom>
              <a:avLst/>
              <a:gdLst>
                <a:gd name="textAreaLeft" fmla="*/ -720 w 174600"/>
                <a:gd name="textAreaRight" fmla="*/ 174960 w 174600"/>
                <a:gd name="textAreaTop" fmla="*/ 0 h 125280"/>
                <a:gd name="textAreaBottom" fmla="*/ 126360 h 125280"/>
              </a:gdLst>
              <a:ahLst/>
              <a:rect l="textAreaLeft" t="textAreaTop" r="textAreaRight" b="textAreaBottom"/>
              <a:pathLst>
                <a:path w="6552" h="4712">
                  <a:moveTo>
                    <a:pt x="3576" y="0"/>
                  </a:moveTo>
                  <a:cubicBezTo>
                    <a:pt x="2220" y="0"/>
                    <a:pt x="925" y="971"/>
                    <a:pt x="487" y="1732"/>
                  </a:cubicBezTo>
                  <a:cubicBezTo>
                    <a:pt x="0" y="2552"/>
                    <a:pt x="1429" y="4650"/>
                    <a:pt x="3131" y="4710"/>
                  </a:cubicBezTo>
                  <a:cubicBezTo>
                    <a:pt x="3146" y="4711"/>
                    <a:pt x="3161" y="4711"/>
                    <a:pt x="3176" y="4711"/>
                  </a:cubicBezTo>
                  <a:cubicBezTo>
                    <a:pt x="4893" y="4711"/>
                    <a:pt x="6551" y="1268"/>
                    <a:pt x="4864" y="333"/>
                  </a:cubicBezTo>
                  <a:cubicBezTo>
                    <a:pt x="4445" y="99"/>
                    <a:pt x="4007" y="0"/>
                    <a:pt x="3576" y="0"/>
                  </a:cubicBezTo>
                  <a:close/>
                </a:path>
              </a:pathLst>
            </a:custGeom>
            <a:solidFill>
              <a:schemeClr val="accent2"/>
            </a:solidFill>
            <a:ln w="0">
              <a:noFill/>
            </a:ln>
          </p:spPr>
          <p:style>
            <a:lnRef idx="0"/>
            <a:fillRef idx="0"/>
            <a:effectRef idx="0"/>
            <a:fontRef idx="minor"/>
          </p:style>
          <p:txBody>
            <a:bodyPr lIns="90000" rIns="90000" tIns="126720" bIns="126720" anchor="ctr">
              <a:noAutofit/>
            </a:bodyPr>
            <a:p>
              <a:pPr>
                <a:lnSpc>
                  <a:spcPct val="100000"/>
                </a:lnSpc>
              </a:pPr>
              <a:endParaRPr b="0" lang="en-US" sz="1400" spc="-1" strike="noStrike">
                <a:solidFill>
                  <a:srgbClr val="000000"/>
                </a:solidFill>
                <a:latin typeface="Arial"/>
                <a:ea typeface="DejaVu Sans"/>
              </a:endParaRPr>
            </a:p>
          </p:txBody>
        </p:sp>
        <p:sp>
          <p:nvSpPr>
            <p:cNvPr id="1460" name="Google Shape;1723;p60"/>
            <p:cNvSpPr/>
            <p:nvPr/>
          </p:nvSpPr>
          <p:spPr>
            <a:xfrm flipH="1">
              <a:off x="1623240" y="3477600"/>
              <a:ext cx="160560" cy="127800"/>
            </a:xfrm>
            <a:custGeom>
              <a:avLst/>
              <a:gdLst>
                <a:gd name="textAreaLeft" fmla="*/ 720 w 160560"/>
                <a:gd name="textAreaRight" fmla="*/ 162360 w 160560"/>
                <a:gd name="textAreaTop" fmla="*/ 0 h 127800"/>
                <a:gd name="textAreaBottom" fmla="*/ 128880 h 127800"/>
              </a:gdLst>
              <a:ahLst/>
              <a:rect l="textAreaLeft" t="textAreaTop" r="textAreaRight" b="textAreaBottom"/>
              <a:pathLst>
                <a:path w="6029" h="4806">
                  <a:moveTo>
                    <a:pt x="2942" y="1"/>
                  </a:moveTo>
                  <a:cubicBezTo>
                    <a:pt x="2792" y="1"/>
                    <a:pt x="2642" y="14"/>
                    <a:pt x="2493" y="44"/>
                  </a:cubicBezTo>
                  <a:cubicBezTo>
                    <a:pt x="822" y="409"/>
                    <a:pt x="1" y="4208"/>
                    <a:pt x="1886" y="4725"/>
                  </a:cubicBezTo>
                  <a:cubicBezTo>
                    <a:pt x="2100" y="4780"/>
                    <a:pt x="2312" y="4806"/>
                    <a:pt x="2520" y="4806"/>
                  </a:cubicBezTo>
                  <a:cubicBezTo>
                    <a:pt x="4140" y="4806"/>
                    <a:pt x="5510" y="3263"/>
                    <a:pt x="5807" y="2293"/>
                  </a:cubicBezTo>
                  <a:cubicBezTo>
                    <a:pt x="6028" y="1462"/>
                    <a:pt x="4483" y="1"/>
                    <a:pt x="2942" y="1"/>
                  </a:cubicBezTo>
                  <a:close/>
                </a:path>
              </a:pathLst>
            </a:custGeom>
            <a:solidFill>
              <a:schemeClr val="accent2"/>
            </a:solidFill>
            <a:ln w="0">
              <a:noFill/>
            </a:ln>
          </p:spPr>
          <p:style>
            <a:lnRef idx="0"/>
            <a:fillRef idx="0"/>
            <a:effectRef idx="0"/>
            <a:fontRef idx="minor"/>
          </p:style>
          <p:txBody>
            <a:bodyPr lIns="90000" rIns="90000" tIns="128880" bIns="128880" anchor="ctr">
              <a:noAutofit/>
            </a:bodyPr>
            <a:p>
              <a:pPr>
                <a:lnSpc>
                  <a:spcPct val="100000"/>
                </a:lnSpc>
              </a:pPr>
              <a:endParaRPr b="0" lang="en-US" sz="1400" spc="-1" strike="noStrike">
                <a:solidFill>
                  <a:srgbClr val="000000"/>
                </a:solidFill>
                <a:latin typeface="Arial"/>
                <a:ea typeface="DejaVu Sans"/>
              </a:endParaRPr>
            </a:p>
          </p:txBody>
        </p:sp>
        <p:sp>
          <p:nvSpPr>
            <p:cNvPr id="1461" name="Google Shape;1724;p60"/>
            <p:cNvSpPr/>
            <p:nvPr/>
          </p:nvSpPr>
          <p:spPr>
            <a:xfrm flipH="1">
              <a:off x="1595880" y="3423600"/>
              <a:ext cx="118800" cy="119880"/>
            </a:xfrm>
            <a:custGeom>
              <a:avLst/>
              <a:gdLst>
                <a:gd name="textAreaLeft" fmla="*/ 720 w 118800"/>
                <a:gd name="textAreaRight" fmla="*/ 120600 w 118800"/>
                <a:gd name="textAreaTop" fmla="*/ 0 h 119880"/>
                <a:gd name="textAreaBottom" fmla="*/ 120960 h 119880"/>
              </a:gdLst>
              <a:ahLst/>
              <a:rect l="textAreaLeft" t="textAreaTop" r="textAreaRight" b="textAreaBottom"/>
              <a:pathLst>
                <a:path w="4469" h="4520">
                  <a:moveTo>
                    <a:pt x="1794" y="0"/>
                  </a:moveTo>
                  <a:lnTo>
                    <a:pt x="1" y="2797"/>
                  </a:lnTo>
                  <a:cubicBezTo>
                    <a:pt x="1" y="2797"/>
                    <a:pt x="1657" y="4519"/>
                    <a:pt x="2504" y="4519"/>
                  </a:cubicBezTo>
                  <a:cubicBezTo>
                    <a:pt x="2650" y="4519"/>
                    <a:pt x="2773" y="4468"/>
                    <a:pt x="2858" y="4347"/>
                  </a:cubicBezTo>
                  <a:cubicBezTo>
                    <a:pt x="3405" y="3556"/>
                    <a:pt x="4469" y="1216"/>
                    <a:pt x="4469" y="1216"/>
                  </a:cubicBezTo>
                  <a:lnTo>
                    <a:pt x="1794" y="0"/>
                  </a:lnTo>
                  <a:close/>
                </a:path>
              </a:pathLst>
            </a:custGeom>
            <a:solidFill>
              <a:schemeClr val="accent2"/>
            </a:solidFill>
            <a:ln w="0">
              <a:noFill/>
            </a:ln>
          </p:spPr>
          <p:style>
            <a:lnRef idx="0"/>
            <a:fillRef idx="0"/>
            <a:effectRef idx="0"/>
            <a:fontRef idx="minor"/>
          </p:style>
          <p:txBody>
            <a:bodyPr lIns="90000" rIns="90000" tIns="120960" bIns="120960" anchor="ctr">
              <a:noAutofit/>
            </a:bodyPr>
            <a:p>
              <a:pPr>
                <a:lnSpc>
                  <a:spcPct val="100000"/>
                </a:lnSpc>
              </a:pPr>
              <a:endParaRPr b="0" lang="en-US" sz="1400" spc="-1" strike="noStrike">
                <a:solidFill>
                  <a:srgbClr val="000000"/>
                </a:solidFill>
                <a:latin typeface="Arial"/>
                <a:ea typeface="DejaVu Sans"/>
              </a:endParaRPr>
            </a:p>
          </p:txBody>
        </p:sp>
        <p:sp>
          <p:nvSpPr>
            <p:cNvPr id="1462" name="Google Shape;1725;p60"/>
            <p:cNvSpPr/>
            <p:nvPr/>
          </p:nvSpPr>
          <p:spPr>
            <a:xfrm flipH="1">
              <a:off x="1465560" y="2717280"/>
              <a:ext cx="383400" cy="786600"/>
            </a:xfrm>
            <a:custGeom>
              <a:avLst/>
              <a:gdLst>
                <a:gd name="textAreaLeft" fmla="*/ -720 w 383400"/>
                <a:gd name="textAreaRight" fmla="*/ 383760 w 383400"/>
                <a:gd name="textAreaTop" fmla="*/ 0 h 786600"/>
                <a:gd name="textAreaBottom" fmla="*/ 787680 h 786600"/>
              </a:gdLst>
              <a:ahLst/>
              <a:rect l="textAreaLeft" t="textAreaTop" r="textAreaRight" b="textAreaBottom"/>
              <a:pathLst>
                <a:path w="14348" h="29393">
                  <a:moveTo>
                    <a:pt x="1703" y="0"/>
                  </a:moveTo>
                  <a:lnTo>
                    <a:pt x="1" y="6839"/>
                  </a:lnTo>
                  <a:cubicBezTo>
                    <a:pt x="1" y="6839"/>
                    <a:pt x="8451" y="13982"/>
                    <a:pt x="8664" y="17447"/>
                  </a:cubicBezTo>
                  <a:cubicBezTo>
                    <a:pt x="8846" y="20912"/>
                    <a:pt x="5928" y="27235"/>
                    <a:pt x="5928" y="27235"/>
                  </a:cubicBezTo>
                  <a:lnTo>
                    <a:pt x="9272" y="29393"/>
                  </a:lnTo>
                  <a:cubicBezTo>
                    <a:pt x="9272" y="29393"/>
                    <a:pt x="14317" y="20882"/>
                    <a:pt x="14348" y="17356"/>
                  </a:cubicBezTo>
                  <a:cubicBezTo>
                    <a:pt x="14348" y="14772"/>
                    <a:pt x="9728" y="5684"/>
                    <a:pt x="7144" y="3101"/>
                  </a:cubicBezTo>
                  <a:cubicBezTo>
                    <a:pt x="4530" y="517"/>
                    <a:pt x="1703" y="0"/>
                    <a:pt x="1703" y="0"/>
                  </a:cubicBezTo>
                  <a:close/>
                </a:path>
              </a:pathLst>
            </a:custGeom>
            <a:solidFill>
              <a:schemeClr val="l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gr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3" name="PlaceHolder 1"/>
          <p:cNvSpPr>
            <a:spLocks noGrp="1"/>
          </p:cNvSpPr>
          <p:nvPr>
            <p:ph type="subTitle"/>
          </p:nvPr>
        </p:nvSpPr>
        <p:spPr>
          <a:xfrm>
            <a:off x="367560" y="1631880"/>
            <a:ext cx="5347080" cy="653760"/>
          </a:xfrm>
          <a:prstGeom prst="rect">
            <a:avLst/>
          </a:prstGeom>
          <a:noFill/>
          <a:ln w="0">
            <a:noFill/>
          </a:ln>
        </p:spPr>
        <p:txBody>
          <a:bodyPr lIns="0" rIns="0" tIns="91440" bIns="91440" anchor="t">
            <a:noAutofit/>
          </a:bodyPr>
          <a:p>
            <a:pPr>
              <a:lnSpc>
                <a:spcPct val="100000"/>
              </a:lnSpc>
              <a:tabLst>
                <a:tab algn="l" pos="0"/>
              </a:tabLst>
            </a:pPr>
            <a:r>
              <a:rPr b="0" lang="en" sz="1600" spc="-1" strike="noStrike">
                <a:solidFill>
                  <a:schemeClr val="accent3"/>
                </a:solidFill>
                <a:latin typeface="Ubuntu"/>
                <a:ea typeface="Ubuntu"/>
              </a:rPr>
              <a:t>This project aims to provide a solution for recruiters who need help with determining appropriate salary ranges to offer candidates, as well as candidates who may need clarification about the salary ranges.</a:t>
            </a:r>
            <a:endParaRPr b="0" lang="en-US" sz="1600" spc="-1" strike="noStrike">
              <a:solidFill>
                <a:srgbClr val="000000"/>
              </a:solidFill>
              <a:latin typeface="Arial"/>
            </a:endParaRPr>
          </a:p>
          <a:p>
            <a:pPr>
              <a:lnSpc>
                <a:spcPct val="100000"/>
              </a:lnSpc>
              <a:tabLst>
                <a:tab algn="l" pos="0"/>
              </a:tabLst>
            </a:pPr>
            <a:endParaRPr b="0" lang="en-US" sz="1600" spc="-1" strike="noStrike">
              <a:solidFill>
                <a:srgbClr val="000000"/>
              </a:solidFill>
              <a:latin typeface="Arial"/>
            </a:endParaRPr>
          </a:p>
          <a:p>
            <a:pPr>
              <a:lnSpc>
                <a:spcPct val="100000"/>
              </a:lnSpc>
              <a:tabLst>
                <a:tab algn="l" pos="0"/>
              </a:tabLst>
            </a:pPr>
            <a:r>
              <a:rPr b="0" lang="en" sz="1600" spc="-1" strike="noStrike">
                <a:solidFill>
                  <a:schemeClr val="accent3"/>
                </a:solidFill>
                <a:latin typeface="Ubuntu"/>
                <a:ea typeface="Ubuntu"/>
              </a:rPr>
              <a:t>The problem addressed by this project is the estimation of salary ranges for professionals in the data industry, specifically for the roles of Data Analyst, Data Engineer, Data Scientist, and Machine Learning Engineer. The notebook is linked at the bottom of the article</a:t>
            </a:r>
            <a:endParaRPr b="0" lang="en-US" sz="1600" spc="-1" strike="noStrike">
              <a:solidFill>
                <a:srgbClr val="000000"/>
              </a:solidFill>
              <a:latin typeface="Arial"/>
            </a:endParaRPr>
          </a:p>
        </p:txBody>
      </p:sp>
      <p:grpSp>
        <p:nvGrpSpPr>
          <p:cNvPr id="1464" name="Google Shape;1345;p 1"/>
          <p:cNvGrpSpPr/>
          <p:nvPr/>
        </p:nvGrpSpPr>
        <p:grpSpPr>
          <a:xfrm>
            <a:off x="5861520" y="1017720"/>
            <a:ext cx="2345760" cy="3980520"/>
            <a:chOff x="5861520" y="1017720"/>
            <a:chExt cx="2345760" cy="3980520"/>
          </a:xfrm>
        </p:grpSpPr>
        <p:grpSp>
          <p:nvGrpSpPr>
            <p:cNvPr id="1465" name="Google Shape;1346;p 1"/>
            <p:cNvGrpSpPr/>
            <p:nvPr/>
          </p:nvGrpSpPr>
          <p:grpSpPr>
            <a:xfrm>
              <a:off x="6516360" y="1017720"/>
              <a:ext cx="1690920" cy="3980520"/>
              <a:chOff x="6516360" y="1017720"/>
              <a:chExt cx="1690920" cy="3980520"/>
            </a:xfrm>
          </p:grpSpPr>
          <p:sp>
            <p:nvSpPr>
              <p:cNvPr id="1466" name="Google Shape;1347;p 1"/>
              <p:cNvSpPr/>
              <p:nvPr/>
            </p:nvSpPr>
            <p:spPr>
              <a:xfrm flipH="1">
                <a:off x="6945120" y="1797480"/>
                <a:ext cx="275040" cy="749520"/>
              </a:xfrm>
              <a:custGeom>
                <a:avLst/>
                <a:gdLst>
                  <a:gd name="textAreaLeft" fmla="*/ 720 w 275040"/>
                  <a:gd name="textAreaRight" fmla="*/ 276840 w 275040"/>
                  <a:gd name="textAreaTop" fmla="*/ 0 h 749520"/>
                  <a:gd name="textAreaBottom" fmla="*/ 750600 h 749520"/>
                </a:gdLst>
                <a:ahLst/>
                <a:rect l="textAreaLeft" t="textAreaTop" r="textAreaRight" b="textAreaBottom"/>
                <a:pathLst>
                  <a:path w="7316" h="19891">
                    <a:moveTo>
                      <a:pt x="3852" y="0"/>
                    </a:moveTo>
                    <a:cubicBezTo>
                      <a:pt x="1620" y="0"/>
                      <a:pt x="0" y="3726"/>
                      <a:pt x="324" y="7823"/>
                    </a:cubicBezTo>
                    <a:cubicBezTo>
                      <a:pt x="628" y="12048"/>
                      <a:pt x="1814" y="19890"/>
                      <a:pt x="1814" y="19890"/>
                    </a:cubicBezTo>
                    <a:lnTo>
                      <a:pt x="7315" y="18796"/>
                    </a:lnTo>
                    <a:cubicBezTo>
                      <a:pt x="7315" y="18796"/>
                      <a:pt x="7315" y="5513"/>
                      <a:pt x="6616" y="3294"/>
                    </a:cubicBezTo>
                    <a:cubicBezTo>
                      <a:pt x="5947" y="1045"/>
                      <a:pt x="4063" y="11"/>
                      <a:pt x="4063" y="11"/>
                    </a:cubicBezTo>
                    <a:cubicBezTo>
                      <a:pt x="3992" y="4"/>
                      <a:pt x="3922" y="0"/>
                      <a:pt x="3852" y="0"/>
                    </a:cubicBezTo>
                    <a:close/>
                  </a:path>
                </a:pathLst>
              </a:custGeom>
              <a:solidFill>
                <a:schemeClr val="dk2"/>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467" name="Google Shape;1348;p 1"/>
              <p:cNvSpPr/>
              <p:nvPr/>
            </p:nvSpPr>
            <p:spPr>
              <a:xfrm flipH="1">
                <a:off x="6762240" y="2199240"/>
                <a:ext cx="389160" cy="441360"/>
              </a:xfrm>
              <a:custGeom>
                <a:avLst/>
                <a:gdLst>
                  <a:gd name="textAreaLeft" fmla="*/ -720 w 389160"/>
                  <a:gd name="textAreaRight" fmla="*/ 389520 w 389160"/>
                  <a:gd name="textAreaTop" fmla="*/ 0 h 441360"/>
                  <a:gd name="textAreaBottom" fmla="*/ 442440 h 441360"/>
                </a:gdLst>
                <a:ahLst/>
                <a:rect l="textAreaLeft" t="textAreaTop" r="textAreaRight" b="textAreaBottom"/>
                <a:pathLst>
                  <a:path w="10336" h="11723">
                    <a:moveTo>
                      <a:pt x="6977" y="0"/>
                    </a:moveTo>
                    <a:cubicBezTo>
                      <a:pt x="6922" y="0"/>
                      <a:pt x="6866" y="2"/>
                      <a:pt x="6809" y="5"/>
                    </a:cubicBezTo>
                    <a:cubicBezTo>
                      <a:pt x="6505" y="5"/>
                      <a:pt x="6171" y="66"/>
                      <a:pt x="5837" y="187"/>
                    </a:cubicBezTo>
                    <a:cubicBezTo>
                      <a:pt x="5837" y="187"/>
                      <a:pt x="457" y="7300"/>
                      <a:pt x="396" y="7421"/>
                    </a:cubicBezTo>
                    <a:cubicBezTo>
                      <a:pt x="335" y="7543"/>
                      <a:pt x="1" y="9245"/>
                      <a:pt x="1" y="9245"/>
                    </a:cubicBezTo>
                    <a:cubicBezTo>
                      <a:pt x="1" y="9245"/>
                      <a:pt x="502" y="11723"/>
                      <a:pt x="3209" y="11723"/>
                    </a:cubicBezTo>
                    <a:cubicBezTo>
                      <a:pt x="3331" y="11723"/>
                      <a:pt x="3457" y="11718"/>
                      <a:pt x="3587" y="11707"/>
                    </a:cubicBezTo>
                    <a:cubicBezTo>
                      <a:pt x="4378" y="11646"/>
                      <a:pt x="5198" y="11069"/>
                      <a:pt x="6019" y="10248"/>
                    </a:cubicBezTo>
                    <a:cubicBezTo>
                      <a:pt x="8299" y="7908"/>
                      <a:pt x="10335" y="3591"/>
                      <a:pt x="10335" y="3591"/>
                    </a:cubicBezTo>
                    <a:cubicBezTo>
                      <a:pt x="10335" y="3591"/>
                      <a:pt x="9693" y="0"/>
                      <a:pt x="6977" y="0"/>
                    </a:cubicBezTo>
                    <a:close/>
                  </a:path>
                </a:pathLst>
              </a:custGeom>
              <a:solidFill>
                <a:schemeClr val="dk2"/>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468" name="Google Shape;1349;p 1"/>
              <p:cNvSpPr/>
              <p:nvPr/>
            </p:nvSpPr>
            <p:spPr>
              <a:xfrm flipH="1">
                <a:off x="6762240" y="2199240"/>
                <a:ext cx="168840" cy="137520"/>
              </a:xfrm>
              <a:custGeom>
                <a:avLst/>
                <a:gdLst>
                  <a:gd name="textAreaLeft" fmla="*/ -720 w 168840"/>
                  <a:gd name="textAreaRight" fmla="*/ 169200 w 168840"/>
                  <a:gd name="textAreaTop" fmla="*/ 0 h 137520"/>
                  <a:gd name="textAreaBottom" fmla="*/ 138600 h 137520"/>
                </a:gdLst>
                <a:ahLst/>
                <a:rect l="textAreaLeft" t="textAreaTop" r="textAreaRight" b="textAreaBottom"/>
                <a:pathLst>
                  <a:path w="4500" h="3670">
                    <a:moveTo>
                      <a:pt x="1132" y="1"/>
                    </a:moveTo>
                    <a:cubicBezTo>
                      <a:pt x="884" y="1"/>
                      <a:pt x="619" y="30"/>
                      <a:pt x="335" y="95"/>
                    </a:cubicBezTo>
                    <a:cubicBezTo>
                      <a:pt x="213" y="125"/>
                      <a:pt x="92" y="156"/>
                      <a:pt x="1" y="186"/>
                    </a:cubicBezTo>
                    <a:cubicBezTo>
                      <a:pt x="1" y="186"/>
                      <a:pt x="1" y="429"/>
                      <a:pt x="92" y="794"/>
                    </a:cubicBezTo>
                    <a:cubicBezTo>
                      <a:pt x="335" y="1736"/>
                      <a:pt x="1064" y="3469"/>
                      <a:pt x="3162" y="3651"/>
                    </a:cubicBezTo>
                    <a:cubicBezTo>
                      <a:pt x="3306" y="3662"/>
                      <a:pt x="3459" y="3669"/>
                      <a:pt x="3619" y="3669"/>
                    </a:cubicBezTo>
                    <a:cubicBezTo>
                      <a:pt x="3895" y="3669"/>
                      <a:pt x="4191" y="3648"/>
                      <a:pt x="4499" y="3590"/>
                    </a:cubicBezTo>
                    <a:cubicBezTo>
                      <a:pt x="4499" y="3590"/>
                      <a:pt x="4317" y="2557"/>
                      <a:pt x="3709" y="1584"/>
                    </a:cubicBezTo>
                    <a:cubicBezTo>
                      <a:pt x="3201" y="771"/>
                      <a:pt x="2395" y="1"/>
                      <a:pt x="1132" y="1"/>
                    </a:cubicBezTo>
                    <a:close/>
                  </a:path>
                </a:pathLst>
              </a:custGeom>
              <a:solidFill>
                <a:srgbClr val="eabc32"/>
              </a:solidFill>
              <a:ln w="0">
                <a:noFill/>
              </a:ln>
            </p:spPr>
            <p:style>
              <a:lnRef idx="0"/>
              <a:fillRef idx="0"/>
              <a:effectRef idx="0"/>
              <a:fontRef idx="minor"/>
            </p:style>
            <p:txBody>
              <a:bodyPr lIns="90000" rIns="90000" tIns="138960" bIns="138960" anchor="ctr">
                <a:noAutofit/>
              </a:bodyPr>
              <a:p>
                <a:pPr>
                  <a:lnSpc>
                    <a:spcPct val="100000"/>
                  </a:lnSpc>
                </a:pPr>
                <a:endParaRPr b="0" lang="en-US" sz="1400" spc="-1" strike="noStrike">
                  <a:solidFill>
                    <a:srgbClr val="000000"/>
                  </a:solidFill>
                  <a:latin typeface="Arial"/>
                  <a:ea typeface="DejaVu Sans"/>
                </a:endParaRPr>
              </a:p>
            </p:txBody>
          </p:sp>
          <p:sp>
            <p:nvSpPr>
              <p:cNvPr id="1469" name="Google Shape;1350;p 1"/>
              <p:cNvSpPr/>
              <p:nvPr/>
            </p:nvSpPr>
            <p:spPr>
              <a:xfrm flipH="1">
                <a:off x="6754680" y="1963080"/>
                <a:ext cx="276480" cy="372960"/>
              </a:xfrm>
              <a:custGeom>
                <a:avLst/>
                <a:gdLst>
                  <a:gd name="textAreaLeft" fmla="*/ 720 w 276480"/>
                  <a:gd name="textAreaRight" fmla="*/ 278280 w 276480"/>
                  <a:gd name="textAreaTop" fmla="*/ 0 h 372960"/>
                  <a:gd name="textAreaBottom" fmla="*/ 374040 h 372960"/>
                </a:gdLst>
                <a:ahLst/>
                <a:rect l="textAreaLeft" t="textAreaTop" r="textAreaRight" b="textAreaBottom"/>
                <a:pathLst>
                  <a:path w="7356" h="9912">
                    <a:moveTo>
                      <a:pt x="3354" y="0"/>
                    </a:moveTo>
                    <a:cubicBezTo>
                      <a:pt x="2369" y="0"/>
                      <a:pt x="2310" y="2647"/>
                      <a:pt x="2310" y="2647"/>
                    </a:cubicBezTo>
                    <a:cubicBezTo>
                      <a:pt x="2310" y="2647"/>
                      <a:pt x="1824" y="2039"/>
                      <a:pt x="1216" y="1917"/>
                    </a:cubicBezTo>
                    <a:cubicBezTo>
                      <a:pt x="1155" y="1902"/>
                      <a:pt x="1087" y="1894"/>
                      <a:pt x="1015" y="1894"/>
                    </a:cubicBezTo>
                    <a:cubicBezTo>
                      <a:pt x="942" y="1894"/>
                      <a:pt x="866" y="1902"/>
                      <a:pt x="791" y="1917"/>
                    </a:cubicBezTo>
                    <a:cubicBezTo>
                      <a:pt x="0" y="2100"/>
                      <a:pt x="1125" y="3559"/>
                      <a:pt x="1459" y="4501"/>
                    </a:cubicBezTo>
                    <a:cubicBezTo>
                      <a:pt x="1763" y="5473"/>
                      <a:pt x="3070" y="6021"/>
                      <a:pt x="3070" y="6021"/>
                    </a:cubicBezTo>
                    <a:lnTo>
                      <a:pt x="2979" y="6355"/>
                    </a:lnTo>
                    <a:lnTo>
                      <a:pt x="2736" y="7054"/>
                    </a:lnTo>
                    <a:cubicBezTo>
                      <a:pt x="2979" y="7996"/>
                      <a:pt x="3708" y="9729"/>
                      <a:pt x="5806" y="9911"/>
                    </a:cubicBezTo>
                    <a:lnTo>
                      <a:pt x="6353" y="7844"/>
                    </a:lnTo>
                    <a:lnTo>
                      <a:pt x="6444" y="7540"/>
                    </a:lnTo>
                    <a:cubicBezTo>
                      <a:pt x="6444" y="7540"/>
                      <a:pt x="6596" y="6963"/>
                      <a:pt x="6778" y="6233"/>
                    </a:cubicBezTo>
                    <a:cubicBezTo>
                      <a:pt x="7052" y="5109"/>
                      <a:pt x="7356" y="3619"/>
                      <a:pt x="7143" y="2981"/>
                    </a:cubicBezTo>
                    <a:cubicBezTo>
                      <a:pt x="7143" y="2951"/>
                      <a:pt x="7143" y="2920"/>
                      <a:pt x="7143" y="2920"/>
                    </a:cubicBezTo>
                    <a:cubicBezTo>
                      <a:pt x="6839" y="2160"/>
                      <a:pt x="5441" y="945"/>
                      <a:pt x="4316" y="337"/>
                    </a:cubicBezTo>
                    <a:cubicBezTo>
                      <a:pt x="3982" y="154"/>
                      <a:pt x="3648" y="33"/>
                      <a:pt x="3405" y="2"/>
                    </a:cubicBezTo>
                    <a:cubicBezTo>
                      <a:pt x="3388" y="1"/>
                      <a:pt x="3371" y="0"/>
                      <a:pt x="3354" y="0"/>
                    </a:cubicBezTo>
                    <a:close/>
                  </a:path>
                </a:pathLst>
              </a:custGeom>
              <a:solidFill>
                <a:srgbClr val="ad6989"/>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470" name="Google Shape;1351;p 1"/>
              <p:cNvSpPr/>
              <p:nvPr/>
            </p:nvSpPr>
            <p:spPr>
              <a:xfrm flipH="1">
                <a:off x="6762960" y="1975680"/>
                <a:ext cx="141120" cy="174600"/>
              </a:xfrm>
              <a:custGeom>
                <a:avLst/>
                <a:gdLst>
                  <a:gd name="textAreaLeft" fmla="*/ 720 w 141120"/>
                  <a:gd name="textAreaRight" fmla="*/ 142920 w 141120"/>
                  <a:gd name="textAreaTop" fmla="*/ 0 h 174600"/>
                  <a:gd name="textAreaBottom" fmla="*/ 175680 h 174600"/>
                </a:gdLst>
                <a:ahLst/>
                <a:rect l="textAreaLeft" t="textAreaTop" r="textAreaRight" b="textAreaBottom"/>
                <a:pathLst>
                  <a:path w="3770" h="4656">
                    <a:moveTo>
                      <a:pt x="942" y="1"/>
                    </a:moveTo>
                    <a:cubicBezTo>
                      <a:pt x="790" y="92"/>
                      <a:pt x="669" y="183"/>
                      <a:pt x="547" y="335"/>
                    </a:cubicBezTo>
                    <a:cubicBezTo>
                      <a:pt x="0" y="973"/>
                      <a:pt x="0" y="2220"/>
                      <a:pt x="334" y="3040"/>
                    </a:cubicBezTo>
                    <a:cubicBezTo>
                      <a:pt x="713" y="3932"/>
                      <a:pt x="2148" y="4656"/>
                      <a:pt x="2783" y="4656"/>
                    </a:cubicBezTo>
                    <a:cubicBezTo>
                      <a:pt x="2862" y="4656"/>
                      <a:pt x="2928" y="4644"/>
                      <a:pt x="2979" y="4621"/>
                    </a:cubicBezTo>
                    <a:cubicBezTo>
                      <a:pt x="3009" y="4621"/>
                      <a:pt x="3009" y="4621"/>
                      <a:pt x="3040" y="4590"/>
                    </a:cubicBezTo>
                    <a:cubicBezTo>
                      <a:pt x="3465" y="4317"/>
                      <a:pt x="3769" y="2645"/>
                      <a:pt x="3769" y="2645"/>
                    </a:cubicBezTo>
                    <a:cubicBezTo>
                      <a:pt x="3769" y="2615"/>
                      <a:pt x="3769" y="2584"/>
                      <a:pt x="3769" y="2584"/>
                    </a:cubicBezTo>
                    <a:cubicBezTo>
                      <a:pt x="3465" y="1824"/>
                      <a:pt x="2067" y="609"/>
                      <a:pt x="942" y="1"/>
                    </a:cubicBezTo>
                    <a:close/>
                  </a:path>
                </a:pathLst>
              </a:custGeom>
              <a:solidFill>
                <a:srgbClr val="ad6989"/>
              </a:solidFill>
              <a:ln w="0">
                <a:noFill/>
              </a:ln>
            </p:spPr>
            <p:style>
              <a:lnRef idx="0"/>
              <a:fillRef idx="0"/>
              <a:effectRef idx="0"/>
              <a:fontRef idx="minor"/>
            </p:style>
            <p:txBody>
              <a:bodyPr lIns="90000" rIns="90000" tIns="175680" bIns="175680" anchor="ctr">
                <a:noAutofit/>
              </a:bodyPr>
              <a:p>
                <a:pPr>
                  <a:lnSpc>
                    <a:spcPct val="100000"/>
                  </a:lnSpc>
                </a:pPr>
                <a:endParaRPr b="0" lang="en-US" sz="1400" spc="-1" strike="noStrike">
                  <a:solidFill>
                    <a:srgbClr val="000000"/>
                  </a:solidFill>
                  <a:latin typeface="Arial"/>
                  <a:ea typeface="DejaVu Sans"/>
                </a:endParaRPr>
              </a:p>
            </p:txBody>
          </p:sp>
          <p:sp>
            <p:nvSpPr>
              <p:cNvPr id="1471" name="Google Shape;1352;p 1"/>
              <p:cNvSpPr/>
              <p:nvPr/>
            </p:nvSpPr>
            <p:spPr>
              <a:xfrm flipH="1">
                <a:off x="6868800" y="1957680"/>
                <a:ext cx="68760" cy="155160"/>
              </a:xfrm>
              <a:custGeom>
                <a:avLst/>
                <a:gdLst>
                  <a:gd name="textAreaLeft" fmla="*/ -720 w 68760"/>
                  <a:gd name="textAreaRight" fmla="*/ 69120 w 68760"/>
                  <a:gd name="textAreaTop" fmla="*/ 0 h 155160"/>
                  <a:gd name="textAreaBottom" fmla="*/ 156240 h 155160"/>
                </a:gdLst>
                <a:ahLst/>
                <a:rect l="textAreaLeft" t="textAreaTop" r="textAreaRight" b="textAreaBottom"/>
                <a:pathLst>
                  <a:path w="1855" h="4142">
                    <a:moveTo>
                      <a:pt x="1149" y="1"/>
                    </a:moveTo>
                    <a:cubicBezTo>
                      <a:pt x="1026" y="1"/>
                      <a:pt x="896" y="38"/>
                      <a:pt x="760" y="116"/>
                    </a:cubicBezTo>
                    <a:cubicBezTo>
                      <a:pt x="699" y="146"/>
                      <a:pt x="669" y="177"/>
                      <a:pt x="608" y="237"/>
                    </a:cubicBezTo>
                    <a:cubicBezTo>
                      <a:pt x="152" y="389"/>
                      <a:pt x="0" y="3307"/>
                      <a:pt x="426" y="3763"/>
                    </a:cubicBezTo>
                    <a:cubicBezTo>
                      <a:pt x="633" y="3997"/>
                      <a:pt x="862" y="4141"/>
                      <a:pt x="1057" y="4141"/>
                    </a:cubicBezTo>
                    <a:cubicBezTo>
                      <a:pt x="1091" y="4141"/>
                      <a:pt x="1124" y="4137"/>
                      <a:pt x="1155" y="4128"/>
                    </a:cubicBezTo>
                    <a:cubicBezTo>
                      <a:pt x="1338" y="4067"/>
                      <a:pt x="1459" y="3915"/>
                      <a:pt x="1490" y="3581"/>
                    </a:cubicBezTo>
                    <a:cubicBezTo>
                      <a:pt x="1611" y="2791"/>
                      <a:pt x="1854" y="481"/>
                      <a:pt x="1854" y="481"/>
                    </a:cubicBezTo>
                    <a:cubicBezTo>
                      <a:pt x="1648" y="170"/>
                      <a:pt x="1413" y="1"/>
                      <a:pt x="1149" y="1"/>
                    </a:cubicBezTo>
                    <a:close/>
                  </a:path>
                </a:pathLst>
              </a:custGeom>
              <a:solidFill>
                <a:srgbClr val="ad6989"/>
              </a:solidFill>
              <a:ln w="0">
                <a:noFill/>
              </a:ln>
            </p:spPr>
            <p:style>
              <a:lnRef idx="0"/>
              <a:fillRef idx="0"/>
              <a:effectRef idx="0"/>
              <a:fontRef idx="minor"/>
            </p:style>
            <p:txBody>
              <a:bodyPr lIns="90000" rIns="90000" tIns="156240" bIns="156240" anchor="ctr">
                <a:noAutofit/>
              </a:bodyPr>
              <a:p>
                <a:pPr>
                  <a:lnSpc>
                    <a:spcPct val="100000"/>
                  </a:lnSpc>
                </a:pPr>
                <a:endParaRPr b="0" lang="en-US" sz="1400" spc="-1" strike="noStrike">
                  <a:solidFill>
                    <a:srgbClr val="000000"/>
                  </a:solidFill>
                  <a:latin typeface="Arial"/>
                  <a:ea typeface="DejaVu Sans"/>
                </a:endParaRPr>
              </a:p>
            </p:txBody>
          </p:sp>
          <p:sp>
            <p:nvSpPr>
              <p:cNvPr id="1472" name="Google Shape;1353;p 1"/>
              <p:cNvSpPr/>
              <p:nvPr/>
            </p:nvSpPr>
            <p:spPr>
              <a:xfrm flipH="1">
                <a:off x="6812280" y="4248360"/>
                <a:ext cx="245520" cy="405000"/>
              </a:xfrm>
              <a:custGeom>
                <a:avLst/>
                <a:gdLst>
                  <a:gd name="textAreaLeft" fmla="*/ 720 w 245520"/>
                  <a:gd name="textAreaRight" fmla="*/ 247320 w 245520"/>
                  <a:gd name="textAreaTop" fmla="*/ 0 h 405000"/>
                  <a:gd name="textAreaBottom" fmla="*/ 406080 h 405000"/>
                </a:gdLst>
                <a:ahLst/>
                <a:rect l="textAreaLeft" t="textAreaTop" r="textAreaRight" b="textAreaBottom"/>
                <a:pathLst>
                  <a:path w="6536" h="10761">
                    <a:moveTo>
                      <a:pt x="5259" y="0"/>
                    </a:moveTo>
                    <a:lnTo>
                      <a:pt x="0" y="791"/>
                    </a:lnTo>
                    <a:lnTo>
                      <a:pt x="2249" y="8237"/>
                    </a:lnTo>
                    <a:lnTo>
                      <a:pt x="3009" y="10760"/>
                    </a:lnTo>
                    <a:lnTo>
                      <a:pt x="6535" y="10700"/>
                    </a:lnTo>
                    <a:lnTo>
                      <a:pt x="5654" y="3374"/>
                    </a:lnTo>
                    <a:lnTo>
                      <a:pt x="5259" y="0"/>
                    </a:lnTo>
                    <a:close/>
                  </a:path>
                </a:pathLst>
              </a:custGeom>
              <a:solidFill>
                <a:srgbClr val="ad6989"/>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473" name="Google Shape;1354;p 1"/>
              <p:cNvSpPr/>
              <p:nvPr/>
            </p:nvSpPr>
            <p:spPr>
              <a:xfrm flipH="1">
                <a:off x="6516360" y="4593960"/>
                <a:ext cx="480960" cy="257760"/>
              </a:xfrm>
              <a:custGeom>
                <a:avLst/>
                <a:gdLst>
                  <a:gd name="textAreaLeft" fmla="*/ 720 w 480960"/>
                  <a:gd name="textAreaRight" fmla="*/ 482760 w 480960"/>
                  <a:gd name="textAreaTop" fmla="*/ 0 h 257760"/>
                  <a:gd name="textAreaBottom" fmla="*/ 258840 h 257760"/>
                </a:gdLst>
                <a:ahLst/>
                <a:rect l="textAreaLeft" t="textAreaTop" r="textAreaRight" b="textAreaBottom"/>
                <a:pathLst>
                  <a:path w="12767" h="6862">
                    <a:moveTo>
                      <a:pt x="4699" y="1"/>
                    </a:moveTo>
                    <a:cubicBezTo>
                      <a:pt x="4210" y="1"/>
                      <a:pt x="3817" y="492"/>
                      <a:pt x="3435" y="874"/>
                    </a:cubicBezTo>
                    <a:cubicBezTo>
                      <a:pt x="3175" y="1133"/>
                      <a:pt x="2694" y="1282"/>
                      <a:pt x="2237" y="1282"/>
                    </a:cubicBezTo>
                    <a:cubicBezTo>
                      <a:pt x="2159" y="1282"/>
                      <a:pt x="2082" y="1278"/>
                      <a:pt x="2006" y="1269"/>
                    </a:cubicBezTo>
                    <a:cubicBezTo>
                      <a:pt x="1459" y="1208"/>
                      <a:pt x="973" y="935"/>
                      <a:pt x="790" y="448"/>
                    </a:cubicBezTo>
                    <a:cubicBezTo>
                      <a:pt x="790" y="448"/>
                      <a:pt x="122" y="2667"/>
                      <a:pt x="30" y="5342"/>
                    </a:cubicBezTo>
                    <a:cubicBezTo>
                      <a:pt x="0" y="5828"/>
                      <a:pt x="0" y="6345"/>
                      <a:pt x="30" y="6862"/>
                    </a:cubicBezTo>
                    <a:lnTo>
                      <a:pt x="12614" y="6862"/>
                    </a:lnTo>
                    <a:cubicBezTo>
                      <a:pt x="12614" y="6862"/>
                      <a:pt x="12766" y="6102"/>
                      <a:pt x="12705" y="5342"/>
                    </a:cubicBezTo>
                    <a:cubicBezTo>
                      <a:pt x="12675" y="4856"/>
                      <a:pt x="12584" y="4400"/>
                      <a:pt x="12280" y="4126"/>
                    </a:cubicBezTo>
                    <a:cubicBezTo>
                      <a:pt x="11885" y="3822"/>
                      <a:pt x="10669" y="3427"/>
                      <a:pt x="9362" y="2910"/>
                    </a:cubicBezTo>
                    <a:cubicBezTo>
                      <a:pt x="9149" y="2819"/>
                      <a:pt x="8936" y="2728"/>
                      <a:pt x="8754" y="2637"/>
                    </a:cubicBezTo>
                    <a:cubicBezTo>
                      <a:pt x="8511" y="2546"/>
                      <a:pt x="8268" y="2454"/>
                      <a:pt x="8055" y="2333"/>
                    </a:cubicBezTo>
                    <a:cubicBezTo>
                      <a:pt x="7842" y="2242"/>
                      <a:pt x="7660" y="2150"/>
                      <a:pt x="7477" y="2059"/>
                    </a:cubicBezTo>
                    <a:cubicBezTo>
                      <a:pt x="7234" y="1938"/>
                      <a:pt x="7021" y="1816"/>
                      <a:pt x="6839" y="1695"/>
                    </a:cubicBezTo>
                    <a:cubicBezTo>
                      <a:pt x="6626" y="1573"/>
                      <a:pt x="6474" y="1451"/>
                      <a:pt x="6292" y="1330"/>
                    </a:cubicBezTo>
                    <a:cubicBezTo>
                      <a:pt x="6110" y="1178"/>
                      <a:pt x="5958" y="995"/>
                      <a:pt x="5836" y="843"/>
                    </a:cubicBezTo>
                    <a:cubicBezTo>
                      <a:pt x="5397" y="221"/>
                      <a:pt x="5026" y="1"/>
                      <a:pt x="4699" y="1"/>
                    </a:cubicBezTo>
                    <a:close/>
                  </a:path>
                </a:pathLst>
              </a:custGeom>
              <a:solidFill>
                <a:schemeClr val="lt1"/>
              </a:solidFill>
              <a:ln w="0">
                <a:noFill/>
              </a:ln>
            </p:spPr>
            <p:style>
              <a:lnRef idx="0"/>
              <a:fillRef idx="0"/>
              <a:effectRef idx="0"/>
              <a:fontRef idx="minor"/>
            </p:style>
            <p:txBody>
              <a:bodyPr lIns="90000" rIns="90000" tIns="259200" bIns="259200" anchor="ctr">
                <a:noAutofit/>
              </a:bodyPr>
              <a:p>
                <a:pPr>
                  <a:lnSpc>
                    <a:spcPct val="100000"/>
                  </a:lnSpc>
                </a:pPr>
                <a:endParaRPr b="0" lang="en-US" sz="1400" spc="-1" strike="noStrike">
                  <a:solidFill>
                    <a:srgbClr val="000000"/>
                  </a:solidFill>
                  <a:latin typeface="Arial"/>
                  <a:ea typeface="DejaVu Sans"/>
                </a:endParaRPr>
              </a:p>
            </p:txBody>
          </p:sp>
          <p:sp>
            <p:nvSpPr>
              <p:cNvPr id="1474" name="Google Shape;1355;p 1"/>
              <p:cNvSpPr/>
              <p:nvPr/>
            </p:nvSpPr>
            <p:spPr>
              <a:xfrm flipH="1">
                <a:off x="6516360" y="4795560"/>
                <a:ext cx="480960" cy="56160"/>
              </a:xfrm>
              <a:custGeom>
                <a:avLst/>
                <a:gdLst>
                  <a:gd name="textAreaLeft" fmla="*/ 720 w 480960"/>
                  <a:gd name="textAreaRight" fmla="*/ 482760 w 480960"/>
                  <a:gd name="textAreaTop" fmla="*/ 0 h 56160"/>
                  <a:gd name="textAreaBottom" fmla="*/ 57240 h 56160"/>
                </a:gdLst>
                <a:ahLst/>
                <a:rect l="textAreaLeft" t="textAreaTop" r="textAreaRight" b="textAreaBottom"/>
                <a:pathLst>
                  <a:path w="12767" h="1521">
                    <a:moveTo>
                      <a:pt x="30" y="1"/>
                    </a:moveTo>
                    <a:cubicBezTo>
                      <a:pt x="0" y="487"/>
                      <a:pt x="0" y="1004"/>
                      <a:pt x="30" y="1521"/>
                    </a:cubicBezTo>
                    <a:lnTo>
                      <a:pt x="12584" y="1521"/>
                    </a:lnTo>
                    <a:cubicBezTo>
                      <a:pt x="12584" y="1521"/>
                      <a:pt x="12766" y="761"/>
                      <a:pt x="12705" y="1"/>
                    </a:cubicBezTo>
                    <a:close/>
                  </a:path>
                </a:pathLst>
              </a:custGeom>
              <a:solidFill>
                <a:schemeClr val="lt1"/>
              </a:solidFill>
              <a:ln w="0">
                <a:noFill/>
              </a:ln>
            </p:spPr>
            <p:style>
              <a:lnRef idx="0"/>
              <a:fillRef idx="0"/>
              <a:effectRef idx="0"/>
              <a:fontRef idx="minor"/>
            </p:style>
            <p:txBody>
              <a:bodyPr lIns="90000" rIns="90000" tIns="57600" bIns="57600" anchor="ctr">
                <a:noAutofit/>
              </a:bodyPr>
              <a:p>
                <a:pPr>
                  <a:lnSpc>
                    <a:spcPct val="100000"/>
                  </a:lnSpc>
                </a:pPr>
                <a:endParaRPr b="0" lang="en-US" sz="1400" spc="-1" strike="noStrike">
                  <a:solidFill>
                    <a:srgbClr val="000000"/>
                  </a:solidFill>
                  <a:latin typeface="Arial"/>
                  <a:ea typeface="DejaVu Sans"/>
                </a:endParaRPr>
              </a:p>
            </p:txBody>
          </p:sp>
          <p:sp>
            <p:nvSpPr>
              <p:cNvPr id="1475" name="Google Shape;1356;p 1"/>
              <p:cNvSpPr/>
              <p:nvPr/>
            </p:nvSpPr>
            <p:spPr>
              <a:xfrm flipH="1">
                <a:off x="6729480" y="2774160"/>
                <a:ext cx="610560" cy="1556640"/>
              </a:xfrm>
              <a:custGeom>
                <a:avLst/>
                <a:gdLst>
                  <a:gd name="textAreaLeft" fmla="*/ 720 w 610560"/>
                  <a:gd name="textAreaRight" fmla="*/ 612360 w 610560"/>
                  <a:gd name="textAreaTop" fmla="*/ 0 h 1556640"/>
                  <a:gd name="textAreaBottom" fmla="*/ 1557720 h 1556640"/>
                </a:gdLst>
                <a:ahLst/>
                <a:rect l="textAreaLeft" t="textAreaTop" r="textAreaRight" b="textAreaBottom"/>
                <a:pathLst>
                  <a:path w="16202" h="41269">
                    <a:moveTo>
                      <a:pt x="852" y="1"/>
                    </a:moveTo>
                    <a:lnTo>
                      <a:pt x="1" y="10427"/>
                    </a:lnTo>
                    <a:lnTo>
                      <a:pt x="3557" y="21247"/>
                    </a:lnTo>
                    <a:cubicBezTo>
                      <a:pt x="3557" y="21247"/>
                      <a:pt x="4378" y="35868"/>
                      <a:pt x="5168" y="40822"/>
                    </a:cubicBezTo>
                    <a:cubicBezTo>
                      <a:pt x="5168" y="40822"/>
                      <a:pt x="7411" y="41268"/>
                      <a:pt x="10085" y="41268"/>
                    </a:cubicBezTo>
                    <a:cubicBezTo>
                      <a:pt x="11423" y="41268"/>
                      <a:pt x="12868" y="41157"/>
                      <a:pt x="14196" y="40822"/>
                    </a:cubicBezTo>
                    <a:cubicBezTo>
                      <a:pt x="14621" y="40731"/>
                      <a:pt x="15047" y="40579"/>
                      <a:pt x="15442" y="40427"/>
                    </a:cubicBezTo>
                    <a:cubicBezTo>
                      <a:pt x="15715" y="40336"/>
                      <a:pt x="15959" y="40214"/>
                      <a:pt x="16202" y="40062"/>
                    </a:cubicBezTo>
                    <a:lnTo>
                      <a:pt x="9515" y="4044"/>
                    </a:lnTo>
                    <a:lnTo>
                      <a:pt x="9028" y="1399"/>
                    </a:lnTo>
                    <a:lnTo>
                      <a:pt x="852"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476" name="Google Shape;1357;p 1"/>
              <p:cNvSpPr/>
              <p:nvPr/>
            </p:nvSpPr>
            <p:spPr>
              <a:xfrm flipH="1">
                <a:off x="7748280" y="4286160"/>
                <a:ext cx="214560" cy="354600"/>
              </a:xfrm>
              <a:custGeom>
                <a:avLst/>
                <a:gdLst>
                  <a:gd name="textAreaLeft" fmla="*/ 720 w 214560"/>
                  <a:gd name="textAreaRight" fmla="*/ 216360 w 214560"/>
                  <a:gd name="textAreaTop" fmla="*/ 0 h 354600"/>
                  <a:gd name="textAreaBottom" fmla="*/ 355680 h 354600"/>
                </a:gdLst>
                <a:ahLst/>
                <a:rect l="textAreaLeft" t="textAreaTop" r="textAreaRight" b="textAreaBottom"/>
                <a:pathLst>
                  <a:path w="5716" h="9423">
                    <a:moveTo>
                      <a:pt x="1126" y="0"/>
                    </a:moveTo>
                    <a:lnTo>
                      <a:pt x="913" y="1915"/>
                    </a:lnTo>
                    <a:lnTo>
                      <a:pt x="1" y="9362"/>
                    </a:lnTo>
                    <a:lnTo>
                      <a:pt x="2706" y="9423"/>
                    </a:lnTo>
                    <a:lnTo>
                      <a:pt x="3101" y="9423"/>
                    </a:lnTo>
                    <a:lnTo>
                      <a:pt x="5715" y="699"/>
                    </a:lnTo>
                    <a:lnTo>
                      <a:pt x="1126" y="0"/>
                    </a:lnTo>
                    <a:close/>
                  </a:path>
                </a:pathLst>
              </a:custGeom>
              <a:solidFill>
                <a:srgbClr val="ad6989"/>
              </a:solidFill>
              <a:ln w="0">
                <a:noFill/>
              </a:ln>
            </p:spPr>
            <p:style>
              <a:lnRef idx="0"/>
              <a:fillRef idx="0"/>
              <a:effectRef idx="0"/>
              <a:fontRef idx="minor"/>
            </p:style>
            <p:txBody>
              <a:bodyPr lIns="90000" rIns="90000" tIns="355680" bIns="355680" anchor="ctr">
                <a:noAutofit/>
              </a:bodyPr>
              <a:p>
                <a:pPr>
                  <a:lnSpc>
                    <a:spcPct val="100000"/>
                  </a:lnSpc>
                </a:pPr>
                <a:endParaRPr b="0" lang="en-US" sz="1400" spc="-1" strike="noStrike">
                  <a:solidFill>
                    <a:srgbClr val="000000"/>
                  </a:solidFill>
                  <a:latin typeface="Arial"/>
                  <a:ea typeface="DejaVu Sans"/>
                </a:endParaRPr>
              </a:p>
            </p:txBody>
          </p:sp>
          <p:sp>
            <p:nvSpPr>
              <p:cNvPr id="1477" name="Google Shape;1358;p 1"/>
              <p:cNvSpPr/>
              <p:nvPr/>
            </p:nvSpPr>
            <p:spPr>
              <a:xfrm flipH="1">
                <a:off x="7811280" y="4573800"/>
                <a:ext cx="396000" cy="424080"/>
              </a:xfrm>
              <a:custGeom>
                <a:avLst/>
                <a:gdLst>
                  <a:gd name="textAreaLeft" fmla="*/ 720 w 396000"/>
                  <a:gd name="textAreaRight" fmla="*/ 397800 w 396000"/>
                  <a:gd name="textAreaTop" fmla="*/ 0 h 424080"/>
                  <a:gd name="textAreaBottom" fmla="*/ 425160 h 424080"/>
                </a:gdLst>
                <a:ahLst/>
                <a:rect l="textAreaLeft" t="textAreaTop" r="textAreaRight" b="textAreaBottom"/>
                <a:pathLst>
                  <a:path w="10518" h="11262">
                    <a:moveTo>
                      <a:pt x="8188" y="0"/>
                    </a:moveTo>
                    <a:cubicBezTo>
                      <a:pt x="6809" y="0"/>
                      <a:pt x="5958" y="772"/>
                      <a:pt x="5958" y="772"/>
                    </a:cubicBezTo>
                    <a:cubicBezTo>
                      <a:pt x="3618" y="5331"/>
                      <a:pt x="457" y="7428"/>
                      <a:pt x="61" y="9070"/>
                    </a:cubicBezTo>
                    <a:cubicBezTo>
                      <a:pt x="31" y="9221"/>
                      <a:pt x="1" y="9373"/>
                      <a:pt x="31" y="9525"/>
                    </a:cubicBezTo>
                    <a:cubicBezTo>
                      <a:pt x="147" y="10603"/>
                      <a:pt x="1882" y="11262"/>
                      <a:pt x="3524" y="11262"/>
                    </a:cubicBezTo>
                    <a:cubicBezTo>
                      <a:pt x="3596" y="11262"/>
                      <a:pt x="3668" y="11261"/>
                      <a:pt x="3739" y="11258"/>
                    </a:cubicBezTo>
                    <a:cubicBezTo>
                      <a:pt x="4560" y="11258"/>
                      <a:pt x="5350" y="11076"/>
                      <a:pt x="5897" y="10711"/>
                    </a:cubicBezTo>
                    <a:cubicBezTo>
                      <a:pt x="7630" y="9556"/>
                      <a:pt x="10426" y="5756"/>
                      <a:pt x="10426" y="5756"/>
                    </a:cubicBezTo>
                    <a:lnTo>
                      <a:pt x="10457" y="4054"/>
                    </a:lnTo>
                    <a:lnTo>
                      <a:pt x="10518" y="1562"/>
                    </a:lnTo>
                    <a:cubicBezTo>
                      <a:pt x="10518" y="1562"/>
                      <a:pt x="10183" y="650"/>
                      <a:pt x="9271" y="224"/>
                    </a:cubicBezTo>
                    <a:cubicBezTo>
                      <a:pt x="9059" y="103"/>
                      <a:pt x="8785" y="12"/>
                      <a:pt x="8481" y="12"/>
                    </a:cubicBezTo>
                    <a:cubicBezTo>
                      <a:pt x="8381" y="4"/>
                      <a:pt x="8283" y="0"/>
                      <a:pt x="8188" y="0"/>
                    </a:cubicBezTo>
                    <a:close/>
                  </a:path>
                </a:pathLst>
              </a:custGeom>
              <a:solidFill>
                <a:schemeClr val="l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478" name="Google Shape;1359;p 1"/>
              <p:cNvSpPr/>
              <p:nvPr/>
            </p:nvSpPr>
            <p:spPr>
              <a:xfrm flipH="1">
                <a:off x="7813080" y="4726800"/>
                <a:ext cx="393480" cy="271440"/>
              </a:xfrm>
              <a:custGeom>
                <a:avLst/>
                <a:gdLst>
                  <a:gd name="textAreaLeft" fmla="*/ -720 w 393480"/>
                  <a:gd name="textAreaRight" fmla="*/ 393840 w 393480"/>
                  <a:gd name="textAreaTop" fmla="*/ 0 h 271440"/>
                  <a:gd name="textAreaBottom" fmla="*/ 272520 h 271440"/>
                </a:gdLst>
                <a:ahLst/>
                <a:rect l="textAreaLeft" t="textAreaTop" r="textAreaRight" b="textAreaBottom"/>
                <a:pathLst>
                  <a:path w="10457" h="7222">
                    <a:moveTo>
                      <a:pt x="10457" y="0"/>
                    </a:moveTo>
                    <a:lnTo>
                      <a:pt x="10457" y="0"/>
                    </a:lnTo>
                    <a:cubicBezTo>
                      <a:pt x="8663" y="2645"/>
                      <a:pt x="6900" y="5532"/>
                      <a:pt x="4590" y="5958"/>
                    </a:cubicBezTo>
                    <a:cubicBezTo>
                      <a:pt x="4257" y="6017"/>
                      <a:pt x="3932" y="6042"/>
                      <a:pt x="3616" y="6042"/>
                    </a:cubicBezTo>
                    <a:cubicBezTo>
                      <a:pt x="1975" y="6042"/>
                      <a:pt x="622" y="5347"/>
                      <a:pt x="61" y="5016"/>
                    </a:cubicBezTo>
                    <a:cubicBezTo>
                      <a:pt x="31" y="5167"/>
                      <a:pt x="1" y="5319"/>
                      <a:pt x="31" y="5471"/>
                    </a:cubicBezTo>
                    <a:cubicBezTo>
                      <a:pt x="151" y="6569"/>
                      <a:pt x="1909" y="7221"/>
                      <a:pt x="3584" y="7221"/>
                    </a:cubicBezTo>
                    <a:cubicBezTo>
                      <a:pt x="4460" y="7221"/>
                      <a:pt x="5313" y="7043"/>
                      <a:pt x="5897" y="6657"/>
                    </a:cubicBezTo>
                    <a:cubicBezTo>
                      <a:pt x="7630" y="5502"/>
                      <a:pt x="10426" y="1702"/>
                      <a:pt x="10426" y="1702"/>
                    </a:cubicBezTo>
                    <a:lnTo>
                      <a:pt x="10457" y="0"/>
                    </a:lnTo>
                    <a:close/>
                  </a:path>
                </a:pathLst>
              </a:custGeom>
              <a:solidFill>
                <a:schemeClr val="lt1"/>
              </a:solidFill>
              <a:ln w="0">
                <a:noFill/>
              </a:ln>
            </p:spPr>
            <p:style>
              <a:lnRef idx="0"/>
              <a:fillRef idx="0"/>
              <a:effectRef idx="0"/>
              <a:fontRef idx="minor"/>
            </p:style>
            <p:txBody>
              <a:bodyPr lIns="90000" rIns="90000" tIns="272880" bIns="272880" anchor="ctr">
                <a:noAutofit/>
              </a:bodyPr>
              <a:p>
                <a:pPr>
                  <a:lnSpc>
                    <a:spcPct val="100000"/>
                  </a:lnSpc>
                </a:pPr>
                <a:endParaRPr b="0" lang="en-US" sz="1400" spc="-1" strike="noStrike">
                  <a:solidFill>
                    <a:srgbClr val="000000"/>
                  </a:solidFill>
                  <a:latin typeface="Arial"/>
                  <a:ea typeface="DejaVu Sans"/>
                </a:endParaRPr>
              </a:p>
            </p:txBody>
          </p:sp>
          <p:sp>
            <p:nvSpPr>
              <p:cNvPr id="1479" name="Google Shape;1360;p 1"/>
              <p:cNvSpPr/>
              <p:nvPr/>
            </p:nvSpPr>
            <p:spPr>
              <a:xfrm flipH="1">
                <a:off x="7309080" y="2774160"/>
                <a:ext cx="680400" cy="1571400"/>
              </a:xfrm>
              <a:custGeom>
                <a:avLst/>
                <a:gdLst>
                  <a:gd name="textAreaLeft" fmla="*/ 720 w 680400"/>
                  <a:gd name="textAreaRight" fmla="*/ 682200 w 680400"/>
                  <a:gd name="textAreaTop" fmla="*/ 0 h 1571400"/>
                  <a:gd name="textAreaBottom" fmla="*/ 1572480 h 1571400"/>
                </a:gdLst>
                <a:ahLst/>
                <a:rect l="textAreaLeft" t="textAreaTop" r="textAreaRight" b="textAreaBottom"/>
                <a:pathLst>
                  <a:path w="18056" h="41664">
                    <a:moveTo>
                      <a:pt x="18056" y="1"/>
                    </a:moveTo>
                    <a:lnTo>
                      <a:pt x="7539" y="305"/>
                    </a:lnTo>
                    <a:lnTo>
                      <a:pt x="6961" y="3770"/>
                    </a:lnTo>
                    <a:lnTo>
                      <a:pt x="6597" y="5898"/>
                    </a:lnTo>
                    <a:lnTo>
                      <a:pt x="4439" y="18816"/>
                    </a:lnTo>
                    <a:lnTo>
                      <a:pt x="1" y="40062"/>
                    </a:lnTo>
                    <a:cubicBezTo>
                      <a:pt x="1" y="40062"/>
                      <a:pt x="214" y="40184"/>
                      <a:pt x="578" y="40336"/>
                    </a:cubicBezTo>
                    <a:cubicBezTo>
                      <a:pt x="1369" y="40701"/>
                      <a:pt x="2919" y="41278"/>
                      <a:pt x="4803" y="41521"/>
                    </a:cubicBezTo>
                    <a:cubicBezTo>
                      <a:pt x="5413" y="41610"/>
                      <a:pt x="6061" y="41663"/>
                      <a:pt x="6733" y="41663"/>
                    </a:cubicBezTo>
                    <a:cubicBezTo>
                      <a:pt x="8140" y="41663"/>
                      <a:pt x="9655" y="41429"/>
                      <a:pt x="11156" y="40792"/>
                    </a:cubicBezTo>
                    <a:lnTo>
                      <a:pt x="14104" y="20609"/>
                    </a:lnTo>
                    <a:lnTo>
                      <a:pt x="18056" y="9728"/>
                    </a:lnTo>
                    <a:lnTo>
                      <a:pt x="18056"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480" name="Google Shape;1361;p 1"/>
              <p:cNvSpPr/>
              <p:nvPr/>
            </p:nvSpPr>
            <p:spPr>
              <a:xfrm flipH="1">
                <a:off x="7050240" y="1450080"/>
                <a:ext cx="250200" cy="341280"/>
              </a:xfrm>
              <a:custGeom>
                <a:avLst/>
                <a:gdLst>
                  <a:gd name="textAreaLeft" fmla="*/ -720 w 250200"/>
                  <a:gd name="textAreaRight" fmla="*/ 250560 w 250200"/>
                  <a:gd name="textAreaTop" fmla="*/ 0 h 341280"/>
                  <a:gd name="textAreaBottom" fmla="*/ 342360 h 341280"/>
                </a:gdLst>
                <a:ahLst/>
                <a:rect l="textAreaLeft" t="textAreaTop" r="textAreaRight" b="textAreaBottom"/>
                <a:pathLst>
                  <a:path w="6657" h="9067">
                    <a:moveTo>
                      <a:pt x="2364" y="0"/>
                    </a:moveTo>
                    <a:cubicBezTo>
                      <a:pt x="1798" y="0"/>
                      <a:pt x="1250" y="327"/>
                      <a:pt x="973" y="1376"/>
                    </a:cubicBezTo>
                    <a:cubicBezTo>
                      <a:pt x="243" y="4112"/>
                      <a:pt x="0" y="9066"/>
                      <a:pt x="3131" y="9066"/>
                    </a:cubicBezTo>
                    <a:cubicBezTo>
                      <a:pt x="4225" y="9066"/>
                      <a:pt x="5046" y="8823"/>
                      <a:pt x="5593" y="8458"/>
                    </a:cubicBezTo>
                    <a:cubicBezTo>
                      <a:pt x="5806" y="8337"/>
                      <a:pt x="5958" y="8185"/>
                      <a:pt x="6110" y="8003"/>
                    </a:cubicBezTo>
                    <a:cubicBezTo>
                      <a:pt x="6657" y="7334"/>
                      <a:pt x="6626" y="6483"/>
                      <a:pt x="6049" y="5844"/>
                    </a:cubicBezTo>
                    <a:cubicBezTo>
                      <a:pt x="4985" y="4598"/>
                      <a:pt x="3982" y="3139"/>
                      <a:pt x="4225" y="829"/>
                    </a:cubicBezTo>
                    <a:cubicBezTo>
                      <a:pt x="4225" y="829"/>
                      <a:pt x="3952" y="586"/>
                      <a:pt x="3557" y="373"/>
                    </a:cubicBezTo>
                    <a:cubicBezTo>
                      <a:pt x="3465" y="312"/>
                      <a:pt x="3374" y="282"/>
                      <a:pt x="3253" y="221"/>
                    </a:cubicBezTo>
                    <a:cubicBezTo>
                      <a:pt x="2977" y="94"/>
                      <a:pt x="2668" y="0"/>
                      <a:pt x="2364" y="0"/>
                    </a:cubicBezTo>
                    <a:close/>
                  </a:path>
                </a:pathLst>
              </a:custGeom>
              <a:solidFill>
                <a:schemeClr val="lt2"/>
              </a:solidFill>
              <a:ln w="0">
                <a:noFill/>
              </a:ln>
            </p:spPr>
            <p:style>
              <a:lnRef idx="0"/>
              <a:fillRef idx="0"/>
              <a:effectRef idx="0"/>
              <a:fontRef idx="minor"/>
            </p:style>
            <p:txBody>
              <a:bodyPr lIns="90000" rIns="90000" tIns="342720" bIns="342720" anchor="ctr">
                <a:noAutofit/>
              </a:bodyPr>
              <a:p>
                <a:pPr>
                  <a:lnSpc>
                    <a:spcPct val="100000"/>
                  </a:lnSpc>
                </a:pPr>
                <a:endParaRPr b="0" lang="en-US" sz="1400" spc="-1" strike="noStrike">
                  <a:solidFill>
                    <a:srgbClr val="000000"/>
                  </a:solidFill>
                  <a:latin typeface="Arial"/>
                  <a:ea typeface="DejaVu Sans"/>
                </a:endParaRPr>
              </a:p>
            </p:txBody>
          </p:sp>
          <p:sp>
            <p:nvSpPr>
              <p:cNvPr id="1481" name="Google Shape;1362;p 1"/>
              <p:cNvSpPr/>
              <p:nvPr/>
            </p:nvSpPr>
            <p:spPr>
              <a:xfrm flipH="1">
                <a:off x="6954480" y="1686240"/>
                <a:ext cx="817920" cy="1189800"/>
              </a:xfrm>
              <a:custGeom>
                <a:avLst/>
                <a:gdLst>
                  <a:gd name="textAreaLeft" fmla="*/ 720 w 817920"/>
                  <a:gd name="textAreaRight" fmla="*/ 819720 w 817920"/>
                  <a:gd name="textAreaTop" fmla="*/ 0 h 1189800"/>
                  <a:gd name="textAreaBottom" fmla="*/ 1190880 h 1189800"/>
                </a:gdLst>
                <a:ahLst/>
                <a:rect l="textAreaLeft" t="textAreaTop" r="textAreaRight" b="textAreaBottom"/>
                <a:pathLst>
                  <a:path w="21704" h="31549">
                    <a:moveTo>
                      <a:pt x="11142" y="1"/>
                    </a:moveTo>
                    <a:cubicBezTo>
                      <a:pt x="10963" y="1"/>
                      <a:pt x="10795" y="14"/>
                      <a:pt x="10639" y="43"/>
                    </a:cubicBezTo>
                    <a:cubicBezTo>
                      <a:pt x="8694" y="347"/>
                      <a:pt x="6444" y="1107"/>
                      <a:pt x="4773" y="1715"/>
                    </a:cubicBezTo>
                    <a:cubicBezTo>
                      <a:pt x="3678" y="2141"/>
                      <a:pt x="2827" y="2505"/>
                      <a:pt x="2463" y="2657"/>
                    </a:cubicBezTo>
                    <a:cubicBezTo>
                      <a:pt x="2371" y="2688"/>
                      <a:pt x="2311" y="2718"/>
                      <a:pt x="2311" y="2718"/>
                    </a:cubicBezTo>
                    <a:cubicBezTo>
                      <a:pt x="2311" y="2718"/>
                      <a:pt x="2827" y="15272"/>
                      <a:pt x="2827" y="16123"/>
                    </a:cubicBezTo>
                    <a:cubicBezTo>
                      <a:pt x="2827" y="16731"/>
                      <a:pt x="1338" y="23934"/>
                      <a:pt x="517" y="27855"/>
                    </a:cubicBezTo>
                    <a:cubicBezTo>
                      <a:pt x="213" y="29345"/>
                      <a:pt x="1" y="30378"/>
                      <a:pt x="1" y="30378"/>
                    </a:cubicBezTo>
                    <a:cubicBezTo>
                      <a:pt x="1" y="30378"/>
                      <a:pt x="3843" y="31549"/>
                      <a:pt x="10958" y="31549"/>
                    </a:cubicBezTo>
                    <a:cubicBezTo>
                      <a:pt x="13968" y="31549"/>
                      <a:pt x="17564" y="31339"/>
                      <a:pt x="21703" y="30743"/>
                    </a:cubicBezTo>
                    <a:cubicBezTo>
                      <a:pt x="21703" y="30743"/>
                      <a:pt x="20700" y="26731"/>
                      <a:pt x="19788" y="22962"/>
                    </a:cubicBezTo>
                    <a:cubicBezTo>
                      <a:pt x="19119" y="20104"/>
                      <a:pt x="18512" y="17399"/>
                      <a:pt x="18451" y="16670"/>
                    </a:cubicBezTo>
                    <a:cubicBezTo>
                      <a:pt x="18420" y="15940"/>
                      <a:pt x="18876" y="14998"/>
                      <a:pt x="19393" y="13965"/>
                    </a:cubicBezTo>
                    <a:cubicBezTo>
                      <a:pt x="19788" y="13205"/>
                      <a:pt x="20183" y="12384"/>
                      <a:pt x="20427" y="11563"/>
                    </a:cubicBezTo>
                    <a:cubicBezTo>
                      <a:pt x="20609" y="11016"/>
                      <a:pt x="20700" y="10439"/>
                      <a:pt x="20670" y="9861"/>
                    </a:cubicBezTo>
                    <a:cubicBezTo>
                      <a:pt x="20578" y="7521"/>
                      <a:pt x="18694" y="2961"/>
                      <a:pt x="18694" y="2961"/>
                    </a:cubicBezTo>
                    <a:cubicBezTo>
                      <a:pt x="18694" y="2961"/>
                      <a:pt x="15837" y="1259"/>
                      <a:pt x="13314" y="438"/>
                    </a:cubicBezTo>
                    <a:cubicBezTo>
                      <a:pt x="13010" y="317"/>
                      <a:pt x="12706" y="226"/>
                      <a:pt x="12402" y="165"/>
                    </a:cubicBezTo>
                    <a:cubicBezTo>
                      <a:pt x="11948" y="62"/>
                      <a:pt x="11521" y="1"/>
                      <a:pt x="11142" y="1"/>
                    </a:cubicBezTo>
                    <a:close/>
                  </a:path>
                </a:pathLst>
              </a:custGeom>
              <a:solidFill>
                <a:schemeClr val="dk2"/>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482" name="Google Shape;1363;p 1"/>
              <p:cNvSpPr/>
              <p:nvPr/>
            </p:nvSpPr>
            <p:spPr>
              <a:xfrm flipH="1">
                <a:off x="7120080" y="1635120"/>
                <a:ext cx="321480" cy="232920"/>
              </a:xfrm>
              <a:custGeom>
                <a:avLst/>
                <a:gdLst>
                  <a:gd name="textAreaLeft" fmla="*/ -720 w 321480"/>
                  <a:gd name="textAreaRight" fmla="*/ 321840 w 321480"/>
                  <a:gd name="textAreaTop" fmla="*/ 0 h 232920"/>
                  <a:gd name="textAreaBottom" fmla="*/ 234000 h 232920"/>
                </a:gdLst>
                <a:ahLst/>
                <a:rect l="textAreaLeft" t="textAreaTop" r="textAreaRight" b="textAreaBottom"/>
                <a:pathLst>
                  <a:path w="8542" h="6201">
                    <a:moveTo>
                      <a:pt x="2311" y="0"/>
                    </a:moveTo>
                    <a:cubicBezTo>
                      <a:pt x="608" y="0"/>
                      <a:pt x="1" y="1186"/>
                      <a:pt x="31" y="2584"/>
                    </a:cubicBezTo>
                    <a:cubicBezTo>
                      <a:pt x="61" y="4012"/>
                      <a:pt x="791" y="5623"/>
                      <a:pt x="791" y="5623"/>
                    </a:cubicBezTo>
                    <a:cubicBezTo>
                      <a:pt x="791" y="5623"/>
                      <a:pt x="2453" y="4923"/>
                      <a:pt x="2750" y="4923"/>
                    </a:cubicBezTo>
                    <a:cubicBezTo>
                      <a:pt x="2756" y="4923"/>
                      <a:pt x="2762" y="4924"/>
                      <a:pt x="2767" y="4924"/>
                    </a:cubicBezTo>
                    <a:cubicBezTo>
                      <a:pt x="3010" y="4955"/>
                      <a:pt x="5137" y="6201"/>
                      <a:pt x="5137" y="6201"/>
                    </a:cubicBezTo>
                    <a:cubicBezTo>
                      <a:pt x="5137" y="6201"/>
                      <a:pt x="6292" y="5076"/>
                      <a:pt x="6353" y="5076"/>
                    </a:cubicBezTo>
                    <a:cubicBezTo>
                      <a:pt x="6444" y="5076"/>
                      <a:pt x="8542" y="5745"/>
                      <a:pt x="8542" y="5745"/>
                    </a:cubicBezTo>
                    <a:cubicBezTo>
                      <a:pt x="8542" y="5745"/>
                      <a:pt x="6080" y="61"/>
                      <a:pt x="2311" y="0"/>
                    </a:cubicBezTo>
                    <a:close/>
                  </a:path>
                </a:pathLst>
              </a:custGeom>
              <a:solidFill>
                <a:schemeClr val="lt1"/>
              </a:solidFill>
              <a:ln w="0">
                <a:noFill/>
              </a:ln>
            </p:spPr>
            <p:style>
              <a:lnRef idx="0"/>
              <a:fillRef idx="0"/>
              <a:effectRef idx="0"/>
              <a:fontRef idx="minor"/>
            </p:style>
            <p:txBody>
              <a:bodyPr lIns="90000" rIns="90000" tIns="234000" bIns="234000" anchor="ctr">
                <a:noAutofit/>
              </a:bodyPr>
              <a:p>
                <a:pPr>
                  <a:lnSpc>
                    <a:spcPct val="100000"/>
                  </a:lnSpc>
                </a:pPr>
                <a:endParaRPr b="0" lang="en-US" sz="1400" spc="-1" strike="noStrike">
                  <a:solidFill>
                    <a:srgbClr val="000000"/>
                  </a:solidFill>
                  <a:latin typeface="Arial"/>
                  <a:ea typeface="DejaVu Sans"/>
                </a:endParaRPr>
              </a:p>
            </p:txBody>
          </p:sp>
          <p:sp>
            <p:nvSpPr>
              <p:cNvPr id="1483" name="Google Shape;1364;p 1"/>
              <p:cNvSpPr/>
              <p:nvPr/>
            </p:nvSpPr>
            <p:spPr>
              <a:xfrm flipH="1">
                <a:off x="7314840" y="1017720"/>
                <a:ext cx="127440" cy="126360"/>
              </a:xfrm>
              <a:custGeom>
                <a:avLst/>
                <a:gdLst>
                  <a:gd name="textAreaLeft" fmla="*/ 720 w 127440"/>
                  <a:gd name="textAreaRight" fmla="*/ 129240 w 127440"/>
                  <a:gd name="textAreaTop" fmla="*/ 0 h 126360"/>
                  <a:gd name="textAreaBottom" fmla="*/ 127440 h 126360"/>
                </a:gdLst>
                <a:ahLst/>
                <a:rect l="textAreaLeft" t="textAreaTop" r="textAreaRight" b="textAreaBottom"/>
                <a:pathLst>
                  <a:path w="3405" h="3375">
                    <a:moveTo>
                      <a:pt x="1703" y="0"/>
                    </a:moveTo>
                    <a:cubicBezTo>
                      <a:pt x="1277" y="0"/>
                      <a:pt x="882" y="152"/>
                      <a:pt x="578" y="426"/>
                    </a:cubicBezTo>
                    <a:cubicBezTo>
                      <a:pt x="244" y="730"/>
                      <a:pt x="1" y="1186"/>
                      <a:pt x="1" y="1702"/>
                    </a:cubicBezTo>
                    <a:cubicBezTo>
                      <a:pt x="1" y="2614"/>
                      <a:pt x="760" y="3374"/>
                      <a:pt x="1703" y="3374"/>
                    </a:cubicBezTo>
                    <a:cubicBezTo>
                      <a:pt x="2645" y="3374"/>
                      <a:pt x="3405" y="2614"/>
                      <a:pt x="3405" y="1702"/>
                    </a:cubicBezTo>
                    <a:cubicBezTo>
                      <a:pt x="3405" y="1551"/>
                      <a:pt x="3374" y="1429"/>
                      <a:pt x="3344" y="1307"/>
                    </a:cubicBezTo>
                    <a:cubicBezTo>
                      <a:pt x="3192" y="578"/>
                      <a:pt x="2493" y="0"/>
                      <a:pt x="1703" y="0"/>
                    </a:cubicBezTo>
                    <a:close/>
                  </a:path>
                </a:pathLst>
              </a:custGeom>
              <a:solidFill>
                <a:schemeClr val="lt2"/>
              </a:solidFill>
              <a:ln w="0">
                <a:noFill/>
              </a:ln>
            </p:spPr>
            <p:style>
              <a:lnRef idx="0"/>
              <a:fillRef idx="0"/>
              <a:effectRef idx="0"/>
              <a:fontRef idx="minor"/>
            </p:style>
            <p:txBody>
              <a:bodyPr lIns="90000" rIns="90000" tIns="127440" bIns="127440" anchor="ctr">
                <a:noAutofit/>
              </a:bodyPr>
              <a:p>
                <a:pPr>
                  <a:lnSpc>
                    <a:spcPct val="100000"/>
                  </a:lnSpc>
                </a:pPr>
                <a:endParaRPr b="0" lang="en-US" sz="1400" spc="-1" strike="noStrike">
                  <a:solidFill>
                    <a:srgbClr val="000000"/>
                  </a:solidFill>
                  <a:latin typeface="Arial"/>
                  <a:ea typeface="DejaVu Sans"/>
                </a:endParaRPr>
              </a:p>
            </p:txBody>
          </p:sp>
          <p:sp>
            <p:nvSpPr>
              <p:cNvPr id="1484" name="Google Shape;1365;p 1"/>
              <p:cNvSpPr/>
              <p:nvPr/>
            </p:nvSpPr>
            <p:spPr>
              <a:xfrm flipH="1">
                <a:off x="7214760" y="1451520"/>
                <a:ext cx="181440" cy="416520"/>
              </a:xfrm>
              <a:custGeom>
                <a:avLst/>
                <a:gdLst>
                  <a:gd name="textAreaLeft" fmla="*/ 720 w 181440"/>
                  <a:gd name="textAreaRight" fmla="*/ 183240 w 181440"/>
                  <a:gd name="textAreaTop" fmla="*/ 0 h 416520"/>
                  <a:gd name="textAreaBottom" fmla="*/ 417600 h 416520"/>
                </a:gdLst>
                <a:ahLst/>
                <a:rect l="textAreaLeft" t="textAreaTop" r="textAreaRight" b="textAreaBottom"/>
                <a:pathLst>
                  <a:path w="4834" h="11065">
                    <a:moveTo>
                      <a:pt x="1338" y="1"/>
                    </a:moveTo>
                    <a:lnTo>
                      <a:pt x="1095" y="1095"/>
                    </a:lnTo>
                    <a:lnTo>
                      <a:pt x="0" y="5837"/>
                    </a:lnTo>
                    <a:lnTo>
                      <a:pt x="3921" y="11065"/>
                    </a:lnTo>
                    <a:cubicBezTo>
                      <a:pt x="4286" y="9545"/>
                      <a:pt x="3769" y="6901"/>
                      <a:pt x="3830" y="6506"/>
                    </a:cubicBezTo>
                    <a:cubicBezTo>
                      <a:pt x="3861" y="6354"/>
                      <a:pt x="3952" y="5776"/>
                      <a:pt x="4104" y="5047"/>
                    </a:cubicBezTo>
                    <a:cubicBezTo>
                      <a:pt x="4408" y="3618"/>
                      <a:pt x="4833" y="1673"/>
                      <a:pt x="4833" y="1673"/>
                    </a:cubicBezTo>
                    <a:lnTo>
                      <a:pt x="1338" y="1"/>
                    </a:lnTo>
                    <a:close/>
                  </a:path>
                </a:pathLst>
              </a:custGeom>
              <a:solidFill>
                <a:srgbClr val="ad6989"/>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485" name="Google Shape;1366;p 1"/>
              <p:cNvSpPr/>
              <p:nvPr/>
            </p:nvSpPr>
            <p:spPr>
              <a:xfrm flipH="1">
                <a:off x="7101720" y="1150920"/>
                <a:ext cx="281160" cy="406440"/>
              </a:xfrm>
              <a:custGeom>
                <a:avLst/>
                <a:gdLst>
                  <a:gd name="textAreaLeft" fmla="*/ -720 w 281160"/>
                  <a:gd name="textAreaRight" fmla="*/ 281520 w 281160"/>
                  <a:gd name="textAreaTop" fmla="*/ 0 h 406440"/>
                  <a:gd name="textAreaBottom" fmla="*/ 407520 h 406440"/>
                </a:gdLst>
                <a:ahLst/>
                <a:rect l="textAreaLeft" t="textAreaTop" r="textAreaRight" b="textAreaBottom"/>
                <a:pathLst>
                  <a:path w="7479" h="10795">
                    <a:moveTo>
                      <a:pt x="4847" y="0"/>
                    </a:moveTo>
                    <a:cubicBezTo>
                      <a:pt x="4593" y="0"/>
                      <a:pt x="4316" y="19"/>
                      <a:pt x="4013" y="61"/>
                    </a:cubicBezTo>
                    <a:cubicBezTo>
                      <a:pt x="3800" y="91"/>
                      <a:pt x="3557" y="152"/>
                      <a:pt x="3283" y="213"/>
                    </a:cubicBezTo>
                    <a:cubicBezTo>
                      <a:pt x="1" y="1003"/>
                      <a:pt x="183" y="7660"/>
                      <a:pt x="1308" y="9332"/>
                    </a:cubicBezTo>
                    <a:cubicBezTo>
                      <a:pt x="1855" y="10152"/>
                      <a:pt x="3192" y="10760"/>
                      <a:pt x="4408" y="10791"/>
                    </a:cubicBezTo>
                    <a:cubicBezTo>
                      <a:pt x="4467" y="10793"/>
                      <a:pt x="4526" y="10794"/>
                      <a:pt x="4585" y="10794"/>
                    </a:cubicBezTo>
                    <a:cubicBezTo>
                      <a:pt x="5250" y="10794"/>
                      <a:pt x="5879" y="10632"/>
                      <a:pt x="6353" y="10213"/>
                    </a:cubicBezTo>
                    <a:cubicBezTo>
                      <a:pt x="6779" y="9848"/>
                      <a:pt x="7083" y="9301"/>
                      <a:pt x="7144" y="8511"/>
                    </a:cubicBezTo>
                    <a:cubicBezTo>
                      <a:pt x="7478" y="5167"/>
                      <a:pt x="7417" y="2432"/>
                      <a:pt x="7417" y="1733"/>
                    </a:cubicBezTo>
                    <a:cubicBezTo>
                      <a:pt x="7417" y="1338"/>
                      <a:pt x="7144" y="699"/>
                      <a:pt x="6384" y="304"/>
                    </a:cubicBezTo>
                    <a:cubicBezTo>
                      <a:pt x="6010" y="128"/>
                      <a:pt x="5509" y="0"/>
                      <a:pt x="4847" y="0"/>
                    </a:cubicBezTo>
                    <a:close/>
                  </a:path>
                </a:pathLst>
              </a:custGeom>
              <a:solidFill>
                <a:srgbClr val="ad6989"/>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486" name="Google Shape;1367;p 1"/>
              <p:cNvSpPr/>
              <p:nvPr/>
            </p:nvSpPr>
            <p:spPr>
              <a:xfrm flipH="1">
                <a:off x="7152120" y="1173600"/>
                <a:ext cx="389160" cy="546120"/>
              </a:xfrm>
              <a:custGeom>
                <a:avLst/>
                <a:gdLst>
                  <a:gd name="textAreaLeft" fmla="*/ -720 w 389160"/>
                  <a:gd name="textAreaRight" fmla="*/ 389520 w 389160"/>
                  <a:gd name="textAreaTop" fmla="*/ 0 h 546120"/>
                  <a:gd name="textAreaBottom" fmla="*/ 547200 h 546120"/>
                </a:gdLst>
                <a:ahLst/>
                <a:rect l="textAreaLeft" t="textAreaTop" r="textAreaRight" b="textAreaBottom"/>
                <a:pathLst>
                  <a:path w="10335" h="14499">
                    <a:moveTo>
                      <a:pt x="2857" y="0"/>
                    </a:moveTo>
                    <a:lnTo>
                      <a:pt x="2857" y="0"/>
                    </a:lnTo>
                    <a:cubicBezTo>
                      <a:pt x="2067" y="1216"/>
                      <a:pt x="1763" y="2827"/>
                      <a:pt x="1733" y="4438"/>
                    </a:cubicBezTo>
                    <a:cubicBezTo>
                      <a:pt x="1702" y="7538"/>
                      <a:pt x="942" y="9271"/>
                      <a:pt x="0" y="11034"/>
                    </a:cubicBezTo>
                    <a:cubicBezTo>
                      <a:pt x="145" y="10982"/>
                      <a:pt x="279" y="10952"/>
                      <a:pt x="393" y="10952"/>
                    </a:cubicBezTo>
                    <a:cubicBezTo>
                      <a:pt x="614" y="10952"/>
                      <a:pt x="760" y="11067"/>
                      <a:pt x="760" y="11368"/>
                    </a:cubicBezTo>
                    <a:cubicBezTo>
                      <a:pt x="699" y="12432"/>
                      <a:pt x="547" y="13709"/>
                      <a:pt x="547" y="13709"/>
                    </a:cubicBezTo>
                    <a:cubicBezTo>
                      <a:pt x="547" y="13709"/>
                      <a:pt x="1992" y="10986"/>
                      <a:pt x="2597" y="10986"/>
                    </a:cubicBezTo>
                    <a:cubicBezTo>
                      <a:pt x="2625" y="10986"/>
                      <a:pt x="2651" y="10991"/>
                      <a:pt x="2675" y="11003"/>
                    </a:cubicBezTo>
                    <a:cubicBezTo>
                      <a:pt x="3222" y="11277"/>
                      <a:pt x="3496" y="14073"/>
                      <a:pt x="3496" y="14073"/>
                    </a:cubicBezTo>
                    <a:cubicBezTo>
                      <a:pt x="3496" y="14073"/>
                      <a:pt x="3833" y="11252"/>
                      <a:pt x="4594" y="11252"/>
                    </a:cubicBezTo>
                    <a:cubicBezTo>
                      <a:pt x="4747" y="11252"/>
                      <a:pt x="4918" y="11366"/>
                      <a:pt x="5107" y="11642"/>
                    </a:cubicBezTo>
                    <a:cubicBezTo>
                      <a:pt x="5623" y="12402"/>
                      <a:pt x="6444" y="13617"/>
                      <a:pt x="7234" y="14499"/>
                    </a:cubicBezTo>
                    <a:cubicBezTo>
                      <a:pt x="7295" y="14134"/>
                      <a:pt x="7234" y="13739"/>
                      <a:pt x="7022" y="13283"/>
                    </a:cubicBezTo>
                    <a:cubicBezTo>
                      <a:pt x="6018" y="10943"/>
                      <a:pt x="4256" y="8359"/>
                      <a:pt x="5502" y="5259"/>
                    </a:cubicBezTo>
                    <a:cubicBezTo>
                      <a:pt x="5502" y="5259"/>
                      <a:pt x="5866" y="3252"/>
                      <a:pt x="6140" y="2797"/>
                    </a:cubicBezTo>
                    <a:cubicBezTo>
                      <a:pt x="6272" y="2577"/>
                      <a:pt x="6665" y="2527"/>
                      <a:pt x="7182" y="2527"/>
                    </a:cubicBezTo>
                    <a:cubicBezTo>
                      <a:pt x="7621" y="2527"/>
                      <a:pt x="8149" y="2563"/>
                      <a:pt x="8685" y="2563"/>
                    </a:cubicBezTo>
                    <a:cubicBezTo>
                      <a:pt x="8830" y="2563"/>
                      <a:pt x="8975" y="2560"/>
                      <a:pt x="9119" y="2553"/>
                    </a:cubicBezTo>
                    <a:cubicBezTo>
                      <a:pt x="10183" y="2493"/>
                      <a:pt x="10335" y="1094"/>
                      <a:pt x="10335" y="578"/>
                    </a:cubicBezTo>
                    <a:cubicBezTo>
                      <a:pt x="10183" y="578"/>
                      <a:pt x="10000" y="608"/>
                      <a:pt x="9788" y="669"/>
                    </a:cubicBezTo>
                    <a:cubicBezTo>
                      <a:pt x="9039" y="816"/>
                      <a:pt x="8143" y="857"/>
                      <a:pt x="7374" y="857"/>
                    </a:cubicBezTo>
                    <a:cubicBezTo>
                      <a:pt x="6395" y="857"/>
                      <a:pt x="5623" y="790"/>
                      <a:pt x="5623" y="790"/>
                    </a:cubicBezTo>
                    <a:lnTo>
                      <a:pt x="4833" y="2979"/>
                    </a:lnTo>
                    <a:cubicBezTo>
                      <a:pt x="4772" y="1885"/>
                      <a:pt x="4833" y="1034"/>
                      <a:pt x="4833" y="1034"/>
                    </a:cubicBezTo>
                    <a:lnTo>
                      <a:pt x="3465" y="973"/>
                    </a:lnTo>
                    <a:cubicBezTo>
                      <a:pt x="2918" y="1885"/>
                      <a:pt x="2705" y="3769"/>
                      <a:pt x="2705" y="3769"/>
                    </a:cubicBezTo>
                    <a:cubicBezTo>
                      <a:pt x="2705" y="3769"/>
                      <a:pt x="2097" y="2675"/>
                      <a:pt x="2857" y="0"/>
                    </a:cubicBezTo>
                    <a:close/>
                  </a:path>
                </a:pathLst>
              </a:custGeom>
              <a:solidFill>
                <a:srgbClr val="4a6c8f"/>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487" name="Google Shape;1368;p 1"/>
              <p:cNvSpPr/>
              <p:nvPr/>
            </p:nvSpPr>
            <p:spPr>
              <a:xfrm flipH="1">
                <a:off x="7067880" y="1195200"/>
                <a:ext cx="79200" cy="71640"/>
              </a:xfrm>
              <a:custGeom>
                <a:avLst/>
                <a:gdLst>
                  <a:gd name="textAreaLeft" fmla="*/ 720 w 79200"/>
                  <a:gd name="textAreaRight" fmla="*/ 81000 w 79200"/>
                  <a:gd name="textAreaTop" fmla="*/ 0 h 71640"/>
                  <a:gd name="textAreaBottom" fmla="*/ 72720 h 71640"/>
                </a:gdLst>
                <a:ahLst/>
                <a:rect l="textAreaLeft" t="textAreaTop" r="textAreaRight" b="textAreaBottom"/>
                <a:pathLst>
                  <a:path w="2128" h="1925">
                    <a:moveTo>
                      <a:pt x="210" y="0"/>
                    </a:moveTo>
                    <a:cubicBezTo>
                      <a:pt x="144" y="0"/>
                      <a:pt x="74" y="3"/>
                      <a:pt x="0" y="10"/>
                    </a:cubicBezTo>
                    <a:cubicBezTo>
                      <a:pt x="122" y="314"/>
                      <a:pt x="365" y="982"/>
                      <a:pt x="183" y="1925"/>
                    </a:cubicBezTo>
                    <a:lnTo>
                      <a:pt x="1277" y="1925"/>
                    </a:lnTo>
                    <a:cubicBezTo>
                      <a:pt x="1763" y="1925"/>
                      <a:pt x="2128" y="1499"/>
                      <a:pt x="2067" y="1043"/>
                    </a:cubicBezTo>
                    <a:cubicBezTo>
                      <a:pt x="2037" y="830"/>
                      <a:pt x="1976" y="618"/>
                      <a:pt x="1915" y="405"/>
                    </a:cubicBezTo>
                    <a:cubicBezTo>
                      <a:pt x="1073" y="215"/>
                      <a:pt x="765" y="0"/>
                      <a:pt x="210" y="0"/>
                    </a:cubicBezTo>
                    <a:close/>
                  </a:path>
                </a:pathLst>
              </a:custGeom>
              <a:solidFill>
                <a:srgbClr val="4a6c8f"/>
              </a:solidFill>
              <a:ln w="0">
                <a:noFill/>
              </a:ln>
            </p:spPr>
            <p:style>
              <a:lnRef idx="0"/>
              <a:fillRef idx="0"/>
              <a:effectRef idx="0"/>
              <a:fontRef idx="minor"/>
            </p:style>
            <p:txBody>
              <a:bodyPr lIns="90000" rIns="90000" tIns="72720" bIns="72720" anchor="ctr">
                <a:noAutofit/>
              </a:bodyPr>
              <a:p>
                <a:pPr>
                  <a:lnSpc>
                    <a:spcPct val="100000"/>
                  </a:lnSpc>
                </a:pPr>
                <a:endParaRPr b="0" lang="en-US" sz="1400" spc="-1" strike="noStrike">
                  <a:solidFill>
                    <a:srgbClr val="000000"/>
                  </a:solidFill>
                  <a:latin typeface="Arial"/>
                  <a:ea typeface="DejaVu Sans"/>
                </a:endParaRPr>
              </a:p>
            </p:txBody>
          </p:sp>
          <p:sp>
            <p:nvSpPr>
              <p:cNvPr id="1488" name="Google Shape;1369;p 1"/>
              <p:cNvSpPr/>
              <p:nvPr/>
            </p:nvSpPr>
            <p:spPr>
              <a:xfrm flipH="1">
                <a:off x="7331760" y="1322280"/>
                <a:ext cx="99360" cy="113400"/>
              </a:xfrm>
              <a:custGeom>
                <a:avLst/>
                <a:gdLst>
                  <a:gd name="textAreaLeft" fmla="*/ 720 w 99360"/>
                  <a:gd name="textAreaRight" fmla="*/ 101160 w 99360"/>
                  <a:gd name="textAreaTop" fmla="*/ 0 h 113400"/>
                  <a:gd name="textAreaBottom" fmla="*/ 114480 h 113400"/>
                </a:gdLst>
                <a:ahLst/>
                <a:rect l="textAreaLeft" t="textAreaTop" r="textAreaRight" b="textAreaBottom"/>
                <a:pathLst>
                  <a:path w="2658" h="3036">
                    <a:moveTo>
                      <a:pt x="1400" y="0"/>
                    </a:moveTo>
                    <a:cubicBezTo>
                      <a:pt x="1336" y="0"/>
                      <a:pt x="1269" y="4"/>
                      <a:pt x="1199" y="13"/>
                    </a:cubicBezTo>
                    <a:cubicBezTo>
                      <a:pt x="0" y="188"/>
                      <a:pt x="95" y="3035"/>
                      <a:pt x="2025" y="3035"/>
                    </a:cubicBezTo>
                    <a:cubicBezTo>
                      <a:pt x="2101" y="3035"/>
                      <a:pt x="2181" y="3031"/>
                      <a:pt x="2263" y="3022"/>
                    </a:cubicBezTo>
                    <a:lnTo>
                      <a:pt x="2658" y="1168"/>
                    </a:lnTo>
                    <a:cubicBezTo>
                      <a:pt x="2658" y="1168"/>
                      <a:pt x="2495" y="0"/>
                      <a:pt x="1400" y="0"/>
                    </a:cubicBezTo>
                    <a:close/>
                  </a:path>
                </a:pathLst>
              </a:custGeom>
              <a:solidFill>
                <a:srgbClr val="82435c"/>
              </a:solidFill>
              <a:ln w="0">
                <a:noFill/>
              </a:ln>
            </p:spPr>
            <p:style>
              <a:lnRef idx="0"/>
              <a:fillRef idx="0"/>
              <a:effectRef idx="0"/>
              <a:fontRef idx="minor"/>
            </p:style>
            <p:txBody>
              <a:bodyPr lIns="90000" rIns="90000" tIns="114480" bIns="114480" anchor="ctr">
                <a:noAutofit/>
              </a:bodyPr>
              <a:p>
                <a:pPr>
                  <a:lnSpc>
                    <a:spcPct val="100000"/>
                  </a:lnSpc>
                </a:pPr>
                <a:endParaRPr b="0" lang="en-US" sz="1400" spc="-1" strike="noStrike">
                  <a:solidFill>
                    <a:srgbClr val="000000"/>
                  </a:solidFill>
                  <a:latin typeface="Arial"/>
                  <a:ea typeface="DejaVu Sans"/>
                </a:endParaRPr>
              </a:p>
            </p:txBody>
          </p:sp>
          <p:sp>
            <p:nvSpPr>
              <p:cNvPr id="1489" name="Google Shape;1370;p 1"/>
              <p:cNvSpPr/>
              <p:nvPr/>
            </p:nvSpPr>
            <p:spPr>
              <a:xfrm flipH="1">
                <a:off x="6794280" y="2166120"/>
                <a:ext cx="263880" cy="165240"/>
              </a:xfrm>
              <a:custGeom>
                <a:avLst/>
                <a:gdLst>
                  <a:gd name="textAreaLeft" fmla="*/ -720 w 263880"/>
                  <a:gd name="textAreaRight" fmla="*/ 264240 w 263880"/>
                  <a:gd name="textAreaTop" fmla="*/ 0 h 165240"/>
                  <a:gd name="textAreaBottom" fmla="*/ 166320 h 165240"/>
                </a:gdLst>
                <a:ahLst/>
                <a:rect l="textAreaLeft" t="textAreaTop" r="textAreaRight" b="textAreaBottom"/>
                <a:pathLst>
                  <a:path w="7023" h="4408">
                    <a:moveTo>
                      <a:pt x="7022" y="0"/>
                    </a:moveTo>
                    <a:lnTo>
                      <a:pt x="7022" y="0"/>
                    </a:lnTo>
                    <a:cubicBezTo>
                      <a:pt x="5715" y="791"/>
                      <a:pt x="5016" y="1824"/>
                      <a:pt x="3253" y="1976"/>
                    </a:cubicBezTo>
                    <a:cubicBezTo>
                      <a:pt x="3153" y="1986"/>
                      <a:pt x="3062" y="1990"/>
                      <a:pt x="2980" y="1990"/>
                    </a:cubicBezTo>
                    <a:cubicBezTo>
                      <a:pt x="1778" y="1990"/>
                      <a:pt x="2533" y="987"/>
                      <a:pt x="2676" y="304"/>
                    </a:cubicBezTo>
                    <a:lnTo>
                      <a:pt x="2676" y="304"/>
                    </a:lnTo>
                    <a:lnTo>
                      <a:pt x="1" y="3678"/>
                    </a:lnTo>
                    <a:lnTo>
                      <a:pt x="3435" y="4408"/>
                    </a:lnTo>
                    <a:lnTo>
                      <a:pt x="7022" y="0"/>
                    </a:lnTo>
                    <a:close/>
                  </a:path>
                </a:pathLst>
              </a:custGeom>
              <a:solidFill>
                <a:srgbClr val="4a6c8f"/>
              </a:solidFill>
              <a:ln w="0">
                <a:noFill/>
              </a:ln>
            </p:spPr>
            <p:style>
              <a:lnRef idx="0"/>
              <a:fillRef idx="0"/>
              <a:effectRef idx="0"/>
              <a:fontRef idx="minor"/>
            </p:style>
            <p:txBody>
              <a:bodyPr lIns="90000" rIns="90000" tIns="166320" bIns="166320" anchor="ctr">
                <a:noAutofit/>
              </a:bodyPr>
              <a:p>
                <a:pPr>
                  <a:lnSpc>
                    <a:spcPct val="100000"/>
                  </a:lnSpc>
                </a:pPr>
                <a:endParaRPr b="0" lang="en-US" sz="1400" spc="-1" strike="noStrike">
                  <a:solidFill>
                    <a:srgbClr val="000000"/>
                  </a:solidFill>
                  <a:latin typeface="Arial"/>
                  <a:ea typeface="DejaVu Sans"/>
                </a:endParaRPr>
              </a:p>
            </p:txBody>
          </p:sp>
          <p:sp>
            <p:nvSpPr>
              <p:cNvPr id="1490" name="Google Shape;1371;p 1"/>
              <p:cNvSpPr/>
              <p:nvPr/>
            </p:nvSpPr>
            <p:spPr>
              <a:xfrm flipH="1">
                <a:off x="6777720" y="2092680"/>
                <a:ext cx="135360" cy="52920"/>
              </a:xfrm>
              <a:custGeom>
                <a:avLst/>
                <a:gdLst>
                  <a:gd name="textAreaLeft" fmla="*/ 720 w 135360"/>
                  <a:gd name="textAreaRight" fmla="*/ 137160 w 135360"/>
                  <a:gd name="textAreaTop" fmla="*/ 0 h 52920"/>
                  <a:gd name="textAreaBottom" fmla="*/ 54000 h 52920"/>
                </a:gdLst>
                <a:ahLst/>
                <a:rect l="textAreaLeft" t="textAreaTop" r="textAreaRight" b="textAreaBottom"/>
                <a:pathLst>
                  <a:path w="3619" h="1430">
                    <a:moveTo>
                      <a:pt x="1" y="1"/>
                    </a:moveTo>
                    <a:lnTo>
                      <a:pt x="183" y="548"/>
                    </a:lnTo>
                    <a:lnTo>
                      <a:pt x="3618" y="1430"/>
                    </a:lnTo>
                    <a:lnTo>
                      <a:pt x="3618" y="1430"/>
                    </a:lnTo>
                    <a:lnTo>
                      <a:pt x="3436" y="882"/>
                    </a:lnTo>
                    <a:lnTo>
                      <a:pt x="1" y="1"/>
                    </a:lnTo>
                    <a:close/>
                  </a:path>
                </a:pathLst>
              </a:custGeom>
              <a:solidFill>
                <a:srgbClr val="2f97b3"/>
              </a:solidFill>
              <a:ln w="0">
                <a:noFill/>
              </a:ln>
            </p:spPr>
            <p:style>
              <a:lnRef idx="0"/>
              <a:fillRef idx="0"/>
              <a:effectRef idx="0"/>
              <a:fontRef idx="minor"/>
            </p:style>
            <p:txBody>
              <a:bodyPr lIns="90000" rIns="90000" tIns="54000" bIns="54000" anchor="ctr">
                <a:noAutofit/>
              </a:bodyPr>
              <a:p>
                <a:pPr>
                  <a:lnSpc>
                    <a:spcPct val="100000"/>
                  </a:lnSpc>
                </a:pPr>
                <a:endParaRPr b="0" lang="en-US" sz="1400" spc="-1" strike="noStrike">
                  <a:solidFill>
                    <a:srgbClr val="000000"/>
                  </a:solidFill>
                  <a:latin typeface="Arial"/>
                  <a:ea typeface="DejaVu Sans"/>
                </a:endParaRPr>
              </a:p>
            </p:txBody>
          </p:sp>
          <p:sp>
            <p:nvSpPr>
              <p:cNvPr id="1491" name="Google Shape;1372;p 1"/>
              <p:cNvSpPr/>
              <p:nvPr/>
            </p:nvSpPr>
            <p:spPr>
              <a:xfrm flipH="1">
                <a:off x="6907320" y="2092680"/>
                <a:ext cx="158400" cy="211320"/>
              </a:xfrm>
              <a:custGeom>
                <a:avLst/>
                <a:gdLst>
                  <a:gd name="textAreaLeft" fmla="*/ 720 w 158400"/>
                  <a:gd name="textAreaRight" fmla="*/ 160200 w 158400"/>
                  <a:gd name="textAreaTop" fmla="*/ 0 h 211320"/>
                  <a:gd name="textAreaBottom" fmla="*/ 212400 h 211320"/>
                </a:gdLst>
                <a:ahLst/>
                <a:rect l="textAreaLeft" t="textAreaTop" r="textAreaRight" b="textAreaBottom"/>
                <a:pathLst>
                  <a:path w="4226" h="5625">
                    <a:moveTo>
                      <a:pt x="4043" y="1"/>
                    </a:moveTo>
                    <a:lnTo>
                      <a:pt x="0" y="5077"/>
                    </a:lnTo>
                    <a:lnTo>
                      <a:pt x="183" y="5624"/>
                    </a:lnTo>
                    <a:lnTo>
                      <a:pt x="4225" y="548"/>
                    </a:lnTo>
                    <a:lnTo>
                      <a:pt x="4043" y="1"/>
                    </a:lnTo>
                    <a:close/>
                  </a:path>
                </a:pathLst>
              </a:custGeom>
              <a:solidFill>
                <a:srgbClr val="2f97b3"/>
              </a:solidFill>
              <a:ln w="0">
                <a:noFill/>
              </a:ln>
            </p:spPr>
            <p:style>
              <a:lnRef idx="0"/>
              <a:fillRef idx="0"/>
              <a:effectRef idx="0"/>
              <a:fontRef idx="minor"/>
            </p:style>
            <p:txBody>
              <a:bodyPr lIns="90000" rIns="90000" tIns="212400" bIns="212400" anchor="ctr">
                <a:noAutofit/>
              </a:bodyPr>
              <a:p>
                <a:pPr>
                  <a:lnSpc>
                    <a:spcPct val="100000"/>
                  </a:lnSpc>
                </a:pPr>
                <a:endParaRPr b="0" lang="en-US" sz="1400" spc="-1" strike="noStrike">
                  <a:solidFill>
                    <a:srgbClr val="000000"/>
                  </a:solidFill>
                  <a:latin typeface="Arial"/>
                  <a:ea typeface="DejaVu Sans"/>
                </a:endParaRPr>
              </a:p>
            </p:txBody>
          </p:sp>
          <p:sp>
            <p:nvSpPr>
              <p:cNvPr id="1492" name="Google Shape;1373;p 1"/>
              <p:cNvSpPr/>
              <p:nvPr/>
            </p:nvSpPr>
            <p:spPr>
              <a:xfrm flipH="1">
                <a:off x="6865920" y="2232720"/>
                <a:ext cx="507960" cy="276840"/>
              </a:xfrm>
              <a:custGeom>
                <a:avLst/>
                <a:gdLst>
                  <a:gd name="textAreaLeft" fmla="*/ -720 w 507960"/>
                  <a:gd name="textAreaRight" fmla="*/ 508320 w 507960"/>
                  <a:gd name="textAreaTop" fmla="*/ 0 h 276840"/>
                  <a:gd name="textAreaBottom" fmla="*/ 277920 h 276840"/>
                </a:gdLst>
                <a:ahLst/>
                <a:rect l="textAreaLeft" t="textAreaTop" r="textAreaRight" b="textAreaBottom"/>
                <a:pathLst>
                  <a:path w="13486" h="7359">
                    <a:moveTo>
                      <a:pt x="9272" y="0"/>
                    </a:moveTo>
                    <a:lnTo>
                      <a:pt x="8329" y="122"/>
                    </a:lnTo>
                    <a:cubicBezTo>
                      <a:pt x="8147" y="152"/>
                      <a:pt x="7965" y="243"/>
                      <a:pt x="7813" y="365"/>
                    </a:cubicBezTo>
                    <a:lnTo>
                      <a:pt x="5351" y="2280"/>
                    </a:lnTo>
                    <a:lnTo>
                      <a:pt x="3071" y="2402"/>
                    </a:lnTo>
                    <a:lnTo>
                      <a:pt x="1247" y="2493"/>
                    </a:lnTo>
                    <a:cubicBezTo>
                      <a:pt x="1247" y="2493"/>
                      <a:pt x="31" y="7265"/>
                      <a:pt x="1" y="7356"/>
                    </a:cubicBezTo>
                    <a:cubicBezTo>
                      <a:pt x="1" y="7358"/>
                      <a:pt x="4" y="7359"/>
                      <a:pt x="10" y="7359"/>
                    </a:cubicBezTo>
                    <a:cubicBezTo>
                      <a:pt x="271" y="7359"/>
                      <a:pt x="6323" y="5380"/>
                      <a:pt x="6323" y="5380"/>
                    </a:cubicBezTo>
                    <a:lnTo>
                      <a:pt x="8512" y="5745"/>
                    </a:lnTo>
                    <a:cubicBezTo>
                      <a:pt x="8614" y="5763"/>
                      <a:pt x="8716" y="5771"/>
                      <a:pt x="8819" y="5771"/>
                    </a:cubicBezTo>
                    <a:cubicBezTo>
                      <a:pt x="9417" y="5771"/>
                      <a:pt x="10002" y="5474"/>
                      <a:pt x="10366" y="4955"/>
                    </a:cubicBezTo>
                    <a:lnTo>
                      <a:pt x="12129" y="2402"/>
                    </a:lnTo>
                    <a:lnTo>
                      <a:pt x="12372" y="2280"/>
                    </a:lnTo>
                    <a:cubicBezTo>
                      <a:pt x="12615" y="2158"/>
                      <a:pt x="12949" y="2067"/>
                      <a:pt x="13101" y="1854"/>
                    </a:cubicBezTo>
                    <a:lnTo>
                      <a:pt x="13162" y="1702"/>
                    </a:lnTo>
                    <a:lnTo>
                      <a:pt x="13375" y="1338"/>
                    </a:lnTo>
                    <a:cubicBezTo>
                      <a:pt x="13486" y="1088"/>
                      <a:pt x="13293" y="813"/>
                      <a:pt x="13028" y="813"/>
                    </a:cubicBezTo>
                    <a:cubicBezTo>
                      <a:pt x="13002" y="813"/>
                      <a:pt x="12976" y="816"/>
                      <a:pt x="12949" y="821"/>
                    </a:cubicBezTo>
                    <a:lnTo>
                      <a:pt x="8390" y="1733"/>
                    </a:lnTo>
                    <a:lnTo>
                      <a:pt x="8390" y="1733"/>
                    </a:lnTo>
                    <a:lnTo>
                      <a:pt x="9272" y="0"/>
                    </a:lnTo>
                    <a:close/>
                  </a:path>
                </a:pathLst>
              </a:custGeom>
              <a:solidFill>
                <a:srgbClr val="ad6989"/>
              </a:solidFill>
              <a:ln w="0">
                <a:noFill/>
              </a:ln>
            </p:spPr>
            <p:style>
              <a:lnRef idx="0"/>
              <a:fillRef idx="0"/>
              <a:effectRef idx="0"/>
              <a:fontRef idx="minor"/>
            </p:style>
            <p:txBody>
              <a:bodyPr lIns="90000" rIns="90000" tIns="277920" bIns="277920" anchor="ctr">
                <a:noAutofit/>
              </a:bodyPr>
              <a:p>
                <a:pPr>
                  <a:lnSpc>
                    <a:spcPct val="100000"/>
                  </a:lnSpc>
                </a:pPr>
                <a:endParaRPr b="0" lang="en-US" sz="1400" spc="-1" strike="noStrike">
                  <a:solidFill>
                    <a:srgbClr val="000000"/>
                  </a:solidFill>
                  <a:latin typeface="Arial"/>
                  <a:ea typeface="DejaVu Sans"/>
                </a:endParaRPr>
              </a:p>
            </p:txBody>
          </p:sp>
          <p:sp>
            <p:nvSpPr>
              <p:cNvPr id="1493" name="Google Shape;1374;p 1"/>
              <p:cNvSpPr/>
              <p:nvPr/>
            </p:nvSpPr>
            <p:spPr>
              <a:xfrm flipH="1">
                <a:off x="7285320" y="1786680"/>
                <a:ext cx="739080" cy="852480"/>
              </a:xfrm>
              <a:custGeom>
                <a:avLst/>
                <a:gdLst>
                  <a:gd name="textAreaLeft" fmla="*/ -720 w 739080"/>
                  <a:gd name="textAreaRight" fmla="*/ 739440 w 739080"/>
                  <a:gd name="textAreaTop" fmla="*/ 0 h 852480"/>
                  <a:gd name="textAreaBottom" fmla="*/ 853560 h 852480"/>
                </a:gdLst>
                <a:ahLst/>
                <a:rect l="textAreaLeft" t="textAreaTop" r="textAreaRight" b="textAreaBottom"/>
                <a:pathLst>
                  <a:path w="19606" h="22613">
                    <a:moveTo>
                      <a:pt x="9165" y="0"/>
                    </a:moveTo>
                    <a:cubicBezTo>
                      <a:pt x="9081" y="0"/>
                      <a:pt x="8995" y="6"/>
                      <a:pt x="8906" y="19"/>
                    </a:cubicBezTo>
                    <a:cubicBezTo>
                      <a:pt x="6536" y="323"/>
                      <a:pt x="3253" y="7739"/>
                      <a:pt x="1429" y="13393"/>
                    </a:cubicBezTo>
                    <a:cubicBezTo>
                      <a:pt x="1004" y="14609"/>
                      <a:pt x="669" y="15764"/>
                      <a:pt x="456" y="16736"/>
                    </a:cubicBezTo>
                    <a:cubicBezTo>
                      <a:pt x="153" y="17983"/>
                      <a:pt x="1" y="18955"/>
                      <a:pt x="61" y="19381"/>
                    </a:cubicBezTo>
                    <a:cubicBezTo>
                      <a:pt x="456" y="21812"/>
                      <a:pt x="2584" y="22268"/>
                      <a:pt x="6049" y="22542"/>
                    </a:cubicBezTo>
                    <a:cubicBezTo>
                      <a:pt x="6683" y="22592"/>
                      <a:pt x="7462" y="22612"/>
                      <a:pt x="8312" y="22612"/>
                    </a:cubicBezTo>
                    <a:cubicBezTo>
                      <a:pt x="10564" y="22612"/>
                      <a:pt x="13315" y="22470"/>
                      <a:pt x="15168" y="22360"/>
                    </a:cubicBezTo>
                    <a:cubicBezTo>
                      <a:pt x="16445" y="22299"/>
                      <a:pt x="17296" y="22238"/>
                      <a:pt x="17296" y="22238"/>
                    </a:cubicBezTo>
                    <a:lnTo>
                      <a:pt x="18603" y="17375"/>
                    </a:lnTo>
                    <a:lnTo>
                      <a:pt x="19363" y="14487"/>
                    </a:lnTo>
                    <a:lnTo>
                      <a:pt x="19606" y="13575"/>
                    </a:lnTo>
                    <a:lnTo>
                      <a:pt x="19606" y="13575"/>
                    </a:lnTo>
                    <a:lnTo>
                      <a:pt x="17600" y="13636"/>
                    </a:lnTo>
                    <a:lnTo>
                      <a:pt x="8967" y="13910"/>
                    </a:lnTo>
                    <a:cubicBezTo>
                      <a:pt x="8967" y="13910"/>
                      <a:pt x="12645" y="2055"/>
                      <a:pt x="10001" y="232"/>
                    </a:cubicBezTo>
                    <a:lnTo>
                      <a:pt x="9970" y="232"/>
                    </a:lnTo>
                    <a:cubicBezTo>
                      <a:pt x="9754" y="87"/>
                      <a:pt x="9480" y="0"/>
                      <a:pt x="9165" y="0"/>
                    </a:cubicBezTo>
                    <a:close/>
                  </a:path>
                </a:pathLst>
              </a:custGeom>
              <a:solidFill>
                <a:schemeClr val="dk2"/>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494" name="Google Shape;1375;p 1"/>
              <p:cNvSpPr/>
              <p:nvPr/>
            </p:nvSpPr>
            <p:spPr>
              <a:xfrm flipH="1">
                <a:off x="6777000" y="2113200"/>
                <a:ext cx="281160" cy="218160"/>
              </a:xfrm>
              <a:custGeom>
                <a:avLst/>
                <a:gdLst>
                  <a:gd name="textAreaLeft" fmla="*/ -720 w 281160"/>
                  <a:gd name="textAreaRight" fmla="*/ 281520 w 281160"/>
                  <a:gd name="textAreaTop" fmla="*/ 0 h 218160"/>
                  <a:gd name="textAreaBottom" fmla="*/ 219240 h 218160"/>
                </a:gdLst>
                <a:ahLst/>
                <a:rect l="textAreaLeft" t="textAreaTop" r="textAreaRight" b="textAreaBottom"/>
                <a:pathLst>
                  <a:path w="7479" h="5806">
                    <a:moveTo>
                      <a:pt x="4043" y="0"/>
                    </a:moveTo>
                    <a:lnTo>
                      <a:pt x="2676" y="1702"/>
                    </a:lnTo>
                    <a:lnTo>
                      <a:pt x="1" y="5076"/>
                    </a:lnTo>
                    <a:lnTo>
                      <a:pt x="3435" y="5806"/>
                    </a:lnTo>
                    <a:lnTo>
                      <a:pt x="7022" y="1398"/>
                    </a:lnTo>
                    <a:lnTo>
                      <a:pt x="7478" y="882"/>
                    </a:lnTo>
                    <a:lnTo>
                      <a:pt x="4043" y="0"/>
                    </a:lnTo>
                    <a:close/>
                  </a:path>
                </a:pathLst>
              </a:custGeom>
              <a:solidFill>
                <a:schemeClr val="lt2"/>
              </a:solidFill>
              <a:ln w="0">
                <a:noFill/>
              </a:ln>
            </p:spPr>
            <p:style>
              <a:lnRef idx="0"/>
              <a:fillRef idx="0"/>
              <a:effectRef idx="0"/>
              <a:fontRef idx="minor"/>
            </p:style>
            <p:txBody>
              <a:bodyPr lIns="90000" rIns="90000" tIns="219600" bIns="219600" anchor="ctr">
                <a:noAutofit/>
              </a:bodyPr>
              <a:p>
                <a:pPr>
                  <a:lnSpc>
                    <a:spcPct val="100000"/>
                  </a:lnSpc>
                </a:pPr>
                <a:endParaRPr b="0" lang="en-US" sz="1400" spc="-1" strike="noStrike">
                  <a:solidFill>
                    <a:srgbClr val="000000"/>
                  </a:solidFill>
                  <a:latin typeface="Arial"/>
                  <a:ea typeface="DejaVu Sans"/>
                </a:endParaRPr>
              </a:p>
            </p:txBody>
          </p:sp>
          <p:sp>
            <p:nvSpPr>
              <p:cNvPr id="1495" name="Google Shape;1376;p 1"/>
              <p:cNvSpPr/>
              <p:nvPr/>
            </p:nvSpPr>
            <p:spPr>
              <a:xfrm flipH="1">
                <a:off x="7067160" y="1094760"/>
                <a:ext cx="530280" cy="698040"/>
              </a:xfrm>
              <a:custGeom>
                <a:avLst/>
                <a:gdLst>
                  <a:gd name="textAreaLeft" fmla="*/ -720 w 530280"/>
                  <a:gd name="textAreaRight" fmla="*/ 530640 w 530280"/>
                  <a:gd name="textAreaTop" fmla="*/ 0 h 698040"/>
                  <a:gd name="textAreaBottom" fmla="*/ 699120 h 698040"/>
                </a:gdLst>
                <a:ahLst/>
                <a:rect l="textAreaLeft" t="textAreaTop" r="textAreaRight" b="textAreaBottom"/>
                <a:pathLst>
                  <a:path w="14074" h="18522">
                    <a:moveTo>
                      <a:pt x="8539" y="0"/>
                    </a:moveTo>
                    <a:cubicBezTo>
                      <a:pt x="7195" y="0"/>
                      <a:pt x="6174" y="352"/>
                      <a:pt x="5411" y="942"/>
                    </a:cubicBezTo>
                    <a:cubicBezTo>
                      <a:pt x="4986" y="1246"/>
                      <a:pt x="4621" y="1641"/>
                      <a:pt x="4347" y="2097"/>
                    </a:cubicBezTo>
                    <a:cubicBezTo>
                      <a:pt x="3557" y="3313"/>
                      <a:pt x="3253" y="4924"/>
                      <a:pt x="3223" y="6535"/>
                    </a:cubicBezTo>
                    <a:cubicBezTo>
                      <a:pt x="3192" y="9635"/>
                      <a:pt x="2432" y="11368"/>
                      <a:pt x="1490" y="13131"/>
                    </a:cubicBezTo>
                    <a:cubicBezTo>
                      <a:pt x="1369" y="13344"/>
                      <a:pt x="1247" y="13556"/>
                      <a:pt x="1125" y="13799"/>
                    </a:cubicBezTo>
                    <a:cubicBezTo>
                      <a:pt x="31" y="15806"/>
                      <a:pt x="1" y="18024"/>
                      <a:pt x="3527" y="18450"/>
                    </a:cubicBezTo>
                    <a:cubicBezTo>
                      <a:pt x="3974" y="18498"/>
                      <a:pt x="4404" y="18522"/>
                      <a:pt x="4813" y="18522"/>
                    </a:cubicBezTo>
                    <a:cubicBezTo>
                      <a:pt x="6988" y="18522"/>
                      <a:pt x="8545" y="17850"/>
                      <a:pt x="8724" y="16596"/>
                    </a:cubicBezTo>
                    <a:cubicBezTo>
                      <a:pt x="8785" y="16231"/>
                      <a:pt x="8724" y="15836"/>
                      <a:pt x="8512" y="15380"/>
                    </a:cubicBezTo>
                    <a:cubicBezTo>
                      <a:pt x="7508" y="13040"/>
                      <a:pt x="5746" y="10456"/>
                      <a:pt x="6992" y="7356"/>
                    </a:cubicBezTo>
                    <a:cubicBezTo>
                      <a:pt x="6992" y="7356"/>
                      <a:pt x="7356" y="5349"/>
                      <a:pt x="7630" y="4894"/>
                    </a:cubicBezTo>
                    <a:cubicBezTo>
                      <a:pt x="7762" y="4674"/>
                      <a:pt x="8155" y="4624"/>
                      <a:pt x="8672" y="4624"/>
                    </a:cubicBezTo>
                    <a:cubicBezTo>
                      <a:pt x="9111" y="4624"/>
                      <a:pt x="9639" y="4660"/>
                      <a:pt x="10175" y="4660"/>
                    </a:cubicBezTo>
                    <a:cubicBezTo>
                      <a:pt x="10320" y="4660"/>
                      <a:pt x="10465" y="4657"/>
                      <a:pt x="10609" y="4650"/>
                    </a:cubicBezTo>
                    <a:cubicBezTo>
                      <a:pt x="11673" y="4590"/>
                      <a:pt x="11825" y="3191"/>
                      <a:pt x="11825" y="2675"/>
                    </a:cubicBezTo>
                    <a:cubicBezTo>
                      <a:pt x="11855" y="2553"/>
                      <a:pt x="11825" y="2492"/>
                      <a:pt x="11825" y="2492"/>
                    </a:cubicBezTo>
                    <a:lnTo>
                      <a:pt x="11825" y="2492"/>
                    </a:lnTo>
                    <a:cubicBezTo>
                      <a:pt x="11825" y="2492"/>
                      <a:pt x="11885" y="2553"/>
                      <a:pt x="11946" y="2675"/>
                    </a:cubicBezTo>
                    <a:cubicBezTo>
                      <a:pt x="12068" y="2979"/>
                      <a:pt x="12311" y="3647"/>
                      <a:pt x="12129" y="4590"/>
                    </a:cubicBezTo>
                    <a:lnTo>
                      <a:pt x="13223" y="4590"/>
                    </a:lnTo>
                    <a:cubicBezTo>
                      <a:pt x="13709" y="4590"/>
                      <a:pt x="14074" y="4164"/>
                      <a:pt x="14013" y="3708"/>
                    </a:cubicBezTo>
                    <a:cubicBezTo>
                      <a:pt x="13983" y="3647"/>
                      <a:pt x="13983" y="3587"/>
                      <a:pt x="13983" y="3556"/>
                    </a:cubicBezTo>
                    <a:cubicBezTo>
                      <a:pt x="13952" y="3404"/>
                      <a:pt x="13892" y="3252"/>
                      <a:pt x="13861" y="3070"/>
                    </a:cubicBezTo>
                    <a:cubicBezTo>
                      <a:pt x="13466" y="1884"/>
                      <a:pt x="12402" y="365"/>
                      <a:pt x="9545" y="61"/>
                    </a:cubicBezTo>
                    <a:cubicBezTo>
                      <a:pt x="9191" y="20"/>
                      <a:pt x="8856" y="0"/>
                      <a:pt x="8539" y="0"/>
                    </a:cubicBezTo>
                    <a:close/>
                  </a:path>
                </a:pathLst>
              </a:custGeom>
              <a:solidFill>
                <a:schemeClr val="lt2"/>
              </a:solidFill>
              <a:ln w="9525">
                <a:solidFill>
                  <a:srgbClr val="39b0d1"/>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grpSp>
        <p:grpSp>
          <p:nvGrpSpPr>
            <p:cNvPr id="1496" name="Google Shape;1377;p 1"/>
            <p:cNvGrpSpPr/>
            <p:nvPr/>
          </p:nvGrpSpPr>
          <p:grpSpPr>
            <a:xfrm>
              <a:off x="6347520" y="1496520"/>
              <a:ext cx="453960" cy="453240"/>
              <a:chOff x="6347520" y="1496520"/>
              <a:chExt cx="453960" cy="453240"/>
            </a:xfrm>
          </p:grpSpPr>
          <p:sp>
            <p:nvSpPr>
              <p:cNvPr id="1497" name="Google Shape;1378;p 1"/>
              <p:cNvSpPr/>
              <p:nvPr/>
            </p:nvSpPr>
            <p:spPr>
              <a:xfrm flipH="1">
                <a:off x="6347160" y="1496520"/>
                <a:ext cx="453960" cy="453240"/>
              </a:xfrm>
              <a:custGeom>
                <a:avLst/>
                <a:gdLst>
                  <a:gd name="textAreaLeft" fmla="*/ -720 w 453960"/>
                  <a:gd name="textAreaRight" fmla="*/ 454320 w 453960"/>
                  <a:gd name="textAreaTop" fmla="*/ 0 h 453240"/>
                  <a:gd name="textAreaBottom" fmla="*/ 454320 h 453240"/>
                </a:gdLst>
                <a:ahLst/>
                <a:rect l="textAreaLeft" t="textAreaTop" r="textAreaRight" b="textAreaBottom"/>
                <a:pathLst>
                  <a:path w="60211" h="60177">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498" name="Google Shape;1379;p 1"/>
              <p:cNvSpPr/>
              <p:nvPr/>
            </p:nvSpPr>
            <p:spPr>
              <a:xfrm flipH="1">
                <a:off x="6382440" y="1531440"/>
                <a:ext cx="384480" cy="384120"/>
              </a:xfrm>
              <a:custGeom>
                <a:avLst/>
                <a:gdLst>
                  <a:gd name="textAreaLeft" fmla="*/ 720 w 384480"/>
                  <a:gd name="textAreaRight" fmla="*/ 386280 w 384480"/>
                  <a:gd name="textAreaTop" fmla="*/ 0 h 384120"/>
                  <a:gd name="textAreaBottom" fmla="*/ 385200 h 384120"/>
                </a:gdLst>
                <a:ahLst/>
                <a:rect l="textAreaLeft" t="textAreaTop" r="textAreaRight" b="textAreaBottom"/>
                <a:pathLst>
                  <a:path w="51037" h="51004">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499" name="Google Shape;1380;p 1"/>
              <p:cNvSpPr/>
              <p:nvPr/>
            </p:nvSpPr>
            <p:spPr>
              <a:xfrm>
                <a:off x="6473520" y="1586520"/>
                <a:ext cx="209160" cy="273240"/>
              </a:xfrm>
              <a:custGeom>
                <a:avLst/>
                <a:gdLst>
                  <a:gd name="textAreaLeft" fmla="*/ 0 w 209160"/>
                  <a:gd name="textAreaRight" fmla="*/ 210240 w 209160"/>
                  <a:gd name="textAreaTop" fmla="*/ 0 h 273240"/>
                  <a:gd name="textAreaBottom" fmla="*/ 274320 h 273240"/>
                </a:gdLst>
                <a:ahLst/>
                <a:rect l="textAreaLeft" t="textAreaTop" r="textAreaRight" b="textAreaBottom"/>
                <a:pathLst>
                  <a:path w="27821" h="36327">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w="0">
                <a:noFill/>
              </a:ln>
            </p:spPr>
            <p:style>
              <a:lnRef idx="0"/>
              <a:fillRef idx="0"/>
              <a:effectRef idx="0"/>
              <a:fontRef idx="minor"/>
            </p:style>
            <p:txBody>
              <a:bodyPr lIns="90000" rIns="90000" tIns="274320" bIns="274320" anchor="ctr">
                <a:noAutofit/>
              </a:bodyPr>
              <a:p>
                <a:pPr>
                  <a:lnSpc>
                    <a:spcPct val="100000"/>
                  </a:lnSpc>
                </a:pPr>
                <a:endParaRPr b="0" lang="en-US" sz="1400" spc="-1" strike="noStrike">
                  <a:solidFill>
                    <a:srgbClr val="000000"/>
                  </a:solidFill>
                  <a:latin typeface="Arial"/>
                  <a:ea typeface="DejaVu Sans"/>
                </a:endParaRPr>
              </a:p>
            </p:txBody>
          </p:sp>
        </p:grpSp>
        <p:grpSp>
          <p:nvGrpSpPr>
            <p:cNvPr id="1500" name="Google Shape;1381;p 1"/>
            <p:cNvGrpSpPr/>
            <p:nvPr/>
          </p:nvGrpSpPr>
          <p:grpSpPr>
            <a:xfrm>
              <a:off x="6126120" y="1950840"/>
              <a:ext cx="472320" cy="471960"/>
              <a:chOff x="6126120" y="1950840"/>
              <a:chExt cx="472320" cy="471960"/>
            </a:xfrm>
          </p:grpSpPr>
          <p:sp>
            <p:nvSpPr>
              <p:cNvPr id="1501" name="Google Shape;1382;p 1"/>
              <p:cNvSpPr/>
              <p:nvPr/>
            </p:nvSpPr>
            <p:spPr>
              <a:xfrm flipV="1" rot="11790600">
                <a:off x="6172200" y="1996560"/>
                <a:ext cx="380160" cy="379440"/>
              </a:xfrm>
              <a:custGeom>
                <a:avLst/>
                <a:gdLst>
                  <a:gd name="textAreaLeft" fmla="*/ 0 w 380160"/>
                  <a:gd name="textAreaRight" fmla="*/ 381240 w 380160"/>
                  <a:gd name="textAreaTop" fmla="*/ 720 h 379440"/>
                  <a:gd name="textAreaBottom" fmla="*/ 381240 h 379440"/>
                </a:gdLst>
                <a:ahLst/>
                <a:rect l="textAreaLeft" t="textAreaTop" r="textAreaRight" b="textAreaBottom"/>
                <a:pathLst>
                  <a:path w="60211" h="60177">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502" name="Google Shape;1383;p 1"/>
              <p:cNvSpPr/>
              <p:nvPr/>
            </p:nvSpPr>
            <p:spPr>
              <a:xfrm flipV="1" rot="11790600">
                <a:off x="6201720" y="2025000"/>
                <a:ext cx="321840" cy="321480"/>
              </a:xfrm>
              <a:custGeom>
                <a:avLst/>
                <a:gdLst>
                  <a:gd name="textAreaLeft" fmla="*/ 0 w 321840"/>
                  <a:gd name="textAreaRight" fmla="*/ 322920 w 321840"/>
                  <a:gd name="textAreaTop" fmla="*/ -720 h 321480"/>
                  <a:gd name="textAreaBottom" fmla="*/ 321840 h 321480"/>
                </a:gdLst>
                <a:ahLst/>
                <a:rect l="textAreaLeft" t="textAreaTop" r="textAreaRight" b="textAreaBottom"/>
                <a:pathLst>
                  <a:path w="51037" h="51004">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w="0">
                <a:noFill/>
              </a:ln>
            </p:spPr>
            <p:style>
              <a:lnRef idx="0"/>
              <a:fillRef idx="0"/>
              <a:effectRef idx="0"/>
              <a:fontRef idx="minor"/>
            </p:style>
            <p:txBody>
              <a:bodyPr lIns="90000" rIns="90000" tIns="322560" bIns="322560" anchor="ctr">
                <a:noAutofit/>
              </a:bodyPr>
              <a:p>
                <a:pPr>
                  <a:lnSpc>
                    <a:spcPct val="100000"/>
                  </a:lnSpc>
                </a:pPr>
                <a:endParaRPr b="0" lang="en-US" sz="1400" spc="-1" strike="noStrike">
                  <a:solidFill>
                    <a:srgbClr val="000000"/>
                  </a:solidFill>
                  <a:latin typeface="Arial"/>
                  <a:ea typeface="DejaVu Sans"/>
                </a:endParaRPr>
              </a:p>
            </p:txBody>
          </p:sp>
          <p:sp>
            <p:nvSpPr>
              <p:cNvPr id="1503" name="Google Shape;1384;p 1"/>
              <p:cNvSpPr/>
              <p:nvPr/>
            </p:nvSpPr>
            <p:spPr>
              <a:xfrm flipH="1" flipV="1" rot="11790600">
                <a:off x="6275520" y="2072880"/>
                <a:ext cx="174960" cy="228240"/>
              </a:xfrm>
              <a:custGeom>
                <a:avLst/>
                <a:gdLst>
                  <a:gd name="textAreaLeft" fmla="*/ 720 w 174960"/>
                  <a:gd name="textAreaRight" fmla="*/ 176760 w 174960"/>
                  <a:gd name="textAreaTop" fmla="*/ 720 h 228240"/>
                  <a:gd name="textAreaBottom" fmla="*/ 230040 h 228240"/>
                </a:gdLst>
                <a:ahLst/>
                <a:rect l="textAreaLeft" t="textAreaTop" r="textAreaRight" b="textAreaBottom"/>
                <a:pathLst>
                  <a:path w="27821" h="36327">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w="0">
                <a:noFill/>
              </a:ln>
            </p:spPr>
            <p:style>
              <a:lnRef idx="0"/>
              <a:fillRef idx="0"/>
              <a:effectRef idx="0"/>
              <a:fontRef idx="minor"/>
            </p:style>
            <p:txBody>
              <a:bodyPr lIns="90000" rIns="90000" tIns="229680" bIns="229680" anchor="ctr">
                <a:noAutofit/>
              </a:bodyPr>
              <a:p>
                <a:pPr>
                  <a:lnSpc>
                    <a:spcPct val="100000"/>
                  </a:lnSpc>
                </a:pPr>
                <a:endParaRPr b="0" lang="en-US" sz="1400" spc="-1" strike="noStrike">
                  <a:solidFill>
                    <a:srgbClr val="000000"/>
                  </a:solidFill>
                  <a:latin typeface="Arial"/>
                  <a:ea typeface="DejaVu Sans"/>
                </a:endParaRPr>
              </a:p>
            </p:txBody>
          </p:sp>
        </p:grpSp>
        <p:grpSp>
          <p:nvGrpSpPr>
            <p:cNvPr id="1504" name="Google Shape;1385;p 1"/>
            <p:cNvGrpSpPr/>
            <p:nvPr/>
          </p:nvGrpSpPr>
          <p:grpSpPr>
            <a:xfrm>
              <a:off x="5861520" y="1593000"/>
              <a:ext cx="486000" cy="486000"/>
              <a:chOff x="5861520" y="1593000"/>
              <a:chExt cx="486000" cy="486000"/>
            </a:xfrm>
          </p:grpSpPr>
          <p:sp>
            <p:nvSpPr>
              <p:cNvPr id="1505" name="Google Shape;1386;p 1"/>
              <p:cNvSpPr/>
              <p:nvPr/>
            </p:nvSpPr>
            <p:spPr>
              <a:xfrm flipV="1" rot="9609600">
                <a:off x="5914440" y="1645920"/>
                <a:ext cx="379800" cy="379800"/>
              </a:xfrm>
              <a:custGeom>
                <a:avLst/>
                <a:gdLst>
                  <a:gd name="textAreaLeft" fmla="*/ 0 w 379800"/>
                  <a:gd name="textAreaRight" fmla="*/ 380880 w 379800"/>
                  <a:gd name="textAreaTop" fmla="*/ 0 h 379800"/>
                  <a:gd name="textAreaBottom" fmla="*/ 380880 h 379800"/>
                </a:gdLst>
                <a:ahLst/>
                <a:rect l="textAreaLeft" t="textAreaTop" r="textAreaRight" b="textAreaBottom"/>
                <a:pathLst>
                  <a:path w="60211" h="60177">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506" name="Google Shape;1387;p 1"/>
              <p:cNvSpPr/>
              <p:nvPr/>
            </p:nvSpPr>
            <p:spPr>
              <a:xfrm flipV="1" rot="9609600">
                <a:off x="5943960" y="1674360"/>
                <a:ext cx="321840" cy="321480"/>
              </a:xfrm>
              <a:custGeom>
                <a:avLst/>
                <a:gdLst>
                  <a:gd name="textAreaLeft" fmla="*/ 0 w 321840"/>
                  <a:gd name="textAreaRight" fmla="*/ 322920 w 321840"/>
                  <a:gd name="textAreaTop" fmla="*/ -720 h 321480"/>
                  <a:gd name="textAreaBottom" fmla="*/ 321840 h 321480"/>
                </a:gdLst>
                <a:ahLst/>
                <a:rect l="textAreaLeft" t="textAreaTop" r="textAreaRight" b="textAreaBottom"/>
                <a:pathLst>
                  <a:path w="51037" h="51004">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w="0">
                <a:noFill/>
              </a:ln>
            </p:spPr>
            <p:style>
              <a:lnRef idx="0"/>
              <a:fillRef idx="0"/>
              <a:effectRef idx="0"/>
              <a:fontRef idx="minor"/>
            </p:style>
            <p:txBody>
              <a:bodyPr lIns="90000" rIns="90000" tIns="322560" bIns="322560" anchor="ctr">
                <a:noAutofit/>
              </a:bodyPr>
              <a:p>
                <a:pPr>
                  <a:lnSpc>
                    <a:spcPct val="100000"/>
                  </a:lnSpc>
                </a:pPr>
                <a:endParaRPr b="0" lang="en-US" sz="1400" spc="-1" strike="noStrike">
                  <a:solidFill>
                    <a:srgbClr val="000000"/>
                  </a:solidFill>
                  <a:latin typeface="Arial"/>
                  <a:ea typeface="DejaVu Sans"/>
                </a:endParaRPr>
              </a:p>
            </p:txBody>
          </p:sp>
          <p:sp>
            <p:nvSpPr>
              <p:cNvPr id="1507" name="Google Shape;1388;p 1"/>
              <p:cNvSpPr/>
              <p:nvPr/>
            </p:nvSpPr>
            <p:spPr>
              <a:xfrm flipH="1" flipV="1" rot="9610200">
                <a:off x="6019200" y="1720440"/>
                <a:ext cx="174960" cy="228960"/>
              </a:xfrm>
              <a:custGeom>
                <a:avLst/>
                <a:gdLst>
                  <a:gd name="textAreaLeft" fmla="*/ 720 w 174960"/>
                  <a:gd name="textAreaRight" fmla="*/ 176760 w 174960"/>
                  <a:gd name="textAreaTop" fmla="*/ 720 h 228960"/>
                  <a:gd name="textAreaBottom" fmla="*/ 230760 h 228960"/>
                </a:gdLst>
                <a:ahLst/>
                <a:rect l="textAreaLeft" t="textAreaTop" r="textAreaRight" b="textAreaBottom"/>
                <a:pathLst>
                  <a:path w="27821" h="36327">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w="0">
                <a:noFill/>
              </a:ln>
            </p:spPr>
            <p:style>
              <a:lnRef idx="0"/>
              <a:fillRef idx="0"/>
              <a:effectRef idx="0"/>
              <a:fontRef idx="minor"/>
            </p:style>
            <p:txBody>
              <a:bodyPr lIns="90000" rIns="90000" tIns="230400" bIns="230400" anchor="ctr">
                <a:noAutofit/>
              </a:bodyPr>
              <a:p>
                <a:pPr>
                  <a:lnSpc>
                    <a:spcPct val="100000"/>
                  </a:lnSpc>
                </a:pPr>
                <a:endParaRPr b="0" lang="en-US" sz="1400" spc="-1" strike="noStrike">
                  <a:solidFill>
                    <a:srgbClr val="000000"/>
                  </a:solidFill>
                  <a:latin typeface="Arial"/>
                  <a:ea typeface="DejaVu Sans"/>
                </a:endParaRPr>
              </a:p>
            </p:txBody>
          </p:sp>
        </p:grpSp>
      </p:grpSp>
      <p:grpSp>
        <p:nvGrpSpPr>
          <p:cNvPr id="1508" name="Google Shape;1389;p 1"/>
          <p:cNvGrpSpPr/>
          <p:nvPr/>
        </p:nvGrpSpPr>
        <p:grpSpPr>
          <a:xfrm>
            <a:off x="5772960" y="1017000"/>
            <a:ext cx="479520" cy="492840"/>
            <a:chOff x="5772960" y="1017000"/>
            <a:chExt cx="479520" cy="492840"/>
          </a:xfrm>
        </p:grpSpPr>
        <p:sp>
          <p:nvSpPr>
            <p:cNvPr id="1509" name="Google Shape;1390;p 1"/>
            <p:cNvSpPr/>
            <p:nvPr/>
          </p:nvSpPr>
          <p:spPr>
            <a:xfrm rot="798600">
              <a:off x="5802480" y="1041120"/>
              <a:ext cx="245160" cy="284040"/>
            </a:xfrm>
            <a:custGeom>
              <a:avLst/>
              <a:gdLst>
                <a:gd name="textAreaLeft" fmla="*/ 0 w 245160"/>
                <a:gd name="textAreaRight" fmla="*/ 246240 w 245160"/>
                <a:gd name="textAreaTop" fmla="*/ 0 h 284040"/>
                <a:gd name="textAreaBottom" fmla="*/ 285120 h 284040"/>
              </a:gdLst>
              <a:ahLst/>
              <a:rect l="textAreaLeft" t="textAreaTop" r="textAreaRight" b="textAreaBottom"/>
              <a:pathLst>
                <a:path w="6128" h="7092">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w="0">
              <a:noFill/>
            </a:ln>
          </p:spPr>
          <p:style>
            <a:lnRef idx="0"/>
            <a:fillRef idx="0"/>
            <a:effectRef idx="0"/>
            <a:fontRef idx="minor"/>
          </p:style>
          <p:txBody>
            <a:bodyPr lIns="90000" rIns="90000" tIns="285120" bIns="285120" anchor="ctr">
              <a:noAutofit/>
            </a:bodyPr>
            <a:p>
              <a:pPr>
                <a:lnSpc>
                  <a:spcPct val="100000"/>
                </a:lnSpc>
              </a:pPr>
              <a:endParaRPr b="0" lang="en-US" sz="1400" spc="-1" strike="noStrike">
                <a:solidFill>
                  <a:srgbClr val="000000"/>
                </a:solidFill>
                <a:latin typeface="Arial"/>
                <a:ea typeface="DejaVu Sans"/>
              </a:endParaRPr>
            </a:p>
          </p:txBody>
        </p:sp>
        <p:sp>
          <p:nvSpPr>
            <p:cNvPr id="1510" name="Google Shape;1391;p 1"/>
            <p:cNvSpPr/>
            <p:nvPr/>
          </p:nvSpPr>
          <p:spPr>
            <a:xfrm rot="798600">
              <a:off x="6078600" y="1314360"/>
              <a:ext cx="155160" cy="179640"/>
            </a:xfrm>
            <a:custGeom>
              <a:avLst/>
              <a:gdLst>
                <a:gd name="textAreaLeft" fmla="*/ 0 w 155160"/>
                <a:gd name="textAreaRight" fmla="*/ 156240 w 155160"/>
                <a:gd name="textAreaTop" fmla="*/ 0 h 179640"/>
                <a:gd name="textAreaBottom" fmla="*/ 180720 h 179640"/>
              </a:gdLst>
              <a:ahLst/>
              <a:rect l="textAreaLeft" t="textAreaTop" r="textAreaRight" b="textAreaBottom"/>
              <a:pathLst>
                <a:path w="3884" h="4495">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w="0">
              <a:noFill/>
            </a:ln>
          </p:spPr>
          <p:style>
            <a:lnRef idx="0"/>
            <a:fillRef idx="0"/>
            <a:effectRef idx="0"/>
            <a:fontRef idx="minor"/>
          </p:style>
          <p:txBody>
            <a:bodyPr lIns="90000" rIns="90000" tIns="180720" bIns="180720" anchor="ctr">
              <a:noAutofit/>
            </a:bodyPr>
            <a:p>
              <a:pPr>
                <a:lnSpc>
                  <a:spcPct val="100000"/>
                </a:lnSpc>
              </a:pPr>
              <a:endParaRPr b="0" lang="en-US" sz="1400" spc="-1" strike="noStrike">
                <a:solidFill>
                  <a:srgbClr val="000000"/>
                </a:solidFill>
                <a:latin typeface="Arial"/>
                <a:ea typeface="DejaVu Sans"/>
              </a:endParaRPr>
            </a:p>
          </p:txBody>
        </p:sp>
      </p:gr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511" name="Google Shape;2512;p69"/>
          <p:cNvGrpSpPr/>
          <p:nvPr/>
        </p:nvGrpSpPr>
        <p:grpSpPr>
          <a:xfrm>
            <a:off x="483480" y="2083680"/>
            <a:ext cx="3402720" cy="1802520"/>
            <a:chOff x="483480" y="2083680"/>
            <a:chExt cx="3402720" cy="1802520"/>
          </a:xfrm>
        </p:grpSpPr>
        <p:sp>
          <p:nvSpPr>
            <p:cNvPr id="1512" name="Google Shape;2513;p 1"/>
            <p:cNvSpPr/>
            <p:nvPr/>
          </p:nvSpPr>
          <p:spPr>
            <a:xfrm>
              <a:off x="1516320" y="3469320"/>
              <a:ext cx="375120" cy="236160"/>
            </a:xfrm>
            <a:custGeom>
              <a:avLst/>
              <a:gdLst>
                <a:gd name="textAreaLeft" fmla="*/ 0 w 375120"/>
                <a:gd name="textAreaRight" fmla="*/ 375480 w 375120"/>
                <a:gd name="textAreaTop" fmla="*/ 0 h 236160"/>
                <a:gd name="textAreaBottom" fmla="*/ 236520 h 236160"/>
              </a:gdLst>
              <a:ahLst/>
              <a:rect l="textAreaLeft" t="textAreaTop" r="textAreaRight" b="textAreaBottom"/>
              <a:pathLst>
                <a:path w="19211" h="13892">
                  <a:moveTo>
                    <a:pt x="0" y="1"/>
                  </a:moveTo>
                  <a:lnTo>
                    <a:pt x="0" y="13892"/>
                  </a:lnTo>
                  <a:lnTo>
                    <a:pt x="19210" y="13892"/>
                  </a:lnTo>
                  <a:lnTo>
                    <a:pt x="19210" y="1"/>
                  </a:lnTo>
                  <a:close/>
                </a:path>
              </a:pathLst>
            </a:custGeom>
            <a:solidFill>
              <a:schemeClr val="accent2"/>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513" name="Google Shape;2514;p 1"/>
            <p:cNvSpPr/>
            <p:nvPr/>
          </p:nvSpPr>
          <p:spPr>
            <a:xfrm>
              <a:off x="1516320" y="3469320"/>
              <a:ext cx="375120" cy="102240"/>
            </a:xfrm>
            <a:custGeom>
              <a:avLst/>
              <a:gdLst>
                <a:gd name="textAreaLeft" fmla="*/ 0 w 375120"/>
                <a:gd name="textAreaRight" fmla="*/ 375480 w 375120"/>
                <a:gd name="textAreaTop" fmla="*/ 0 h 102240"/>
                <a:gd name="textAreaBottom" fmla="*/ 102600 h 102240"/>
              </a:gdLst>
              <a:ahLst/>
              <a:rect l="textAreaLeft" t="textAreaTop" r="textAreaRight" b="textAreaBottom"/>
              <a:pathLst>
                <a:path w="19211" h="6020">
                  <a:moveTo>
                    <a:pt x="0" y="1"/>
                  </a:moveTo>
                  <a:lnTo>
                    <a:pt x="0" y="4104"/>
                  </a:lnTo>
                  <a:lnTo>
                    <a:pt x="19210" y="6019"/>
                  </a:lnTo>
                  <a:lnTo>
                    <a:pt x="19210" y="1"/>
                  </a:lnTo>
                  <a:close/>
                </a:path>
              </a:pathLst>
            </a:custGeom>
            <a:solidFill>
              <a:schemeClr val="accent2"/>
            </a:solidFill>
            <a:ln w="0">
              <a:noFill/>
            </a:ln>
          </p:spPr>
          <p:style>
            <a:lnRef idx="0"/>
            <a:fillRef idx="0"/>
            <a:effectRef idx="0"/>
            <a:fontRef idx="minor"/>
          </p:style>
          <p:txBody>
            <a:bodyPr tIns="113760" bIns="113760" anchor="ctr">
              <a:noAutofit/>
            </a:bodyPr>
            <a:p>
              <a:endParaRPr b="0" lang="en-US" sz="1400" spc="-1" strike="noStrike">
                <a:solidFill>
                  <a:srgbClr val="000000"/>
                </a:solidFill>
                <a:latin typeface="Arial"/>
              </a:endParaRPr>
            </a:p>
          </p:txBody>
        </p:sp>
        <p:sp>
          <p:nvSpPr>
            <p:cNvPr id="1514" name="Google Shape;2515;p 1"/>
            <p:cNvSpPr/>
            <p:nvPr/>
          </p:nvSpPr>
          <p:spPr>
            <a:xfrm>
              <a:off x="1279440" y="3698280"/>
              <a:ext cx="848880" cy="75960"/>
            </a:xfrm>
            <a:custGeom>
              <a:avLst/>
              <a:gdLst>
                <a:gd name="textAreaLeft" fmla="*/ 0 w 848880"/>
                <a:gd name="textAreaRight" fmla="*/ 849240 w 848880"/>
                <a:gd name="textAreaTop" fmla="*/ 0 h 75960"/>
                <a:gd name="textAreaBottom" fmla="*/ 76320 h 75960"/>
              </a:gdLst>
              <a:ahLst/>
              <a:rect l="textAreaLeft" t="textAreaTop" r="textAreaRight" b="textAreaBottom"/>
              <a:pathLst>
                <a:path w="43467" h="4469">
                  <a:moveTo>
                    <a:pt x="2250" y="1"/>
                  </a:moveTo>
                  <a:cubicBezTo>
                    <a:pt x="1003" y="1"/>
                    <a:pt x="0" y="1004"/>
                    <a:pt x="0" y="2220"/>
                  </a:cubicBezTo>
                  <a:lnTo>
                    <a:pt x="0" y="4469"/>
                  </a:lnTo>
                  <a:lnTo>
                    <a:pt x="43466" y="4469"/>
                  </a:lnTo>
                  <a:lnTo>
                    <a:pt x="43466" y="2220"/>
                  </a:lnTo>
                  <a:cubicBezTo>
                    <a:pt x="43466" y="1004"/>
                    <a:pt x="42463" y="1"/>
                    <a:pt x="41217" y="1"/>
                  </a:cubicBezTo>
                  <a:close/>
                </a:path>
              </a:pathLst>
            </a:custGeom>
            <a:solidFill>
              <a:schemeClr val="accent2"/>
            </a:solidFill>
            <a:ln w="0">
              <a:noFill/>
            </a:ln>
          </p:spPr>
          <p:style>
            <a:lnRef idx="0"/>
            <a:fillRef idx="0"/>
            <a:effectRef idx="0"/>
            <a:fontRef idx="minor"/>
          </p:style>
          <p:txBody>
            <a:bodyPr tIns="84960" bIns="84960" anchor="ctr">
              <a:noAutofit/>
            </a:bodyPr>
            <a:p>
              <a:endParaRPr b="0" lang="en-US" sz="1400" spc="-1" strike="noStrike">
                <a:solidFill>
                  <a:srgbClr val="000000"/>
                </a:solidFill>
                <a:latin typeface="Arial"/>
              </a:endParaRPr>
            </a:p>
          </p:txBody>
        </p:sp>
        <p:sp>
          <p:nvSpPr>
            <p:cNvPr id="1515" name="Google Shape;2516;p 1"/>
            <p:cNvSpPr/>
            <p:nvPr/>
          </p:nvSpPr>
          <p:spPr>
            <a:xfrm>
              <a:off x="483480" y="2083680"/>
              <a:ext cx="2441160" cy="1433520"/>
            </a:xfrm>
            <a:custGeom>
              <a:avLst/>
              <a:gdLst>
                <a:gd name="textAreaLeft" fmla="*/ 0 w 2441160"/>
                <a:gd name="textAreaRight" fmla="*/ 2441520 w 2441160"/>
                <a:gd name="textAreaTop" fmla="*/ 0 h 1433520"/>
                <a:gd name="textAreaBottom" fmla="*/ 1433880 h 1433520"/>
              </a:gdLst>
              <a:ahLst/>
              <a:rect l="textAreaLeft" t="textAreaTop" r="textAreaRight" b="textAreaBottom"/>
              <a:pathLst>
                <a:path w="124927" h="84075">
                  <a:moveTo>
                    <a:pt x="2371" y="1"/>
                  </a:moveTo>
                  <a:cubicBezTo>
                    <a:pt x="1064" y="1"/>
                    <a:pt x="0" y="1064"/>
                    <a:pt x="0" y="2341"/>
                  </a:cubicBezTo>
                  <a:lnTo>
                    <a:pt x="0" y="81734"/>
                  </a:lnTo>
                  <a:cubicBezTo>
                    <a:pt x="0" y="83041"/>
                    <a:pt x="1064" y="84075"/>
                    <a:pt x="2371" y="84075"/>
                  </a:cubicBezTo>
                  <a:lnTo>
                    <a:pt x="122556" y="84075"/>
                  </a:lnTo>
                  <a:cubicBezTo>
                    <a:pt x="123863" y="84075"/>
                    <a:pt x="124926" y="83041"/>
                    <a:pt x="124926" y="81734"/>
                  </a:cubicBezTo>
                  <a:lnTo>
                    <a:pt x="124926" y="2341"/>
                  </a:lnTo>
                  <a:cubicBezTo>
                    <a:pt x="124926" y="1064"/>
                    <a:pt x="123863" y="1"/>
                    <a:pt x="122556" y="1"/>
                  </a:cubicBezTo>
                  <a:close/>
                </a:path>
              </a:pathLst>
            </a:custGeom>
            <a:solidFill>
              <a:schemeClr val="accent2"/>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1516" name="Google Shape;2517;p 1"/>
            <p:cNvSpPr/>
            <p:nvPr/>
          </p:nvSpPr>
          <p:spPr>
            <a:xfrm>
              <a:off x="522360" y="2123640"/>
              <a:ext cx="2363400" cy="1231200"/>
            </a:xfrm>
            <a:custGeom>
              <a:avLst/>
              <a:gdLst>
                <a:gd name="textAreaLeft" fmla="*/ 0 w 2363400"/>
                <a:gd name="textAreaRight" fmla="*/ 2363760 w 2363400"/>
                <a:gd name="textAreaTop" fmla="*/ 0 h 1231200"/>
                <a:gd name="textAreaBottom" fmla="*/ 1231560 h 1231200"/>
              </a:gdLst>
              <a:ahLst/>
              <a:rect l="textAreaLeft" t="textAreaTop" r="textAreaRight" b="textAreaBottom"/>
              <a:pathLst>
                <a:path w="120976" h="72220">
                  <a:moveTo>
                    <a:pt x="913" y="0"/>
                  </a:moveTo>
                  <a:cubicBezTo>
                    <a:pt x="426" y="0"/>
                    <a:pt x="1" y="426"/>
                    <a:pt x="1" y="942"/>
                  </a:cubicBezTo>
                  <a:lnTo>
                    <a:pt x="1" y="71278"/>
                  </a:lnTo>
                  <a:cubicBezTo>
                    <a:pt x="1" y="71794"/>
                    <a:pt x="426" y="72220"/>
                    <a:pt x="913" y="72220"/>
                  </a:cubicBezTo>
                  <a:lnTo>
                    <a:pt x="120064" y="72220"/>
                  </a:lnTo>
                  <a:cubicBezTo>
                    <a:pt x="120581" y="72220"/>
                    <a:pt x="120976" y="71794"/>
                    <a:pt x="120976" y="71278"/>
                  </a:cubicBezTo>
                  <a:lnTo>
                    <a:pt x="120976" y="942"/>
                  </a:lnTo>
                  <a:cubicBezTo>
                    <a:pt x="120976" y="426"/>
                    <a:pt x="120581" y="0"/>
                    <a:pt x="120064" y="0"/>
                  </a:cubicBezTo>
                  <a:close/>
                </a:path>
              </a:pathLst>
            </a:custGeom>
            <a:solidFill>
              <a:schemeClr val="dk1"/>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1517" name="Google Shape;2518;p 1"/>
            <p:cNvSpPr/>
            <p:nvPr/>
          </p:nvSpPr>
          <p:spPr>
            <a:xfrm>
              <a:off x="1659240" y="3391560"/>
              <a:ext cx="90000" cy="78840"/>
            </a:xfrm>
            <a:custGeom>
              <a:avLst/>
              <a:gdLst>
                <a:gd name="textAreaLeft" fmla="*/ 0 w 90000"/>
                <a:gd name="textAreaRight" fmla="*/ 90360 w 90000"/>
                <a:gd name="textAreaTop" fmla="*/ 0 h 78840"/>
                <a:gd name="textAreaBottom" fmla="*/ 79200 h 78840"/>
              </a:gdLst>
              <a:ahLst/>
              <a:rect l="textAreaLeft" t="textAreaTop" r="textAreaRight" b="textAreaBottom"/>
              <a:pathLst>
                <a:path w="4621" h="4652">
                  <a:moveTo>
                    <a:pt x="2310" y="1"/>
                  </a:moveTo>
                  <a:cubicBezTo>
                    <a:pt x="1034" y="1"/>
                    <a:pt x="0" y="1034"/>
                    <a:pt x="0" y="2341"/>
                  </a:cubicBezTo>
                  <a:cubicBezTo>
                    <a:pt x="0" y="3618"/>
                    <a:pt x="1034" y="4651"/>
                    <a:pt x="2310" y="4651"/>
                  </a:cubicBezTo>
                  <a:cubicBezTo>
                    <a:pt x="3587" y="4651"/>
                    <a:pt x="4620" y="3618"/>
                    <a:pt x="4620" y="2341"/>
                  </a:cubicBezTo>
                  <a:cubicBezTo>
                    <a:pt x="4620" y="1034"/>
                    <a:pt x="3587" y="1"/>
                    <a:pt x="2310" y="1"/>
                  </a:cubicBezTo>
                  <a:close/>
                </a:path>
              </a:pathLst>
            </a:custGeom>
            <a:solidFill>
              <a:schemeClr val="dk1"/>
            </a:solidFill>
            <a:ln w="0">
              <a:noFill/>
            </a:ln>
          </p:spPr>
          <p:style>
            <a:lnRef idx="0"/>
            <a:fillRef idx="0"/>
            <a:effectRef idx="0"/>
            <a:fontRef idx="minor"/>
          </p:style>
          <p:txBody>
            <a:bodyPr tIns="87840" bIns="87840" anchor="ctr">
              <a:noAutofit/>
            </a:bodyPr>
            <a:p>
              <a:endParaRPr b="0" lang="en-US" sz="1400" spc="-1" strike="noStrike">
                <a:solidFill>
                  <a:srgbClr val="000000"/>
                </a:solidFill>
                <a:latin typeface="Arial"/>
              </a:endParaRPr>
            </a:p>
          </p:txBody>
        </p:sp>
        <p:sp>
          <p:nvSpPr>
            <p:cNvPr id="1518" name="Google Shape;2519;p 1"/>
            <p:cNvSpPr/>
            <p:nvPr/>
          </p:nvSpPr>
          <p:spPr>
            <a:xfrm>
              <a:off x="578160" y="2422800"/>
              <a:ext cx="299520" cy="865080"/>
            </a:xfrm>
            <a:custGeom>
              <a:avLst/>
              <a:gdLst>
                <a:gd name="textAreaLeft" fmla="*/ 0 w 299520"/>
                <a:gd name="textAreaRight" fmla="*/ 299880 w 299520"/>
                <a:gd name="textAreaTop" fmla="*/ 0 h 865080"/>
                <a:gd name="textAreaBottom" fmla="*/ 865440 h 865080"/>
              </a:gdLst>
              <a:ahLst/>
              <a:rect l="textAreaLeft" t="textAreaTop" r="textAreaRight" b="textAreaBottom"/>
              <a:pathLst>
                <a:path w="15351" h="50731">
                  <a:moveTo>
                    <a:pt x="1126" y="0"/>
                  </a:moveTo>
                  <a:cubicBezTo>
                    <a:pt x="518" y="0"/>
                    <a:pt x="1" y="517"/>
                    <a:pt x="1" y="1125"/>
                  </a:cubicBezTo>
                  <a:lnTo>
                    <a:pt x="1" y="49606"/>
                  </a:lnTo>
                  <a:cubicBezTo>
                    <a:pt x="1" y="50214"/>
                    <a:pt x="518" y="50731"/>
                    <a:pt x="1126" y="50731"/>
                  </a:cubicBezTo>
                  <a:lnTo>
                    <a:pt x="14226" y="50731"/>
                  </a:lnTo>
                  <a:cubicBezTo>
                    <a:pt x="14834" y="50731"/>
                    <a:pt x="15351" y="50214"/>
                    <a:pt x="15351" y="49606"/>
                  </a:cubicBezTo>
                  <a:lnTo>
                    <a:pt x="15351" y="1125"/>
                  </a:lnTo>
                  <a:cubicBezTo>
                    <a:pt x="15351" y="517"/>
                    <a:pt x="14834" y="0"/>
                    <a:pt x="14226" y="0"/>
                  </a:cubicBezTo>
                  <a:close/>
                </a:path>
              </a:pathLst>
            </a:custGeom>
            <a:solidFill>
              <a:schemeClr val="lt1"/>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1519" name="Google Shape;2520;p 1"/>
            <p:cNvSpPr/>
            <p:nvPr/>
          </p:nvSpPr>
          <p:spPr>
            <a:xfrm>
              <a:off x="1039320" y="2728800"/>
              <a:ext cx="299520" cy="558360"/>
            </a:xfrm>
            <a:custGeom>
              <a:avLst/>
              <a:gdLst>
                <a:gd name="textAreaLeft" fmla="*/ 0 w 299520"/>
                <a:gd name="textAreaRight" fmla="*/ 299880 w 299520"/>
                <a:gd name="textAreaTop" fmla="*/ 0 h 558360"/>
                <a:gd name="textAreaBottom" fmla="*/ 558720 h 558360"/>
              </a:gdLst>
              <a:ahLst/>
              <a:rect l="textAreaLeft" t="textAreaTop" r="textAreaRight" b="textAreaBottom"/>
              <a:pathLst>
                <a:path w="15350" h="32767">
                  <a:moveTo>
                    <a:pt x="1125" y="0"/>
                  </a:moveTo>
                  <a:cubicBezTo>
                    <a:pt x="517" y="0"/>
                    <a:pt x="0" y="486"/>
                    <a:pt x="0" y="1125"/>
                  </a:cubicBezTo>
                  <a:lnTo>
                    <a:pt x="0" y="31642"/>
                  </a:lnTo>
                  <a:cubicBezTo>
                    <a:pt x="0" y="32250"/>
                    <a:pt x="517" y="32767"/>
                    <a:pt x="1125" y="32767"/>
                  </a:cubicBezTo>
                  <a:lnTo>
                    <a:pt x="14225" y="32767"/>
                  </a:lnTo>
                  <a:cubicBezTo>
                    <a:pt x="14833" y="32767"/>
                    <a:pt x="15350" y="32250"/>
                    <a:pt x="15350" y="31642"/>
                  </a:cubicBezTo>
                  <a:lnTo>
                    <a:pt x="15350" y="1125"/>
                  </a:lnTo>
                  <a:cubicBezTo>
                    <a:pt x="15350" y="486"/>
                    <a:pt x="14833" y="0"/>
                    <a:pt x="14225" y="0"/>
                  </a:cubicBezTo>
                  <a:close/>
                </a:path>
              </a:pathLst>
            </a:custGeom>
            <a:solidFill>
              <a:schemeClr val="lt1"/>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1520" name="Google Shape;2521;p 1"/>
            <p:cNvSpPr/>
            <p:nvPr/>
          </p:nvSpPr>
          <p:spPr>
            <a:xfrm>
              <a:off x="1500120" y="2580120"/>
              <a:ext cx="299520" cy="707760"/>
            </a:xfrm>
            <a:custGeom>
              <a:avLst/>
              <a:gdLst>
                <a:gd name="textAreaLeft" fmla="*/ 0 w 299520"/>
                <a:gd name="textAreaRight" fmla="*/ 299880 w 299520"/>
                <a:gd name="textAreaTop" fmla="*/ 0 h 707760"/>
                <a:gd name="textAreaBottom" fmla="*/ 708120 h 707760"/>
              </a:gdLst>
              <a:ahLst/>
              <a:rect l="textAreaLeft" t="textAreaTop" r="textAreaRight" b="textAreaBottom"/>
              <a:pathLst>
                <a:path w="15350" h="41491">
                  <a:moveTo>
                    <a:pt x="1125" y="1"/>
                  </a:moveTo>
                  <a:cubicBezTo>
                    <a:pt x="517" y="1"/>
                    <a:pt x="0" y="517"/>
                    <a:pt x="0" y="1125"/>
                  </a:cubicBezTo>
                  <a:lnTo>
                    <a:pt x="0" y="40366"/>
                  </a:lnTo>
                  <a:cubicBezTo>
                    <a:pt x="0" y="40974"/>
                    <a:pt x="517" y="41491"/>
                    <a:pt x="1125" y="41491"/>
                  </a:cubicBezTo>
                  <a:lnTo>
                    <a:pt x="14225" y="41491"/>
                  </a:lnTo>
                  <a:cubicBezTo>
                    <a:pt x="14833" y="41491"/>
                    <a:pt x="15350" y="40974"/>
                    <a:pt x="15350" y="40366"/>
                  </a:cubicBezTo>
                  <a:lnTo>
                    <a:pt x="15350" y="1125"/>
                  </a:lnTo>
                  <a:cubicBezTo>
                    <a:pt x="15350" y="517"/>
                    <a:pt x="14833" y="1"/>
                    <a:pt x="14225" y="1"/>
                  </a:cubicBezTo>
                  <a:close/>
                </a:path>
              </a:pathLst>
            </a:custGeom>
            <a:solidFill>
              <a:schemeClr val="lt1"/>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1521" name="Google Shape;2522;p 1"/>
            <p:cNvSpPr/>
            <p:nvPr/>
          </p:nvSpPr>
          <p:spPr>
            <a:xfrm>
              <a:off x="1960560" y="2730960"/>
              <a:ext cx="299520" cy="556200"/>
            </a:xfrm>
            <a:custGeom>
              <a:avLst/>
              <a:gdLst>
                <a:gd name="textAreaLeft" fmla="*/ 0 w 299520"/>
                <a:gd name="textAreaRight" fmla="*/ 299880 w 299520"/>
                <a:gd name="textAreaTop" fmla="*/ 0 h 556200"/>
                <a:gd name="textAreaBottom" fmla="*/ 556560 h 556200"/>
              </a:gdLst>
              <a:ahLst/>
              <a:rect l="textAreaLeft" t="textAreaTop" r="textAreaRight" b="textAreaBottom"/>
              <a:pathLst>
                <a:path w="15351" h="32646">
                  <a:moveTo>
                    <a:pt x="1125" y="1"/>
                  </a:moveTo>
                  <a:cubicBezTo>
                    <a:pt x="487" y="1"/>
                    <a:pt x="0" y="487"/>
                    <a:pt x="0" y="1125"/>
                  </a:cubicBezTo>
                  <a:lnTo>
                    <a:pt x="0" y="31521"/>
                  </a:lnTo>
                  <a:cubicBezTo>
                    <a:pt x="0" y="32129"/>
                    <a:pt x="487" y="32646"/>
                    <a:pt x="1125" y="32646"/>
                  </a:cubicBezTo>
                  <a:lnTo>
                    <a:pt x="14195" y="32646"/>
                  </a:lnTo>
                  <a:cubicBezTo>
                    <a:pt x="14833" y="32646"/>
                    <a:pt x="15350" y="32129"/>
                    <a:pt x="15320" y="31521"/>
                  </a:cubicBezTo>
                  <a:lnTo>
                    <a:pt x="15320" y="1125"/>
                  </a:lnTo>
                  <a:cubicBezTo>
                    <a:pt x="15320" y="487"/>
                    <a:pt x="14833" y="1"/>
                    <a:pt x="14195" y="1"/>
                  </a:cubicBezTo>
                  <a:close/>
                </a:path>
              </a:pathLst>
            </a:custGeom>
            <a:solidFill>
              <a:schemeClr val="lt1"/>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1522" name="Google Shape;2523;p 1"/>
            <p:cNvSpPr/>
            <p:nvPr/>
          </p:nvSpPr>
          <p:spPr>
            <a:xfrm>
              <a:off x="2421720" y="2922120"/>
              <a:ext cx="298800" cy="365040"/>
            </a:xfrm>
            <a:custGeom>
              <a:avLst/>
              <a:gdLst>
                <a:gd name="textAreaLeft" fmla="*/ 0 w 298800"/>
                <a:gd name="textAreaRight" fmla="*/ 299160 w 298800"/>
                <a:gd name="textAreaTop" fmla="*/ 0 h 365040"/>
                <a:gd name="textAreaBottom" fmla="*/ 365400 h 365040"/>
              </a:gdLst>
              <a:ahLst/>
              <a:rect l="textAreaLeft" t="textAreaTop" r="textAreaRight" b="textAreaBottom"/>
              <a:pathLst>
                <a:path w="15320" h="21430">
                  <a:moveTo>
                    <a:pt x="699" y="1"/>
                  </a:moveTo>
                  <a:cubicBezTo>
                    <a:pt x="304" y="1"/>
                    <a:pt x="0" y="305"/>
                    <a:pt x="0" y="700"/>
                  </a:cubicBezTo>
                  <a:lnTo>
                    <a:pt x="0" y="20730"/>
                  </a:lnTo>
                  <a:cubicBezTo>
                    <a:pt x="0" y="21095"/>
                    <a:pt x="304" y="21430"/>
                    <a:pt x="699" y="21430"/>
                  </a:cubicBezTo>
                  <a:lnTo>
                    <a:pt x="14621" y="21430"/>
                  </a:lnTo>
                  <a:cubicBezTo>
                    <a:pt x="15016" y="21430"/>
                    <a:pt x="15320" y="21095"/>
                    <a:pt x="15320" y="20730"/>
                  </a:cubicBezTo>
                  <a:lnTo>
                    <a:pt x="15320" y="700"/>
                  </a:lnTo>
                  <a:cubicBezTo>
                    <a:pt x="15320" y="305"/>
                    <a:pt x="15016" y="1"/>
                    <a:pt x="14621" y="1"/>
                  </a:cubicBezTo>
                  <a:close/>
                </a:path>
              </a:pathLst>
            </a:custGeom>
            <a:solidFill>
              <a:schemeClr val="lt1"/>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523" name="Google Shape;2524;p 1"/>
            <p:cNvSpPr/>
            <p:nvPr/>
          </p:nvSpPr>
          <p:spPr>
            <a:xfrm>
              <a:off x="728640" y="2251800"/>
              <a:ext cx="1842480" cy="570960"/>
            </a:xfrm>
            <a:custGeom>
              <a:avLst/>
              <a:gdLst>
                <a:gd name="textAreaLeft" fmla="*/ 0 w 1842480"/>
                <a:gd name="textAreaRight" fmla="*/ 1842840 w 1842480"/>
                <a:gd name="textAreaTop" fmla="*/ 0 h 570960"/>
                <a:gd name="textAreaBottom" fmla="*/ 571320 h 570960"/>
              </a:gdLst>
              <a:ahLst/>
              <a:rect l="textAreaLeft" t="textAreaTop" r="textAreaRight" b="textAreaBottom"/>
              <a:pathLst>
                <a:path fill="none" w="94318" h="33528">
                  <a:moveTo>
                    <a:pt x="0" y="1"/>
                  </a:moveTo>
                  <a:lnTo>
                    <a:pt x="23618" y="21946"/>
                  </a:lnTo>
                  <a:lnTo>
                    <a:pt x="47721" y="12311"/>
                  </a:lnTo>
                  <a:lnTo>
                    <a:pt x="71187" y="21065"/>
                  </a:lnTo>
                  <a:lnTo>
                    <a:pt x="94318" y="33527"/>
                  </a:lnTo>
                </a:path>
              </a:pathLst>
            </a:custGeom>
            <a:solidFill>
              <a:schemeClr val="accent1"/>
            </a:solidFill>
            <a:ln w="50150">
              <a:solidFill>
                <a:srgbClr val="66b888"/>
              </a:solidFill>
              <a:miter/>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1524" name="Google Shape;2525;p 1"/>
            <p:cNvSpPr/>
            <p:nvPr/>
          </p:nvSpPr>
          <p:spPr>
            <a:xfrm>
              <a:off x="677520" y="2206440"/>
              <a:ext cx="102960" cy="90000"/>
            </a:xfrm>
            <a:custGeom>
              <a:avLst/>
              <a:gdLst>
                <a:gd name="textAreaLeft" fmla="*/ 0 w 102960"/>
                <a:gd name="textAreaRight" fmla="*/ 103320 w 102960"/>
                <a:gd name="textAreaTop" fmla="*/ 0 h 90000"/>
                <a:gd name="textAreaBottom" fmla="*/ 90360 h 90000"/>
              </a:gdLst>
              <a:ahLst/>
              <a:rect l="textAreaLeft" t="textAreaTop" r="textAreaRight" b="textAreaBottom"/>
              <a:pathLst>
                <a:path w="5289" h="5290">
                  <a:moveTo>
                    <a:pt x="2645" y="0"/>
                  </a:moveTo>
                  <a:cubicBezTo>
                    <a:pt x="1186" y="0"/>
                    <a:pt x="0" y="1186"/>
                    <a:pt x="0" y="2645"/>
                  </a:cubicBezTo>
                  <a:cubicBezTo>
                    <a:pt x="0" y="4104"/>
                    <a:pt x="1186" y="5289"/>
                    <a:pt x="2645" y="5289"/>
                  </a:cubicBezTo>
                  <a:cubicBezTo>
                    <a:pt x="4103" y="5289"/>
                    <a:pt x="5289" y="4104"/>
                    <a:pt x="5289" y="2645"/>
                  </a:cubicBezTo>
                  <a:cubicBezTo>
                    <a:pt x="5289" y="1186"/>
                    <a:pt x="4103" y="0"/>
                    <a:pt x="2645" y="0"/>
                  </a:cubicBezTo>
                  <a:close/>
                </a:path>
              </a:pathLst>
            </a:custGeom>
            <a:solidFill>
              <a:schemeClr val="lt1"/>
            </a:solidFill>
            <a:ln w="0">
              <a:noFill/>
            </a:ln>
          </p:spPr>
          <p:style>
            <a:lnRef idx="0"/>
            <a:fillRef idx="0"/>
            <a:effectRef idx="0"/>
            <a:fontRef idx="minor"/>
          </p:style>
          <p:txBody>
            <a:bodyPr tIns="100080" bIns="100080" anchor="ctr">
              <a:noAutofit/>
            </a:bodyPr>
            <a:p>
              <a:endParaRPr b="0" lang="en-US" sz="1400" spc="-1" strike="noStrike">
                <a:solidFill>
                  <a:srgbClr val="000000"/>
                </a:solidFill>
                <a:latin typeface="Arial"/>
              </a:endParaRPr>
            </a:p>
          </p:txBody>
        </p:sp>
        <p:sp>
          <p:nvSpPr>
            <p:cNvPr id="1525" name="Google Shape;2526;p 1"/>
            <p:cNvSpPr/>
            <p:nvPr/>
          </p:nvSpPr>
          <p:spPr>
            <a:xfrm>
              <a:off x="657720" y="2189520"/>
              <a:ext cx="142200" cy="124200"/>
            </a:xfrm>
            <a:custGeom>
              <a:avLst/>
              <a:gdLst>
                <a:gd name="textAreaLeft" fmla="*/ 0 w 142200"/>
                <a:gd name="textAreaRight" fmla="*/ 142560 w 142200"/>
                <a:gd name="textAreaTop" fmla="*/ 0 h 124200"/>
                <a:gd name="textAreaBottom" fmla="*/ 124560 h 124200"/>
              </a:gdLst>
              <a:ahLst/>
              <a:rect l="textAreaLeft" t="textAreaTop" r="textAreaRight" b="textAreaBottom"/>
              <a:pathLst>
                <a:path w="7295" h="7296">
                  <a:moveTo>
                    <a:pt x="3648" y="2006"/>
                  </a:moveTo>
                  <a:cubicBezTo>
                    <a:pt x="4529" y="2006"/>
                    <a:pt x="5289" y="2736"/>
                    <a:pt x="5289" y="3648"/>
                  </a:cubicBezTo>
                  <a:cubicBezTo>
                    <a:pt x="5289" y="4560"/>
                    <a:pt x="4529" y="5289"/>
                    <a:pt x="3648" y="5289"/>
                  </a:cubicBezTo>
                  <a:cubicBezTo>
                    <a:pt x="2736" y="5289"/>
                    <a:pt x="2006" y="4560"/>
                    <a:pt x="2006" y="3648"/>
                  </a:cubicBezTo>
                  <a:cubicBezTo>
                    <a:pt x="2006" y="2736"/>
                    <a:pt x="2736" y="2006"/>
                    <a:pt x="3648" y="2006"/>
                  </a:cubicBezTo>
                  <a:close/>
                  <a:moveTo>
                    <a:pt x="3648" y="0"/>
                  </a:moveTo>
                  <a:cubicBezTo>
                    <a:pt x="1611" y="0"/>
                    <a:pt x="0" y="1642"/>
                    <a:pt x="0" y="3648"/>
                  </a:cubicBezTo>
                  <a:cubicBezTo>
                    <a:pt x="0" y="5654"/>
                    <a:pt x="1611" y="7295"/>
                    <a:pt x="3648" y="7295"/>
                  </a:cubicBezTo>
                  <a:cubicBezTo>
                    <a:pt x="5654" y="7295"/>
                    <a:pt x="7295" y="5654"/>
                    <a:pt x="7295" y="3648"/>
                  </a:cubicBezTo>
                  <a:cubicBezTo>
                    <a:pt x="7295" y="1642"/>
                    <a:pt x="5654" y="0"/>
                    <a:pt x="3648" y="0"/>
                  </a:cubicBezTo>
                  <a:close/>
                </a:path>
              </a:pathLst>
            </a:custGeom>
            <a:solidFill>
              <a:schemeClr val="accent1"/>
            </a:solidFill>
            <a:ln w="0">
              <a:noFill/>
            </a:ln>
          </p:spPr>
          <p:style>
            <a:lnRef idx="0"/>
            <a:fillRef idx="0"/>
            <a:effectRef idx="0"/>
            <a:fontRef idx="minor"/>
          </p:style>
          <p:txBody>
            <a:bodyPr tIns="138240" bIns="138240" anchor="ctr">
              <a:noAutofit/>
            </a:bodyPr>
            <a:p>
              <a:endParaRPr b="0" lang="en-US" sz="1400" spc="-1" strike="noStrike">
                <a:solidFill>
                  <a:srgbClr val="000000"/>
                </a:solidFill>
                <a:latin typeface="Arial"/>
              </a:endParaRPr>
            </a:p>
          </p:txBody>
        </p:sp>
        <p:sp>
          <p:nvSpPr>
            <p:cNvPr id="1526" name="Google Shape;2527;p 1"/>
            <p:cNvSpPr/>
            <p:nvPr/>
          </p:nvSpPr>
          <p:spPr>
            <a:xfrm>
              <a:off x="1138320" y="2579400"/>
              <a:ext cx="102240" cy="89640"/>
            </a:xfrm>
            <a:custGeom>
              <a:avLst/>
              <a:gdLst>
                <a:gd name="textAreaLeft" fmla="*/ 0 w 102240"/>
                <a:gd name="textAreaRight" fmla="*/ 102600 w 102240"/>
                <a:gd name="textAreaTop" fmla="*/ 0 h 89640"/>
                <a:gd name="textAreaBottom" fmla="*/ 90000 h 89640"/>
              </a:gdLst>
              <a:ahLst/>
              <a:rect l="textAreaLeft" t="textAreaTop" r="textAreaRight" b="textAreaBottom"/>
              <a:pathLst>
                <a:path w="5259" h="5290">
                  <a:moveTo>
                    <a:pt x="2645" y="1"/>
                  </a:moveTo>
                  <a:cubicBezTo>
                    <a:pt x="1155" y="1"/>
                    <a:pt x="0" y="1186"/>
                    <a:pt x="0" y="2645"/>
                  </a:cubicBezTo>
                  <a:cubicBezTo>
                    <a:pt x="0" y="4104"/>
                    <a:pt x="1155" y="5290"/>
                    <a:pt x="2645" y="5290"/>
                  </a:cubicBezTo>
                  <a:cubicBezTo>
                    <a:pt x="4104" y="5290"/>
                    <a:pt x="5259" y="4104"/>
                    <a:pt x="5259" y="2645"/>
                  </a:cubicBezTo>
                  <a:cubicBezTo>
                    <a:pt x="5259" y="1186"/>
                    <a:pt x="4104" y="1"/>
                    <a:pt x="2645" y="1"/>
                  </a:cubicBezTo>
                  <a:close/>
                </a:path>
              </a:pathLst>
            </a:custGeom>
            <a:solidFill>
              <a:schemeClr val="lt1"/>
            </a:solidFill>
            <a:ln w="0">
              <a:noFill/>
            </a:ln>
          </p:spPr>
          <p:style>
            <a:lnRef idx="0"/>
            <a:fillRef idx="0"/>
            <a:effectRef idx="0"/>
            <a:fontRef idx="minor"/>
          </p:style>
          <p:txBody>
            <a:bodyPr tIns="100080" bIns="100080" anchor="ctr">
              <a:noAutofit/>
            </a:bodyPr>
            <a:p>
              <a:endParaRPr b="0" lang="en-US" sz="1400" spc="-1" strike="noStrike">
                <a:solidFill>
                  <a:srgbClr val="000000"/>
                </a:solidFill>
                <a:latin typeface="Arial"/>
              </a:endParaRPr>
            </a:p>
          </p:txBody>
        </p:sp>
        <p:sp>
          <p:nvSpPr>
            <p:cNvPr id="1527" name="Google Shape;2528;p 1"/>
            <p:cNvSpPr/>
            <p:nvPr/>
          </p:nvSpPr>
          <p:spPr>
            <a:xfrm>
              <a:off x="1117800" y="2562120"/>
              <a:ext cx="143280" cy="124200"/>
            </a:xfrm>
            <a:custGeom>
              <a:avLst/>
              <a:gdLst>
                <a:gd name="textAreaLeft" fmla="*/ 0 w 143280"/>
                <a:gd name="textAreaRight" fmla="*/ 143640 w 143280"/>
                <a:gd name="textAreaTop" fmla="*/ 0 h 124200"/>
                <a:gd name="textAreaBottom" fmla="*/ 124560 h 124200"/>
              </a:gdLst>
              <a:ahLst/>
              <a:rect l="textAreaLeft" t="textAreaTop" r="textAreaRight" b="textAreaBottom"/>
              <a:pathLst>
                <a:path w="7327" h="7296">
                  <a:moveTo>
                    <a:pt x="3679" y="2007"/>
                  </a:moveTo>
                  <a:cubicBezTo>
                    <a:pt x="4560" y="2007"/>
                    <a:pt x="5290" y="2736"/>
                    <a:pt x="5290" y="3648"/>
                  </a:cubicBezTo>
                  <a:cubicBezTo>
                    <a:pt x="5290" y="4560"/>
                    <a:pt x="4560" y="5290"/>
                    <a:pt x="3679" y="5290"/>
                  </a:cubicBezTo>
                  <a:cubicBezTo>
                    <a:pt x="2767" y="5290"/>
                    <a:pt x="2037" y="4560"/>
                    <a:pt x="2037" y="3648"/>
                  </a:cubicBezTo>
                  <a:cubicBezTo>
                    <a:pt x="2037" y="2736"/>
                    <a:pt x="2767" y="2007"/>
                    <a:pt x="3679" y="2007"/>
                  </a:cubicBezTo>
                  <a:close/>
                  <a:moveTo>
                    <a:pt x="3679" y="1"/>
                  </a:moveTo>
                  <a:cubicBezTo>
                    <a:pt x="1642" y="1"/>
                    <a:pt x="1" y="1642"/>
                    <a:pt x="1" y="3648"/>
                  </a:cubicBezTo>
                  <a:cubicBezTo>
                    <a:pt x="1" y="5654"/>
                    <a:pt x="1642" y="7296"/>
                    <a:pt x="3679" y="7296"/>
                  </a:cubicBezTo>
                  <a:cubicBezTo>
                    <a:pt x="5685" y="7296"/>
                    <a:pt x="7326" y="5654"/>
                    <a:pt x="7326" y="3648"/>
                  </a:cubicBezTo>
                  <a:cubicBezTo>
                    <a:pt x="7326" y="1642"/>
                    <a:pt x="5685" y="1"/>
                    <a:pt x="3679" y="1"/>
                  </a:cubicBezTo>
                  <a:close/>
                </a:path>
              </a:pathLst>
            </a:custGeom>
            <a:solidFill>
              <a:schemeClr val="accent1"/>
            </a:solidFill>
            <a:ln w="0">
              <a:noFill/>
            </a:ln>
          </p:spPr>
          <p:style>
            <a:lnRef idx="0"/>
            <a:fillRef idx="0"/>
            <a:effectRef idx="0"/>
            <a:fontRef idx="minor"/>
          </p:style>
          <p:txBody>
            <a:bodyPr tIns="138240" bIns="138240" anchor="ctr">
              <a:noAutofit/>
            </a:bodyPr>
            <a:p>
              <a:endParaRPr b="0" lang="en-US" sz="1400" spc="-1" strike="noStrike">
                <a:solidFill>
                  <a:srgbClr val="000000"/>
                </a:solidFill>
                <a:latin typeface="Arial"/>
              </a:endParaRPr>
            </a:p>
          </p:txBody>
        </p:sp>
        <p:sp>
          <p:nvSpPr>
            <p:cNvPr id="1528" name="Google Shape;2529;p 1"/>
            <p:cNvSpPr/>
            <p:nvPr/>
          </p:nvSpPr>
          <p:spPr>
            <a:xfrm>
              <a:off x="1608480" y="2416680"/>
              <a:ext cx="103320" cy="90000"/>
            </a:xfrm>
            <a:custGeom>
              <a:avLst/>
              <a:gdLst>
                <a:gd name="textAreaLeft" fmla="*/ 0 w 103320"/>
                <a:gd name="textAreaRight" fmla="*/ 103680 w 103320"/>
                <a:gd name="textAreaTop" fmla="*/ 0 h 90000"/>
                <a:gd name="textAreaBottom" fmla="*/ 90360 h 90000"/>
              </a:gdLst>
              <a:ahLst/>
              <a:rect l="textAreaLeft" t="textAreaTop" r="textAreaRight" b="textAreaBottom"/>
              <a:pathLst>
                <a:path w="5290" h="5290">
                  <a:moveTo>
                    <a:pt x="2645" y="1"/>
                  </a:moveTo>
                  <a:cubicBezTo>
                    <a:pt x="1186" y="1"/>
                    <a:pt x="1" y="1186"/>
                    <a:pt x="1" y="2645"/>
                  </a:cubicBezTo>
                  <a:cubicBezTo>
                    <a:pt x="1" y="4104"/>
                    <a:pt x="1186" y="5289"/>
                    <a:pt x="2645" y="5289"/>
                  </a:cubicBezTo>
                  <a:cubicBezTo>
                    <a:pt x="4104" y="5289"/>
                    <a:pt x="5289" y="4104"/>
                    <a:pt x="5289" y="2645"/>
                  </a:cubicBezTo>
                  <a:cubicBezTo>
                    <a:pt x="5289" y="1186"/>
                    <a:pt x="4104" y="1"/>
                    <a:pt x="2645" y="1"/>
                  </a:cubicBezTo>
                  <a:close/>
                </a:path>
              </a:pathLst>
            </a:custGeom>
            <a:solidFill>
              <a:schemeClr val="lt1"/>
            </a:solidFill>
            <a:ln w="0">
              <a:noFill/>
            </a:ln>
          </p:spPr>
          <p:style>
            <a:lnRef idx="0"/>
            <a:fillRef idx="0"/>
            <a:effectRef idx="0"/>
            <a:fontRef idx="minor"/>
          </p:style>
          <p:txBody>
            <a:bodyPr tIns="100080" bIns="100080" anchor="ctr">
              <a:noAutofit/>
            </a:bodyPr>
            <a:p>
              <a:endParaRPr b="0" lang="en-US" sz="1400" spc="-1" strike="noStrike">
                <a:solidFill>
                  <a:srgbClr val="000000"/>
                </a:solidFill>
                <a:latin typeface="Arial"/>
              </a:endParaRPr>
            </a:p>
          </p:txBody>
        </p:sp>
        <p:sp>
          <p:nvSpPr>
            <p:cNvPr id="1529" name="Google Shape;2530;p 1"/>
            <p:cNvSpPr/>
            <p:nvPr/>
          </p:nvSpPr>
          <p:spPr>
            <a:xfrm>
              <a:off x="1588680" y="2399400"/>
              <a:ext cx="142200" cy="123840"/>
            </a:xfrm>
            <a:custGeom>
              <a:avLst/>
              <a:gdLst>
                <a:gd name="textAreaLeft" fmla="*/ 0 w 142200"/>
                <a:gd name="textAreaRight" fmla="*/ 142560 w 142200"/>
                <a:gd name="textAreaTop" fmla="*/ 0 h 123840"/>
                <a:gd name="textAreaBottom" fmla="*/ 124200 h 123840"/>
              </a:gdLst>
              <a:ahLst/>
              <a:rect l="textAreaLeft" t="textAreaTop" r="textAreaRight" b="textAreaBottom"/>
              <a:pathLst>
                <a:path w="7296" h="7296">
                  <a:moveTo>
                    <a:pt x="3648" y="2007"/>
                  </a:moveTo>
                  <a:cubicBezTo>
                    <a:pt x="4560" y="2007"/>
                    <a:pt x="5289" y="2767"/>
                    <a:pt x="5289" y="3648"/>
                  </a:cubicBezTo>
                  <a:cubicBezTo>
                    <a:pt x="5289" y="4560"/>
                    <a:pt x="4560" y="5289"/>
                    <a:pt x="3648" y="5289"/>
                  </a:cubicBezTo>
                  <a:cubicBezTo>
                    <a:pt x="2766" y="5289"/>
                    <a:pt x="2007" y="4560"/>
                    <a:pt x="2007" y="3648"/>
                  </a:cubicBezTo>
                  <a:cubicBezTo>
                    <a:pt x="2007" y="2767"/>
                    <a:pt x="2766" y="2007"/>
                    <a:pt x="3648" y="2007"/>
                  </a:cubicBezTo>
                  <a:close/>
                  <a:moveTo>
                    <a:pt x="3648" y="1"/>
                  </a:moveTo>
                  <a:cubicBezTo>
                    <a:pt x="1642" y="1"/>
                    <a:pt x="0" y="1642"/>
                    <a:pt x="0" y="3648"/>
                  </a:cubicBezTo>
                  <a:cubicBezTo>
                    <a:pt x="0" y="5685"/>
                    <a:pt x="1642" y="7295"/>
                    <a:pt x="3648" y="7295"/>
                  </a:cubicBezTo>
                  <a:cubicBezTo>
                    <a:pt x="5684" y="7295"/>
                    <a:pt x="7295" y="5685"/>
                    <a:pt x="7295" y="3648"/>
                  </a:cubicBezTo>
                  <a:cubicBezTo>
                    <a:pt x="7295" y="1642"/>
                    <a:pt x="5684" y="1"/>
                    <a:pt x="3648" y="1"/>
                  </a:cubicBezTo>
                  <a:close/>
                </a:path>
              </a:pathLst>
            </a:custGeom>
            <a:solidFill>
              <a:schemeClr val="accent1"/>
            </a:solidFill>
            <a:ln w="0">
              <a:noFill/>
            </a:ln>
          </p:spPr>
          <p:style>
            <a:lnRef idx="0"/>
            <a:fillRef idx="0"/>
            <a:effectRef idx="0"/>
            <a:fontRef idx="minor"/>
          </p:style>
          <p:txBody>
            <a:bodyPr tIns="138240" bIns="138240" anchor="ctr">
              <a:noAutofit/>
            </a:bodyPr>
            <a:p>
              <a:endParaRPr b="0" lang="en-US" sz="1400" spc="-1" strike="noStrike">
                <a:solidFill>
                  <a:srgbClr val="000000"/>
                </a:solidFill>
                <a:latin typeface="Arial"/>
              </a:endParaRPr>
            </a:p>
          </p:txBody>
        </p:sp>
        <p:sp>
          <p:nvSpPr>
            <p:cNvPr id="1530" name="Google Shape;2531;p 1"/>
            <p:cNvSpPr/>
            <p:nvPr/>
          </p:nvSpPr>
          <p:spPr>
            <a:xfrm>
              <a:off x="2068920" y="2566800"/>
              <a:ext cx="103320" cy="89640"/>
            </a:xfrm>
            <a:custGeom>
              <a:avLst/>
              <a:gdLst>
                <a:gd name="textAreaLeft" fmla="*/ 0 w 103320"/>
                <a:gd name="textAreaRight" fmla="*/ 103680 w 103320"/>
                <a:gd name="textAreaTop" fmla="*/ 0 h 89640"/>
                <a:gd name="textAreaBottom" fmla="*/ 90000 h 89640"/>
              </a:gdLst>
              <a:ahLst/>
              <a:rect l="textAreaLeft" t="textAreaTop" r="textAreaRight" b="textAreaBottom"/>
              <a:pathLst>
                <a:path w="5290" h="5290">
                  <a:moveTo>
                    <a:pt x="2645" y="0"/>
                  </a:moveTo>
                  <a:cubicBezTo>
                    <a:pt x="1186" y="0"/>
                    <a:pt x="0" y="1186"/>
                    <a:pt x="0" y="2645"/>
                  </a:cubicBezTo>
                  <a:cubicBezTo>
                    <a:pt x="0" y="4104"/>
                    <a:pt x="1186" y="5289"/>
                    <a:pt x="2645" y="5289"/>
                  </a:cubicBezTo>
                  <a:cubicBezTo>
                    <a:pt x="4104" y="5289"/>
                    <a:pt x="5289" y="4104"/>
                    <a:pt x="5289" y="2645"/>
                  </a:cubicBezTo>
                  <a:cubicBezTo>
                    <a:pt x="5289" y="1186"/>
                    <a:pt x="4104" y="0"/>
                    <a:pt x="2645" y="0"/>
                  </a:cubicBezTo>
                  <a:close/>
                </a:path>
              </a:pathLst>
            </a:custGeom>
            <a:solidFill>
              <a:schemeClr val="lt1"/>
            </a:solidFill>
            <a:ln w="0">
              <a:noFill/>
            </a:ln>
          </p:spPr>
          <p:style>
            <a:lnRef idx="0"/>
            <a:fillRef idx="0"/>
            <a:effectRef idx="0"/>
            <a:fontRef idx="minor"/>
          </p:style>
          <p:txBody>
            <a:bodyPr tIns="100080" bIns="100080" anchor="ctr">
              <a:noAutofit/>
            </a:bodyPr>
            <a:p>
              <a:endParaRPr b="0" lang="en-US" sz="1400" spc="-1" strike="noStrike">
                <a:solidFill>
                  <a:srgbClr val="000000"/>
                </a:solidFill>
                <a:latin typeface="Arial"/>
              </a:endParaRPr>
            </a:p>
          </p:txBody>
        </p:sp>
        <p:sp>
          <p:nvSpPr>
            <p:cNvPr id="1531" name="Google Shape;2532;p 1"/>
            <p:cNvSpPr/>
            <p:nvPr/>
          </p:nvSpPr>
          <p:spPr>
            <a:xfrm>
              <a:off x="2049480" y="2549880"/>
              <a:ext cx="142200" cy="123840"/>
            </a:xfrm>
            <a:custGeom>
              <a:avLst/>
              <a:gdLst>
                <a:gd name="textAreaLeft" fmla="*/ 0 w 142200"/>
                <a:gd name="textAreaRight" fmla="*/ 142560 w 142200"/>
                <a:gd name="textAreaTop" fmla="*/ 0 h 123840"/>
                <a:gd name="textAreaBottom" fmla="*/ 124200 h 123840"/>
              </a:gdLst>
              <a:ahLst/>
              <a:rect l="textAreaLeft" t="textAreaTop" r="textAreaRight" b="textAreaBottom"/>
              <a:pathLst>
                <a:path w="7296" h="7296">
                  <a:moveTo>
                    <a:pt x="3648" y="2006"/>
                  </a:moveTo>
                  <a:cubicBezTo>
                    <a:pt x="4560" y="2006"/>
                    <a:pt x="5289" y="2736"/>
                    <a:pt x="5289" y="3648"/>
                  </a:cubicBezTo>
                  <a:cubicBezTo>
                    <a:pt x="5289" y="4560"/>
                    <a:pt x="4560" y="5289"/>
                    <a:pt x="3648" y="5289"/>
                  </a:cubicBezTo>
                  <a:cubicBezTo>
                    <a:pt x="2736" y="5289"/>
                    <a:pt x="2006" y="4560"/>
                    <a:pt x="2006" y="3648"/>
                  </a:cubicBezTo>
                  <a:cubicBezTo>
                    <a:pt x="2006" y="2736"/>
                    <a:pt x="2736" y="2006"/>
                    <a:pt x="3648" y="2006"/>
                  </a:cubicBezTo>
                  <a:close/>
                  <a:moveTo>
                    <a:pt x="3648" y="0"/>
                  </a:moveTo>
                  <a:cubicBezTo>
                    <a:pt x="1642" y="0"/>
                    <a:pt x="0" y="1642"/>
                    <a:pt x="0" y="3648"/>
                  </a:cubicBezTo>
                  <a:cubicBezTo>
                    <a:pt x="0" y="5654"/>
                    <a:pt x="1642" y="7295"/>
                    <a:pt x="3648" y="7295"/>
                  </a:cubicBezTo>
                  <a:cubicBezTo>
                    <a:pt x="5654" y="7295"/>
                    <a:pt x="7295" y="5654"/>
                    <a:pt x="7295" y="3648"/>
                  </a:cubicBezTo>
                  <a:cubicBezTo>
                    <a:pt x="7295" y="1642"/>
                    <a:pt x="5654" y="0"/>
                    <a:pt x="3648" y="0"/>
                  </a:cubicBezTo>
                  <a:close/>
                </a:path>
              </a:pathLst>
            </a:custGeom>
            <a:solidFill>
              <a:schemeClr val="accent1"/>
            </a:solidFill>
            <a:ln w="0">
              <a:noFill/>
            </a:ln>
          </p:spPr>
          <p:style>
            <a:lnRef idx="0"/>
            <a:fillRef idx="0"/>
            <a:effectRef idx="0"/>
            <a:fontRef idx="minor"/>
          </p:style>
          <p:txBody>
            <a:bodyPr tIns="138240" bIns="138240" anchor="ctr">
              <a:noAutofit/>
            </a:bodyPr>
            <a:p>
              <a:endParaRPr b="0" lang="en-US" sz="1400" spc="-1" strike="noStrike">
                <a:solidFill>
                  <a:srgbClr val="000000"/>
                </a:solidFill>
                <a:latin typeface="Arial"/>
              </a:endParaRPr>
            </a:p>
          </p:txBody>
        </p:sp>
        <p:sp>
          <p:nvSpPr>
            <p:cNvPr id="1532" name="Google Shape;2533;p 1"/>
            <p:cNvSpPr/>
            <p:nvPr/>
          </p:nvSpPr>
          <p:spPr>
            <a:xfrm>
              <a:off x="2520360" y="2778480"/>
              <a:ext cx="102960" cy="89640"/>
            </a:xfrm>
            <a:custGeom>
              <a:avLst/>
              <a:gdLst>
                <a:gd name="textAreaLeft" fmla="*/ 0 w 102960"/>
                <a:gd name="textAreaRight" fmla="*/ 103320 w 102960"/>
                <a:gd name="textAreaTop" fmla="*/ 0 h 89640"/>
                <a:gd name="textAreaBottom" fmla="*/ 90000 h 89640"/>
              </a:gdLst>
              <a:ahLst/>
              <a:rect l="textAreaLeft" t="textAreaTop" r="textAreaRight" b="textAreaBottom"/>
              <a:pathLst>
                <a:path w="5290" h="5290">
                  <a:moveTo>
                    <a:pt x="2645" y="1"/>
                  </a:moveTo>
                  <a:cubicBezTo>
                    <a:pt x="1186" y="1"/>
                    <a:pt x="1" y="1186"/>
                    <a:pt x="1" y="2645"/>
                  </a:cubicBezTo>
                  <a:cubicBezTo>
                    <a:pt x="1" y="4104"/>
                    <a:pt x="1186" y="5290"/>
                    <a:pt x="2645" y="5290"/>
                  </a:cubicBezTo>
                  <a:cubicBezTo>
                    <a:pt x="4104" y="5290"/>
                    <a:pt x="5290" y="4104"/>
                    <a:pt x="5290" y="2645"/>
                  </a:cubicBezTo>
                  <a:cubicBezTo>
                    <a:pt x="5290" y="1186"/>
                    <a:pt x="4104" y="1"/>
                    <a:pt x="2645" y="1"/>
                  </a:cubicBezTo>
                  <a:close/>
                </a:path>
              </a:pathLst>
            </a:custGeom>
            <a:solidFill>
              <a:schemeClr val="lt1"/>
            </a:solidFill>
            <a:ln w="0">
              <a:noFill/>
            </a:ln>
          </p:spPr>
          <p:style>
            <a:lnRef idx="0"/>
            <a:fillRef idx="0"/>
            <a:effectRef idx="0"/>
            <a:fontRef idx="minor"/>
          </p:style>
          <p:txBody>
            <a:bodyPr tIns="100080" bIns="100080" anchor="ctr">
              <a:noAutofit/>
            </a:bodyPr>
            <a:p>
              <a:endParaRPr b="0" lang="en-US" sz="1400" spc="-1" strike="noStrike">
                <a:solidFill>
                  <a:srgbClr val="000000"/>
                </a:solidFill>
                <a:latin typeface="Arial"/>
              </a:endParaRPr>
            </a:p>
          </p:txBody>
        </p:sp>
        <p:sp>
          <p:nvSpPr>
            <p:cNvPr id="1533" name="Google Shape;2534;p 1"/>
            <p:cNvSpPr/>
            <p:nvPr/>
          </p:nvSpPr>
          <p:spPr>
            <a:xfrm>
              <a:off x="2500560" y="2761200"/>
              <a:ext cx="142200" cy="123840"/>
            </a:xfrm>
            <a:custGeom>
              <a:avLst/>
              <a:gdLst>
                <a:gd name="textAreaLeft" fmla="*/ 0 w 142200"/>
                <a:gd name="textAreaRight" fmla="*/ 142560 w 142200"/>
                <a:gd name="textAreaTop" fmla="*/ 0 h 123840"/>
                <a:gd name="textAreaBottom" fmla="*/ 124200 h 123840"/>
              </a:gdLst>
              <a:ahLst/>
              <a:rect l="textAreaLeft" t="textAreaTop" r="textAreaRight" b="textAreaBottom"/>
              <a:pathLst>
                <a:path w="7296" h="7296">
                  <a:moveTo>
                    <a:pt x="3648" y="2007"/>
                  </a:moveTo>
                  <a:cubicBezTo>
                    <a:pt x="4560" y="2007"/>
                    <a:pt x="5290" y="2736"/>
                    <a:pt x="5290" y="3648"/>
                  </a:cubicBezTo>
                  <a:cubicBezTo>
                    <a:pt x="5290" y="4560"/>
                    <a:pt x="4560" y="5289"/>
                    <a:pt x="3648" y="5289"/>
                  </a:cubicBezTo>
                  <a:cubicBezTo>
                    <a:pt x="2736" y="5289"/>
                    <a:pt x="2007" y="4560"/>
                    <a:pt x="2007" y="3648"/>
                  </a:cubicBezTo>
                  <a:cubicBezTo>
                    <a:pt x="2007" y="2736"/>
                    <a:pt x="2736" y="2007"/>
                    <a:pt x="3648" y="2007"/>
                  </a:cubicBezTo>
                  <a:close/>
                  <a:moveTo>
                    <a:pt x="3648" y="1"/>
                  </a:moveTo>
                  <a:cubicBezTo>
                    <a:pt x="1642" y="1"/>
                    <a:pt x="1" y="1642"/>
                    <a:pt x="1" y="3648"/>
                  </a:cubicBezTo>
                  <a:cubicBezTo>
                    <a:pt x="1" y="5654"/>
                    <a:pt x="1642" y="7296"/>
                    <a:pt x="3648" y="7296"/>
                  </a:cubicBezTo>
                  <a:cubicBezTo>
                    <a:pt x="5654" y="7296"/>
                    <a:pt x="7296" y="5654"/>
                    <a:pt x="7296" y="3648"/>
                  </a:cubicBezTo>
                  <a:cubicBezTo>
                    <a:pt x="7296" y="1642"/>
                    <a:pt x="5654" y="1"/>
                    <a:pt x="3648" y="1"/>
                  </a:cubicBezTo>
                  <a:close/>
                </a:path>
              </a:pathLst>
            </a:custGeom>
            <a:solidFill>
              <a:schemeClr val="accent1"/>
            </a:solidFill>
            <a:ln w="0">
              <a:noFill/>
            </a:ln>
          </p:spPr>
          <p:style>
            <a:lnRef idx="0"/>
            <a:fillRef idx="0"/>
            <a:effectRef idx="0"/>
            <a:fontRef idx="minor"/>
          </p:style>
          <p:txBody>
            <a:bodyPr tIns="138240" bIns="138240" anchor="ctr">
              <a:noAutofit/>
            </a:bodyPr>
            <a:p>
              <a:endParaRPr b="0" lang="en-US" sz="1400" spc="-1" strike="noStrike">
                <a:solidFill>
                  <a:srgbClr val="000000"/>
                </a:solidFill>
                <a:latin typeface="Arial"/>
              </a:endParaRPr>
            </a:p>
          </p:txBody>
        </p:sp>
        <p:sp>
          <p:nvSpPr>
            <p:cNvPr id="1534" name="Google Shape;2535;p 1"/>
            <p:cNvSpPr/>
            <p:nvPr/>
          </p:nvSpPr>
          <p:spPr>
            <a:xfrm>
              <a:off x="2641320" y="2335680"/>
              <a:ext cx="510840" cy="298800"/>
            </a:xfrm>
            <a:custGeom>
              <a:avLst/>
              <a:gdLst>
                <a:gd name="textAreaLeft" fmla="*/ 0 w 510840"/>
                <a:gd name="textAreaRight" fmla="*/ 511200 w 510840"/>
                <a:gd name="textAreaTop" fmla="*/ 0 h 298800"/>
                <a:gd name="textAreaBottom" fmla="*/ 299160 h 298800"/>
              </a:gdLst>
              <a:ahLst/>
              <a:rect l="textAreaLeft" t="textAreaTop" r="textAreaRight" b="textAreaBottom"/>
              <a:pathLst>
                <a:path w="26172" h="17540">
                  <a:moveTo>
                    <a:pt x="1186" y="1"/>
                  </a:moveTo>
                  <a:cubicBezTo>
                    <a:pt x="517" y="1"/>
                    <a:pt x="1" y="518"/>
                    <a:pt x="1" y="1186"/>
                  </a:cubicBezTo>
                  <a:lnTo>
                    <a:pt x="1" y="16384"/>
                  </a:lnTo>
                  <a:cubicBezTo>
                    <a:pt x="1" y="17022"/>
                    <a:pt x="517" y="17539"/>
                    <a:pt x="1186" y="17539"/>
                  </a:cubicBezTo>
                  <a:lnTo>
                    <a:pt x="24986" y="17539"/>
                  </a:lnTo>
                  <a:cubicBezTo>
                    <a:pt x="25655" y="17539"/>
                    <a:pt x="26171" y="17022"/>
                    <a:pt x="26171" y="16384"/>
                  </a:cubicBezTo>
                  <a:lnTo>
                    <a:pt x="26171" y="1186"/>
                  </a:lnTo>
                  <a:cubicBezTo>
                    <a:pt x="26171" y="518"/>
                    <a:pt x="25655" y="1"/>
                    <a:pt x="24986" y="1"/>
                  </a:cubicBezTo>
                  <a:close/>
                </a:path>
              </a:pathLst>
            </a:custGeom>
            <a:solidFill>
              <a:schemeClr val="lt2"/>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535" name="Google Shape;2536;p 1"/>
            <p:cNvSpPr/>
            <p:nvPr/>
          </p:nvSpPr>
          <p:spPr>
            <a:xfrm>
              <a:off x="2659320" y="2411640"/>
              <a:ext cx="360" cy="197280"/>
            </a:xfrm>
            <a:custGeom>
              <a:avLst/>
              <a:gdLst>
                <a:gd name="textAreaLeft" fmla="*/ 0 w 360"/>
                <a:gd name="textAreaRight" fmla="*/ 720 w 360"/>
                <a:gd name="textAreaTop" fmla="*/ 0 h 197280"/>
                <a:gd name="textAreaBottom" fmla="*/ 197640 h 197280"/>
              </a:gdLst>
              <a:ahLst/>
              <a:rect l="textAreaLeft" t="textAreaTop" r="textAreaRight" b="textAreaBottom"/>
              <a:pathLst>
                <a:path fill="none" w="1" h="11581">
                  <a:moveTo>
                    <a:pt x="1" y="0"/>
                  </a:moveTo>
                  <a:lnTo>
                    <a:pt x="1" y="11581"/>
                  </a:lnTo>
                </a:path>
              </a:pathLst>
            </a:custGeom>
            <a:solidFill>
              <a:schemeClr val="lt1"/>
            </a:solidFill>
            <a:ln cap="rnd" w="5325">
              <a:solidFill>
                <a:srgbClr val="ffffff"/>
              </a:solidFill>
              <a:miter/>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536" name="Google Shape;2537;p 1"/>
            <p:cNvSpPr/>
            <p:nvPr/>
          </p:nvSpPr>
          <p:spPr>
            <a:xfrm>
              <a:off x="2698920" y="2411640"/>
              <a:ext cx="360" cy="197280"/>
            </a:xfrm>
            <a:custGeom>
              <a:avLst/>
              <a:gdLst>
                <a:gd name="textAreaLeft" fmla="*/ 0 w 360"/>
                <a:gd name="textAreaRight" fmla="*/ 720 w 360"/>
                <a:gd name="textAreaTop" fmla="*/ 0 h 197280"/>
                <a:gd name="textAreaBottom" fmla="*/ 197640 h 197280"/>
              </a:gdLst>
              <a:ahLst/>
              <a:rect l="textAreaLeft" t="textAreaTop" r="textAreaRight" b="textAreaBottom"/>
              <a:pathLst>
                <a:path fill="none" w="1" h="11581">
                  <a:moveTo>
                    <a:pt x="0" y="0"/>
                  </a:moveTo>
                  <a:lnTo>
                    <a:pt x="0" y="11581"/>
                  </a:lnTo>
                </a:path>
              </a:pathLst>
            </a:custGeom>
            <a:solidFill>
              <a:schemeClr val="lt1"/>
            </a:solidFill>
            <a:ln cap="rnd" w="5325">
              <a:solidFill>
                <a:srgbClr val="ffffff"/>
              </a:solidFill>
              <a:miter/>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537" name="Google Shape;2538;p 1"/>
            <p:cNvSpPr/>
            <p:nvPr/>
          </p:nvSpPr>
          <p:spPr>
            <a:xfrm>
              <a:off x="2738160" y="2411640"/>
              <a:ext cx="720" cy="197280"/>
            </a:xfrm>
            <a:custGeom>
              <a:avLst/>
              <a:gdLst>
                <a:gd name="textAreaLeft" fmla="*/ 0 w 720"/>
                <a:gd name="textAreaRight" fmla="*/ 1080 w 720"/>
                <a:gd name="textAreaTop" fmla="*/ 0 h 197280"/>
                <a:gd name="textAreaBottom" fmla="*/ 197640 h 197280"/>
              </a:gdLst>
              <a:ahLst/>
              <a:rect l="textAreaLeft" t="textAreaTop" r="textAreaRight" b="textAreaBottom"/>
              <a:pathLst>
                <a:path fill="none" w="1" h="11581">
                  <a:moveTo>
                    <a:pt x="0" y="0"/>
                  </a:moveTo>
                  <a:lnTo>
                    <a:pt x="0" y="11581"/>
                  </a:lnTo>
                </a:path>
              </a:pathLst>
            </a:custGeom>
            <a:solidFill>
              <a:schemeClr val="lt1"/>
            </a:solidFill>
            <a:ln cap="rnd" w="5325">
              <a:solidFill>
                <a:srgbClr val="ffffff"/>
              </a:solidFill>
              <a:miter/>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538" name="Google Shape;2539;p 1"/>
            <p:cNvSpPr/>
            <p:nvPr/>
          </p:nvSpPr>
          <p:spPr>
            <a:xfrm>
              <a:off x="2777760" y="2411640"/>
              <a:ext cx="360" cy="197280"/>
            </a:xfrm>
            <a:custGeom>
              <a:avLst/>
              <a:gdLst>
                <a:gd name="textAreaLeft" fmla="*/ 0 w 360"/>
                <a:gd name="textAreaRight" fmla="*/ 720 w 360"/>
                <a:gd name="textAreaTop" fmla="*/ 0 h 197280"/>
                <a:gd name="textAreaBottom" fmla="*/ 197640 h 197280"/>
              </a:gdLst>
              <a:ahLst/>
              <a:rect l="textAreaLeft" t="textAreaTop" r="textAreaRight" b="textAreaBottom"/>
              <a:pathLst>
                <a:path fill="none" w="1" h="11581">
                  <a:moveTo>
                    <a:pt x="0" y="0"/>
                  </a:moveTo>
                  <a:lnTo>
                    <a:pt x="0" y="11581"/>
                  </a:lnTo>
                </a:path>
              </a:pathLst>
            </a:custGeom>
            <a:solidFill>
              <a:schemeClr val="lt1"/>
            </a:solidFill>
            <a:ln cap="rnd" w="5325">
              <a:solidFill>
                <a:srgbClr val="ffffff"/>
              </a:solidFill>
              <a:miter/>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539" name="Google Shape;2540;p 1"/>
            <p:cNvSpPr/>
            <p:nvPr/>
          </p:nvSpPr>
          <p:spPr>
            <a:xfrm>
              <a:off x="2817360" y="2411640"/>
              <a:ext cx="360" cy="197280"/>
            </a:xfrm>
            <a:custGeom>
              <a:avLst/>
              <a:gdLst>
                <a:gd name="textAreaLeft" fmla="*/ 0 w 360"/>
                <a:gd name="textAreaRight" fmla="*/ 720 w 360"/>
                <a:gd name="textAreaTop" fmla="*/ 0 h 197280"/>
                <a:gd name="textAreaBottom" fmla="*/ 197640 h 197280"/>
              </a:gdLst>
              <a:ahLst/>
              <a:rect l="textAreaLeft" t="textAreaTop" r="textAreaRight" b="textAreaBottom"/>
              <a:pathLst>
                <a:path fill="none" w="1" h="11581">
                  <a:moveTo>
                    <a:pt x="1" y="0"/>
                  </a:moveTo>
                  <a:lnTo>
                    <a:pt x="1" y="11581"/>
                  </a:lnTo>
                </a:path>
              </a:pathLst>
            </a:custGeom>
            <a:solidFill>
              <a:schemeClr val="lt1"/>
            </a:solidFill>
            <a:ln cap="rnd" w="5325">
              <a:solidFill>
                <a:srgbClr val="ffffff"/>
              </a:solidFill>
              <a:miter/>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540" name="Google Shape;2541;p 1"/>
            <p:cNvSpPr/>
            <p:nvPr/>
          </p:nvSpPr>
          <p:spPr>
            <a:xfrm>
              <a:off x="2856240" y="2411640"/>
              <a:ext cx="360" cy="197280"/>
            </a:xfrm>
            <a:custGeom>
              <a:avLst/>
              <a:gdLst>
                <a:gd name="textAreaLeft" fmla="*/ 0 w 360"/>
                <a:gd name="textAreaRight" fmla="*/ 720 w 360"/>
                <a:gd name="textAreaTop" fmla="*/ 0 h 197280"/>
                <a:gd name="textAreaBottom" fmla="*/ 197640 h 197280"/>
              </a:gdLst>
              <a:ahLst/>
              <a:rect l="textAreaLeft" t="textAreaTop" r="textAreaRight" b="textAreaBottom"/>
              <a:pathLst>
                <a:path fill="none" w="1" h="11581">
                  <a:moveTo>
                    <a:pt x="1" y="0"/>
                  </a:moveTo>
                  <a:lnTo>
                    <a:pt x="1" y="11581"/>
                  </a:lnTo>
                </a:path>
              </a:pathLst>
            </a:custGeom>
            <a:solidFill>
              <a:schemeClr val="lt1"/>
            </a:solidFill>
            <a:ln cap="rnd" w="5325">
              <a:solidFill>
                <a:srgbClr val="ffffff"/>
              </a:solidFill>
              <a:miter/>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541" name="Google Shape;2542;p 1"/>
            <p:cNvSpPr/>
            <p:nvPr/>
          </p:nvSpPr>
          <p:spPr>
            <a:xfrm>
              <a:off x="2895840" y="2411640"/>
              <a:ext cx="360" cy="197280"/>
            </a:xfrm>
            <a:custGeom>
              <a:avLst/>
              <a:gdLst>
                <a:gd name="textAreaLeft" fmla="*/ 0 w 360"/>
                <a:gd name="textAreaRight" fmla="*/ 720 w 360"/>
                <a:gd name="textAreaTop" fmla="*/ 0 h 197280"/>
                <a:gd name="textAreaBottom" fmla="*/ 197640 h 197280"/>
              </a:gdLst>
              <a:ahLst/>
              <a:rect l="textAreaLeft" t="textAreaTop" r="textAreaRight" b="textAreaBottom"/>
              <a:pathLst>
                <a:path fill="none" w="1" h="11581">
                  <a:moveTo>
                    <a:pt x="0" y="0"/>
                  </a:moveTo>
                  <a:lnTo>
                    <a:pt x="0" y="11581"/>
                  </a:lnTo>
                </a:path>
              </a:pathLst>
            </a:custGeom>
            <a:solidFill>
              <a:schemeClr val="lt1"/>
            </a:solidFill>
            <a:ln cap="rnd" w="5325">
              <a:solidFill>
                <a:srgbClr val="ffffff"/>
              </a:solidFill>
              <a:miter/>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542" name="Google Shape;2543;p 1"/>
            <p:cNvSpPr/>
            <p:nvPr/>
          </p:nvSpPr>
          <p:spPr>
            <a:xfrm>
              <a:off x="2935440" y="2411640"/>
              <a:ext cx="360" cy="197280"/>
            </a:xfrm>
            <a:custGeom>
              <a:avLst/>
              <a:gdLst>
                <a:gd name="textAreaLeft" fmla="*/ 0 w 360"/>
                <a:gd name="textAreaRight" fmla="*/ 720 w 360"/>
                <a:gd name="textAreaTop" fmla="*/ 0 h 197280"/>
                <a:gd name="textAreaBottom" fmla="*/ 197640 h 197280"/>
              </a:gdLst>
              <a:ahLst/>
              <a:rect l="textAreaLeft" t="textAreaTop" r="textAreaRight" b="textAreaBottom"/>
              <a:pathLst>
                <a:path fill="none" w="1" h="11581">
                  <a:moveTo>
                    <a:pt x="1" y="0"/>
                  </a:moveTo>
                  <a:lnTo>
                    <a:pt x="1" y="11581"/>
                  </a:lnTo>
                </a:path>
              </a:pathLst>
            </a:custGeom>
            <a:solidFill>
              <a:schemeClr val="lt1"/>
            </a:solidFill>
            <a:ln cap="rnd" w="5325">
              <a:solidFill>
                <a:srgbClr val="ffffff"/>
              </a:solidFill>
              <a:miter/>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543" name="Google Shape;2544;p 1"/>
            <p:cNvSpPr/>
            <p:nvPr/>
          </p:nvSpPr>
          <p:spPr>
            <a:xfrm>
              <a:off x="2974680" y="2411640"/>
              <a:ext cx="360" cy="197280"/>
            </a:xfrm>
            <a:custGeom>
              <a:avLst/>
              <a:gdLst>
                <a:gd name="textAreaLeft" fmla="*/ 0 w 360"/>
                <a:gd name="textAreaRight" fmla="*/ 720 w 360"/>
                <a:gd name="textAreaTop" fmla="*/ 0 h 197280"/>
                <a:gd name="textAreaBottom" fmla="*/ 197640 h 197280"/>
              </a:gdLst>
              <a:ahLst/>
              <a:rect l="textAreaLeft" t="textAreaTop" r="textAreaRight" b="textAreaBottom"/>
              <a:pathLst>
                <a:path fill="none" w="1" h="11581">
                  <a:moveTo>
                    <a:pt x="1" y="0"/>
                  </a:moveTo>
                  <a:lnTo>
                    <a:pt x="1" y="11581"/>
                  </a:lnTo>
                </a:path>
              </a:pathLst>
            </a:custGeom>
            <a:solidFill>
              <a:schemeClr val="lt1"/>
            </a:solidFill>
            <a:ln cap="rnd" w="5325">
              <a:solidFill>
                <a:srgbClr val="ffffff"/>
              </a:solidFill>
              <a:miter/>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544" name="Google Shape;2545;p 1"/>
            <p:cNvSpPr/>
            <p:nvPr/>
          </p:nvSpPr>
          <p:spPr>
            <a:xfrm>
              <a:off x="3013920" y="2411640"/>
              <a:ext cx="360" cy="197280"/>
            </a:xfrm>
            <a:custGeom>
              <a:avLst/>
              <a:gdLst>
                <a:gd name="textAreaLeft" fmla="*/ 0 w 360"/>
                <a:gd name="textAreaRight" fmla="*/ 720 w 360"/>
                <a:gd name="textAreaTop" fmla="*/ 0 h 197280"/>
                <a:gd name="textAreaBottom" fmla="*/ 197640 h 197280"/>
              </a:gdLst>
              <a:ahLst/>
              <a:rect l="textAreaLeft" t="textAreaTop" r="textAreaRight" b="textAreaBottom"/>
              <a:pathLst>
                <a:path fill="none" w="1" h="11581">
                  <a:moveTo>
                    <a:pt x="1" y="0"/>
                  </a:moveTo>
                  <a:lnTo>
                    <a:pt x="1" y="11581"/>
                  </a:lnTo>
                </a:path>
              </a:pathLst>
            </a:custGeom>
            <a:solidFill>
              <a:schemeClr val="lt1"/>
            </a:solidFill>
            <a:ln cap="rnd" w="5325">
              <a:solidFill>
                <a:srgbClr val="ffffff"/>
              </a:solidFill>
              <a:miter/>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545" name="Google Shape;2546;p 1"/>
            <p:cNvSpPr/>
            <p:nvPr/>
          </p:nvSpPr>
          <p:spPr>
            <a:xfrm>
              <a:off x="3052800" y="2411640"/>
              <a:ext cx="360" cy="197280"/>
            </a:xfrm>
            <a:custGeom>
              <a:avLst/>
              <a:gdLst>
                <a:gd name="textAreaLeft" fmla="*/ 0 w 360"/>
                <a:gd name="textAreaRight" fmla="*/ 720 w 360"/>
                <a:gd name="textAreaTop" fmla="*/ 0 h 197280"/>
                <a:gd name="textAreaBottom" fmla="*/ 197640 h 197280"/>
              </a:gdLst>
              <a:ahLst/>
              <a:rect l="textAreaLeft" t="textAreaTop" r="textAreaRight" b="textAreaBottom"/>
              <a:pathLst>
                <a:path fill="none" w="1" h="11581">
                  <a:moveTo>
                    <a:pt x="1" y="0"/>
                  </a:moveTo>
                  <a:lnTo>
                    <a:pt x="1" y="11581"/>
                  </a:lnTo>
                </a:path>
              </a:pathLst>
            </a:custGeom>
            <a:solidFill>
              <a:schemeClr val="lt1"/>
            </a:solidFill>
            <a:ln cap="rnd" w="5325">
              <a:solidFill>
                <a:srgbClr val="ffffff"/>
              </a:solidFill>
              <a:miter/>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546" name="Google Shape;2547;p 1"/>
            <p:cNvSpPr/>
            <p:nvPr/>
          </p:nvSpPr>
          <p:spPr>
            <a:xfrm>
              <a:off x="3092760" y="2411640"/>
              <a:ext cx="360" cy="197280"/>
            </a:xfrm>
            <a:custGeom>
              <a:avLst/>
              <a:gdLst>
                <a:gd name="textAreaLeft" fmla="*/ 0 w 360"/>
                <a:gd name="textAreaRight" fmla="*/ 720 w 360"/>
                <a:gd name="textAreaTop" fmla="*/ 0 h 197280"/>
                <a:gd name="textAreaBottom" fmla="*/ 197640 h 197280"/>
              </a:gdLst>
              <a:ahLst/>
              <a:rect l="textAreaLeft" t="textAreaTop" r="textAreaRight" b="textAreaBottom"/>
              <a:pathLst>
                <a:path fill="none" w="1" h="11581">
                  <a:moveTo>
                    <a:pt x="0" y="0"/>
                  </a:moveTo>
                  <a:lnTo>
                    <a:pt x="0" y="11581"/>
                  </a:lnTo>
                </a:path>
              </a:pathLst>
            </a:custGeom>
            <a:solidFill>
              <a:schemeClr val="lt1"/>
            </a:solidFill>
            <a:ln cap="rnd" w="5325">
              <a:solidFill>
                <a:srgbClr val="ffffff"/>
              </a:solidFill>
              <a:miter/>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547" name="Google Shape;2548;p 1"/>
            <p:cNvSpPr/>
            <p:nvPr/>
          </p:nvSpPr>
          <p:spPr>
            <a:xfrm>
              <a:off x="3132000" y="2411640"/>
              <a:ext cx="360" cy="197280"/>
            </a:xfrm>
            <a:custGeom>
              <a:avLst/>
              <a:gdLst>
                <a:gd name="textAreaLeft" fmla="*/ 0 w 360"/>
                <a:gd name="textAreaRight" fmla="*/ 720 w 360"/>
                <a:gd name="textAreaTop" fmla="*/ 0 h 197280"/>
                <a:gd name="textAreaBottom" fmla="*/ 197640 h 197280"/>
              </a:gdLst>
              <a:ahLst/>
              <a:rect l="textAreaLeft" t="textAreaTop" r="textAreaRight" b="textAreaBottom"/>
              <a:pathLst>
                <a:path fill="none" w="1" h="11581">
                  <a:moveTo>
                    <a:pt x="1" y="0"/>
                  </a:moveTo>
                  <a:lnTo>
                    <a:pt x="1" y="11581"/>
                  </a:lnTo>
                </a:path>
              </a:pathLst>
            </a:custGeom>
            <a:solidFill>
              <a:schemeClr val="lt1"/>
            </a:solidFill>
            <a:ln cap="rnd" w="5325">
              <a:solidFill>
                <a:srgbClr val="ffffff"/>
              </a:solidFill>
              <a:miter/>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548" name="Google Shape;2549;p 1"/>
            <p:cNvSpPr/>
            <p:nvPr/>
          </p:nvSpPr>
          <p:spPr>
            <a:xfrm>
              <a:off x="2658600" y="2387160"/>
              <a:ext cx="473400" cy="720"/>
            </a:xfrm>
            <a:custGeom>
              <a:avLst/>
              <a:gdLst>
                <a:gd name="textAreaLeft" fmla="*/ 0 w 473400"/>
                <a:gd name="textAreaRight" fmla="*/ 473760 w 473400"/>
                <a:gd name="textAreaTop" fmla="*/ 0 h 720"/>
                <a:gd name="textAreaBottom" fmla="*/ 1080 h 720"/>
              </a:gdLst>
              <a:ahLst/>
              <a:rect l="textAreaLeft" t="textAreaTop" r="textAreaRight" b="textAreaBottom"/>
              <a:pathLst>
                <a:path fill="none" w="24226" h="1">
                  <a:moveTo>
                    <a:pt x="0" y="0"/>
                  </a:moveTo>
                  <a:lnTo>
                    <a:pt x="24226" y="0"/>
                  </a:lnTo>
                </a:path>
              </a:pathLst>
            </a:custGeom>
            <a:solidFill>
              <a:schemeClr val="lt1"/>
            </a:solidFill>
            <a:ln cap="rnd" w="9125">
              <a:solidFill>
                <a:srgbClr val="ffffff"/>
              </a:solidFill>
              <a:miter/>
            </a:ln>
          </p:spPr>
          <p:style>
            <a:lnRef idx="0"/>
            <a:fillRef idx="0"/>
            <a:effectRef idx="0"/>
            <a:fontRef idx="minor"/>
          </p:style>
          <p:txBody>
            <a:bodyPr tIns="720" bIns="720" anchor="ctr">
              <a:noAutofit/>
            </a:bodyPr>
            <a:p>
              <a:endParaRPr b="0" lang="en-US" sz="1400" spc="-1" strike="noStrike">
                <a:solidFill>
                  <a:srgbClr val="000000"/>
                </a:solidFill>
                <a:latin typeface="Arial"/>
              </a:endParaRPr>
            </a:p>
          </p:txBody>
        </p:sp>
        <p:sp>
          <p:nvSpPr>
            <p:cNvPr id="1549" name="Google Shape;2550;p 1"/>
            <p:cNvSpPr/>
            <p:nvPr/>
          </p:nvSpPr>
          <p:spPr>
            <a:xfrm>
              <a:off x="3107520" y="2348640"/>
              <a:ext cx="24480" cy="21600"/>
            </a:xfrm>
            <a:custGeom>
              <a:avLst/>
              <a:gdLst>
                <a:gd name="textAreaLeft" fmla="*/ 0 w 24480"/>
                <a:gd name="textAreaRight" fmla="*/ 24840 w 24480"/>
                <a:gd name="textAreaTop" fmla="*/ 0 h 21600"/>
                <a:gd name="textAreaBottom" fmla="*/ 21960 h 21600"/>
              </a:gdLst>
              <a:ahLst/>
              <a:rect l="textAreaLeft" t="textAreaTop" r="textAreaRight" b="textAreaBottom"/>
              <a:pathLst>
                <a:path fill="none" w="1278" h="1278">
                  <a:moveTo>
                    <a:pt x="1" y="1"/>
                  </a:moveTo>
                  <a:lnTo>
                    <a:pt x="1278" y="1277"/>
                  </a:lnTo>
                </a:path>
              </a:pathLst>
            </a:custGeom>
            <a:noFill/>
            <a:ln cap="rnd" w="9125">
              <a:solidFill>
                <a:srgbClr val="ffffff"/>
              </a:solidFill>
              <a:miter/>
            </a:ln>
          </p:spPr>
          <p:style>
            <a:lnRef idx="0"/>
            <a:fillRef idx="0"/>
            <a:effectRef idx="0"/>
            <a:fontRef idx="minor"/>
          </p:style>
          <p:txBody>
            <a:bodyPr tIns="24480" bIns="24480" anchor="ctr">
              <a:noAutofit/>
            </a:bodyPr>
            <a:p>
              <a:endParaRPr b="0" lang="en-US" sz="1400" spc="-1" strike="noStrike">
                <a:solidFill>
                  <a:srgbClr val="000000"/>
                </a:solidFill>
                <a:latin typeface="Arial"/>
              </a:endParaRPr>
            </a:p>
          </p:txBody>
        </p:sp>
        <p:sp>
          <p:nvSpPr>
            <p:cNvPr id="1550" name="Google Shape;2551;p 1"/>
            <p:cNvSpPr/>
            <p:nvPr/>
          </p:nvSpPr>
          <p:spPr>
            <a:xfrm>
              <a:off x="3107520" y="2348640"/>
              <a:ext cx="24480" cy="21600"/>
            </a:xfrm>
            <a:custGeom>
              <a:avLst/>
              <a:gdLst>
                <a:gd name="textAreaLeft" fmla="*/ 0 w 24480"/>
                <a:gd name="textAreaRight" fmla="*/ 24840 w 24480"/>
                <a:gd name="textAreaTop" fmla="*/ 0 h 21600"/>
                <a:gd name="textAreaBottom" fmla="*/ 21960 h 21600"/>
              </a:gdLst>
              <a:ahLst/>
              <a:rect l="textAreaLeft" t="textAreaTop" r="textAreaRight" b="textAreaBottom"/>
              <a:pathLst>
                <a:path fill="none" w="1278" h="1278">
                  <a:moveTo>
                    <a:pt x="1278" y="1"/>
                  </a:moveTo>
                  <a:lnTo>
                    <a:pt x="1" y="1277"/>
                  </a:lnTo>
                </a:path>
              </a:pathLst>
            </a:custGeom>
            <a:solidFill>
              <a:schemeClr val="lt1"/>
            </a:solidFill>
            <a:ln cap="rnd" w="9125">
              <a:solidFill>
                <a:srgbClr val="ffffff"/>
              </a:solidFill>
              <a:miter/>
            </a:ln>
          </p:spPr>
          <p:style>
            <a:lnRef idx="0"/>
            <a:fillRef idx="0"/>
            <a:effectRef idx="0"/>
            <a:fontRef idx="minor"/>
          </p:style>
          <p:txBody>
            <a:bodyPr tIns="24480" bIns="24480" anchor="ctr">
              <a:noAutofit/>
            </a:bodyPr>
            <a:p>
              <a:endParaRPr b="0" lang="en-US" sz="1400" spc="-1" strike="noStrike">
                <a:solidFill>
                  <a:srgbClr val="000000"/>
                </a:solidFill>
                <a:latin typeface="Arial"/>
              </a:endParaRPr>
            </a:p>
          </p:txBody>
        </p:sp>
        <p:sp>
          <p:nvSpPr>
            <p:cNvPr id="1551" name="Google Shape;2552;p 1"/>
            <p:cNvSpPr/>
            <p:nvPr/>
          </p:nvSpPr>
          <p:spPr>
            <a:xfrm>
              <a:off x="3062520" y="2348640"/>
              <a:ext cx="24480" cy="21600"/>
            </a:xfrm>
            <a:custGeom>
              <a:avLst/>
              <a:gdLst>
                <a:gd name="textAreaLeft" fmla="*/ 0 w 24480"/>
                <a:gd name="textAreaRight" fmla="*/ 24840 w 24480"/>
                <a:gd name="textAreaTop" fmla="*/ 0 h 21600"/>
                <a:gd name="textAreaBottom" fmla="*/ 21960 h 21600"/>
              </a:gdLst>
              <a:ahLst/>
              <a:rect l="textAreaLeft" t="textAreaTop" r="textAreaRight" b="textAreaBottom"/>
              <a:pathLst>
                <a:path fill="none" w="1277" h="1278">
                  <a:moveTo>
                    <a:pt x="122" y="1277"/>
                  </a:moveTo>
                  <a:lnTo>
                    <a:pt x="1155" y="1277"/>
                  </a:lnTo>
                  <a:cubicBezTo>
                    <a:pt x="1216" y="1277"/>
                    <a:pt x="1277" y="1217"/>
                    <a:pt x="1277" y="1156"/>
                  </a:cubicBezTo>
                  <a:lnTo>
                    <a:pt x="1277" y="122"/>
                  </a:lnTo>
                  <a:cubicBezTo>
                    <a:pt x="1277" y="62"/>
                    <a:pt x="1216" y="1"/>
                    <a:pt x="1155" y="1"/>
                  </a:cubicBezTo>
                  <a:lnTo>
                    <a:pt x="122" y="1"/>
                  </a:lnTo>
                  <a:cubicBezTo>
                    <a:pt x="61" y="1"/>
                    <a:pt x="0" y="62"/>
                    <a:pt x="0" y="122"/>
                  </a:cubicBezTo>
                  <a:lnTo>
                    <a:pt x="0" y="1156"/>
                  </a:lnTo>
                  <a:cubicBezTo>
                    <a:pt x="0" y="1217"/>
                    <a:pt x="61" y="1277"/>
                    <a:pt x="122" y="1277"/>
                  </a:cubicBezTo>
                  <a:close/>
                </a:path>
              </a:pathLst>
            </a:custGeom>
            <a:solidFill>
              <a:schemeClr val="lt1"/>
            </a:solidFill>
            <a:ln cap="rnd" w="9125">
              <a:solidFill>
                <a:srgbClr val="ffffff"/>
              </a:solidFill>
              <a:miter/>
            </a:ln>
          </p:spPr>
          <p:style>
            <a:lnRef idx="0"/>
            <a:fillRef idx="0"/>
            <a:effectRef idx="0"/>
            <a:fontRef idx="minor"/>
          </p:style>
          <p:txBody>
            <a:bodyPr tIns="24480" bIns="24480" anchor="ctr">
              <a:noAutofit/>
            </a:bodyPr>
            <a:p>
              <a:endParaRPr b="0" lang="en-US" sz="1400" spc="-1" strike="noStrike">
                <a:solidFill>
                  <a:srgbClr val="000000"/>
                </a:solidFill>
                <a:latin typeface="Arial"/>
              </a:endParaRPr>
            </a:p>
          </p:txBody>
        </p:sp>
        <p:sp>
          <p:nvSpPr>
            <p:cNvPr id="1552" name="Google Shape;2553;p 1"/>
            <p:cNvSpPr/>
            <p:nvPr/>
          </p:nvSpPr>
          <p:spPr>
            <a:xfrm>
              <a:off x="3016800" y="2370600"/>
              <a:ext cx="24480" cy="360"/>
            </a:xfrm>
            <a:custGeom>
              <a:avLst/>
              <a:gdLst>
                <a:gd name="textAreaLeft" fmla="*/ 0 w 24480"/>
                <a:gd name="textAreaRight" fmla="*/ 24840 w 24480"/>
                <a:gd name="textAreaTop" fmla="*/ 0 h 360"/>
                <a:gd name="textAreaBottom" fmla="*/ 720 h 360"/>
              </a:gdLst>
              <a:ahLst/>
              <a:rect l="textAreaLeft" t="textAreaTop" r="textAreaRight" b="textAreaBottom"/>
              <a:pathLst>
                <a:path fill="none" w="1278" h="1">
                  <a:moveTo>
                    <a:pt x="1" y="0"/>
                  </a:moveTo>
                  <a:lnTo>
                    <a:pt x="1277" y="0"/>
                  </a:lnTo>
                </a:path>
              </a:pathLst>
            </a:custGeom>
            <a:solidFill>
              <a:schemeClr val="lt1"/>
            </a:solidFill>
            <a:ln cap="rnd" w="9125">
              <a:solidFill>
                <a:srgbClr val="ffffff"/>
              </a:solidFill>
              <a:miter/>
            </a:ln>
          </p:spPr>
          <p:style>
            <a:lnRef idx="0"/>
            <a:fillRef idx="0"/>
            <a:effectRef idx="0"/>
            <a:fontRef idx="minor"/>
          </p:style>
          <p:txBody>
            <a:bodyPr tIns="720" bIns="720" anchor="ctr">
              <a:noAutofit/>
            </a:bodyPr>
            <a:p>
              <a:endParaRPr b="0" lang="en-US" sz="1400" spc="-1" strike="noStrike">
                <a:solidFill>
                  <a:srgbClr val="000000"/>
                </a:solidFill>
                <a:latin typeface="Arial"/>
              </a:endParaRPr>
            </a:p>
          </p:txBody>
        </p:sp>
        <p:sp>
          <p:nvSpPr>
            <p:cNvPr id="1553" name="Google Shape;2554;p 1"/>
            <p:cNvSpPr/>
            <p:nvPr/>
          </p:nvSpPr>
          <p:spPr>
            <a:xfrm>
              <a:off x="2658600" y="2415240"/>
              <a:ext cx="473400" cy="138960"/>
            </a:xfrm>
            <a:custGeom>
              <a:avLst/>
              <a:gdLst>
                <a:gd name="textAreaLeft" fmla="*/ 0 w 473400"/>
                <a:gd name="textAreaRight" fmla="*/ 473760 w 473400"/>
                <a:gd name="textAreaTop" fmla="*/ 0 h 138960"/>
                <a:gd name="textAreaBottom" fmla="*/ 139320 h 138960"/>
              </a:gdLst>
              <a:ahLst/>
              <a:rect l="textAreaLeft" t="textAreaTop" r="textAreaRight" b="textAreaBottom"/>
              <a:pathLst>
                <a:path fill="none" w="24226" h="8147">
                  <a:moveTo>
                    <a:pt x="0" y="2311"/>
                  </a:moveTo>
                  <a:cubicBezTo>
                    <a:pt x="0" y="2311"/>
                    <a:pt x="2158" y="1"/>
                    <a:pt x="5167" y="852"/>
                  </a:cubicBezTo>
                  <a:cubicBezTo>
                    <a:pt x="8177" y="1703"/>
                    <a:pt x="9028" y="5563"/>
                    <a:pt x="12645" y="6809"/>
                  </a:cubicBezTo>
                  <a:cubicBezTo>
                    <a:pt x="15016" y="7630"/>
                    <a:pt x="17235" y="5624"/>
                    <a:pt x="20213" y="5624"/>
                  </a:cubicBezTo>
                  <a:cubicBezTo>
                    <a:pt x="22949" y="5594"/>
                    <a:pt x="24226" y="8147"/>
                    <a:pt x="24226" y="8147"/>
                  </a:cubicBezTo>
                </a:path>
              </a:pathLst>
            </a:custGeom>
            <a:solidFill>
              <a:schemeClr val="lt1"/>
            </a:solidFill>
            <a:ln cap="rnd" w="9125">
              <a:solidFill>
                <a:srgbClr val="ffffff"/>
              </a:solidFill>
              <a:miter/>
            </a:ln>
          </p:spPr>
          <p:style>
            <a:lnRef idx="0"/>
            <a:fillRef idx="0"/>
            <a:effectRef idx="0"/>
            <a:fontRef idx="minor"/>
          </p:style>
          <p:txBody>
            <a:bodyPr tIns="154080" bIns="154080" anchor="ctr">
              <a:noAutofit/>
            </a:bodyPr>
            <a:p>
              <a:endParaRPr b="0" lang="en-US" sz="1400" spc="-1" strike="noStrike">
                <a:solidFill>
                  <a:srgbClr val="000000"/>
                </a:solidFill>
                <a:latin typeface="Arial"/>
              </a:endParaRPr>
            </a:p>
          </p:txBody>
        </p:sp>
        <p:sp>
          <p:nvSpPr>
            <p:cNvPr id="1554" name="Google Shape;2555;p 1"/>
            <p:cNvSpPr/>
            <p:nvPr/>
          </p:nvSpPr>
          <p:spPr>
            <a:xfrm>
              <a:off x="2647800" y="2444760"/>
              <a:ext cx="22680" cy="19080"/>
            </a:xfrm>
            <a:custGeom>
              <a:avLst/>
              <a:gdLst>
                <a:gd name="textAreaLeft" fmla="*/ 0 w 22680"/>
                <a:gd name="textAreaRight" fmla="*/ 23040 w 22680"/>
                <a:gd name="textAreaTop" fmla="*/ 0 h 19080"/>
                <a:gd name="textAreaBottom" fmla="*/ 19440 h 19080"/>
              </a:gdLst>
              <a:ahLst/>
              <a:rect l="textAreaLeft" t="textAreaTop" r="textAreaRight" b="textAreaBottom"/>
              <a:pathLst>
                <a:path w="1156" h="1156">
                  <a:moveTo>
                    <a:pt x="578" y="1"/>
                  </a:moveTo>
                  <a:cubicBezTo>
                    <a:pt x="274" y="1"/>
                    <a:pt x="0" y="275"/>
                    <a:pt x="0" y="578"/>
                  </a:cubicBezTo>
                  <a:cubicBezTo>
                    <a:pt x="0" y="913"/>
                    <a:pt x="274" y="1156"/>
                    <a:pt x="578" y="1156"/>
                  </a:cubicBezTo>
                  <a:cubicBezTo>
                    <a:pt x="912" y="1156"/>
                    <a:pt x="1155" y="913"/>
                    <a:pt x="1155" y="578"/>
                  </a:cubicBezTo>
                  <a:cubicBezTo>
                    <a:pt x="1155" y="275"/>
                    <a:pt x="912" y="1"/>
                    <a:pt x="578" y="1"/>
                  </a:cubicBezTo>
                  <a:close/>
                </a:path>
              </a:pathLst>
            </a:custGeom>
            <a:solidFill>
              <a:srgbClr val="ffffff"/>
            </a:solidFill>
            <a:ln w="0">
              <a:noFill/>
            </a:ln>
          </p:spPr>
          <p:style>
            <a:lnRef idx="0"/>
            <a:fillRef idx="0"/>
            <a:effectRef idx="0"/>
            <a:fontRef idx="minor"/>
          </p:style>
          <p:txBody>
            <a:bodyPr tIns="22320" bIns="22320" anchor="ctr">
              <a:noAutofit/>
            </a:bodyPr>
            <a:p>
              <a:endParaRPr b="0" lang="en-US" sz="1400" spc="-1" strike="noStrike">
                <a:solidFill>
                  <a:srgbClr val="000000"/>
                </a:solidFill>
                <a:latin typeface="Arial"/>
              </a:endParaRPr>
            </a:p>
          </p:txBody>
        </p:sp>
        <p:sp>
          <p:nvSpPr>
            <p:cNvPr id="1555" name="Google Shape;2556;p 1"/>
            <p:cNvSpPr/>
            <p:nvPr/>
          </p:nvSpPr>
          <p:spPr>
            <a:xfrm>
              <a:off x="2884320" y="2517480"/>
              <a:ext cx="22320" cy="19800"/>
            </a:xfrm>
            <a:custGeom>
              <a:avLst/>
              <a:gdLst>
                <a:gd name="textAreaLeft" fmla="*/ 0 w 22320"/>
                <a:gd name="textAreaRight" fmla="*/ 22680 w 22320"/>
                <a:gd name="textAreaTop" fmla="*/ 0 h 19800"/>
                <a:gd name="textAreaBottom" fmla="*/ 20160 h 19800"/>
              </a:gdLst>
              <a:ahLst/>
              <a:rect l="textAreaLeft" t="textAreaTop" r="textAreaRight" b="textAreaBottom"/>
              <a:pathLst>
                <a:path w="1156" h="1156">
                  <a:moveTo>
                    <a:pt x="578" y="1"/>
                  </a:moveTo>
                  <a:cubicBezTo>
                    <a:pt x="244" y="1"/>
                    <a:pt x="1" y="274"/>
                    <a:pt x="1" y="578"/>
                  </a:cubicBezTo>
                  <a:cubicBezTo>
                    <a:pt x="1" y="913"/>
                    <a:pt x="244" y="1156"/>
                    <a:pt x="578" y="1156"/>
                  </a:cubicBezTo>
                  <a:cubicBezTo>
                    <a:pt x="882" y="1156"/>
                    <a:pt x="1156" y="913"/>
                    <a:pt x="1156" y="578"/>
                  </a:cubicBezTo>
                  <a:cubicBezTo>
                    <a:pt x="1156" y="274"/>
                    <a:pt x="882" y="1"/>
                    <a:pt x="578" y="1"/>
                  </a:cubicBezTo>
                  <a:close/>
                </a:path>
              </a:pathLst>
            </a:custGeom>
            <a:solidFill>
              <a:srgbClr val="ffffff"/>
            </a:solidFill>
            <a:ln w="0">
              <a:noFill/>
            </a:ln>
          </p:spPr>
          <p:style>
            <a:lnRef idx="0"/>
            <a:fillRef idx="0"/>
            <a:effectRef idx="0"/>
            <a:fontRef idx="minor"/>
          </p:style>
          <p:txBody>
            <a:bodyPr tIns="22320" bIns="22320" anchor="ctr">
              <a:noAutofit/>
            </a:bodyPr>
            <a:p>
              <a:endParaRPr b="0" lang="en-US" sz="1400" spc="-1" strike="noStrike">
                <a:solidFill>
                  <a:srgbClr val="000000"/>
                </a:solidFill>
                <a:latin typeface="Arial"/>
              </a:endParaRPr>
            </a:p>
          </p:txBody>
        </p:sp>
        <p:sp>
          <p:nvSpPr>
            <p:cNvPr id="1556" name="Google Shape;2557;p 1"/>
            <p:cNvSpPr/>
            <p:nvPr/>
          </p:nvSpPr>
          <p:spPr>
            <a:xfrm>
              <a:off x="3120840" y="2544480"/>
              <a:ext cx="21960" cy="19800"/>
            </a:xfrm>
            <a:custGeom>
              <a:avLst/>
              <a:gdLst>
                <a:gd name="textAreaLeft" fmla="*/ 0 w 21960"/>
                <a:gd name="textAreaRight" fmla="*/ 22320 w 21960"/>
                <a:gd name="textAreaTop" fmla="*/ 0 h 19800"/>
                <a:gd name="textAreaBottom" fmla="*/ 20160 h 19800"/>
              </a:gdLst>
              <a:ahLst/>
              <a:rect l="textAreaLeft" t="textAreaTop" r="textAreaRight" b="textAreaBottom"/>
              <a:pathLst>
                <a:path w="1157" h="1186">
                  <a:moveTo>
                    <a:pt x="579" y="0"/>
                  </a:moveTo>
                  <a:cubicBezTo>
                    <a:pt x="275" y="0"/>
                    <a:pt x="1" y="274"/>
                    <a:pt x="1" y="578"/>
                  </a:cubicBezTo>
                  <a:cubicBezTo>
                    <a:pt x="1" y="912"/>
                    <a:pt x="275" y="1186"/>
                    <a:pt x="579" y="1186"/>
                  </a:cubicBezTo>
                  <a:cubicBezTo>
                    <a:pt x="913" y="1186"/>
                    <a:pt x="1156" y="912"/>
                    <a:pt x="1156" y="578"/>
                  </a:cubicBezTo>
                  <a:cubicBezTo>
                    <a:pt x="1156" y="274"/>
                    <a:pt x="913" y="0"/>
                    <a:pt x="579" y="0"/>
                  </a:cubicBezTo>
                  <a:close/>
                </a:path>
              </a:pathLst>
            </a:custGeom>
            <a:solidFill>
              <a:srgbClr val="ffffff"/>
            </a:solidFill>
            <a:ln w="0">
              <a:noFill/>
            </a:ln>
          </p:spPr>
          <p:style>
            <a:lnRef idx="0"/>
            <a:fillRef idx="0"/>
            <a:effectRef idx="0"/>
            <a:fontRef idx="minor"/>
          </p:style>
          <p:txBody>
            <a:bodyPr tIns="22320" bIns="22320" anchor="ctr">
              <a:noAutofit/>
            </a:bodyPr>
            <a:p>
              <a:endParaRPr b="0" lang="en-US" sz="1400" spc="-1" strike="noStrike">
                <a:solidFill>
                  <a:srgbClr val="000000"/>
                </a:solidFill>
                <a:latin typeface="Arial"/>
              </a:endParaRPr>
            </a:p>
          </p:txBody>
        </p:sp>
        <p:sp>
          <p:nvSpPr>
            <p:cNvPr id="1557" name="Google Shape;2558;p 1"/>
            <p:cNvSpPr/>
            <p:nvPr/>
          </p:nvSpPr>
          <p:spPr>
            <a:xfrm>
              <a:off x="2753640" y="3377880"/>
              <a:ext cx="99720" cy="398160"/>
            </a:xfrm>
            <a:custGeom>
              <a:avLst/>
              <a:gdLst>
                <a:gd name="textAreaLeft" fmla="*/ 0 w 99720"/>
                <a:gd name="textAreaRight" fmla="*/ 100080 w 99720"/>
                <a:gd name="textAreaTop" fmla="*/ 0 h 398160"/>
                <a:gd name="textAreaBottom" fmla="*/ 398520 h 398160"/>
              </a:gdLst>
              <a:ahLst/>
              <a:rect l="textAreaLeft" t="textAreaTop" r="textAreaRight" b="textAreaBottom"/>
              <a:pathLst>
                <a:path w="5107" h="23375">
                  <a:moveTo>
                    <a:pt x="0" y="0"/>
                  </a:moveTo>
                  <a:lnTo>
                    <a:pt x="0" y="23375"/>
                  </a:lnTo>
                  <a:lnTo>
                    <a:pt x="5107" y="23375"/>
                  </a:lnTo>
                  <a:lnTo>
                    <a:pt x="5107" y="0"/>
                  </a:lnTo>
                  <a:close/>
                </a:path>
              </a:pathLst>
            </a:custGeom>
            <a:solidFill>
              <a:schemeClr val="lt2"/>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1558" name="Google Shape;2559;p 1"/>
            <p:cNvSpPr/>
            <p:nvPr/>
          </p:nvSpPr>
          <p:spPr>
            <a:xfrm>
              <a:off x="2593080" y="3441600"/>
              <a:ext cx="99360" cy="334440"/>
            </a:xfrm>
            <a:custGeom>
              <a:avLst/>
              <a:gdLst>
                <a:gd name="textAreaLeft" fmla="*/ 0 w 99360"/>
                <a:gd name="textAreaRight" fmla="*/ 99720 w 99360"/>
                <a:gd name="textAreaTop" fmla="*/ 0 h 334440"/>
                <a:gd name="textAreaBottom" fmla="*/ 334800 h 334440"/>
              </a:gdLst>
              <a:ahLst/>
              <a:rect l="textAreaLeft" t="textAreaTop" r="textAreaRight" b="textAreaBottom"/>
              <a:pathLst>
                <a:path w="5107" h="19636">
                  <a:moveTo>
                    <a:pt x="0" y="0"/>
                  </a:moveTo>
                  <a:lnTo>
                    <a:pt x="0" y="19636"/>
                  </a:lnTo>
                  <a:lnTo>
                    <a:pt x="5107" y="19636"/>
                  </a:lnTo>
                  <a:lnTo>
                    <a:pt x="5107" y="0"/>
                  </a:lnTo>
                  <a:close/>
                </a:path>
              </a:pathLst>
            </a:custGeom>
            <a:solidFill>
              <a:schemeClr val="lt2"/>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559" name="Google Shape;2560;p 1"/>
            <p:cNvSpPr/>
            <p:nvPr/>
          </p:nvSpPr>
          <p:spPr>
            <a:xfrm>
              <a:off x="2912760" y="3496680"/>
              <a:ext cx="99360" cy="279720"/>
            </a:xfrm>
            <a:custGeom>
              <a:avLst/>
              <a:gdLst>
                <a:gd name="textAreaLeft" fmla="*/ 0 w 99360"/>
                <a:gd name="textAreaRight" fmla="*/ 99720 w 99360"/>
                <a:gd name="textAreaTop" fmla="*/ 0 h 279720"/>
                <a:gd name="textAreaBottom" fmla="*/ 280080 h 279720"/>
              </a:gdLst>
              <a:ahLst/>
              <a:rect l="textAreaLeft" t="textAreaTop" r="textAreaRight" b="textAreaBottom"/>
              <a:pathLst>
                <a:path w="5107" h="16415">
                  <a:moveTo>
                    <a:pt x="1" y="1"/>
                  </a:moveTo>
                  <a:lnTo>
                    <a:pt x="1" y="16415"/>
                  </a:lnTo>
                  <a:lnTo>
                    <a:pt x="5107" y="16415"/>
                  </a:lnTo>
                  <a:lnTo>
                    <a:pt x="5107" y="1"/>
                  </a:lnTo>
                  <a:close/>
                </a:path>
              </a:pathLst>
            </a:custGeom>
            <a:solidFill>
              <a:schemeClr val="lt2"/>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560" name="Google Shape;2561;p 1"/>
            <p:cNvSpPr/>
            <p:nvPr/>
          </p:nvSpPr>
          <p:spPr>
            <a:xfrm>
              <a:off x="2431800" y="3324960"/>
              <a:ext cx="100080" cy="451080"/>
            </a:xfrm>
            <a:custGeom>
              <a:avLst/>
              <a:gdLst>
                <a:gd name="textAreaLeft" fmla="*/ 0 w 100080"/>
                <a:gd name="textAreaRight" fmla="*/ 100440 w 100080"/>
                <a:gd name="textAreaTop" fmla="*/ 0 h 451080"/>
                <a:gd name="textAreaBottom" fmla="*/ 451440 h 451080"/>
              </a:gdLst>
              <a:ahLst/>
              <a:rect l="textAreaLeft" t="textAreaTop" r="textAreaRight" b="textAreaBottom"/>
              <a:pathLst>
                <a:path w="5138" h="26475">
                  <a:moveTo>
                    <a:pt x="1" y="0"/>
                  </a:moveTo>
                  <a:lnTo>
                    <a:pt x="1" y="26475"/>
                  </a:lnTo>
                  <a:lnTo>
                    <a:pt x="5138" y="26475"/>
                  </a:lnTo>
                  <a:lnTo>
                    <a:pt x="5138" y="0"/>
                  </a:lnTo>
                  <a:close/>
                </a:path>
              </a:pathLst>
            </a:custGeom>
            <a:solidFill>
              <a:schemeClr val="lt2"/>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1561" name="Google Shape;2562;p 1"/>
            <p:cNvSpPr/>
            <p:nvPr/>
          </p:nvSpPr>
          <p:spPr>
            <a:xfrm>
              <a:off x="2482560" y="3224160"/>
              <a:ext cx="479880" cy="217080"/>
            </a:xfrm>
            <a:custGeom>
              <a:avLst/>
              <a:gdLst>
                <a:gd name="textAreaLeft" fmla="*/ 0 w 479880"/>
                <a:gd name="textAreaRight" fmla="*/ 480240 w 479880"/>
                <a:gd name="textAreaTop" fmla="*/ 0 h 217080"/>
                <a:gd name="textAreaBottom" fmla="*/ 217440 h 217080"/>
              </a:gdLst>
              <a:ahLst/>
              <a:rect l="textAreaLeft" t="textAreaTop" r="textAreaRight" b="textAreaBottom"/>
              <a:pathLst>
                <a:path fill="none" w="24591" h="12768">
                  <a:moveTo>
                    <a:pt x="24591" y="12767"/>
                  </a:moveTo>
                  <a:lnTo>
                    <a:pt x="16445" y="4925"/>
                  </a:lnTo>
                  <a:lnTo>
                    <a:pt x="8207" y="9819"/>
                  </a:lnTo>
                  <a:lnTo>
                    <a:pt x="1" y="1"/>
                  </a:lnTo>
                </a:path>
              </a:pathLst>
            </a:custGeom>
            <a:noFill/>
            <a:ln w="13675">
              <a:solidFill>
                <a:srgbClr val="383838"/>
              </a:solidFill>
              <a:miter/>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562" name="Google Shape;2563;p 1"/>
            <p:cNvSpPr/>
            <p:nvPr/>
          </p:nvSpPr>
          <p:spPr>
            <a:xfrm>
              <a:off x="2944800" y="3426480"/>
              <a:ext cx="34560" cy="29880"/>
            </a:xfrm>
            <a:custGeom>
              <a:avLst/>
              <a:gdLst>
                <a:gd name="textAreaLeft" fmla="*/ 0 w 34560"/>
                <a:gd name="textAreaRight" fmla="*/ 34920 w 34560"/>
                <a:gd name="textAreaTop" fmla="*/ 0 h 29880"/>
                <a:gd name="textAreaBottom" fmla="*/ 30240 h 29880"/>
              </a:gdLst>
              <a:ahLst/>
              <a:rect l="textAreaLeft" t="textAreaTop" r="textAreaRight" b="textAreaBottom"/>
              <a:pathLst>
                <a:path w="1795" h="1764">
                  <a:moveTo>
                    <a:pt x="882" y="0"/>
                  </a:moveTo>
                  <a:cubicBezTo>
                    <a:pt x="396" y="0"/>
                    <a:pt x="1" y="395"/>
                    <a:pt x="1" y="882"/>
                  </a:cubicBezTo>
                  <a:cubicBezTo>
                    <a:pt x="1" y="1368"/>
                    <a:pt x="396" y="1763"/>
                    <a:pt x="882" y="1763"/>
                  </a:cubicBezTo>
                  <a:cubicBezTo>
                    <a:pt x="1399" y="1763"/>
                    <a:pt x="1794" y="1368"/>
                    <a:pt x="1794" y="882"/>
                  </a:cubicBezTo>
                  <a:cubicBezTo>
                    <a:pt x="1794" y="395"/>
                    <a:pt x="1399" y="0"/>
                    <a:pt x="882" y="0"/>
                  </a:cubicBezTo>
                  <a:close/>
                </a:path>
              </a:pathLst>
            </a:custGeom>
            <a:solidFill>
              <a:schemeClr val="accent3"/>
            </a:solidFill>
            <a:ln w="0">
              <a:noFill/>
            </a:ln>
          </p:spPr>
          <p:style>
            <a:lnRef idx="0"/>
            <a:fillRef idx="0"/>
            <a:effectRef idx="0"/>
            <a:fontRef idx="minor"/>
          </p:style>
          <p:txBody>
            <a:bodyPr tIns="33840" bIns="33840" anchor="ctr">
              <a:noAutofit/>
            </a:bodyPr>
            <a:p>
              <a:endParaRPr b="0" lang="en-US" sz="1400" spc="-1" strike="noStrike">
                <a:solidFill>
                  <a:srgbClr val="ffffff"/>
                </a:solidFill>
                <a:latin typeface="Arial"/>
              </a:endParaRPr>
            </a:p>
          </p:txBody>
        </p:sp>
        <p:sp>
          <p:nvSpPr>
            <p:cNvPr id="1563" name="Google Shape;2564;p 1"/>
            <p:cNvSpPr/>
            <p:nvPr/>
          </p:nvSpPr>
          <p:spPr>
            <a:xfrm>
              <a:off x="2786400" y="3294360"/>
              <a:ext cx="34560" cy="30600"/>
            </a:xfrm>
            <a:custGeom>
              <a:avLst/>
              <a:gdLst>
                <a:gd name="textAreaLeft" fmla="*/ 0 w 34560"/>
                <a:gd name="textAreaRight" fmla="*/ 34920 w 34560"/>
                <a:gd name="textAreaTop" fmla="*/ 0 h 30600"/>
                <a:gd name="textAreaBottom" fmla="*/ 30960 h 30600"/>
              </a:gdLst>
              <a:ahLst/>
              <a:rect l="textAreaLeft" t="textAreaTop" r="textAreaRight" b="textAreaBottom"/>
              <a:pathLst>
                <a:path w="1764" h="1795">
                  <a:moveTo>
                    <a:pt x="882" y="1"/>
                  </a:moveTo>
                  <a:cubicBezTo>
                    <a:pt x="395" y="1"/>
                    <a:pt x="0" y="396"/>
                    <a:pt x="0" y="882"/>
                  </a:cubicBezTo>
                  <a:cubicBezTo>
                    <a:pt x="0" y="1399"/>
                    <a:pt x="395" y="1794"/>
                    <a:pt x="882" y="1794"/>
                  </a:cubicBezTo>
                  <a:cubicBezTo>
                    <a:pt x="1368" y="1794"/>
                    <a:pt x="1763" y="1399"/>
                    <a:pt x="1763" y="882"/>
                  </a:cubicBezTo>
                  <a:cubicBezTo>
                    <a:pt x="1763" y="396"/>
                    <a:pt x="1368" y="1"/>
                    <a:pt x="882" y="1"/>
                  </a:cubicBezTo>
                  <a:close/>
                </a:path>
              </a:pathLst>
            </a:custGeom>
            <a:solidFill>
              <a:schemeClr val="accent3"/>
            </a:solidFill>
            <a:ln w="0">
              <a:noFill/>
            </a:ln>
          </p:spPr>
          <p:style>
            <a:lnRef idx="0"/>
            <a:fillRef idx="0"/>
            <a:effectRef idx="0"/>
            <a:fontRef idx="minor"/>
          </p:style>
          <p:txBody>
            <a:bodyPr tIns="33840" bIns="33840" anchor="ctr">
              <a:noAutofit/>
            </a:bodyPr>
            <a:p>
              <a:endParaRPr b="0" lang="en-US" sz="1400" spc="-1" strike="noStrike">
                <a:solidFill>
                  <a:srgbClr val="ffffff"/>
                </a:solidFill>
                <a:latin typeface="Arial"/>
              </a:endParaRPr>
            </a:p>
          </p:txBody>
        </p:sp>
        <p:sp>
          <p:nvSpPr>
            <p:cNvPr id="1564" name="Google Shape;2565;p 1"/>
            <p:cNvSpPr/>
            <p:nvPr/>
          </p:nvSpPr>
          <p:spPr>
            <a:xfrm>
              <a:off x="2625480" y="3374640"/>
              <a:ext cx="34560" cy="29880"/>
            </a:xfrm>
            <a:custGeom>
              <a:avLst/>
              <a:gdLst>
                <a:gd name="textAreaLeft" fmla="*/ 0 w 34560"/>
                <a:gd name="textAreaRight" fmla="*/ 34920 w 34560"/>
                <a:gd name="textAreaTop" fmla="*/ 0 h 29880"/>
                <a:gd name="textAreaBottom" fmla="*/ 30240 h 29880"/>
              </a:gdLst>
              <a:ahLst/>
              <a:rect l="textAreaLeft" t="textAreaTop" r="textAreaRight" b="textAreaBottom"/>
              <a:pathLst>
                <a:path w="1795" h="1794">
                  <a:moveTo>
                    <a:pt x="882" y="1"/>
                  </a:moveTo>
                  <a:cubicBezTo>
                    <a:pt x="396" y="1"/>
                    <a:pt x="1" y="396"/>
                    <a:pt x="1" y="882"/>
                  </a:cubicBezTo>
                  <a:cubicBezTo>
                    <a:pt x="1" y="1399"/>
                    <a:pt x="396" y="1794"/>
                    <a:pt x="882" y="1794"/>
                  </a:cubicBezTo>
                  <a:cubicBezTo>
                    <a:pt x="1369" y="1794"/>
                    <a:pt x="1794" y="1399"/>
                    <a:pt x="1794" y="882"/>
                  </a:cubicBezTo>
                  <a:cubicBezTo>
                    <a:pt x="1794" y="396"/>
                    <a:pt x="1369" y="1"/>
                    <a:pt x="882" y="1"/>
                  </a:cubicBezTo>
                  <a:close/>
                </a:path>
              </a:pathLst>
            </a:custGeom>
            <a:solidFill>
              <a:schemeClr val="accent3"/>
            </a:solidFill>
            <a:ln w="0">
              <a:noFill/>
            </a:ln>
          </p:spPr>
          <p:style>
            <a:lnRef idx="0"/>
            <a:fillRef idx="0"/>
            <a:effectRef idx="0"/>
            <a:fontRef idx="minor"/>
          </p:style>
          <p:txBody>
            <a:bodyPr tIns="33840" bIns="33840" anchor="ctr">
              <a:noAutofit/>
            </a:bodyPr>
            <a:p>
              <a:endParaRPr b="0" lang="en-US" sz="1400" spc="-1" strike="noStrike">
                <a:solidFill>
                  <a:srgbClr val="ffffff"/>
                </a:solidFill>
                <a:latin typeface="Arial"/>
              </a:endParaRPr>
            </a:p>
          </p:txBody>
        </p:sp>
        <p:sp>
          <p:nvSpPr>
            <p:cNvPr id="1565" name="Google Shape;2566;p 1"/>
            <p:cNvSpPr/>
            <p:nvPr/>
          </p:nvSpPr>
          <p:spPr>
            <a:xfrm>
              <a:off x="2464560" y="3209040"/>
              <a:ext cx="34560" cy="30240"/>
            </a:xfrm>
            <a:custGeom>
              <a:avLst/>
              <a:gdLst>
                <a:gd name="textAreaLeft" fmla="*/ 0 w 34560"/>
                <a:gd name="textAreaRight" fmla="*/ 34920 w 34560"/>
                <a:gd name="textAreaTop" fmla="*/ 0 h 30240"/>
                <a:gd name="textAreaBottom" fmla="*/ 30600 h 30240"/>
              </a:gdLst>
              <a:ahLst/>
              <a:rect l="textAreaLeft" t="textAreaTop" r="textAreaRight" b="textAreaBottom"/>
              <a:pathLst>
                <a:path w="1795" h="1794">
                  <a:moveTo>
                    <a:pt x="913" y="0"/>
                  </a:moveTo>
                  <a:cubicBezTo>
                    <a:pt x="396" y="0"/>
                    <a:pt x="1" y="396"/>
                    <a:pt x="1" y="882"/>
                  </a:cubicBezTo>
                  <a:cubicBezTo>
                    <a:pt x="1" y="1399"/>
                    <a:pt x="396" y="1794"/>
                    <a:pt x="913" y="1794"/>
                  </a:cubicBezTo>
                  <a:cubicBezTo>
                    <a:pt x="1399" y="1794"/>
                    <a:pt x="1794" y="1399"/>
                    <a:pt x="1794" y="882"/>
                  </a:cubicBezTo>
                  <a:cubicBezTo>
                    <a:pt x="1794" y="396"/>
                    <a:pt x="1399" y="0"/>
                    <a:pt x="913" y="0"/>
                  </a:cubicBezTo>
                  <a:close/>
                </a:path>
              </a:pathLst>
            </a:custGeom>
            <a:solidFill>
              <a:schemeClr val="accent3"/>
            </a:solidFill>
            <a:ln w="0">
              <a:noFill/>
            </a:ln>
          </p:spPr>
          <p:style>
            <a:lnRef idx="0"/>
            <a:fillRef idx="0"/>
            <a:effectRef idx="0"/>
            <a:fontRef idx="minor"/>
          </p:style>
          <p:txBody>
            <a:bodyPr tIns="33840" bIns="33840" anchor="ctr">
              <a:noAutofit/>
            </a:bodyPr>
            <a:p>
              <a:endParaRPr b="0" lang="en-US" sz="1400" spc="-1" strike="noStrike">
                <a:solidFill>
                  <a:srgbClr val="ffffff"/>
                </a:solidFill>
                <a:latin typeface="Arial"/>
              </a:endParaRPr>
            </a:p>
          </p:txBody>
        </p:sp>
        <p:sp>
          <p:nvSpPr>
            <p:cNvPr id="1566" name="Google Shape;2567;p 1"/>
            <p:cNvSpPr/>
            <p:nvPr/>
          </p:nvSpPr>
          <p:spPr>
            <a:xfrm>
              <a:off x="3201120" y="3772800"/>
              <a:ext cx="51840" cy="77040"/>
            </a:xfrm>
            <a:custGeom>
              <a:avLst/>
              <a:gdLst>
                <a:gd name="textAreaLeft" fmla="*/ 0 w 51840"/>
                <a:gd name="textAreaRight" fmla="*/ 52200 w 51840"/>
                <a:gd name="textAreaTop" fmla="*/ 0 h 77040"/>
                <a:gd name="textAreaBottom" fmla="*/ 77400 h 77040"/>
              </a:gdLst>
              <a:ahLst/>
              <a:rect l="textAreaLeft" t="textAreaTop" r="textAreaRight" b="textAreaBottom"/>
              <a:pathLst>
                <a:path w="2676" h="4527">
                  <a:moveTo>
                    <a:pt x="2675" y="1"/>
                  </a:moveTo>
                  <a:lnTo>
                    <a:pt x="0" y="487"/>
                  </a:lnTo>
                  <a:lnTo>
                    <a:pt x="0" y="4378"/>
                  </a:lnTo>
                  <a:cubicBezTo>
                    <a:pt x="0" y="4378"/>
                    <a:pt x="527" y="4526"/>
                    <a:pt x="1266" y="4526"/>
                  </a:cubicBezTo>
                  <a:cubicBezTo>
                    <a:pt x="1635" y="4526"/>
                    <a:pt x="2057" y="4489"/>
                    <a:pt x="2493" y="4378"/>
                  </a:cubicBezTo>
                  <a:lnTo>
                    <a:pt x="2675" y="1"/>
                  </a:lnTo>
                  <a:close/>
                </a:path>
              </a:pathLst>
            </a:custGeom>
            <a:solidFill>
              <a:schemeClr val="accent2"/>
            </a:solidFill>
            <a:ln w="0">
              <a:noFill/>
            </a:ln>
          </p:spPr>
          <p:style>
            <a:lnRef idx="0"/>
            <a:fillRef idx="0"/>
            <a:effectRef idx="0"/>
            <a:fontRef idx="minor"/>
          </p:style>
          <p:txBody>
            <a:bodyPr tIns="85680" bIns="85680" anchor="ctr">
              <a:noAutofit/>
            </a:bodyPr>
            <a:p>
              <a:endParaRPr b="0" lang="en-US" sz="1400" spc="-1" strike="noStrike">
                <a:solidFill>
                  <a:srgbClr val="000000"/>
                </a:solidFill>
                <a:latin typeface="Arial"/>
              </a:endParaRPr>
            </a:p>
          </p:txBody>
        </p:sp>
        <p:sp>
          <p:nvSpPr>
            <p:cNvPr id="1567" name="Google Shape;2568;p 1"/>
            <p:cNvSpPr/>
            <p:nvPr/>
          </p:nvSpPr>
          <p:spPr>
            <a:xfrm>
              <a:off x="3103200" y="3837600"/>
              <a:ext cx="160920" cy="48600"/>
            </a:xfrm>
            <a:custGeom>
              <a:avLst/>
              <a:gdLst>
                <a:gd name="textAreaLeft" fmla="*/ 0 w 160920"/>
                <a:gd name="textAreaRight" fmla="*/ 161280 w 160920"/>
                <a:gd name="textAreaTop" fmla="*/ 0 h 48600"/>
                <a:gd name="textAreaBottom" fmla="*/ 48960 h 48600"/>
              </a:gdLst>
              <a:ahLst/>
              <a:rect l="textAreaLeft" t="textAreaTop" r="textAreaRight" b="textAreaBottom"/>
              <a:pathLst>
                <a:path w="8268" h="2859">
                  <a:moveTo>
                    <a:pt x="4957" y="0"/>
                  </a:moveTo>
                  <a:cubicBezTo>
                    <a:pt x="4804" y="0"/>
                    <a:pt x="4639" y="25"/>
                    <a:pt x="4468" y="88"/>
                  </a:cubicBezTo>
                  <a:cubicBezTo>
                    <a:pt x="4468" y="88"/>
                    <a:pt x="3222" y="1152"/>
                    <a:pt x="2371" y="1335"/>
                  </a:cubicBezTo>
                  <a:cubicBezTo>
                    <a:pt x="1490" y="1517"/>
                    <a:pt x="486" y="1608"/>
                    <a:pt x="243" y="2003"/>
                  </a:cubicBezTo>
                  <a:cubicBezTo>
                    <a:pt x="0" y="2399"/>
                    <a:pt x="91" y="2642"/>
                    <a:pt x="91" y="2642"/>
                  </a:cubicBezTo>
                  <a:cubicBezTo>
                    <a:pt x="91" y="2642"/>
                    <a:pt x="31" y="2794"/>
                    <a:pt x="1094" y="2854"/>
                  </a:cubicBezTo>
                  <a:cubicBezTo>
                    <a:pt x="1192" y="2857"/>
                    <a:pt x="1309" y="2858"/>
                    <a:pt x="1442" y="2858"/>
                  </a:cubicBezTo>
                  <a:cubicBezTo>
                    <a:pt x="2626" y="2858"/>
                    <a:pt x="5054" y="2759"/>
                    <a:pt x="5914" y="2759"/>
                  </a:cubicBezTo>
                  <a:cubicBezTo>
                    <a:pt x="6010" y="2759"/>
                    <a:pt x="6087" y="2760"/>
                    <a:pt x="6140" y="2763"/>
                  </a:cubicBezTo>
                  <a:cubicBezTo>
                    <a:pt x="6412" y="2777"/>
                    <a:pt x="6720" y="2790"/>
                    <a:pt x="7011" y="2790"/>
                  </a:cubicBezTo>
                  <a:cubicBezTo>
                    <a:pt x="7370" y="2790"/>
                    <a:pt x="7701" y="2770"/>
                    <a:pt x="7903" y="2702"/>
                  </a:cubicBezTo>
                  <a:cubicBezTo>
                    <a:pt x="8268" y="2581"/>
                    <a:pt x="8237" y="727"/>
                    <a:pt x="7538" y="58"/>
                  </a:cubicBezTo>
                  <a:cubicBezTo>
                    <a:pt x="7538" y="58"/>
                    <a:pt x="7232" y="364"/>
                    <a:pt x="6115" y="364"/>
                  </a:cubicBezTo>
                  <a:cubicBezTo>
                    <a:pt x="6064" y="364"/>
                    <a:pt x="6012" y="363"/>
                    <a:pt x="5958" y="362"/>
                  </a:cubicBezTo>
                  <a:cubicBezTo>
                    <a:pt x="5958" y="362"/>
                    <a:pt x="5539" y="0"/>
                    <a:pt x="4957" y="0"/>
                  </a:cubicBezTo>
                  <a:close/>
                </a:path>
              </a:pathLst>
            </a:custGeom>
            <a:solidFill>
              <a:schemeClr val="lt1"/>
            </a:solidFill>
            <a:ln w="0">
              <a:noFill/>
            </a:ln>
          </p:spPr>
          <p:style>
            <a:lnRef idx="0"/>
            <a:fillRef idx="0"/>
            <a:effectRef idx="0"/>
            <a:fontRef idx="minor"/>
          </p:style>
          <p:txBody>
            <a:bodyPr tIns="54000" bIns="54000" anchor="ctr">
              <a:noAutofit/>
            </a:bodyPr>
            <a:p>
              <a:endParaRPr b="0" lang="en-US" sz="1400" spc="-1" strike="noStrike">
                <a:solidFill>
                  <a:srgbClr val="000000"/>
                </a:solidFill>
                <a:latin typeface="Arial"/>
              </a:endParaRPr>
            </a:p>
          </p:txBody>
        </p:sp>
        <p:sp>
          <p:nvSpPr>
            <p:cNvPr id="1568" name="Google Shape;2569;p 1"/>
            <p:cNvSpPr/>
            <p:nvPr/>
          </p:nvSpPr>
          <p:spPr>
            <a:xfrm>
              <a:off x="3548520" y="3747960"/>
              <a:ext cx="66600" cy="82080"/>
            </a:xfrm>
            <a:custGeom>
              <a:avLst/>
              <a:gdLst>
                <a:gd name="textAreaLeft" fmla="*/ 0 w 66600"/>
                <a:gd name="textAreaRight" fmla="*/ 66960 w 66600"/>
                <a:gd name="textAreaTop" fmla="*/ 0 h 82080"/>
                <a:gd name="textAreaBottom" fmla="*/ 82440 h 82080"/>
              </a:gdLst>
              <a:ahLst/>
              <a:rect l="textAreaLeft" t="textAreaTop" r="textAreaRight" b="textAreaBottom"/>
              <a:pathLst>
                <a:path w="3436" h="4834">
                  <a:moveTo>
                    <a:pt x="2341" y="1"/>
                  </a:moveTo>
                  <a:lnTo>
                    <a:pt x="1" y="1217"/>
                  </a:lnTo>
                  <a:lnTo>
                    <a:pt x="1126" y="4834"/>
                  </a:lnTo>
                  <a:cubicBezTo>
                    <a:pt x="1126" y="4834"/>
                    <a:pt x="2311" y="4803"/>
                    <a:pt x="3436" y="4104"/>
                  </a:cubicBezTo>
                  <a:lnTo>
                    <a:pt x="2341" y="1"/>
                  </a:lnTo>
                  <a:close/>
                </a:path>
              </a:pathLst>
            </a:custGeom>
            <a:solidFill>
              <a:schemeClr val="accent2"/>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1569" name="Google Shape;2570;p 1"/>
            <p:cNvSpPr/>
            <p:nvPr/>
          </p:nvSpPr>
          <p:spPr>
            <a:xfrm>
              <a:off x="3504240" y="3808440"/>
              <a:ext cx="142920" cy="77760"/>
            </a:xfrm>
            <a:custGeom>
              <a:avLst/>
              <a:gdLst>
                <a:gd name="textAreaLeft" fmla="*/ 0 w 142920"/>
                <a:gd name="textAreaRight" fmla="*/ 143280 w 142920"/>
                <a:gd name="textAreaTop" fmla="*/ 0 h 77760"/>
                <a:gd name="textAreaBottom" fmla="*/ 78120 h 77760"/>
              </a:gdLst>
              <a:ahLst/>
              <a:rect l="textAreaLeft" t="textAreaTop" r="textAreaRight" b="textAreaBottom"/>
              <a:pathLst>
                <a:path w="7326" h="4591">
                  <a:moveTo>
                    <a:pt x="5533" y="1"/>
                  </a:moveTo>
                  <a:cubicBezTo>
                    <a:pt x="5533" y="1"/>
                    <a:pt x="5381" y="457"/>
                    <a:pt x="4317" y="973"/>
                  </a:cubicBezTo>
                  <a:cubicBezTo>
                    <a:pt x="4317" y="973"/>
                    <a:pt x="4231" y="958"/>
                    <a:pt x="4096" y="958"/>
                  </a:cubicBezTo>
                  <a:cubicBezTo>
                    <a:pt x="3813" y="958"/>
                    <a:pt x="3310" y="1027"/>
                    <a:pt x="2919" y="1460"/>
                  </a:cubicBezTo>
                  <a:cubicBezTo>
                    <a:pt x="2919" y="1460"/>
                    <a:pt x="2706" y="1885"/>
                    <a:pt x="2402" y="2341"/>
                  </a:cubicBezTo>
                  <a:cubicBezTo>
                    <a:pt x="2098" y="2827"/>
                    <a:pt x="1672" y="3223"/>
                    <a:pt x="1125" y="3435"/>
                  </a:cubicBezTo>
                  <a:cubicBezTo>
                    <a:pt x="1004" y="3466"/>
                    <a:pt x="882" y="3527"/>
                    <a:pt x="791" y="3527"/>
                  </a:cubicBezTo>
                  <a:cubicBezTo>
                    <a:pt x="305" y="3618"/>
                    <a:pt x="31" y="3922"/>
                    <a:pt x="1" y="4256"/>
                  </a:cubicBezTo>
                  <a:cubicBezTo>
                    <a:pt x="1" y="4378"/>
                    <a:pt x="92" y="4590"/>
                    <a:pt x="396" y="4590"/>
                  </a:cubicBezTo>
                  <a:lnTo>
                    <a:pt x="2037" y="4590"/>
                  </a:lnTo>
                  <a:cubicBezTo>
                    <a:pt x="2463" y="4590"/>
                    <a:pt x="2919" y="4469"/>
                    <a:pt x="3314" y="4256"/>
                  </a:cubicBezTo>
                  <a:cubicBezTo>
                    <a:pt x="4286" y="3679"/>
                    <a:pt x="5320" y="3101"/>
                    <a:pt x="5593" y="2979"/>
                  </a:cubicBezTo>
                  <a:cubicBezTo>
                    <a:pt x="6110" y="2706"/>
                    <a:pt x="6809" y="2372"/>
                    <a:pt x="7052" y="2098"/>
                  </a:cubicBezTo>
                  <a:cubicBezTo>
                    <a:pt x="7326" y="1824"/>
                    <a:pt x="6445" y="244"/>
                    <a:pt x="5533" y="1"/>
                  </a:cubicBezTo>
                  <a:close/>
                </a:path>
              </a:pathLst>
            </a:custGeom>
            <a:solidFill>
              <a:schemeClr val="lt1"/>
            </a:solidFill>
            <a:ln w="0">
              <a:noFill/>
            </a:ln>
          </p:spPr>
          <p:style>
            <a:lnRef idx="0"/>
            <a:fillRef idx="0"/>
            <a:effectRef idx="0"/>
            <a:fontRef idx="minor"/>
          </p:style>
          <p:txBody>
            <a:bodyPr tIns="87120" bIns="87120" anchor="ctr">
              <a:noAutofit/>
            </a:bodyPr>
            <a:p>
              <a:endParaRPr b="0" lang="en-US" sz="1400" spc="-1" strike="noStrike">
                <a:solidFill>
                  <a:srgbClr val="000000"/>
                </a:solidFill>
                <a:latin typeface="Arial"/>
              </a:endParaRPr>
            </a:p>
          </p:txBody>
        </p:sp>
        <p:sp>
          <p:nvSpPr>
            <p:cNvPr id="1570" name="Google Shape;2571;p 1"/>
            <p:cNvSpPr/>
            <p:nvPr/>
          </p:nvSpPr>
          <p:spPr>
            <a:xfrm>
              <a:off x="3166560" y="3025440"/>
              <a:ext cx="186840" cy="796320"/>
            </a:xfrm>
            <a:custGeom>
              <a:avLst/>
              <a:gdLst>
                <a:gd name="textAreaLeft" fmla="*/ 0 w 186840"/>
                <a:gd name="textAreaRight" fmla="*/ 187200 w 186840"/>
                <a:gd name="textAreaTop" fmla="*/ 0 h 796320"/>
                <a:gd name="textAreaBottom" fmla="*/ 796680 h 796320"/>
              </a:gdLst>
              <a:ahLst/>
              <a:rect l="textAreaLeft" t="textAreaTop" r="textAreaRight" b="textAreaBottom"/>
              <a:pathLst>
                <a:path w="9576" h="46720">
                  <a:moveTo>
                    <a:pt x="5043" y="1"/>
                  </a:moveTo>
                  <a:cubicBezTo>
                    <a:pt x="3772" y="1"/>
                    <a:pt x="2486" y="382"/>
                    <a:pt x="1855" y="624"/>
                  </a:cubicBezTo>
                  <a:cubicBezTo>
                    <a:pt x="1307" y="837"/>
                    <a:pt x="335" y="4059"/>
                    <a:pt x="31" y="23816"/>
                  </a:cubicBezTo>
                  <a:cubicBezTo>
                    <a:pt x="0" y="24181"/>
                    <a:pt x="1247" y="39135"/>
                    <a:pt x="1733" y="46461"/>
                  </a:cubicBezTo>
                  <a:cubicBezTo>
                    <a:pt x="2019" y="46563"/>
                    <a:pt x="2483" y="46720"/>
                    <a:pt x="3189" y="46720"/>
                  </a:cubicBezTo>
                  <a:cubicBezTo>
                    <a:pt x="3535" y="46720"/>
                    <a:pt x="3939" y="46682"/>
                    <a:pt x="4408" y="46582"/>
                  </a:cubicBezTo>
                  <a:cubicBezTo>
                    <a:pt x="4803" y="45245"/>
                    <a:pt x="7995" y="29348"/>
                    <a:pt x="5654" y="24515"/>
                  </a:cubicBezTo>
                  <a:cubicBezTo>
                    <a:pt x="6262" y="22570"/>
                    <a:pt x="7356" y="19166"/>
                    <a:pt x="8177" y="16278"/>
                  </a:cubicBezTo>
                  <a:cubicBezTo>
                    <a:pt x="8663" y="14606"/>
                    <a:pt x="9058" y="13117"/>
                    <a:pt x="9210" y="12175"/>
                  </a:cubicBezTo>
                  <a:cubicBezTo>
                    <a:pt x="9271" y="11719"/>
                    <a:pt x="9332" y="11172"/>
                    <a:pt x="9393" y="10533"/>
                  </a:cubicBezTo>
                  <a:cubicBezTo>
                    <a:pt x="9575" y="7706"/>
                    <a:pt x="9332" y="3330"/>
                    <a:pt x="7903" y="1232"/>
                  </a:cubicBezTo>
                  <a:cubicBezTo>
                    <a:pt x="7264" y="294"/>
                    <a:pt x="6159" y="1"/>
                    <a:pt x="5043" y="1"/>
                  </a:cubicBezTo>
                  <a:close/>
                </a:path>
              </a:pathLst>
            </a:custGeom>
            <a:solidFill>
              <a:schemeClr val="accent3"/>
            </a:solidFill>
            <a:ln w="0">
              <a:noFill/>
            </a:ln>
          </p:spPr>
          <p:style>
            <a:lnRef idx="0"/>
            <a:fillRef idx="0"/>
            <a:effectRef idx="0"/>
            <a:fontRef idx="minor"/>
          </p:style>
          <p:txBody>
            <a:bodyPr tIns="91440" bIns="91440" anchor="ctr">
              <a:noAutofit/>
            </a:bodyPr>
            <a:p>
              <a:endParaRPr b="0" lang="en-US" sz="1400" spc="-1" strike="noStrike">
                <a:solidFill>
                  <a:srgbClr val="ffffff"/>
                </a:solidFill>
                <a:latin typeface="Arial"/>
              </a:endParaRPr>
            </a:p>
          </p:txBody>
        </p:sp>
        <p:sp>
          <p:nvSpPr>
            <p:cNvPr id="1571" name="Google Shape;2572;p 1"/>
            <p:cNvSpPr/>
            <p:nvPr/>
          </p:nvSpPr>
          <p:spPr>
            <a:xfrm>
              <a:off x="3238200" y="3025800"/>
              <a:ext cx="370440" cy="776160"/>
            </a:xfrm>
            <a:custGeom>
              <a:avLst/>
              <a:gdLst>
                <a:gd name="textAreaLeft" fmla="*/ 0 w 370440"/>
                <a:gd name="textAreaRight" fmla="*/ 370800 w 370440"/>
                <a:gd name="textAreaTop" fmla="*/ 0 h 776160"/>
                <a:gd name="textAreaBottom" fmla="*/ 776520 h 776160"/>
              </a:gdLst>
              <a:ahLst/>
              <a:rect l="textAreaLeft" t="textAreaTop" r="textAreaRight" b="textAreaBottom"/>
              <a:pathLst>
                <a:path w="18973" h="45537">
                  <a:moveTo>
                    <a:pt x="8151" y="1"/>
                  </a:moveTo>
                  <a:cubicBezTo>
                    <a:pt x="8151" y="1"/>
                    <a:pt x="5237" y="1166"/>
                    <a:pt x="2513" y="1544"/>
                  </a:cubicBezTo>
                  <a:lnTo>
                    <a:pt x="2513" y="1544"/>
                  </a:lnTo>
                  <a:lnTo>
                    <a:pt x="2467" y="1338"/>
                  </a:lnTo>
                  <a:cubicBezTo>
                    <a:pt x="2467" y="1338"/>
                    <a:pt x="1" y="1664"/>
                    <a:pt x="931" y="1664"/>
                  </a:cubicBezTo>
                  <a:cubicBezTo>
                    <a:pt x="1064" y="1664"/>
                    <a:pt x="1267" y="1657"/>
                    <a:pt x="1556" y="1642"/>
                  </a:cubicBezTo>
                  <a:cubicBezTo>
                    <a:pt x="1869" y="1623"/>
                    <a:pt x="2189" y="1589"/>
                    <a:pt x="2513" y="1544"/>
                  </a:cubicBezTo>
                  <a:lnTo>
                    <a:pt x="2513" y="1544"/>
                  </a:lnTo>
                  <a:lnTo>
                    <a:pt x="4838" y="12037"/>
                  </a:lnTo>
                  <a:cubicBezTo>
                    <a:pt x="5659" y="15381"/>
                    <a:pt x="7422" y="23892"/>
                    <a:pt x="7939" y="25563"/>
                  </a:cubicBezTo>
                  <a:cubicBezTo>
                    <a:pt x="8030" y="25837"/>
                    <a:pt x="8334" y="26688"/>
                    <a:pt x="8395" y="26901"/>
                  </a:cubicBezTo>
                  <a:cubicBezTo>
                    <a:pt x="9530" y="30037"/>
                    <a:pt x="16301" y="45267"/>
                    <a:pt x="16332" y="45533"/>
                  </a:cubicBezTo>
                  <a:lnTo>
                    <a:pt x="16332" y="45533"/>
                  </a:lnTo>
                  <a:cubicBezTo>
                    <a:pt x="16361" y="45533"/>
                    <a:pt x="16392" y="45533"/>
                    <a:pt x="16427" y="45533"/>
                  </a:cubicBezTo>
                  <a:cubicBezTo>
                    <a:pt x="16924" y="45533"/>
                    <a:pt x="18067" y="45507"/>
                    <a:pt x="18972" y="44743"/>
                  </a:cubicBezTo>
                  <a:cubicBezTo>
                    <a:pt x="18881" y="43983"/>
                    <a:pt x="18516" y="41460"/>
                    <a:pt x="18364" y="39606"/>
                  </a:cubicBezTo>
                  <a:cubicBezTo>
                    <a:pt x="18000" y="35168"/>
                    <a:pt x="17301" y="29515"/>
                    <a:pt x="13562" y="24348"/>
                  </a:cubicBezTo>
                  <a:cubicBezTo>
                    <a:pt x="13440" y="21946"/>
                    <a:pt x="13197" y="12341"/>
                    <a:pt x="13288" y="11369"/>
                  </a:cubicBezTo>
                  <a:cubicBezTo>
                    <a:pt x="13471" y="8967"/>
                    <a:pt x="13045" y="4165"/>
                    <a:pt x="8151" y="1"/>
                  </a:cubicBezTo>
                  <a:close/>
                  <a:moveTo>
                    <a:pt x="16328" y="45533"/>
                  </a:moveTo>
                  <a:cubicBezTo>
                    <a:pt x="16330" y="45536"/>
                    <a:pt x="16331" y="45537"/>
                    <a:pt x="16332" y="45537"/>
                  </a:cubicBezTo>
                  <a:cubicBezTo>
                    <a:pt x="16333" y="45537"/>
                    <a:pt x="16333" y="45536"/>
                    <a:pt x="16332" y="45533"/>
                  </a:cubicBezTo>
                  <a:lnTo>
                    <a:pt x="16332" y="45533"/>
                  </a:lnTo>
                  <a:cubicBezTo>
                    <a:pt x="16331" y="45533"/>
                    <a:pt x="16329" y="45533"/>
                    <a:pt x="16328" y="45533"/>
                  </a:cubicBezTo>
                  <a:close/>
                </a:path>
              </a:pathLst>
            </a:custGeom>
            <a:solidFill>
              <a:schemeClr val="accent3"/>
            </a:solidFill>
            <a:ln w="0">
              <a:noFill/>
            </a:ln>
          </p:spPr>
          <p:style>
            <a:lnRef idx="0"/>
            <a:fillRef idx="0"/>
            <a:effectRef idx="0"/>
            <a:fontRef idx="minor"/>
          </p:style>
          <p:txBody>
            <a:bodyPr tIns="91440" bIns="91440" anchor="ctr">
              <a:noAutofit/>
            </a:bodyPr>
            <a:p>
              <a:endParaRPr b="0" lang="en-US" sz="1400" spc="-1" strike="noStrike">
                <a:solidFill>
                  <a:srgbClr val="ffffff"/>
                </a:solidFill>
                <a:latin typeface="Arial"/>
              </a:endParaRPr>
            </a:p>
          </p:txBody>
        </p:sp>
        <p:sp>
          <p:nvSpPr>
            <p:cNvPr id="1572" name="Google Shape;2573;p 1"/>
            <p:cNvSpPr/>
            <p:nvPr/>
          </p:nvSpPr>
          <p:spPr>
            <a:xfrm>
              <a:off x="3188160" y="2657520"/>
              <a:ext cx="295560" cy="420840"/>
            </a:xfrm>
            <a:custGeom>
              <a:avLst/>
              <a:gdLst>
                <a:gd name="textAreaLeft" fmla="*/ 0 w 295560"/>
                <a:gd name="textAreaRight" fmla="*/ 295920 w 295560"/>
                <a:gd name="textAreaTop" fmla="*/ 0 h 420840"/>
                <a:gd name="textAreaBottom" fmla="*/ 421200 h 420840"/>
              </a:gdLst>
              <a:ahLst/>
              <a:rect l="textAreaLeft" t="textAreaTop" r="textAreaRight" b="textAreaBottom"/>
              <a:pathLst>
                <a:path w="15169" h="24705">
                  <a:moveTo>
                    <a:pt x="4430" y="1"/>
                  </a:moveTo>
                  <a:cubicBezTo>
                    <a:pt x="4063" y="1"/>
                    <a:pt x="3752" y="18"/>
                    <a:pt x="3527" y="53"/>
                  </a:cubicBezTo>
                  <a:cubicBezTo>
                    <a:pt x="2432" y="540"/>
                    <a:pt x="2220" y="752"/>
                    <a:pt x="1612" y="1300"/>
                  </a:cubicBezTo>
                  <a:cubicBezTo>
                    <a:pt x="852" y="2151"/>
                    <a:pt x="548" y="19810"/>
                    <a:pt x="457" y="20753"/>
                  </a:cubicBezTo>
                  <a:cubicBezTo>
                    <a:pt x="365" y="21695"/>
                    <a:pt x="122" y="22576"/>
                    <a:pt x="1" y="23731"/>
                  </a:cubicBezTo>
                  <a:cubicBezTo>
                    <a:pt x="365" y="24309"/>
                    <a:pt x="3679" y="24704"/>
                    <a:pt x="5594" y="24704"/>
                  </a:cubicBezTo>
                  <a:cubicBezTo>
                    <a:pt x="7691" y="24704"/>
                    <a:pt x="12189" y="24066"/>
                    <a:pt x="12858" y="23306"/>
                  </a:cubicBezTo>
                  <a:cubicBezTo>
                    <a:pt x="12980" y="23184"/>
                    <a:pt x="12615" y="21725"/>
                    <a:pt x="12919" y="19385"/>
                  </a:cubicBezTo>
                  <a:cubicBezTo>
                    <a:pt x="13344" y="15889"/>
                    <a:pt x="14439" y="10935"/>
                    <a:pt x="14651" y="9780"/>
                  </a:cubicBezTo>
                  <a:cubicBezTo>
                    <a:pt x="15168" y="7135"/>
                    <a:pt x="13983" y="3032"/>
                    <a:pt x="13648" y="2303"/>
                  </a:cubicBezTo>
                  <a:cubicBezTo>
                    <a:pt x="13284" y="1512"/>
                    <a:pt x="10882" y="1056"/>
                    <a:pt x="8815" y="540"/>
                  </a:cubicBezTo>
                  <a:cubicBezTo>
                    <a:pt x="7462" y="190"/>
                    <a:pt x="5642" y="1"/>
                    <a:pt x="4430" y="1"/>
                  </a:cubicBezTo>
                  <a:close/>
                </a:path>
              </a:pathLst>
            </a:custGeom>
            <a:solidFill>
              <a:schemeClr val="dk2"/>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1573" name="Google Shape;2574;p 1"/>
            <p:cNvSpPr/>
            <p:nvPr/>
          </p:nvSpPr>
          <p:spPr>
            <a:xfrm>
              <a:off x="2735640" y="2785680"/>
              <a:ext cx="122040" cy="61920"/>
            </a:xfrm>
            <a:custGeom>
              <a:avLst/>
              <a:gdLst>
                <a:gd name="textAreaLeft" fmla="*/ 0 w 122040"/>
                <a:gd name="textAreaRight" fmla="*/ 122400 w 122040"/>
                <a:gd name="textAreaTop" fmla="*/ 0 h 61920"/>
                <a:gd name="textAreaBottom" fmla="*/ 62280 h 61920"/>
              </a:gdLst>
              <a:ahLst/>
              <a:rect l="textAreaLeft" t="textAreaTop" r="textAreaRight" b="textAreaBottom"/>
              <a:pathLst>
                <a:path w="6245" h="3652">
                  <a:moveTo>
                    <a:pt x="2265" y="0"/>
                  </a:moveTo>
                  <a:cubicBezTo>
                    <a:pt x="2178" y="0"/>
                    <a:pt x="2113" y="4"/>
                    <a:pt x="2080" y="4"/>
                  </a:cubicBezTo>
                  <a:cubicBezTo>
                    <a:pt x="1898" y="4"/>
                    <a:pt x="1898" y="247"/>
                    <a:pt x="2202" y="430"/>
                  </a:cubicBezTo>
                  <a:cubicBezTo>
                    <a:pt x="2384" y="582"/>
                    <a:pt x="2749" y="521"/>
                    <a:pt x="2871" y="1007"/>
                  </a:cubicBezTo>
                  <a:cubicBezTo>
                    <a:pt x="2908" y="1136"/>
                    <a:pt x="2700" y="1187"/>
                    <a:pt x="2463" y="1187"/>
                  </a:cubicBezTo>
                  <a:cubicBezTo>
                    <a:pt x="2308" y="1187"/>
                    <a:pt x="2140" y="1165"/>
                    <a:pt x="2020" y="1129"/>
                  </a:cubicBezTo>
                  <a:cubicBezTo>
                    <a:pt x="1716" y="1007"/>
                    <a:pt x="652" y="491"/>
                    <a:pt x="378" y="399"/>
                  </a:cubicBezTo>
                  <a:cubicBezTo>
                    <a:pt x="324" y="375"/>
                    <a:pt x="271" y="363"/>
                    <a:pt x="226" y="363"/>
                  </a:cubicBezTo>
                  <a:cubicBezTo>
                    <a:pt x="45" y="363"/>
                    <a:pt x="0" y="562"/>
                    <a:pt x="561" y="977"/>
                  </a:cubicBezTo>
                  <a:cubicBezTo>
                    <a:pt x="1229" y="1463"/>
                    <a:pt x="1473" y="1554"/>
                    <a:pt x="1716" y="1706"/>
                  </a:cubicBezTo>
                  <a:cubicBezTo>
                    <a:pt x="1716" y="1706"/>
                    <a:pt x="1868" y="2010"/>
                    <a:pt x="1959" y="2132"/>
                  </a:cubicBezTo>
                  <a:cubicBezTo>
                    <a:pt x="1989" y="2162"/>
                    <a:pt x="2020" y="2193"/>
                    <a:pt x="2080" y="2223"/>
                  </a:cubicBezTo>
                  <a:cubicBezTo>
                    <a:pt x="2111" y="2314"/>
                    <a:pt x="2232" y="2527"/>
                    <a:pt x="2324" y="2649"/>
                  </a:cubicBezTo>
                  <a:cubicBezTo>
                    <a:pt x="2324" y="2649"/>
                    <a:pt x="2354" y="2679"/>
                    <a:pt x="2384" y="2679"/>
                  </a:cubicBezTo>
                  <a:cubicBezTo>
                    <a:pt x="2445" y="2831"/>
                    <a:pt x="2506" y="2953"/>
                    <a:pt x="2567" y="3074"/>
                  </a:cubicBezTo>
                  <a:cubicBezTo>
                    <a:pt x="2694" y="3328"/>
                    <a:pt x="3048" y="3387"/>
                    <a:pt x="3390" y="3387"/>
                  </a:cubicBezTo>
                  <a:cubicBezTo>
                    <a:pt x="3622" y="3387"/>
                    <a:pt x="3848" y="3360"/>
                    <a:pt x="3995" y="3348"/>
                  </a:cubicBezTo>
                  <a:cubicBezTo>
                    <a:pt x="4023" y="3343"/>
                    <a:pt x="4059" y="3341"/>
                    <a:pt x="4100" y="3341"/>
                  </a:cubicBezTo>
                  <a:cubicBezTo>
                    <a:pt x="4598" y="3341"/>
                    <a:pt x="5971" y="3652"/>
                    <a:pt x="5971" y="3652"/>
                  </a:cubicBezTo>
                  <a:lnTo>
                    <a:pt x="6245" y="1828"/>
                  </a:lnTo>
                  <a:lnTo>
                    <a:pt x="4573" y="1433"/>
                  </a:lnTo>
                  <a:cubicBezTo>
                    <a:pt x="4573" y="1433"/>
                    <a:pt x="4239" y="1220"/>
                    <a:pt x="3661" y="582"/>
                  </a:cubicBezTo>
                  <a:cubicBezTo>
                    <a:pt x="3207" y="56"/>
                    <a:pt x="2585" y="0"/>
                    <a:pt x="2265" y="0"/>
                  </a:cubicBezTo>
                  <a:close/>
                </a:path>
              </a:pathLst>
            </a:custGeom>
            <a:solidFill>
              <a:schemeClr val="accent2"/>
            </a:solidFill>
            <a:ln w="0">
              <a:noFill/>
            </a:ln>
          </p:spPr>
          <p:style>
            <a:lnRef idx="0"/>
            <a:fillRef idx="0"/>
            <a:effectRef idx="0"/>
            <a:fontRef idx="minor"/>
          </p:style>
          <p:txBody>
            <a:bodyPr tIns="69120" bIns="69120" anchor="ctr">
              <a:noAutofit/>
            </a:bodyPr>
            <a:p>
              <a:endParaRPr b="0" lang="en-US" sz="1400" spc="-1" strike="noStrike">
                <a:solidFill>
                  <a:srgbClr val="000000"/>
                </a:solidFill>
                <a:latin typeface="Arial"/>
              </a:endParaRPr>
            </a:p>
          </p:txBody>
        </p:sp>
        <p:sp>
          <p:nvSpPr>
            <p:cNvPr id="1574" name="Google Shape;2575;p 1"/>
            <p:cNvSpPr/>
            <p:nvPr/>
          </p:nvSpPr>
          <p:spPr>
            <a:xfrm>
              <a:off x="2722320" y="2798640"/>
              <a:ext cx="59040" cy="25920"/>
            </a:xfrm>
            <a:custGeom>
              <a:avLst/>
              <a:gdLst>
                <a:gd name="textAreaLeft" fmla="*/ 0 w 59040"/>
                <a:gd name="textAreaRight" fmla="*/ 59400 w 59040"/>
                <a:gd name="textAreaTop" fmla="*/ 0 h 25920"/>
                <a:gd name="textAreaBottom" fmla="*/ 26280 h 25920"/>
              </a:gdLst>
              <a:ahLst/>
              <a:rect l="textAreaLeft" t="textAreaTop" r="textAreaRight" b="textAreaBottom"/>
              <a:pathLst>
                <a:path w="3040" h="1524">
                  <a:moveTo>
                    <a:pt x="149" y="1"/>
                  </a:moveTo>
                  <a:cubicBezTo>
                    <a:pt x="0" y="1"/>
                    <a:pt x="11" y="196"/>
                    <a:pt x="182" y="338"/>
                  </a:cubicBezTo>
                  <a:cubicBezTo>
                    <a:pt x="364" y="520"/>
                    <a:pt x="881" y="824"/>
                    <a:pt x="1185" y="946"/>
                  </a:cubicBezTo>
                  <a:cubicBezTo>
                    <a:pt x="1519" y="1128"/>
                    <a:pt x="3039" y="1523"/>
                    <a:pt x="3039" y="1523"/>
                  </a:cubicBezTo>
                  <a:lnTo>
                    <a:pt x="2857" y="885"/>
                  </a:lnTo>
                  <a:cubicBezTo>
                    <a:pt x="2857" y="885"/>
                    <a:pt x="2401" y="885"/>
                    <a:pt x="1762" y="672"/>
                  </a:cubicBezTo>
                  <a:cubicBezTo>
                    <a:pt x="1155" y="459"/>
                    <a:pt x="334" y="4"/>
                    <a:pt x="182" y="4"/>
                  </a:cubicBezTo>
                  <a:cubicBezTo>
                    <a:pt x="170" y="2"/>
                    <a:pt x="159" y="1"/>
                    <a:pt x="149" y="1"/>
                  </a:cubicBezTo>
                  <a:close/>
                </a:path>
              </a:pathLst>
            </a:custGeom>
            <a:solidFill>
              <a:srgbClr val="fe9393"/>
            </a:solidFill>
            <a:ln w="0">
              <a:noFill/>
            </a:ln>
          </p:spPr>
          <p:style>
            <a:lnRef idx="0"/>
            <a:fillRef idx="0"/>
            <a:effectRef idx="0"/>
            <a:fontRef idx="minor"/>
          </p:style>
          <p:txBody>
            <a:bodyPr tIns="28800" bIns="28800" anchor="ctr">
              <a:noAutofit/>
            </a:bodyPr>
            <a:p>
              <a:endParaRPr b="0" lang="en-US" sz="1400" spc="-1" strike="noStrike">
                <a:solidFill>
                  <a:srgbClr val="000000"/>
                </a:solidFill>
                <a:latin typeface="Arial"/>
              </a:endParaRPr>
            </a:p>
          </p:txBody>
        </p:sp>
        <p:sp>
          <p:nvSpPr>
            <p:cNvPr id="1575" name="Google Shape;2576;p 1"/>
            <p:cNvSpPr/>
            <p:nvPr/>
          </p:nvSpPr>
          <p:spPr>
            <a:xfrm>
              <a:off x="2725200" y="2811600"/>
              <a:ext cx="62280" cy="23040"/>
            </a:xfrm>
            <a:custGeom>
              <a:avLst/>
              <a:gdLst>
                <a:gd name="textAreaLeft" fmla="*/ 0 w 62280"/>
                <a:gd name="textAreaRight" fmla="*/ 62640 w 62280"/>
                <a:gd name="textAreaTop" fmla="*/ 0 h 23040"/>
                <a:gd name="textAreaBottom" fmla="*/ 23400 h 23040"/>
              </a:gdLst>
              <a:ahLst/>
              <a:rect l="textAreaLeft" t="textAreaTop" r="textAreaRight" b="textAreaBottom"/>
              <a:pathLst>
                <a:path w="3192" h="1368">
                  <a:moveTo>
                    <a:pt x="152" y="0"/>
                  </a:moveTo>
                  <a:cubicBezTo>
                    <a:pt x="0" y="0"/>
                    <a:pt x="0" y="213"/>
                    <a:pt x="213" y="365"/>
                  </a:cubicBezTo>
                  <a:cubicBezTo>
                    <a:pt x="396" y="517"/>
                    <a:pt x="943" y="760"/>
                    <a:pt x="1247" y="851"/>
                  </a:cubicBezTo>
                  <a:cubicBezTo>
                    <a:pt x="1642" y="1003"/>
                    <a:pt x="3192" y="1368"/>
                    <a:pt x="3192" y="1368"/>
                  </a:cubicBezTo>
                  <a:lnTo>
                    <a:pt x="2918" y="608"/>
                  </a:lnTo>
                  <a:cubicBezTo>
                    <a:pt x="2918" y="608"/>
                    <a:pt x="2881" y="610"/>
                    <a:pt x="2813" y="610"/>
                  </a:cubicBezTo>
                  <a:cubicBezTo>
                    <a:pt x="2643" y="610"/>
                    <a:pt x="2280" y="595"/>
                    <a:pt x="1824" y="486"/>
                  </a:cubicBezTo>
                  <a:cubicBezTo>
                    <a:pt x="1186" y="365"/>
                    <a:pt x="335" y="0"/>
                    <a:pt x="152" y="0"/>
                  </a:cubicBezTo>
                  <a:close/>
                </a:path>
              </a:pathLst>
            </a:custGeom>
            <a:solidFill>
              <a:srgbClr val="fe9393"/>
            </a:solidFill>
            <a:ln w="0">
              <a:noFill/>
            </a:ln>
          </p:spPr>
          <p:style>
            <a:lnRef idx="0"/>
            <a:fillRef idx="0"/>
            <a:effectRef idx="0"/>
            <a:fontRef idx="minor"/>
          </p:style>
          <p:txBody>
            <a:bodyPr tIns="25920" bIns="25920" anchor="ctr">
              <a:noAutofit/>
            </a:bodyPr>
            <a:p>
              <a:endParaRPr b="0" lang="en-US" sz="1400" spc="-1" strike="noStrike">
                <a:solidFill>
                  <a:srgbClr val="000000"/>
                </a:solidFill>
                <a:latin typeface="Arial"/>
              </a:endParaRPr>
            </a:p>
          </p:txBody>
        </p:sp>
        <p:sp>
          <p:nvSpPr>
            <p:cNvPr id="1576" name="Google Shape;2577;p 1"/>
            <p:cNvSpPr/>
            <p:nvPr/>
          </p:nvSpPr>
          <p:spPr>
            <a:xfrm>
              <a:off x="2735280" y="2822760"/>
              <a:ext cx="62280" cy="19800"/>
            </a:xfrm>
            <a:custGeom>
              <a:avLst/>
              <a:gdLst>
                <a:gd name="textAreaLeft" fmla="*/ 0 w 62280"/>
                <a:gd name="textAreaRight" fmla="*/ 62640 w 62280"/>
                <a:gd name="textAreaTop" fmla="*/ 0 h 19800"/>
                <a:gd name="textAreaBottom" fmla="*/ 20160 h 19800"/>
              </a:gdLst>
              <a:ahLst/>
              <a:rect l="textAreaLeft" t="textAreaTop" r="textAreaRight" b="textAreaBottom"/>
              <a:pathLst>
                <a:path w="3192" h="1187">
                  <a:moveTo>
                    <a:pt x="183" y="1"/>
                  </a:moveTo>
                  <a:cubicBezTo>
                    <a:pt x="0" y="1"/>
                    <a:pt x="31" y="213"/>
                    <a:pt x="213" y="335"/>
                  </a:cubicBezTo>
                  <a:cubicBezTo>
                    <a:pt x="426" y="487"/>
                    <a:pt x="973" y="730"/>
                    <a:pt x="1277" y="852"/>
                  </a:cubicBezTo>
                  <a:cubicBezTo>
                    <a:pt x="1642" y="973"/>
                    <a:pt x="3192" y="1186"/>
                    <a:pt x="3192" y="1186"/>
                  </a:cubicBezTo>
                  <a:lnTo>
                    <a:pt x="2918" y="578"/>
                  </a:lnTo>
                  <a:cubicBezTo>
                    <a:pt x="2918" y="578"/>
                    <a:pt x="2871" y="582"/>
                    <a:pt x="2784" y="582"/>
                  </a:cubicBezTo>
                  <a:cubicBezTo>
                    <a:pt x="2611" y="582"/>
                    <a:pt x="2280" y="568"/>
                    <a:pt x="1854" y="487"/>
                  </a:cubicBezTo>
                  <a:cubicBezTo>
                    <a:pt x="1186" y="335"/>
                    <a:pt x="335" y="1"/>
                    <a:pt x="183" y="1"/>
                  </a:cubicBezTo>
                  <a:close/>
                </a:path>
              </a:pathLst>
            </a:custGeom>
            <a:solidFill>
              <a:srgbClr val="fe9393"/>
            </a:solidFill>
            <a:ln w="0">
              <a:noFill/>
            </a:ln>
          </p:spPr>
          <p:style>
            <a:lnRef idx="0"/>
            <a:fillRef idx="0"/>
            <a:effectRef idx="0"/>
            <a:fontRef idx="minor"/>
          </p:style>
          <p:txBody>
            <a:bodyPr tIns="22320" bIns="22320" anchor="ctr">
              <a:noAutofit/>
            </a:bodyPr>
            <a:p>
              <a:endParaRPr b="0" lang="en-US" sz="1400" spc="-1" strike="noStrike">
                <a:solidFill>
                  <a:srgbClr val="000000"/>
                </a:solidFill>
                <a:latin typeface="Arial"/>
              </a:endParaRPr>
            </a:p>
          </p:txBody>
        </p:sp>
        <p:sp>
          <p:nvSpPr>
            <p:cNvPr id="1577" name="Google Shape;2578;p 1"/>
            <p:cNvSpPr/>
            <p:nvPr/>
          </p:nvSpPr>
          <p:spPr>
            <a:xfrm>
              <a:off x="3037680" y="2679480"/>
              <a:ext cx="181080" cy="194400"/>
            </a:xfrm>
            <a:custGeom>
              <a:avLst/>
              <a:gdLst>
                <a:gd name="textAreaLeft" fmla="*/ 0 w 181080"/>
                <a:gd name="textAreaRight" fmla="*/ 181440 w 181080"/>
                <a:gd name="textAreaTop" fmla="*/ 0 h 194400"/>
                <a:gd name="textAreaBottom" fmla="*/ 194760 h 194400"/>
              </a:gdLst>
              <a:ahLst/>
              <a:rect l="textAreaLeft" t="textAreaTop" r="textAreaRight" b="textAreaBottom"/>
              <a:pathLst>
                <a:path w="9302" h="11399">
                  <a:moveTo>
                    <a:pt x="9302" y="1"/>
                  </a:moveTo>
                  <a:cubicBezTo>
                    <a:pt x="9301" y="1"/>
                    <a:pt x="1946" y="6475"/>
                    <a:pt x="1" y="8876"/>
                  </a:cubicBezTo>
                  <a:cubicBezTo>
                    <a:pt x="1" y="8876"/>
                    <a:pt x="821" y="10639"/>
                    <a:pt x="2280" y="11399"/>
                  </a:cubicBezTo>
                  <a:cubicBezTo>
                    <a:pt x="2280" y="11399"/>
                    <a:pt x="6627" y="9362"/>
                    <a:pt x="8876" y="7782"/>
                  </a:cubicBezTo>
                  <a:lnTo>
                    <a:pt x="9302" y="1"/>
                  </a:lnTo>
                  <a:close/>
                </a:path>
              </a:pathLst>
            </a:custGeom>
            <a:solidFill>
              <a:schemeClr val="dk2"/>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578" name="Google Shape;2579;p 1"/>
            <p:cNvSpPr/>
            <p:nvPr/>
          </p:nvSpPr>
          <p:spPr>
            <a:xfrm>
              <a:off x="2840040" y="2809080"/>
              <a:ext cx="387000" cy="90720"/>
            </a:xfrm>
            <a:custGeom>
              <a:avLst/>
              <a:gdLst>
                <a:gd name="textAreaLeft" fmla="*/ 0 w 387000"/>
                <a:gd name="textAreaRight" fmla="*/ 387360 w 387000"/>
                <a:gd name="textAreaTop" fmla="*/ 0 h 90720"/>
                <a:gd name="textAreaBottom" fmla="*/ 91080 h 90720"/>
              </a:gdLst>
              <a:ahLst/>
              <a:rect l="textAreaLeft" t="textAreaTop" r="textAreaRight" b="textAreaBottom"/>
              <a:pathLst>
                <a:path w="19819" h="5358">
                  <a:moveTo>
                    <a:pt x="19819" y="0"/>
                  </a:moveTo>
                  <a:lnTo>
                    <a:pt x="10305" y="1094"/>
                  </a:lnTo>
                  <a:lnTo>
                    <a:pt x="366" y="213"/>
                  </a:lnTo>
                  <a:lnTo>
                    <a:pt x="1" y="2280"/>
                  </a:lnTo>
                  <a:cubicBezTo>
                    <a:pt x="1" y="2280"/>
                    <a:pt x="7450" y="5357"/>
                    <a:pt x="10458" y="5357"/>
                  </a:cubicBezTo>
                  <a:cubicBezTo>
                    <a:pt x="10542" y="5357"/>
                    <a:pt x="10623" y="5355"/>
                    <a:pt x="10700" y="5350"/>
                  </a:cubicBezTo>
                  <a:cubicBezTo>
                    <a:pt x="13496" y="5167"/>
                    <a:pt x="19819" y="0"/>
                    <a:pt x="19819" y="0"/>
                  </a:cubicBezTo>
                  <a:close/>
                </a:path>
              </a:pathLst>
            </a:custGeom>
            <a:solidFill>
              <a:schemeClr val="dk2"/>
            </a:solidFill>
            <a:ln w="0">
              <a:noFill/>
            </a:ln>
          </p:spPr>
          <p:style>
            <a:lnRef idx="0"/>
            <a:fillRef idx="0"/>
            <a:effectRef idx="0"/>
            <a:fontRef idx="minor"/>
          </p:style>
          <p:txBody>
            <a:bodyPr tIns="101520" bIns="101520" anchor="ctr">
              <a:noAutofit/>
            </a:bodyPr>
            <a:p>
              <a:endParaRPr b="0" lang="en-US" sz="1400" spc="-1" strike="noStrike">
                <a:solidFill>
                  <a:srgbClr val="000000"/>
                </a:solidFill>
                <a:latin typeface="Arial"/>
              </a:endParaRPr>
            </a:p>
          </p:txBody>
        </p:sp>
        <p:sp>
          <p:nvSpPr>
            <p:cNvPr id="1579" name="Google Shape;2580;p 1"/>
            <p:cNvSpPr/>
            <p:nvPr/>
          </p:nvSpPr>
          <p:spPr>
            <a:xfrm>
              <a:off x="3376800" y="2670480"/>
              <a:ext cx="277560" cy="229320"/>
            </a:xfrm>
            <a:custGeom>
              <a:avLst/>
              <a:gdLst>
                <a:gd name="textAreaLeft" fmla="*/ 0 w 277560"/>
                <a:gd name="textAreaRight" fmla="*/ 277920 w 277560"/>
                <a:gd name="textAreaTop" fmla="*/ 0 h 229320"/>
                <a:gd name="textAreaBottom" fmla="*/ 229680 h 229320"/>
              </a:gdLst>
              <a:ahLst/>
              <a:rect l="textAreaLeft" t="textAreaTop" r="textAreaRight" b="textAreaBottom"/>
              <a:pathLst>
                <a:path w="14226" h="13466">
                  <a:moveTo>
                    <a:pt x="1" y="0"/>
                  </a:moveTo>
                  <a:lnTo>
                    <a:pt x="2736" y="6535"/>
                  </a:lnTo>
                  <a:cubicBezTo>
                    <a:pt x="3587" y="8815"/>
                    <a:pt x="9302" y="13466"/>
                    <a:pt x="9302" y="13466"/>
                  </a:cubicBezTo>
                  <a:lnTo>
                    <a:pt x="14226" y="11490"/>
                  </a:lnTo>
                  <a:cubicBezTo>
                    <a:pt x="13314" y="9058"/>
                    <a:pt x="8542" y="3374"/>
                    <a:pt x="4864" y="1307"/>
                  </a:cubicBezTo>
                  <a:cubicBezTo>
                    <a:pt x="3314" y="456"/>
                    <a:pt x="1" y="0"/>
                    <a:pt x="1" y="0"/>
                  </a:cubicBezTo>
                  <a:close/>
                </a:path>
              </a:pathLst>
            </a:custGeom>
            <a:solidFill>
              <a:schemeClr val="dk2"/>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580" name="Google Shape;2581;p 1"/>
            <p:cNvSpPr/>
            <p:nvPr/>
          </p:nvSpPr>
          <p:spPr>
            <a:xfrm>
              <a:off x="3778920" y="2678760"/>
              <a:ext cx="107280" cy="101520"/>
            </a:xfrm>
            <a:custGeom>
              <a:avLst/>
              <a:gdLst>
                <a:gd name="textAreaLeft" fmla="*/ 0 w 107280"/>
                <a:gd name="textAreaRight" fmla="*/ 107640 w 107280"/>
                <a:gd name="textAreaTop" fmla="*/ 0 h 101520"/>
                <a:gd name="textAreaBottom" fmla="*/ 101880 h 101520"/>
              </a:gdLst>
              <a:ahLst/>
              <a:rect l="textAreaLeft" t="textAreaTop" r="textAreaRight" b="textAreaBottom"/>
              <a:pathLst>
                <a:path w="5503" h="5984">
                  <a:moveTo>
                    <a:pt x="5225" y="1"/>
                  </a:moveTo>
                  <a:cubicBezTo>
                    <a:pt x="5096" y="1"/>
                    <a:pt x="4955" y="149"/>
                    <a:pt x="4864" y="330"/>
                  </a:cubicBezTo>
                  <a:cubicBezTo>
                    <a:pt x="4864" y="360"/>
                    <a:pt x="4864" y="391"/>
                    <a:pt x="4833" y="452"/>
                  </a:cubicBezTo>
                  <a:cubicBezTo>
                    <a:pt x="4822" y="450"/>
                    <a:pt x="4810" y="450"/>
                    <a:pt x="4798" y="450"/>
                  </a:cubicBezTo>
                  <a:cubicBezTo>
                    <a:pt x="4539" y="450"/>
                    <a:pt x="4315" y="763"/>
                    <a:pt x="4286" y="938"/>
                  </a:cubicBezTo>
                  <a:cubicBezTo>
                    <a:pt x="4225" y="1120"/>
                    <a:pt x="3648" y="2519"/>
                    <a:pt x="3314" y="2640"/>
                  </a:cubicBezTo>
                  <a:cubicBezTo>
                    <a:pt x="3125" y="2709"/>
                    <a:pt x="2829" y="2768"/>
                    <a:pt x="2602" y="2768"/>
                  </a:cubicBezTo>
                  <a:cubicBezTo>
                    <a:pt x="2427" y="2768"/>
                    <a:pt x="2293" y="2733"/>
                    <a:pt x="2280" y="2640"/>
                  </a:cubicBezTo>
                  <a:cubicBezTo>
                    <a:pt x="2280" y="2427"/>
                    <a:pt x="2675" y="1789"/>
                    <a:pt x="2858" y="1455"/>
                  </a:cubicBezTo>
                  <a:cubicBezTo>
                    <a:pt x="2998" y="1174"/>
                    <a:pt x="2940" y="839"/>
                    <a:pt x="2809" y="839"/>
                  </a:cubicBezTo>
                  <a:cubicBezTo>
                    <a:pt x="2770" y="839"/>
                    <a:pt x="2724" y="868"/>
                    <a:pt x="2675" y="938"/>
                  </a:cubicBezTo>
                  <a:cubicBezTo>
                    <a:pt x="2493" y="1212"/>
                    <a:pt x="1703" y="1971"/>
                    <a:pt x="1399" y="2336"/>
                  </a:cubicBezTo>
                  <a:cubicBezTo>
                    <a:pt x="1095" y="2731"/>
                    <a:pt x="973" y="3491"/>
                    <a:pt x="821" y="3704"/>
                  </a:cubicBezTo>
                  <a:cubicBezTo>
                    <a:pt x="639" y="3917"/>
                    <a:pt x="0" y="4433"/>
                    <a:pt x="0" y="4433"/>
                  </a:cubicBezTo>
                  <a:lnTo>
                    <a:pt x="943" y="5832"/>
                  </a:lnTo>
                  <a:lnTo>
                    <a:pt x="791" y="5984"/>
                  </a:lnTo>
                  <a:cubicBezTo>
                    <a:pt x="791" y="5984"/>
                    <a:pt x="3496" y="4282"/>
                    <a:pt x="4013" y="3886"/>
                  </a:cubicBezTo>
                  <a:cubicBezTo>
                    <a:pt x="4408" y="3370"/>
                    <a:pt x="4833" y="2883"/>
                    <a:pt x="4864" y="2823"/>
                  </a:cubicBezTo>
                  <a:cubicBezTo>
                    <a:pt x="4985" y="2671"/>
                    <a:pt x="5502" y="239"/>
                    <a:pt x="5350" y="57"/>
                  </a:cubicBezTo>
                  <a:cubicBezTo>
                    <a:pt x="5312" y="18"/>
                    <a:pt x="5269" y="1"/>
                    <a:pt x="5225" y="1"/>
                  </a:cubicBezTo>
                  <a:close/>
                </a:path>
              </a:pathLst>
            </a:custGeom>
            <a:solidFill>
              <a:schemeClr val="accent2"/>
            </a:solidFill>
            <a:ln w="0">
              <a:noFill/>
            </a:ln>
          </p:spPr>
          <p:style>
            <a:lnRef idx="0"/>
            <a:fillRef idx="0"/>
            <a:effectRef idx="0"/>
            <a:fontRef idx="minor"/>
          </p:style>
          <p:txBody>
            <a:bodyPr tIns="113040" bIns="113040" anchor="ctr">
              <a:noAutofit/>
            </a:bodyPr>
            <a:p>
              <a:endParaRPr b="0" lang="en-US" sz="1400" spc="-1" strike="noStrike">
                <a:solidFill>
                  <a:srgbClr val="000000"/>
                </a:solidFill>
                <a:latin typeface="Arial"/>
              </a:endParaRPr>
            </a:p>
          </p:txBody>
        </p:sp>
        <p:sp>
          <p:nvSpPr>
            <p:cNvPr id="1581" name="Google Shape;2582;p 1"/>
            <p:cNvSpPr/>
            <p:nvPr/>
          </p:nvSpPr>
          <p:spPr>
            <a:xfrm>
              <a:off x="3558960" y="2750040"/>
              <a:ext cx="245160" cy="163800"/>
            </a:xfrm>
            <a:custGeom>
              <a:avLst/>
              <a:gdLst>
                <a:gd name="textAreaLeft" fmla="*/ 0 w 245160"/>
                <a:gd name="textAreaRight" fmla="*/ 245520 w 245160"/>
                <a:gd name="textAreaTop" fmla="*/ 0 h 163800"/>
                <a:gd name="textAreaBottom" fmla="*/ 164160 h 163800"/>
              </a:gdLst>
              <a:ahLst/>
              <a:rect l="textAreaLeft" t="textAreaTop" r="textAreaRight" b="textAreaBottom"/>
              <a:pathLst>
                <a:path w="12554" h="9642">
                  <a:moveTo>
                    <a:pt x="11338" y="1"/>
                  </a:moveTo>
                  <a:cubicBezTo>
                    <a:pt x="11338" y="1"/>
                    <a:pt x="2249" y="4469"/>
                    <a:pt x="0" y="6445"/>
                  </a:cubicBezTo>
                  <a:cubicBezTo>
                    <a:pt x="0" y="6445"/>
                    <a:pt x="2221" y="9641"/>
                    <a:pt x="3416" y="9641"/>
                  </a:cubicBezTo>
                  <a:cubicBezTo>
                    <a:pt x="3487" y="9641"/>
                    <a:pt x="3554" y="9630"/>
                    <a:pt x="3617" y="9606"/>
                  </a:cubicBezTo>
                  <a:cubicBezTo>
                    <a:pt x="6565" y="8542"/>
                    <a:pt x="12553" y="2068"/>
                    <a:pt x="12553" y="2068"/>
                  </a:cubicBezTo>
                  <a:cubicBezTo>
                    <a:pt x="12553" y="2068"/>
                    <a:pt x="12553" y="1673"/>
                    <a:pt x="12249" y="1065"/>
                  </a:cubicBezTo>
                  <a:cubicBezTo>
                    <a:pt x="11946" y="487"/>
                    <a:pt x="11338" y="1"/>
                    <a:pt x="11338" y="1"/>
                  </a:cubicBezTo>
                  <a:close/>
                </a:path>
              </a:pathLst>
            </a:custGeom>
            <a:solidFill>
              <a:schemeClr val="dk2"/>
            </a:solidFill>
            <a:ln w="0">
              <a:noFill/>
            </a:ln>
          </p:spPr>
          <p:style>
            <a:lnRef idx="0"/>
            <a:fillRef idx="0"/>
            <a:effectRef idx="0"/>
            <a:fontRef idx="minor"/>
          </p:style>
          <p:txBody>
            <a:bodyPr tIns="182160" bIns="182160" anchor="ctr">
              <a:noAutofit/>
            </a:bodyPr>
            <a:p>
              <a:endParaRPr b="0" lang="en-US" sz="1400" spc="-1" strike="noStrike">
                <a:solidFill>
                  <a:srgbClr val="000000"/>
                </a:solidFill>
                <a:latin typeface="Arial"/>
              </a:endParaRPr>
            </a:p>
          </p:txBody>
        </p:sp>
        <p:sp>
          <p:nvSpPr>
            <p:cNvPr id="1582" name="Google Shape;2583;p 1"/>
            <p:cNvSpPr/>
            <p:nvPr/>
          </p:nvSpPr>
          <p:spPr>
            <a:xfrm>
              <a:off x="3323520" y="2555640"/>
              <a:ext cx="104040" cy="147600"/>
            </a:xfrm>
            <a:custGeom>
              <a:avLst/>
              <a:gdLst>
                <a:gd name="textAreaLeft" fmla="*/ 0 w 104040"/>
                <a:gd name="textAreaRight" fmla="*/ 104400 w 104040"/>
                <a:gd name="textAreaTop" fmla="*/ 0 h 147600"/>
                <a:gd name="textAreaBottom" fmla="*/ 147960 h 147600"/>
              </a:gdLst>
              <a:ahLst/>
              <a:rect l="textAreaLeft" t="textAreaTop" r="textAreaRight" b="textAreaBottom"/>
              <a:pathLst>
                <a:path w="5351" h="8651">
                  <a:moveTo>
                    <a:pt x="5351" y="1"/>
                  </a:moveTo>
                  <a:lnTo>
                    <a:pt x="4925" y="305"/>
                  </a:lnTo>
                  <a:lnTo>
                    <a:pt x="1156" y="3010"/>
                  </a:lnTo>
                  <a:lnTo>
                    <a:pt x="943" y="3162"/>
                  </a:lnTo>
                  <a:cubicBezTo>
                    <a:pt x="1004" y="3679"/>
                    <a:pt x="974" y="4104"/>
                    <a:pt x="913" y="4530"/>
                  </a:cubicBezTo>
                  <a:cubicBezTo>
                    <a:pt x="882" y="4743"/>
                    <a:pt x="852" y="4986"/>
                    <a:pt x="791" y="5168"/>
                  </a:cubicBezTo>
                  <a:cubicBezTo>
                    <a:pt x="791" y="5229"/>
                    <a:pt x="761" y="5259"/>
                    <a:pt x="761" y="5320"/>
                  </a:cubicBezTo>
                  <a:cubicBezTo>
                    <a:pt x="578" y="5989"/>
                    <a:pt x="305" y="6445"/>
                    <a:pt x="153" y="6658"/>
                  </a:cubicBezTo>
                  <a:cubicBezTo>
                    <a:pt x="153" y="6688"/>
                    <a:pt x="92" y="6779"/>
                    <a:pt x="31" y="6901"/>
                  </a:cubicBezTo>
                  <a:cubicBezTo>
                    <a:pt x="1" y="7114"/>
                    <a:pt x="518" y="8421"/>
                    <a:pt x="1521" y="8603"/>
                  </a:cubicBezTo>
                  <a:cubicBezTo>
                    <a:pt x="1699" y="8636"/>
                    <a:pt x="1874" y="8651"/>
                    <a:pt x="2043" y="8651"/>
                  </a:cubicBezTo>
                  <a:cubicBezTo>
                    <a:pt x="2971" y="8651"/>
                    <a:pt x="3740" y="8208"/>
                    <a:pt x="4074" y="7873"/>
                  </a:cubicBezTo>
                  <a:cubicBezTo>
                    <a:pt x="4226" y="6718"/>
                    <a:pt x="4348" y="5107"/>
                    <a:pt x="4621" y="3648"/>
                  </a:cubicBezTo>
                  <a:cubicBezTo>
                    <a:pt x="4743" y="2949"/>
                    <a:pt x="4895" y="2281"/>
                    <a:pt x="5016" y="1703"/>
                  </a:cubicBezTo>
                  <a:cubicBezTo>
                    <a:pt x="5199" y="700"/>
                    <a:pt x="5351" y="1"/>
                    <a:pt x="5351" y="1"/>
                  </a:cubicBezTo>
                  <a:close/>
                </a:path>
              </a:pathLst>
            </a:custGeom>
            <a:solidFill>
              <a:schemeClr val="accent2"/>
            </a:solidFill>
            <a:ln w="0">
              <a:noFill/>
            </a:ln>
          </p:spPr>
          <p:style>
            <a:lnRef idx="0"/>
            <a:fillRef idx="0"/>
            <a:effectRef idx="0"/>
            <a:fontRef idx="minor"/>
          </p:style>
          <p:txBody>
            <a:bodyPr tIns="163440" bIns="163440" anchor="ctr">
              <a:noAutofit/>
            </a:bodyPr>
            <a:p>
              <a:endParaRPr b="0" lang="en-US" sz="1400" spc="-1" strike="noStrike">
                <a:solidFill>
                  <a:srgbClr val="000000"/>
                </a:solidFill>
                <a:latin typeface="Arial"/>
              </a:endParaRPr>
            </a:p>
          </p:txBody>
        </p:sp>
        <p:sp>
          <p:nvSpPr>
            <p:cNvPr id="1583" name="Google Shape;2584;p 1"/>
            <p:cNvSpPr/>
            <p:nvPr/>
          </p:nvSpPr>
          <p:spPr>
            <a:xfrm>
              <a:off x="3271320" y="2513160"/>
              <a:ext cx="33840" cy="46800"/>
            </a:xfrm>
            <a:custGeom>
              <a:avLst/>
              <a:gdLst>
                <a:gd name="textAreaLeft" fmla="*/ 0 w 33840"/>
                <a:gd name="textAreaRight" fmla="*/ 34200 w 33840"/>
                <a:gd name="textAreaTop" fmla="*/ 0 h 46800"/>
                <a:gd name="textAreaBottom" fmla="*/ 47160 h 46800"/>
              </a:gdLst>
              <a:ahLst/>
              <a:rect l="textAreaLeft" t="textAreaTop" r="textAreaRight" b="textAreaBottom"/>
              <a:pathLst>
                <a:path w="1764" h="2737">
                  <a:moveTo>
                    <a:pt x="730" y="1"/>
                  </a:moveTo>
                  <a:lnTo>
                    <a:pt x="730" y="1"/>
                  </a:lnTo>
                  <a:cubicBezTo>
                    <a:pt x="730" y="1"/>
                    <a:pt x="0" y="1703"/>
                    <a:pt x="1094" y="2736"/>
                  </a:cubicBezTo>
                  <a:lnTo>
                    <a:pt x="1763" y="122"/>
                  </a:lnTo>
                  <a:lnTo>
                    <a:pt x="730" y="1"/>
                  </a:lnTo>
                  <a:close/>
                </a:path>
              </a:pathLst>
            </a:custGeom>
            <a:solidFill>
              <a:schemeClr val="accent3"/>
            </a:solidFill>
            <a:ln w="0">
              <a:noFill/>
            </a:ln>
          </p:spPr>
          <p:style>
            <a:lnRef idx="0"/>
            <a:fillRef idx="0"/>
            <a:effectRef idx="0"/>
            <a:fontRef idx="minor"/>
          </p:style>
          <p:txBody>
            <a:bodyPr tIns="51840" bIns="51840" anchor="ctr">
              <a:noAutofit/>
            </a:bodyPr>
            <a:p>
              <a:endParaRPr b="0" lang="en-US" sz="1400" spc="-1" strike="noStrike">
                <a:solidFill>
                  <a:srgbClr val="ffffff"/>
                </a:solidFill>
                <a:latin typeface="Arial"/>
              </a:endParaRPr>
            </a:p>
          </p:txBody>
        </p:sp>
        <p:sp>
          <p:nvSpPr>
            <p:cNvPr id="1584" name="Google Shape;2585;p 1"/>
            <p:cNvSpPr/>
            <p:nvPr/>
          </p:nvSpPr>
          <p:spPr>
            <a:xfrm>
              <a:off x="3278160" y="2485800"/>
              <a:ext cx="159120" cy="162000"/>
            </a:xfrm>
            <a:custGeom>
              <a:avLst/>
              <a:gdLst>
                <a:gd name="textAreaLeft" fmla="*/ 0 w 159120"/>
                <a:gd name="textAreaRight" fmla="*/ 159480 w 159120"/>
                <a:gd name="textAreaTop" fmla="*/ 0 h 162000"/>
                <a:gd name="textAreaBottom" fmla="*/ 162360 h 162000"/>
              </a:gdLst>
              <a:ahLst/>
              <a:rect l="textAreaLeft" t="textAreaTop" r="textAreaRight" b="textAreaBottom"/>
              <a:pathLst>
                <a:path w="8147" h="9532">
                  <a:moveTo>
                    <a:pt x="3391" y="1"/>
                  </a:moveTo>
                  <a:cubicBezTo>
                    <a:pt x="2220" y="1"/>
                    <a:pt x="1213" y="508"/>
                    <a:pt x="943" y="1687"/>
                  </a:cubicBezTo>
                  <a:cubicBezTo>
                    <a:pt x="943" y="1687"/>
                    <a:pt x="943" y="1718"/>
                    <a:pt x="943" y="1718"/>
                  </a:cubicBezTo>
                  <a:cubicBezTo>
                    <a:pt x="943" y="1718"/>
                    <a:pt x="882" y="1961"/>
                    <a:pt x="791" y="2326"/>
                  </a:cubicBezTo>
                  <a:cubicBezTo>
                    <a:pt x="670" y="2721"/>
                    <a:pt x="548" y="3298"/>
                    <a:pt x="426" y="3967"/>
                  </a:cubicBezTo>
                  <a:cubicBezTo>
                    <a:pt x="153" y="5608"/>
                    <a:pt x="1" y="7797"/>
                    <a:pt x="852" y="9165"/>
                  </a:cubicBezTo>
                  <a:cubicBezTo>
                    <a:pt x="852" y="9165"/>
                    <a:pt x="1359" y="9531"/>
                    <a:pt x="2265" y="9531"/>
                  </a:cubicBezTo>
                  <a:cubicBezTo>
                    <a:pt x="2300" y="9531"/>
                    <a:pt x="2336" y="9531"/>
                    <a:pt x="2372" y="9529"/>
                  </a:cubicBezTo>
                  <a:cubicBezTo>
                    <a:pt x="2584" y="9529"/>
                    <a:pt x="2828" y="9499"/>
                    <a:pt x="3071" y="9438"/>
                  </a:cubicBezTo>
                  <a:cubicBezTo>
                    <a:pt x="3527" y="9347"/>
                    <a:pt x="4043" y="9134"/>
                    <a:pt x="4621" y="8770"/>
                  </a:cubicBezTo>
                  <a:cubicBezTo>
                    <a:pt x="5047" y="8496"/>
                    <a:pt x="5472" y="8192"/>
                    <a:pt x="5837" y="7827"/>
                  </a:cubicBezTo>
                  <a:lnTo>
                    <a:pt x="5837" y="7797"/>
                  </a:lnTo>
                  <a:cubicBezTo>
                    <a:pt x="6050" y="7584"/>
                    <a:pt x="6262" y="7341"/>
                    <a:pt x="6475" y="7098"/>
                  </a:cubicBezTo>
                  <a:cubicBezTo>
                    <a:pt x="6718" y="6794"/>
                    <a:pt x="6992" y="6399"/>
                    <a:pt x="7235" y="5973"/>
                  </a:cubicBezTo>
                  <a:cubicBezTo>
                    <a:pt x="7265" y="5912"/>
                    <a:pt x="7296" y="5882"/>
                    <a:pt x="7326" y="5821"/>
                  </a:cubicBezTo>
                  <a:cubicBezTo>
                    <a:pt x="7813" y="4848"/>
                    <a:pt x="8147" y="3724"/>
                    <a:pt x="7752" y="2690"/>
                  </a:cubicBezTo>
                  <a:cubicBezTo>
                    <a:pt x="7509" y="2082"/>
                    <a:pt x="7083" y="1566"/>
                    <a:pt x="6536" y="1140"/>
                  </a:cubicBezTo>
                  <a:cubicBezTo>
                    <a:pt x="6445" y="1049"/>
                    <a:pt x="6323" y="988"/>
                    <a:pt x="6232" y="897"/>
                  </a:cubicBezTo>
                  <a:cubicBezTo>
                    <a:pt x="5379" y="328"/>
                    <a:pt x="4332" y="1"/>
                    <a:pt x="3391" y="1"/>
                  </a:cubicBezTo>
                  <a:close/>
                </a:path>
              </a:pathLst>
            </a:custGeom>
            <a:solidFill>
              <a:schemeClr val="accent2"/>
            </a:solidFill>
            <a:ln w="0">
              <a:noFill/>
            </a:ln>
          </p:spPr>
          <p:style>
            <a:lnRef idx="0"/>
            <a:fillRef idx="0"/>
            <a:effectRef idx="0"/>
            <a:fontRef idx="minor"/>
          </p:style>
          <p:txBody>
            <a:bodyPr tIns="180000" bIns="180000" anchor="ctr">
              <a:noAutofit/>
            </a:bodyPr>
            <a:p>
              <a:endParaRPr b="0" lang="en-US" sz="1400" spc="-1" strike="noStrike">
                <a:solidFill>
                  <a:srgbClr val="000000"/>
                </a:solidFill>
                <a:latin typeface="Arial"/>
              </a:endParaRPr>
            </a:p>
          </p:txBody>
        </p:sp>
        <p:sp>
          <p:nvSpPr>
            <p:cNvPr id="1585" name="Google Shape;2586;p 1"/>
            <p:cNvSpPr/>
            <p:nvPr/>
          </p:nvSpPr>
          <p:spPr>
            <a:xfrm>
              <a:off x="3265920" y="2453400"/>
              <a:ext cx="152640" cy="81000"/>
            </a:xfrm>
            <a:custGeom>
              <a:avLst/>
              <a:gdLst>
                <a:gd name="textAreaLeft" fmla="*/ 0 w 152640"/>
                <a:gd name="textAreaRight" fmla="*/ 153000 w 152640"/>
                <a:gd name="textAreaTop" fmla="*/ 0 h 81000"/>
                <a:gd name="textAreaBottom" fmla="*/ 81360 h 81000"/>
              </a:gdLst>
              <a:ahLst/>
              <a:rect l="textAreaLeft" t="textAreaTop" r="textAreaRight" b="textAreaBottom"/>
              <a:pathLst>
                <a:path w="7822" h="4765">
                  <a:moveTo>
                    <a:pt x="5662" y="0"/>
                  </a:moveTo>
                  <a:cubicBezTo>
                    <a:pt x="4520" y="0"/>
                    <a:pt x="3426" y="959"/>
                    <a:pt x="2274" y="959"/>
                  </a:cubicBezTo>
                  <a:cubicBezTo>
                    <a:pt x="1834" y="959"/>
                    <a:pt x="1385" y="819"/>
                    <a:pt x="922" y="433"/>
                  </a:cubicBezTo>
                  <a:cubicBezTo>
                    <a:pt x="833" y="355"/>
                    <a:pt x="752" y="320"/>
                    <a:pt x="681" y="320"/>
                  </a:cubicBezTo>
                  <a:cubicBezTo>
                    <a:pt x="1" y="320"/>
                    <a:pt x="147" y="3561"/>
                    <a:pt x="1165" y="4111"/>
                  </a:cubicBezTo>
                  <a:cubicBezTo>
                    <a:pt x="2039" y="4583"/>
                    <a:pt x="2843" y="4765"/>
                    <a:pt x="3564" y="4765"/>
                  </a:cubicBezTo>
                  <a:cubicBezTo>
                    <a:pt x="6003" y="4765"/>
                    <a:pt x="7487" y="2682"/>
                    <a:pt x="7487" y="2682"/>
                  </a:cubicBezTo>
                  <a:cubicBezTo>
                    <a:pt x="7822" y="1436"/>
                    <a:pt x="7214" y="616"/>
                    <a:pt x="6606" y="251"/>
                  </a:cubicBezTo>
                  <a:cubicBezTo>
                    <a:pt x="6286" y="71"/>
                    <a:pt x="5973" y="0"/>
                    <a:pt x="5662" y="0"/>
                  </a:cubicBezTo>
                  <a:close/>
                </a:path>
              </a:pathLst>
            </a:custGeom>
            <a:solidFill>
              <a:schemeClr val="accent3"/>
            </a:solidFill>
            <a:ln w="0">
              <a:noFill/>
            </a:ln>
          </p:spPr>
          <p:style>
            <a:lnRef idx="0"/>
            <a:fillRef idx="0"/>
            <a:effectRef idx="0"/>
            <a:fontRef idx="minor"/>
          </p:style>
          <p:txBody>
            <a:bodyPr tIns="90000" bIns="90000" anchor="ctr">
              <a:noAutofit/>
            </a:bodyPr>
            <a:p>
              <a:endParaRPr b="0" lang="en-US" sz="1400" spc="-1" strike="noStrike">
                <a:solidFill>
                  <a:srgbClr val="ffffff"/>
                </a:solidFill>
                <a:latin typeface="Arial"/>
              </a:endParaRPr>
            </a:p>
          </p:txBody>
        </p:sp>
        <p:sp>
          <p:nvSpPr>
            <p:cNvPr id="1586" name="Google Shape;2587;p 1"/>
            <p:cNvSpPr/>
            <p:nvPr/>
          </p:nvSpPr>
          <p:spPr>
            <a:xfrm>
              <a:off x="3375360" y="2482920"/>
              <a:ext cx="91440" cy="134640"/>
            </a:xfrm>
            <a:custGeom>
              <a:avLst/>
              <a:gdLst>
                <a:gd name="textAreaLeft" fmla="*/ 0 w 91440"/>
                <a:gd name="textAreaRight" fmla="*/ 91800 w 91440"/>
                <a:gd name="textAreaTop" fmla="*/ 0 h 134640"/>
                <a:gd name="textAreaBottom" fmla="*/ 135000 h 134640"/>
              </a:gdLst>
              <a:ahLst/>
              <a:rect l="textAreaLeft" t="textAreaTop" r="textAreaRight" b="textAreaBottom"/>
              <a:pathLst>
                <a:path w="4700" h="7923">
                  <a:moveTo>
                    <a:pt x="2596" y="1"/>
                  </a:moveTo>
                  <a:cubicBezTo>
                    <a:pt x="2228" y="1"/>
                    <a:pt x="1853" y="164"/>
                    <a:pt x="1535" y="506"/>
                  </a:cubicBezTo>
                  <a:lnTo>
                    <a:pt x="1109" y="1357"/>
                  </a:lnTo>
                  <a:cubicBezTo>
                    <a:pt x="1109" y="1357"/>
                    <a:pt x="1" y="5991"/>
                    <a:pt x="442" y="5991"/>
                  </a:cubicBezTo>
                  <a:cubicBezTo>
                    <a:pt x="543" y="5991"/>
                    <a:pt x="724" y="5750"/>
                    <a:pt x="1018" y="5156"/>
                  </a:cubicBezTo>
                  <a:cubicBezTo>
                    <a:pt x="1018" y="5156"/>
                    <a:pt x="1364" y="4385"/>
                    <a:pt x="1931" y="4385"/>
                  </a:cubicBezTo>
                  <a:cubicBezTo>
                    <a:pt x="1970" y="4385"/>
                    <a:pt x="2010" y="4389"/>
                    <a:pt x="2051" y="4397"/>
                  </a:cubicBezTo>
                  <a:cubicBezTo>
                    <a:pt x="2720" y="4518"/>
                    <a:pt x="2082" y="6919"/>
                    <a:pt x="1960" y="7922"/>
                  </a:cubicBezTo>
                  <a:cubicBezTo>
                    <a:pt x="1960" y="7922"/>
                    <a:pt x="3480" y="6919"/>
                    <a:pt x="4179" y="3758"/>
                  </a:cubicBezTo>
                  <a:cubicBezTo>
                    <a:pt x="4699" y="1383"/>
                    <a:pt x="3671" y="1"/>
                    <a:pt x="2596" y="1"/>
                  </a:cubicBezTo>
                  <a:close/>
                </a:path>
              </a:pathLst>
            </a:custGeom>
            <a:solidFill>
              <a:schemeClr val="accent3"/>
            </a:solidFill>
            <a:ln w="0">
              <a:noFill/>
            </a:ln>
          </p:spPr>
          <p:style>
            <a:lnRef idx="0"/>
            <a:fillRef idx="0"/>
            <a:effectRef idx="0"/>
            <a:fontRef idx="minor"/>
          </p:style>
          <p:txBody>
            <a:bodyPr tIns="149760" bIns="149760" anchor="ctr">
              <a:noAutofit/>
            </a:bodyPr>
            <a:p>
              <a:endParaRPr b="0" lang="en-US" sz="1400" spc="-1" strike="noStrike">
                <a:solidFill>
                  <a:srgbClr val="ffffff"/>
                </a:solidFill>
                <a:latin typeface="Arial"/>
              </a:endParaRPr>
            </a:p>
          </p:txBody>
        </p:sp>
        <p:sp>
          <p:nvSpPr>
            <p:cNvPr id="1587" name="Google Shape;2588;p 1"/>
            <p:cNvSpPr/>
            <p:nvPr/>
          </p:nvSpPr>
          <p:spPr>
            <a:xfrm>
              <a:off x="3558600" y="2857680"/>
              <a:ext cx="110160" cy="65520"/>
            </a:xfrm>
            <a:custGeom>
              <a:avLst/>
              <a:gdLst>
                <a:gd name="textAreaLeft" fmla="*/ 0 w 110160"/>
                <a:gd name="textAreaRight" fmla="*/ 110520 w 110160"/>
                <a:gd name="textAreaTop" fmla="*/ 0 h 65520"/>
                <a:gd name="textAreaBottom" fmla="*/ 65880 h 65520"/>
              </a:gdLst>
              <a:ahLst/>
              <a:rect l="textAreaLeft" t="textAreaTop" r="textAreaRight" b="textAreaBottom"/>
              <a:pathLst>
                <a:path w="5655" h="3867">
                  <a:moveTo>
                    <a:pt x="1703" y="0"/>
                  </a:moveTo>
                  <a:lnTo>
                    <a:pt x="1" y="2493"/>
                  </a:lnTo>
                  <a:cubicBezTo>
                    <a:pt x="1" y="2493"/>
                    <a:pt x="1733" y="3769"/>
                    <a:pt x="2463" y="3860"/>
                  </a:cubicBezTo>
                  <a:cubicBezTo>
                    <a:pt x="2499" y="3864"/>
                    <a:pt x="2536" y="3866"/>
                    <a:pt x="2574" y="3866"/>
                  </a:cubicBezTo>
                  <a:cubicBezTo>
                    <a:pt x="3719" y="3866"/>
                    <a:pt x="5654" y="2158"/>
                    <a:pt x="5654" y="2158"/>
                  </a:cubicBezTo>
                  <a:lnTo>
                    <a:pt x="1703" y="0"/>
                  </a:lnTo>
                  <a:close/>
                </a:path>
              </a:pathLst>
            </a:custGeom>
            <a:solidFill>
              <a:schemeClr val="dk2"/>
            </a:solidFill>
            <a:ln w="0">
              <a:noFill/>
            </a:ln>
          </p:spPr>
          <p:style>
            <a:lnRef idx="0"/>
            <a:fillRef idx="0"/>
            <a:effectRef idx="0"/>
            <a:fontRef idx="minor"/>
          </p:style>
          <p:txBody>
            <a:bodyPr tIns="73440" bIns="73440" anchor="ctr">
              <a:noAutofit/>
            </a:bodyPr>
            <a:p>
              <a:endParaRPr b="0" lang="en-US" sz="1400" spc="-1" strike="noStrike">
                <a:solidFill>
                  <a:srgbClr val="000000"/>
                </a:solidFill>
                <a:latin typeface="Arial"/>
              </a:endParaRPr>
            </a:p>
          </p:txBody>
        </p:sp>
      </p:grpSp>
      <p:sp>
        <p:nvSpPr>
          <p:cNvPr id="1588" name=""/>
          <p:cNvSpPr txBox="1"/>
          <p:nvPr/>
        </p:nvSpPr>
        <p:spPr>
          <a:xfrm>
            <a:off x="6629400" y="1379880"/>
            <a:ext cx="1570680" cy="1363320"/>
          </a:xfrm>
          <a:prstGeom prst="rect">
            <a:avLst/>
          </a:prstGeom>
          <a:noFill/>
          <a:ln w="0">
            <a:noFill/>
          </a:ln>
        </p:spPr>
        <p:txBody>
          <a:bodyPr lIns="90000" rIns="90000" tIns="45000" bIns="45000" anchor="t">
            <a:noAutofit/>
          </a:bodyPr>
          <a:p>
            <a:r>
              <a:rPr b="0" lang="en" sz="8600" spc="-1" strike="noStrike">
                <a:solidFill>
                  <a:schemeClr val="dk2"/>
                </a:solidFill>
                <a:latin typeface="Chewy"/>
                <a:ea typeface="Chewy"/>
              </a:rPr>
              <a:t>06</a:t>
            </a:r>
            <a:endParaRPr b="0" lang="en-US" sz="8600" spc="-1" strike="noStrike">
              <a:solidFill>
                <a:srgbClr val="000000"/>
              </a:solidFill>
              <a:latin typeface="Arial"/>
            </a:endParaRPr>
          </a:p>
        </p:txBody>
      </p:sp>
      <p:sp>
        <p:nvSpPr>
          <p:cNvPr id="1589" name=""/>
          <p:cNvSpPr txBox="1"/>
          <p:nvPr/>
        </p:nvSpPr>
        <p:spPr>
          <a:xfrm>
            <a:off x="3886200" y="2514600"/>
            <a:ext cx="5029200" cy="712080"/>
          </a:xfrm>
          <a:prstGeom prst="rect">
            <a:avLst/>
          </a:prstGeom>
          <a:noFill/>
          <a:ln w="0">
            <a:noFill/>
          </a:ln>
        </p:spPr>
        <p:txBody>
          <a:bodyPr lIns="90000" rIns="90000" tIns="45000" bIns="45000" anchor="t">
            <a:noAutofit/>
          </a:bodyPr>
          <a:p>
            <a:r>
              <a:rPr b="0" lang="en" sz="4200" spc="-1" strike="noStrike">
                <a:solidFill>
                  <a:schemeClr val="lt2"/>
                </a:solidFill>
                <a:latin typeface="Chewy"/>
                <a:ea typeface="Chewy"/>
              </a:rPr>
              <a:t>Recommndations</a:t>
            </a:r>
            <a:endParaRPr b="0" lang="en-US" sz="4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590" name="Google Shape;2128;p67"/>
          <p:cNvGrpSpPr/>
          <p:nvPr/>
        </p:nvGrpSpPr>
        <p:grpSpPr>
          <a:xfrm>
            <a:off x="5889240" y="2693520"/>
            <a:ext cx="3026160" cy="2335680"/>
            <a:chOff x="5889240" y="2693520"/>
            <a:chExt cx="3026160" cy="2335680"/>
          </a:xfrm>
        </p:grpSpPr>
        <p:sp>
          <p:nvSpPr>
            <p:cNvPr id="1591" name="Google Shape;2129;p 1"/>
            <p:cNvSpPr/>
            <p:nvPr/>
          </p:nvSpPr>
          <p:spPr>
            <a:xfrm>
              <a:off x="6723360" y="2930400"/>
              <a:ext cx="569880" cy="423000"/>
            </a:xfrm>
            <a:custGeom>
              <a:avLst/>
              <a:gdLst>
                <a:gd name="textAreaLeft" fmla="*/ 0 w 569880"/>
                <a:gd name="textAreaRight" fmla="*/ 570240 w 569880"/>
                <a:gd name="textAreaTop" fmla="*/ 0 h 423000"/>
                <a:gd name="textAreaBottom" fmla="*/ 423360 h 423000"/>
              </a:gdLst>
              <a:ahLst/>
              <a:rect l="textAreaLeft" t="textAreaTop" r="textAreaRight" b="textAreaBottom"/>
              <a:pathLst>
                <a:path w="18968" h="16445">
                  <a:moveTo>
                    <a:pt x="10274" y="0"/>
                  </a:moveTo>
                  <a:lnTo>
                    <a:pt x="1338" y="2098"/>
                  </a:lnTo>
                  <a:lnTo>
                    <a:pt x="0" y="4408"/>
                  </a:lnTo>
                  <a:cubicBezTo>
                    <a:pt x="0" y="4408"/>
                    <a:pt x="1642" y="4560"/>
                    <a:pt x="2159" y="5259"/>
                  </a:cubicBezTo>
                  <a:cubicBezTo>
                    <a:pt x="2523" y="5715"/>
                    <a:pt x="7599" y="16444"/>
                    <a:pt x="7599" y="16444"/>
                  </a:cubicBezTo>
                  <a:lnTo>
                    <a:pt x="18967" y="14226"/>
                  </a:lnTo>
                  <a:cubicBezTo>
                    <a:pt x="18967" y="14226"/>
                    <a:pt x="15016" y="5168"/>
                    <a:pt x="13253" y="2736"/>
                  </a:cubicBezTo>
                  <a:cubicBezTo>
                    <a:pt x="11460" y="304"/>
                    <a:pt x="10274" y="0"/>
                    <a:pt x="10274" y="0"/>
                  </a:cubicBezTo>
                  <a:close/>
                </a:path>
              </a:pathLst>
            </a:custGeom>
            <a:solidFill>
              <a:schemeClr val="lt2"/>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1592" name="Google Shape;2130;p 1"/>
            <p:cNvSpPr/>
            <p:nvPr/>
          </p:nvSpPr>
          <p:spPr>
            <a:xfrm>
              <a:off x="6941520" y="4487040"/>
              <a:ext cx="381600" cy="224640"/>
            </a:xfrm>
            <a:custGeom>
              <a:avLst/>
              <a:gdLst>
                <a:gd name="textAreaLeft" fmla="*/ 0 w 381600"/>
                <a:gd name="textAreaRight" fmla="*/ 381960 w 381600"/>
                <a:gd name="textAreaTop" fmla="*/ 0 h 224640"/>
                <a:gd name="textAreaBottom" fmla="*/ 225000 h 224640"/>
              </a:gdLst>
              <a:ahLst/>
              <a:rect l="textAreaLeft" t="textAreaTop" r="textAreaRight" b="textAreaBottom"/>
              <a:pathLst>
                <a:path w="12706" h="8755">
                  <a:moveTo>
                    <a:pt x="0" y="1"/>
                  </a:moveTo>
                  <a:lnTo>
                    <a:pt x="0" y="8755"/>
                  </a:lnTo>
                  <a:lnTo>
                    <a:pt x="12705" y="8755"/>
                  </a:lnTo>
                  <a:lnTo>
                    <a:pt x="12705" y="1"/>
                  </a:lnTo>
                  <a:close/>
                </a:path>
              </a:pathLst>
            </a:custGeom>
            <a:solidFill>
              <a:schemeClr val="accent2"/>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593" name="Google Shape;2131;p 1"/>
            <p:cNvSpPr/>
            <p:nvPr/>
          </p:nvSpPr>
          <p:spPr>
            <a:xfrm>
              <a:off x="6699600" y="4709160"/>
              <a:ext cx="865800" cy="75600"/>
            </a:xfrm>
            <a:custGeom>
              <a:avLst/>
              <a:gdLst>
                <a:gd name="textAreaLeft" fmla="*/ 0 w 865800"/>
                <a:gd name="textAreaRight" fmla="*/ 866160 w 865800"/>
                <a:gd name="textAreaTop" fmla="*/ 0 h 75600"/>
                <a:gd name="textAreaBottom" fmla="*/ 75960 h 75600"/>
              </a:gdLst>
              <a:ahLst/>
              <a:rect l="textAreaLeft" t="textAreaTop" r="textAreaRight" b="textAreaBottom"/>
              <a:pathLst>
                <a:path w="28816" h="2950">
                  <a:moveTo>
                    <a:pt x="1490" y="1"/>
                  </a:moveTo>
                  <a:cubicBezTo>
                    <a:pt x="669" y="1"/>
                    <a:pt x="0" y="670"/>
                    <a:pt x="0" y="1460"/>
                  </a:cubicBezTo>
                  <a:cubicBezTo>
                    <a:pt x="0" y="2281"/>
                    <a:pt x="669" y="2949"/>
                    <a:pt x="1490" y="2949"/>
                  </a:cubicBezTo>
                  <a:lnTo>
                    <a:pt x="27326" y="2949"/>
                  </a:lnTo>
                  <a:cubicBezTo>
                    <a:pt x="28147" y="2949"/>
                    <a:pt x="28815" y="2281"/>
                    <a:pt x="28815" y="1460"/>
                  </a:cubicBezTo>
                  <a:cubicBezTo>
                    <a:pt x="28815" y="670"/>
                    <a:pt x="28147" y="1"/>
                    <a:pt x="27326" y="1"/>
                  </a:cubicBezTo>
                  <a:close/>
                </a:path>
              </a:pathLst>
            </a:custGeom>
            <a:solidFill>
              <a:schemeClr val="accent2"/>
            </a:solidFill>
            <a:ln w="0">
              <a:noFill/>
            </a:ln>
          </p:spPr>
          <p:style>
            <a:lnRef idx="0"/>
            <a:fillRef idx="0"/>
            <a:effectRef idx="0"/>
            <a:fontRef idx="minor"/>
          </p:style>
          <p:txBody>
            <a:bodyPr tIns="100080" bIns="100080" anchor="ctr">
              <a:noAutofit/>
            </a:bodyPr>
            <a:p>
              <a:endParaRPr b="0" lang="en-US" sz="1400" spc="-1" strike="noStrike">
                <a:solidFill>
                  <a:srgbClr val="000000"/>
                </a:solidFill>
                <a:latin typeface="Arial"/>
              </a:endParaRPr>
            </a:p>
          </p:txBody>
        </p:sp>
        <p:sp>
          <p:nvSpPr>
            <p:cNvPr id="1594" name="Google Shape;2132;p 1"/>
            <p:cNvSpPr/>
            <p:nvPr/>
          </p:nvSpPr>
          <p:spPr>
            <a:xfrm>
              <a:off x="5889240" y="3101760"/>
              <a:ext cx="2486520" cy="1433160"/>
            </a:xfrm>
            <a:custGeom>
              <a:avLst/>
              <a:gdLst>
                <a:gd name="textAreaLeft" fmla="*/ 0 w 2486520"/>
                <a:gd name="textAreaRight" fmla="*/ 2486880 w 2486520"/>
                <a:gd name="textAreaTop" fmla="*/ 0 h 1433160"/>
                <a:gd name="textAreaBottom" fmla="*/ 1433520 h 1433160"/>
              </a:gdLst>
              <a:ahLst/>
              <a:rect l="textAreaLeft" t="textAreaTop" r="textAreaRight" b="textAreaBottom"/>
              <a:pathLst>
                <a:path w="82738" h="55716">
                  <a:moveTo>
                    <a:pt x="1550" y="0"/>
                  </a:moveTo>
                  <a:cubicBezTo>
                    <a:pt x="699" y="0"/>
                    <a:pt x="0" y="699"/>
                    <a:pt x="0" y="1550"/>
                  </a:cubicBezTo>
                  <a:lnTo>
                    <a:pt x="0" y="54165"/>
                  </a:lnTo>
                  <a:cubicBezTo>
                    <a:pt x="0" y="55016"/>
                    <a:pt x="699" y="55715"/>
                    <a:pt x="1550" y="55715"/>
                  </a:cubicBezTo>
                  <a:lnTo>
                    <a:pt x="81187" y="55715"/>
                  </a:lnTo>
                  <a:cubicBezTo>
                    <a:pt x="82038" y="55715"/>
                    <a:pt x="82737" y="55016"/>
                    <a:pt x="82737" y="54165"/>
                  </a:cubicBezTo>
                  <a:lnTo>
                    <a:pt x="82737" y="1550"/>
                  </a:lnTo>
                  <a:cubicBezTo>
                    <a:pt x="82737" y="699"/>
                    <a:pt x="82038" y="0"/>
                    <a:pt x="81187" y="0"/>
                  </a:cubicBezTo>
                  <a:close/>
                </a:path>
              </a:pathLst>
            </a:custGeom>
            <a:solidFill>
              <a:schemeClr val="accent2"/>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1595" name="Google Shape;2133;p 1"/>
            <p:cNvSpPr/>
            <p:nvPr/>
          </p:nvSpPr>
          <p:spPr>
            <a:xfrm>
              <a:off x="5927760" y="3141720"/>
              <a:ext cx="2409480" cy="1230480"/>
            </a:xfrm>
            <a:custGeom>
              <a:avLst/>
              <a:gdLst>
                <a:gd name="textAreaLeft" fmla="*/ 0 w 2409480"/>
                <a:gd name="textAreaRight" fmla="*/ 2409840 w 2409480"/>
                <a:gd name="textAreaTop" fmla="*/ 0 h 1230480"/>
                <a:gd name="textAreaBottom" fmla="*/ 1230840 h 1230480"/>
              </a:gdLst>
              <a:ahLst/>
              <a:rect l="textAreaLeft" t="textAreaTop" r="textAreaRight" b="textAreaBottom"/>
              <a:pathLst>
                <a:path w="80185" h="47843">
                  <a:moveTo>
                    <a:pt x="1" y="0"/>
                  </a:moveTo>
                  <a:lnTo>
                    <a:pt x="1" y="47843"/>
                  </a:lnTo>
                  <a:lnTo>
                    <a:pt x="80185" y="47843"/>
                  </a:lnTo>
                  <a:lnTo>
                    <a:pt x="80185" y="0"/>
                  </a:lnTo>
                  <a:close/>
                </a:path>
              </a:pathLst>
            </a:custGeom>
            <a:solidFill>
              <a:schemeClr val="dk1"/>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1596" name="Google Shape;2134;p 1"/>
            <p:cNvSpPr/>
            <p:nvPr/>
          </p:nvSpPr>
          <p:spPr>
            <a:xfrm>
              <a:off x="6240240" y="3210480"/>
              <a:ext cx="1939320" cy="1122840"/>
            </a:xfrm>
            <a:custGeom>
              <a:avLst/>
              <a:gdLst>
                <a:gd name="textAreaLeft" fmla="*/ 0 w 1939320"/>
                <a:gd name="textAreaRight" fmla="*/ 1939680 w 1939320"/>
                <a:gd name="textAreaTop" fmla="*/ 0 h 1122840"/>
                <a:gd name="textAreaBottom" fmla="*/ 1123200 h 1122840"/>
              </a:gdLst>
              <a:ahLst/>
              <a:rect l="textAreaLeft" t="textAreaTop" r="textAreaRight" b="textAreaBottom"/>
              <a:pathLst>
                <a:path w="64531" h="43649">
                  <a:moveTo>
                    <a:pt x="1550" y="0"/>
                  </a:moveTo>
                  <a:cubicBezTo>
                    <a:pt x="699" y="0"/>
                    <a:pt x="0" y="699"/>
                    <a:pt x="0" y="1550"/>
                  </a:cubicBezTo>
                  <a:lnTo>
                    <a:pt x="0" y="42098"/>
                  </a:lnTo>
                  <a:cubicBezTo>
                    <a:pt x="0" y="42979"/>
                    <a:pt x="699" y="43648"/>
                    <a:pt x="1550" y="43648"/>
                  </a:cubicBezTo>
                  <a:lnTo>
                    <a:pt x="62980" y="43648"/>
                  </a:lnTo>
                  <a:cubicBezTo>
                    <a:pt x="63831" y="43648"/>
                    <a:pt x="64530" y="42979"/>
                    <a:pt x="64530" y="42098"/>
                  </a:cubicBezTo>
                  <a:lnTo>
                    <a:pt x="64530" y="1550"/>
                  </a:lnTo>
                  <a:cubicBezTo>
                    <a:pt x="64530" y="699"/>
                    <a:pt x="63831" y="0"/>
                    <a:pt x="62980" y="0"/>
                  </a:cubicBezTo>
                  <a:close/>
                </a:path>
              </a:pathLst>
            </a:custGeom>
            <a:solidFill>
              <a:srgbClr val="ffffff"/>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1597" name="Google Shape;2135;p 1"/>
            <p:cNvSpPr/>
            <p:nvPr/>
          </p:nvSpPr>
          <p:spPr>
            <a:xfrm>
              <a:off x="6240240" y="3206520"/>
              <a:ext cx="1939320" cy="81000"/>
            </a:xfrm>
            <a:custGeom>
              <a:avLst/>
              <a:gdLst>
                <a:gd name="textAreaLeft" fmla="*/ 0 w 1939320"/>
                <a:gd name="textAreaRight" fmla="*/ 1939680 w 1939320"/>
                <a:gd name="textAreaTop" fmla="*/ 0 h 81000"/>
                <a:gd name="textAreaBottom" fmla="*/ 81360 h 81000"/>
              </a:gdLst>
              <a:ahLst/>
              <a:rect l="textAreaLeft" t="textAreaTop" r="textAreaRight" b="textAreaBottom"/>
              <a:pathLst>
                <a:path w="64531" h="3162">
                  <a:moveTo>
                    <a:pt x="62950" y="0"/>
                  </a:moveTo>
                  <a:lnTo>
                    <a:pt x="1550" y="152"/>
                  </a:lnTo>
                  <a:cubicBezTo>
                    <a:pt x="699" y="152"/>
                    <a:pt x="0" y="851"/>
                    <a:pt x="0" y="1702"/>
                  </a:cubicBezTo>
                  <a:lnTo>
                    <a:pt x="0" y="3161"/>
                  </a:lnTo>
                  <a:lnTo>
                    <a:pt x="64530" y="3040"/>
                  </a:lnTo>
                  <a:lnTo>
                    <a:pt x="64530" y="1550"/>
                  </a:lnTo>
                  <a:cubicBezTo>
                    <a:pt x="64530" y="699"/>
                    <a:pt x="63831" y="0"/>
                    <a:pt x="62950" y="0"/>
                  </a:cubicBezTo>
                  <a:close/>
                </a:path>
              </a:pathLst>
            </a:custGeom>
            <a:solidFill>
              <a:schemeClr val="accent1"/>
            </a:solidFill>
            <a:ln w="0">
              <a:noFill/>
            </a:ln>
          </p:spPr>
          <p:style>
            <a:lnRef idx="0"/>
            <a:fillRef idx="0"/>
            <a:effectRef idx="0"/>
            <a:fontRef idx="minor"/>
          </p:style>
          <p:txBody>
            <a:bodyPr tIns="107280" bIns="107280" anchor="ctr">
              <a:noAutofit/>
            </a:bodyPr>
            <a:p>
              <a:endParaRPr b="0" lang="en-US" sz="1400" spc="-1" strike="noStrike">
                <a:solidFill>
                  <a:srgbClr val="000000"/>
                </a:solidFill>
                <a:latin typeface="Arial"/>
              </a:endParaRPr>
            </a:p>
          </p:txBody>
        </p:sp>
        <p:sp>
          <p:nvSpPr>
            <p:cNvPr id="1598" name="Google Shape;2136;p 1"/>
            <p:cNvSpPr/>
            <p:nvPr/>
          </p:nvSpPr>
          <p:spPr>
            <a:xfrm>
              <a:off x="6315840" y="3244320"/>
              <a:ext cx="30600" cy="26280"/>
            </a:xfrm>
            <a:custGeom>
              <a:avLst/>
              <a:gdLst>
                <a:gd name="textAreaLeft" fmla="*/ 0 w 30600"/>
                <a:gd name="textAreaRight" fmla="*/ 30960 w 30600"/>
                <a:gd name="textAreaTop" fmla="*/ 0 h 26280"/>
                <a:gd name="textAreaBottom" fmla="*/ 26640 h 26280"/>
              </a:gdLst>
              <a:ahLst/>
              <a:rect l="textAreaLeft" t="textAreaTop" r="textAreaRight" b="textAreaBottom"/>
              <a:pathLst>
                <a:path w="1035" h="1034">
                  <a:moveTo>
                    <a:pt x="518" y="0"/>
                  </a:moveTo>
                  <a:cubicBezTo>
                    <a:pt x="244" y="0"/>
                    <a:pt x="1" y="243"/>
                    <a:pt x="1" y="517"/>
                  </a:cubicBezTo>
                  <a:cubicBezTo>
                    <a:pt x="1" y="821"/>
                    <a:pt x="244" y="1034"/>
                    <a:pt x="518" y="1034"/>
                  </a:cubicBezTo>
                  <a:cubicBezTo>
                    <a:pt x="822" y="1034"/>
                    <a:pt x="1034" y="821"/>
                    <a:pt x="1034" y="517"/>
                  </a:cubicBezTo>
                  <a:cubicBezTo>
                    <a:pt x="1034" y="243"/>
                    <a:pt x="791" y="0"/>
                    <a:pt x="518" y="0"/>
                  </a:cubicBezTo>
                  <a:close/>
                </a:path>
              </a:pathLst>
            </a:custGeom>
            <a:solidFill>
              <a:srgbClr val="ffffff"/>
            </a:solidFill>
            <a:ln w="0">
              <a:noFill/>
            </a:ln>
          </p:spPr>
          <p:style>
            <a:lnRef idx="0"/>
            <a:fillRef idx="0"/>
            <a:effectRef idx="0"/>
            <a:fontRef idx="minor"/>
          </p:style>
          <p:txBody>
            <a:bodyPr tIns="35280" bIns="35280" anchor="ctr">
              <a:noAutofit/>
            </a:bodyPr>
            <a:p>
              <a:endParaRPr b="0" lang="en-US" sz="1400" spc="-1" strike="noStrike">
                <a:solidFill>
                  <a:srgbClr val="000000"/>
                </a:solidFill>
                <a:latin typeface="Arial"/>
              </a:endParaRPr>
            </a:p>
          </p:txBody>
        </p:sp>
        <p:sp>
          <p:nvSpPr>
            <p:cNvPr id="1599" name="Google Shape;2137;p 1"/>
            <p:cNvSpPr/>
            <p:nvPr/>
          </p:nvSpPr>
          <p:spPr>
            <a:xfrm>
              <a:off x="6382800" y="3244320"/>
              <a:ext cx="30600" cy="26280"/>
            </a:xfrm>
            <a:custGeom>
              <a:avLst/>
              <a:gdLst>
                <a:gd name="textAreaLeft" fmla="*/ 0 w 30600"/>
                <a:gd name="textAreaRight" fmla="*/ 30960 w 30600"/>
                <a:gd name="textAreaTop" fmla="*/ 0 h 26280"/>
                <a:gd name="textAreaBottom" fmla="*/ 26640 h 26280"/>
              </a:gdLst>
              <a:ahLst/>
              <a:rect l="textAreaLeft" t="textAreaTop" r="textAreaRight" b="textAreaBottom"/>
              <a:pathLst>
                <a:path w="1035" h="1034">
                  <a:moveTo>
                    <a:pt x="518" y="0"/>
                  </a:moveTo>
                  <a:cubicBezTo>
                    <a:pt x="214" y="0"/>
                    <a:pt x="1" y="243"/>
                    <a:pt x="1" y="517"/>
                  </a:cubicBezTo>
                  <a:cubicBezTo>
                    <a:pt x="1" y="821"/>
                    <a:pt x="214" y="1034"/>
                    <a:pt x="518" y="1034"/>
                  </a:cubicBezTo>
                  <a:cubicBezTo>
                    <a:pt x="791" y="1034"/>
                    <a:pt x="1034" y="821"/>
                    <a:pt x="1034" y="517"/>
                  </a:cubicBezTo>
                  <a:cubicBezTo>
                    <a:pt x="1034" y="243"/>
                    <a:pt x="791" y="0"/>
                    <a:pt x="518" y="0"/>
                  </a:cubicBezTo>
                  <a:close/>
                </a:path>
              </a:pathLst>
            </a:custGeom>
            <a:solidFill>
              <a:srgbClr val="ffffff"/>
            </a:solidFill>
            <a:ln w="0">
              <a:noFill/>
            </a:ln>
          </p:spPr>
          <p:style>
            <a:lnRef idx="0"/>
            <a:fillRef idx="0"/>
            <a:effectRef idx="0"/>
            <a:fontRef idx="minor"/>
          </p:style>
          <p:txBody>
            <a:bodyPr tIns="35280" bIns="35280" anchor="ctr">
              <a:noAutofit/>
            </a:bodyPr>
            <a:p>
              <a:endParaRPr b="0" lang="en-US" sz="1400" spc="-1" strike="noStrike">
                <a:solidFill>
                  <a:srgbClr val="000000"/>
                </a:solidFill>
                <a:latin typeface="Arial"/>
              </a:endParaRPr>
            </a:p>
          </p:txBody>
        </p:sp>
        <p:sp>
          <p:nvSpPr>
            <p:cNvPr id="1600" name="Google Shape;2138;p 1"/>
            <p:cNvSpPr/>
            <p:nvPr/>
          </p:nvSpPr>
          <p:spPr>
            <a:xfrm>
              <a:off x="6448320" y="3244320"/>
              <a:ext cx="30600" cy="26280"/>
            </a:xfrm>
            <a:custGeom>
              <a:avLst/>
              <a:gdLst>
                <a:gd name="textAreaLeft" fmla="*/ 0 w 30600"/>
                <a:gd name="textAreaRight" fmla="*/ 30960 w 30600"/>
                <a:gd name="textAreaTop" fmla="*/ 0 h 26280"/>
                <a:gd name="textAreaBottom" fmla="*/ 26640 h 26280"/>
              </a:gdLst>
              <a:ahLst/>
              <a:rect l="textAreaLeft" t="textAreaTop" r="textAreaRight" b="textAreaBottom"/>
              <a:pathLst>
                <a:path w="1034" h="1034">
                  <a:moveTo>
                    <a:pt x="517" y="0"/>
                  </a:moveTo>
                  <a:cubicBezTo>
                    <a:pt x="244" y="0"/>
                    <a:pt x="0" y="243"/>
                    <a:pt x="0" y="517"/>
                  </a:cubicBezTo>
                  <a:cubicBezTo>
                    <a:pt x="0" y="790"/>
                    <a:pt x="244" y="1034"/>
                    <a:pt x="517" y="1034"/>
                  </a:cubicBezTo>
                  <a:cubicBezTo>
                    <a:pt x="821" y="1034"/>
                    <a:pt x="1034" y="790"/>
                    <a:pt x="1034" y="517"/>
                  </a:cubicBezTo>
                  <a:cubicBezTo>
                    <a:pt x="1034" y="213"/>
                    <a:pt x="821" y="0"/>
                    <a:pt x="517" y="0"/>
                  </a:cubicBezTo>
                  <a:close/>
                </a:path>
              </a:pathLst>
            </a:custGeom>
            <a:solidFill>
              <a:srgbClr val="ffffff"/>
            </a:solidFill>
            <a:ln w="0">
              <a:noFill/>
            </a:ln>
          </p:spPr>
          <p:style>
            <a:lnRef idx="0"/>
            <a:fillRef idx="0"/>
            <a:effectRef idx="0"/>
            <a:fontRef idx="minor"/>
          </p:style>
          <p:txBody>
            <a:bodyPr tIns="35280" bIns="35280" anchor="ctr">
              <a:noAutofit/>
            </a:bodyPr>
            <a:p>
              <a:endParaRPr b="0" lang="en-US" sz="1400" spc="-1" strike="noStrike">
                <a:solidFill>
                  <a:srgbClr val="000000"/>
                </a:solidFill>
                <a:latin typeface="Arial"/>
              </a:endParaRPr>
            </a:p>
          </p:txBody>
        </p:sp>
        <p:sp>
          <p:nvSpPr>
            <p:cNvPr id="1601" name="Google Shape;2139;p 1"/>
            <p:cNvSpPr/>
            <p:nvPr/>
          </p:nvSpPr>
          <p:spPr>
            <a:xfrm>
              <a:off x="6044400" y="3168360"/>
              <a:ext cx="1939320" cy="1123560"/>
            </a:xfrm>
            <a:custGeom>
              <a:avLst/>
              <a:gdLst>
                <a:gd name="textAreaLeft" fmla="*/ 0 w 1939320"/>
                <a:gd name="textAreaRight" fmla="*/ 1939680 w 1939320"/>
                <a:gd name="textAreaTop" fmla="*/ 0 h 1123560"/>
                <a:gd name="textAreaBottom" fmla="*/ 1123920 h 1123560"/>
              </a:gdLst>
              <a:ahLst/>
              <a:rect l="textAreaLeft" t="textAreaTop" r="textAreaRight" b="textAreaBottom"/>
              <a:pathLst>
                <a:path w="64531" h="43680">
                  <a:moveTo>
                    <a:pt x="1551" y="1"/>
                  </a:moveTo>
                  <a:cubicBezTo>
                    <a:pt x="700" y="1"/>
                    <a:pt x="0" y="700"/>
                    <a:pt x="0" y="1551"/>
                  </a:cubicBezTo>
                  <a:lnTo>
                    <a:pt x="0" y="42129"/>
                  </a:lnTo>
                  <a:cubicBezTo>
                    <a:pt x="0" y="42980"/>
                    <a:pt x="700" y="43679"/>
                    <a:pt x="1551" y="43679"/>
                  </a:cubicBezTo>
                  <a:lnTo>
                    <a:pt x="62980" y="43679"/>
                  </a:lnTo>
                  <a:cubicBezTo>
                    <a:pt x="63831" y="43679"/>
                    <a:pt x="64531" y="42980"/>
                    <a:pt x="64531" y="42129"/>
                  </a:cubicBezTo>
                  <a:lnTo>
                    <a:pt x="64531" y="1551"/>
                  </a:lnTo>
                  <a:cubicBezTo>
                    <a:pt x="64531" y="700"/>
                    <a:pt x="63831" y="1"/>
                    <a:pt x="62980" y="1"/>
                  </a:cubicBezTo>
                  <a:close/>
                </a:path>
              </a:pathLst>
            </a:custGeom>
            <a:solidFill>
              <a:srgbClr val="ffffff"/>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1602" name="Google Shape;2140;p 1"/>
            <p:cNvSpPr/>
            <p:nvPr/>
          </p:nvSpPr>
          <p:spPr>
            <a:xfrm>
              <a:off x="6044400" y="3165120"/>
              <a:ext cx="1939320" cy="81000"/>
            </a:xfrm>
            <a:custGeom>
              <a:avLst/>
              <a:gdLst>
                <a:gd name="textAreaLeft" fmla="*/ 0 w 1939320"/>
                <a:gd name="textAreaRight" fmla="*/ 1939680 w 1939320"/>
                <a:gd name="textAreaTop" fmla="*/ 0 h 81000"/>
                <a:gd name="textAreaBottom" fmla="*/ 81360 h 81000"/>
              </a:gdLst>
              <a:ahLst/>
              <a:rect l="textAreaLeft" t="textAreaTop" r="textAreaRight" b="textAreaBottom"/>
              <a:pathLst>
                <a:path w="64531" h="3162">
                  <a:moveTo>
                    <a:pt x="62950" y="0"/>
                  </a:moveTo>
                  <a:lnTo>
                    <a:pt x="1551" y="122"/>
                  </a:lnTo>
                  <a:cubicBezTo>
                    <a:pt x="700" y="122"/>
                    <a:pt x="0" y="821"/>
                    <a:pt x="0" y="1672"/>
                  </a:cubicBezTo>
                  <a:lnTo>
                    <a:pt x="0" y="3161"/>
                  </a:lnTo>
                  <a:lnTo>
                    <a:pt x="64531" y="3040"/>
                  </a:lnTo>
                  <a:lnTo>
                    <a:pt x="64531" y="1550"/>
                  </a:lnTo>
                  <a:cubicBezTo>
                    <a:pt x="64531" y="699"/>
                    <a:pt x="63831" y="0"/>
                    <a:pt x="62950" y="0"/>
                  </a:cubicBezTo>
                  <a:close/>
                </a:path>
              </a:pathLst>
            </a:custGeom>
            <a:solidFill>
              <a:schemeClr val="accent2"/>
            </a:solidFill>
            <a:ln w="0">
              <a:noFill/>
            </a:ln>
          </p:spPr>
          <p:style>
            <a:lnRef idx="0"/>
            <a:fillRef idx="0"/>
            <a:effectRef idx="0"/>
            <a:fontRef idx="minor"/>
          </p:style>
          <p:txBody>
            <a:bodyPr tIns="107280" bIns="107280" anchor="ctr">
              <a:noAutofit/>
            </a:bodyPr>
            <a:p>
              <a:endParaRPr b="0" lang="en-US" sz="1400" spc="-1" strike="noStrike">
                <a:solidFill>
                  <a:srgbClr val="000000"/>
                </a:solidFill>
                <a:latin typeface="Arial"/>
              </a:endParaRPr>
            </a:p>
          </p:txBody>
        </p:sp>
        <p:sp>
          <p:nvSpPr>
            <p:cNvPr id="1603" name="Google Shape;2141;p 1"/>
            <p:cNvSpPr/>
            <p:nvPr/>
          </p:nvSpPr>
          <p:spPr>
            <a:xfrm>
              <a:off x="6120360" y="3202560"/>
              <a:ext cx="30600" cy="26280"/>
            </a:xfrm>
            <a:custGeom>
              <a:avLst/>
              <a:gdLst>
                <a:gd name="textAreaLeft" fmla="*/ 0 w 30600"/>
                <a:gd name="textAreaRight" fmla="*/ 30960 w 30600"/>
                <a:gd name="textAreaTop" fmla="*/ 0 h 26280"/>
                <a:gd name="textAreaBottom" fmla="*/ 26640 h 26280"/>
              </a:gdLst>
              <a:ahLst/>
              <a:rect l="textAreaLeft" t="textAreaTop" r="textAreaRight" b="textAreaBottom"/>
              <a:pathLst>
                <a:path w="1034" h="1034">
                  <a:moveTo>
                    <a:pt x="517" y="0"/>
                  </a:moveTo>
                  <a:cubicBezTo>
                    <a:pt x="243" y="0"/>
                    <a:pt x="0" y="213"/>
                    <a:pt x="0" y="517"/>
                  </a:cubicBezTo>
                  <a:cubicBezTo>
                    <a:pt x="0" y="790"/>
                    <a:pt x="243" y="1034"/>
                    <a:pt x="517" y="1034"/>
                  </a:cubicBezTo>
                  <a:cubicBezTo>
                    <a:pt x="821" y="1034"/>
                    <a:pt x="1034" y="790"/>
                    <a:pt x="1034" y="517"/>
                  </a:cubicBezTo>
                  <a:cubicBezTo>
                    <a:pt x="1034" y="213"/>
                    <a:pt x="791" y="0"/>
                    <a:pt x="517" y="0"/>
                  </a:cubicBezTo>
                  <a:close/>
                </a:path>
              </a:pathLst>
            </a:custGeom>
            <a:solidFill>
              <a:srgbClr val="ffffff"/>
            </a:solidFill>
            <a:ln w="0">
              <a:noFill/>
            </a:ln>
          </p:spPr>
          <p:style>
            <a:lnRef idx="0"/>
            <a:fillRef idx="0"/>
            <a:effectRef idx="0"/>
            <a:fontRef idx="minor"/>
          </p:style>
          <p:txBody>
            <a:bodyPr tIns="35280" bIns="35280" anchor="ctr">
              <a:noAutofit/>
            </a:bodyPr>
            <a:p>
              <a:endParaRPr b="0" lang="en-US" sz="1400" spc="-1" strike="noStrike">
                <a:solidFill>
                  <a:srgbClr val="000000"/>
                </a:solidFill>
                <a:latin typeface="Arial"/>
              </a:endParaRPr>
            </a:p>
          </p:txBody>
        </p:sp>
        <p:sp>
          <p:nvSpPr>
            <p:cNvPr id="1604" name="Google Shape;2142;p 1"/>
            <p:cNvSpPr/>
            <p:nvPr/>
          </p:nvSpPr>
          <p:spPr>
            <a:xfrm>
              <a:off x="6186240" y="3202560"/>
              <a:ext cx="31680" cy="26280"/>
            </a:xfrm>
            <a:custGeom>
              <a:avLst/>
              <a:gdLst>
                <a:gd name="textAreaLeft" fmla="*/ 0 w 31680"/>
                <a:gd name="textAreaRight" fmla="*/ 32040 w 31680"/>
                <a:gd name="textAreaTop" fmla="*/ 0 h 26280"/>
                <a:gd name="textAreaBottom" fmla="*/ 26640 h 26280"/>
              </a:gdLst>
              <a:ahLst/>
              <a:rect l="textAreaLeft" t="textAreaTop" r="textAreaRight" b="textAreaBottom"/>
              <a:pathLst>
                <a:path w="1065" h="1034">
                  <a:moveTo>
                    <a:pt x="548" y="0"/>
                  </a:moveTo>
                  <a:cubicBezTo>
                    <a:pt x="244" y="0"/>
                    <a:pt x="1" y="213"/>
                    <a:pt x="31" y="517"/>
                  </a:cubicBezTo>
                  <a:cubicBezTo>
                    <a:pt x="31" y="790"/>
                    <a:pt x="244" y="1034"/>
                    <a:pt x="548" y="1034"/>
                  </a:cubicBezTo>
                  <a:cubicBezTo>
                    <a:pt x="821" y="1034"/>
                    <a:pt x="1065" y="790"/>
                    <a:pt x="1065" y="517"/>
                  </a:cubicBezTo>
                  <a:cubicBezTo>
                    <a:pt x="1065" y="213"/>
                    <a:pt x="821" y="0"/>
                    <a:pt x="548" y="0"/>
                  </a:cubicBezTo>
                  <a:close/>
                </a:path>
              </a:pathLst>
            </a:custGeom>
            <a:solidFill>
              <a:srgbClr val="ffffff"/>
            </a:solidFill>
            <a:ln w="0">
              <a:noFill/>
            </a:ln>
          </p:spPr>
          <p:style>
            <a:lnRef idx="0"/>
            <a:fillRef idx="0"/>
            <a:effectRef idx="0"/>
            <a:fontRef idx="minor"/>
          </p:style>
          <p:txBody>
            <a:bodyPr tIns="35280" bIns="35280" anchor="ctr">
              <a:noAutofit/>
            </a:bodyPr>
            <a:p>
              <a:endParaRPr b="0" lang="en-US" sz="1400" spc="-1" strike="noStrike">
                <a:solidFill>
                  <a:srgbClr val="000000"/>
                </a:solidFill>
                <a:latin typeface="Arial"/>
              </a:endParaRPr>
            </a:p>
          </p:txBody>
        </p:sp>
        <p:sp>
          <p:nvSpPr>
            <p:cNvPr id="1605" name="Google Shape;2143;p 1"/>
            <p:cNvSpPr/>
            <p:nvPr/>
          </p:nvSpPr>
          <p:spPr>
            <a:xfrm>
              <a:off x="6252840" y="3201840"/>
              <a:ext cx="30600" cy="27000"/>
            </a:xfrm>
            <a:custGeom>
              <a:avLst/>
              <a:gdLst>
                <a:gd name="textAreaLeft" fmla="*/ 0 w 30600"/>
                <a:gd name="textAreaRight" fmla="*/ 30960 w 30600"/>
                <a:gd name="textAreaTop" fmla="*/ 0 h 27000"/>
                <a:gd name="textAreaBottom" fmla="*/ 27360 h 27000"/>
              </a:gdLst>
              <a:ahLst/>
              <a:rect l="textAreaLeft" t="textAreaTop" r="textAreaRight" b="textAreaBottom"/>
              <a:pathLst>
                <a:path w="1035" h="1065">
                  <a:moveTo>
                    <a:pt x="517" y="1"/>
                  </a:moveTo>
                  <a:cubicBezTo>
                    <a:pt x="244" y="31"/>
                    <a:pt x="1" y="244"/>
                    <a:pt x="1" y="548"/>
                  </a:cubicBezTo>
                  <a:cubicBezTo>
                    <a:pt x="1" y="821"/>
                    <a:pt x="244" y="1065"/>
                    <a:pt x="517" y="1065"/>
                  </a:cubicBezTo>
                  <a:cubicBezTo>
                    <a:pt x="821" y="1065"/>
                    <a:pt x="1034" y="821"/>
                    <a:pt x="1034" y="548"/>
                  </a:cubicBezTo>
                  <a:cubicBezTo>
                    <a:pt x="1034" y="244"/>
                    <a:pt x="821" y="1"/>
                    <a:pt x="517" y="1"/>
                  </a:cubicBezTo>
                  <a:close/>
                </a:path>
              </a:pathLst>
            </a:custGeom>
            <a:solidFill>
              <a:srgbClr val="ffffff"/>
            </a:solidFill>
            <a:ln w="0">
              <a:noFill/>
            </a:ln>
          </p:spPr>
          <p:style>
            <a:lnRef idx="0"/>
            <a:fillRef idx="0"/>
            <a:effectRef idx="0"/>
            <a:fontRef idx="minor"/>
          </p:style>
          <p:txBody>
            <a:bodyPr tIns="36000" bIns="36000" anchor="ctr">
              <a:noAutofit/>
            </a:bodyPr>
            <a:p>
              <a:endParaRPr b="0" lang="en-US" sz="1400" spc="-1" strike="noStrike">
                <a:solidFill>
                  <a:srgbClr val="000000"/>
                </a:solidFill>
                <a:latin typeface="Arial"/>
              </a:endParaRPr>
            </a:p>
          </p:txBody>
        </p:sp>
        <p:sp>
          <p:nvSpPr>
            <p:cNvPr id="1606" name="Google Shape;2144;p 1"/>
            <p:cNvSpPr/>
            <p:nvPr/>
          </p:nvSpPr>
          <p:spPr>
            <a:xfrm>
              <a:off x="6120360" y="3317760"/>
              <a:ext cx="190440" cy="25920"/>
            </a:xfrm>
            <a:custGeom>
              <a:avLst/>
              <a:gdLst>
                <a:gd name="textAreaLeft" fmla="*/ 0 w 190440"/>
                <a:gd name="textAreaRight" fmla="*/ 190800 w 190440"/>
                <a:gd name="textAreaTop" fmla="*/ 0 h 25920"/>
                <a:gd name="textAreaBottom" fmla="*/ 26280 h 25920"/>
              </a:gdLst>
              <a:ahLst/>
              <a:rect l="textAreaLeft" t="textAreaTop" r="textAreaRight" b="textAreaBottom"/>
              <a:pathLst>
                <a:path w="6353" h="1034">
                  <a:moveTo>
                    <a:pt x="5927" y="0"/>
                  </a:moveTo>
                  <a:lnTo>
                    <a:pt x="426" y="31"/>
                  </a:lnTo>
                  <a:cubicBezTo>
                    <a:pt x="183" y="31"/>
                    <a:pt x="0" y="213"/>
                    <a:pt x="0" y="456"/>
                  </a:cubicBezTo>
                  <a:lnTo>
                    <a:pt x="0" y="608"/>
                  </a:lnTo>
                  <a:cubicBezTo>
                    <a:pt x="0" y="851"/>
                    <a:pt x="183" y="1034"/>
                    <a:pt x="456" y="1034"/>
                  </a:cubicBezTo>
                  <a:lnTo>
                    <a:pt x="5927" y="1034"/>
                  </a:lnTo>
                  <a:cubicBezTo>
                    <a:pt x="6171" y="1034"/>
                    <a:pt x="6353" y="821"/>
                    <a:pt x="6353" y="578"/>
                  </a:cubicBezTo>
                  <a:lnTo>
                    <a:pt x="6353" y="456"/>
                  </a:lnTo>
                  <a:cubicBezTo>
                    <a:pt x="6353" y="213"/>
                    <a:pt x="6171" y="0"/>
                    <a:pt x="5927" y="0"/>
                  </a:cubicBezTo>
                  <a:close/>
                </a:path>
              </a:pathLst>
            </a:custGeom>
            <a:solidFill>
              <a:schemeClr val="lt2"/>
            </a:solidFill>
            <a:ln w="0">
              <a:noFill/>
            </a:ln>
          </p:spPr>
          <p:style>
            <a:lnRef idx="0"/>
            <a:fillRef idx="0"/>
            <a:effectRef idx="0"/>
            <a:fontRef idx="minor"/>
          </p:style>
          <p:txBody>
            <a:bodyPr tIns="35280" bIns="35280" anchor="ctr">
              <a:noAutofit/>
            </a:bodyPr>
            <a:p>
              <a:endParaRPr b="0" lang="en-US" sz="1400" spc="-1" strike="noStrike">
                <a:solidFill>
                  <a:srgbClr val="000000"/>
                </a:solidFill>
                <a:latin typeface="Arial"/>
              </a:endParaRPr>
            </a:p>
          </p:txBody>
        </p:sp>
        <p:sp>
          <p:nvSpPr>
            <p:cNvPr id="1607" name="Google Shape;2145;p 1"/>
            <p:cNvSpPr/>
            <p:nvPr/>
          </p:nvSpPr>
          <p:spPr>
            <a:xfrm>
              <a:off x="6120360" y="3575880"/>
              <a:ext cx="120240" cy="26280"/>
            </a:xfrm>
            <a:custGeom>
              <a:avLst/>
              <a:gdLst>
                <a:gd name="textAreaLeft" fmla="*/ 0 w 120240"/>
                <a:gd name="textAreaRight" fmla="*/ 120600 w 120240"/>
                <a:gd name="textAreaTop" fmla="*/ 0 h 26280"/>
                <a:gd name="textAreaBottom" fmla="*/ 26640 h 26280"/>
              </a:gdLst>
              <a:ahLst/>
              <a:rect l="textAreaLeft" t="textAreaTop" r="textAreaRight" b="textAreaBottom"/>
              <a:pathLst>
                <a:path w="4013" h="1035">
                  <a:moveTo>
                    <a:pt x="426" y="1"/>
                  </a:moveTo>
                  <a:cubicBezTo>
                    <a:pt x="183" y="1"/>
                    <a:pt x="0" y="214"/>
                    <a:pt x="0" y="457"/>
                  </a:cubicBezTo>
                  <a:lnTo>
                    <a:pt x="0" y="578"/>
                  </a:lnTo>
                  <a:cubicBezTo>
                    <a:pt x="0" y="821"/>
                    <a:pt x="183" y="1034"/>
                    <a:pt x="456" y="1034"/>
                  </a:cubicBezTo>
                  <a:lnTo>
                    <a:pt x="3587" y="1004"/>
                  </a:lnTo>
                  <a:cubicBezTo>
                    <a:pt x="3830" y="1004"/>
                    <a:pt x="4013" y="821"/>
                    <a:pt x="4013" y="578"/>
                  </a:cubicBezTo>
                  <a:lnTo>
                    <a:pt x="4013" y="426"/>
                  </a:lnTo>
                  <a:cubicBezTo>
                    <a:pt x="4013" y="183"/>
                    <a:pt x="3800" y="1"/>
                    <a:pt x="3557" y="1"/>
                  </a:cubicBezTo>
                  <a:close/>
                </a:path>
              </a:pathLst>
            </a:custGeom>
            <a:solidFill>
              <a:schemeClr val="lt2"/>
            </a:solidFill>
            <a:ln w="0">
              <a:noFill/>
            </a:ln>
          </p:spPr>
          <p:style>
            <a:lnRef idx="0"/>
            <a:fillRef idx="0"/>
            <a:effectRef idx="0"/>
            <a:fontRef idx="minor"/>
          </p:style>
          <p:txBody>
            <a:bodyPr tIns="35280" bIns="35280" anchor="ctr">
              <a:noAutofit/>
            </a:bodyPr>
            <a:p>
              <a:endParaRPr b="0" lang="en-US" sz="1400" spc="-1" strike="noStrike">
                <a:solidFill>
                  <a:srgbClr val="000000"/>
                </a:solidFill>
                <a:latin typeface="Arial"/>
              </a:endParaRPr>
            </a:p>
          </p:txBody>
        </p:sp>
        <p:sp>
          <p:nvSpPr>
            <p:cNvPr id="1608" name="Google Shape;2146;p 1"/>
            <p:cNvSpPr/>
            <p:nvPr/>
          </p:nvSpPr>
          <p:spPr>
            <a:xfrm>
              <a:off x="6120360" y="3363840"/>
              <a:ext cx="356760" cy="26280"/>
            </a:xfrm>
            <a:custGeom>
              <a:avLst/>
              <a:gdLst>
                <a:gd name="textAreaLeft" fmla="*/ 0 w 356760"/>
                <a:gd name="textAreaRight" fmla="*/ 357120 w 356760"/>
                <a:gd name="textAreaTop" fmla="*/ 0 h 26280"/>
                <a:gd name="textAreaBottom" fmla="*/ 26640 h 26280"/>
              </a:gdLst>
              <a:ahLst/>
              <a:rect l="textAreaLeft" t="textAreaTop" r="textAreaRight" b="textAreaBottom"/>
              <a:pathLst>
                <a:path w="11885" h="1035">
                  <a:moveTo>
                    <a:pt x="11459" y="1"/>
                  </a:moveTo>
                  <a:lnTo>
                    <a:pt x="426" y="31"/>
                  </a:lnTo>
                  <a:cubicBezTo>
                    <a:pt x="183" y="31"/>
                    <a:pt x="0" y="213"/>
                    <a:pt x="0" y="457"/>
                  </a:cubicBezTo>
                  <a:lnTo>
                    <a:pt x="0" y="608"/>
                  </a:lnTo>
                  <a:cubicBezTo>
                    <a:pt x="0" y="852"/>
                    <a:pt x="183" y="1034"/>
                    <a:pt x="456" y="1034"/>
                  </a:cubicBezTo>
                  <a:lnTo>
                    <a:pt x="11459" y="1004"/>
                  </a:lnTo>
                  <a:cubicBezTo>
                    <a:pt x="11703" y="1004"/>
                    <a:pt x="11885" y="821"/>
                    <a:pt x="11885" y="578"/>
                  </a:cubicBezTo>
                  <a:lnTo>
                    <a:pt x="11885" y="426"/>
                  </a:lnTo>
                  <a:cubicBezTo>
                    <a:pt x="11885" y="183"/>
                    <a:pt x="11703" y="1"/>
                    <a:pt x="11459" y="1"/>
                  </a:cubicBezTo>
                  <a:close/>
                </a:path>
              </a:pathLst>
            </a:custGeom>
            <a:solidFill>
              <a:schemeClr val="lt2"/>
            </a:solidFill>
            <a:ln w="0">
              <a:noFill/>
            </a:ln>
          </p:spPr>
          <p:style>
            <a:lnRef idx="0"/>
            <a:fillRef idx="0"/>
            <a:effectRef idx="0"/>
            <a:fontRef idx="minor"/>
          </p:style>
          <p:txBody>
            <a:bodyPr tIns="35280" bIns="35280" anchor="ctr">
              <a:noAutofit/>
            </a:bodyPr>
            <a:p>
              <a:endParaRPr b="0" lang="en-US" sz="1400" spc="-1" strike="noStrike">
                <a:solidFill>
                  <a:srgbClr val="000000"/>
                </a:solidFill>
                <a:latin typeface="Arial"/>
              </a:endParaRPr>
            </a:p>
          </p:txBody>
        </p:sp>
        <p:sp>
          <p:nvSpPr>
            <p:cNvPr id="1609" name="Google Shape;2147;p 1"/>
            <p:cNvSpPr/>
            <p:nvPr/>
          </p:nvSpPr>
          <p:spPr>
            <a:xfrm>
              <a:off x="6120360" y="3446640"/>
              <a:ext cx="439920" cy="10080"/>
            </a:xfrm>
            <a:custGeom>
              <a:avLst/>
              <a:gdLst>
                <a:gd name="textAreaLeft" fmla="*/ 0 w 439920"/>
                <a:gd name="textAreaRight" fmla="*/ 440280 w 439920"/>
                <a:gd name="textAreaTop" fmla="*/ 0 h 10080"/>
                <a:gd name="textAreaBottom" fmla="*/ 10440 h 10080"/>
              </a:gdLst>
              <a:ahLst/>
              <a:rect l="textAreaLeft" t="textAreaTop" r="textAreaRight" b="textAreaBottom"/>
              <a:pathLst>
                <a:path w="14651" h="396">
                  <a:moveTo>
                    <a:pt x="14499" y="1"/>
                  </a:moveTo>
                  <a:lnTo>
                    <a:pt x="152" y="31"/>
                  </a:lnTo>
                  <a:cubicBezTo>
                    <a:pt x="61" y="31"/>
                    <a:pt x="0" y="92"/>
                    <a:pt x="0" y="183"/>
                  </a:cubicBezTo>
                  <a:lnTo>
                    <a:pt x="0" y="244"/>
                  </a:lnTo>
                  <a:cubicBezTo>
                    <a:pt x="0" y="335"/>
                    <a:pt x="61" y="396"/>
                    <a:pt x="152" y="396"/>
                  </a:cubicBezTo>
                  <a:lnTo>
                    <a:pt x="14499" y="365"/>
                  </a:lnTo>
                  <a:cubicBezTo>
                    <a:pt x="14560" y="365"/>
                    <a:pt x="14651" y="304"/>
                    <a:pt x="14651" y="213"/>
                  </a:cubicBezTo>
                  <a:lnTo>
                    <a:pt x="14651" y="152"/>
                  </a:lnTo>
                  <a:cubicBezTo>
                    <a:pt x="14651" y="61"/>
                    <a:pt x="14560" y="1"/>
                    <a:pt x="14499" y="1"/>
                  </a:cubicBezTo>
                  <a:close/>
                </a:path>
              </a:pathLst>
            </a:custGeom>
            <a:solidFill>
              <a:schemeClr val="dk1"/>
            </a:solidFill>
            <a:ln w="0">
              <a:noFill/>
            </a:ln>
          </p:spPr>
          <p:style>
            <a:lnRef idx="0"/>
            <a:fillRef idx="0"/>
            <a:effectRef idx="0"/>
            <a:fontRef idx="minor"/>
          </p:style>
          <p:txBody>
            <a:bodyPr tIns="13680" bIns="13680" anchor="ctr">
              <a:noAutofit/>
            </a:bodyPr>
            <a:p>
              <a:endParaRPr b="0" lang="en-US" sz="1400" spc="-1" strike="noStrike">
                <a:solidFill>
                  <a:srgbClr val="000000"/>
                </a:solidFill>
                <a:latin typeface="Arial"/>
              </a:endParaRPr>
            </a:p>
          </p:txBody>
        </p:sp>
        <p:sp>
          <p:nvSpPr>
            <p:cNvPr id="1610" name="Google Shape;2148;p 1"/>
            <p:cNvSpPr/>
            <p:nvPr/>
          </p:nvSpPr>
          <p:spPr>
            <a:xfrm>
              <a:off x="6120360" y="3425760"/>
              <a:ext cx="439920" cy="9720"/>
            </a:xfrm>
            <a:custGeom>
              <a:avLst/>
              <a:gdLst>
                <a:gd name="textAreaLeft" fmla="*/ 0 w 439920"/>
                <a:gd name="textAreaRight" fmla="*/ 440280 w 439920"/>
                <a:gd name="textAreaTop" fmla="*/ 0 h 9720"/>
                <a:gd name="textAreaBottom" fmla="*/ 10080 h 9720"/>
              </a:gdLst>
              <a:ahLst/>
              <a:rect l="textAreaLeft" t="textAreaTop" r="textAreaRight" b="textAreaBottom"/>
              <a:pathLst>
                <a:path w="14651" h="396">
                  <a:moveTo>
                    <a:pt x="14499" y="1"/>
                  </a:moveTo>
                  <a:lnTo>
                    <a:pt x="152" y="31"/>
                  </a:lnTo>
                  <a:cubicBezTo>
                    <a:pt x="61" y="31"/>
                    <a:pt x="0" y="122"/>
                    <a:pt x="0" y="183"/>
                  </a:cubicBezTo>
                  <a:lnTo>
                    <a:pt x="0" y="244"/>
                  </a:lnTo>
                  <a:cubicBezTo>
                    <a:pt x="0" y="335"/>
                    <a:pt x="61" y="396"/>
                    <a:pt x="152" y="396"/>
                  </a:cubicBezTo>
                  <a:lnTo>
                    <a:pt x="14499" y="366"/>
                  </a:lnTo>
                  <a:cubicBezTo>
                    <a:pt x="14560" y="366"/>
                    <a:pt x="14651" y="305"/>
                    <a:pt x="14651" y="214"/>
                  </a:cubicBezTo>
                  <a:lnTo>
                    <a:pt x="14651" y="153"/>
                  </a:lnTo>
                  <a:cubicBezTo>
                    <a:pt x="14651" y="62"/>
                    <a:pt x="14560" y="1"/>
                    <a:pt x="14499" y="1"/>
                  </a:cubicBezTo>
                  <a:close/>
                </a:path>
              </a:pathLst>
            </a:custGeom>
            <a:solidFill>
              <a:schemeClr val="dk1"/>
            </a:solidFill>
            <a:ln w="0">
              <a:noFill/>
            </a:ln>
          </p:spPr>
          <p:style>
            <a:lnRef idx="0"/>
            <a:fillRef idx="0"/>
            <a:effectRef idx="0"/>
            <a:fontRef idx="minor"/>
          </p:style>
          <p:txBody>
            <a:bodyPr tIns="13680" bIns="13680" anchor="ctr">
              <a:noAutofit/>
            </a:bodyPr>
            <a:p>
              <a:endParaRPr b="0" lang="en-US" sz="1400" spc="-1" strike="noStrike">
                <a:solidFill>
                  <a:srgbClr val="000000"/>
                </a:solidFill>
                <a:latin typeface="Arial"/>
              </a:endParaRPr>
            </a:p>
          </p:txBody>
        </p:sp>
        <p:sp>
          <p:nvSpPr>
            <p:cNvPr id="1611" name="Google Shape;2149;p 1"/>
            <p:cNvSpPr/>
            <p:nvPr/>
          </p:nvSpPr>
          <p:spPr>
            <a:xfrm>
              <a:off x="6120360" y="3467880"/>
              <a:ext cx="439920" cy="9720"/>
            </a:xfrm>
            <a:custGeom>
              <a:avLst/>
              <a:gdLst>
                <a:gd name="textAreaLeft" fmla="*/ 0 w 439920"/>
                <a:gd name="textAreaRight" fmla="*/ 440280 w 439920"/>
                <a:gd name="textAreaTop" fmla="*/ 0 h 9720"/>
                <a:gd name="textAreaBottom" fmla="*/ 10080 h 9720"/>
              </a:gdLst>
              <a:ahLst/>
              <a:rect l="textAreaLeft" t="textAreaTop" r="textAreaRight" b="textAreaBottom"/>
              <a:pathLst>
                <a:path w="14651" h="396">
                  <a:moveTo>
                    <a:pt x="14499" y="0"/>
                  </a:moveTo>
                  <a:lnTo>
                    <a:pt x="152" y="31"/>
                  </a:lnTo>
                  <a:cubicBezTo>
                    <a:pt x="61" y="31"/>
                    <a:pt x="0" y="91"/>
                    <a:pt x="0" y="183"/>
                  </a:cubicBezTo>
                  <a:lnTo>
                    <a:pt x="0" y="243"/>
                  </a:lnTo>
                  <a:cubicBezTo>
                    <a:pt x="0" y="335"/>
                    <a:pt x="61" y="395"/>
                    <a:pt x="152" y="395"/>
                  </a:cubicBezTo>
                  <a:lnTo>
                    <a:pt x="14499" y="365"/>
                  </a:lnTo>
                  <a:cubicBezTo>
                    <a:pt x="14560" y="365"/>
                    <a:pt x="14651" y="304"/>
                    <a:pt x="14651" y="213"/>
                  </a:cubicBezTo>
                  <a:lnTo>
                    <a:pt x="14651" y="152"/>
                  </a:lnTo>
                  <a:cubicBezTo>
                    <a:pt x="14651" y="61"/>
                    <a:pt x="14560" y="0"/>
                    <a:pt x="14499" y="0"/>
                  </a:cubicBezTo>
                  <a:close/>
                </a:path>
              </a:pathLst>
            </a:custGeom>
            <a:solidFill>
              <a:schemeClr val="dk1"/>
            </a:solidFill>
            <a:ln w="0">
              <a:noFill/>
            </a:ln>
          </p:spPr>
          <p:style>
            <a:lnRef idx="0"/>
            <a:fillRef idx="0"/>
            <a:effectRef idx="0"/>
            <a:fontRef idx="minor"/>
          </p:style>
          <p:txBody>
            <a:bodyPr tIns="13680" bIns="13680" anchor="ctr">
              <a:noAutofit/>
            </a:bodyPr>
            <a:p>
              <a:endParaRPr b="0" lang="en-US" sz="1400" spc="-1" strike="noStrike">
                <a:solidFill>
                  <a:srgbClr val="000000"/>
                </a:solidFill>
                <a:latin typeface="Arial"/>
              </a:endParaRPr>
            </a:p>
          </p:txBody>
        </p:sp>
        <p:sp>
          <p:nvSpPr>
            <p:cNvPr id="1612" name="Google Shape;2150;p 1"/>
            <p:cNvSpPr/>
            <p:nvPr/>
          </p:nvSpPr>
          <p:spPr>
            <a:xfrm>
              <a:off x="6120360" y="3488760"/>
              <a:ext cx="439920" cy="10080"/>
            </a:xfrm>
            <a:custGeom>
              <a:avLst/>
              <a:gdLst>
                <a:gd name="textAreaLeft" fmla="*/ 0 w 439920"/>
                <a:gd name="textAreaRight" fmla="*/ 440280 w 439920"/>
                <a:gd name="textAreaTop" fmla="*/ 0 h 10080"/>
                <a:gd name="textAreaBottom" fmla="*/ 10440 h 10080"/>
              </a:gdLst>
              <a:ahLst/>
              <a:rect l="textAreaLeft" t="textAreaTop" r="textAreaRight" b="textAreaBottom"/>
              <a:pathLst>
                <a:path w="14651" h="403">
                  <a:moveTo>
                    <a:pt x="14525" y="1"/>
                  </a:moveTo>
                  <a:cubicBezTo>
                    <a:pt x="14516" y="1"/>
                    <a:pt x="14507" y="3"/>
                    <a:pt x="14499" y="7"/>
                  </a:cubicBezTo>
                  <a:lnTo>
                    <a:pt x="152" y="37"/>
                  </a:lnTo>
                  <a:cubicBezTo>
                    <a:pt x="61" y="37"/>
                    <a:pt x="0" y="98"/>
                    <a:pt x="0" y="189"/>
                  </a:cubicBezTo>
                  <a:lnTo>
                    <a:pt x="0" y="250"/>
                  </a:lnTo>
                  <a:cubicBezTo>
                    <a:pt x="0" y="341"/>
                    <a:pt x="61" y="402"/>
                    <a:pt x="152" y="402"/>
                  </a:cubicBezTo>
                  <a:lnTo>
                    <a:pt x="14499" y="372"/>
                  </a:lnTo>
                  <a:cubicBezTo>
                    <a:pt x="14560" y="372"/>
                    <a:pt x="14651" y="280"/>
                    <a:pt x="14651" y="220"/>
                  </a:cubicBezTo>
                  <a:lnTo>
                    <a:pt x="14651" y="159"/>
                  </a:lnTo>
                  <a:cubicBezTo>
                    <a:pt x="14651" y="80"/>
                    <a:pt x="14583" y="1"/>
                    <a:pt x="14525" y="1"/>
                  </a:cubicBezTo>
                  <a:close/>
                </a:path>
              </a:pathLst>
            </a:custGeom>
            <a:solidFill>
              <a:schemeClr val="dk1"/>
            </a:solidFill>
            <a:ln w="0">
              <a:noFill/>
            </a:ln>
          </p:spPr>
          <p:style>
            <a:lnRef idx="0"/>
            <a:fillRef idx="0"/>
            <a:effectRef idx="0"/>
            <a:fontRef idx="minor"/>
          </p:style>
          <p:txBody>
            <a:bodyPr tIns="13680" bIns="13680" anchor="ctr">
              <a:noAutofit/>
            </a:bodyPr>
            <a:p>
              <a:endParaRPr b="0" lang="en-US" sz="1400" spc="-1" strike="noStrike">
                <a:solidFill>
                  <a:srgbClr val="000000"/>
                </a:solidFill>
                <a:latin typeface="Arial"/>
              </a:endParaRPr>
            </a:p>
          </p:txBody>
        </p:sp>
        <p:sp>
          <p:nvSpPr>
            <p:cNvPr id="1613" name="Google Shape;2151;p 1"/>
            <p:cNvSpPr/>
            <p:nvPr/>
          </p:nvSpPr>
          <p:spPr>
            <a:xfrm>
              <a:off x="6120360" y="3509280"/>
              <a:ext cx="329400" cy="10800"/>
            </a:xfrm>
            <a:custGeom>
              <a:avLst/>
              <a:gdLst>
                <a:gd name="textAreaLeft" fmla="*/ 0 w 329400"/>
                <a:gd name="textAreaRight" fmla="*/ 329760 w 329400"/>
                <a:gd name="textAreaTop" fmla="*/ 0 h 10800"/>
                <a:gd name="textAreaBottom" fmla="*/ 11160 h 10800"/>
              </a:gdLst>
              <a:ahLst/>
              <a:rect l="textAreaLeft" t="textAreaTop" r="textAreaRight" b="textAreaBottom"/>
              <a:pathLst>
                <a:path w="10974" h="426">
                  <a:moveTo>
                    <a:pt x="10821" y="0"/>
                  </a:moveTo>
                  <a:lnTo>
                    <a:pt x="152" y="31"/>
                  </a:lnTo>
                  <a:cubicBezTo>
                    <a:pt x="61" y="31"/>
                    <a:pt x="0" y="122"/>
                    <a:pt x="0" y="183"/>
                  </a:cubicBezTo>
                  <a:lnTo>
                    <a:pt x="0" y="243"/>
                  </a:lnTo>
                  <a:cubicBezTo>
                    <a:pt x="0" y="335"/>
                    <a:pt x="61" y="426"/>
                    <a:pt x="152" y="426"/>
                  </a:cubicBezTo>
                  <a:lnTo>
                    <a:pt x="10821" y="395"/>
                  </a:lnTo>
                  <a:cubicBezTo>
                    <a:pt x="10912" y="395"/>
                    <a:pt x="10973" y="304"/>
                    <a:pt x="10973" y="213"/>
                  </a:cubicBezTo>
                  <a:lnTo>
                    <a:pt x="10973" y="183"/>
                  </a:lnTo>
                  <a:cubicBezTo>
                    <a:pt x="10973" y="91"/>
                    <a:pt x="10912" y="0"/>
                    <a:pt x="10821" y="0"/>
                  </a:cubicBezTo>
                  <a:close/>
                </a:path>
              </a:pathLst>
            </a:custGeom>
            <a:solidFill>
              <a:schemeClr val="dk1"/>
            </a:solidFill>
            <a:ln w="0">
              <a:noFill/>
            </a:ln>
          </p:spPr>
          <p:style>
            <a:lnRef idx="0"/>
            <a:fillRef idx="0"/>
            <a:effectRef idx="0"/>
            <a:fontRef idx="minor"/>
          </p:style>
          <p:txBody>
            <a:bodyPr tIns="14400" bIns="14400" anchor="ctr">
              <a:noAutofit/>
            </a:bodyPr>
            <a:p>
              <a:endParaRPr b="0" lang="en-US" sz="1400" spc="-1" strike="noStrike">
                <a:solidFill>
                  <a:srgbClr val="000000"/>
                </a:solidFill>
                <a:latin typeface="Arial"/>
              </a:endParaRPr>
            </a:p>
          </p:txBody>
        </p:sp>
        <p:sp>
          <p:nvSpPr>
            <p:cNvPr id="1614" name="Google Shape;2152;p 1"/>
            <p:cNvSpPr/>
            <p:nvPr/>
          </p:nvSpPr>
          <p:spPr>
            <a:xfrm>
              <a:off x="6089400" y="4237560"/>
              <a:ext cx="123840" cy="9000"/>
            </a:xfrm>
            <a:custGeom>
              <a:avLst/>
              <a:gdLst>
                <a:gd name="textAreaLeft" fmla="*/ 0 w 123840"/>
                <a:gd name="textAreaRight" fmla="*/ 124200 w 123840"/>
                <a:gd name="textAreaTop" fmla="*/ 0 h 9000"/>
                <a:gd name="textAreaBottom" fmla="*/ 9360 h 9000"/>
              </a:gdLst>
              <a:ahLst/>
              <a:rect l="textAreaLeft" t="textAreaTop" r="textAreaRight" b="textAreaBottom"/>
              <a:pathLst>
                <a:path w="4135" h="366">
                  <a:moveTo>
                    <a:pt x="153" y="0"/>
                  </a:moveTo>
                  <a:cubicBezTo>
                    <a:pt x="62" y="0"/>
                    <a:pt x="1" y="92"/>
                    <a:pt x="1" y="183"/>
                  </a:cubicBezTo>
                  <a:lnTo>
                    <a:pt x="1" y="213"/>
                  </a:lnTo>
                  <a:cubicBezTo>
                    <a:pt x="1" y="304"/>
                    <a:pt x="62" y="365"/>
                    <a:pt x="153" y="365"/>
                  </a:cubicBezTo>
                  <a:lnTo>
                    <a:pt x="3952" y="365"/>
                  </a:lnTo>
                  <a:cubicBezTo>
                    <a:pt x="4043" y="365"/>
                    <a:pt x="4135" y="304"/>
                    <a:pt x="4135" y="213"/>
                  </a:cubicBezTo>
                  <a:lnTo>
                    <a:pt x="4135" y="152"/>
                  </a:lnTo>
                  <a:cubicBezTo>
                    <a:pt x="4135" y="61"/>
                    <a:pt x="4043" y="0"/>
                    <a:pt x="3952" y="0"/>
                  </a:cubicBezTo>
                  <a:close/>
                </a:path>
              </a:pathLst>
            </a:custGeom>
            <a:solidFill>
              <a:schemeClr val="lt2"/>
            </a:solidFill>
            <a:ln w="0">
              <a:noFill/>
            </a:ln>
          </p:spPr>
          <p:style>
            <a:lnRef idx="0"/>
            <a:fillRef idx="0"/>
            <a:effectRef idx="0"/>
            <a:fontRef idx="minor"/>
          </p:style>
          <p:txBody>
            <a:bodyPr tIns="12240" bIns="12240" anchor="ctr">
              <a:noAutofit/>
            </a:bodyPr>
            <a:p>
              <a:endParaRPr b="0" lang="en-US" sz="1400" spc="-1" strike="noStrike">
                <a:solidFill>
                  <a:srgbClr val="000000"/>
                </a:solidFill>
                <a:latin typeface="Arial"/>
              </a:endParaRPr>
            </a:p>
          </p:txBody>
        </p:sp>
        <p:sp>
          <p:nvSpPr>
            <p:cNvPr id="1615" name="Google Shape;2153;p 1"/>
            <p:cNvSpPr/>
            <p:nvPr/>
          </p:nvSpPr>
          <p:spPr>
            <a:xfrm>
              <a:off x="6260040" y="4237560"/>
              <a:ext cx="123840" cy="9000"/>
            </a:xfrm>
            <a:custGeom>
              <a:avLst/>
              <a:gdLst>
                <a:gd name="textAreaLeft" fmla="*/ 0 w 123840"/>
                <a:gd name="textAreaRight" fmla="*/ 124200 w 123840"/>
                <a:gd name="textAreaTop" fmla="*/ 0 h 9000"/>
                <a:gd name="textAreaBottom" fmla="*/ 9360 h 9000"/>
              </a:gdLst>
              <a:ahLst/>
              <a:rect l="textAreaLeft" t="textAreaTop" r="textAreaRight" b="textAreaBottom"/>
              <a:pathLst>
                <a:path w="4135" h="366">
                  <a:moveTo>
                    <a:pt x="183" y="0"/>
                  </a:moveTo>
                  <a:cubicBezTo>
                    <a:pt x="92" y="0"/>
                    <a:pt x="1" y="92"/>
                    <a:pt x="1" y="183"/>
                  </a:cubicBezTo>
                  <a:lnTo>
                    <a:pt x="1" y="213"/>
                  </a:lnTo>
                  <a:cubicBezTo>
                    <a:pt x="1" y="304"/>
                    <a:pt x="92" y="365"/>
                    <a:pt x="183" y="365"/>
                  </a:cubicBezTo>
                  <a:lnTo>
                    <a:pt x="3983" y="365"/>
                  </a:lnTo>
                  <a:cubicBezTo>
                    <a:pt x="4074" y="365"/>
                    <a:pt x="4135" y="304"/>
                    <a:pt x="4135" y="213"/>
                  </a:cubicBezTo>
                  <a:lnTo>
                    <a:pt x="4135" y="152"/>
                  </a:lnTo>
                  <a:cubicBezTo>
                    <a:pt x="4135" y="61"/>
                    <a:pt x="4074" y="0"/>
                    <a:pt x="3983" y="0"/>
                  </a:cubicBezTo>
                  <a:close/>
                </a:path>
              </a:pathLst>
            </a:custGeom>
            <a:solidFill>
              <a:schemeClr val="lt2"/>
            </a:solidFill>
            <a:ln w="0">
              <a:noFill/>
            </a:ln>
          </p:spPr>
          <p:style>
            <a:lnRef idx="0"/>
            <a:fillRef idx="0"/>
            <a:effectRef idx="0"/>
            <a:fontRef idx="minor"/>
          </p:style>
          <p:txBody>
            <a:bodyPr tIns="12240" bIns="12240" anchor="ctr">
              <a:noAutofit/>
            </a:bodyPr>
            <a:p>
              <a:endParaRPr b="0" lang="en-US" sz="1400" spc="-1" strike="noStrike">
                <a:solidFill>
                  <a:srgbClr val="000000"/>
                </a:solidFill>
                <a:latin typeface="Arial"/>
              </a:endParaRPr>
            </a:p>
          </p:txBody>
        </p:sp>
        <p:sp>
          <p:nvSpPr>
            <p:cNvPr id="1616" name="Google Shape;2154;p 1"/>
            <p:cNvSpPr/>
            <p:nvPr/>
          </p:nvSpPr>
          <p:spPr>
            <a:xfrm>
              <a:off x="6431760" y="4237560"/>
              <a:ext cx="123120" cy="9000"/>
            </a:xfrm>
            <a:custGeom>
              <a:avLst/>
              <a:gdLst>
                <a:gd name="textAreaLeft" fmla="*/ 0 w 123120"/>
                <a:gd name="textAreaRight" fmla="*/ 123480 w 123120"/>
                <a:gd name="textAreaTop" fmla="*/ 0 h 9000"/>
                <a:gd name="textAreaBottom" fmla="*/ 9360 h 9000"/>
              </a:gdLst>
              <a:ahLst/>
              <a:rect l="textAreaLeft" t="textAreaTop" r="textAreaRight" b="textAreaBottom"/>
              <a:pathLst>
                <a:path w="4104" h="366">
                  <a:moveTo>
                    <a:pt x="152" y="0"/>
                  </a:moveTo>
                  <a:cubicBezTo>
                    <a:pt x="61" y="0"/>
                    <a:pt x="0" y="92"/>
                    <a:pt x="0" y="183"/>
                  </a:cubicBezTo>
                  <a:lnTo>
                    <a:pt x="0" y="213"/>
                  </a:lnTo>
                  <a:cubicBezTo>
                    <a:pt x="0" y="304"/>
                    <a:pt x="61" y="365"/>
                    <a:pt x="152" y="365"/>
                  </a:cubicBezTo>
                  <a:lnTo>
                    <a:pt x="3952" y="365"/>
                  </a:lnTo>
                  <a:cubicBezTo>
                    <a:pt x="4043" y="365"/>
                    <a:pt x="4104" y="304"/>
                    <a:pt x="4104" y="183"/>
                  </a:cubicBezTo>
                  <a:lnTo>
                    <a:pt x="4104" y="152"/>
                  </a:lnTo>
                  <a:cubicBezTo>
                    <a:pt x="4104" y="61"/>
                    <a:pt x="4043" y="0"/>
                    <a:pt x="3952" y="0"/>
                  </a:cubicBezTo>
                  <a:close/>
                </a:path>
              </a:pathLst>
            </a:custGeom>
            <a:solidFill>
              <a:schemeClr val="lt2"/>
            </a:solidFill>
            <a:ln w="0">
              <a:noFill/>
            </a:ln>
          </p:spPr>
          <p:style>
            <a:lnRef idx="0"/>
            <a:fillRef idx="0"/>
            <a:effectRef idx="0"/>
            <a:fontRef idx="minor"/>
          </p:style>
          <p:txBody>
            <a:bodyPr tIns="12240" bIns="12240" anchor="ctr">
              <a:noAutofit/>
            </a:bodyPr>
            <a:p>
              <a:endParaRPr b="0" lang="en-US" sz="1400" spc="-1" strike="noStrike">
                <a:solidFill>
                  <a:srgbClr val="000000"/>
                </a:solidFill>
                <a:latin typeface="Arial"/>
              </a:endParaRPr>
            </a:p>
          </p:txBody>
        </p:sp>
        <p:sp>
          <p:nvSpPr>
            <p:cNvPr id="1617" name="Google Shape;2155;p 1"/>
            <p:cNvSpPr/>
            <p:nvPr/>
          </p:nvSpPr>
          <p:spPr>
            <a:xfrm>
              <a:off x="6626520" y="3286440"/>
              <a:ext cx="1221120" cy="745920"/>
            </a:xfrm>
            <a:custGeom>
              <a:avLst/>
              <a:gdLst>
                <a:gd name="textAreaLeft" fmla="*/ 0 w 1221120"/>
                <a:gd name="textAreaRight" fmla="*/ 1221480 w 1221120"/>
                <a:gd name="textAreaTop" fmla="*/ 0 h 745920"/>
                <a:gd name="textAreaBottom" fmla="*/ 746280 h 745920"/>
              </a:gdLst>
              <a:ahLst/>
              <a:rect l="textAreaLeft" t="textAreaTop" r="textAreaRight" b="textAreaBottom"/>
              <a:pathLst>
                <a:path w="40640" h="28998">
                  <a:moveTo>
                    <a:pt x="1247" y="0"/>
                  </a:moveTo>
                  <a:cubicBezTo>
                    <a:pt x="548" y="0"/>
                    <a:pt x="1" y="548"/>
                    <a:pt x="1" y="1247"/>
                  </a:cubicBezTo>
                  <a:lnTo>
                    <a:pt x="1" y="27752"/>
                  </a:lnTo>
                  <a:cubicBezTo>
                    <a:pt x="1" y="28420"/>
                    <a:pt x="548" y="28998"/>
                    <a:pt x="1247" y="28998"/>
                  </a:cubicBezTo>
                  <a:lnTo>
                    <a:pt x="39363" y="28998"/>
                  </a:lnTo>
                  <a:cubicBezTo>
                    <a:pt x="40062" y="28998"/>
                    <a:pt x="40640" y="28420"/>
                    <a:pt x="40640" y="27752"/>
                  </a:cubicBezTo>
                  <a:lnTo>
                    <a:pt x="40640" y="1247"/>
                  </a:lnTo>
                  <a:cubicBezTo>
                    <a:pt x="40640" y="548"/>
                    <a:pt x="40062" y="0"/>
                    <a:pt x="39363" y="0"/>
                  </a:cubicBezTo>
                  <a:close/>
                </a:path>
              </a:pathLst>
            </a:custGeom>
            <a:solidFill>
              <a:schemeClr val="dk1"/>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1618" name="Google Shape;2156;p 1"/>
            <p:cNvSpPr/>
            <p:nvPr/>
          </p:nvSpPr>
          <p:spPr>
            <a:xfrm>
              <a:off x="6716160" y="3553200"/>
              <a:ext cx="1038240" cy="423360"/>
            </a:xfrm>
            <a:custGeom>
              <a:avLst/>
              <a:gdLst>
                <a:gd name="textAreaLeft" fmla="*/ 0 w 1038240"/>
                <a:gd name="textAreaRight" fmla="*/ 1038600 w 1038240"/>
                <a:gd name="textAreaTop" fmla="*/ 0 h 423360"/>
                <a:gd name="textAreaBottom" fmla="*/ 423720 h 423360"/>
              </a:gdLst>
              <a:ahLst/>
              <a:rect l="textAreaLeft" t="textAreaTop" r="textAreaRight" b="textAreaBottom"/>
              <a:pathLst>
                <a:path w="34561" h="16475">
                  <a:moveTo>
                    <a:pt x="29606" y="0"/>
                  </a:moveTo>
                  <a:cubicBezTo>
                    <a:pt x="27448" y="0"/>
                    <a:pt x="24834" y="10152"/>
                    <a:pt x="22615" y="10152"/>
                  </a:cubicBezTo>
                  <a:cubicBezTo>
                    <a:pt x="20426" y="10152"/>
                    <a:pt x="19879" y="882"/>
                    <a:pt x="17113" y="882"/>
                  </a:cubicBezTo>
                  <a:cubicBezTo>
                    <a:pt x="14347" y="882"/>
                    <a:pt x="10517" y="13435"/>
                    <a:pt x="6475" y="13435"/>
                  </a:cubicBezTo>
                  <a:cubicBezTo>
                    <a:pt x="2402" y="13435"/>
                    <a:pt x="1155" y="4438"/>
                    <a:pt x="0" y="4438"/>
                  </a:cubicBezTo>
                  <a:lnTo>
                    <a:pt x="0" y="16475"/>
                  </a:lnTo>
                  <a:lnTo>
                    <a:pt x="34560" y="16475"/>
                  </a:lnTo>
                  <a:lnTo>
                    <a:pt x="34560" y="7478"/>
                  </a:lnTo>
                  <a:cubicBezTo>
                    <a:pt x="34560" y="7478"/>
                    <a:pt x="31764" y="0"/>
                    <a:pt x="29606" y="0"/>
                  </a:cubicBezTo>
                  <a:close/>
                </a:path>
              </a:pathLst>
            </a:custGeom>
            <a:solidFill>
              <a:schemeClr val="dk2"/>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1619" name="Google Shape;2157;p 1"/>
            <p:cNvSpPr/>
            <p:nvPr/>
          </p:nvSpPr>
          <p:spPr>
            <a:xfrm>
              <a:off x="7555680" y="3353760"/>
              <a:ext cx="151200" cy="11520"/>
            </a:xfrm>
            <a:custGeom>
              <a:avLst/>
              <a:gdLst>
                <a:gd name="textAreaLeft" fmla="*/ 0 w 151200"/>
                <a:gd name="textAreaRight" fmla="*/ 151560 w 151200"/>
                <a:gd name="textAreaTop" fmla="*/ 0 h 11520"/>
                <a:gd name="textAreaBottom" fmla="*/ 11880 h 11520"/>
              </a:gdLst>
              <a:ahLst/>
              <a:rect l="textAreaLeft" t="textAreaTop" r="textAreaRight" b="textAreaBottom"/>
              <a:pathLst>
                <a:path w="5047" h="457">
                  <a:moveTo>
                    <a:pt x="1" y="0"/>
                  </a:moveTo>
                  <a:lnTo>
                    <a:pt x="1" y="456"/>
                  </a:lnTo>
                  <a:lnTo>
                    <a:pt x="5047" y="456"/>
                  </a:lnTo>
                  <a:lnTo>
                    <a:pt x="5047" y="0"/>
                  </a:lnTo>
                  <a:close/>
                </a:path>
              </a:pathLst>
            </a:custGeom>
            <a:solidFill>
              <a:schemeClr val="lt1"/>
            </a:solidFill>
            <a:ln w="0">
              <a:noFill/>
            </a:ln>
          </p:spPr>
          <p:style>
            <a:lnRef idx="0"/>
            <a:fillRef idx="0"/>
            <a:effectRef idx="0"/>
            <a:fontRef idx="minor"/>
          </p:style>
          <p:txBody>
            <a:bodyPr tIns="15840" bIns="15840" anchor="ctr">
              <a:noAutofit/>
            </a:bodyPr>
            <a:p>
              <a:endParaRPr b="0" lang="en-US" sz="1400" spc="-1" strike="noStrike">
                <a:solidFill>
                  <a:srgbClr val="000000"/>
                </a:solidFill>
                <a:latin typeface="Arial"/>
              </a:endParaRPr>
            </a:p>
          </p:txBody>
        </p:sp>
        <p:sp>
          <p:nvSpPr>
            <p:cNvPr id="1620" name="Google Shape;2158;p 1"/>
            <p:cNvSpPr/>
            <p:nvPr/>
          </p:nvSpPr>
          <p:spPr>
            <a:xfrm>
              <a:off x="7555680" y="3375720"/>
              <a:ext cx="151200" cy="11520"/>
            </a:xfrm>
            <a:custGeom>
              <a:avLst/>
              <a:gdLst>
                <a:gd name="textAreaLeft" fmla="*/ 0 w 151200"/>
                <a:gd name="textAreaRight" fmla="*/ 151560 w 151200"/>
                <a:gd name="textAreaTop" fmla="*/ 0 h 11520"/>
                <a:gd name="textAreaBottom" fmla="*/ 11880 h 11520"/>
              </a:gdLst>
              <a:ahLst/>
              <a:rect l="textAreaLeft" t="textAreaTop" r="textAreaRight" b="textAreaBottom"/>
              <a:pathLst>
                <a:path w="5047" h="457">
                  <a:moveTo>
                    <a:pt x="1" y="1"/>
                  </a:moveTo>
                  <a:lnTo>
                    <a:pt x="1" y="456"/>
                  </a:lnTo>
                  <a:lnTo>
                    <a:pt x="5047" y="456"/>
                  </a:lnTo>
                  <a:lnTo>
                    <a:pt x="5047" y="1"/>
                  </a:lnTo>
                  <a:close/>
                </a:path>
              </a:pathLst>
            </a:custGeom>
            <a:solidFill>
              <a:schemeClr val="lt1"/>
            </a:solidFill>
            <a:ln w="0">
              <a:noFill/>
            </a:ln>
          </p:spPr>
          <p:style>
            <a:lnRef idx="0"/>
            <a:fillRef idx="0"/>
            <a:effectRef idx="0"/>
            <a:fontRef idx="minor"/>
          </p:style>
          <p:txBody>
            <a:bodyPr tIns="15840" bIns="15840" anchor="ctr">
              <a:noAutofit/>
            </a:bodyPr>
            <a:p>
              <a:endParaRPr b="0" lang="en-US" sz="1400" spc="-1" strike="noStrike">
                <a:solidFill>
                  <a:srgbClr val="000000"/>
                </a:solidFill>
                <a:latin typeface="Arial"/>
              </a:endParaRPr>
            </a:p>
          </p:txBody>
        </p:sp>
        <p:sp>
          <p:nvSpPr>
            <p:cNvPr id="1621" name="Google Shape;2159;p 1"/>
            <p:cNvSpPr/>
            <p:nvPr/>
          </p:nvSpPr>
          <p:spPr>
            <a:xfrm>
              <a:off x="7555680" y="3396600"/>
              <a:ext cx="151200" cy="11520"/>
            </a:xfrm>
            <a:custGeom>
              <a:avLst/>
              <a:gdLst>
                <a:gd name="textAreaLeft" fmla="*/ 0 w 151200"/>
                <a:gd name="textAreaRight" fmla="*/ 151560 w 151200"/>
                <a:gd name="textAreaTop" fmla="*/ 0 h 11520"/>
                <a:gd name="textAreaBottom" fmla="*/ 11880 h 11520"/>
              </a:gdLst>
              <a:ahLst/>
              <a:rect l="textAreaLeft" t="textAreaTop" r="textAreaRight" b="textAreaBottom"/>
              <a:pathLst>
                <a:path w="5047" h="457">
                  <a:moveTo>
                    <a:pt x="1" y="0"/>
                  </a:moveTo>
                  <a:lnTo>
                    <a:pt x="1" y="456"/>
                  </a:lnTo>
                  <a:lnTo>
                    <a:pt x="5047" y="456"/>
                  </a:lnTo>
                  <a:lnTo>
                    <a:pt x="5047" y="0"/>
                  </a:lnTo>
                  <a:close/>
                </a:path>
              </a:pathLst>
            </a:custGeom>
            <a:solidFill>
              <a:schemeClr val="lt1"/>
            </a:solidFill>
            <a:ln w="0">
              <a:noFill/>
            </a:ln>
          </p:spPr>
          <p:style>
            <a:lnRef idx="0"/>
            <a:fillRef idx="0"/>
            <a:effectRef idx="0"/>
            <a:fontRef idx="minor"/>
          </p:style>
          <p:txBody>
            <a:bodyPr tIns="15840" bIns="15840" anchor="ctr">
              <a:noAutofit/>
            </a:bodyPr>
            <a:p>
              <a:endParaRPr b="0" lang="en-US" sz="1400" spc="-1" strike="noStrike">
                <a:solidFill>
                  <a:srgbClr val="000000"/>
                </a:solidFill>
                <a:latin typeface="Arial"/>
              </a:endParaRPr>
            </a:p>
          </p:txBody>
        </p:sp>
        <p:sp>
          <p:nvSpPr>
            <p:cNvPr id="1622" name="Google Shape;2160;p 1"/>
            <p:cNvSpPr/>
            <p:nvPr/>
          </p:nvSpPr>
          <p:spPr>
            <a:xfrm>
              <a:off x="7457760" y="3353760"/>
              <a:ext cx="68400" cy="11520"/>
            </a:xfrm>
            <a:custGeom>
              <a:avLst/>
              <a:gdLst>
                <a:gd name="textAreaLeft" fmla="*/ 0 w 68400"/>
                <a:gd name="textAreaRight" fmla="*/ 68760 w 68400"/>
                <a:gd name="textAreaTop" fmla="*/ 0 h 11520"/>
                <a:gd name="textAreaBottom" fmla="*/ 11880 h 11520"/>
              </a:gdLst>
              <a:ahLst/>
              <a:rect l="textAreaLeft" t="textAreaTop" r="textAreaRight" b="textAreaBottom"/>
              <a:pathLst>
                <a:path w="2281" h="457">
                  <a:moveTo>
                    <a:pt x="1" y="0"/>
                  </a:moveTo>
                  <a:lnTo>
                    <a:pt x="1" y="456"/>
                  </a:lnTo>
                  <a:lnTo>
                    <a:pt x="2280" y="456"/>
                  </a:lnTo>
                  <a:lnTo>
                    <a:pt x="2280" y="0"/>
                  </a:lnTo>
                  <a:close/>
                </a:path>
              </a:pathLst>
            </a:custGeom>
            <a:solidFill>
              <a:schemeClr val="lt1"/>
            </a:solidFill>
            <a:ln w="0">
              <a:noFill/>
            </a:ln>
          </p:spPr>
          <p:style>
            <a:lnRef idx="0"/>
            <a:fillRef idx="0"/>
            <a:effectRef idx="0"/>
            <a:fontRef idx="minor"/>
          </p:style>
          <p:txBody>
            <a:bodyPr tIns="15840" bIns="15840" anchor="ctr">
              <a:noAutofit/>
            </a:bodyPr>
            <a:p>
              <a:endParaRPr b="0" lang="en-US" sz="1400" spc="-1" strike="noStrike">
                <a:solidFill>
                  <a:srgbClr val="000000"/>
                </a:solidFill>
                <a:latin typeface="Arial"/>
              </a:endParaRPr>
            </a:p>
          </p:txBody>
        </p:sp>
        <p:sp>
          <p:nvSpPr>
            <p:cNvPr id="1623" name="Google Shape;2161;p 1"/>
            <p:cNvSpPr/>
            <p:nvPr/>
          </p:nvSpPr>
          <p:spPr>
            <a:xfrm>
              <a:off x="7457760" y="3375720"/>
              <a:ext cx="68400" cy="11520"/>
            </a:xfrm>
            <a:custGeom>
              <a:avLst/>
              <a:gdLst>
                <a:gd name="textAreaLeft" fmla="*/ 0 w 68400"/>
                <a:gd name="textAreaRight" fmla="*/ 68760 w 68400"/>
                <a:gd name="textAreaTop" fmla="*/ 0 h 11520"/>
                <a:gd name="textAreaBottom" fmla="*/ 11880 h 11520"/>
              </a:gdLst>
              <a:ahLst/>
              <a:rect l="textAreaLeft" t="textAreaTop" r="textAreaRight" b="textAreaBottom"/>
              <a:pathLst>
                <a:path w="2281" h="457">
                  <a:moveTo>
                    <a:pt x="1" y="1"/>
                  </a:moveTo>
                  <a:lnTo>
                    <a:pt x="1" y="456"/>
                  </a:lnTo>
                  <a:lnTo>
                    <a:pt x="2280" y="456"/>
                  </a:lnTo>
                  <a:lnTo>
                    <a:pt x="2280" y="1"/>
                  </a:lnTo>
                  <a:close/>
                </a:path>
              </a:pathLst>
            </a:custGeom>
            <a:solidFill>
              <a:schemeClr val="lt1"/>
            </a:solidFill>
            <a:ln w="0">
              <a:noFill/>
            </a:ln>
          </p:spPr>
          <p:style>
            <a:lnRef idx="0"/>
            <a:fillRef idx="0"/>
            <a:effectRef idx="0"/>
            <a:fontRef idx="minor"/>
          </p:style>
          <p:txBody>
            <a:bodyPr tIns="15840" bIns="15840" anchor="ctr">
              <a:noAutofit/>
            </a:bodyPr>
            <a:p>
              <a:endParaRPr b="0" lang="en-US" sz="1400" spc="-1" strike="noStrike">
                <a:solidFill>
                  <a:srgbClr val="000000"/>
                </a:solidFill>
                <a:latin typeface="Arial"/>
              </a:endParaRPr>
            </a:p>
          </p:txBody>
        </p:sp>
        <p:sp>
          <p:nvSpPr>
            <p:cNvPr id="1624" name="Google Shape;2162;p 1"/>
            <p:cNvSpPr/>
            <p:nvPr/>
          </p:nvSpPr>
          <p:spPr>
            <a:xfrm>
              <a:off x="7457760" y="3396600"/>
              <a:ext cx="68400" cy="11520"/>
            </a:xfrm>
            <a:custGeom>
              <a:avLst/>
              <a:gdLst>
                <a:gd name="textAreaLeft" fmla="*/ 0 w 68400"/>
                <a:gd name="textAreaRight" fmla="*/ 68760 w 68400"/>
                <a:gd name="textAreaTop" fmla="*/ 0 h 11520"/>
                <a:gd name="textAreaBottom" fmla="*/ 11880 h 11520"/>
              </a:gdLst>
              <a:ahLst/>
              <a:rect l="textAreaLeft" t="textAreaTop" r="textAreaRight" b="textAreaBottom"/>
              <a:pathLst>
                <a:path w="2281" h="457">
                  <a:moveTo>
                    <a:pt x="1" y="0"/>
                  </a:moveTo>
                  <a:lnTo>
                    <a:pt x="1" y="456"/>
                  </a:lnTo>
                  <a:lnTo>
                    <a:pt x="2280" y="456"/>
                  </a:lnTo>
                  <a:lnTo>
                    <a:pt x="2280" y="0"/>
                  </a:lnTo>
                  <a:close/>
                </a:path>
              </a:pathLst>
            </a:custGeom>
            <a:solidFill>
              <a:schemeClr val="lt1"/>
            </a:solidFill>
            <a:ln w="0">
              <a:noFill/>
            </a:ln>
          </p:spPr>
          <p:style>
            <a:lnRef idx="0"/>
            <a:fillRef idx="0"/>
            <a:effectRef idx="0"/>
            <a:fontRef idx="minor"/>
          </p:style>
          <p:txBody>
            <a:bodyPr tIns="15840" bIns="15840" anchor="ctr">
              <a:noAutofit/>
            </a:bodyPr>
            <a:p>
              <a:endParaRPr b="0" lang="en-US" sz="1400" spc="-1" strike="noStrike">
                <a:solidFill>
                  <a:srgbClr val="000000"/>
                </a:solidFill>
                <a:latin typeface="Arial"/>
              </a:endParaRPr>
            </a:p>
          </p:txBody>
        </p:sp>
        <p:sp>
          <p:nvSpPr>
            <p:cNvPr id="1625" name="Google Shape;2163;p 1"/>
            <p:cNvSpPr/>
            <p:nvPr/>
          </p:nvSpPr>
          <p:spPr>
            <a:xfrm>
              <a:off x="6719400" y="3435120"/>
              <a:ext cx="1026720" cy="410400"/>
            </a:xfrm>
            <a:custGeom>
              <a:avLst/>
              <a:gdLst>
                <a:gd name="textAreaLeft" fmla="*/ 0 w 1026720"/>
                <a:gd name="textAreaRight" fmla="*/ 1027080 w 1026720"/>
                <a:gd name="textAreaTop" fmla="*/ 0 h 410400"/>
                <a:gd name="textAreaBottom" fmla="*/ 410760 h 410400"/>
              </a:gdLst>
              <a:ahLst/>
              <a:rect l="textAreaLeft" t="textAreaTop" r="textAreaRight" b="textAreaBottom"/>
              <a:pathLst>
                <a:path fill="none" w="34166" h="15959">
                  <a:moveTo>
                    <a:pt x="1" y="7022"/>
                  </a:moveTo>
                  <a:cubicBezTo>
                    <a:pt x="1399" y="7721"/>
                    <a:pt x="2736" y="15958"/>
                    <a:pt x="6445" y="15958"/>
                  </a:cubicBezTo>
                  <a:cubicBezTo>
                    <a:pt x="10153" y="15958"/>
                    <a:pt x="13983" y="2554"/>
                    <a:pt x="16536" y="2554"/>
                  </a:cubicBezTo>
                  <a:cubicBezTo>
                    <a:pt x="19089" y="2554"/>
                    <a:pt x="21582" y="13283"/>
                    <a:pt x="24287" y="13283"/>
                  </a:cubicBezTo>
                  <a:cubicBezTo>
                    <a:pt x="27023" y="13283"/>
                    <a:pt x="34166" y="1"/>
                    <a:pt x="34166" y="1"/>
                  </a:cubicBezTo>
                </a:path>
              </a:pathLst>
            </a:custGeom>
            <a:noFill/>
            <a:ln w="9875">
              <a:solidFill>
                <a:srgbClr val="383838"/>
              </a:solidFill>
              <a:miter/>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1626" name="Google Shape;2164;p 1"/>
            <p:cNvSpPr/>
            <p:nvPr/>
          </p:nvSpPr>
          <p:spPr>
            <a:xfrm>
              <a:off x="6716160" y="3369960"/>
              <a:ext cx="1047600" cy="607680"/>
            </a:xfrm>
            <a:custGeom>
              <a:avLst/>
              <a:gdLst>
                <a:gd name="textAreaLeft" fmla="*/ 0 w 1047600"/>
                <a:gd name="textAreaRight" fmla="*/ 1047960 w 1047600"/>
                <a:gd name="textAreaTop" fmla="*/ 0 h 607680"/>
                <a:gd name="textAreaBottom" fmla="*/ 608040 h 607680"/>
              </a:gdLst>
              <a:ahLst/>
              <a:rect l="textAreaLeft" t="textAreaTop" r="textAreaRight" b="textAreaBottom"/>
              <a:pathLst>
                <a:path fill="none" w="34865" h="23619">
                  <a:moveTo>
                    <a:pt x="34864" y="23618"/>
                  </a:moveTo>
                  <a:lnTo>
                    <a:pt x="0" y="23618"/>
                  </a:lnTo>
                  <a:lnTo>
                    <a:pt x="0" y="1"/>
                  </a:lnTo>
                </a:path>
              </a:pathLst>
            </a:custGeom>
            <a:noFill/>
            <a:ln w="9875">
              <a:solidFill>
                <a:srgbClr val="ffffff"/>
              </a:solidFill>
              <a:miter/>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1627" name="Google Shape;2165;p 1"/>
            <p:cNvSpPr/>
            <p:nvPr/>
          </p:nvSpPr>
          <p:spPr>
            <a:xfrm>
              <a:off x="6716160" y="3444120"/>
              <a:ext cx="1038240" cy="532440"/>
            </a:xfrm>
            <a:custGeom>
              <a:avLst/>
              <a:gdLst>
                <a:gd name="textAreaLeft" fmla="*/ 0 w 1038240"/>
                <a:gd name="textAreaRight" fmla="*/ 1038600 w 1038240"/>
                <a:gd name="textAreaTop" fmla="*/ 0 h 532440"/>
                <a:gd name="textAreaBottom" fmla="*/ 532800 h 532440"/>
              </a:gdLst>
              <a:ahLst/>
              <a:rect l="textAreaLeft" t="textAreaTop" r="textAreaRight" b="textAreaBottom"/>
              <a:pathLst>
                <a:path w="34561" h="20700">
                  <a:moveTo>
                    <a:pt x="14499" y="0"/>
                  </a:moveTo>
                  <a:cubicBezTo>
                    <a:pt x="13070" y="0"/>
                    <a:pt x="11429" y="9636"/>
                    <a:pt x="9909" y="9636"/>
                  </a:cubicBezTo>
                  <a:cubicBezTo>
                    <a:pt x="8420" y="9636"/>
                    <a:pt x="8359" y="4864"/>
                    <a:pt x="6596" y="4864"/>
                  </a:cubicBezTo>
                  <a:cubicBezTo>
                    <a:pt x="4377" y="4864"/>
                    <a:pt x="0" y="13982"/>
                    <a:pt x="0" y="13982"/>
                  </a:cubicBezTo>
                  <a:lnTo>
                    <a:pt x="0" y="20700"/>
                  </a:lnTo>
                  <a:lnTo>
                    <a:pt x="34560" y="20700"/>
                  </a:lnTo>
                  <a:lnTo>
                    <a:pt x="34560" y="9453"/>
                  </a:lnTo>
                  <a:cubicBezTo>
                    <a:pt x="34560" y="9453"/>
                    <a:pt x="32949" y="1733"/>
                    <a:pt x="31521" y="1733"/>
                  </a:cubicBezTo>
                  <a:cubicBezTo>
                    <a:pt x="30062" y="1733"/>
                    <a:pt x="27539" y="14377"/>
                    <a:pt x="24955" y="14377"/>
                  </a:cubicBezTo>
                  <a:cubicBezTo>
                    <a:pt x="23648" y="14377"/>
                    <a:pt x="22372" y="3891"/>
                    <a:pt x="21125" y="3891"/>
                  </a:cubicBezTo>
                  <a:cubicBezTo>
                    <a:pt x="19909" y="3891"/>
                    <a:pt x="19484" y="11459"/>
                    <a:pt x="17539" y="11459"/>
                  </a:cubicBezTo>
                  <a:cubicBezTo>
                    <a:pt x="15593" y="11459"/>
                    <a:pt x="15897" y="0"/>
                    <a:pt x="14499" y="0"/>
                  </a:cubicBezTo>
                  <a:close/>
                </a:path>
              </a:pathLst>
            </a:custGeom>
            <a:solidFill>
              <a:srgbClr val="39b0d1">
                <a:alpha val="58000"/>
              </a:srgbClr>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1628" name="Google Shape;2166;p 1"/>
            <p:cNvSpPr/>
            <p:nvPr/>
          </p:nvSpPr>
          <p:spPr>
            <a:xfrm>
              <a:off x="6711480" y="3605400"/>
              <a:ext cx="16200" cy="14040"/>
            </a:xfrm>
            <a:custGeom>
              <a:avLst/>
              <a:gdLst>
                <a:gd name="textAreaLeft" fmla="*/ 0 w 16200"/>
                <a:gd name="textAreaRight" fmla="*/ 16560 w 16200"/>
                <a:gd name="textAreaTop" fmla="*/ 0 h 14040"/>
                <a:gd name="textAreaBottom" fmla="*/ 14400 h 14040"/>
              </a:gdLst>
              <a:ahLst/>
              <a:rect l="textAreaLeft" t="textAreaTop" r="textAreaRight" b="textAreaBottom"/>
              <a:pathLst>
                <a:path w="548" h="548">
                  <a:moveTo>
                    <a:pt x="274" y="1"/>
                  </a:moveTo>
                  <a:cubicBezTo>
                    <a:pt x="122" y="1"/>
                    <a:pt x="0" y="122"/>
                    <a:pt x="0" y="274"/>
                  </a:cubicBezTo>
                  <a:cubicBezTo>
                    <a:pt x="0" y="426"/>
                    <a:pt x="122" y="548"/>
                    <a:pt x="274" y="548"/>
                  </a:cubicBezTo>
                  <a:cubicBezTo>
                    <a:pt x="426" y="548"/>
                    <a:pt x="547" y="426"/>
                    <a:pt x="547" y="274"/>
                  </a:cubicBezTo>
                  <a:cubicBezTo>
                    <a:pt x="547" y="122"/>
                    <a:pt x="426" y="1"/>
                    <a:pt x="274" y="1"/>
                  </a:cubicBezTo>
                  <a:close/>
                </a:path>
              </a:pathLst>
            </a:custGeom>
            <a:solidFill>
              <a:srgbClr val="ffffff"/>
            </a:solidFill>
            <a:ln w="0">
              <a:noFill/>
            </a:ln>
          </p:spPr>
          <p:style>
            <a:lnRef idx="0"/>
            <a:fillRef idx="0"/>
            <a:effectRef idx="0"/>
            <a:fontRef idx="minor"/>
          </p:style>
          <p:txBody>
            <a:bodyPr tIns="18720" bIns="18720" anchor="ctr">
              <a:noAutofit/>
            </a:bodyPr>
            <a:p>
              <a:endParaRPr b="0" lang="en-US" sz="1400" spc="-1" strike="noStrike">
                <a:solidFill>
                  <a:srgbClr val="000000"/>
                </a:solidFill>
                <a:latin typeface="Arial"/>
              </a:endParaRPr>
            </a:p>
          </p:txBody>
        </p:sp>
        <p:sp>
          <p:nvSpPr>
            <p:cNvPr id="1629" name="Google Shape;2167;p 1"/>
            <p:cNvSpPr/>
            <p:nvPr/>
          </p:nvSpPr>
          <p:spPr>
            <a:xfrm>
              <a:off x="6815880" y="3784680"/>
              <a:ext cx="16200" cy="14040"/>
            </a:xfrm>
            <a:custGeom>
              <a:avLst/>
              <a:gdLst>
                <a:gd name="textAreaLeft" fmla="*/ 0 w 16200"/>
                <a:gd name="textAreaRight" fmla="*/ 16560 w 16200"/>
                <a:gd name="textAreaTop" fmla="*/ 0 h 14040"/>
                <a:gd name="textAreaBottom" fmla="*/ 14400 h 14040"/>
              </a:gdLst>
              <a:ahLst/>
              <a:rect l="textAreaLeft" t="textAreaTop" r="textAreaRight" b="textAreaBottom"/>
              <a:pathLst>
                <a:path w="548" h="548">
                  <a:moveTo>
                    <a:pt x="274" y="0"/>
                  </a:moveTo>
                  <a:cubicBezTo>
                    <a:pt x="122" y="0"/>
                    <a:pt x="0" y="122"/>
                    <a:pt x="0" y="274"/>
                  </a:cubicBezTo>
                  <a:cubicBezTo>
                    <a:pt x="0" y="426"/>
                    <a:pt x="122" y="548"/>
                    <a:pt x="274" y="548"/>
                  </a:cubicBezTo>
                  <a:cubicBezTo>
                    <a:pt x="426" y="548"/>
                    <a:pt x="548" y="426"/>
                    <a:pt x="548" y="274"/>
                  </a:cubicBezTo>
                  <a:cubicBezTo>
                    <a:pt x="548" y="122"/>
                    <a:pt x="426" y="0"/>
                    <a:pt x="274" y="0"/>
                  </a:cubicBezTo>
                  <a:close/>
                </a:path>
              </a:pathLst>
            </a:custGeom>
            <a:solidFill>
              <a:schemeClr val="lt1"/>
            </a:solidFill>
            <a:ln w="0">
              <a:noFill/>
            </a:ln>
          </p:spPr>
          <p:style>
            <a:lnRef idx="0"/>
            <a:fillRef idx="0"/>
            <a:effectRef idx="0"/>
            <a:fontRef idx="minor"/>
          </p:style>
          <p:txBody>
            <a:bodyPr tIns="18720" bIns="18720" anchor="ctr">
              <a:noAutofit/>
            </a:bodyPr>
            <a:p>
              <a:endParaRPr b="0" lang="en-US" sz="1400" spc="-1" strike="noStrike">
                <a:solidFill>
                  <a:srgbClr val="000000"/>
                </a:solidFill>
                <a:latin typeface="Arial"/>
              </a:endParaRPr>
            </a:p>
          </p:txBody>
        </p:sp>
        <p:sp>
          <p:nvSpPr>
            <p:cNvPr id="1630" name="Google Shape;2168;p 1"/>
            <p:cNvSpPr/>
            <p:nvPr/>
          </p:nvSpPr>
          <p:spPr>
            <a:xfrm>
              <a:off x="7209360" y="3493800"/>
              <a:ext cx="16560" cy="14040"/>
            </a:xfrm>
            <a:custGeom>
              <a:avLst/>
              <a:gdLst>
                <a:gd name="textAreaLeft" fmla="*/ 0 w 16560"/>
                <a:gd name="textAreaRight" fmla="*/ 16920 w 16560"/>
                <a:gd name="textAreaTop" fmla="*/ 0 h 14040"/>
                <a:gd name="textAreaBottom" fmla="*/ 14400 h 14040"/>
              </a:gdLst>
              <a:ahLst/>
              <a:rect l="textAreaLeft" t="textAreaTop" r="textAreaRight" b="textAreaBottom"/>
              <a:pathLst>
                <a:path w="549" h="548">
                  <a:moveTo>
                    <a:pt x="275" y="0"/>
                  </a:moveTo>
                  <a:cubicBezTo>
                    <a:pt x="123" y="0"/>
                    <a:pt x="1" y="122"/>
                    <a:pt x="1" y="274"/>
                  </a:cubicBezTo>
                  <a:cubicBezTo>
                    <a:pt x="1" y="426"/>
                    <a:pt x="123" y="547"/>
                    <a:pt x="275" y="547"/>
                  </a:cubicBezTo>
                  <a:cubicBezTo>
                    <a:pt x="427" y="547"/>
                    <a:pt x="548" y="426"/>
                    <a:pt x="548" y="274"/>
                  </a:cubicBezTo>
                  <a:cubicBezTo>
                    <a:pt x="548" y="122"/>
                    <a:pt x="427" y="0"/>
                    <a:pt x="275" y="0"/>
                  </a:cubicBezTo>
                  <a:close/>
                </a:path>
              </a:pathLst>
            </a:custGeom>
            <a:solidFill>
              <a:schemeClr val="lt1"/>
            </a:solidFill>
            <a:ln w="0">
              <a:noFill/>
            </a:ln>
          </p:spPr>
          <p:style>
            <a:lnRef idx="0"/>
            <a:fillRef idx="0"/>
            <a:effectRef idx="0"/>
            <a:fontRef idx="minor"/>
          </p:style>
          <p:txBody>
            <a:bodyPr tIns="18720" bIns="18720" anchor="ctr">
              <a:noAutofit/>
            </a:bodyPr>
            <a:p>
              <a:endParaRPr b="0" lang="en-US" sz="1400" spc="-1" strike="noStrike">
                <a:solidFill>
                  <a:srgbClr val="000000"/>
                </a:solidFill>
                <a:latin typeface="Arial"/>
              </a:endParaRPr>
            </a:p>
          </p:txBody>
        </p:sp>
        <p:sp>
          <p:nvSpPr>
            <p:cNvPr id="1631" name="Google Shape;2169;p 1"/>
            <p:cNvSpPr/>
            <p:nvPr/>
          </p:nvSpPr>
          <p:spPr>
            <a:xfrm>
              <a:off x="7106400" y="3606120"/>
              <a:ext cx="16200" cy="14760"/>
            </a:xfrm>
            <a:custGeom>
              <a:avLst/>
              <a:gdLst>
                <a:gd name="textAreaLeft" fmla="*/ 0 w 16200"/>
                <a:gd name="textAreaRight" fmla="*/ 16560 w 16200"/>
                <a:gd name="textAreaTop" fmla="*/ 0 h 14760"/>
                <a:gd name="textAreaBottom" fmla="*/ 15120 h 14760"/>
              </a:gdLst>
              <a:ahLst/>
              <a:rect l="textAreaLeft" t="textAreaTop" r="textAreaRight" b="textAreaBottom"/>
              <a:pathLst>
                <a:path w="548" h="578">
                  <a:moveTo>
                    <a:pt x="274" y="0"/>
                  </a:moveTo>
                  <a:cubicBezTo>
                    <a:pt x="122" y="0"/>
                    <a:pt x="0" y="152"/>
                    <a:pt x="0" y="274"/>
                  </a:cubicBezTo>
                  <a:cubicBezTo>
                    <a:pt x="0" y="426"/>
                    <a:pt x="122" y="578"/>
                    <a:pt x="274" y="578"/>
                  </a:cubicBezTo>
                  <a:cubicBezTo>
                    <a:pt x="426" y="578"/>
                    <a:pt x="547" y="426"/>
                    <a:pt x="547" y="274"/>
                  </a:cubicBezTo>
                  <a:cubicBezTo>
                    <a:pt x="547" y="152"/>
                    <a:pt x="426" y="0"/>
                    <a:pt x="274" y="0"/>
                  </a:cubicBezTo>
                  <a:close/>
                </a:path>
              </a:pathLst>
            </a:custGeom>
            <a:solidFill>
              <a:schemeClr val="lt1"/>
            </a:solidFill>
            <a:ln w="0">
              <a:noFill/>
            </a:ln>
          </p:spPr>
          <p:style>
            <a:lnRef idx="0"/>
            <a:fillRef idx="0"/>
            <a:effectRef idx="0"/>
            <a:fontRef idx="minor"/>
          </p:style>
          <p:txBody>
            <a:bodyPr tIns="19440" bIns="19440" anchor="ctr">
              <a:noAutofit/>
            </a:bodyPr>
            <a:p>
              <a:endParaRPr b="0" lang="en-US" sz="1400" spc="-1" strike="noStrike">
                <a:solidFill>
                  <a:srgbClr val="000000"/>
                </a:solidFill>
                <a:latin typeface="Arial"/>
              </a:endParaRPr>
            </a:p>
          </p:txBody>
        </p:sp>
        <p:sp>
          <p:nvSpPr>
            <p:cNvPr id="1632" name="Google Shape;2170;p 1"/>
            <p:cNvSpPr/>
            <p:nvPr/>
          </p:nvSpPr>
          <p:spPr>
            <a:xfrm>
              <a:off x="7632360" y="3582720"/>
              <a:ext cx="16200" cy="14040"/>
            </a:xfrm>
            <a:custGeom>
              <a:avLst/>
              <a:gdLst>
                <a:gd name="textAreaLeft" fmla="*/ 0 w 16200"/>
                <a:gd name="textAreaRight" fmla="*/ 16560 w 16200"/>
                <a:gd name="textAreaTop" fmla="*/ 0 h 14040"/>
                <a:gd name="textAreaBottom" fmla="*/ 14400 h 14040"/>
              </a:gdLst>
              <a:ahLst/>
              <a:rect l="textAreaLeft" t="textAreaTop" r="textAreaRight" b="textAreaBottom"/>
              <a:pathLst>
                <a:path w="548" h="548">
                  <a:moveTo>
                    <a:pt x="274" y="0"/>
                  </a:moveTo>
                  <a:cubicBezTo>
                    <a:pt x="122" y="0"/>
                    <a:pt x="0" y="122"/>
                    <a:pt x="0" y="274"/>
                  </a:cubicBezTo>
                  <a:cubicBezTo>
                    <a:pt x="0" y="426"/>
                    <a:pt x="122" y="547"/>
                    <a:pt x="274" y="547"/>
                  </a:cubicBezTo>
                  <a:cubicBezTo>
                    <a:pt x="426" y="547"/>
                    <a:pt x="547" y="426"/>
                    <a:pt x="547" y="274"/>
                  </a:cubicBezTo>
                  <a:cubicBezTo>
                    <a:pt x="547" y="122"/>
                    <a:pt x="426" y="0"/>
                    <a:pt x="274" y="0"/>
                  </a:cubicBezTo>
                  <a:close/>
                </a:path>
              </a:pathLst>
            </a:custGeom>
            <a:solidFill>
              <a:schemeClr val="lt1"/>
            </a:solidFill>
            <a:ln w="0">
              <a:noFill/>
            </a:ln>
          </p:spPr>
          <p:style>
            <a:lnRef idx="0"/>
            <a:fillRef idx="0"/>
            <a:effectRef idx="0"/>
            <a:fontRef idx="minor"/>
          </p:style>
          <p:txBody>
            <a:bodyPr tIns="18720" bIns="18720" anchor="ctr">
              <a:noAutofit/>
            </a:bodyPr>
            <a:p>
              <a:endParaRPr b="0" lang="en-US" sz="1400" spc="-1" strike="noStrike">
                <a:solidFill>
                  <a:srgbClr val="000000"/>
                </a:solidFill>
                <a:latin typeface="Arial"/>
              </a:endParaRPr>
            </a:p>
          </p:txBody>
        </p:sp>
        <p:sp>
          <p:nvSpPr>
            <p:cNvPr id="1633" name="Google Shape;2171;p 1"/>
            <p:cNvSpPr/>
            <p:nvPr/>
          </p:nvSpPr>
          <p:spPr>
            <a:xfrm>
              <a:off x="7738200" y="3427920"/>
              <a:ext cx="16560" cy="14040"/>
            </a:xfrm>
            <a:custGeom>
              <a:avLst/>
              <a:gdLst>
                <a:gd name="textAreaLeft" fmla="*/ 0 w 16560"/>
                <a:gd name="textAreaRight" fmla="*/ 16920 w 16560"/>
                <a:gd name="textAreaTop" fmla="*/ 0 h 14040"/>
                <a:gd name="textAreaBottom" fmla="*/ 14400 h 14040"/>
              </a:gdLst>
              <a:ahLst/>
              <a:rect l="textAreaLeft" t="textAreaTop" r="textAreaRight" b="textAreaBottom"/>
              <a:pathLst>
                <a:path w="548" h="548">
                  <a:moveTo>
                    <a:pt x="274" y="0"/>
                  </a:moveTo>
                  <a:cubicBezTo>
                    <a:pt x="122" y="0"/>
                    <a:pt x="0" y="122"/>
                    <a:pt x="0" y="274"/>
                  </a:cubicBezTo>
                  <a:cubicBezTo>
                    <a:pt x="0" y="426"/>
                    <a:pt x="122" y="547"/>
                    <a:pt x="274" y="547"/>
                  </a:cubicBezTo>
                  <a:cubicBezTo>
                    <a:pt x="426" y="547"/>
                    <a:pt x="547" y="426"/>
                    <a:pt x="547" y="274"/>
                  </a:cubicBezTo>
                  <a:cubicBezTo>
                    <a:pt x="547" y="122"/>
                    <a:pt x="426" y="0"/>
                    <a:pt x="274" y="0"/>
                  </a:cubicBezTo>
                  <a:close/>
                </a:path>
              </a:pathLst>
            </a:custGeom>
            <a:solidFill>
              <a:schemeClr val="lt1"/>
            </a:solidFill>
            <a:ln w="0">
              <a:noFill/>
            </a:ln>
          </p:spPr>
          <p:style>
            <a:lnRef idx="0"/>
            <a:fillRef idx="0"/>
            <a:effectRef idx="0"/>
            <a:fontRef idx="minor"/>
          </p:style>
          <p:txBody>
            <a:bodyPr tIns="18720" bIns="18720" anchor="ctr">
              <a:noAutofit/>
            </a:bodyPr>
            <a:p>
              <a:endParaRPr b="0" lang="en-US" sz="1400" spc="-1" strike="noStrike">
                <a:solidFill>
                  <a:srgbClr val="000000"/>
                </a:solidFill>
                <a:latin typeface="Arial"/>
              </a:endParaRPr>
            </a:p>
          </p:txBody>
        </p:sp>
        <p:sp>
          <p:nvSpPr>
            <p:cNvPr id="1634" name="Google Shape;2172;p 1"/>
            <p:cNvSpPr/>
            <p:nvPr/>
          </p:nvSpPr>
          <p:spPr>
            <a:xfrm>
              <a:off x="7441560" y="3769200"/>
              <a:ext cx="16200" cy="13680"/>
            </a:xfrm>
            <a:custGeom>
              <a:avLst/>
              <a:gdLst>
                <a:gd name="textAreaLeft" fmla="*/ 0 w 16200"/>
                <a:gd name="textAreaRight" fmla="*/ 16560 w 16200"/>
                <a:gd name="textAreaTop" fmla="*/ 0 h 13680"/>
                <a:gd name="textAreaBottom" fmla="*/ 14040 h 13680"/>
              </a:gdLst>
              <a:ahLst/>
              <a:rect l="textAreaLeft" t="textAreaTop" r="textAreaRight" b="textAreaBottom"/>
              <a:pathLst>
                <a:path w="548" h="548">
                  <a:moveTo>
                    <a:pt x="274" y="0"/>
                  </a:moveTo>
                  <a:cubicBezTo>
                    <a:pt x="122" y="0"/>
                    <a:pt x="0" y="122"/>
                    <a:pt x="0" y="274"/>
                  </a:cubicBezTo>
                  <a:cubicBezTo>
                    <a:pt x="0" y="426"/>
                    <a:pt x="122" y="548"/>
                    <a:pt x="274" y="548"/>
                  </a:cubicBezTo>
                  <a:cubicBezTo>
                    <a:pt x="426" y="548"/>
                    <a:pt x="548" y="426"/>
                    <a:pt x="548" y="274"/>
                  </a:cubicBezTo>
                  <a:cubicBezTo>
                    <a:pt x="548" y="122"/>
                    <a:pt x="426" y="0"/>
                    <a:pt x="274" y="0"/>
                  </a:cubicBezTo>
                  <a:close/>
                </a:path>
              </a:pathLst>
            </a:custGeom>
            <a:solidFill>
              <a:schemeClr val="lt1"/>
            </a:solidFill>
            <a:ln w="0">
              <a:noFill/>
            </a:ln>
          </p:spPr>
          <p:style>
            <a:lnRef idx="0"/>
            <a:fillRef idx="0"/>
            <a:effectRef idx="0"/>
            <a:fontRef idx="minor"/>
          </p:style>
          <p:txBody>
            <a:bodyPr tIns="18720" bIns="18720" anchor="ctr">
              <a:noAutofit/>
            </a:bodyPr>
            <a:p>
              <a:endParaRPr b="0" lang="en-US" sz="1400" spc="-1" strike="noStrike">
                <a:solidFill>
                  <a:srgbClr val="000000"/>
                </a:solidFill>
                <a:latin typeface="Arial"/>
              </a:endParaRPr>
            </a:p>
          </p:txBody>
        </p:sp>
        <p:sp>
          <p:nvSpPr>
            <p:cNvPr id="1635" name="Google Shape;2173;p 1"/>
            <p:cNvSpPr/>
            <p:nvPr/>
          </p:nvSpPr>
          <p:spPr>
            <a:xfrm>
              <a:off x="7032240" y="3725280"/>
              <a:ext cx="16200" cy="14040"/>
            </a:xfrm>
            <a:custGeom>
              <a:avLst/>
              <a:gdLst>
                <a:gd name="textAreaLeft" fmla="*/ 0 w 16200"/>
                <a:gd name="textAreaRight" fmla="*/ 16560 w 16200"/>
                <a:gd name="textAreaTop" fmla="*/ 0 h 14040"/>
                <a:gd name="textAreaBottom" fmla="*/ 14400 h 14040"/>
              </a:gdLst>
              <a:ahLst/>
              <a:rect l="textAreaLeft" t="textAreaTop" r="textAreaRight" b="textAreaBottom"/>
              <a:pathLst>
                <a:path w="548" h="548">
                  <a:moveTo>
                    <a:pt x="274" y="0"/>
                  </a:moveTo>
                  <a:cubicBezTo>
                    <a:pt x="122" y="0"/>
                    <a:pt x="0" y="122"/>
                    <a:pt x="0" y="274"/>
                  </a:cubicBezTo>
                  <a:cubicBezTo>
                    <a:pt x="0" y="426"/>
                    <a:pt x="122" y="547"/>
                    <a:pt x="274" y="547"/>
                  </a:cubicBezTo>
                  <a:cubicBezTo>
                    <a:pt x="426" y="547"/>
                    <a:pt x="547" y="426"/>
                    <a:pt x="547" y="274"/>
                  </a:cubicBezTo>
                  <a:cubicBezTo>
                    <a:pt x="547" y="122"/>
                    <a:pt x="426" y="0"/>
                    <a:pt x="274" y="0"/>
                  </a:cubicBezTo>
                  <a:close/>
                </a:path>
              </a:pathLst>
            </a:custGeom>
            <a:solidFill>
              <a:schemeClr val="lt1"/>
            </a:solidFill>
            <a:ln w="0">
              <a:noFill/>
            </a:ln>
          </p:spPr>
          <p:style>
            <a:lnRef idx="0"/>
            <a:fillRef idx="0"/>
            <a:effectRef idx="0"/>
            <a:fontRef idx="minor"/>
          </p:style>
          <p:txBody>
            <a:bodyPr tIns="18720" bIns="18720" anchor="ctr">
              <a:noAutofit/>
            </a:bodyPr>
            <a:p>
              <a:endParaRPr b="0" lang="en-US" sz="1400" spc="-1" strike="noStrike">
                <a:solidFill>
                  <a:srgbClr val="000000"/>
                </a:solidFill>
                <a:latin typeface="Arial"/>
              </a:endParaRPr>
            </a:p>
          </p:txBody>
        </p:sp>
        <p:sp>
          <p:nvSpPr>
            <p:cNvPr id="1636" name="Google Shape;2174;p 1"/>
            <p:cNvSpPr/>
            <p:nvPr/>
          </p:nvSpPr>
          <p:spPr>
            <a:xfrm>
              <a:off x="7351200" y="3682800"/>
              <a:ext cx="16200" cy="14040"/>
            </a:xfrm>
            <a:custGeom>
              <a:avLst/>
              <a:gdLst>
                <a:gd name="textAreaLeft" fmla="*/ 0 w 16200"/>
                <a:gd name="textAreaRight" fmla="*/ 16560 w 16200"/>
                <a:gd name="textAreaTop" fmla="*/ 0 h 14040"/>
                <a:gd name="textAreaBottom" fmla="*/ 14400 h 14040"/>
              </a:gdLst>
              <a:ahLst/>
              <a:rect l="textAreaLeft" t="textAreaTop" r="textAreaRight" b="textAreaBottom"/>
              <a:pathLst>
                <a:path w="548" h="549">
                  <a:moveTo>
                    <a:pt x="274" y="1"/>
                  </a:moveTo>
                  <a:cubicBezTo>
                    <a:pt x="122" y="1"/>
                    <a:pt x="0" y="123"/>
                    <a:pt x="0" y="275"/>
                  </a:cubicBezTo>
                  <a:cubicBezTo>
                    <a:pt x="0" y="427"/>
                    <a:pt x="122" y="548"/>
                    <a:pt x="274" y="548"/>
                  </a:cubicBezTo>
                  <a:cubicBezTo>
                    <a:pt x="426" y="548"/>
                    <a:pt x="547" y="427"/>
                    <a:pt x="547" y="275"/>
                  </a:cubicBezTo>
                  <a:cubicBezTo>
                    <a:pt x="547" y="123"/>
                    <a:pt x="426" y="1"/>
                    <a:pt x="274" y="1"/>
                  </a:cubicBezTo>
                  <a:close/>
                </a:path>
              </a:pathLst>
            </a:custGeom>
            <a:solidFill>
              <a:schemeClr val="lt1"/>
            </a:solidFill>
            <a:ln w="0">
              <a:noFill/>
            </a:ln>
          </p:spPr>
          <p:style>
            <a:lnRef idx="0"/>
            <a:fillRef idx="0"/>
            <a:effectRef idx="0"/>
            <a:fontRef idx="minor"/>
          </p:style>
          <p:txBody>
            <a:bodyPr tIns="18720" bIns="18720" anchor="ctr">
              <a:noAutofit/>
            </a:bodyPr>
            <a:p>
              <a:endParaRPr b="0" lang="en-US" sz="1400" spc="-1" strike="noStrike">
                <a:solidFill>
                  <a:srgbClr val="000000"/>
                </a:solidFill>
                <a:latin typeface="Arial"/>
              </a:endParaRPr>
            </a:p>
          </p:txBody>
        </p:sp>
        <p:sp>
          <p:nvSpPr>
            <p:cNvPr id="1637" name="Google Shape;2175;p 1"/>
            <p:cNvSpPr/>
            <p:nvPr/>
          </p:nvSpPr>
          <p:spPr>
            <a:xfrm>
              <a:off x="6129720" y="4046760"/>
              <a:ext cx="155880" cy="133560"/>
            </a:xfrm>
            <a:custGeom>
              <a:avLst/>
              <a:gdLst>
                <a:gd name="textAreaLeft" fmla="*/ 0 w 155880"/>
                <a:gd name="textAreaRight" fmla="*/ 156240 w 155880"/>
                <a:gd name="textAreaTop" fmla="*/ 0 h 133560"/>
                <a:gd name="textAreaBottom" fmla="*/ 133920 h 133560"/>
              </a:gdLst>
              <a:ahLst/>
              <a:rect l="textAreaLeft" t="textAreaTop" r="textAreaRight" b="textAreaBottom"/>
              <a:pathLst>
                <a:path w="5198" h="5199">
                  <a:moveTo>
                    <a:pt x="2614" y="1"/>
                  </a:moveTo>
                  <a:cubicBezTo>
                    <a:pt x="1155" y="1"/>
                    <a:pt x="0" y="1156"/>
                    <a:pt x="0" y="2585"/>
                  </a:cubicBezTo>
                  <a:cubicBezTo>
                    <a:pt x="0" y="4013"/>
                    <a:pt x="1155" y="5199"/>
                    <a:pt x="2614" y="5199"/>
                  </a:cubicBezTo>
                  <a:cubicBezTo>
                    <a:pt x="2827" y="5199"/>
                    <a:pt x="3009" y="5168"/>
                    <a:pt x="3222" y="5107"/>
                  </a:cubicBezTo>
                  <a:lnTo>
                    <a:pt x="2888" y="3679"/>
                  </a:lnTo>
                  <a:cubicBezTo>
                    <a:pt x="2797" y="3679"/>
                    <a:pt x="2705" y="3709"/>
                    <a:pt x="2614" y="3709"/>
                  </a:cubicBezTo>
                  <a:cubicBezTo>
                    <a:pt x="1976" y="3709"/>
                    <a:pt x="1490" y="3192"/>
                    <a:pt x="1490" y="2585"/>
                  </a:cubicBezTo>
                  <a:cubicBezTo>
                    <a:pt x="1490" y="1977"/>
                    <a:pt x="1976" y="1460"/>
                    <a:pt x="2614" y="1460"/>
                  </a:cubicBezTo>
                  <a:cubicBezTo>
                    <a:pt x="3222" y="1460"/>
                    <a:pt x="3709" y="1977"/>
                    <a:pt x="3709" y="2585"/>
                  </a:cubicBezTo>
                  <a:cubicBezTo>
                    <a:pt x="3709" y="2706"/>
                    <a:pt x="3709" y="2797"/>
                    <a:pt x="3678" y="2889"/>
                  </a:cubicBezTo>
                  <a:lnTo>
                    <a:pt x="5076" y="3405"/>
                  </a:lnTo>
                  <a:cubicBezTo>
                    <a:pt x="5168" y="3132"/>
                    <a:pt x="5198" y="2858"/>
                    <a:pt x="5198" y="2585"/>
                  </a:cubicBezTo>
                  <a:cubicBezTo>
                    <a:pt x="5198" y="1156"/>
                    <a:pt x="4043" y="1"/>
                    <a:pt x="2614" y="1"/>
                  </a:cubicBezTo>
                  <a:close/>
                </a:path>
              </a:pathLst>
            </a:custGeom>
            <a:solidFill>
              <a:schemeClr val="lt2"/>
            </a:solidFill>
            <a:ln w="0">
              <a:noFill/>
            </a:ln>
          </p:spPr>
          <p:style>
            <a:lnRef idx="0"/>
            <a:fillRef idx="0"/>
            <a:effectRef idx="0"/>
            <a:fontRef idx="minor"/>
          </p:style>
          <p:txBody>
            <a:bodyPr tIns="176400" bIns="176400" anchor="ctr">
              <a:noAutofit/>
            </a:bodyPr>
            <a:p>
              <a:endParaRPr b="0" lang="en-US" sz="1400" spc="-1" strike="noStrike">
                <a:solidFill>
                  <a:srgbClr val="000000"/>
                </a:solidFill>
                <a:latin typeface="Arial"/>
              </a:endParaRPr>
            </a:p>
          </p:txBody>
        </p:sp>
        <p:sp>
          <p:nvSpPr>
            <p:cNvPr id="1638" name="Google Shape;2176;p 1"/>
            <p:cNvSpPr/>
            <p:nvPr/>
          </p:nvSpPr>
          <p:spPr>
            <a:xfrm>
              <a:off x="6358680" y="4046760"/>
              <a:ext cx="155880" cy="133560"/>
            </a:xfrm>
            <a:custGeom>
              <a:avLst/>
              <a:gdLst>
                <a:gd name="textAreaLeft" fmla="*/ 0 w 155880"/>
                <a:gd name="textAreaRight" fmla="*/ 156240 w 155880"/>
                <a:gd name="textAreaTop" fmla="*/ 0 h 133560"/>
                <a:gd name="textAreaBottom" fmla="*/ 133920 h 133560"/>
              </a:gdLst>
              <a:ahLst/>
              <a:rect l="textAreaLeft" t="textAreaTop" r="textAreaRight" b="textAreaBottom"/>
              <a:pathLst>
                <a:path w="5199" h="5199">
                  <a:moveTo>
                    <a:pt x="2615" y="1"/>
                  </a:moveTo>
                  <a:cubicBezTo>
                    <a:pt x="1156" y="1"/>
                    <a:pt x="1" y="1156"/>
                    <a:pt x="1" y="2585"/>
                  </a:cubicBezTo>
                  <a:cubicBezTo>
                    <a:pt x="1" y="4013"/>
                    <a:pt x="1156" y="5199"/>
                    <a:pt x="2615" y="5199"/>
                  </a:cubicBezTo>
                  <a:cubicBezTo>
                    <a:pt x="4043" y="5199"/>
                    <a:pt x="5198" y="4013"/>
                    <a:pt x="5198" y="2585"/>
                  </a:cubicBezTo>
                  <a:cubicBezTo>
                    <a:pt x="5198" y="2372"/>
                    <a:pt x="5168" y="2159"/>
                    <a:pt x="5137" y="1977"/>
                  </a:cubicBezTo>
                  <a:lnTo>
                    <a:pt x="3678" y="2311"/>
                  </a:lnTo>
                  <a:cubicBezTo>
                    <a:pt x="3709" y="2402"/>
                    <a:pt x="3739" y="2493"/>
                    <a:pt x="3739" y="2585"/>
                  </a:cubicBezTo>
                  <a:cubicBezTo>
                    <a:pt x="3739" y="3192"/>
                    <a:pt x="3223" y="3709"/>
                    <a:pt x="2615" y="3709"/>
                  </a:cubicBezTo>
                  <a:cubicBezTo>
                    <a:pt x="1976" y="3709"/>
                    <a:pt x="1490" y="3192"/>
                    <a:pt x="1490" y="2585"/>
                  </a:cubicBezTo>
                  <a:cubicBezTo>
                    <a:pt x="1490" y="1977"/>
                    <a:pt x="1976" y="1460"/>
                    <a:pt x="2615" y="1460"/>
                  </a:cubicBezTo>
                  <a:cubicBezTo>
                    <a:pt x="2706" y="1460"/>
                    <a:pt x="2827" y="1490"/>
                    <a:pt x="2919" y="1521"/>
                  </a:cubicBezTo>
                  <a:lnTo>
                    <a:pt x="3405" y="123"/>
                  </a:lnTo>
                  <a:cubicBezTo>
                    <a:pt x="3162" y="31"/>
                    <a:pt x="2888" y="1"/>
                    <a:pt x="2615" y="1"/>
                  </a:cubicBezTo>
                  <a:close/>
                </a:path>
              </a:pathLst>
            </a:custGeom>
            <a:solidFill>
              <a:schemeClr val="lt2"/>
            </a:solidFill>
            <a:ln w="0">
              <a:noFill/>
            </a:ln>
          </p:spPr>
          <p:style>
            <a:lnRef idx="0"/>
            <a:fillRef idx="0"/>
            <a:effectRef idx="0"/>
            <a:fontRef idx="minor"/>
          </p:style>
          <p:txBody>
            <a:bodyPr tIns="176400" bIns="176400" anchor="ctr">
              <a:noAutofit/>
            </a:bodyPr>
            <a:p>
              <a:endParaRPr b="0" lang="en-US" sz="1400" spc="-1" strike="noStrike">
                <a:solidFill>
                  <a:srgbClr val="000000"/>
                </a:solidFill>
                <a:latin typeface="Arial"/>
              </a:endParaRPr>
            </a:p>
          </p:txBody>
        </p:sp>
        <p:sp>
          <p:nvSpPr>
            <p:cNvPr id="1639" name="Google Shape;2177;p 1"/>
            <p:cNvSpPr/>
            <p:nvPr/>
          </p:nvSpPr>
          <p:spPr>
            <a:xfrm>
              <a:off x="6104880" y="3650040"/>
              <a:ext cx="466560" cy="170280"/>
            </a:xfrm>
            <a:custGeom>
              <a:avLst/>
              <a:gdLst>
                <a:gd name="textAreaLeft" fmla="*/ 0 w 466560"/>
                <a:gd name="textAreaRight" fmla="*/ 466920 w 466560"/>
                <a:gd name="textAreaTop" fmla="*/ 0 h 170280"/>
                <a:gd name="textAreaBottom" fmla="*/ 170640 h 170280"/>
              </a:gdLst>
              <a:ahLst/>
              <a:rect l="textAreaLeft" t="textAreaTop" r="textAreaRight" b="textAreaBottom"/>
              <a:pathLst>
                <a:path w="15533" h="6627">
                  <a:moveTo>
                    <a:pt x="578" y="0"/>
                  </a:moveTo>
                  <a:cubicBezTo>
                    <a:pt x="274" y="0"/>
                    <a:pt x="1" y="244"/>
                    <a:pt x="1" y="578"/>
                  </a:cubicBezTo>
                  <a:lnTo>
                    <a:pt x="1" y="6049"/>
                  </a:lnTo>
                  <a:cubicBezTo>
                    <a:pt x="1" y="6353"/>
                    <a:pt x="274" y="6627"/>
                    <a:pt x="578" y="6627"/>
                  </a:cubicBezTo>
                  <a:lnTo>
                    <a:pt x="14955" y="6627"/>
                  </a:lnTo>
                  <a:cubicBezTo>
                    <a:pt x="15259" y="6627"/>
                    <a:pt x="15533" y="6353"/>
                    <a:pt x="15533" y="6049"/>
                  </a:cubicBezTo>
                  <a:lnTo>
                    <a:pt x="15533" y="578"/>
                  </a:lnTo>
                  <a:cubicBezTo>
                    <a:pt x="15533" y="244"/>
                    <a:pt x="15259" y="0"/>
                    <a:pt x="14955" y="0"/>
                  </a:cubicBezTo>
                  <a:close/>
                </a:path>
              </a:pathLst>
            </a:custGeom>
            <a:solidFill>
              <a:schemeClr val="dk1"/>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640" name="Google Shape;2178;p 1"/>
            <p:cNvSpPr/>
            <p:nvPr/>
          </p:nvSpPr>
          <p:spPr>
            <a:xfrm>
              <a:off x="7086240" y="4409640"/>
              <a:ext cx="92880" cy="78840"/>
            </a:xfrm>
            <a:custGeom>
              <a:avLst/>
              <a:gdLst>
                <a:gd name="textAreaLeft" fmla="*/ 0 w 92880"/>
                <a:gd name="textAreaRight" fmla="*/ 93240 w 92880"/>
                <a:gd name="textAreaTop" fmla="*/ 0 h 78840"/>
                <a:gd name="textAreaBottom" fmla="*/ 79200 h 78840"/>
              </a:gdLst>
              <a:ahLst/>
              <a:rect l="textAreaLeft" t="textAreaTop" r="textAreaRight" b="textAreaBottom"/>
              <a:pathLst>
                <a:path w="3101" h="3071">
                  <a:moveTo>
                    <a:pt x="1551" y="0"/>
                  </a:moveTo>
                  <a:cubicBezTo>
                    <a:pt x="700" y="0"/>
                    <a:pt x="1" y="700"/>
                    <a:pt x="1" y="1520"/>
                  </a:cubicBezTo>
                  <a:cubicBezTo>
                    <a:pt x="1" y="2371"/>
                    <a:pt x="700" y="3070"/>
                    <a:pt x="1551" y="3070"/>
                  </a:cubicBezTo>
                  <a:cubicBezTo>
                    <a:pt x="2402" y="3070"/>
                    <a:pt x="3101" y="2371"/>
                    <a:pt x="3101" y="1520"/>
                  </a:cubicBezTo>
                  <a:cubicBezTo>
                    <a:pt x="3101" y="700"/>
                    <a:pt x="2402" y="0"/>
                    <a:pt x="1551" y="0"/>
                  </a:cubicBezTo>
                  <a:close/>
                </a:path>
              </a:pathLst>
            </a:custGeom>
            <a:solidFill>
              <a:schemeClr val="dk1"/>
            </a:solidFill>
            <a:ln w="0">
              <a:noFill/>
            </a:ln>
          </p:spPr>
          <p:style>
            <a:lnRef idx="0"/>
            <a:fillRef idx="0"/>
            <a:effectRef idx="0"/>
            <a:fontRef idx="minor"/>
          </p:style>
          <p:txBody>
            <a:bodyPr tIns="104400" bIns="104400" anchor="ctr">
              <a:noAutofit/>
            </a:bodyPr>
            <a:p>
              <a:endParaRPr b="0" lang="en-US" sz="1400" spc="-1" strike="noStrike">
                <a:solidFill>
                  <a:srgbClr val="000000"/>
                </a:solidFill>
                <a:latin typeface="Arial"/>
              </a:endParaRPr>
            </a:p>
          </p:txBody>
        </p:sp>
        <p:sp>
          <p:nvSpPr>
            <p:cNvPr id="1641" name="Google Shape;2179;p 1"/>
            <p:cNvSpPr/>
            <p:nvPr/>
          </p:nvSpPr>
          <p:spPr>
            <a:xfrm>
              <a:off x="8285400" y="4653720"/>
              <a:ext cx="625680" cy="119520"/>
            </a:xfrm>
            <a:custGeom>
              <a:avLst/>
              <a:gdLst>
                <a:gd name="textAreaLeft" fmla="*/ 0 w 625680"/>
                <a:gd name="textAreaRight" fmla="*/ 626040 w 625680"/>
                <a:gd name="textAreaTop" fmla="*/ 0 h 119520"/>
                <a:gd name="textAreaBottom" fmla="*/ 119880 h 119520"/>
              </a:gdLst>
              <a:ahLst/>
              <a:rect l="textAreaLeft" t="textAreaTop" r="textAreaRight" b="textAreaBottom"/>
              <a:pathLst>
                <a:path w="20822" h="4652">
                  <a:moveTo>
                    <a:pt x="0" y="1"/>
                  </a:moveTo>
                  <a:lnTo>
                    <a:pt x="0" y="2858"/>
                  </a:lnTo>
                  <a:cubicBezTo>
                    <a:pt x="0" y="3861"/>
                    <a:pt x="4651" y="4651"/>
                    <a:pt x="10395" y="4651"/>
                  </a:cubicBezTo>
                  <a:cubicBezTo>
                    <a:pt x="16171" y="4651"/>
                    <a:pt x="20821" y="3861"/>
                    <a:pt x="20821" y="2858"/>
                  </a:cubicBezTo>
                  <a:lnTo>
                    <a:pt x="20821" y="1"/>
                  </a:lnTo>
                  <a:close/>
                </a:path>
              </a:pathLst>
            </a:custGeom>
            <a:solidFill>
              <a:schemeClr val="accent4"/>
            </a:solidFill>
            <a:ln w="0">
              <a:noFill/>
            </a:ln>
          </p:spPr>
          <p:style>
            <a:lnRef idx="0"/>
            <a:fillRef idx="0"/>
            <a:effectRef idx="0"/>
            <a:fontRef idx="minor"/>
          </p:style>
          <p:txBody>
            <a:bodyPr tIns="157680" bIns="157680" anchor="ctr">
              <a:noAutofit/>
            </a:bodyPr>
            <a:p>
              <a:endParaRPr b="0" lang="en-US" sz="1400" spc="-1" strike="noStrike">
                <a:solidFill>
                  <a:srgbClr val="000000"/>
                </a:solidFill>
                <a:latin typeface="Arial"/>
              </a:endParaRPr>
            </a:p>
          </p:txBody>
        </p:sp>
        <p:sp>
          <p:nvSpPr>
            <p:cNvPr id="1642" name="Google Shape;2180;p 1"/>
            <p:cNvSpPr/>
            <p:nvPr/>
          </p:nvSpPr>
          <p:spPr>
            <a:xfrm>
              <a:off x="8285400" y="4605840"/>
              <a:ext cx="625680" cy="92160"/>
            </a:xfrm>
            <a:custGeom>
              <a:avLst/>
              <a:gdLst>
                <a:gd name="textAreaLeft" fmla="*/ 0 w 625680"/>
                <a:gd name="textAreaRight" fmla="*/ 626040 w 625680"/>
                <a:gd name="textAreaTop" fmla="*/ 0 h 92160"/>
                <a:gd name="textAreaBottom" fmla="*/ 92520 h 92160"/>
              </a:gdLst>
              <a:ahLst/>
              <a:rect l="textAreaLeft" t="textAreaTop" r="textAreaRight" b="textAreaBottom"/>
              <a:pathLst>
                <a:path w="20822" h="3588">
                  <a:moveTo>
                    <a:pt x="10395" y="1"/>
                  </a:moveTo>
                  <a:cubicBezTo>
                    <a:pt x="4651" y="1"/>
                    <a:pt x="0" y="791"/>
                    <a:pt x="0" y="1794"/>
                  </a:cubicBezTo>
                  <a:cubicBezTo>
                    <a:pt x="0" y="2797"/>
                    <a:pt x="4651" y="3587"/>
                    <a:pt x="10395" y="3587"/>
                  </a:cubicBezTo>
                  <a:cubicBezTo>
                    <a:pt x="16171" y="3587"/>
                    <a:pt x="20821" y="2797"/>
                    <a:pt x="20821" y="1794"/>
                  </a:cubicBezTo>
                  <a:cubicBezTo>
                    <a:pt x="20821" y="791"/>
                    <a:pt x="16171" y="1"/>
                    <a:pt x="10395" y="1"/>
                  </a:cubicBezTo>
                  <a:close/>
                </a:path>
              </a:pathLst>
            </a:custGeom>
            <a:solidFill>
              <a:srgbClr val="e8b15a"/>
            </a:solidFill>
            <a:ln w="0">
              <a:noFill/>
            </a:ln>
          </p:spPr>
          <p:style>
            <a:lnRef idx="0"/>
            <a:fillRef idx="0"/>
            <a:effectRef idx="0"/>
            <a:fontRef idx="minor"/>
          </p:style>
          <p:txBody>
            <a:bodyPr tIns="121680" bIns="121680" anchor="ctr">
              <a:noAutofit/>
            </a:bodyPr>
            <a:p>
              <a:endParaRPr b="0" lang="en-US" sz="1400" spc="-1" strike="noStrike">
                <a:solidFill>
                  <a:srgbClr val="000000"/>
                </a:solidFill>
                <a:latin typeface="Arial"/>
              </a:endParaRPr>
            </a:p>
          </p:txBody>
        </p:sp>
        <p:sp>
          <p:nvSpPr>
            <p:cNvPr id="1643" name="Google Shape;2181;p 1"/>
            <p:cNvSpPr/>
            <p:nvPr/>
          </p:nvSpPr>
          <p:spPr>
            <a:xfrm>
              <a:off x="8349480" y="4625280"/>
              <a:ext cx="497520" cy="42840"/>
            </a:xfrm>
            <a:custGeom>
              <a:avLst/>
              <a:gdLst>
                <a:gd name="textAreaLeft" fmla="*/ 0 w 497520"/>
                <a:gd name="textAreaRight" fmla="*/ 497880 w 497520"/>
                <a:gd name="textAreaTop" fmla="*/ 0 h 42840"/>
                <a:gd name="textAreaBottom" fmla="*/ 43200 h 42840"/>
              </a:gdLst>
              <a:ahLst/>
              <a:rect l="textAreaLeft" t="textAreaTop" r="textAreaRight" b="textAreaBottom"/>
              <a:pathLst>
                <a:path w="16567" h="1673">
                  <a:moveTo>
                    <a:pt x="8268" y="1"/>
                  </a:moveTo>
                  <a:cubicBezTo>
                    <a:pt x="3709" y="1"/>
                    <a:pt x="1" y="396"/>
                    <a:pt x="1" y="852"/>
                  </a:cubicBezTo>
                  <a:cubicBezTo>
                    <a:pt x="1" y="1308"/>
                    <a:pt x="3709" y="1672"/>
                    <a:pt x="8268" y="1672"/>
                  </a:cubicBezTo>
                  <a:cubicBezTo>
                    <a:pt x="12858" y="1672"/>
                    <a:pt x="16566" y="1308"/>
                    <a:pt x="16566" y="852"/>
                  </a:cubicBezTo>
                  <a:cubicBezTo>
                    <a:pt x="16566" y="396"/>
                    <a:pt x="12858" y="1"/>
                    <a:pt x="8268" y="1"/>
                  </a:cubicBezTo>
                  <a:close/>
                </a:path>
              </a:pathLst>
            </a:custGeom>
            <a:solidFill>
              <a:srgbClr val="fd9f00"/>
            </a:solidFill>
            <a:ln w="0">
              <a:noFill/>
            </a:ln>
          </p:spPr>
          <p:style>
            <a:lnRef idx="0"/>
            <a:fillRef idx="0"/>
            <a:effectRef idx="0"/>
            <a:fontRef idx="minor"/>
          </p:style>
          <p:txBody>
            <a:bodyPr tIns="56880" bIns="56880" anchor="ctr">
              <a:noAutofit/>
            </a:bodyPr>
            <a:p>
              <a:endParaRPr b="0" lang="en-US" sz="1400" spc="-1" strike="noStrike">
                <a:solidFill>
                  <a:srgbClr val="000000"/>
                </a:solidFill>
                <a:latin typeface="Arial"/>
              </a:endParaRPr>
            </a:p>
          </p:txBody>
        </p:sp>
        <p:sp>
          <p:nvSpPr>
            <p:cNvPr id="1644" name="Google Shape;2182;p 1"/>
            <p:cNvSpPr/>
            <p:nvPr/>
          </p:nvSpPr>
          <p:spPr>
            <a:xfrm>
              <a:off x="8349480" y="4625280"/>
              <a:ext cx="497520" cy="28080"/>
            </a:xfrm>
            <a:custGeom>
              <a:avLst/>
              <a:gdLst>
                <a:gd name="textAreaLeft" fmla="*/ 0 w 497520"/>
                <a:gd name="textAreaRight" fmla="*/ 497880 w 497520"/>
                <a:gd name="textAreaTop" fmla="*/ 0 h 28080"/>
                <a:gd name="textAreaBottom" fmla="*/ 28440 h 28080"/>
              </a:gdLst>
              <a:ahLst/>
              <a:rect l="textAreaLeft" t="textAreaTop" r="textAreaRight" b="textAreaBottom"/>
              <a:pathLst>
                <a:path w="16567" h="1095">
                  <a:moveTo>
                    <a:pt x="8268" y="1"/>
                  </a:moveTo>
                  <a:cubicBezTo>
                    <a:pt x="3709" y="1"/>
                    <a:pt x="1" y="396"/>
                    <a:pt x="1" y="852"/>
                  </a:cubicBezTo>
                  <a:cubicBezTo>
                    <a:pt x="1" y="943"/>
                    <a:pt x="122" y="1004"/>
                    <a:pt x="366" y="1095"/>
                  </a:cubicBezTo>
                  <a:cubicBezTo>
                    <a:pt x="1399" y="730"/>
                    <a:pt x="4530" y="487"/>
                    <a:pt x="8268" y="487"/>
                  </a:cubicBezTo>
                  <a:cubicBezTo>
                    <a:pt x="12007" y="487"/>
                    <a:pt x="15168" y="730"/>
                    <a:pt x="16202" y="1095"/>
                  </a:cubicBezTo>
                  <a:cubicBezTo>
                    <a:pt x="16445" y="1004"/>
                    <a:pt x="16566" y="943"/>
                    <a:pt x="16566" y="852"/>
                  </a:cubicBezTo>
                  <a:cubicBezTo>
                    <a:pt x="16566" y="396"/>
                    <a:pt x="12858" y="1"/>
                    <a:pt x="8268" y="1"/>
                  </a:cubicBezTo>
                  <a:close/>
                </a:path>
              </a:pathLst>
            </a:custGeom>
            <a:solidFill>
              <a:srgbClr val="e38601"/>
            </a:solidFill>
            <a:ln w="0">
              <a:noFill/>
            </a:ln>
          </p:spPr>
          <p:style>
            <a:lnRef idx="0"/>
            <a:fillRef idx="0"/>
            <a:effectRef idx="0"/>
            <a:fontRef idx="minor"/>
          </p:style>
          <p:txBody>
            <a:bodyPr tIns="37440" bIns="37440" anchor="ctr">
              <a:noAutofit/>
            </a:bodyPr>
            <a:p>
              <a:endParaRPr b="0" lang="en-US" sz="1400" spc="-1" strike="noStrike">
                <a:solidFill>
                  <a:srgbClr val="000000"/>
                </a:solidFill>
                <a:latin typeface="Arial"/>
              </a:endParaRPr>
            </a:p>
          </p:txBody>
        </p:sp>
        <p:sp>
          <p:nvSpPr>
            <p:cNvPr id="1645" name="Google Shape;2183;p 1"/>
            <p:cNvSpPr/>
            <p:nvPr/>
          </p:nvSpPr>
          <p:spPr>
            <a:xfrm>
              <a:off x="8250120" y="4563720"/>
              <a:ext cx="625320" cy="119880"/>
            </a:xfrm>
            <a:custGeom>
              <a:avLst/>
              <a:gdLst>
                <a:gd name="textAreaLeft" fmla="*/ 0 w 625320"/>
                <a:gd name="textAreaRight" fmla="*/ 625680 w 625320"/>
                <a:gd name="textAreaTop" fmla="*/ 0 h 119880"/>
                <a:gd name="textAreaBottom" fmla="*/ 120240 h 119880"/>
              </a:gdLst>
              <a:ahLst/>
              <a:rect l="textAreaLeft" t="textAreaTop" r="textAreaRight" b="textAreaBottom"/>
              <a:pathLst>
                <a:path w="20822" h="4682">
                  <a:moveTo>
                    <a:pt x="1" y="0"/>
                  </a:moveTo>
                  <a:lnTo>
                    <a:pt x="1" y="2858"/>
                  </a:lnTo>
                  <a:cubicBezTo>
                    <a:pt x="1" y="3861"/>
                    <a:pt x="4651" y="4681"/>
                    <a:pt x="10396" y="4681"/>
                  </a:cubicBezTo>
                  <a:cubicBezTo>
                    <a:pt x="16171" y="4681"/>
                    <a:pt x="20822" y="3861"/>
                    <a:pt x="20822" y="2858"/>
                  </a:cubicBezTo>
                  <a:lnTo>
                    <a:pt x="20822" y="0"/>
                  </a:lnTo>
                  <a:close/>
                </a:path>
              </a:pathLst>
            </a:custGeom>
            <a:solidFill>
              <a:schemeClr val="accent4"/>
            </a:solidFill>
            <a:ln w="0">
              <a:noFill/>
            </a:ln>
          </p:spPr>
          <p:style>
            <a:lnRef idx="0"/>
            <a:fillRef idx="0"/>
            <a:effectRef idx="0"/>
            <a:fontRef idx="minor"/>
          </p:style>
          <p:txBody>
            <a:bodyPr tIns="158400" bIns="158400" anchor="ctr">
              <a:noAutofit/>
            </a:bodyPr>
            <a:p>
              <a:endParaRPr b="0" lang="en-US" sz="1400" spc="-1" strike="noStrike">
                <a:solidFill>
                  <a:srgbClr val="000000"/>
                </a:solidFill>
                <a:latin typeface="Arial"/>
              </a:endParaRPr>
            </a:p>
          </p:txBody>
        </p:sp>
        <p:sp>
          <p:nvSpPr>
            <p:cNvPr id="1646" name="Google Shape;2184;p 1"/>
            <p:cNvSpPr/>
            <p:nvPr/>
          </p:nvSpPr>
          <p:spPr>
            <a:xfrm>
              <a:off x="8250120" y="4515840"/>
              <a:ext cx="625320" cy="92160"/>
            </a:xfrm>
            <a:custGeom>
              <a:avLst/>
              <a:gdLst>
                <a:gd name="textAreaLeft" fmla="*/ 0 w 625320"/>
                <a:gd name="textAreaRight" fmla="*/ 625680 w 625320"/>
                <a:gd name="textAreaTop" fmla="*/ 0 h 92160"/>
                <a:gd name="textAreaBottom" fmla="*/ 92520 h 92160"/>
              </a:gdLst>
              <a:ahLst/>
              <a:rect l="textAreaLeft" t="textAreaTop" r="textAreaRight" b="textAreaBottom"/>
              <a:pathLst>
                <a:path w="20822" h="3587">
                  <a:moveTo>
                    <a:pt x="10396" y="0"/>
                  </a:moveTo>
                  <a:cubicBezTo>
                    <a:pt x="4651" y="0"/>
                    <a:pt x="1" y="821"/>
                    <a:pt x="1" y="1794"/>
                  </a:cubicBezTo>
                  <a:cubicBezTo>
                    <a:pt x="1" y="2797"/>
                    <a:pt x="4651" y="3587"/>
                    <a:pt x="10396" y="3587"/>
                  </a:cubicBezTo>
                  <a:cubicBezTo>
                    <a:pt x="16171" y="3587"/>
                    <a:pt x="20822" y="2797"/>
                    <a:pt x="20822" y="1794"/>
                  </a:cubicBezTo>
                  <a:cubicBezTo>
                    <a:pt x="20822" y="821"/>
                    <a:pt x="16171" y="0"/>
                    <a:pt x="10396" y="0"/>
                  </a:cubicBezTo>
                  <a:close/>
                </a:path>
              </a:pathLst>
            </a:custGeom>
            <a:solidFill>
              <a:srgbClr val="e8b15a"/>
            </a:solidFill>
            <a:ln w="0">
              <a:noFill/>
            </a:ln>
          </p:spPr>
          <p:style>
            <a:lnRef idx="0"/>
            <a:fillRef idx="0"/>
            <a:effectRef idx="0"/>
            <a:fontRef idx="minor"/>
          </p:style>
          <p:txBody>
            <a:bodyPr tIns="121680" bIns="121680" anchor="ctr">
              <a:noAutofit/>
            </a:bodyPr>
            <a:p>
              <a:endParaRPr b="0" lang="en-US" sz="1400" spc="-1" strike="noStrike">
                <a:solidFill>
                  <a:srgbClr val="000000"/>
                </a:solidFill>
                <a:latin typeface="Arial"/>
              </a:endParaRPr>
            </a:p>
          </p:txBody>
        </p:sp>
        <p:sp>
          <p:nvSpPr>
            <p:cNvPr id="1647" name="Google Shape;2185;p 1"/>
            <p:cNvSpPr/>
            <p:nvPr/>
          </p:nvSpPr>
          <p:spPr>
            <a:xfrm>
              <a:off x="8313840" y="4536360"/>
              <a:ext cx="497520" cy="42480"/>
            </a:xfrm>
            <a:custGeom>
              <a:avLst/>
              <a:gdLst>
                <a:gd name="textAreaLeft" fmla="*/ 0 w 497520"/>
                <a:gd name="textAreaRight" fmla="*/ 497880 w 497520"/>
                <a:gd name="textAreaTop" fmla="*/ 0 h 42480"/>
                <a:gd name="textAreaBottom" fmla="*/ 42840 h 42480"/>
              </a:gdLst>
              <a:ahLst/>
              <a:rect l="textAreaLeft" t="textAreaTop" r="textAreaRight" b="textAreaBottom"/>
              <a:pathLst>
                <a:path w="16567" h="1673">
                  <a:moveTo>
                    <a:pt x="8268" y="1"/>
                  </a:moveTo>
                  <a:cubicBezTo>
                    <a:pt x="3709" y="1"/>
                    <a:pt x="0" y="365"/>
                    <a:pt x="0" y="821"/>
                  </a:cubicBezTo>
                  <a:cubicBezTo>
                    <a:pt x="0" y="1277"/>
                    <a:pt x="3709" y="1672"/>
                    <a:pt x="8268" y="1672"/>
                  </a:cubicBezTo>
                  <a:cubicBezTo>
                    <a:pt x="12858" y="1672"/>
                    <a:pt x="16566" y="1277"/>
                    <a:pt x="16566" y="821"/>
                  </a:cubicBezTo>
                  <a:cubicBezTo>
                    <a:pt x="16566" y="365"/>
                    <a:pt x="12858" y="1"/>
                    <a:pt x="8268" y="1"/>
                  </a:cubicBezTo>
                  <a:close/>
                </a:path>
              </a:pathLst>
            </a:custGeom>
            <a:solidFill>
              <a:srgbClr val="fd9f00"/>
            </a:solidFill>
            <a:ln w="0">
              <a:noFill/>
            </a:ln>
          </p:spPr>
          <p:style>
            <a:lnRef idx="0"/>
            <a:fillRef idx="0"/>
            <a:effectRef idx="0"/>
            <a:fontRef idx="minor"/>
          </p:style>
          <p:txBody>
            <a:bodyPr tIns="56880" bIns="56880" anchor="ctr">
              <a:noAutofit/>
            </a:bodyPr>
            <a:p>
              <a:endParaRPr b="0" lang="en-US" sz="1400" spc="-1" strike="noStrike">
                <a:solidFill>
                  <a:srgbClr val="000000"/>
                </a:solidFill>
                <a:latin typeface="Arial"/>
              </a:endParaRPr>
            </a:p>
          </p:txBody>
        </p:sp>
        <p:sp>
          <p:nvSpPr>
            <p:cNvPr id="1648" name="Google Shape;2186;p 1"/>
            <p:cNvSpPr/>
            <p:nvPr/>
          </p:nvSpPr>
          <p:spPr>
            <a:xfrm>
              <a:off x="8313840" y="4536360"/>
              <a:ext cx="497520" cy="27000"/>
            </a:xfrm>
            <a:custGeom>
              <a:avLst/>
              <a:gdLst>
                <a:gd name="textAreaLeft" fmla="*/ 0 w 497520"/>
                <a:gd name="textAreaRight" fmla="*/ 497880 w 497520"/>
                <a:gd name="textAreaTop" fmla="*/ 0 h 27000"/>
                <a:gd name="textAreaBottom" fmla="*/ 27360 h 27000"/>
              </a:gdLst>
              <a:ahLst/>
              <a:rect l="textAreaLeft" t="textAreaTop" r="textAreaRight" b="textAreaBottom"/>
              <a:pathLst>
                <a:path w="16567" h="1065">
                  <a:moveTo>
                    <a:pt x="8268" y="1"/>
                  </a:moveTo>
                  <a:cubicBezTo>
                    <a:pt x="3709" y="1"/>
                    <a:pt x="0" y="365"/>
                    <a:pt x="0" y="821"/>
                  </a:cubicBezTo>
                  <a:cubicBezTo>
                    <a:pt x="0" y="912"/>
                    <a:pt x="122" y="1004"/>
                    <a:pt x="365" y="1064"/>
                  </a:cubicBezTo>
                  <a:cubicBezTo>
                    <a:pt x="1399" y="730"/>
                    <a:pt x="4560" y="487"/>
                    <a:pt x="8268" y="487"/>
                  </a:cubicBezTo>
                  <a:cubicBezTo>
                    <a:pt x="12007" y="487"/>
                    <a:pt x="15168" y="730"/>
                    <a:pt x="16201" y="1064"/>
                  </a:cubicBezTo>
                  <a:cubicBezTo>
                    <a:pt x="16444" y="1004"/>
                    <a:pt x="16566" y="912"/>
                    <a:pt x="16566" y="821"/>
                  </a:cubicBezTo>
                  <a:cubicBezTo>
                    <a:pt x="16566" y="365"/>
                    <a:pt x="12858" y="1"/>
                    <a:pt x="8268" y="1"/>
                  </a:cubicBezTo>
                  <a:close/>
                </a:path>
              </a:pathLst>
            </a:custGeom>
            <a:solidFill>
              <a:srgbClr val="e38601"/>
            </a:solidFill>
            <a:ln w="0">
              <a:noFill/>
            </a:ln>
          </p:spPr>
          <p:style>
            <a:lnRef idx="0"/>
            <a:fillRef idx="0"/>
            <a:effectRef idx="0"/>
            <a:fontRef idx="minor"/>
          </p:style>
          <p:txBody>
            <a:bodyPr tIns="36000" bIns="36000" anchor="ctr">
              <a:noAutofit/>
            </a:bodyPr>
            <a:p>
              <a:endParaRPr b="0" lang="en-US" sz="1400" spc="-1" strike="noStrike">
                <a:solidFill>
                  <a:srgbClr val="000000"/>
                </a:solidFill>
                <a:latin typeface="Arial"/>
              </a:endParaRPr>
            </a:p>
          </p:txBody>
        </p:sp>
        <p:sp>
          <p:nvSpPr>
            <p:cNvPr id="1649" name="Google Shape;2187;p 1"/>
            <p:cNvSpPr/>
            <p:nvPr/>
          </p:nvSpPr>
          <p:spPr>
            <a:xfrm>
              <a:off x="8276400" y="4469040"/>
              <a:ext cx="625680" cy="119880"/>
            </a:xfrm>
            <a:custGeom>
              <a:avLst/>
              <a:gdLst>
                <a:gd name="textAreaLeft" fmla="*/ 0 w 625680"/>
                <a:gd name="textAreaRight" fmla="*/ 626040 w 625680"/>
                <a:gd name="textAreaTop" fmla="*/ 0 h 119880"/>
                <a:gd name="textAreaBottom" fmla="*/ 120240 h 119880"/>
              </a:gdLst>
              <a:ahLst/>
              <a:rect l="textAreaLeft" t="textAreaTop" r="textAreaRight" b="textAreaBottom"/>
              <a:pathLst>
                <a:path w="20822" h="4682">
                  <a:moveTo>
                    <a:pt x="0" y="1"/>
                  </a:moveTo>
                  <a:lnTo>
                    <a:pt x="0" y="2858"/>
                  </a:lnTo>
                  <a:cubicBezTo>
                    <a:pt x="0" y="3861"/>
                    <a:pt x="4651" y="4681"/>
                    <a:pt x="10395" y="4681"/>
                  </a:cubicBezTo>
                  <a:cubicBezTo>
                    <a:pt x="16171" y="4681"/>
                    <a:pt x="20821" y="3861"/>
                    <a:pt x="20821" y="2858"/>
                  </a:cubicBezTo>
                  <a:lnTo>
                    <a:pt x="20821" y="1"/>
                  </a:lnTo>
                  <a:close/>
                </a:path>
              </a:pathLst>
            </a:custGeom>
            <a:solidFill>
              <a:schemeClr val="accent4"/>
            </a:solidFill>
            <a:ln w="0">
              <a:noFill/>
            </a:ln>
          </p:spPr>
          <p:style>
            <a:lnRef idx="0"/>
            <a:fillRef idx="0"/>
            <a:effectRef idx="0"/>
            <a:fontRef idx="minor"/>
          </p:style>
          <p:txBody>
            <a:bodyPr tIns="158400" bIns="158400" anchor="ctr">
              <a:noAutofit/>
            </a:bodyPr>
            <a:p>
              <a:endParaRPr b="0" lang="en-US" sz="1400" spc="-1" strike="noStrike">
                <a:solidFill>
                  <a:srgbClr val="000000"/>
                </a:solidFill>
                <a:latin typeface="Arial"/>
              </a:endParaRPr>
            </a:p>
          </p:txBody>
        </p:sp>
        <p:sp>
          <p:nvSpPr>
            <p:cNvPr id="1650" name="Google Shape;2188;p 1"/>
            <p:cNvSpPr/>
            <p:nvPr/>
          </p:nvSpPr>
          <p:spPr>
            <a:xfrm>
              <a:off x="8276400" y="4421160"/>
              <a:ext cx="625680" cy="92880"/>
            </a:xfrm>
            <a:custGeom>
              <a:avLst/>
              <a:gdLst>
                <a:gd name="textAreaLeft" fmla="*/ 0 w 625680"/>
                <a:gd name="textAreaRight" fmla="*/ 626040 w 625680"/>
                <a:gd name="textAreaTop" fmla="*/ 0 h 92880"/>
                <a:gd name="textAreaBottom" fmla="*/ 93240 h 92880"/>
              </a:gdLst>
              <a:ahLst/>
              <a:rect l="textAreaLeft" t="textAreaTop" r="textAreaRight" b="textAreaBottom"/>
              <a:pathLst>
                <a:path w="20822" h="3618">
                  <a:moveTo>
                    <a:pt x="10395" y="0"/>
                  </a:moveTo>
                  <a:cubicBezTo>
                    <a:pt x="4651" y="0"/>
                    <a:pt x="0" y="821"/>
                    <a:pt x="0" y="1794"/>
                  </a:cubicBezTo>
                  <a:cubicBezTo>
                    <a:pt x="0" y="2797"/>
                    <a:pt x="4651" y="3617"/>
                    <a:pt x="10395" y="3617"/>
                  </a:cubicBezTo>
                  <a:cubicBezTo>
                    <a:pt x="16171" y="3617"/>
                    <a:pt x="20821" y="2797"/>
                    <a:pt x="20821" y="1794"/>
                  </a:cubicBezTo>
                  <a:cubicBezTo>
                    <a:pt x="20821" y="821"/>
                    <a:pt x="16171" y="0"/>
                    <a:pt x="10395" y="0"/>
                  </a:cubicBezTo>
                  <a:close/>
                </a:path>
              </a:pathLst>
            </a:custGeom>
            <a:solidFill>
              <a:srgbClr val="e8b15a"/>
            </a:solidFill>
            <a:ln w="0">
              <a:noFill/>
            </a:ln>
          </p:spPr>
          <p:style>
            <a:lnRef idx="0"/>
            <a:fillRef idx="0"/>
            <a:effectRef idx="0"/>
            <a:fontRef idx="minor"/>
          </p:style>
          <p:txBody>
            <a:bodyPr tIns="122400" bIns="122400" anchor="ctr">
              <a:noAutofit/>
            </a:bodyPr>
            <a:p>
              <a:endParaRPr b="0" lang="en-US" sz="1400" spc="-1" strike="noStrike">
                <a:solidFill>
                  <a:srgbClr val="000000"/>
                </a:solidFill>
                <a:latin typeface="Arial"/>
              </a:endParaRPr>
            </a:p>
          </p:txBody>
        </p:sp>
        <p:sp>
          <p:nvSpPr>
            <p:cNvPr id="1651" name="Google Shape;2189;p 1"/>
            <p:cNvSpPr/>
            <p:nvPr/>
          </p:nvSpPr>
          <p:spPr>
            <a:xfrm>
              <a:off x="8340480" y="4441680"/>
              <a:ext cx="497520" cy="42480"/>
            </a:xfrm>
            <a:custGeom>
              <a:avLst/>
              <a:gdLst>
                <a:gd name="textAreaLeft" fmla="*/ 0 w 497520"/>
                <a:gd name="textAreaRight" fmla="*/ 497880 w 497520"/>
                <a:gd name="textAreaTop" fmla="*/ 0 h 42480"/>
                <a:gd name="textAreaBottom" fmla="*/ 42840 h 42480"/>
              </a:gdLst>
              <a:ahLst/>
              <a:rect l="textAreaLeft" t="textAreaTop" r="textAreaRight" b="textAreaBottom"/>
              <a:pathLst>
                <a:path w="16567" h="1673">
                  <a:moveTo>
                    <a:pt x="8268" y="1"/>
                  </a:moveTo>
                  <a:cubicBezTo>
                    <a:pt x="3709" y="1"/>
                    <a:pt x="1" y="365"/>
                    <a:pt x="1" y="821"/>
                  </a:cubicBezTo>
                  <a:cubicBezTo>
                    <a:pt x="1" y="1277"/>
                    <a:pt x="3709" y="1672"/>
                    <a:pt x="8268" y="1672"/>
                  </a:cubicBezTo>
                  <a:cubicBezTo>
                    <a:pt x="12858" y="1672"/>
                    <a:pt x="16566" y="1277"/>
                    <a:pt x="16566" y="821"/>
                  </a:cubicBezTo>
                  <a:cubicBezTo>
                    <a:pt x="16566" y="365"/>
                    <a:pt x="12858" y="1"/>
                    <a:pt x="8268" y="1"/>
                  </a:cubicBezTo>
                  <a:close/>
                </a:path>
              </a:pathLst>
            </a:custGeom>
            <a:solidFill>
              <a:srgbClr val="fd9f00"/>
            </a:solidFill>
            <a:ln w="0">
              <a:noFill/>
            </a:ln>
          </p:spPr>
          <p:style>
            <a:lnRef idx="0"/>
            <a:fillRef idx="0"/>
            <a:effectRef idx="0"/>
            <a:fontRef idx="minor"/>
          </p:style>
          <p:txBody>
            <a:bodyPr tIns="56880" bIns="56880" anchor="ctr">
              <a:noAutofit/>
            </a:bodyPr>
            <a:p>
              <a:endParaRPr b="0" lang="en-US" sz="1400" spc="-1" strike="noStrike">
                <a:solidFill>
                  <a:srgbClr val="000000"/>
                </a:solidFill>
                <a:latin typeface="Arial"/>
              </a:endParaRPr>
            </a:p>
          </p:txBody>
        </p:sp>
        <p:sp>
          <p:nvSpPr>
            <p:cNvPr id="1652" name="Google Shape;2190;p 1"/>
            <p:cNvSpPr/>
            <p:nvPr/>
          </p:nvSpPr>
          <p:spPr>
            <a:xfrm>
              <a:off x="8340480" y="4441680"/>
              <a:ext cx="497520" cy="27000"/>
            </a:xfrm>
            <a:custGeom>
              <a:avLst/>
              <a:gdLst>
                <a:gd name="textAreaLeft" fmla="*/ 0 w 497520"/>
                <a:gd name="textAreaRight" fmla="*/ 497880 w 497520"/>
                <a:gd name="textAreaTop" fmla="*/ 0 h 27000"/>
                <a:gd name="textAreaBottom" fmla="*/ 27360 h 27000"/>
              </a:gdLst>
              <a:ahLst/>
              <a:rect l="textAreaLeft" t="textAreaTop" r="textAreaRight" b="textAreaBottom"/>
              <a:pathLst>
                <a:path w="16567" h="1065">
                  <a:moveTo>
                    <a:pt x="8268" y="1"/>
                  </a:moveTo>
                  <a:cubicBezTo>
                    <a:pt x="3709" y="1"/>
                    <a:pt x="1" y="365"/>
                    <a:pt x="1" y="821"/>
                  </a:cubicBezTo>
                  <a:cubicBezTo>
                    <a:pt x="1" y="913"/>
                    <a:pt x="122" y="1004"/>
                    <a:pt x="366" y="1065"/>
                  </a:cubicBezTo>
                  <a:cubicBezTo>
                    <a:pt x="1399" y="730"/>
                    <a:pt x="4530" y="487"/>
                    <a:pt x="8268" y="487"/>
                  </a:cubicBezTo>
                  <a:cubicBezTo>
                    <a:pt x="12007" y="487"/>
                    <a:pt x="15168" y="730"/>
                    <a:pt x="16202" y="1065"/>
                  </a:cubicBezTo>
                  <a:cubicBezTo>
                    <a:pt x="16445" y="1004"/>
                    <a:pt x="16566" y="913"/>
                    <a:pt x="16566" y="821"/>
                  </a:cubicBezTo>
                  <a:cubicBezTo>
                    <a:pt x="16566" y="365"/>
                    <a:pt x="12858" y="1"/>
                    <a:pt x="8268" y="1"/>
                  </a:cubicBezTo>
                  <a:close/>
                </a:path>
              </a:pathLst>
            </a:custGeom>
            <a:solidFill>
              <a:srgbClr val="e38601"/>
            </a:solidFill>
            <a:ln w="0">
              <a:noFill/>
            </a:ln>
          </p:spPr>
          <p:style>
            <a:lnRef idx="0"/>
            <a:fillRef idx="0"/>
            <a:effectRef idx="0"/>
            <a:fontRef idx="minor"/>
          </p:style>
          <p:txBody>
            <a:bodyPr tIns="36000" bIns="36000" anchor="ctr">
              <a:noAutofit/>
            </a:bodyPr>
            <a:p>
              <a:endParaRPr b="0" lang="en-US" sz="1400" spc="-1" strike="noStrike">
                <a:solidFill>
                  <a:srgbClr val="000000"/>
                </a:solidFill>
                <a:latin typeface="Arial"/>
              </a:endParaRPr>
            </a:p>
          </p:txBody>
        </p:sp>
        <p:sp>
          <p:nvSpPr>
            <p:cNvPr id="1653" name="Google Shape;2191;p 1"/>
            <p:cNvSpPr/>
            <p:nvPr/>
          </p:nvSpPr>
          <p:spPr>
            <a:xfrm>
              <a:off x="8253360" y="4376520"/>
              <a:ext cx="625680" cy="119880"/>
            </a:xfrm>
            <a:custGeom>
              <a:avLst/>
              <a:gdLst>
                <a:gd name="textAreaLeft" fmla="*/ 0 w 625680"/>
                <a:gd name="textAreaRight" fmla="*/ 626040 w 625680"/>
                <a:gd name="textAreaTop" fmla="*/ 0 h 119880"/>
                <a:gd name="textAreaBottom" fmla="*/ 120240 h 119880"/>
              </a:gdLst>
              <a:ahLst/>
              <a:rect l="textAreaLeft" t="textAreaTop" r="textAreaRight" b="textAreaBottom"/>
              <a:pathLst>
                <a:path w="20822" h="4652">
                  <a:moveTo>
                    <a:pt x="0" y="1"/>
                  </a:moveTo>
                  <a:lnTo>
                    <a:pt x="0" y="2858"/>
                  </a:lnTo>
                  <a:cubicBezTo>
                    <a:pt x="0" y="3861"/>
                    <a:pt x="4651" y="4651"/>
                    <a:pt x="10426" y="4651"/>
                  </a:cubicBezTo>
                  <a:cubicBezTo>
                    <a:pt x="16171" y="4651"/>
                    <a:pt x="20821" y="3861"/>
                    <a:pt x="20821" y="2858"/>
                  </a:cubicBezTo>
                  <a:lnTo>
                    <a:pt x="20821" y="1"/>
                  </a:lnTo>
                  <a:close/>
                </a:path>
              </a:pathLst>
            </a:custGeom>
            <a:solidFill>
              <a:schemeClr val="accent4"/>
            </a:solidFill>
            <a:ln w="0">
              <a:noFill/>
            </a:ln>
          </p:spPr>
          <p:style>
            <a:lnRef idx="0"/>
            <a:fillRef idx="0"/>
            <a:effectRef idx="0"/>
            <a:fontRef idx="minor"/>
          </p:style>
          <p:txBody>
            <a:bodyPr tIns="157680" bIns="157680" anchor="ctr">
              <a:noAutofit/>
            </a:bodyPr>
            <a:p>
              <a:endParaRPr b="0" lang="en-US" sz="1400" spc="-1" strike="noStrike">
                <a:solidFill>
                  <a:srgbClr val="000000"/>
                </a:solidFill>
                <a:latin typeface="Arial"/>
              </a:endParaRPr>
            </a:p>
          </p:txBody>
        </p:sp>
        <p:sp>
          <p:nvSpPr>
            <p:cNvPr id="1654" name="Google Shape;2192;p 1"/>
            <p:cNvSpPr/>
            <p:nvPr/>
          </p:nvSpPr>
          <p:spPr>
            <a:xfrm>
              <a:off x="8253360" y="4329000"/>
              <a:ext cx="625680" cy="92160"/>
            </a:xfrm>
            <a:custGeom>
              <a:avLst/>
              <a:gdLst>
                <a:gd name="textAreaLeft" fmla="*/ 0 w 625680"/>
                <a:gd name="textAreaRight" fmla="*/ 626040 w 625680"/>
                <a:gd name="textAreaTop" fmla="*/ 0 h 92160"/>
                <a:gd name="textAreaBottom" fmla="*/ 92520 h 92160"/>
              </a:gdLst>
              <a:ahLst/>
              <a:rect l="textAreaLeft" t="textAreaTop" r="textAreaRight" b="textAreaBottom"/>
              <a:pathLst>
                <a:path w="20822" h="3588">
                  <a:moveTo>
                    <a:pt x="10426" y="1"/>
                  </a:moveTo>
                  <a:cubicBezTo>
                    <a:pt x="4651" y="1"/>
                    <a:pt x="0" y="791"/>
                    <a:pt x="0" y="1794"/>
                  </a:cubicBezTo>
                  <a:cubicBezTo>
                    <a:pt x="0" y="2797"/>
                    <a:pt x="4651" y="3587"/>
                    <a:pt x="10426" y="3587"/>
                  </a:cubicBezTo>
                  <a:cubicBezTo>
                    <a:pt x="16171" y="3587"/>
                    <a:pt x="20821" y="2797"/>
                    <a:pt x="20821" y="1794"/>
                  </a:cubicBezTo>
                  <a:cubicBezTo>
                    <a:pt x="20821" y="791"/>
                    <a:pt x="16171" y="1"/>
                    <a:pt x="10426" y="1"/>
                  </a:cubicBezTo>
                  <a:close/>
                </a:path>
              </a:pathLst>
            </a:custGeom>
            <a:solidFill>
              <a:srgbClr val="e8b15a"/>
            </a:solidFill>
            <a:ln w="0">
              <a:noFill/>
            </a:ln>
          </p:spPr>
          <p:style>
            <a:lnRef idx="0"/>
            <a:fillRef idx="0"/>
            <a:effectRef idx="0"/>
            <a:fontRef idx="minor"/>
          </p:style>
          <p:txBody>
            <a:bodyPr tIns="121680" bIns="121680" anchor="ctr">
              <a:noAutofit/>
            </a:bodyPr>
            <a:p>
              <a:endParaRPr b="0" lang="en-US" sz="1400" spc="-1" strike="noStrike">
                <a:solidFill>
                  <a:srgbClr val="000000"/>
                </a:solidFill>
                <a:latin typeface="Arial"/>
              </a:endParaRPr>
            </a:p>
          </p:txBody>
        </p:sp>
        <p:sp>
          <p:nvSpPr>
            <p:cNvPr id="1655" name="Google Shape;2193;p 1"/>
            <p:cNvSpPr/>
            <p:nvPr/>
          </p:nvSpPr>
          <p:spPr>
            <a:xfrm>
              <a:off x="8317440" y="4348440"/>
              <a:ext cx="497520" cy="42840"/>
            </a:xfrm>
            <a:custGeom>
              <a:avLst/>
              <a:gdLst>
                <a:gd name="textAreaLeft" fmla="*/ 0 w 497520"/>
                <a:gd name="textAreaRight" fmla="*/ 497880 w 497520"/>
                <a:gd name="textAreaTop" fmla="*/ 0 h 42840"/>
                <a:gd name="textAreaBottom" fmla="*/ 43200 h 42840"/>
              </a:gdLst>
              <a:ahLst/>
              <a:rect l="textAreaLeft" t="textAreaTop" r="textAreaRight" b="textAreaBottom"/>
              <a:pathLst>
                <a:path w="16567" h="1673">
                  <a:moveTo>
                    <a:pt x="8299" y="1"/>
                  </a:moveTo>
                  <a:cubicBezTo>
                    <a:pt x="3709" y="1"/>
                    <a:pt x="1" y="396"/>
                    <a:pt x="1" y="852"/>
                  </a:cubicBezTo>
                  <a:cubicBezTo>
                    <a:pt x="1" y="1308"/>
                    <a:pt x="3709" y="1672"/>
                    <a:pt x="8299" y="1672"/>
                  </a:cubicBezTo>
                  <a:cubicBezTo>
                    <a:pt x="12858" y="1672"/>
                    <a:pt x="16567" y="1308"/>
                    <a:pt x="16567" y="852"/>
                  </a:cubicBezTo>
                  <a:cubicBezTo>
                    <a:pt x="16567" y="396"/>
                    <a:pt x="12858" y="1"/>
                    <a:pt x="8299" y="1"/>
                  </a:cubicBezTo>
                  <a:close/>
                </a:path>
              </a:pathLst>
            </a:custGeom>
            <a:solidFill>
              <a:srgbClr val="fd9f00"/>
            </a:solidFill>
            <a:ln w="0">
              <a:noFill/>
            </a:ln>
          </p:spPr>
          <p:style>
            <a:lnRef idx="0"/>
            <a:fillRef idx="0"/>
            <a:effectRef idx="0"/>
            <a:fontRef idx="minor"/>
          </p:style>
          <p:txBody>
            <a:bodyPr tIns="56880" bIns="56880" anchor="ctr">
              <a:noAutofit/>
            </a:bodyPr>
            <a:p>
              <a:endParaRPr b="0" lang="en-US" sz="1400" spc="-1" strike="noStrike">
                <a:solidFill>
                  <a:srgbClr val="000000"/>
                </a:solidFill>
                <a:latin typeface="Arial"/>
              </a:endParaRPr>
            </a:p>
          </p:txBody>
        </p:sp>
        <p:sp>
          <p:nvSpPr>
            <p:cNvPr id="1656" name="Google Shape;2194;p 1"/>
            <p:cNvSpPr/>
            <p:nvPr/>
          </p:nvSpPr>
          <p:spPr>
            <a:xfrm>
              <a:off x="8317440" y="4348440"/>
              <a:ext cx="497520" cy="28080"/>
            </a:xfrm>
            <a:custGeom>
              <a:avLst/>
              <a:gdLst>
                <a:gd name="textAreaLeft" fmla="*/ 0 w 497520"/>
                <a:gd name="textAreaRight" fmla="*/ 497880 w 497520"/>
                <a:gd name="textAreaTop" fmla="*/ 0 h 28080"/>
                <a:gd name="textAreaBottom" fmla="*/ 28440 h 28080"/>
              </a:gdLst>
              <a:ahLst/>
              <a:rect l="textAreaLeft" t="textAreaTop" r="textAreaRight" b="textAreaBottom"/>
              <a:pathLst>
                <a:path w="16567" h="1095">
                  <a:moveTo>
                    <a:pt x="8299" y="1"/>
                  </a:moveTo>
                  <a:cubicBezTo>
                    <a:pt x="3709" y="1"/>
                    <a:pt x="1" y="396"/>
                    <a:pt x="1" y="852"/>
                  </a:cubicBezTo>
                  <a:cubicBezTo>
                    <a:pt x="1" y="943"/>
                    <a:pt x="123" y="1004"/>
                    <a:pt x="366" y="1095"/>
                  </a:cubicBezTo>
                  <a:cubicBezTo>
                    <a:pt x="1399" y="730"/>
                    <a:pt x="4560" y="487"/>
                    <a:pt x="8299" y="487"/>
                  </a:cubicBezTo>
                  <a:cubicBezTo>
                    <a:pt x="12007" y="487"/>
                    <a:pt x="15168" y="730"/>
                    <a:pt x="16202" y="1095"/>
                  </a:cubicBezTo>
                  <a:cubicBezTo>
                    <a:pt x="16445" y="1004"/>
                    <a:pt x="16567" y="943"/>
                    <a:pt x="16567" y="852"/>
                  </a:cubicBezTo>
                  <a:cubicBezTo>
                    <a:pt x="16567" y="396"/>
                    <a:pt x="12858" y="1"/>
                    <a:pt x="8299" y="1"/>
                  </a:cubicBezTo>
                  <a:close/>
                </a:path>
              </a:pathLst>
            </a:custGeom>
            <a:solidFill>
              <a:srgbClr val="e38601"/>
            </a:solidFill>
            <a:ln w="0">
              <a:noFill/>
            </a:ln>
          </p:spPr>
          <p:style>
            <a:lnRef idx="0"/>
            <a:fillRef idx="0"/>
            <a:effectRef idx="0"/>
            <a:fontRef idx="minor"/>
          </p:style>
          <p:txBody>
            <a:bodyPr tIns="37440" bIns="37440" anchor="ctr">
              <a:noAutofit/>
            </a:bodyPr>
            <a:p>
              <a:endParaRPr b="0" lang="en-US" sz="1400" spc="-1" strike="noStrike">
                <a:solidFill>
                  <a:srgbClr val="000000"/>
                </a:solidFill>
                <a:latin typeface="Arial"/>
              </a:endParaRPr>
            </a:p>
          </p:txBody>
        </p:sp>
        <p:sp>
          <p:nvSpPr>
            <p:cNvPr id="1657" name="Google Shape;2195;p 1"/>
            <p:cNvSpPr/>
            <p:nvPr/>
          </p:nvSpPr>
          <p:spPr>
            <a:xfrm>
              <a:off x="8280000" y="4290120"/>
              <a:ext cx="625320" cy="119880"/>
            </a:xfrm>
            <a:custGeom>
              <a:avLst/>
              <a:gdLst>
                <a:gd name="textAreaLeft" fmla="*/ 0 w 625320"/>
                <a:gd name="textAreaRight" fmla="*/ 625680 w 625320"/>
                <a:gd name="textAreaTop" fmla="*/ 0 h 119880"/>
                <a:gd name="textAreaBottom" fmla="*/ 120240 h 119880"/>
              </a:gdLst>
              <a:ahLst/>
              <a:rect l="textAreaLeft" t="textAreaTop" r="textAreaRight" b="textAreaBottom"/>
              <a:pathLst>
                <a:path w="20822" h="4682">
                  <a:moveTo>
                    <a:pt x="1" y="1"/>
                  </a:moveTo>
                  <a:lnTo>
                    <a:pt x="1" y="2858"/>
                  </a:lnTo>
                  <a:cubicBezTo>
                    <a:pt x="1" y="3861"/>
                    <a:pt x="4651" y="4682"/>
                    <a:pt x="10396" y="4682"/>
                  </a:cubicBezTo>
                  <a:cubicBezTo>
                    <a:pt x="16171" y="4682"/>
                    <a:pt x="20822" y="3861"/>
                    <a:pt x="20822" y="2858"/>
                  </a:cubicBezTo>
                  <a:lnTo>
                    <a:pt x="20822" y="1"/>
                  </a:lnTo>
                  <a:close/>
                </a:path>
              </a:pathLst>
            </a:custGeom>
            <a:solidFill>
              <a:schemeClr val="accent4"/>
            </a:solidFill>
            <a:ln w="0">
              <a:noFill/>
            </a:ln>
          </p:spPr>
          <p:style>
            <a:lnRef idx="0"/>
            <a:fillRef idx="0"/>
            <a:effectRef idx="0"/>
            <a:fontRef idx="minor"/>
          </p:style>
          <p:txBody>
            <a:bodyPr tIns="158400" bIns="158400" anchor="ctr">
              <a:noAutofit/>
            </a:bodyPr>
            <a:p>
              <a:endParaRPr b="0" lang="en-US" sz="1400" spc="-1" strike="noStrike">
                <a:solidFill>
                  <a:srgbClr val="000000"/>
                </a:solidFill>
                <a:latin typeface="Arial"/>
              </a:endParaRPr>
            </a:p>
          </p:txBody>
        </p:sp>
        <p:sp>
          <p:nvSpPr>
            <p:cNvPr id="1658" name="Google Shape;2196;p 1"/>
            <p:cNvSpPr/>
            <p:nvPr/>
          </p:nvSpPr>
          <p:spPr>
            <a:xfrm>
              <a:off x="8280000" y="4242240"/>
              <a:ext cx="625320" cy="92520"/>
            </a:xfrm>
            <a:custGeom>
              <a:avLst/>
              <a:gdLst>
                <a:gd name="textAreaLeft" fmla="*/ 0 w 625320"/>
                <a:gd name="textAreaRight" fmla="*/ 625680 w 625320"/>
                <a:gd name="textAreaTop" fmla="*/ 0 h 92520"/>
                <a:gd name="textAreaBottom" fmla="*/ 92880 h 92520"/>
              </a:gdLst>
              <a:ahLst/>
              <a:rect l="textAreaLeft" t="textAreaTop" r="textAreaRight" b="textAreaBottom"/>
              <a:pathLst>
                <a:path w="20822" h="3618">
                  <a:moveTo>
                    <a:pt x="10396" y="1"/>
                  </a:moveTo>
                  <a:cubicBezTo>
                    <a:pt x="4651" y="1"/>
                    <a:pt x="1" y="821"/>
                    <a:pt x="1" y="1794"/>
                  </a:cubicBezTo>
                  <a:cubicBezTo>
                    <a:pt x="1" y="2797"/>
                    <a:pt x="4651" y="3618"/>
                    <a:pt x="10396" y="3618"/>
                  </a:cubicBezTo>
                  <a:cubicBezTo>
                    <a:pt x="16171" y="3618"/>
                    <a:pt x="20822" y="2797"/>
                    <a:pt x="20822" y="1794"/>
                  </a:cubicBezTo>
                  <a:cubicBezTo>
                    <a:pt x="20822" y="821"/>
                    <a:pt x="16171" y="1"/>
                    <a:pt x="10396" y="1"/>
                  </a:cubicBezTo>
                  <a:close/>
                </a:path>
              </a:pathLst>
            </a:custGeom>
            <a:solidFill>
              <a:srgbClr val="e8b15a"/>
            </a:solidFill>
            <a:ln w="0">
              <a:noFill/>
            </a:ln>
          </p:spPr>
          <p:style>
            <a:lnRef idx="0"/>
            <a:fillRef idx="0"/>
            <a:effectRef idx="0"/>
            <a:fontRef idx="minor"/>
          </p:style>
          <p:txBody>
            <a:bodyPr tIns="122400" bIns="122400" anchor="ctr">
              <a:noAutofit/>
            </a:bodyPr>
            <a:p>
              <a:endParaRPr b="0" lang="en-US" sz="1400" spc="-1" strike="noStrike">
                <a:solidFill>
                  <a:srgbClr val="000000"/>
                </a:solidFill>
                <a:latin typeface="Arial"/>
              </a:endParaRPr>
            </a:p>
          </p:txBody>
        </p:sp>
        <p:sp>
          <p:nvSpPr>
            <p:cNvPr id="1659" name="Google Shape;2197;p 1"/>
            <p:cNvSpPr/>
            <p:nvPr/>
          </p:nvSpPr>
          <p:spPr>
            <a:xfrm>
              <a:off x="8344080" y="4262760"/>
              <a:ext cx="497520" cy="42480"/>
            </a:xfrm>
            <a:custGeom>
              <a:avLst/>
              <a:gdLst>
                <a:gd name="textAreaLeft" fmla="*/ 0 w 497520"/>
                <a:gd name="textAreaRight" fmla="*/ 497880 w 497520"/>
                <a:gd name="textAreaTop" fmla="*/ 0 h 42480"/>
                <a:gd name="textAreaBottom" fmla="*/ 42840 h 42480"/>
              </a:gdLst>
              <a:ahLst/>
              <a:rect l="textAreaLeft" t="textAreaTop" r="textAreaRight" b="textAreaBottom"/>
              <a:pathLst>
                <a:path w="16567" h="1672">
                  <a:moveTo>
                    <a:pt x="8268" y="0"/>
                  </a:moveTo>
                  <a:cubicBezTo>
                    <a:pt x="3709" y="0"/>
                    <a:pt x="0" y="365"/>
                    <a:pt x="0" y="821"/>
                  </a:cubicBezTo>
                  <a:cubicBezTo>
                    <a:pt x="0" y="1277"/>
                    <a:pt x="3709" y="1672"/>
                    <a:pt x="8268" y="1672"/>
                  </a:cubicBezTo>
                  <a:cubicBezTo>
                    <a:pt x="12858" y="1672"/>
                    <a:pt x="16566" y="1277"/>
                    <a:pt x="16566" y="821"/>
                  </a:cubicBezTo>
                  <a:cubicBezTo>
                    <a:pt x="16566" y="365"/>
                    <a:pt x="12858" y="0"/>
                    <a:pt x="8268" y="0"/>
                  </a:cubicBezTo>
                  <a:close/>
                </a:path>
              </a:pathLst>
            </a:custGeom>
            <a:solidFill>
              <a:srgbClr val="fd9f00"/>
            </a:solidFill>
            <a:ln w="0">
              <a:noFill/>
            </a:ln>
          </p:spPr>
          <p:style>
            <a:lnRef idx="0"/>
            <a:fillRef idx="0"/>
            <a:effectRef idx="0"/>
            <a:fontRef idx="minor"/>
          </p:style>
          <p:txBody>
            <a:bodyPr tIns="56880" bIns="56880" anchor="ctr">
              <a:noAutofit/>
            </a:bodyPr>
            <a:p>
              <a:endParaRPr b="0" lang="en-US" sz="1400" spc="-1" strike="noStrike">
                <a:solidFill>
                  <a:srgbClr val="000000"/>
                </a:solidFill>
                <a:latin typeface="Arial"/>
              </a:endParaRPr>
            </a:p>
          </p:txBody>
        </p:sp>
        <p:sp>
          <p:nvSpPr>
            <p:cNvPr id="1660" name="Google Shape;2198;p 1"/>
            <p:cNvSpPr/>
            <p:nvPr/>
          </p:nvSpPr>
          <p:spPr>
            <a:xfrm>
              <a:off x="8344080" y="4262760"/>
              <a:ext cx="497520" cy="27000"/>
            </a:xfrm>
            <a:custGeom>
              <a:avLst/>
              <a:gdLst>
                <a:gd name="textAreaLeft" fmla="*/ 0 w 497520"/>
                <a:gd name="textAreaRight" fmla="*/ 497880 w 497520"/>
                <a:gd name="textAreaTop" fmla="*/ 0 h 27000"/>
                <a:gd name="textAreaBottom" fmla="*/ 27360 h 27000"/>
              </a:gdLst>
              <a:ahLst/>
              <a:rect l="textAreaLeft" t="textAreaTop" r="textAreaRight" b="textAreaBottom"/>
              <a:pathLst>
                <a:path w="16567" h="1064">
                  <a:moveTo>
                    <a:pt x="8268" y="0"/>
                  </a:moveTo>
                  <a:cubicBezTo>
                    <a:pt x="3709" y="0"/>
                    <a:pt x="0" y="365"/>
                    <a:pt x="0" y="821"/>
                  </a:cubicBezTo>
                  <a:cubicBezTo>
                    <a:pt x="0" y="912"/>
                    <a:pt x="122" y="1003"/>
                    <a:pt x="365" y="1064"/>
                  </a:cubicBezTo>
                  <a:cubicBezTo>
                    <a:pt x="1399" y="730"/>
                    <a:pt x="4560" y="486"/>
                    <a:pt x="8268" y="486"/>
                  </a:cubicBezTo>
                  <a:cubicBezTo>
                    <a:pt x="12007" y="486"/>
                    <a:pt x="15168" y="730"/>
                    <a:pt x="16201" y="1064"/>
                  </a:cubicBezTo>
                  <a:cubicBezTo>
                    <a:pt x="16444" y="1003"/>
                    <a:pt x="16566" y="912"/>
                    <a:pt x="16566" y="821"/>
                  </a:cubicBezTo>
                  <a:cubicBezTo>
                    <a:pt x="16566" y="365"/>
                    <a:pt x="12858" y="0"/>
                    <a:pt x="8268" y="0"/>
                  </a:cubicBezTo>
                  <a:close/>
                </a:path>
              </a:pathLst>
            </a:custGeom>
            <a:solidFill>
              <a:srgbClr val="e38601"/>
            </a:solidFill>
            <a:ln w="0">
              <a:noFill/>
            </a:ln>
          </p:spPr>
          <p:style>
            <a:lnRef idx="0"/>
            <a:fillRef idx="0"/>
            <a:effectRef idx="0"/>
            <a:fontRef idx="minor"/>
          </p:style>
          <p:txBody>
            <a:bodyPr tIns="36000" bIns="36000" anchor="ctr">
              <a:noAutofit/>
            </a:bodyPr>
            <a:p>
              <a:endParaRPr b="0" lang="en-US" sz="1400" spc="-1" strike="noStrike">
                <a:solidFill>
                  <a:srgbClr val="000000"/>
                </a:solidFill>
                <a:latin typeface="Arial"/>
              </a:endParaRPr>
            </a:p>
          </p:txBody>
        </p:sp>
        <p:sp>
          <p:nvSpPr>
            <p:cNvPr id="1661" name="Google Shape;2199;p 1"/>
            <p:cNvSpPr/>
            <p:nvPr/>
          </p:nvSpPr>
          <p:spPr>
            <a:xfrm>
              <a:off x="8249040" y="4191840"/>
              <a:ext cx="627480" cy="122040"/>
            </a:xfrm>
            <a:custGeom>
              <a:avLst/>
              <a:gdLst>
                <a:gd name="textAreaLeft" fmla="*/ 0 w 627480"/>
                <a:gd name="textAreaRight" fmla="*/ 627840 w 627480"/>
                <a:gd name="textAreaTop" fmla="*/ 0 h 122040"/>
                <a:gd name="textAreaBottom" fmla="*/ 122400 h 122040"/>
              </a:gdLst>
              <a:ahLst/>
              <a:rect l="textAreaLeft" t="textAreaTop" r="textAreaRight" b="textAreaBottom"/>
              <a:pathLst>
                <a:path w="20883" h="4746">
                  <a:moveTo>
                    <a:pt x="20852" y="0"/>
                  </a:moveTo>
                  <a:lnTo>
                    <a:pt x="0" y="183"/>
                  </a:lnTo>
                  <a:lnTo>
                    <a:pt x="31" y="3040"/>
                  </a:lnTo>
                  <a:cubicBezTo>
                    <a:pt x="60" y="4005"/>
                    <a:pt x="4369" y="4746"/>
                    <a:pt x="9814" y="4746"/>
                  </a:cubicBezTo>
                  <a:cubicBezTo>
                    <a:pt x="10027" y="4746"/>
                    <a:pt x="10241" y="4744"/>
                    <a:pt x="10456" y="4742"/>
                  </a:cubicBezTo>
                  <a:cubicBezTo>
                    <a:pt x="16232" y="4712"/>
                    <a:pt x="20882" y="3861"/>
                    <a:pt x="20882" y="2858"/>
                  </a:cubicBezTo>
                  <a:lnTo>
                    <a:pt x="20852" y="0"/>
                  </a:lnTo>
                  <a:close/>
                </a:path>
              </a:pathLst>
            </a:custGeom>
            <a:solidFill>
              <a:schemeClr val="accent4"/>
            </a:solidFill>
            <a:ln w="0">
              <a:noFill/>
            </a:ln>
          </p:spPr>
          <p:style>
            <a:lnRef idx="0"/>
            <a:fillRef idx="0"/>
            <a:effectRef idx="0"/>
            <a:fontRef idx="minor"/>
          </p:style>
          <p:txBody>
            <a:bodyPr tIns="160560" bIns="160560" anchor="ctr">
              <a:noAutofit/>
            </a:bodyPr>
            <a:p>
              <a:endParaRPr b="0" lang="en-US" sz="1400" spc="-1" strike="noStrike">
                <a:solidFill>
                  <a:srgbClr val="000000"/>
                </a:solidFill>
                <a:latin typeface="Arial"/>
              </a:endParaRPr>
            </a:p>
          </p:txBody>
        </p:sp>
        <p:sp>
          <p:nvSpPr>
            <p:cNvPr id="1662" name="Google Shape;2200;p 1"/>
            <p:cNvSpPr/>
            <p:nvPr/>
          </p:nvSpPr>
          <p:spPr>
            <a:xfrm>
              <a:off x="8249040" y="4146480"/>
              <a:ext cx="626400" cy="93240"/>
            </a:xfrm>
            <a:custGeom>
              <a:avLst/>
              <a:gdLst>
                <a:gd name="textAreaLeft" fmla="*/ 0 w 626400"/>
                <a:gd name="textAreaRight" fmla="*/ 626760 w 626400"/>
                <a:gd name="textAreaTop" fmla="*/ 0 h 93240"/>
                <a:gd name="textAreaBottom" fmla="*/ 93600 h 93240"/>
              </a:gdLst>
              <a:ahLst/>
              <a:rect l="textAreaLeft" t="textAreaTop" r="textAreaRight" b="textAreaBottom"/>
              <a:pathLst>
                <a:path w="20852" h="3622">
                  <a:moveTo>
                    <a:pt x="11068" y="0"/>
                  </a:moveTo>
                  <a:cubicBezTo>
                    <a:pt x="10856" y="0"/>
                    <a:pt x="10642" y="1"/>
                    <a:pt x="10426" y="4"/>
                  </a:cubicBezTo>
                  <a:cubicBezTo>
                    <a:pt x="4681" y="64"/>
                    <a:pt x="0" y="915"/>
                    <a:pt x="31" y="1918"/>
                  </a:cubicBezTo>
                  <a:cubicBezTo>
                    <a:pt x="31" y="2872"/>
                    <a:pt x="4532" y="3622"/>
                    <a:pt x="10124" y="3622"/>
                  </a:cubicBezTo>
                  <a:cubicBezTo>
                    <a:pt x="10234" y="3622"/>
                    <a:pt x="10345" y="3621"/>
                    <a:pt x="10456" y="3621"/>
                  </a:cubicBezTo>
                  <a:cubicBezTo>
                    <a:pt x="16201" y="3560"/>
                    <a:pt x="20852" y="2709"/>
                    <a:pt x="20852" y="1706"/>
                  </a:cubicBezTo>
                  <a:cubicBezTo>
                    <a:pt x="20852" y="740"/>
                    <a:pt x="16516" y="0"/>
                    <a:pt x="11068" y="0"/>
                  </a:cubicBezTo>
                  <a:close/>
                </a:path>
              </a:pathLst>
            </a:custGeom>
            <a:solidFill>
              <a:srgbClr val="e8b15a"/>
            </a:solidFill>
            <a:ln w="0">
              <a:noFill/>
            </a:ln>
          </p:spPr>
          <p:style>
            <a:lnRef idx="0"/>
            <a:fillRef idx="0"/>
            <a:effectRef idx="0"/>
            <a:fontRef idx="minor"/>
          </p:style>
          <p:txBody>
            <a:bodyPr tIns="123120" bIns="123120" anchor="ctr">
              <a:noAutofit/>
            </a:bodyPr>
            <a:p>
              <a:endParaRPr b="0" lang="en-US" sz="1400" spc="-1" strike="noStrike">
                <a:solidFill>
                  <a:srgbClr val="000000"/>
                </a:solidFill>
                <a:latin typeface="Arial"/>
              </a:endParaRPr>
            </a:p>
          </p:txBody>
        </p:sp>
        <p:sp>
          <p:nvSpPr>
            <p:cNvPr id="1663" name="Google Shape;2201;p 1"/>
            <p:cNvSpPr/>
            <p:nvPr/>
          </p:nvSpPr>
          <p:spPr>
            <a:xfrm>
              <a:off x="8313840" y="4167000"/>
              <a:ext cx="497520" cy="42840"/>
            </a:xfrm>
            <a:custGeom>
              <a:avLst/>
              <a:gdLst>
                <a:gd name="textAreaLeft" fmla="*/ 0 w 497520"/>
                <a:gd name="textAreaRight" fmla="*/ 497880 w 497520"/>
                <a:gd name="textAreaTop" fmla="*/ 0 h 42840"/>
                <a:gd name="textAreaBottom" fmla="*/ 43200 h 42840"/>
              </a:gdLst>
              <a:ahLst/>
              <a:rect l="textAreaLeft" t="textAreaTop" r="textAreaRight" b="textAreaBottom"/>
              <a:pathLst>
                <a:path w="16567" h="1682">
                  <a:moveTo>
                    <a:pt x="9330" y="1"/>
                  </a:moveTo>
                  <a:cubicBezTo>
                    <a:pt x="8982" y="1"/>
                    <a:pt x="8627" y="3"/>
                    <a:pt x="8268" y="8"/>
                  </a:cubicBezTo>
                  <a:cubicBezTo>
                    <a:pt x="3709" y="38"/>
                    <a:pt x="0" y="464"/>
                    <a:pt x="0" y="920"/>
                  </a:cubicBezTo>
                  <a:cubicBezTo>
                    <a:pt x="0" y="1356"/>
                    <a:pt x="3402" y="1682"/>
                    <a:pt x="7721" y="1682"/>
                  </a:cubicBezTo>
                  <a:cubicBezTo>
                    <a:pt x="7912" y="1682"/>
                    <a:pt x="8104" y="1681"/>
                    <a:pt x="8298" y="1680"/>
                  </a:cubicBezTo>
                  <a:cubicBezTo>
                    <a:pt x="12858" y="1619"/>
                    <a:pt x="16566" y="1224"/>
                    <a:pt x="16566" y="768"/>
                  </a:cubicBezTo>
                  <a:cubicBezTo>
                    <a:pt x="16566" y="320"/>
                    <a:pt x="13394" y="1"/>
                    <a:pt x="9330" y="1"/>
                  </a:cubicBezTo>
                  <a:close/>
                </a:path>
              </a:pathLst>
            </a:custGeom>
            <a:solidFill>
              <a:srgbClr val="fd9f00"/>
            </a:solidFill>
            <a:ln w="0">
              <a:noFill/>
            </a:ln>
          </p:spPr>
          <p:style>
            <a:lnRef idx="0"/>
            <a:fillRef idx="0"/>
            <a:effectRef idx="0"/>
            <a:fontRef idx="minor"/>
          </p:style>
          <p:txBody>
            <a:bodyPr tIns="56880" bIns="56880" anchor="ctr">
              <a:noAutofit/>
            </a:bodyPr>
            <a:p>
              <a:endParaRPr b="0" lang="en-US" sz="1400" spc="-1" strike="noStrike">
                <a:solidFill>
                  <a:srgbClr val="000000"/>
                </a:solidFill>
                <a:latin typeface="Arial"/>
              </a:endParaRPr>
            </a:p>
          </p:txBody>
        </p:sp>
        <p:sp>
          <p:nvSpPr>
            <p:cNvPr id="1664" name="Google Shape;2202;p 1"/>
            <p:cNvSpPr/>
            <p:nvPr/>
          </p:nvSpPr>
          <p:spPr>
            <a:xfrm>
              <a:off x="8313120" y="4166280"/>
              <a:ext cx="497520" cy="29520"/>
            </a:xfrm>
            <a:custGeom>
              <a:avLst/>
              <a:gdLst>
                <a:gd name="textAreaLeft" fmla="*/ 0 w 497520"/>
                <a:gd name="textAreaRight" fmla="*/ 497880 w 497520"/>
                <a:gd name="textAreaTop" fmla="*/ 0 h 29520"/>
                <a:gd name="textAreaBottom" fmla="*/ 29880 h 29520"/>
              </a:gdLst>
              <a:ahLst/>
              <a:rect l="textAreaLeft" t="textAreaTop" r="textAreaRight" b="textAreaBottom"/>
              <a:pathLst>
                <a:path w="16567" h="1158">
                  <a:moveTo>
                    <a:pt x="8872" y="1"/>
                  </a:moveTo>
                  <a:cubicBezTo>
                    <a:pt x="8683" y="1"/>
                    <a:pt x="8492" y="1"/>
                    <a:pt x="8299" y="2"/>
                  </a:cubicBezTo>
                  <a:cubicBezTo>
                    <a:pt x="3709" y="63"/>
                    <a:pt x="1" y="458"/>
                    <a:pt x="31" y="914"/>
                  </a:cubicBezTo>
                  <a:cubicBezTo>
                    <a:pt x="31" y="1005"/>
                    <a:pt x="153" y="1097"/>
                    <a:pt x="366" y="1157"/>
                  </a:cubicBezTo>
                  <a:cubicBezTo>
                    <a:pt x="1399" y="823"/>
                    <a:pt x="4560" y="550"/>
                    <a:pt x="8299" y="489"/>
                  </a:cubicBezTo>
                  <a:cubicBezTo>
                    <a:pt x="8536" y="487"/>
                    <a:pt x="8772" y="486"/>
                    <a:pt x="9004" y="486"/>
                  </a:cubicBezTo>
                  <a:cubicBezTo>
                    <a:pt x="12431" y="486"/>
                    <a:pt x="15264" y="692"/>
                    <a:pt x="16232" y="1005"/>
                  </a:cubicBezTo>
                  <a:cubicBezTo>
                    <a:pt x="16445" y="945"/>
                    <a:pt x="16567" y="854"/>
                    <a:pt x="16567" y="762"/>
                  </a:cubicBezTo>
                  <a:cubicBezTo>
                    <a:pt x="16567" y="326"/>
                    <a:pt x="13165" y="1"/>
                    <a:pt x="8872" y="1"/>
                  </a:cubicBezTo>
                  <a:close/>
                </a:path>
              </a:pathLst>
            </a:custGeom>
            <a:solidFill>
              <a:srgbClr val="e38601"/>
            </a:solidFill>
            <a:ln w="0">
              <a:noFill/>
            </a:ln>
          </p:spPr>
          <p:style>
            <a:lnRef idx="0"/>
            <a:fillRef idx="0"/>
            <a:effectRef idx="0"/>
            <a:fontRef idx="minor"/>
          </p:style>
          <p:txBody>
            <a:bodyPr tIns="39600" bIns="39600" anchor="ctr">
              <a:noAutofit/>
            </a:bodyPr>
            <a:p>
              <a:endParaRPr b="0" lang="en-US" sz="1400" spc="-1" strike="noStrike">
                <a:solidFill>
                  <a:srgbClr val="000000"/>
                </a:solidFill>
                <a:latin typeface="Arial"/>
              </a:endParaRPr>
            </a:p>
          </p:txBody>
        </p:sp>
        <p:sp>
          <p:nvSpPr>
            <p:cNvPr id="1665" name="Google Shape;2203;p 1"/>
            <p:cNvSpPr/>
            <p:nvPr/>
          </p:nvSpPr>
          <p:spPr>
            <a:xfrm>
              <a:off x="8280000" y="4107600"/>
              <a:ext cx="626400" cy="122760"/>
            </a:xfrm>
            <a:custGeom>
              <a:avLst/>
              <a:gdLst>
                <a:gd name="textAreaLeft" fmla="*/ 0 w 626400"/>
                <a:gd name="textAreaRight" fmla="*/ 626760 w 626400"/>
                <a:gd name="textAreaTop" fmla="*/ 0 h 122760"/>
                <a:gd name="textAreaBottom" fmla="*/ 123120 h 122760"/>
              </a:gdLst>
              <a:ahLst/>
              <a:rect l="textAreaLeft" t="textAreaTop" r="textAreaRight" b="textAreaBottom"/>
              <a:pathLst>
                <a:path w="20853" h="4777">
                  <a:moveTo>
                    <a:pt x="20822" y="1"/>
                  </a:moveTo>
                  <a:lnTo>
                    <a:pt x="1" y="214"/>
                  </a:lnTo>
                  <a:lnTo>
                    <a:pt x="31" y="3071"/>
                  </a:lnTo>
                  <a:cubicBezTo>
                    <a:pt x="31" y="4036"/>
                    <a:pt x="4367" y="4776"/>
                    <a:pt x="9815" y="4776"/>
                  </a:cubicBezTo>
                  <a:cubicBezTo>
                    <a:pt x="10027" y="4776"/>
                    <a:pt x="10241" y="4775"/>
                    <a:pt x="10457" y="4773"/>
                  </a:cubicBezTo>
                  <a:cubicBezTo>
                    <a:pt x="16202" y="4712"/>
                    <a:pt x="20852" y="3861"/>
                    <a:pt x="20852" y="2858"/>
                  </a:cubicBezTo>
                  <a:lnTo>
                    <a:pt x="20822" y="1"/>
                  </a:lnTo>
                  <a:close/>
                </a:path>
              </a:pathLst>
            </a:custGeom>
            <a:solidFill>
              <a:schemeClr val="accent4"/>
            </a:solidFill>
            <a:ln w="0">
              <a:noFill/>
            </a:ln>
          </p:spPr>
          <p:style>
            <a:lnRef idx="0"/>
            <a:fillRef idx="0"/>
            <a:effectRef idx="0"/>
            <a:fontRef idx="minor"/>
          </p:style>
          <p:txBody>
            <a:bodyPr tIns="162000" bIns="162000" anchor="ctr">
              <a:noAutofit/>
            </a:bodyPr>
            <a:p>
              <a:endParaRPr b="0" lang="en-US" sz="1400" spc="-1" strike="noStrike">
                <a:solidFill>
                  <a:srgbClr val="000000"/>
                </a:solidFill>
                <a:latin typeface="Arial"/>
              </a:endParaRPr>
            </a:p>
          </p:txBody>
        </p:sp>
        <p:sp>
          <p:nvSpPr>
            <p:cNvPr id="1666" name="Google Shape;2204;p 1"/>
            <p:cNvSpPr/>
            <p:nvPr/>
          </p:nvSpPr>
          <p:spPr>
            <a:xfrm>
              <a:off x="8280000" y="4062960"/>
              <a:ext cx="626400" cy="92160"/>
            </a:xfrm>
            <a:custGeom>
              <a:avLst/>
              <a:gdLst>
                <a:gd name="textAreaLeft" fmla="*/ 0 w 626400"/>
                <a:gd name="textAreaRight" fmla="*/ 626760 w 626400"/>
                <a:gd name="textAreaTop" fmla="*/ 0 h 92160"/>
                <a:gd name="textAreaBottom" fmla="*/ 92520 h 92160"/>
              </a:gdLst>
              <a:ahLst/>
              <a:rect l="textAreaLeft" t="textAreaTop" r="textAreaRight" b="textAreaBottom"/>
              <a:pathLst>
                <a:path w="20853" h="3595">
                  <a:moveTo>
                    <a:pt x="11038" y="1"/>
                  </a:moveTo>
                  <a:cubicBezTo>
                    <a:pt x="10826" y="1"/>
                    <a:pt x="10612" y="2"/>
                    <a:pt x="10396" y="4"/>
                  </a:cubicBezTo>
                  <a:cubicBezTo>
                    <a:pt x="4651" y="35"/>
                    <a:pt x="1" y="886"/>
                    <a:pt x="1" y="1889"/>
                  </a:cubicBezTo>
                  <a:cubicBezTo>
                    <a:pt x="1" y="2854"/>
                    <a:pt x="4337" y="3594"/>
                    <a:pt x="9784" y="3594"/>
                  </a:cubicBezTo>
                  <a:cubicBezTo>
                    <a:pt x="9997" y="3594"/>
                    <a:pt x="10211" y="3593"/>
                    <a:pt x="10426" y="3591"/>
                  </a:cubicBezTo>
                  <a:cubicBezTo>
                    <a:pt x="16202" y="3530"/>
                    <a:pt x="20852" y="2679"/>
                    <a:pt x="20822" y="1706"/>
                  </a:cubicBezTo>
                  <a:cubicBezTo>
                    <a:pt x="20822" y="741"/>
                    <a:pt x="16486" y="1"/>
                    <a:pt x="11038" y="1"/>
                  </a:cubicBezTo>
                  <a:close/>
                </a:path>
              </a:pathLst>
            </a:custGeom>
            <a:solidFill>
              <a:srgbClr val="e8b15a"/>
            </a:solidFill>
            <a:ln w="0">
              <a:noFill/>
            </a:ln>
          </p:spPr>
          <p:style>
            <a:lnRef idx="0"/>
            <a:fillRef idx="0"/>
            <a:effectRef idx="0"/>
            <a:fontRef idx="minor"/>
          </p:style>
          <p:txBody>
            <a:bodyPr tIns="121680" bIns="121680" anchor="ctr">
              <a:noAutofit/>
            </a:bodyPr>
            <a:p>
              <a:endParaRPr b="0" lang="en-US" sz="1400" spc="-1" strike="noStrike">
                <a:solidFill>
                  <a:srgbClr val="000000"/>
                </a:solidFill>
                <a:latin typeface="Arial"/>
              </a:endParaRPr>
            </a:p>
          </p:txBody>
        </p:sp>
        <p:sp>
          <p:nvSpPr>
            <p:cNvPr id="1667" name="Google Shape;2205;p 1"/>
            <p:cNvSpPr/>
            <p:nvPr/>
          </p:nvSpPr>
          <p:spPr>
            <a:xfrm>
              <a:off x="8344080" y="4082400"/>
              <a:ext cx="497520" cy="43200"/>
            </a:xfrm>
            <a:custGeom>
              <a:avLst/>
              <a:gdLst>
                <a:gd name="textAreaLeft" fmla="*/ 0 w 497520"/>
                <a:gd name="textAreaRight" fmla="*/ 497880 w 497520"/>
                <a:gd name="textAreaTop" fmla="*/ 0 h 43200"/>
                <a:gd name="textAreaBottom" fmla="*/ 43560 h 43200"/>
              </a:gdLst>
              <a:ahLst/>
              <a:rect l="textAreaLeft" t="textAreaTop" r="textAreaRight" b="textAreaBottom"/>
              <a:pathLst>
                <a:path w="16567" h="1676">
                  <a:moveTo>
                    <a:pt x="8845" y="0"/>
                  </a:moveTo>
                  <a:cubicBezTo>
                    <a:pt x="8654" y="0"/>
                    <a:pt x="8462" y="1"/>
                    <a:pt x="8268" y="2"/>
                  </a:cubicBezTo>
                  <a:cubicBezTo>
                    <a:pt x="3709" y="63"/>
                    <a:pt x="0" y="458"/>
                    <a:pt x="0" y="914"/>
                  </a:cubicBezTo>
                  <a:cubicBezTo>
                    <a:pt x="0" y="1351"/>
                    <a:pt x="3430" y="1676"/>
                    <a:pt x="7725" y="1676"/>
                  </a:cubicBezTo>
                  <a:cubicBezTo>
                    <a:pt x="7915" y="1676"/>
                    <a:pt x="8106" y="1675"/>
                    <a:pt x="8298" y="1674"/>
                  </a:cubicBezTo>
                  <a:cubicBezTo>
                    <a:pt x="12858" y="1643"/>
                    <a:pt x="16566" y="1218"/>
                    <a:pt x="16566" y="762"/>
                  </a:cubicBezTo>
                  <a:cubicBezTo>
                    <a:pt x="16566" y="325"/>
                    <a:pt x="13165" y="0"/>
                    <a:pt x="8845" y="0"/>
                  </a:cubicBezTo>
                  <a:close/>
                </a:path>
              </a:pathLst>
            </a:custGeom>
            <a:solidFill>
              <a:srgbClr val="fd9f00"/>
            </a:solidFill>
            <a:ln w="0">
              <a:noFill/>
            </a:ln>
          </p:spPr>
          <p:style>
            <a:lnRef idx="0"/>
            <a:fillRef idx="0"/>
            <a:effectRef idx="0"/>
            <a:fontRef idx="minor"/>
          </p:style>
          <p:txBody>
            <a:bodyPr tIns="56880" bIns="56880" anchor="ctr">
              <a:noAutofit/>
            </a:bodyPr>
            <a:p>
              <a:endParaRPr b="0" lang="en-US" sz="1400" spc="-1" strike="noStrike">
                <a:solidFill>
                  <a:srgbClr val="000000"/>
                </a:solidFill>
                <a:latin typeface="Arial"/>
              </a:endParaRPr>
            </a:p>
          </p:txBody>
        </p:sp>
        <p:sp>
          <p:nvSpPr>
            <p:cNvPr id="1668" name="Google Shape;2206;p 1"/>
            <p:cNvSpPr/>
            <p:nvPr/>
          </p:nvSpPr>
          <p:spPr>
            <a:xfrm>
              <a:off x="8344080" y="4082400"/>
              <a:ext cx="497520" cy="29880"/>
            </a:xfrm>
            <a:custGeom>
              <a:avLst/>
              <a:gdLst>
                <a:gd name="textAreaLeft" fmla="*/ 0 w 497520"/>
                <a:gd name="textAreaRight" fmla="*/ 497880 w 497520"/>
                <a:gd name="textAreaTop" fmla="*/ 0 h 29880"/>
                <a:gd name="textAreaBottom" fmla="*/ 30240 h 29880"/>
              </a:gdLst>
              <a:ahLst/>
              <a:rect l="textAreaLeft" t="textAreaTop" r="textAreaRight" b="textAreaBottom"/>
              <a:pathLst>
                <a:path w="16567" h="1163">
                  <a:moveTo>
                    <a:pt x="9265" y="0"/>
                  </a:moveTo>
                  <a:cubicBezTo>
                    <a:pt x="8938" y="0"/>
                    <a:pt x="8606" y="3"/>
                    <a:pt x="8268" y="7"/>
                  </a:cubicBezTo>
                  <a:cubicBezTo>
                    <a:pt x="3709" y="38"/>
                    <a:pt x="0" y="463"/>
                    <a:pt x="0" y="919"/>
                  </a:cubicBezTo>
                  <a:cubicBezTo>
                    <a:pt x="0" y="1010"/>
                    <a:pt x="122" y="1071"/>
                    <a:pt x="365" y="1162"/>
                  </a:cubicBezTo>
                  <a:cubicBezTo>
                    <a:pt x="1399" y="797"/>
                    <a:pt x="4529" y="524"/>
                    <a:pt x="8268" y="493"/>
                  </a:cubicBezTo>
                  <a:cubicBezTo>
                    <a:pt x="8505" y="492"/>
                    <a:pt x="8741" y="491"/>
                    <a:pt x="8973" y="491"/>
                  </a:cubicBezTo>
                  <a:cubicBezTo>
                    <a:pt x="12400" y="491"/>
                    <a:pt x="15234" y="697"/>
                    <a:pt x="16201" y="1010"/>
                  </a:cubicBezTo>
                  <a:cubicBezTo>
                    <a:pt x="16444" y="919"/>
                    <a:pt x="16566" y="858"/>
                    <a:pt x="16566" y="767"/>
                  </a:cubicBezTo>
                  <a:cubicBezTo>
                    <a:pt x="16566" y="345"/>
                    <a:pt x="13383" y="0"/>
                    <a:pt x="9265" y="0"/>
                  </a:cubicBezTo>
                  <a:close/>
                </a:path>
              </a:pathLst>
            </a:custGeom>
            <a:solidFill>
              <a:srgbClr val="e38601"/>
            </a:solidFill>
            <a:ln w="0">
              <a:noFill/>
            </a:ln>
          </p:spPr>
          <p:style>
            <a:lnRef idx="0"/>
            <a:fillRef idx="0"/>
            <a:effectRef idx="0"/>
            <a:fontRef idx="minor"/>
          </p:style>
          <p:txBody>
            <a:bodyPr tIns="39600" bIns="39600" anchor="ctr">
              <a:noAutofit/>
            </a:bodyPr>
            <a:p>
              <a:endParaRPr b="0" lang="en-US" sz="1400" spc="-1" strike="noStrike">
                <a:solidFill>
                  <a:srgbClr val="000000"/>
                </a:solidFill>
                <a:latin typeface="Arial"/>
              </a:endParaRPr>
            </a:p>
          </p:txBody>
        </p:sp>
        <p:sp>
          <p:nvSpPr>
            <p:cNvPr id="1669" name="Google Shape;2207;p 1"/>
            <p:cNvSpPr/>
            <p:nvPr/>
          </p:nvSpPr>
          <p:spPr>
            <a:xfrm>
              <a:off x="8280000" y="4017600"/>
              <a:ext cx="626400" cy="122760"/>
            </a:xfrm>
            <a:custGeom>
              <a:avLst/>
              <a:gdLst>
                <a:gd name="textAreaLeft" fmla="*/ 0 w 626400"/>
                <a:gd name="textAreaRight" fmla="*/ 626760 w 626400"/>
                <a:gd name="textAreaTop" fmla="*/ 0 h 122760"/>
                <a:gd name="textAreaBottom" fmla="*/ 123120 h 122760"/>
              </a:gdLst>
              <a:ahLst/>
              <a:rect l="textAreaLeft" t="textAreaTop" r="textAreaRight" b="textAreaBottom"/>
              <a:pathLst>
                <a:path w="20853" h="4776">
                  <a:moveTo>
                    <a:pt x="20822" y="0"/>
                  </a:moveTo>
                  <a:lnTo>
                    <a:pt x="1" y="183"/>
                  </a:lnTo>
                  <a:lnTo>
                    <a:pt x="31" y="3070"/>
                  </a:lnTo>
                  <a:cubicBezTo>
                    <a:pt x="31" y="4008"/>
                    <a:pt x="4379" y="4776"/>
                    <a:pt x="9837" y="4776"/>
                  </a:cubicBezTo>
                  <a:cubicBezTo>
                    <a:pt x="10042" y="4776"/>
                    <a:pt x="10249" y="4775"/>
                    <a:pt x="10457" y="4772"/>
                  </a:cubicBezTo>
                  <a:cubicBezTo>
                    <a:pt x="16202" y="4712"/>
                    <a:pt x="20852" y="3861"/>
                    <a:pt x="20852" y="2857"/>
                  </a:cubicBezTo>
                  <a:lnTo>
                    <a:pt x="20822" y="0"/>
                  </a:lnTo>
                  <a:close/>
                </a:path>
              </a:pathLst>
            </a:custGeom>
            <a:solidFill>
              <a:schemeClr val="accent4"/>
            </a:solidFill>
            <a:ln w="0">
              <a:noFill/>
            </a:ln>
          </p:spPr>
          <p:style>
            <a:lnRef idx="0"/>
            <a:fillRef idx="0"/>
            <a:effectRef idx="0"/>
            <a:fontRef idx="minor"/>
          </p:style>
          <p:txBody>
            <a:bodyPr tIns="162000" bIns="162000" anchor="ctr">
              <a:noAutofit/>
            </a:bodyPr>
            <a:p>
              <a:endParaRPr b="0" lang="en-US" sz="1400" spc="-1" strike="noStrike">
                <a:solidFill>
                  <a:srgbClr val="000000"/>
                </a:solidFill>
                <a:latin typeface="Arial"/>
              </a:endParaRPr>
            </a:p>
          </p:txBody>
        </p:sp>
        <p:sp>
          <p:nvSpPr>
            <p:cNvPr id="1670" name="Google Shape;2208;p 1"/>
            <p:cNvSpPr/>
            <p:nvPr/>
          </p:nvSpPr>
          <p:spPr>
            <a:xfrm>
              <a:off x="8280000" y="3972240"/>
              <a:ext cx="626400" cy="93240"/>
            </a:xfrm>
            <a:custGeom>
              <a:avLst/>
              <a:gdLst>
                <a:gd name="textAreaLeft" fmla="*/ 0 w 626400"/>
                <a:gd name="textAreaRight" fmla="*/ 626760 w 626400"/>
                <a:gd name="textAreaTop" fmla="*/ 0 h 93240"/>
                <a:gd name="textAreaBottom" fmla="*/ 93600 h 93240"/>
              </a:gdLst>
              <a:ahLst/>
              <a:rect l="textAreaLeft" t="textAreaTop" r="textAreaRight" b="textAreaBottom"/>
              <a:pathLst>
                <a:path w="20853" h="3622">
                  <a:moveTo>
                    <a:pt x="10729" y="0"/>
                  </a:moveTo>
                  <a:cubicBezTo>
                    <a:pt x="10618" y="0"/>
                    <a:pt x="10507" y="1"/>
                    <a:pt x="10396" y="1"/>
                  </a:cubicBezTo>
                  <a:cubicBezTo>
                    <a:pt x="4651" y="62"/>
                    <a:pt x="1" y="913"/>
                    <a:pt x="1" y="1916"/>
                  </a:cubicBezTo>
                  <a:cubicBezTo>
                    <a:pt x="1" y="2882"/>
                    <a:pt x="4337" y="3622"/>
                    <a:pt x="9784" y="3622"/>
                  </a:cubicBezTo>
                  <a:cubicBezTo>
                    <a:pt x="9997" y="3622"/>
                    <a:pt x="10211" y="3621"/>
                    <a:pt x="10426" y="3618"/>
                  </a:cubicBezTo>
                  <a:cubicBezTo>
                    <a:pt x="16202" y="3558"/>
                    <a:pt x="20852" y="2707"/>
                    <a:pt x="20822" y="1703"/>
                  </a:cubicBezTo>
                  <a:cubicBezTo>
                    <a:pt x="20822" y="750"/>
                    <a:pt x="16320" y="0"/>
                    <a:pt x="10729" y="0"/>
                  </a:cubicBezTo>
                  <a:close/>
                </a:path>
              </a:pathLst>
            </a:custGeom>
            <a:solidFill>
              <a:srgbClr val="e8b15a"/>
            </a:solidFill>
            <a:ln w="0">
              <a:noFill/>
            </a:ln>
          </p:spPr>
          <p:style>
            <a:lnRef idx="0"/>
            <a:fillRef idx="0"/>
            <a:effectRef idx="0"/>
            <a:fontRef idx="minor"/>
          </p:style>
          <p:txBody>
            <a:bodyPr tIns="123120" bIns="123120" anchor="ctr">
              <a:noAutofit/>
            </a:bodyPr>
            <a:p>
              <a:endParaRPr b="0" lang="en-US" sz="1400" spc="-1" strike="noStrike">
                <a:solidFill>
                  <a:srgbClr val="000000"/>
                </a:solidFill>
                <a:latin typeface="Arial"/>
              </a:endParaRPr>
            </a:p>
          </p:txBody>
        </p:sp>
        <p:sp>
          <p:nvSpPr>
            <p:cNvPr id="1671" name="Google Shape;2209;p 1"/>
            <p:cNvSpPr/>
            <p:nvPr/>
          </p:nvSpPr>
          <p:spPr>
            <a:xfrm>
              <a:off x="8344080" y="3992400"/>
              <a:ext cx="497520" cy="43200"/>
            </a:xfrm>
            <a:custGeom>
              <a:avLst/>
              <a:gdLst>
                <a:gd name="textAreaLeft" fmla="*/ 0 w 497520"/>
                <a:gd name="textAreaRight" fmla="*/ 497880 w 497520"/>
                <a:gd name="textAreaTop" fmla="*/ 0 h 43200"/>
                <a:gd name="textAreaBottom" fmla="*/ 43560 h 43200"/>
              </a:gdLst>
              <a:ahLst/>
              <a:rect l="textAreaLeft" t="textAreaTop" r="textAreaRight" b="textAreaBottom"/>
              <a:pathLst>
                <a:path w="16567" h="1677">
                  <a:moveTo>
                    <a:pt x="8845" y="1"/>
                  </a:moveTo>
                  <a:cubicBezTo>
                    <a:pt x="8654" y="1"/>
                    <a:pt x="8462" y="1"/>
                    <a:pt x="8268" y="3"/>
                  </a:cubicBezTo>
                  <a:cubicBezTo>
                    <a:pt x="3709" y="33"/>
                    <a:pt x="0" y="459"/>
                    <a:pt x="0" y="914"/>
                  </a:cubicBezTo>
                  <a:cubicBezTo>
                    <a:pt x="0" y="1351"/>
                    <a:pt x="3430" y="1676"/>
                    <a:pt x="7725" y="1676"/>
                  </a:cubicBezTo>
                  <a:cubicBezTo>
                    <a:pt x="7915" y="1676"/>
                    <a:pt x="8106" y="1676"/>
                    <a:pt x="8298" y="1674"/>
                  </a:cubicBezTo>
                  <a:cubicBezTo>
                    <a:pt x="12858" y="1614"/>
                    <a:pt x="16566" y="1218"/>
                    <a:pt x="16566" y="763"/>
                  </a:cubicBezTo>
                  <a:cubicBezTo>
                    <a:pt x="16566" y="326"/>
                    <a:pt x="13165" y="1"/>
                    <a:pt x="8845" y="1"/>
                  </a:cubicBezTo>
                  <a:close/>
                </a:path>
              </a:pathLst>
            </a:custGeom>
            <a:solidFill>
              <a:schemeClr val="dk2"/>
            </a:solidFill>
            <a:ln w="0">
              <a:noFill/>
            </a:ln>
          </p:spPr>
          <p:style>
            <a:lnRef idx="0"/>
            <a:fillRef idx="0"/>
            <a:effectRef idx="0"/>
            <a:fontRef idx="minor"/>
          </p:style>
          <p:txBody>
            <a:bodyPr tIns="56880" bIns="56880" anchor="ctr">
              <a:noAutofit/>
            </a:bodyPr>
            <a:p>
              <a:endParaRPr b="0" lang="en-US" sz="1400" spc="-1" strike="noStrike">
                <a:solidFill>
                  <a:srgbClr val="000000"/>
                </a:solidFill>
                <a:latin typeface="Arial"/>
              </a:endParaRPr>
            </a:p>
          </p:txBody>
        </p:sp>
        <p:sp>
          <p:nvSpPr>
            <p:cNvPr id="1672" name="Google Shape;2210;p 1"/>
            <p:cNvSpPr/>
            <p:nvPr/>
          </p:nvSpPr>
          <p:spPr>
            <a:xfrm>
              <a:off x="8344080" y="3992400"/>
              <a:ext cx="497520" cy="29520"/>
            </a:xfrm>
            <a:custGeom>
              <a:avLst/>
              <a:gdLst>
                <a:gd name="textAreaLeft" fmla="*/ 0 w 497520"/>
                <a:gd name="textAreaRight" fmla="*/ 497880 w 497520"/>
                <a:gd name="textAreaTop" fmla="*/ 0 h 29520"/>
                <a:gd name="textAreaBottom" fmla="*/ 29880 h 29520"/>
              </a:gdLst>
              <a:ahLst/>
              <a:rect l="textAreaLeft" t="textAreaTop" r="textAreaRight" b="textAreaBottom"/>
              <a:pathLst>
                <a:path w="16567" h="1163">
                  <a:moveTo>
                    <a:pt x="9336" y="0"/>
                  </a:moveTo>
                  <a:cubicBezTo>
                    <a:pt x="8986" y="0"/>
                    <a:pt x="8630" y="3"/>
                    <a:pt x="8268" y="8"/>
                  </a:cubicBezTo>
                  <a:cubicBezTo>
                    <a:pt x="3709" y="38"/>
                    <a:pt x="0" y="464"/>
                    <a:pt x="0" y="919"/>
                  </a:cubicBezTo>
                  <a:cubicBezTo>
                    <a:pt x="0" y="1011"/>
                    <a:pt x="122" y="1071"/>
                    <a:pt x="365" y="1163"/>
                  </a:cubicBezTo>
                  <a:cubicBezTo>
                    <a:pt x="1399" y="798"/>
                    <a:pt x="4529" y="524"/>
                    <a:pt x="8268" y="494"/>
                  </a:cubicBezTo>
                  <a:cubicBezTo>
                    <a:pt x="8505" y="492"/>
                    <a:pt x="8741" y="491"/>
                    <a:pt x="8973" y="491"/>
                  </a:cubicBezTo>
                  <a:cubicBezTo>
                    <a:pt x="12400" y="491"/>
                    <a:pt x="15234" y="698"/>
                    <a:pt x="16201" y="1011"/>
                  </a:cubicBezTo>
                  <a:cubicBezTo>
                    <a:pt x="16444" y="919"/>
                    <a:pt x="16566" y="828"/>
                    <a:pt x="16566" y="768"/>
                  </a:cubicBezTo>
                  <a:cubicBezTo>
                    <a:pt x="16566" y="320"/>
                    <a:pt x="13419" y="0"/>
                    <a:pt x="9336" y="0"/>
                  </a:cubicBezTo>
                  <a:close/>
                </a:path>
              </a:pathLst>
            </a:custGeom>
            <a:solidFill>
              <a:srgbClr val="d7a350"/>
            </a:solidFill>
            <a:ln w="0">
              <a:noFill/>
            </a:ln>
          </p:spPr>
          <p:style>
            <a:lnRef idx="0"/>
            <a:fillRef idx="0"/>
            <a:effectRef idx="0"/>
            <a:fontRef idx="minor"/>
          </p:style>
          <p:txBody>
            <a:bodyPr tIns="39600" bIns="39600" anchor="ctr">
              <a:noAutofit/>
            </a:bodyPr>
            <a:p>
              <a:endParaRPr b="0" lang="en-US" sz="1400" spc="-1" strike="noStrike">
                <a:solidFill>
                  <a:srgbClr val="000000"/>
                </a:solidFill>
                <a:latin typeface="Arial"/>
              </a:endParaRPr>
            </a:p>
          </p:txBody>
        </p:sp>
        <p:sp>
          <p:nvSpPr>
            <p:cNvPr id="1673" name="Google Shape;2211;p 1"/>
            <p:cNvSpPr/>
            <p:nvPr/>
          </p:nvSpPr>
          <p:spPr>
            <a:xfrm>
              <a:off x="7999560" y="4811040"/>
              <a:ext cx="628200" cy="125280"/>
            </a:xfrm>
            <a:custGeom>
              <a:avLst/>
              <a:gdLst>
                <a:gd name="textAreaLeft" fmla="*/ 0 w 628200"/>
                <a:gd name="textAreaRight" fmla="*/ 628560 w 628200"/>
                <a:gd name="textAreaTop" fmla="*/ 0 h 125280"/>
                <a:gd name="textAreaBottom" fmla="*/ 125640 h 125280"/>
              </a:gdLst>
              <a:ahLst/>
              <a:rect l="textAreaLeft" t="textAreaTop" r="textAreaRight" b="textAreaBottom"/>
              <a:pathLst>
                <a:path w="20913" h="4895">
                  <a:moveTo>
                    <a:pt x="0" y="0"/>
                  </a:moveTo>
                  <a:lnTo>
                    <a:pt x="0" y="3010"/>
                  </a:lnTo>
                  <a:cubicBezTo>
                    <a:pt x="0" y="4043"/>
                    <a:pt x="4681" y="4894"/>
                    <a:pt x="10456" y="4894"/>
                  </a:cubicBezTo>
                  <a:cubicBezTo>
                    <a:pt x="16232" y="4894"/>
                    <a:pt x="20912" y="4043"/>
                    <a:pt x="20912" y="3010"/>
                  </a:cubicBezTo>
                  <a:lnTo>
                    <a:pt x="20912" y="0"/>
                  </a:lnTo>
                  <a:close/>
                </a:path>
              </a:pathLst>
            </a:custGeom>
            <a:solidFill>
              <a:schemeClr val="accent4"/>
            </a:solidFill>
            <a:ln w="0">
              <a:noFill/>
            </a:ln>
          </p:spPr>
          <p:style>
            <a:lnRef idx="0"/>
            <a:fillRef idx="0"/>
            <a:effectRef idx="0"/>
            <a:fontRef idx="minor"/>
          </p:style>
          <p:txBody>
            <a:bodyPr tIns="165600" bIns="165600" anchor="ctr">
              <a:noAutofit/>
            </a:bodyPr>
            <a:p>
              <a:endParaRPr b="0" lang="en-US" sz="1400" spc="-1" strike="noStrike">
                <a:solidFill>
                  <a:srgbClr val="000000"/>
                </a:solidFill>
                <a:latin typeface="Arial"/>
              </a:endParaRPr>
            </a:p>
          </p:txBody>
        </p:sp>
        <p:sp>
          <p:nvSpPr>
            <p:cNvPr id="1674" name="Google Shape;2212;p 1"/>
            <p:cNvSpPr/>
            <p:nvPr/>
          </p:nvSpPr>
          <p:spPr>
            <a:xfrm>
              <a:off x="8606520" y="4778640"/>
              <a:ext cx="14400" cy="176400"/>
            </a:xfrm>
            <a:custGeom>
              <a:avLst/>
              <a:gdLst>
                <a:gd name="textAreaLeft" fmla="*/ 0 w 14400"/>
                <a:gd name="textAreaRight" fmla="*/ 14760 w 14400"/>
                <a:gd name="textAreaTop" fmla="*/ 0 h 176400"/>
                <a:gd name="textAreaBottom" fmla="*/ 176760 h 176400"/>
              </a:gdLst>
              <a:ahLst/>
              <a:rect l="textAreaLeft" t="textAreaTop" r="textAreaRight" b="textAreaBottom"/>
              <a:pathLst>
                <a:path w="488" h="6870">
                  <a:moveTo>
                    <a:pt x="1" y="0"/>
                  </a:moveTo>
                  <a:lnTo>
                    <a:pt x="1" y="6870"/>
                  </a:lnTo>
                  <a:lnTo>
                    <a:pt x="487" y="6870"/>
                  </a:lnTo>
                  <a:lnTo>
                    <a:pt x="487" y="0"/>
                  </a:lnTo>
                  <a:close/>
                </a:path>
              </a:pathLst>
            </a:custGeom>
            <a:solidFill>
              <a:srgbClr val="ffac06"/>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675" name="Google Shape;2213;p 1"/>
            <p:cNvSpPr/>
            <p:nvPr/>
          </p:nvSpPr>
          <p:spPr>
            <a:xfrm>
              <a:off x="8568000" y="4778640"/>
              <a:ext cx="14400" cy="176400"/>
            </a:xfrm>
            <a:custGeom>
              <a:avLst/>
              <a:gdLst>
                <a:gd name="textAreaLeft" fmla="*/ 0 w 14400"/>
                <a:gd name="textAreaRight" fmla="*/ 14760 w 14400"/>
                <a:gd name="textAreaTop" fmla="*/ 0 h 176400"/>
                <a:gd name="textAreaBottom" fmla="*/ 176760 h 176400"/>
              </a:gdLst>
              <a:ahLst/>
              <a:rect l="textAreaLeft" t="textAreaTop" r="textAreaRight" b="textAreaBottom"/>
              <a:pathLst>
                <a:path w="487" h="6870">
                  <a:moveTo>
                    <a:pt x="0" y="0"/>
                  </a:moveTo>
                  <a:lnTo>
                    <a:pt x="0" y="6870"/>
                  </a:lnTo>
                  <a:lnTo>
                    <a:pt x="487" y="6870"/>
                  </a:lnTo>
                  <a:lnTo>
                    <a:pt x="487" y="0"/>
                  </a:lnTo>
                  <a:close/>
                </a:path>
              </a:pathLst>
            </a:custGeom>
            <a:solidFill>
              <a:srgbClr val="ffac06"/>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676" name="Google Shape;2214;p 1"/>
            <p:cNvSpPr/>
            <p:nvPr/>
          </p:nvSpPr>
          <p:spPr>
            <a:xfrm>
              <a:off x="8524080" y="4778640"/>
              <a:ext cx="14040" cy="176400"/>
            </a:xfrm>
            <a:custGeom>
              <a:avLst/>
              <a:gdLst>
                <a:gd name="textAreaLeft" fmla="*/ 0 w 14040"/>
                <a:gd name="textAreaRight" fmla="*/ 14400 w 14040"/>
                <a:gd name="textAreaTop" fmla="*/ 0 h 176400"/>
                <a:gd name="textAreaBottom" fmla="*/ 176760 h 176400"/>
              </a:gdLst>
              <a:ahLst/>
              <a:rect l="textAreaLeft" t="textAreaTop" r="textAreaRight" b="textAreaBottom"/>
              <a:pathLst>
                <a:path w="487" h="6870">
                  <a:moveTo>
                    <a:pt x="0" y="0"/>
                  </a:moveTo>
                  <a:lnTo>
                    <a:pt x="0" y="6870"/>
                  </a:lnTo>
                  <a:lnTo>
                    <a:pt x="487" y="6870"/>
                  </a:lnTo>
                  <a:lnTo>
                    <a:pt x="487" y="0"/>
                  </a:lnTo>
                  <a:close/>
                </a:path>
              </a:pathLst>
            </a:custGeom>
            <a:solidFill>
              <a:srgbClr val="ffac06"/>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677" name="Google Shape;2215;p 1"/>
            <p:cNvSpPr/>
            <p:nvPr/>
          </p:nvSpPr>
          <p:spPr>
            <a:xfrm>
              <a:off x="8469360" y="4778640"/>
              <a:ext cx="14400" cy="176400"/>
            </a:xfrm>
            <a:custGeom>
              <a:avLst/>
              <a:gdLst>
                <a:gd name="textAreaLeft" fmla="*/ 0 w 14400"/>
                <a:gd name="textAreaRight" fmla="*/ 14760 w 14400"/>
                <a:gd name="textAreaTop" fmla="*/ 0 h 176400"/>
                <a:gd name="textAreaBottom" fmla="*/ 176760 h 176400"/>
              </a:gdLst>
              <a:ahLst/>
              <a:rect l="textAreaLeft" t="textAreaTop" r="textAreaRight" b="textAreaBottom"/>
              <a:pathLst>
                <a:path w="487" h="6870">
                  <a:moveTo>
                    <a:pt x="1" y="0"/>
                  </a:moveTo>
                  <a:lnTo>
                    <a:pt x="1" y="6870"/>
                  </a:lnTo>
                  <a:lnTo>
                    <a:pt x="487" y="6870"/>
                  </a:lnTo>
                  <a:lnTo>
                    <a:pt x="487" y="0"/>
                  </a:lnTo>
                  <a:close/>
                </a:path>
              </a:pathLst>
            </a:custGeom>
            <a:solidFill>
              <a:srgbClr val="ffac06"/>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678" name="Google Shape;2216;p 1"/>
            <p:cNvSpPr/>
            <p:nvPr/>
          </p:nvSpPr>
          <p:spPr>
            <a:xfrm>
              <a:off x="8407800" y="4778640"/>
              <a:ext cx="15480" cy="176400"/>
            </a:xfrm>
            <a:custGeom>
              <a:avLst/>
              <a:gdLst>
                <a:gd name="textAreaLeft" fmla="*/ 0 w 15480"/>
                <a:gd name="textAreaRight" fmla="*/ 15840 w 15480"/>
                <a:gd name="textAreaTop" fmla="*/ 0 h 176400"/>
                <a:gd name="textAreaBottom" fmla="*/ 176760 h 176400"/>
              </a:gdLst>
              <a:ahLst/>
              <a:rect l="textAreaLeft" t="textAreaTop" r="textAreaRight" b="textAreaBottom"/>
              <a:pathLst>
                <a:path w="517" h="6870">
                  <a:moveTo>
                    <a:pt x="0" y="0"/>
                  </a:moveTo>
                  <a:lnTo>
                    <a:pt x="0" y="6870"/>
                  </a:lnTo>
                  <a:lnTo>
                    <a:pt x="517" y="6870"/>
                  </a:lnTo>
                  <a:lnTo>
                    <a:pt x="517" y="0"/>
                  </a:lnTo>
                  <a:close/>
                </a:path>
              </a:pathLst>
            </a:custGeom>
            <a:solidFill>
              <a:srgbClr val="ffac06"/>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679" name="Google Shape;2217;p 1"/>
            <p:cNvSpPr/>
            <p:nvPr/>
          </p:nvSpPr>
          <p:spPr>
            <a:xfrm>
              <a:off x="8341920" y="4778640"/>
              <a:ext cx="15480" cy="176400"/>
            </a:xfrm>
            <a:custGeom>
              <a:avLst/>
              <a:gdLst>
                <a:gd name="textAreaLeft" fmla="*/ 0 w 15480"/>
                <a:gd name="textAreaRight" fmla="*/ 15840 w 15480"/>
                <a:gd name="textAreaTop" fmla="*/ 0 h 176400"/>
                <a:gd name="textAreaBottom" fmla="*/ 176760 h 176400"/>
              </a:gdLst>
              <a:ahLst/>
              <a:rect l="textAreaLeft" t="textAreaTop" r="textAreaRight" b="textAreaBottom"/>
              <a:pathLst>
                <a:path w="518" h="6870">
                  <a:moveTo>
                    <a:pt x="1" y="0"/>
                  </a:moveTo>
                  <a:lnTo>
                    <a:pt x="1" y="6870"/>
                  </a:lnTo>
                  <a:lnTo>
                    <a:pt x="517" y="6870"/>
                  </a:lnTo>
                  <a:lnTo>
                    <a:pt x="517" y="0"/>
                  </a:lnTo>
                  <a:close/>
                </a:path>
              </a:pathLst>
            </a:custGeom>
            <a:solidFill>
              <a:srgbClr val="ffac06"/>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680" name="Google Shape;2218;p 1"/>
            <p:cNvSpPr/>
            <p:nvPr/>
          </p:nvSpPr>
          <p:spPr>
            <a:xfrm>
              <a:off x="7999560" y="4760640"/>
              <a:ext cx="628200" cy="96840"/>
            </a:xfrm>
            <a:custGeom>
              <a:avLst/>
              <a:gdLst>
                <a:gd name="textAreaLeft" fmla="*/ 0 w 628200"/>
                <a:gd name="textAreaRight" fmla="*/ 628560 w 628200"/>
                <a:gd name="textAreaTop" fmla="*/ 0 h 96840"/>
                <a:gd name="textAreaBottom" fmla="*/ 97200 h 96840"/>
              </a:gdLst>
              <a:ahLst/>
              <a:rect l="textAreaLeft" t="textAreaTop" r="textAreaRight" b="textAreaBottom"/>
              <a:pathLst>
                <a:path w="20913" h="3770">
                  <a:moveTo>
                    <a:pt x="10456" y="0"/>
                  </a:moveTo>
                  <a:cubicBezTo>
                    <a:pt x="4681" y="0"/>
                    <a:pt x="0" y="851"/>
                    <a:pt x="0" y="1885"/>
                  </a:cubicBezTo>
                  <a:cubicBezTo>
                    <a:pt x="0" y="2918"/>
                    <a:pt x="4681" y="3769"/>
                    <a:pt x="10456" y="3769"/>
                  </a:cubicBezTo>
                  <a:cubicBezTo>
                    <a:pt x="16232" y="3769"/>
                    <a:pt x="20912" y="2918"/>
                    <a:pt x="20912" y="1885"/>
                  </a:cubicBezTo>
                  <a:cubicBezTo>
                    <a:pt x="20912" y="851"/>
                    <a:pt x="16232" y="0"/>
                    <a:pt x="10456" y="0"/>
                  </a:cubicBezTo>
                  <a:close/>
                </a:path>
              </a:pathLst>
            </a:custGeom>
            <a:solidFill>
              <a:srgbClr val="e8b15a"/>
            </a:solidFill>
            <a:ln w="0">
              <a:noFill/>
            </a:ln>
          </p:spPr>
          <p:style>
            <a:lnRef idx="0"/>
            <a:fillRef idx="0"/>
            <a:effectRef idx="0"/>
            <a:fontRef idx="minor"/>
          </p:style>
          <p:txBody>
            <a:bodyPr tIns="128160" bIns="128160" anchor="ctr">
              <a:noAutofit/>
            </a:bodyPr>
            <a:p>
              <a:endParaRPr b="0" lang="en-US" sz="1400" spc="-1" strike="noStrike">
                <a:solidFill>
                  <a:srgbClr val="000000"/>
                </a:solidFill>
                <a:latin typeface="Arial"/>
              </a:endParaRPr>
            </a:p>
          </p:txBody>
        </p:sp>
        <p:sp>
          <p:nvSpPr>
            <p:cNvPr id="1681" name="Google Shape;2219;p 1"/>
            <p:cNvSpPr/>
            <p:nvPr/>
          </p:nvSpPr>
          <p:spPr>
            <a:xfrm>
              <a:off x="8064360" y="4781880"/>
              <a:ext cx="498600" cy="44280"/>
            </a:xfrm>
            <a:custGeom>
              <a:avLst/>
              <a:gdLst>
                <a:gd name="textAreaLeft" fmla="*/ 0 w 498600"/>
                <a:gd name="textAreaRight" fmla="*/ 498960 w 498600"/>
                <a:gd name="textAreaTop" fmla="*/ 0 h 44280"/>
                <a:gd name="textAreaBottom" fmla="*/ 44640 h 44280"/>
              </a:gdLst>
              <a:ahLst/>
              <a:rect l="textAreaLeft" t="textAreaTop" r="textAreaRight" b="textAreaBottom"/>
              <a:pathLst>
                <a:path w="16597" h="1734">
                  <a:moveTo>
                    <a:pt x="8298" y="1"/>
                  </a:moveTo>
                  <a:cubicBezTo>
                    <a:pt x="3709" y="1"/>
                    <a:pt x="0" y="396"/>
                    <a:pt x="0" y="852"/>
                  </a:cubicBezTo>
                  <a:cubicBezTo>
                    <a:pt x="0" y="1338"/>
                    <a:pt x="3709" y="1733"/>
                    <a:pt x="8298" y="1733"/>
                  </a:cubicBezTo>
                  <a:cubicBezTo>
                    <a:pt x="12888" y="1733"/>
                    <a:pt x="16596" y="1338"/>
                    <a:pt x="16596" y="852"/>
                  </a:cubicBezTo>
                  <a:cubicBezTo>
                    <a:pt x="16596" y="396"/>
                    <a:pt x="12888" y="1"/>
                    <a:pt x="8298" y="1"/>
                  </a:cubicBezTo>
                  <a:close/>
                </a:path>
              </a:pathLst>
            </a:custGeom>
            <a:solidFill>
              <a:srgbClr val="ffb127"/>
            </a:solidFill>
            <a:ln w="0">
              <a:noFill/>
            </a:ln>
          </p:spPr>
          <p:style>
            <a:lnRef idx="0"/>
            <a:fillRef idx="0"/>
            <a:effectRef idx="0"/>
            <a:fontRef idx="minor"/>
          </p:style>
          <p:txBody>
            <a:bodyPr tIns="59040" bIns="59040" anchor="ctr">
              <a:noAutofit/>
            </a:bodyPr>
            <a:p>
              <a:endParaRPr b="0" lang="en-US" sz="1400" spc="-1" strike="noStrike">
                <a:solidFill>
                  <a:srgbClr val="000000"/>
                </a:solidFill>
                <a:latin typeface="Arial"/>
              </a:endParaRPr>
            </a:p>
          </p:txBody>
        </p:sp>
        <p:sp>
          <p:nvSpPr>
            <p:cNvPr id="1682" name="Google Shape;2220;p 1"/>
            <p:cNvSpPr/>
            <p:nvPr/>
          </p:nvSpPr>
          <p:spPr>
            <a:xfrm>
              <a:off x="8064360" y="4781880"/>
              <a:ext cx="498600" cy="28800"/>
            </a:xfrm>
            <a:custGeom>
              <a:avLst/>
              <a:gdLst>
                <a:gd name="textAreaLeft" fmla="*/ 0 w 498600"/>
                <a:gd name="textAreaRight" fmla="*/ 498960 w 498600"/>
                <a:gd name="textAreaTop" fmla="*/ 0 h 28800"/>
                <a:gd name="textAreaBottom" fmla="*/ 29160 h 28800"/>
              </a:gdLst>
              <a:ahLst/>
              <a:rect l="textAreaLeft" t="textAreaTop" r="textAreaRight" b="textAreaBottom"/>
              <a:pathLst>
                <a:path w="16597" h="1126">
                  <a:moveTo>
                    <a:pt x="8298" y="1"/>
                  </a:moveTo>
                  <a:cubicBezTo>
                    <a:pt x="3709" y="1"/>
                    <a:pt x="0" y="396"/>
                    <a:pt x="0" y="852"/>
                  </a:cubicBezTo>
                  <a:cubicBezTo>
                    <a:pt x="0" y="943"/>
                    <a:pt x="122" y="1034"/>
                    <a:pt x="365" y="1125"/>
                  </a:cubicBezTo>
                  <a:cubicBezTo>
                    <a:pt x="1399" y="761"/>
                    <a:pt x="4560" y="487"/>
                    <a:pt x="8298" y="487"/>
                  </a:cubicBezTo>
                  <a:cubicBezTo>
                    <a:pt x="12037" y="487"/>
                    <a:pt x="15229" y="761"/>
                    <a:pt x="16262" y="1125"/>
                  </a:cubicBezTo>
                  <a:cubicBezTo>
                    <a:pt x="16475" y="1034"/>
                    <a:pt x="16596" y="943"/>
                    <a:pt x="16596" y="852"/>
                  </a:cubicBezTo>
                  <a:cubicBezTo>
                    <a:pt x="16596" y="396"/>
                    <a:pt x="12888" y="1"/>
                    <a:pt x="8298" y="1"/>
                  </a:cubicBezTo>
                  <a:close/>
                </a:path>
              </a:pathLst>
            </a:custGeom>
            <a:solidFill>
              <a:srgbClr val="e38601"/>
            </a:solidFill>
            <a:ln w="0">
              <a:noFill/>
            </a:ln>
          </p:spPr>
          <p:style>
            <a:lnRef idx="0"/>
            <a:fillRef idx="0"/>
            <a:effectRef idx="0"/>
            <a:fontRef idx="minor"/>
          </p:style>
          <p:txBody>
            <a:bodyPr tIns="38160" bIns="38160" anchor="ctr">
              <a:noAutofit/>
            </a:bodyPr>
            <a:p>
              <a:endParaRPr b="0" lang="en-US" sz="1400" spc="-1" strike="noStrike">
                <a:solidFill>
                  <a:srgbClr val="000000"/>
                </a:solidFill>
                <a:latin typeface="Arial"/>
              </a:endParaRPr>
            </a:p>
          </p:txBody>
        </p:sp>
        <p:sp>
          <p:nvSpPr>
            <p:cNvPr id="1683" name="Google Shape;2221;p 1"/>
            <p:cNvSpPr/>
            <p:nvPr/>
          </p:nvSpPr>
          <p:spPr>
            <a:xfrm>
              <a:off x="7962120" y="4709160"/>
              <a:ext cx="627480" cy="125640"/>
            </a:xfrm>
            <a:custGeom>
              <a:avLst/>
              <a:gdLst>
                <a:gd name="textAreaLeft" fmla="*/ 0 w 627480"/>
                <a:gd name="textAreaRight" fmla="*/ 627840 w 627480"/>
                <a:gd name="textAreaTop" fmla="*/ 0 h 125640"/>
                <a:gd name="textAreaBottom" fmla="*/ 126000 h 125640"/>
              </a:gdLst>
              <a:ahLst/>
              <a:rect l="textAreaLeft" t="textAreaTop" r="textAreaRight" b="textAreaBottom"/>
              <a:pathLst>
                <a:path w="20882" h="4895">
                  <a:moveTo>
                    <a:pt x="0" y="1"/>
                  </a:moveTo>
                  <a:lnTo>
                    <a:pt x="0" y="3010"/>
                  </a:lnTo>
                  <a:cubicBezTo>
                    <a:pt x="0" y="4044"/>
                    <a:pt x="4681" y="4895"/>
                    <a:pt x="10456" y="4895"/>
                  </a:cubicBezTo>
                  <a:cubicBezTo>
                    <a:pt x="16201" y="4895"/>
                    <a:pt x="20882" y="4044"/>
                    <a:pt x="20882" y="3010"/>
                  </a:cubicBezTo>
                  <a:lnTo>
                    <a:pt x="20882" y="1"/>
                  </a:lnTo>
                  <a:close/>
                </a:path>
              </a:pathLst>
            </a:custGeom>
            <a:solidFill>
              <a:schemeClr val="accent4"/>
            </a:solidFill>
            <a:ln w="0">
              <a:noFill/>
            </a:ln>
          </p:spPr>
          <p:style>
            <a:lnRef idx="0"/>
            <a:fillRef idx="0"/>
            <a:effectRef idx="0"/>
            <a:fontRef idx="minor"/>
          </p:style>
          <p:txBody>
            <a:bodyPr tIns="165600" bIns="165600" anchor="ctr">
              <a:noAutofit/>
            </a:bodyPr>
            <a:p>
              <a:endParaRPr b="0" lang="en-US" sz="1400" spc="-1" strike="noStrike">
                <a:solidFill>
                  <a:srgbClr val="000000"/>
                </a:solidFill>
                <a:latin typeface="Arial"/>
              </a:endParaRPr>
            </a:p>
          </p:txBody>
        </p:sp>
        <p:sp>
          <p:nvSpPr>
            <p:cNvPr id="1684" name="Google Shape;2222;p 1"/>
            <p:cNvSpPr/>
            <p:nvPr/>
          </p:nvSpPr>
          <p:spPr>
            <a:xfrm>
              <a:off x="7968600" y="4677120"/>
              <a:ext cx="15120" cy="176400"/>
            </a:xfrm>
            <a:custGeom>
              <a:avLst/>
              <a:gdLst>
                <a:gd name="textAreaLeft" fmla="*/ 0 w 15120"/>
                <a:gd name="textAreaRight" fmla="*/ 15480 w 15120"/>
                <a:gd name="textAreaTop" fmla="*/ 0 h 176400"/>
                <a:gd name="textAreaBottom" fmla="*/ 176760 h 176400"/>
              </a:gdLst>
              <a:ahLst/>
              <a:rect l="textAreaLeft" t="textAreaTop" r="textAreaRight" b="textAreaBottom"/>
              <a:pathLst>
                <a:path w="518" h="6871">
                  <a:moveTo>
                    <a:pt x="1" y="1"/>
                  </a:moveTo>
                  <a:lnTo>
                    <a:pt x="1" y="6870"/>
                  </a:lnTo>
                  <a:lnTo>
                    <a:pt x="518" y="6870"/>
                  </a:lnTo>
                  <a:lnTo>
                    <a:pt x="518" y="1"/>
                  </a:lnTo>
                  <a:close/>
                </a:path>
              </a:pathLst>
            </a:custGeom>
            <a:solidFill>
              <a:srgbClr val="ffac06"/>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685" name="Google Shape;2223;p 1"/>
            <p:cNvSpPr/>
            <p:nvPr/>
          </p:nvSpPr>
          <p:spPr>
            <a:xfrm>
              <a:off x="8007840" y="4677120"/>
              <a:ext cx="14400" cy="176400"/>
            </a:xfrm>
            <a:custGeom>
              <a:avLst/>
              <a:gdLst>
                <a:gd name="textAreaLeft" fmla="*/ 0 w 14400"/>
                <a:gd name="textAreaRight" fmla="*/ 14760 w 14400"/>
                <a:gd name="textAreaTop" fmla="*/ 0 h 176400"/>
                <a:gd name="textAreaBottom" fmla="*/ 176760 h 176400"/>
              </a:gdLst>
              <a:ahLst/>
              <a:rect l="textAreaLeft" t="textAreaTop" r="textAreaRight" b="textAreaBottom"/>
              <a:pathLst>
                <a:path w="488" h="6871">
                  <a:moveTo>
                    <a:pt x="1" y="1"/>
                  </a:moveTo>
                  <a:lnTo>
                    <a:pt x="1" y="6870"/>
                  </a:lnTo>
                  <a:lnTo>
                    <a:pt x="487" y="6870"/>
                  </a:lnTo>
                  <a:lnTo>
                    <a:pt x="487" y="1"/>
                  </a:lnTo>
                  <a:close/>
                </a:path>
              </a:pathLst>
            </a:custGeom>
            <a:solidFill>
              <a:srgbClr val="ffac06"/>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686" name="Google Shape;2224;p 1"/>
            <p:cNvSpPr/>
            <p:nvPr/>
          </p:nvSpPr>
          <p:spPr>
            <a:xfrm>
              <a:off x="8051400" y="4677120"/>
              <a:ext cx="14400" cy="176400"/>
            </a:xfrm>
            <a:custGeom>
              <a:avLst/>
              <a:gdLst>
                <a:gd name="textAreaLeft" fmla="*/ 0 w 14400"/>
                <a:gd name="textAreaRight" fmla="*/ 14760 w 14400"/>
                <a:gd name="textAreaTop" fmla="*/ 0 h 176400"/>
                <a:gd name="textAreaBottom" fmla="*/ 176760 h 176400"/>
              </a:gdLst>
              <a:ahLst/>
              <a:rect l="textAreaLeft" t="textAreaTop" r="textAreaRight" b="textAreaBottom"/>
              <a:pathLst>
                <a:path w="488" h="6871">
                  <a:moveTo>
                    <a:pt x="1" y="1"/>
                  </a:moveTo>
                  <a:lnTo>
                    <a:pt x="1" y="6870"/>
                  </a:lnTo>
                  <a:lnTo>
                    <a:pt x="487" y="6870"/>
                  </a:lnTo>
                  <a:lnTo>
                    <a:pt x="487" y="1"/>
                  </a:lnTo>
                  <a:close/>
                </a:path>
              </a:pathLst>
            </a:custGeom>
            <a:solidFill>
              <a:srgbClr val="ffac06"/>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687" name="Google Shape;2225;p 1"/>
            <p:cNvSpPr/>
            <p:nvPr/>
          </p:nvSpPr>
          <p:spPr>
            <a:xfrm>
              <a:off x="8232480" y="4677120"/>
              <a:ext cx="14400" cy="176400"/>
            </a:xfrm>
            <a:custGeom>
              <a:avLst/>
              <a:gdLst>
                <a:gd name="textAreaLeft" fmla="*/ 0 w 14400"/>
                <a:gd name="textAreaRight" fmla="*/ 14760 w 14400"/>
                <a:gd name="textAreaTop" fmla="*/ 0 h 176400"/>
                <a:gd name="textAreaBottom" fmla="*/ 176760 h 176400"/>
              </a:gdLst>
              <a:ahLst/>
              <a:rect l="textAreaLeft" t="textAreaTop" r="textAreaRight" b="textAreaBottom"/>
              <a:pathLst>
                <a:path w="487" h="6871">
                  <a:moveTo>
                    <a:pt x="0" y="1"/>
                  </a:moveTo>
                  <a:lnTo>
                    <a:pt x="0" y="6870"/>
                  </a:lnTo>
                  <a:lnTo>
                    <a:pt x="486" y="6870"/>
                  </a:lnTo>
                  <a:lnTo>
                    <a:pt x="486" y="1"/>
                  </a:lnTo>
                  <a:close/>
                </a:path>
              </a:pathLst>
            </a:custGeom>
            <a:solidFill>
              <a:srgbClr val="ffac06"/>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688" name="Google Shape;2226;p 1"/>
            <p:cNvSpPr/>
            <p:nvPr/>
          </p:nvSpPr>
          <p:spPr>
            <a:xfrm>
              <a:off x="8568720" y="4677120"/>
              <a:ext cx="14400" cy="176400"/>
            </a:xfrm>
            <a:custGeom>
              <a:avLst/>
              <a:gdLst>
                <a:gd name="textAreaLeft" fmla="*/ 0 w 14400"/>
                <a:gd name="textAreaRight" fmla="*/ 14760 w 14400"/>
                <a:gd name="textAreaTop" fmla="*/ 0 h 176400"/>
                <a:gd name="textAreaBottom" fmla="*/ 176760 h 176400"/>
              </a:gdLst>
              <a:ahLst/>
              <a:rect l="textAreaLeft" t="textAreaTop" r="textAreaRight" b="textAreaBottom"/>
              <a:pathLst>
                <a:path w="488" h="6871">
                  <a:moveTo>
                    <a:pt x="1" y="1"/>
                  </a:moveTo>
                  <a:lnTo>
                    <a:pt x="1" y="6870"/>
                  </a:lnTo>
                  <a:lnTo>
                    <a:pt x="487" y="6870"/>
                  </a:lnTo>
                  <a:lnTo>
                    <a:pt x="487" y="1"/>
                  </a:lnTo>
                  <a:close/>
                </a:path>
              </a:pathLst>
            </a:custGeom>
            <a:solidFill>
              <a:srgbClr val="ffac06"/>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689" name="Google Shape;2227;p 1"/>
            <p:cNvSpPr/>
            <p:nvPr/>
          </p:nvSpPr>
          <p:spPr>
            <a:xfrm>
              <a:off x="8529480" y="4677120"/>
              <a:ext cx="15120" cy="176400"/>
            </a:xfrm>
            <a:custGeom>
              <a:avLst/>
              <a:gdLst>
                <a:gd name="textAreaLeft" fmla="*/ 0 w 15120"/>
                <a:gd name="textAreaRight" fmla="*/ 15480 w 15120"/>
                <a:gd name="textAreaTop" fmla="*/ 0 h 176400"/>
                <a:gd name="textAreaBottom" fmla="*/ 176760 h 176400"/>
              </a:gdLst>
              <a:ahLst/>
              <a:rect l="textAreaLeft" t="textAreaTop" r="textAreaRight" b="textAreaBottom"/>
              <a:pathLst>
                <a:path w="518" h="6871">
                  <a:moveTo>
                    <a:pt x="1" y="1"/>
                  </a:moveTo>
                  <a:lnTo>
                    <a:pt x="1" y="6870"/>
                  </a:lnTo>
                  <a:lnTo>
                    <a:pt x="517" y="6870"/>
                  </a:lnTo>
                  <a:lnTo>
                    <a:pt x="517" y="1"/>
                  </a:lnTo>
                  <a:close/>
                </a:path>
              </a:pathLst>
            </a:custGeom>
            <a:solidFill>
              <a:srgbClr val="ffac06"/>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690" name="Google Shape;2228;p 1"/>
            <p:cNvSpPr/>
            <p:nvPr/>
          </p:nvSpPr>
          <p:spPr>
            <a:xfrm>
              <a:off x="8485560" y="4677120"/>
              <a:ext cx="14400" cy="176400"/>
            </a:xfrm>
            <a:custGeom>
              <a:avLst/>
              <a:gdLst>
                <a:gd name="textAreaLeft" fmla="*/ 0 w 14400"/>
                <a:gd name="textAreaRight" fmla="*/ 14760 w 14400"/>
                <a:gd name="textAreaTop" fmla="*/ 0 h 176400"/>
                <a:gd name="textAreaBottom" fmla="*/ 176760 h 176400"/>
              </a:gdLst>
              <a:ahLst/>
              <a:rect l="textAreaLeft" t="textAreaTop" r="textAreaRight" b="textAreaBottom"/>
              <a:pathLst>
                <a:path w="488" h="6871">
                  <a:moveTo>
                    <a:pt x="1" y="1"/>
                  </a:moveTo>
                  <a:lnTo>
                    <a:pt x="1" y="6870"/>
                  </a:lnTo>
                  <a:lnTo>
                    <a:pt x="487" y="6870"/>
                  </a:lnTo>
                  <a:lnTo>
                    <a:pt x="487" y="1"/>
                  </a:lnTo>
                  <a:close/>
                </a:path>
              </a:pathLst>
            </a:custGeom>
            <a:solidFill>
              <a:srgbClr val="ffac06"/>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691" name="Google Shape;2229;p 1"/>
            <p:cNvSpPr/>
            <p:nvPr/>
          </p:nvSpPr>
          <p:spPr>
            <a:xfrm>
              <a:off x="8430840" y="4677120"/>
              <a:ext cx="14400" cy="176400"/>
            </a:xfrm>
            <a:custGeom>
              <a:avLst/>
              <a:gdLst>
                <a:gd name="textAreaLeft" fmla="*/ 0 w 14400"/>
                <a:gd name="textAreaRight" fmla="*/ 14760 w 14400"/>
                <a:gd name="textAreaTop" fmla="*/ 0 h 176400"/>
                <a:gd name="textAreaBottom" fmla="*/ 176760 h 176400"/>
              </a:gdLst>
              <a:ahLst/>
              <a:rect l="textAreaLeft" t="textAreaTop" r="textAreaRight" b="textAreaBottom"/>
              <a:pathLst>
                <a:path w="487" h="6871">
                  <a:moveTo>
                    <a:pt x="0" y="1"/>
                  </a:moveTo>
                  <a:lnTo>
                    <a:pt x="0" y="6870"/>
                  </a:lnTo>
                  <a:lnTo>
                    <a:pt x="486" y="6870"/>
                  </a:lnTo>
                  <a:lnTo>
                    <a:pt x="486" y="1"/>
                  </a:lnTo>
                  <a:close/>
                </a:path>
              </a:pathLst>
            </a:custGeom>
            <a:solidFill>
              <a:srgbClr val="ffac06"/>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692" name="Google Shape;2230;p 1"/>
            <p:cNvSpPr/>
            <p:nvPr/>
          </p:nvSpPr>
          <p:spPr>
            <a:xfrm>
              <a:off x="8370360" y="4677120"/>
              <a:ext cx="14400" cy="176400"/>
            </a:xfrm>
            <a:custGeom>
              <a:avLst/>
              <a:gdLst>
                <a:gd name="textAreaLeft" fmla="*/ 0 w 14400"/>
                <a:gd name="textAreaRight" fmla="*/ 14760 w 14400"/>
                <a:gd name="textAreaTop" fmla="*/ 0 h 176400"/>
                <a:gd name="textAreaBottom" fmla="*/ 176760 h 176400"/>
              </a:gdLst>
              <a:ahLst/>
              <a:rect l="textAreaLeft" t="textAreaTop" r="textAreaRight" b="textAreaBottom"/>
              <a:pathLst>
                <a:path w="488" h="6871">
                  <a:moveTo>
                    <a:pt x="1" y="1"/>
                  </a:moveTo>
                  <a:lnTo>
                    <a:pt x="1" y="6870"/>
                  </a:lnTo>
                  <a:lnTo>
                    <a:pt x="487" y="6870"/>
                  </a:lnTo>
                  <a:lnTo>
                    <a:pt x="487" y="1"/>
                  </a:lnTo>
                  <a:close/>
                </a:path>
              </a:pathLst>
            </a:custGeom>
            <a:solidFill>
              <a:srgbClr val="ffac06"/>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693" name="Google Shape;2231;p 1"/>
            <p:cNvSpPr/>
            <p:nvPr/>
          </p:nvSpPr>
          <p:spPr>
            <a:xfrm>
              <a:off x="8304840" y="4677120"/>
              <a:ext cx="14040" cy="176400"/>
            </a:xfrm>
            <a:custGeom>
              <a:avLst/>
              <a:gdLst>
                <a:gd name="textAreaLeft" fmla="*/ 0 w 14040"/>
                <a:gd name="textAreaRight" fmla="*/ 14400 w 14040"/>
                <a:gd name="textAreaTop" fmla="*/ 0 h 176400"/>
                <a:gd name="textAreaBottom" fmla="*/ 176760 h 176400"/>
              </a:gdLst>
              <a:ahLst/>
              <a:rect l="textAreaLeft" t="textAreaTop" r="textAreaRight" b="textAreaBottom"/>
              <a:pathLst>
                <a:path w="487" h="6871">
                  <a:moveTo>
                    <a:pt x="0" y="1"/>
                  </a:moveTo>
                  <a:lnTo>
                    <a:pt x="0" y="6870"/>
                  </a:lnTo>
                  <a:lnTo>
                    <a:pt x="487" y="6870"/>
                  </a:lnTo>
                  <a:lnTo>
                    <a:pt x="487" y="1"/>
                  </a:lnTo>
                  <a:close/>
                </a:path>
              </a:pathLst>
            </a:custGeom>
            <a:solidFill>
              <a:srgbClr val="ffac06"/>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694" name="Google Shape;2232;p 1"/>
            <p:cNvSpPr/>
            <p:nvPr/>
          </p:nvSpPr>
          <p:spPr>
            <a:xfrm>
              <a:off x="7962120" y="4659120"/>
              <a:ext cx="627480" cy="96840"/>
            </a:xfrm>
            <a:custGeom>
              <a:avLst/>
              <a:gdLst>
                <a:gd name="textAreaLeft" fmla="*/ 0 w 627480"/>
                <a:gd name="textAreaRight" fmla="*/ 627840 w 627480"/>
                <a:gd name="textAreaTop" fmla="*/ 0 h 96840"/>
                <a:gd name="textAreaBottom" fmla="*/ 97200 h 96840"/>
              </a:gdLst>
              <a:ahLst/>
              <a:rect l="textAreaLeft" t="textAreaTop" r="textAreaRight" b="textAreaBottom"/>
              <a:pathLst>
                <a:path w="20882" h="3770">
                  <a:moveTo>
                    <a:pt x="10456" y="1"/>
                  </a:moveTo>
                  <a:cubicBezTo>
                    <a:pt x="4681" y="1"/>
                    <a:pt x="0" y="852"/>
                    <a:pt x="0" y="1885"/>
                  </a:cubicBezTo>
                  <a:cubicBezTo>
                    <a:pt x="0" y="2919"/>
                    <a:pt x="4681" y="3770"/>
                    <a:pt x="10456" y="3770"/>
                  </a:cubicBezTo>
                  <a:cubicBezTo>
                    <a:pt x="16201" y="3770"/>
                    <a:pt x="20882" y="2919"/>
                    <a:pt x="20882" y="1885"/>
                  </a:cubicBezTo>
                  <a:cubicBezTo>
                    <a:pt x="20882" y="852"/>
                    <a:pt x="16201" y="1"/>
                    <a:pt x="10456" y="1"/>
                  </a:cubicBezTo>
                  <a:close/>
                </a:path>
              </a:pathLst>
            </a:custGeom>
            <a:solidFill>
              <a:srgbClr val="e8b15a"/>
            </a:solidFill>
            <a:ln w="0">
              <a:noFill/>
            </a:ln>
          </p:spPr>
          <p:style>
            <a:lnRef idx="0"/>
            <a:fillRef idx="0"/>
            <a:effectRef idx="0"/>
            <a:fontRef idx="minor"/>
          </p:style>
          <p:txBody>
            <a:bodyPr tIns="128160" bIns="128160" anchor="ctr">
              <a:noAutofit/>
            </a:bodyPr>
            <a:p>
              <a:endParaRPr b="0" lang="en-US" sz="1400" spc="-1" strike="noStrike">
                <a:solidFill>
                  <a:srgbClr val="000000"/>
                </a:solidFill>
                <a:latin typeface="Arial"/>
              </a:endParaRPr>
            </a:p>
          </p:txBody>
        </p:sp>
        <p:sp>
          <p:nvSpPr>
            <p:cNvPr id="1695" name="Google Shape;2233;p 1"/>
            <p:cNvSpPr/>
            <p:nvPr/>
          </p:nvSpPr>
          <p:spPr>
            <a:xfrm>
              <a:off x="8025840" y="4680000"/>
              <a:ext cx="499680" cy="44280"/>
            </a:xfrm>
            <a:custGeom>
              <a:avLst/>
              <a:gdLst>
                <a:gd name="textAreaLeft" fmla="*/ 0 w 499680"/>
                <a:gd name="textAreaRight" fmla="*/ 500040 w 499680"/>
                <a:gd name="textAreaTop" fmla="*/ 0 h 44280"/>
                <a:gd name="textAreaBottom" fmla="*/ 44640 h 44280"/>
              </a:gdLst>
              <a:ahLst/>
              <a:rect l="textAreaLeft" t="textAreaTop" r="textAreaRight" b="textAreaBottom"/>
              <a:pathLst>
                <a:path w="16628" h="1733">
                  <a:moveTo>
                    <a:pt x="8329" y="0"/>
                  </a:moveTo>
                  <a:cubicBezTo>
                    <a:pt x="3739" y="0"/>
                    <a:pt x="1" y="395"/>
                    <a:pt x="1" y="882"/>
                  </a:cubicBezTo>
                  <a:cubicBezTo>
                    <a:pt x="1" y="1338"/>
                    <a:pt x="3739" y="1733"/>
                    <a:pt x="8329" y="1733"/>
                  </a:cubicBezTo>
                  <a:cubicBezTo>
                    <a:pt x="12919" y="1733"/>
                    <a:pt x="16627" y="1338"/>
                    <a:pt x="16627" y="882"/>
                  </a:cubicBezTo>
                  <a:cubicBezTo>
                    <a:pt x="16627" y="395"/>
                    <a:pt x="12919" y="0"/>
                    <a:pt x="8329" y="0"/>
                  </a:cubicBezTo>
                  <a:close/>
                </a:path>
              </a:pathLst>
            </a:custGeom>
            <a:solidFill>
              <a:srgbClr val="ffb127"/>
            </a:solidFill>
            <a:ln w="0">
              <a:noFill/>
            </a:ln>
          </p:spPr>
          <p:style>
            <a:lnRef idx="0"/>
            <a:fillRef idx="0"/>
            <a:effectRef idx="0"/>
            <a:fontRef idx="minor"/>
          </p:style>
          <p:txBody>
            <a:bodyPr tIns="59040" bIns="59040" anchor="ctr">
              <a:noAutofit/>
            </a:bodyPr>
            <a:p>
              <a:endParaRPr b="0" lang="en-US" sz="1400" spc="-1" strike="noStrike">
                <a:solidFill>
                  <a:srgbClr val="000000"/>
                </a:solidFill>
                <a:latin typeface="Arial"/>
              </a:endParaRPr>
            </a:p>
          </p:txBody>
        </p:sp>
        <p:sp>
          <p:nvSpPr>
            <p:cNvPr id="1696" name="Google Shape;2234;p 1"/>
            <p:cNvSpPr/>
            <p:nvPr/>
          </p:nvSpPr>
          <p:spPr>
            <a:xfrm>
              <a:off x="8025840" y="4680000"/>
              <a:ext cx="499680" cy="28800"/>
            </a:xfrm>
            <a:custGeom>
              <a:avLst/>
              <a:gdLst>
                <a:gd name="textAreaLeft" fmla="*/ 0 w 499680"/>
                <a:gd name="textAreaRight" fmla="*/ 500040 w 499680"/>
                <a:gd name="textAreaTop" fmla="*/ 0 h 28800"/>
                <a:gd name="textAreaBottom" fmla="*/ 29160 h 28800"/>
              </a:gdLst>
              <a:ahLst/>
              <a:rect l="textAreaLeft" t="textAreaTop" r="textAreaRight" b="textAreaBottom"/>
              <a:pathLst>
                <a:path w="16628" h="1125">
                  <a:moveTo>
                    <a:pt x="8329" y="0"/>
                  </a:moveTo>
                  <a:cubicBezTo>
                    <a:pt x="3739" y="0"/>
                    <a:pt x="1" y="395"/>
                    <a:pt x="1" y="882"/>
                  </a:cubicBezTo>
                  <a:cubicBezTo>
                    <a:pt x="1" y="943"/>
                    <a:pt x="122" y="1034"/>
                    <a:pt x="365" y="1125"/>
                  </a:cubicBezTo>
                  <a:cubicBezTo>
                    <a:pt x="1399" y="760"/>
                    <a:pt x="4560" y="487"/>
                    <a:pt x="8329" y="487"/>
                  </a:cubicBezTo>
                  <a:cubicBezTo>
                    <a:pt x="12068" y="487"/>
                    <a:pt x="15229" y="760"/>
                    <a:pt x="16262" y="1125"/>
                  </a:cubicBezTo>
                  <a:cubicBezTo>
                    <a:pt x="16506" y="1034"/>
                    <a:pt x="16627" y="943"/>
                    <a:pt x="16627" y="882"/>
                  </a:cubicBezTo>
                  <a:cubicBezTo>
                    <a:pt x="16627" y="395"/>
                    <a:pt x="12919" y="0"/>
                    <a:pt x="8329" y="0"/>
                  </a:cubicBezTo>
                  <a:close/>
                </a:path>
              </a:pathLst>
            </a:custGeom>
            <a:solidFill>
              <a:srgbClr val="e38601"/>
            </a:solidFill>
            <a:ln w="0">
              <a:noFill/>
            </a:ln>
          </p:spPr>
          <p:style>
            <a:lnRef idx="0"/>
            <a:fillRef idx="0"/>
            <a:effectRef idx="0"/>
            <a:fontRef idx="minor"/>
          </p:style>
          <p:txBody>
            <a:bodyPr tIns="38160" bIns="38160" anchor="ctr">
              <a:noAutofit/>
            </a:bodyPr>
            <a:p>
              <a:endParaRPr b="0" lang="en-US" sz="1400" spc="-1" strike="noStrike">
                <a:solidFill>
                  <a:srgbClr val="000000"/>
                </a:solidFill>
                <a:latin typeface="Arial"/>
              </a:endParaRPr>
            </a:p>
          </p:txBody>
        </p:sp>
        <p:sp>
          <p:nvSpPr>
            <p:cNvPr id="1697" name="Google Shape;2235;p 1"/>
            <p:cNvSpPr/>
            <p:nvPr/>
          </p:nvSpPr>
          <p:spPr>
            <a:xfrm>
              <a:off x="7994880" y="4620600"/>
              <a:ext cx="628560" cy="125640"/>
            </a:xfrm>
            <a:custGeom>
              <a:avLst/>
              <a:gdLst>
                <a:gd name="textAreaLeft" fmla="*/ 0 w 628560"/>
                <a:gd name="textAreaRight" fmla="*/ 628920 w 628560"/>
                <a:gd name="textAreaTop" fmla="*/ 0 h 125640"/>
                <a:gd name="textAreaBottom" fmla="*/ 126000 h 125640"/>
              </a:gdLst>
              <a:ahLst/>
              <a:rect l="textAreaLeft" t="textAreaTop" r="textAreaRight" b="textAreaBottom"/>
              <a:pathLst>
                <a:path w="20913" h="4894">
                  <a:moveTo>
                    <a:pt x="0" y="0"/>
                  </a:moveTo>
                  <a:lnTo>
                    <a:pt x="0" y="3009"/>
                  </a:lnTo>
                  <a:cubicBezTo>
                    <a:pt x="0" y="4073"/>
                    <a:pt x="4681" y="4894"/>
                    <a:pt x="10456" y="4894"/>
                  </a:cubicBezTo>
                  <a:cubicBezTo>
                    <a:pt x="16232" y="4894"/>
                    <a:pt x="20913" y="4073"/>
                    <a:pt x="20913" y="3009"/>
                  </a:cubicBezTo>
                  <a:lnTo>
                    <a:pt x="20913" y="0"/>
                  </a:lnTo>
                  <a:close/>
                </a:path>
              </a:pathLst>
            </a:custGeom>
            <a:solidFill>
              <a:schemeClr val="accent4"/>
            </a:solidFill>
            <a:ln w="0">
              <a:noFill/>
            </a:ln>
          </p:spPr>
          <p:style>
            <a:lnRef idx="0"/>
            <a:fillRef idx="0"/>
            <a:effectRef idx="0"/>
            <a:fontRef idx="minor"/>
          </p:style>
          <p:txBody>
            <a:bodyPr tIns="165600" bIns="165600" anchor="ctr">
              <a:noAutofit/>
            </a:bodyPr>
            <a:p>
              <a:endParaRPr b="0" lang="en-US" sz="1400" spc="-1" strike="noStrike">
                <a:solidFill>
                  <a:srgbClr val="000000"/>
                </a:solidFill>
                <a:latin typeface="Arial"/>
              </a:endParaRPr>
            </a:p>
          </p:txBody>
        </p:sp>
        <p:sp>
          <p:nvSpPr>
            <p:cNvPr id="1698" name="Google Shape;2236;p 1"/>
            <p:cNvSpPr/>
            <p:nvPr/>
          </p:nvSpPr>
          <p:spPr>
            <a:xfrm>
              <a:off x="8002440" y="4588560"/>
              <a:ext cx="14400" cy="177480"/>
            </a:xfrm>
            <a:custGeom>
              <a:avLst/>
              <a:gdLst>
                <a:gd name="textAreaLeft" fmla="*/ 0 w 14400"/>
                <a:gd name="textAreaRight" fmla="*/ 14760 w 14400"/>
                <a:gd name="textAreaTop" fmla="*/ 0 h 177480"/>
                <a:gd name="textAreaBottom" fmla="*/ 177840 h 177480"/>
              </a:gdLst>
              <a:ahLst/>
              <a:rect l="textAreaLeft" t="textAreaTop" r="textAreaRight" b="textAreaBottom"/>
              <a:pathLst>
                <a:path w="487" h="6900">
                  <a:moveTo>
                    <a:pt x="0" y="0"/>
                  </a:moveTo>
                  <a:lnTo>
                    <a:pt x="0" y="6900"/>
                  </a:lnTo>
                  <a:lnTo>
                    <a:pt x="487" y="6900"/>
                  </a:lnTo>
                  <a:lnTo>
                    <a:pt x="487" y="0"/>
                  </a:lnTo>
                  <a:close/>
                </a:path>
              </a:pathLst>
            </a:custGeom>
            <a:solidFill>
              <a:srgbClr val="ffac06"/>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699" name="Google Shape;2237;p 1"/>
            <p:cNvSpPr/>
            <p:nvPr/>
          </p:nvSpPr>
          <p:spPr>
            <a:xfrm>
              <a:off x="8040600" y="4588560"/>
              <a:ext cx="14400" cy="177480"/>
            </a:xfrm>
            <a:custGeom>
              <a:avLst/>
              <a:gdLst>
                <a:gd name="textAreaLeft" fmla="*/ 0 w 14400"/>
                <a:gd name="textAreaRight" fmla="*/ 14760 w 14400"/>
                <a:gd name="textAreaTop" fmla="*/ 0 h 177480"/>
                <a:gd name="textAreaBottom" fmla="*/ 177840 h 177480"/>
              </a:gdLst>
              <a:ahLst/>
              <a:rect l="textAreaLeft" t="textAreaTop" r="textAreaRight" b="textAreaBottom"/>
              <a:pathLst>
                <a:path w="487" h="6900">
                  <a:moveTo>
                    <a:pt x="0" y="0"/>
                  </a:moveTo>
                  <a:lnTo>
                    <a:pt x="0" y="6900"/>
                  </a:lnTo>
                  <a:lnTo>
                    <a:pt x="486" y="6900"/>
                  </a:lnTo>
                  <a:lnTo>
                    <a:pt x="486" y="0"/>
                  </a:lnTo>
                  <a:close/>
                </a:path>
              </a:pathLst>
            </a:custGeom>
            <a:solidFill>
              <a:srgbClr val="ffac06"/>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700" name="Google Shape;2238;p 1"/>
            <p:cNvSpPr/>
            <p:nvPr/>
          </p:nvSpPr>
          <p:spPr>
            <a:xfrm>
              <a:off x="8084520" y="4588560"/>
              <a:ext cx="15120" cy="177480"/>
            </a:xfrm>
            <a:custGeom>
              <a:avLst/>
              <a:gdLst>
                <a:gd name="textAreaLeft" fmla="*/ 0 w 15120"/>
                <a:gd name="textAreaRight" fmla="*/ 15480 w 15120"/>
                <a:gd name="textAreaTop" fmla="*/ 0 h 177480"/>
                <a:gd name="textAreaBottom" fmla="*/ 177840 h 177480"/>
              </a:gdLst>
              <a:ahLst/>
              <a:rect l="textAreaLeft" t="textAreaTop" r="textAreaRight" b="textAreaBottom"/>
              <a:pathLst>
                <a:path w="517" h="6900">
                  <a:moveTo>
                    <a:pt x="0" y="0"/>
                  </a:moveTo>
                  <a:lnTo>
                    <a:pt x="0" y="6900"/>
                  </a:lnTo>
                  <a:lnTo>
                    <a:pt x="517" y="6900"/>
                  </a:lnTo>
                  <a:lnTo>
                    <a:pt x="517" y="0"/>
                  </a:lnTo>
                  <a:close/>
                </a:path>
              </a:pathLst>
            </a:custGeom>
            <a:solidFill>
              <a:srgbClr val="ffac06"/>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701" name="Google Shape;2239;p 1"/>
            <p:cNvSpPr/>
            <p:nvPr/>
          </p:nvSpPr>
          <p:spPr>
            <a:xfrm>
              <a:off x="8265240" y="4588560"/>
              <a:ext cx="15480" cy="177480"/>
            </a:xfrm>
            <a:custGeom>
              <a:avLst/>
              <a:gdLst>
                <a:gd name="textAreaLeft" fmla="*/ 0 w 15480"/>
                <a:gd name="textAreaRight" fmla="*/ 15840 w 15480"/>
                <a:gd name="textAreaTop" fmla="*/ 0 h 177480"/>
                <a:gd name="textAreaBottom" fmla="*/ 177840 h 177480"/>
              </a:gdLst>
              <a:ahLst/>
              <a:rect l="textAreaLeft" t="textAreaTop" r="textAreaRight" b="textAreaBottom"/>
              <a:pathLst>
                <a:path w="518" h="6900">
                  <a:moveTo>
                    <a:pt x="0" y="0"/>
                  </a:moveTo>
                  <a:lnTo>
                    <a:pt x="0" y="6900"/>
                  </a:lnTo>
                  <a:lnTo>
                    <a:pt x="517" y="6900"/>
                  </a:lnTo>
                  <a:lnTo>
                    <a:pt x="517" y="0"/>
                  </a:lnTo>
                  <a:close/>
                </a:path>
              </a:pathLst>
            </a:custGeom>
            <a:solidFill>
              <a:srgbClr val="ffac06"/>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702" name="Google Shape;2240;p 1"/>
            <p:cNvSpPr/>
            <p:nvPr/>
          </p:nvSpPr>
          <p:spPr>
            <a:xfrm>
              <a:off x="8601480" y="4588560"/>
              <a:ext cx="14400" cy="177480"/>
            </a:xfrm>
            <a:custGeom>
              <a:avLst/>
              <a:gdLst>
                <a:gd name="textAreaLeft" fmla="*/ 0 w 14400"/>
                <a:gd name="textAreaRight" fmla="*/ 14760 w 14400"/>
                <a:gd name="textAreaTop" fmla="*/ 0 h 177480"/>
                <a:gd name="textAreaBottom" fmla="*/ 177840 h 177480"/>
              </a:gdLst>
              <a:ahLst/>
              <a:rect l="textAreaLeft" t="textAreaTop" r="textAreaRight" b="textAreaBottom"/>
              <a:pathLst>
                <a:path w="487" h="6900">
                  <a:moveTo>
                    <a:pt x="0" y="0"/>
                  </a:moveTo>
                  <a:lnTo>
                    <a:pt x="0" y="6900"/>
                  </a:lnTo>
                  <a:lnTo>
                    <a:pt x="486" y="6900"/>
                  </a:lnTo>
                  <a:lnTo>
                    <a:pt x="486" y="0"/>
                  </a:lnTo>
                  <a:close/>
                </a:path>
              </a:pathLst>
            </a:custGeom>
            <a:solidFill>
              <a:srgbClr val="ffac06"/>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703" name="Google Shape;2241;p 1"/>
            <p:cNvSpPr/>
            <p:nvPr/>
          </p:nvSpPr>
          <p:spPr>
            <a:xfrm>
              <a:off x="8563320" y="4588560"/>
              <a:ext cx="14400" cy="177480"/>
            </a:xfrm>
            <a:custGeom>
              <a:avLst/>
              <a:gdLst>
                <a:gd name="textAreaLeft" fmla="*/ 0 w 14400"/>
                <a:gd name="textAreaRight" fmla="*/ 14760 w 14400"/>
                <a:gd name="textAreaTop" fmla="*/ 0 h 177480"/>
                <a:gd name="textAreaBottom" fmla="*/ 177840 h 177480"/>
              </a:gdLst>
              <a:ahLst/>
              <a:rect l="textAreaLeft" t="textAreaTop" r="textAreaRight" b="textAreaBottom"/>
              <a:pathLst>
                <a:path w="487" h="6900">
                  <a:moveTo>
                    <a:pt x="0" y="0"/>
                  </a:moveTo>
                  <a:lnTo>
                    <a:pt x="0" y="6900"/>
                  </a:lnTo>
                  <a:lnTo>
                    <a:pt x="487" y="6900"/>
                  </a:lnTo>
                  <a:lnTo>
                    <a:pt x="487" y="0"/>
                  </a:lnTo>
                  <a:close/>
                </a:path>
              </a:pathLst>
            </a:custGeom>
            <a:solidFill>
              <a:srgbClr val="ffac06"/>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704" name="Google Shape;2242;p 1"/>
            <p:cNvSpPr/>
            <p:nvPr/>
          </p:nvSpPr>
          <p:spPr>
            <a:xfrm>
              <a:off x="8519400" y="4588560"/>
              <a:ext cx="14400" cy="177480"/>
            </a:xfrm>
            <a:custGeom>
              <a:avLst/>
              <a:gdLst>
                <a:gd name="textAreaLeft" fmla="*/ 0 w 14400"/>
                <a:gd name="textAreaRight" fmla="*/ 14760 w 14400"/>
                <a:gd name="textAreaTop" fmla="*/ 0 h 177480"/>
                <a:gd name="textAreaBottom" fmla="*/ 177840 h 177480"/>
              </a:gdLst>
              <a:ahLst/>
              <a:rect l="textAreaLeft" t="textAreaTop" r="textAreaRight" b="textAreaBottom"/>
              <a:pathLst>
                <a:path w="487" h="6900">
                  <a:moveTo>
                    <a:pt x="0" y="0"/>
                  </a:moveTo>
                  <a:lnTo>
                    <a:pt x="0" y="6900"/>
                  </a:lnTo>
                  <a:lnTo>
                    <a:pt x="487" y="6900"/>
                  </a:lnTo>
                  <a:lnTo>
                    <a:pt x="487" y="0"/>
                  </a:lnTo>
                  <a:close/>
                </a:path>
              </a:pathLst>
            </a:custGeom>
            <a:solidFill>
              <a:srgbClr val="ffac06"/>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705" name="Google Shape;2243;p 1"/>
            <p:cNvSpPr/>
            <p:nvPr/>
          </p:nvSpPr>
          <p:spPr>
            <a:xfrm>
              <a:off x="8464680" y="4588560"/>
              <a:ext cx="14400" cy="177480"/>
            </a:xfrm>
            <a:custGeom>
              <a:avLst/>
              <a:gdLst>
                <a:gd name="textAreaLeft" fmla="*/ 0 w 14400"/>
                <a:gd name="textAreaRight" fmla="*/ 14760 w 14400"/>
                <a:gd name="textAreaTop" fmla="*/ 0 h 177480"/>
                <a:gd name="textAreaBottom" fmla="*/ 177840 h 177480"/>
              </a:gdLst>
              <a:ahLst/>
              <a:rect l="textAreaLeft" t="textAreaTop" r="textAreaRight" b="textAreaBottom"/>
              <a:pathLst>
                <a:path w="487" h="6900">
                  <a:moveTo>
                    <a:pt x="1" y="0"/>
                  </a:moveTo>
                  <a:lnTo>
                    <a:pt x="1" y="6900"/>
                  </a:lnTo>
                  <a:lnTo>
                    <a:pt x="487" y="6900"/>
                  </a:lnTo>
                  <a:lnTo>
                    <a:pt x="487" y="0"/>
                  </a:lnTo>
                  <a:close/>
                </a:path>
              </a:pathLst>
            </a:custGeom>
            <a:solidFill>
              <a:srgbClr val="ffac06"/>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706" name="Google Shape;2244;p 1"/>
            <p:cNvSpPr/>
            <p:nvPr/>
          </p:nvSpPr>
          <p:spPr>
            <a:xfrm>
              <a:off x="8403480" y="4588560"/>
              <a:ext cx="15120" cy="177480"/>
            </a:xfrm>
            <a:custGeom>
              <a:avLst/>
              <a:gdLst>
                <a:gd name="textAreaLeft" fmla="*/ 0 w 15120"/>
                <a:gd name="textAreaRight" fmla="*/ 15480 w 15120"/>
                <a:gd name="textAreaTop" fmla="*/ 0 h 177480"/>
                <a:gd name="textAreaBottom" fmla="*/ 177840 h 177480"/>
              </a:gdLst>
              <a:ahLst/>
              <a:rect l="textAreaLeft" t="textAreaTop" r="textAreaRight" b="textAreaBottom"/>
              <a:pathLst>
                <a:path w="517" h="6900">
                  <a:moveTo>
                    <a:pt x="0" y="0"/>
                  </a:moveTo>
                  <a:lnTo>
                    <a:pt x="0" y="6900"/>
                  </a:lnTo>
                  <a:lnTo>
                    <a:pt x="517" y="6900"/>
                  </a:lnTo>
                  <a:lnTo>
                    <a:pt x="517" y="0"/>
                  </a:lnTo>
                  <a:close/>
                </a:path>
              </a:pathLst>
            </a:custGeom>
            <a:solidFill>
              <a:srgbClr val="ffac06"/>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707" name="Google Shape;2245;p 1"/>
            <p:cNvSpPr/>
            <p:nvPr/>
          </p:nvSpPr>
          <p:spPr>
            <a:xfrm>
              <a:off x="8337600" y="4588560"/>
              <a:ext cx="15480" cy="177480"/>
            </a:xfrm>
            <a:custGeom>
              <a:avLst/>
              <a:gdLst>
                <a:gd name="textAreaLeft" fmla="*/ 0 w 15480"/>
                <a:gd name="textAreaRight" fmla="*/ 15840 w 15480"/>
                <a:gd name="textAreaTop" fmla="*/ 0 h 177480"/>
                <a:gd name="textAreaBottom" fmla="*/ 177840 h 177480"/>
              </a:gdLst>
              <a:ahLst/>
              <a:rect l="textAreaLeft" t="textAreaTop" r="textAreaRight" b="textAreaBottom"/>
              <a:pathLst>
                <a:path w="518" h="6900">
                  <a:moveTo>
                    <a:pt x="1" y="0"/>
                  </a:moveTo>
                  <a:lnTo>
                    <a:pt x="1" y="6900"/>
                  </a:lnTo>
                  <a:lnTo>
                    <a:pt x="517" y="6900"/>
                  </a:lnTo>
                  <a:lnTo>
                    <a:pt x="517" y="0"/>
                  </a:lnTo>
                  <a:close/>
                </a:path>
              </a:pathLst>
            </a:custGeom>
            <a:solidFill>
              <a:srgbClr val="ffac06"/>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708" name="Google Shape;2246;p 1"/>
            <p:cNvSpPr/>
            <p:nvPr/>
          </p:nvSpPr>
          <p:spPr>
            <a:xfrm>
              <a:off x="7994880" y="4571640"/>
              <a:ext cx="628560" cy="96840"/>
            </a:xfrm>
            <a:custGeom>
              <a:avLst/>
              <a:gdLst>
                <a:gd name="textAreaLeft" fmla="*/ 0 w 628560"/>
                <a:gd name="textAreaRight" fmla="*/ 628920 w 628560"/>
                <a:gd name="textAreaTop" fmla="*/ 0 h 96840"/>
                <a:gd name="textAreaBottom" fmla="*/ 97200 h 96840"/>
              </a:gdLst>
              <a:ahLst/>
              <a:rect l="textAreaLeft" t="textAreaTop" r="textAreaRight" b="textAreaBottom"/>
              <a:pathLst>
                <a:path w="20913" h="3770">
                  <a:moveTo>
                    <a:pt x="10456" y="0"/>
                  </a:moveTo>
                  <a:cubicBezTo>
                    <a:pt x="4681" y="0"/>
                    <a:pt x="0" y="821"/>
                    <a:pt x="0" y="1885"/>
                  </a:cubicBezTo>
                  <a:cubicBezTo>
                    <a:pt x="0" y="2918"/>
                    <a:pt x="4681" y="3769"/>
                    <a:pt x="10456" y="3769"/>
                  </a:cubicBezTo>
                  <a:cubicBezTo>
                    <a:pt x="16232" y="3769"/>
                    <a:pt x="20913" y="2918"/>
                    <a:pt x="20913" y="1885"/>
                  </a:cubicBezTo>
                  <a:cubicBezTo>
                    <a:pt x="20913" y="821"/>
                    <a:pt x="16232" y="0"/>
                    <a:pt x="10456" y="0"/>
                  </a:cubicBezTo>
                  <a:close/>
                </a:path>
              </a:pathLst>
            </a:custGeom>
            <a:solidFill>
              <a:srgbClr val="e8b15a"/>
            </a:solidFill>
            <a:ln w="0">
              <a:noFill/>
            </a:ln>
          </p:spPr>
          <p:style>
            <a:lnRef idx="0"/>
            <a:fillRef idx="0"/>
            <a:effectRef idx="0"/>
            <a:fontRef idx="minor"/>
          </p:style>
          <p:txBody>
            <a:bodyPr tIns="128160" bIns="128160" anchor="ctr">
              <a:noAutofit/>
            </a:bodyPr>
            <a:p>
              <a:endParaRPr b="0" lang="en-US" sz="1400" spc="-1" strike="noStrike">
                <a:solidFill>
                  <a:srgbClr val="000000"/>
                </a:solidFill>
                <a:latin typeface="Arial"/>
              </a:endParaRPr>
            </a:p>
          </p:txBody>
        </p:sp>
        <p:sp>
          <p:nvSpPr>
            <p:cNvPr id="1709" name="Google Shape;2247;p 1"/>
            <p:cNvSpPr/>
            <p:nvPr/>
          </p:nvSpPr>
          <p:spPr>
            <a:xfrm>
              <a:off x="8060040" y="4591800"/>
              <a:ext cx="498240" cy="45000"/>
            </a:xfrm>
            <a:custGeom>
              <a:avLst/>
              <a:gdLst>
                <a:gd name="textAreaLeft" fmla="*/ 0 w 498240"/>
                <a:gd name="textAreaRight" fmla="*/ 498600 w 498240"/>
                <a:gd name="textAreaTop" fmla="*/ 0 h 45000"/>
                <a:gd name="textAreaBottom" fmla="*/ 45360 h 45000"/>
              </a:gdLst>
              <a:ahLst/>
              <a:rect l="textAreaLeft" t="textAreaTop" r="textAreaRight" b="textAreaBottom"/>
              <a:pathLst>
                <a:path w="16597" h="1764">
                  <a:moveTo>
                    <a:pt x="8298" y="1"/>
                  </a:moveTo>
                  <a:cubicBezTo>
                    <a:pt x="3709" y="1"/>
                    <a:pt x="0" y="396"/>
                    <a:pt x="0" y="882"/>
                  </a:cubicBezTo>
                  <a:cubicBezTo>
                    <a:pt x="0" y="1368"/>
                    <a:pt x="3709" y="1764"/>
                    <a:pt x="8298" y="1764"/>
                  </a:cubicBezTo>
                  <a:cubicBezTo>
                    <a:pt x="12888" y="1764"/>
                    <a:pt x="16596" y="1368"/>
                    <a:pt x="16596" y="882"/>
                  </a:cubicBezTo>
                  <a:cubicBezTo>
                    <a:pt x="16596" y="396"/>
                    <a:pt x="12888" y="1"/>
                    <a:pt x="8298" y="1"/>
                  </a:cubicBezTo>
                  <a:close/>
                </a:path>
              </a:pathLst>
            </a:custGeom>
            <a:solidFill>
              <a:srgbClr val="ffb127"/>
            </a:solidFill>
            <a:ln w="0">
              <a:noFill/>
            </a:ln>
          </p:spPr>
          <p:style>
            <a:lnRef idx="0"/>
            <a:fillRef idx="0"/>
            <a:effectRef idx="0"/>
            <a:fontRef idx="minor"/>
          </p:style>
          <p:txBody>
            <a:bodyPr tIns="59760" bIns="59760" anchor="ctr">
              <a:noAutofit/>
            </a:bodyPr>
            <a:p>
              <a:endParaRPr b="0" lang="en-US" sz="1400" spc="-1" strike="noStrike">
                <a:solidFill>
                  <a:srgbClr val="000000"/>
                </a:solidFill>
                <a:latin typeface="Arial"/>
              </a:endParaRPr>
            </a:p>
          </p:txBody>
        </p:sp>
        <p:sp>
          <p:nvSpPr>
            <p:cNvPr id="1710" name="Google Shape;2248;p 1"/>
            <p:cNvSpPr/>
            <p:nvPr/>
          </p:nvSpPr>
          <p:spPr>
            <a:xfrm>
              <a:off x="8060040" y="4591800"/>
              <a:ext cx="498240" cy="28800"/>
            </a:xfrm>
            <a:custGeom>
              <a:avLst/>
              <a:gdLst>
                <a:gd name="textAreaLeft" fmla="*/ 0 w 498240"/>
                <a:gd name="textAreaRight" fmla="*/ 498600 w 498240"/>
                <a:gd name="textAreaTop" fmla="*/ 0 h 28800"/>
                <a:gd name="textAreaBottom" fmla="*/ 29160 h 28800"/>
              </a:gdLst>
              <a:ahLst/>
              <a:rect l="textAreaLeft" t="textAreaTop" r="textAreaRight" b="textAreaBottom"/>
              <a:pathLst>
                <a:path w="16597" h="1126">
                  <a:moveTo>
                    <a:pt x="8298" y="1"/>
                  </a:moveTo>
                  <a:cubicBezTo>
                    <a:pt x="3709" y="1"/>
                    <a:pt x="0" y="396"/>
                    <a:pt x="0" y="882"/>
                  </a:cubicBezTo>
                  <a:cubicBezTo>
                    <a:pt x="0" y="973"/>
                    <a:pt x="122" y="1064"/>
                    <a:pt x="365" y="1125"/>
                  </a:cubicBezTo>
                  <a:cubicBezTo>
                    <a:pt x="1399" y="791"/>
                    <a:pt x="4560" y="517"/>
                    <a:pt x="8298" y="517"/>
                  </a:cubicBezTo>
                  <a:cubicBezTo>
                    <a:pt x="12037" y="517"/>
                    <a:pt x="15229" y="791"/>
                    <a:pt x="16262" y="1125"/>
                  </a:cubicBezTo>
                  <a:cubicBezTo>
                    <a:pt x="16475" y="1064"/>
                    <a:pt x="16596" y="973"/>
                    <a:pt x="16596" y="882"/>
                  </a:cubicBezTo>
                  <a:cubicBezTo>
                    <a:pt x="16596" y="396"/>
                    <a:pt x="12888" y="1"/>
                    <a:pt x="8298" y="1"/>
                  </a:cubicBezTo>
                  <a:close/>
                </a:path>
              </a:pathLst>
            </a:custGeom>
            <a:solidFill>
              <a:srgbClr val="e38601"/>
            </a:solidFill>
            <a:ln w="0">
              <a:noFill/>
            </a:ln>
          </p:spPr>
          <p:style>
            <a:lnRef idx="0"/>
            <a:fillRef idx="0"/>
            <a:effectRef idx="0"/>
            <a:fontRef idx="minor"/>
          </p:style>
          <p:txBody>
            <a:bodyPr tIns="38160" bIns="38160" anchor="ctr">
              <a:noAutofit/>
            </a:bodyPr>
            <a:p>
              <a:endParaRPr b="0" lang="en-US" sz="1400" spc="-1" strike="noStrike">
                <a:solidFill>
                  <a:srgbClr val="000000"/>
                </a:solidFill>
                <a:latin typeface="Arial"/>
              </a:endParaRPr>
            </a:p>
          </p:txBody>
        </p:sp>
        <p:sp>
          <p:nvSpPr>
            <p:cNvPr id="1711" name="Google Shape;2249;p 1"/>
            <p:cNvSpPr/>
            <p:nvPr/>
          </p:nvSpPr>
          <p:spPr>
            <a:xfrm>
              <a:off x="7948440" y="4525920"/>
              <a:ext cx="627120" cy="124920"/>
            </a:xfrm>
            <a:custGeom>
              <a:avLst/>
              <a:gdLst>
                <a:gd name="textAreaLeft" fmla="*/ 0 w 627120"/>
                <a:gd name="textAreaRight" fmla="*/ 627480 w 627120"/>
                <a:gd name="textAreaTop" fmla="*/ 0 h 124920"/>
                <a:gd name="textAreaBottom" fmla="*/ 125280 h 124920"/>
              </a:gdLst>
              <a:ahLst/>
              <a:rect l="textAreaLeft" t="textAreaTop" r="textAreaRight" b="textAreaBottom"/>
              <a:pathLst>
                <a:path w="20882" h="4864">
                  <a:moveTo>
                    <a:pt x="0" y="0"/>
                  </a:moveTo>
                  <a:lnTo>
                    <a:pt x="0" y="2979"/>
                  </a:lnTo>
                  <a:cubicBezTo>
                    <a:pt x="0" y="4043"/>
                    <a:pt x="4681" y="4864"/>
                    <a:pt x="10456" y="4864"/>
                  </a:cubicBezTo>
                  <a:cubicBezTo>
                    <a:pt x="16201" y="4864"/>
                    <a:pt x="20882" y="4043"/>
                    <a:pt x="20882" y="2979"/>
                  </a:cubicBezTo>
                  <a:lnTo>
                    <a:pt x="20882" y="0"/>
                  </a:lnTo>
                  <a:close/>
                </a:path>
              </a:pathLst>
            </a:custGeom>
            <a:solidFill>
              <a:srgbClr val="d7a350"/>
            </a:solidFill>
            <a:ln w="0">
              <a:noFill/>
            </a:ln>
          </p:spPr>
          <p:style>
            <a:lnRef idx="0"/>
            <a:fillRef idx="0"/>
            <a:effectRef idx="0"/>
            <a:fontRef idx="minor"/>
          </p:style>
          <p:txBody>
            <a:bodyPr tIns="164880" bIns="164880" anchor="ctr">
              <a:noAutofit/>
            </a:bodyPr>
            <a:p>
              <a:endParaRPr b="0" lang="en-US" sz="1400" spc="-1" strike="noStrike">
                <a:solidFill>
                  <a:srgbClr val="000000"/>
                </a:solidFill>
                <a:latin typeface="Arial"/>
              </a:endParaRPr>
            </a:p>
          </p:txBody>
        </p:sp>
        <p:sp>
          <p:nvSpPr>
            <p:cNvPr id="1712" name="Google Shape;2250;p 1"/>
            <p:cNvSpPr/>
            <p:nvPr/>
          </p:nvSpPr>
          <p:spPr>
            <a:xfrm>
              <a:off x="7954560" y="4493160"/>
              <a:ext cx="15480" cy="177480"/>
            </a:xfrm>
            <a:custGeom>
              <a:avLst/>
              <a:gdLst>
                <a:gd name="textAreaLeft" fmla="*/ 0 w 15480"/>
                <a:gd name="textAreaRight" fmla="*/ 15840 w 15480"/>
                <a:gd name="textAreaTop" fmla="*/ 0 h 177480"/>
                <a:gd name="textAreaBottom" fmla="*/ 177840 h 177480"/>
              </a:gdLst>
              <a:ahLst/>
              <a:rect l="textAreaLeft" t="textAreaTop" r="textAreaRight" b="textAreaBottom"/>
              <a:pathLst>
                <a:path w="518" h="6901">
                  <a:moveTo>
                    <a:pt x="1" y="1"/>
                  </a:moveTo>
                  <a:lnTo>
                    <a:pt x="1" y="6901"/>
                  </a:lnTo>
                  <a:lnTo>
                    <a:pt x="518" y="6901"/>
                  </a:lnTo>
                  <a:lnTo>
                    <a:pt x="518" y="1"/>
                  </a:lnTo>
                  <a:close/>
                </a:path>
              </a:pathLst>
            </a:custGeom>
            <a:solidFill>
              <a:srgbClr val="ffac06"/>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713" name="Google Shape;2251;p 1"/>
            <p:cNvSpPr/>
            <p:nvPr/>
          </p:nvSpPr>
          <p:spPr>
            <a:xfrm>
              <a:off x="7994160" y="4493160"/>
              <a:ext cx="14400" cy="177480"/>
            </a:xfrm>
            <a:custGeom>
              <a:avLst/>
              <a:gdLst>
                <a:gd name="textAreaLeft" fmla="*/ 0 w 14400"/>
                <a:gd name="textAreaRight" fmla="*/ 14760 w 14400"/>
                <a:gd name="textAreaTop" fmla="*/ 0 h 177480"/>
                <a:gd name="textAreaBottom" fmla="*/ 177840 h 177480"/>
              </a:gdLst>
              <a:ahLst/>
              <a:rect l="textAreaLeft" t="textAreaTop" r="textAreaRight" b="textAreaBottom"/>
              <a:pathLst>
                <a:path w="488" h="6901">
                  <a:moveTo>
                    <a:pt x="1" y="1"/>
                  </a:moveTo>
                  <a:lnTo>
                    <a:pt x="1" y="6901"/>
                  </a:lnTo>
                  <a:lnTo>
                    <a:pt x="487" y="6901"/>
                  </a:lnTo>
                  <a:lnTo>
                    <a:pt x="487" y="1"/>
                  </a:lnTo>
                  <a:close/>
                </a:path>
              </a:pathLst>
            </a:custGeom>
            <a:solidFill>
              <a:srgbClr val="ffac06"/>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714" name="Google Shape;2252;p 1"/>
            <p:cNvSpPr/>
            <p:nvPr/>
          </p:nvSpPr>
          <p:spPr>
            <a:xfrm>
              <a:off x="8037720" y="4493160"/>
              <a:ext cx="14400" cy="177480"/>
            </a:xfrm>
            <a:custGeom>
              <a:avLst/>
              <a:gdLst>
                <a:gd name="textAreaLeft" fmla="*/ 0 w 14400"/>
                <a:gd name="textAreaRight" fmla="*/ 14760 w 14400"/>
                <a:gd name="textAreaTop" fmla="*/ 0 h 177480"/>
                <a:gd name="textAreaBottom" fmla="*/ 177840 h 177480"/>
              </a:gdLst>
              <a:ahLst/>
              <a:rect l="textAreaLeft" t="textAreaTop" r="textAreaRight" b="textAreaBottom"/>
              <a:pathLst>
                <a:path w="488" h="6901">
                  <a:moveTo>
                    <a:pt x="1" y="1"/>
                  </a:moveTo>
                  <a:lnTo>
                    <a:pt x="1" y="6901"/>
                  </a:lnTo>
                  <a:lnTo>
                    <a:pt x="487" y="6901"/>
                  </a:lnTo>
                  <a:lnTo>
                    <a:pt x="487" y="1"/>
                  </a:lnTo>
                  <a:close/>
                </a:path>
              </a:pathLst>
            </a:custGeom>
            <a:solidFill>
              <a:srgbClr val="ffac06"/>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715" name="Google Shape;2253;p 1"/>
            <p:cNvSpPr/>
            <p:nvPr/>
          </p:nvSpPr>
          <p:spPr>
            <a:xfrm>
              <a:off x="8555040" y="4493160"/>
              <a:ext cx="14400" cy="177480"/>
            </a:xfrm>
            <a:custGeom>
              <a:avLst/>
              <a:gdLst>
                <a:gd name="textAreaLeft" fmla="*/ 0 w 14400"/>
                <a:gd name="textAreaRight" fmla="*/ 14760 w 14400"/>
                <a:gd name="textAreaTop" fmla="*/ 0 h 177480"/>
                <a:gd name="textAreaBottom" fmla="*/ 177840 h 177480"/>
              </a:gdLst>
              <a:ahLst/>
              <a:rect l="textAreaLeft" t="textAreaTop" r="textAreaRight" b="textAreaBottom"/>
              <a:pathLst>
                <a:path w="488" h="6901">
                  <a:moveTo>
                    <a:pt x="1" y="1"/>
                  </a:moveTo>
                  <a:lnTo>
                    <a:pt x="1" y="6901"/>
                  </a:lnTo>
                  <a:lnTo>
                    <a:pt x="487" y="6901"/>
                  </a:lnTo>
                  <a:lnTo>
                    <a:pt x="487" y="1"/>
                  </a:lnTo>
                  <a:close/>
                </a:path>
              </a:pathLst>
            </a:custGeom>
            <a:solidFill>
              <a:srgbClr val="ffac06"/>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716" name="Google Shape;2254;p 1"/>
            <p:cNvSpPr/>
            <p:nvPr/>
          </p:nvSpPr>
          <p:spPr>
            <a:xfrm>
              <a:off x="8515800" y="4493160"/>
              <a:ext cx="15480" cy="177480"/>
            </a:xfrm>
            <a:custGeom>
              <a:avLst/>
              <a:gdLst>
                <a:gd name="textAreaLeft" fmla="*/ 0 w 15480"/>
                <a:gd name="textAreaRight" fmla="*/ 15840 w 15480"/>
                <a:gd name="textAreaTop" fmla="*/ 0 h 177480"/>
                <a:gd name="textAreaBottom" fmla="*/ 177840 h 177480"/>
              </a:gdLst>
              <a:ahLst/>
              <a:rect l="textAreaLeft" t="textAreaTop" r="textAreaRight" b="textAreaBottom"/>
              <a:pathLst>
                <a:path w="518" h="6901">
                  <a:moveTo>
                    <a:pt x="1" y="1"/>
                  </a:moveTo>
                  <a:lnTo>
                    <a:pt x="1" y="6901"/>
                  </a:lnTo>
                  <a:lnTo>
                    <a:pt x="518" y="6901"/>
                  </a:lnTo>
                  <a:lnTo>
                    <a:pt x="518" y="1"/>
                  </a:lnTo>
                  <a:close/>
                </a:path>
              </a:pathLst>
            </a:custGeom>
            <a:solidFill>
              <a:srgbClr val="ffac06"/>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717" name="Google Shape;2255;p 1"/>
            <p:cNvSpPr/>
            <p:nvPr/>
          </p:nvSpPr>
          <p:spPr>
            <a:xfrm>
              <a:off x="8471880" y="4493160"/>
              <a:ext cx="14400" cy="177480"/>
            </a:xfrm>
            <a:custGeom>
              <a:avLst/>
              <a:gdLst>
                <a:gd name="textAreaLeft" fmla="*/ 0 w 14400"/>
                <a:gd name="textAreaRight" fmla="*/ 14760 w 14400"/>
                <a:gd name="textAreaTop" fmla="*/ 0 h 177480"/>
                <a:gd name="textAreaBottom" fmla="*/ 177840 h 177480"/>
              </a:gdLst>
              <a:ahLst/>
              <a:rect l="textAreaLeft" t="textAreaTop" r="textAreaRight" b="textAreaBottom"/>
              <a:pathLst>
                <a:path w="488" h="6901">
                  <a:moveTo>
                    <a:pt x="1" y="1"/>
                  </a:moveTo>
                  <a:lnTo>
                    <a:pt x="1" y="6901"/>
                  </a:lnTo>
                  <a:lnTo>
                    <a:pt x="487" y="6901"/>
                  </a:lnTo>
                  <a:lnTo>
                    <a:pt x="487" y="1"/>
                  </a:lnTo>
                  <a:close/>
                </a:path>
              </a:pathLst>
            </a:custGeom>
            <a:solidFill>
              <a:srgbClr val="ffac06"/>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718" name="Google Shape;2256;p 1"/>
            <p:cNvSpPr/>
            <p:nvPr/>
          </p:nvSpPr>
          <p:spPr>
            <a:xfrm>
              <a:off x="8417160" y="4493160"/>
              <a:ext cx="14400" cy="177480"/>
            </a:xfrm>
            <a:custGeom>
              <a:avLst/>
              <a:gdLst>
                <a:gd name="textAreaLeft" fmla="*/ 0 w 14400"/>
                <a:gd name="textAreaRight" fmla="*/ 14760 w 14400"/>
                <a:gd name="textAreaTop" fmla="*/ 0 h 177480"/>
                <a:gd name="textAreaBottom" fmla="*/ 177840 h 177480"/>
              </a:gdLst>
              <a:ahLst/>
              <a:rect l="textAreaLeft" t="textAreaTop" r="textAreaRight" b="textAreaBottom"/>
              <a:pathLst>
                <a:path w="487" h="6901">
                  <a:moveTo>
                    <a:pt x="0" y="1"/>
                  </a:moveTo>
                  <a:lnTo>
                    <a:pt x="0" y="6901"/>
                  </a:lnTo>
                  <a:lnTo>
                    <a:pt x="486" y="6901"/>
                  </a:lnTo>
                  <a:lnTo>
                    <a:pt x="486" y="1"/>
                  </a:lnTo>
                  <a:close/>
                </a:path>
              </a:pathLst>
            </a:custGeom>
            <a:solidFill>
              <a:srgbClr val="ffac06"/>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719" name="Google Shape;2257;p 1"/>
            <p:cNvSpPr/>
            <p:nvPr/>
          </p:nvSpPr>
          <p:spPr>
            <a:xfrm>
              <a:off x="8356680" y="4493160"/>
              <a:ext cx="14400" cy="177480"/>
            </a:xfrm>
            <a:custGeom>
              <a:avLst/>
              <a:gdLst>
                <a:gd name="textAreaLeft" fmla="*/ 0 w 14400"/>
                <a:gd name="textAreaRight" fmla="*/ 14760 w 14400"/>
                <a:gd name="textAreaTop" fmla="*/ 0 h 177480"/>
                <a:gd name="textAreaBottom" fmla="*/ 177840 h 177480"/>
              </a:gdLst>
              <a:ahLst/>
              <a:rect l="textAreaLeft" t="textAreaTop" r="textAreaRight" b="textAreaBottom"/>
              <a:pathLst>
                <a:path w="488" h="6901">
                  <a:moveTo>
                    <a:pt x="1" y="1"/>
                  </a:moveTo>
                  <a:lnTo>
                    <a:pt x="1" y="6901"/>
                  </a:lnTo>
                  <a:lnTo>
                    <a:pt x="487" y="6901"/>
                  </a:lnTo>
                  <a:lnTo>
                    <a:pt x="487" y="1"/>
                  </a:lnTo>
                  <a:close/>
                </a:path>
              </a:pathLst>
            </a:custGeom>
            <a:solidFill>
              <a:srgbClr val="ffac06"/>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720" name="Google Shape;2258;p 1"/>
            <p:cNvSpPr/>
            <p:nvPr/>
          </p:nvSpPr>
          <p:spPr>
            <a:xfrm>
              <a:off x="8290800" y="4493160"/>
              <a:ext cx="14400" cy="177480"/>
            </a:xfrm>
            <a:custGeom>
              <a:avLst/>
              <a:gdLst>
                <a:gd name="textAreaLeft" fmla="*/ 0 w 14400"/>
                <a:gd name="textAreaRight" fmla="*/ 14760 w 14400"/>
                <a:gd name="textAreaTop" fmla="*/ 0 h 177480"/>
                <a:gd name="textAreaBottom" fmla="*/ 177840 h 177480"/>
              </a:gdLst>
              <a:ahLst/>
              <a:rect l="textAreaLeft" t="textAreaTop" r="textAreaRight" b="textAreaBottom"/>
              <a:pathLst>
                <a:path w="487" h="6901">
                  <a:moveTo>
                    <a:pt x="0" y="1"/>
                  </a:moveTo>
                  <a:lnTo>
                    <a:pt x="0" y="6901"/>
                  </a:lnTo>
                  <a:lnTo>
                    <a:pt x="487" y="6901"/>
                  </a:lnTo>
                  <a:lnTo>
                    <a:pt x="487" y="1"/>
                  </a:lnTo>
                  <a:close/>
                </a:path>
              </a:pathLst>
            </a:custGeom>
            <a:solidFill>
              <a:srgbClr val="ffac06"/>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721" name="Google Shape;2259;p 1"/>
            <p:cNvSpPr/>
            <p:nvPr/>
          </p:nvSpPr>
          <p:spPr>
            <a:xfrm>
              <a:off x="7948440" y="4475880"/>
              <a:ext cx="627120" cy="96840"/>
            </a:xfrm>
            <a:custGeom>
              <a:avLst/>
              <a:gdLst>
                <a:gd name="textAreaLeft" fmla="*/ 0 w 627120"/>
                <a:gd name="textAreaRight" fmla="*/ 627480 w 627120"/>
                <a:gd name="textAreaTop" fmla="*/ 0 h 96840"/>
                <a:gd name="textAreaBottom" fmla="*/ 97200 h 96840"/>
              </a:gdLst>
              <a:ahLst/>
              <a:rect l="textAreaLeft" t="textAreaTop" r="textAreaRight" b="textAreaBottom"/>
              <a:pathLst>
                <a:path w="20882" h="3770">
                  <a:moveTo>
                    <a:pt x="10456" y="0"/>
                  </a:moveTo>
                  <a:cubicBezTo>
                    <a:pt x="4681" y="0"/>
                    <a:pt x="0" y="821"/>
                    <a:pt x="0" y="1885"/>
                  </a:cubicBezTo>
                  <a:cubicBezTo>
                    <a:pt x="0" y="2918"/>
                    <a:pt x="4681" y="3769"/>
                    <a:pt x="10456" y="3769"/>
                  </a:cubicBezTo>
                  <a:cubicBezTo>
                    <a:pt x="16201" y="3769"/>
                    <a:pt x="20882" y="2918"/>
                    <a:pt x="20882" y="1885"/>
                  </a:cubicBezTo>
                  <a:cubicBezTo>
                    <a:pt x="20882" y="821"/>
                    <a:pt x="16201" y="0"/>
                    <a:pt x="10456" y="0"/>
                  </a:cubicBezTo>
                  <a:close/>
                </a:path>
              </a:pathLst>
            </a:custGeom>
            <a:solidFill>
              <a:schemeClr val="accent5"/>
            </a:solidFill>
            <a:ln w="0">
              <a:noFill/>
            </a:ln>
          </p:spPr>
          <p:style>
            <a:lnRef idx="0"/>
            <a:fillRef idx="0"/>
            <a:effectRef idx="0"/>
            <a:fontRef idx="minor"/>
          </p:style>
          <p:txBody>
            <a:bodyPr tIns="128160" bIns="128160" anchor="ctr">
              <a:noAutofit/>
            </a:bodyPr>
            <a:p>
              <a:endParaRPr b="0" lang="en-US" sz="1400" spc="-1" strike="noStrike">
                <a:solidFill>
                  <a:srgbClr val="000000"/>
                </a:solidFill>
                <a:latin typeface="Arial"/>
              </a:endParaRPr>
            </a:p>
          </p:txBody>
        </p:sp>
        <p:sp>
          <p:nvSpPr>
            <p:cNvPr id="1722" name="Google Shape;2260;p 1"/>
            <p:cNvSpPr/>
            <p:nvPr/>
          </p:nvSpPr>
          <p:spPr>
            <a:xfrm>
              <a:off x="8012160" y="4496400"/>
              <a:ext cx="499680" cy="45000"/>
            </a:xfrm>
            <a:custGeom>
              <a:avLst/>
              <a:gdLst>
                <a:gd name="textAreaLeft" fmla="*/ 0 w 499680"/>
                <a:gd name="textAreaRight" fmla="*/ 500040 w 499680"/>
                <a:gd name="textAreaTop" fmla="*/ 0 h 45000"/>
                <a:gd name="textAreaBottom" fmla="*/ 45360 h 45000"/>
              </a:gdLst>
              <a:ahLst/>
              <a:rect l="textAreaLeft" t="textAreaTop" r="textAreaRight" b="textAreaBottom"/>
              <a:pathLst>
                <a:path w="16628" h="1764">
                  <a:moveTo>
                    <a:pt x="8329" y="0"/>
                  </a:moveTo>
                  <a:cubicBezTo>
                    <a:pt x="3739" y="0"/>
                    <a:pt x="1" y="396"/>
                    <a:pt x="1" y="882"/>
                  </a:cubicBezTo>
                  <a:cubicBezTo>
                    <a:pt x="1" y="1368"/>
                    <a:pt x="3739" y="1763"/>
                    <a:pt x="8329" y="1763"/>
                  </a:cubicBezTo>
                  <a:cubicBezTo>
                    <a:pt x="12919" y="1763"/>
                    <a:pt x="16627" y="1368"/>
                    <a:pt x="16627" y="882"/>
                  </a:cubicBezTo>
                  <a:cubicBezTo>
                    <a:pt x="16627" y="396"/>
                    <a:pt x="12919" y="0"/>
                    <a:pt x="8329" y="0"/>
                  </a:cubicBezTo>
                  <a:close/>
                </a:path>
              </a:pathLst>
            </a:custGeom>
            <a:solidFill>
              <a:srgbClr val="ffb127"/>
            </a:solidFill>
            <a:ln w="0">
              <a:noFill/>
            </a:ln>
          </p:spPr>
          <p:style>
            <a:lnRef idx="0"/>
            <a:fillRef idx="0"/>
            <a:effectRef idx="0"/>
            <a:fontRef idx="minor"/>
          </p:style>
          <p:txBody>
            <a:bodyPr tIns="59760" bIns="59760" anchor="ctr">
              <a:noAutofit/>
            </a:bodyPr>
            <a:p>
              <a:endParaRPr b="0" lang="en-US" sz="1400" spc="-1" strike="noStrike">
                <a:solidFill>
                  <a:srgbClr val="000000"/>
                </a:solidFill>
                <a:latin typeface="Arial"/>
              </a:endParaRPr>
            </a:p>
          </p:txBody>
        </p:sp>
        <p:sp>
          <p:nvSpPr>
            <p:cNvPr id="1723" name="Google Shape;2261;p 1"/>
            <p:cNvSpPr/>
            <p:nvPr/>
          </p:nvSpPr>
          <p:spPr>
            <a:xfrm>
              <a:off x="8012160" y="4496400"/>
              <a:ext cx="499680" cy="29520"/>
            </a:xfrm>
            <a:custGeom>
              <a:avLst/>
              <a:gdLst>
                <a:gd name="textAreaLeft" fmla="*/ 0 w 499680"/>
                <a:gd name="textAreaRight" fmla="*/ 500040 w 499680"/>
                <a:gd name="textAreaTop" fmla="*/ 0 h 29520"/>
                <a:gd name="textAreaBottom" fmla="*/ 29880 h 29520"/>
              </a:gdLst>
              <a:ahLst/>
              <a:rect l="textAreaLeft" t="textAreaTop" r="textAreaRight" b="textAreaBottom"/>
              <a:pathLst>
                <a:path w="16628" h="1156">
                  <a:moveTo>
                    <a:pt x="8329" y="0"/>
                  </a:moveTo>
                  <a:cubicBezTo>
                    <a:pt x="3739" y="0"/>
                    <a:pt x="1" y="396"/>
                    <a:pt x="1" y="882"/>
                  </a:cubicBezTo>
                  <a:cubicBezTo>
                    <a:pt x="1" y="973"/>
                    <a:pt x="122" y="1064"/>
                    <a:pt x="366" y="1155"/>
                  </a:cubicBezTo>
                  <a:cubicBezTo>
                    <a:pt x="1399" y="791"/>
                    <a:pt x="4560" y="517"/>
                    <a:pt x="8329" y="517"/>
                  </a:cubicBezTo>
                  <a:cubicBezTo>
                    <a:pt x="12068" y="517"/>
                    <a:pt x="15229" y="791"/>
                    <a:pt x="16262" y="1155"/>
                  </a:cubicBezTo>
                  <a:cubicBezTo>
                    <a:pt x="16506" y="1064"/>
                    <a:pt x="16627" y="973"/>
                    <a:pt x="16627" y="882"/>
                  </a:cubicBezTo>
                  <a:cubicBezTo>
                    <a:pt x="16627" y="396"/>
                    <a:pt x="12919" y="0"/>
                    <a:pt x="8329" y="0"/>
                  </a:cubicBezTo>
                  <a:close/>
                </a:path>
              </a:pathLst>
            </a:custGeom>
            <a:solidFill>
              <a:srgbClr val="e38601"/>
            </a:solidFill>
            <a:ln w="0">
              <a:noFill/>
            </a:ln>
          </p:spPr>
          <p:style>
            <a:lnRef idx="0"/>
            <a:fillRef idx="0"/>
            <a:effectRef idx="0"/>
            <a:fontRef idx="minor"/>
          </p:style>
          <p:txBody>
            <a:bodyPr tIns="39600" bIns="39600" anchor="ctr">
              <a:noAutofit/>
            </a:bodyPr>
            <a:p>
              <a:endParaRPr b="0" lang="en-US" sz="1400" spc="-1" strike="noStrike">
                <a:solidFill>
                  <a:srgbClr val="000000"/>
                </a:solidFill>
                <a:latin typeface="Arial"/>
              </a:endParaRPr>
            </a:p>
          </p:txBody>
        </p:sp>
        <p:sp>
          <p:nvSpPr>
            <p:cNvPr id="1724" name="Google Shape;2262;p 1"/>
            <p:cNvSpPr/>
            <p:nvPr/>
          </p:nvSpPr>
          <p:spPr>
            <a:xfrm>
              <a:off x="7971480" y="4431240"/>
              <a:ext cx="627120" cy="125640"/>
            </a:xfrm>
            <a:custGeom>
              <a:avLst/>
              <a:gdLst>
                <a:gd name="textAreaLeft" fmla="*/ 0 w 627120"/>
                <a:gd name="textAreaRight" fmla="*/ 627480 w 627120"/>
                <a:gd name="textAreaTop" fmla="*/ 0 h 125640"/>
                <a:gd name="textAreaBottom" fmla="*/ 126000 h 125640"/>
              </a:gdLst>
              <a:ahLst/>
              <a:rect l="textAreaLeft" t="textAreaTop" r="textAreaRight" b="textAreaBottom"/>
              <a:pathLst>
                <a:path w="20883" h="4895">
                  <a:moveTo>
                    <a:pt x="1" y="1"/>
                  </a:moveTo>
                  <a:lnTo>
                    <a:pt x="1" y="3010"/>
                  </a:lnTo>
                  <a:cubicBezTo>
                    <a:pt x="1" y="4043"/>
                    <a:pt x="4682" y="4894"/>
                    <a:pt x="10457" y="4894"/>
                  </a:cubicBezTo>
                  <a:cubicBezTo>
                    <a:pt x="16232" y="4894"/>
                    <a:pt x="20883" y="4043"/>
                    <a:pt x="20883" y="3010"/>
                  </a:cubicBezTo>
                  <a:lnTo>
                    <a:pt x="20883" y="1"/>
                  </a:lnTo>
                  <a:close/>
                </a:path>
              </a:pathLst>
            </a:custGeom>
            <a:solidFill>
              <a:schemeClr val="accent4"/>
            </a:solidFill>
            <a:ln w="0">
              <a:noFill/>
            </a:ln>
          </p:spPr>
          <p:style>
            <a:lnRef idx="0"/>
            <a:fillRef idx="0"/>
            <a:effectRef idx="0"/>
            <a:fontRef idx="minor"/>
          </p:style>
          <p:txBody>
            <a:bodyPr tIns="165600" bIns="165600" anchor="ctr">
              <a:noAutofit/>
            </a:bodyPr>
            <a:p>
              <a:endParaRPr b="0" lang="en-US" sz="1400" spc="-1" strike="noStrike">
                <a:solidFill>
                  <a:srgbClr val="000000"/>
                </a:solidFill>
                <a:latin typeface="Arial"/>
              </a:endParaRPr>
            </a:p>
          </p:txBody>
        </p:sp>
        <p:sp>
          <p:nvSpPr>
            <p:cNvPr id="1725" name="Google Shape;2263;p 1"/>
            <p:cNvSpPr/>
            <p:nvPr/>
          </p:nvSpPr>
          <p:spPr>
            <a:xfrm>
              <a:off x="8538480" y="4399560"/>
              <a:ext cx="15480" cy="176400"/>
            </a:xfrm>
            <a:custGeom>
              <a:avLst/>
              <a:gdLst>
                <a:gd name="textAreaLeft" fmla="*/ 0 w 15480"/>
                <a:gd name="textAreaRight" fmla="*/ 15840 w 15480"/>
                <a:gd name="textAreaTop" fmla="*/ 0 h 176400"/>
                <a:gd name="textAreaBottom" fmla="*/ 176760 h 176400"/>
              </a:gdLst>
              <a:ahLst/>
              <a:rect l="textAreaLeft" t="textAreaTop" r="textAreaRight" b="textAreaBottom"/>
              <a:pathLst>
                <a:path w="518" h="6870">
                  <a:moveTo>
                    <a:pt x="1" y="0"/>
                  </a:moveTo>
                  <a:lnTo>
                    <a:pt x="1" y="6870"/>
                  </a:lnTo>
                  <a:lnTo>
                    <a:pt x="517" y="6870"/>
                  </a:lnTo>
                  <a:lnTo>
                    <a:pt x="517" y="0"/>
                  </a:lnTo>
                  <a:close/>
                </a:path>
              </a:pathLst>
            </a:custGeom>
            <a:solidFill>
              <a:srgbClr val="ffac06"/>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726" name="Google Shape;2264;p 1"/>
            <p:cNvSpPr/>
            <p:nvPr/>
          </p:nvSpPr>
          <p:spPr>
            <a:xfrm>
              <a:off x="8494920" y="4399560"/>
              <a:ext cx="15120" cy="176400"/>
            </a:xfrm>
            <a:custGeom>
              <a:avLst/>
              <a:gdLst>
                <a:gd name="textAreaLeft" fmla="*/ 0 w 15120"/>
                <a:gd name="textAreaRight" fmla="*/ 15480 w 15120"/>
                <a:gd name="textAreaTop" fmla="*/ 0 h 176400"/>
                <a:gd name="textAreaBottom" fmla="*/ 176760 h 176400"/>
              </a:gdLst>
              <a:ahLst/>
              <a:rect l="textAreaLeft" t="textAreaTop" r="textAreaRight" b="textAreaBottom"/>
              <a:pathLst>
                <a:path w="518" h="6870">
                  <a:moveTo>
                    <a:pt x="1" y="0"/>
                  </a:moveTo>
                  <a:lnTo>
                    <a:pt x="1" y="6870"/>
                  </a:lnTo>
                  <a:lnTo>
                    <a:pt x="517" y="6870"/>
                  </a:lnTo>
                  <a:lnTo>
                    <a:pt x="517" y="0"/>
                  </a:lnTo>
                  <a:close/>
                </a:path>
              </a:pathLst>
            </a:custGeom>
            <a:solidFill>
              <a:srgbClr val="ffac06"/>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727" name="Google Shape;2265;p 1"/>
            <p:cNvSpPr/>
            <p:nvPr/>
          </p:nvSpPr>
          <p:spPr>
            <a:xfrm>
              <a:off x="8439840" y="4399560"/>
              <a:ext cx="14400" cy="176400"/>
            </a:xfrm>
            <a:custGeom>
              <a:avLst/>
              <a:gdLst>
                <a:gd name="textAreaLeft" fmla="*/ 0 w 14400"/>
                <a:gd name="textAreaRight" fmla="*/ 14760 w 14400"/>
                <a:gd name="textAreaTop" fmla="*/ 0 h 176400"/>
                <a:gd name="textAreaBottom" fmla="*/ 176760 h 176400"/>
              </a:gdLst>
              <a:ahLst/>
              <a:rect l="textAreaLeft" t="textAreaTop" r="textAreaRight" b="textAreaBottom"/>
              <a:pathLst>
                <a:path w="488" h="6870">
                  <a:moveTo>
                    <a:pt x="1" y="0"/>
                  </a:moveTo>
                  <a:lnTo>
                    <a:pt x="1" y="6870"/>
                  </a:lnTo>
                  <a:lnTo>
                    <a:pt x="487" y="6870"/>
                  </a:lnTo>
                  <a:lnTo>
                    <a:pt x="487" y="0"/>
                  </a:lnTo>
                  <a:close/>
                </a:path>
              </a:pathLst>
            </a:custGeom>
            <a:solidFill>
              <a:srgbClr val="ffac06"/>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728" name="Google Shape;2266;p 1"/>
            <p:cNvSpPr/>
            <p:nvPr/>
          </p:nvSpPr>
          <p:spPr>
            <a:xfrm>
              <a:off x="8379720" y="4399560"/>
              <a:ext cx="14400" cy="176400"/>
            </a:xfrm>
            <a:custGeom>
              <a:avLst/>
              <a:gdLst>
                <a:gd name="textAreaLeft" fmla="*/ 0 w 14400"/>
                <a:gd name="textAreaRight" fmla="*/ 14760 w 14400"/>
                <a:gd name="textAreaTop" fmla="*/ 0 h 176400"/>
                <a:gd name="textAreaBottom" fmla="*/ 176760 h 176400"/>
              </a:gdLst>
              <a:ahLst/>
              <a:rect l="textAreaLeft" t="textAreaTop" r="textAreaRight" b="textAreaBottom"/>
              <a:pathLst>
                <a:path w="488" h="6870">
                  <a:moveTo>
                    <a:pt x="1" y="0"/>
                  </a:moveTo>
                  <a:lnTo>
                    <a:pt x="1" y="6870"/>
                  </a:lnTo>
                  <a:lnTo>
                    <a:pt x="487" y="6870"/>
                  </a:lnTo>
                  <a:lnTo>
                    <a:pt x="487" y="0"/>
                  </a:lnTo>
                  <a:close/>
                </a:path>
              </a:pathLst>
            </a:custGeom>
            <a:solidFill>
              <a:srgbClr val="ffac06"/>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729" name="Google Shape;2267;p 1"/>
            <p:cNvSpPr/>
            <p:nvPr/>
          </p:nvSpPr>
          <p:spPr>
            <a:xfrm>
              <a:off x="7971480" y="4381200"/>
              <a:ext cx="627120" cy="96840"/>
            </a:xfrm>
            <a:custGeom>
              <a:avLst/>
              <a:gdLst>
                <a:gd name="textAreaLeft" fmla="*/ 0 w 627120"/>
                <a:gd name="textAreaRight" fmla="*/ 627480 w 627120"/>
                <a:gd name="textAreaTop" fmla="*/ 0 h 96840"/>
                <a:gd name="textAreaBottom" fmla="*/ 97200 h 96840"/>
              </a:gdLst>
              <a:ahLst/>
              <a:rect l="textAreaLeft" t="textAreaTop" r="textAreaRight" b="textAreaBottom"/>
              <a:pathLst>
                <a:path w="20883" h="3770">
                  <a:moveTo>
                    <a:pt x="10457" y="0"/>
                  </a:moveTo>
                  <a:cubicBezTo>
                    <a:pt x="4682" y="0"/>
                    <a:pt x="1" y="851"/>
                    <a:pt x="1" y="1885"/>
                  </a:cubicBezTo>
                  <a:cubicBezTo>
                    <a:pt x="1" y="2918"/>
                    <a:pt x="4682" y="3769"/>
                    <a:pt x="10457" y="3769"/>
                  </a:cubicBezTo>
                  <a:cubicBezTo>
                    <a:pt x="16232" y="3769"/>
                    <a:pt x="20883" y="2918"/>
                    <a:pt x="20883" y="1885"/>
                  </a:cubicBezTo>
                  <a:cubicBezTo>
                    <a:pt x="20883" y="851"/>
                    <a:pt x="16232" y="0"/>
                    <a:pt x="10457" y="0"/>
                  </a:cubicBezTo>
                  <a:close/>
                </a:path>
              </a:pathLst>
            </a:custGeom>
            <a:solidFill>
              <a:srgbClr val="e8b15a"/>
            </a:solidFill>
            <a:ln w="0">
              <a:noFill/>
            </a:ln>
          </p:spPr>
          <p:style>
            <a:lnRef idx="0"/>
            <a:fillRef idx="0"/>
            <a:effectRef idx="0"/>
            <a:fontRef idx="minor"/>
          </p:style>
          <p:txBody>
            <a:bodyPr tIns="128160" bIns="128160" anchor="ctr">
              <a:noAutofit/>
            </a:bodyPr>
            <a:p>
              <a:endParaRPr b="0" lang="en-US" sz="1400" spc="-1" strike="noStrike">
                <a:solidFill>
                  <a:srgbClr val="000000"/>
                </a:solidFill>
                <a:latin typeface="Arial"/>
              </a:endParaRPr>
            </a:p>
          </p:txBody>
        </p:sp>
        <p:sp>
          <p:nvSpPr>
            <p:cNvPr id="1730" name="Google Shape;2268;p 1"/>
            <p:cNvSpPr/>
            <p:nvPr/>
          </p:nvSpPr>
          <p:spPr>
            <a:xfrm>
              <a:off x="8035200" y="4401720"/>
              <a:ext cx="499680" cy="45000"/>
            </a:xfrm>
            <a:custGeom>
              <a:avLst/>
              <a:gdLst>
                <a:gd name="textAreaLeft" fmla="*/ 0 w 499680"/>
                <a:gd name="textAreaRight" fmla="*/ 500040 w 499680"/>
                <a:gd name="textAreaTop" fmla="*/ 0 h 45000"/>
                <a:gd name="textAreaBottom" fmla="*/ 45360 h 45000"/>
              </a:gdLst>
              <a:ahLst/>
              <a:rect l="textAreaLeft" t="textAreaTop" r="textAreaRight" b="textAreaBottom"/>
              <a:pathLst>
                <a:path w="16628" h="1764">
                  <a:moveTo>
                    <a:pt x="8329" y="1"/>
                  </a:moveTo>
                  <a:cubicBezTo>
                    <a:pt x="3739" y="1"/>
                    <a:pt x="1" y="396"/>
                    <a:pt x="1" y="882"/>
                  </a:cubicBezTo>
                  <a:cubicBezTo>
                    <a:pt x="1" y="1368"/>
                    <a:pt x="3739" y="1763"/>
                    <a:pt x="8329" y="1763"/>
                  </a:cubicBezTo>
                  <a:cubicBezTo>
                    <a:pt x="12919" y="1763"/>
                    <a:pt x="16627" y="1368"/>
                    <a:pt x="16627" y="882"/>
                  </a:cubicBezTo>
                  <a:cubicBezTo>
                    <a:pt x="16627" y="396"/>
                    <a:pt x="12919" y="1"/>
                    <a:pt x="8329" y="1"/>
                  </a:cubicBezTo>
                  <a:close/>
                </a:path>
              </a:pathLst>
            </a:custGeom>
            <a:solidFill>
              <a:srgbClr val="ffb127"/>
            </a:solidFill>
            <a:ln w="0">
              <a:noFill/>
            </a:ln>
          </p:spPr>
          <p:style>
            <a:lnRef idx="0"/>
            <a:fillRef idx="0"/>
            <a:effectRef idx="0"/>
            <a:fontRef idx="minor"/>
          </p:style>
          <p:txBody>
            <a:bodyPr tIns="59760" bIns="59760" anchor="ctr">
              <a:noAutofit/>
            </a:bodyPr>
            <a:p>
              <a:endParaRPr b="0" lang="en-US" sz="1400" spc="-1" strike="noStrike">
                <a:solidFill>
                  <a:srgbClr val="000000"/>
                </a:solidFill>
                <a:latin typeface="Arial"/>
              </a:endParaRPr>
            </a:p>
          </p:txBody>
        </p:sp>
        <p:sp>
          <p:nvSpPr>
            <p:cNvPr id="1731" name="Google Shape;2269;p 1"/>
            <p:cNvSpPr/>
            <p:nvPr/>
          </p:nvSpPr>
          <p:spPr>
            <a:xfrm>
              <a:off x="8035200" y="4401720"/>
              <a:ext cx="499680" cy="29520"/>
            </a:xfrm>
            <a:custGeom>
              <a:avLst/>
              <a:gdLst>
                <a:gd name="textAreaLeft" fmla="*/ 0 w 499680"/>
                <a:gd name="textAreaRight" fmla="*/ 500040 w 499680"/>
                <a:gd name="textAreaTop" fmla="*/ 0 h 29520"/>
                <a:gd name="textAreaBottom" fmla="*/ 29880 h 29520"/>
              </a:gdLst>
              <a:ahLst/>
              <a:rect l="textAreaLeft" t="textAreaTop" r="textAreaRight" b="textAreaBottom"/>
              <a:pathLst>
                <a:path w="16628" h="1156">
                  <a:moveTo>
                    <a:pt x="8329" y="1"/>
                  </a:moveTo>
                  <a:cubicBezTo>
                    <a:pt x="3739" y="1"/>
                    <a:pt x="1" y="396"/>
                    <a:pt x="1" y="882"/>
                  </a:cubicBezTo>
                  <a:cubicBezTo>
                    <a:pt x="1" y="973"/>
                    <a:pt x="153" y="1064"/>
                    <a:pt x="365" y="1156"/>
                  </a:cubicBezTo>
                  <a:cubicBezTo>
                    <a:pt x="1399" y="791"/>
                    <a:pt x="4560" y="517"/>
                    <a:pt x="8329" y="517"/>
                  </a:cubicBezTo>
                  <a:cubicBezTo>
                    <a:pt x="12068" y="517"/>
                    <a:pt x="15229" y="791"/>
                    <a:pt x="16262" y="1156"/>
                  </a:cubicBezTo>
                  <a:cubicBezTo>
                    <a:pt x="16506" y="1064"/>
                    <a:pt x="16627" y="973"/>
                    <a:pt x="16627" y="882"/>
                  </a:cubicBezTo>
                  <a:cubicBezTo>
                    <a:pt x="16627" y="396"/>
                    <a:pt x="12919" y="1"/>
                    <a:pt x="8329" y="1"/>
                  </a:cubicBezTo>
                  <a:close/>
                </a:path>
              </a:pathLst>
            </a:custGeom>
            <a:solidFill>
              <a:srgbClr val="e38601"/>
            </a:solidFill>
            <a:ln w="0">
              <a:noFill/>
            </a:ln>
          </p:spPr>
          <p:style>
            <a:lnRef idx="0"/>
            <a:fillRef idx="0"/>
            <a:effectRef idx="0"/>
            <a:fontRef idx="minor"/>
          </p:style>
          <p:txBody>
            <a:bodyPr tIns="39600" bIns="39600" anchor="ctr">
              <a:noAutofit/>
            </a:bodyPr>
            <a:p>
              <a:endParaRPr b="0" lang="en-US" sz="1400" spc="-1" strike="noStrike">
                <a:solidFill>
                  <a:srgbClr val="000000"/>
                </a:solidFill>
                <a:latin typeface="Arial"/>
              </a:endParaRPr>
            </a:p>
          </p:txBody>
        </p:sp>
        <p:sp>
          <p:nvSpPr>
            <p:cNvPr id="1732" name="Google Shape;2270;p 1"/>
            <p:cNvSpPr/>
            <p:nvPr/>
          </p:nvSpPr>
          <p:spPr>
            <a:xfrm>
              <a:off x="7935480" y="4343040"/>
              <a:ext cx="627480" cy="125640"/>
            </a:xfrm>
            <a:custGeom>
              <a:avLst/>
              <a:gdLst>
                <a:gd name="textAreaLeft" fmla="*/ 0 w 627480"/>
                <a:gd name="textAreaRight" fmla="*/ 627840 w 627480"/>
                <a:gd name="textAreaTop" fmla="*/ 0 h 125640"/>
                <a:gd name="textAreaBottom" fmla="*/ 126000 h 125640"/>
              </a:gdLst>
              <a:ahLst/>
              <a:rect l="textAreaLeft" t="textAreaTop" r="textAreaRight" b="textAreaBottom"/>
              <a:pathLst>
                <a:path w="20883" h="4895">
                  <a:moveTo>
                    <a:pt x="1" y="1"/>
                  </a:moveTo>
                  <a:lnTo>
                    <a:pt x="1" y="3010"/>
                  </a:lnTo>
                  <a:cubicBezTo>
                    <a:pt x="1" y="4043"/>
                    <a:pt x="4681" y="4895"/>
                    <a:pt x="10426" y="4895"/>
                  </a:cubicBezTo>
                  <a:cubicBezTo>
                    <a:pt x="16201" y="4895"/>
                    <a:pt x="20882" y="4043"/>
                    <a:pt x="20882" y="3010"/>
                  </a:cubicBezTo>
                  <a:lnTo>
                    <a:pt x="20882" y="1"/>
                  </a:lnTo>
                  <a:close/>
                </a:path>
              </a:pathLst>
            </a:custGeom>
            <a:solidFill>
              <a:schemeClr val="accent4"/>
            </a:solidFill>
            <a:ln w="0">
              <a:noFill/>
            </a:ln>
          </p:spPr>
          <p:style>
            <a:lnRef idx="0"/>
            <a:fillRef idx="0"/>
            <a:effectRef idx="0"/>
            <a:fontRef idx="minor"/>
          </p:style>
          <p:txBody>
            <a:bodyPr tIns="165600" bIns="165600" anchor="ctr">
              <a:noAutofit/>
            </a:bodyPr>
            <a:p>
              <a:endParaRPr b="0" lang="en-US" sz="1400" spc="-1" strike="noStrike">
                <a:solidFill>
                  <a:srgbClr val="000000"/>
                </a:solidFill>
                <a:latin typeface="Arial"/>
              </a:endParaRPr>
            </a:p>
          </p:txBody>
        </p:sp>
        <p:sp>
          <p:nvSpPr>
            <p:cNvPr id="1733" name="Google Shape;2271;p 1"/>
            <p:cNvSpPr/>
            <p:nvPr/>
          </p:nvSpPr>
          <p:spPr>
            <a:xfrm>
              <a:off x="7935480" y="4293000"/>
              <a:ext cx="627480" cy="96840"/>
            </a:xfrm>
            <a:custGeom>
              <a:avLst/>
              <a:gdLst>
                <a:gd name="textAreaLeft" fmla="*/ 0 w 627480"/>
                <a:gd name="textAreaRight" fmla="*/ 627840 w 627480"/>
                <a:gd name="textAreaTop" fmla="*/ 0 h 96840"/>
                <a:gd name="textAreaBottom" fmla="*/ 97200 h 96840"/>
              </a:gdLst>
              <a:ahLst/>
              <a:rect l="textAreaLeft" t="textAreaTop" r="textAreaRight" b="textAreaBottom"/>
              <a:pathLst>
                <a:path w="20883" h="3770">
                  <a:moveTo>
                    <a:pt x="10426" y="1"/>
                  </a:moveTo>
                  <a:cubicBezTo>
                    <a:pt x="4681" y="1"/>
                    <a:pt x="1" y="852"/>
                    <a:pt x="1" y="1885"/>
                  </a:cubicBezTo>
                  <a:cubicBezTo>
                    <a:pt x="1" y="2949"/>
                    <a:pt x="4681" y="3770"/>
                    <a:pt x="10426" y="3770"/>
                  </a:cubicBezTo>
                  <a:cubicBezTo>
                    <a:pt x="16201" y="3770"/>
                    <a:pt x="20882" y="2949"/>
                    <a:pt x="20882" y="1885"/>
                  </a:cubicBezTo>
                  <a:cubicBezTo>
                    <a:pt x="20882" y="852"/>
                    <a:pt x="16201" y="1"/>
                    <a:pt x="10426" y="1"/>
                  </a:cubicBezTo>
                  <a:close/>
                </a:path>
              </a:pathLst>
            </a:custGeom>
            <a:solidFill>
              <a:srgbClr val="e8b15a"/>
            </a:solidFill>
            <a:ln w="0">
              <a:noFill/>
            </a:ln>
          </p:spPr>
          <p:style>
            <a:lnRef idx="0"/>
            <a:fillRef idx="0"/>
            <a:effectRef idx="0"/>
            <a:fontRef idx="minor"/>
          </p:style>
          <p:txBody>
            <a:bodyPr tIns="128160" bIns="128160" anchor="ctr">
              <a:noAutofit/>
            </a:bodyPr>
            <a:p>
              <a:endParaRPr b="0" lang="en-US" sz="1400" spc="-1" strike="noStrike">
                <a:solidFill>
                  <a:srgbClr val="000000"/>
                </a:solidFill>
                <a:latin typeface="Arial"/>
              </a:endParaRPr>
            </a:p>
          </p:txBody>
        </p:sp>
        <p:sp>
          <p:nvSpPr>
            <p:cNvPr id="1734" name="Google Shape;2272;p 1"/>
            <p:cNvSpPr/>
            <p:nvPr/>
          </p:nvSpPr>
          <p:spPr>
            <a:xfrm>
              <a:off x="7999560" y="4313880"/>
              <a:ext cx="499320" cy="45360"/>
            </a:xfrm>
            <a:custGeom>
              <a:avLst/>
              <a:gdLst>
                <a:gd name="textAreaLeft" fmla="*/ 0 w 499320"/>
                <a:gd name="textAreaRight" fmla="*/ 499680 w 499320"/>
                <a:gd name="textAreaTop" fmla="*/ 0 h 45360"/>
                <a:gd name="textAreaBottom" fmla="*/ 45720 h 45360"/>
              </a:gdLst>
              <a:ahLst/>
              <a:rect l="textAreaLeft" t="textAreaTop" r="textAreaRight" b="textAreaBottom"/>
              <a:pathLst>
                <a:path w="16627" h="1764">
                  <a:moveTo>
                    <a:pt x="8298" y="0"/>
                  </a:moveTo>
                  <a:cubicBezTo>
                    <a:pt x="3709" y="0"/>
                    <a:pt x="0" y="395"/>
                    <a:pt x="0" y="882"/>
                  </a:cubicBezTo>
                  <a:cubicBezTo>
                    <a:pt x="0" y="1368"/>
                    <a:pt x="3709" y="1763"/>
                    <a:pt x="8298" y="1763"/>
                  </a:cubicBezTo>
                  <a:cubicBezTo>
                    <a:pt x="12888" y="1763"/>
                    <a:pt x="16627" y="1368"/>
                    <a:pt x="16627" y="882"/>
                  </a:cubicBezTo>
                  <a:cubicBezTo>
                    <a:pt x="16627" y="395"/>
                    <a:pt x="12888" y="0"/>
                    <a:pt x="8298" y="0"/>
                  </a:cubicBezTo>
                  <a:close/>
                </a:path>
              </a:pathLst>
            </a:custGeom>
            <a:solidFill>
              <a:srgbClr val="ffb127"/>
            </a:solidFill>
            <a:ln w="0">
              <a:noFill/>
            </a:ln>
          </p:spPr>
          <p:style>
            <a:lnRef idx="0"/>
            <a:fillRef idx="0"/>
            <a:effectRef idx="0"/>
            <a:fontRef idx="minor"/>
          </p:style>
          <p:txBody>
            <a:bodyPr tIns="59760" bIns="59760" anchor="ctr">
              <a:noAutofit/>
            </a:bodyPr>
            <a:p>
              <a:endParaRPr b="0" lang="en-US" sz="1400" spc="-1" strike="noStrike">
                <a:solidFill>
                  <a:srgbClr val="000000"/>
                </a:solidFill>
                <a:latin typeface="Arial"/>
              </a:endParaRPr>
            </a:p>
          </p:txBody>
        </p:sp>
        <p:sp>
          <p:nvSpPr>
            <p:cNvPr id="1735" name="Google Shape;2273;p 1"/>
            <p:cNvSpPr/>
            <p:nvPr/>
          </p:nvSpPr>
          <p:spPr>
            <a:xfrm>
              <a:off x="7999560" y="4313880"/>
              <a:ext cx="499320" cy="28800"/>
            </a:xfrm>
            <a:custGeom>
              <a:avLst/>
              <a:gdLst>
                <a:gd name="textAreaLeft" fmla="*/ 0 w 499320"/>
                <a:gd name="textAreaRight" fmla="*/ 499680 w 499320"/>
                <a:gd name="textAreaTop" fmla="*/ 0 h 28800"/>
                <a:gd name="textAreaBottom" fmla="*/ 29160 h 28800"/>
              </a:gdLst>
              <a:ahLst/>
              <a:rect l="textAreaLeft" t="textAreaTop" r="textAreaRight" b="textAreaBottom"/>
              <a:pathLst>
                <a:path w="16627" h="1125">
                  <a:moveTo>
                    <a:pt x="8298" y="0"/>
                  </a:moveTo>
                  <a:cubicBezTo>
                    <a:pt x="3709" y="0"/>
                    <a:pt x="0" y="395"/>
                    <a:pt x="0" y="882"/>
                  </a:cubicBezTo>
                  <a:cubicBezTo>
                    <a:pt x="0" y="973"/>
                    <a:pt x="122" y="1064"/>
                    <a:pt x="365" y="1125"/>
                  </a:cubicBezTo>
                  <a:cubicBezTo>
                    <a:pt x="1398" y="760"/>
                    <a:pt x="4560" y="517"/>
                    <a:pt x="8298" y="517"/>
                  </a:cubicBezTo>
                  <a:cubicBezTo>
                    <a:pt x="12067" y="517"/>
                    <a:pt x="15228" y="760"/>
                    <a:pt x="16262" y="1125"/>
                  </a:cubicBezTo>
                  <a:cubicBezTo>
                    <a:pt x="16505" y="1064"/>
                    <a:pt x="16627" y="973"/>
                    <a:pt x="16627" y="882"/>
                  </a:cubicBezTo>
                  <a:cubicBezTo>
                    <a:pt x="16627" y="395"/>
                    <a:pt x="12888" y="0"/>
                    <a:pt x="8298" y="0"/>
                  </a:cubicBezTo>
                  <a:close/>
                </a:path>
              </a:pathLst>
            </a:custGeom>
            <a:solidFill>
              <a:srgbClr val="e38601"/>
            </a:solidFill>
            <a:ln w="0">
              <a:noFill/>
            </a:ln>
          </p:spPr>
          <p:style>
            <a:lnRef idx="0"/>
            <a:fillRef idx="0"/>
            <a:effectRef idx="0"/>
            <a:fontRef idx="minor"/>
          </p:style>
          <p:txBody>
            <a:bodyPr tIns="38160" bIns="38160" anchor="ctr">
              <a:noAutofit/>
            </a:bodyPr>
            <a:p>
              <a:endParaRPr b="0" lang="en-US" sz="1400" spc="-1" strike="noStrike">
                <a:solidFill>
                  <a:srgbClr val="000000"/>
                </a:solidFill>
                <a:latin typeface="Arial"/>
              </a:endParaRPr>
            </a:p>
          </p:txBody>
        </p:sp>
        <p:sp>
          <p:nvSpPr>
            <p:cNvPr id="1736" name="Google Shape;2274;p 1"/>
            <p:cNvSpPr/>
            <p:nvPr/>
          </p:nvSpPr>
          <p:spPr>
            <a:xfrm>
              <a:off x="7966080" y="4255560"/>
              <a:ext cx="628200" cy="125640"/>
            </a:xfrm>
            <a:custGeom>
              <a:avLst/>
              <a:gdLst>
                <a:gd name="textAreaLeft" fmla="*/ 0 w 628200"/>
                <a:gd name="textAreaRight" fmla="*/ 628560 w 628200"/>
                <a:gd name="textAreaTop" fmla="*/ 0 h 125640"/>
                <a:gd name="textAreaBottom" fmla="*/ 126000 h 125640"/>
              </a:gdLst>
              <a:ahLst/>
              <a:rect l="textAreaLeft" t="textAreaTop" r="textAreaRight" b="textAreaBottom"/>
              <a:pathLst>
                <a:path w="20913" h="4895">
                  <a:moveTo>
                    <a:pt x="1" y="1"/>
                  </a:moveTo>
                  <a:lnTo>
                    <a:pt x="1" y="3010"/>
                  </a:lnTo>
                  <a:cubicBezTo>
                    <a:pt x="1" y="4043"/>
                    <a:pt x="4682" y="4894"/>
                    <a:pt x="10457" y="4894"/>
                  </a:cubicBezTo>
                  <a:cubicBezTo>
                    <a:pt x="16232" y="4894"/>
                    <a:pt x="20913" y="4043"/>
                    <a:pt x="20913" y="3010"/>
                  </a:cubicBezTo>
                  <a:lnTo>
                    <a:pt x="20913" y="1"/>
                  </a:lnTo>
                  <a:close/>
                </a:path>
              </a:pathLst>
            </a:custGeom>
            <a:solidFill>
              <a:schemeClr val="accent4"/>
            </a:solidFill>
            <a:ln w="0">
              <a:noFill/>
            </a:ln>
          </p:spPr>
          <p:style>
            <a:lnRef idx="0"/>
            <a:fillRef idx="0"/>
            <a:effectRef idx="0"/>
            <a:fontRef idx="minor"/>
          </p:style>
          <p:txBody>
            <a:bodyPr tIns="165600" bIns="165600" anchor="ctr">
              <a:noAutofit/>
            </a:bodyPr>
            <a:p>
              <a:endParaRPr b="0" lang="en-US" sz="1400" spc="-1" strike="noStrike">
                <a:solidFill>
                  <a:srgbClr val="000000"/>
                </a:solidFill>
                <a:latin typeface="Arial"/>
              </a:endParaRPr>
            </a:p>
          </p:txBody>
        </p:sp>
        <p:sp>
          <p:nvSpPr>
            <p:cNvPr id="1737" name="Google Shape;2275;p 1"/>
            <p:cNvSpPr/>
            <p:nvPr/>
          </p:nvSpPr>
          <p:spPr>
            <a:xfrm>
              <a:off x="7966080" y="4205520"/>
              <a:ext cx="628200" cy="96840"/>
            </a:xfrm>
            <a:custGeom>
              <a:avLst/>
              <a:gdLst>
                <a:gd name="textAreaLeft" fmla="*/ 0 w 628200"/>
                <a:gd name="textAreaRight" fmla="*/ 628560 w 628200"/>
                <a:gd name="textAreaTop" fmla="*/ 0 h 96840"/>
                <a:gd name="textAreaBottom" fmla="*/ 97200 h 96840"/>
              </a:gdLst>
              <a:ahLst/>
              <a:rect l="textAreaLeft" t="textAreaTop" r="textAreaRight" b="textAreaBottom"/>
              <a:pathLst>
                <a:path w="20913" h="3770">
                  <a:moveTo>
                    <a:pt x="10457" y="0"/>
                  </a:moveTo>
                  <a:cubicBezTo>
                    <a:pt x="4682" y="0"/>
                    <a:pt x="1" y="851"/>
                    <a:pt x="1" y="1885"/>
                  </a:cubicBezTo>
                  <a:cubicBezTo>
                    <a:pt x="1" y="2918"/>
                    <a:pt x="4682" y="3769"/>
                    <a:pt x="10457" y="3769"/>
                  </a:cubicBezTo>
                  <a:cubicBezTo>
                    <a:pt x="16232" y="3769"/>
                    <a:pt x="20913" y="2918"/>
                    <a:pt x="20913" y="1885"/>
                  </a:cubicBezTo>
                  <a:cubicBezTo>
                    <a:pt x="20913" y="851"/>
                    <a:pt x="16232" y="0"/>
                    <a:pt x="10457" y="0"/>
                  </a:cubicBezTo>
                  <a:close/>
                </a:path>
              </a:pathLst>
            </a:custGeom>
            <a:solidFill>
              <a:srgbClr val="e8b15a"/>
            </a:solidFill>
            <a:ln w="0">
              <a:noFill/>
            </a:ln>
          </p:spPr>
          <p:style>
            <a:lnRef idx="0"/>
            <a:fillRef idx="0"/>
            <a:effectRef idx="0"/>
            <a:fontRef idx="minor"/>
          </p:style>
          <p:txBody>
            <a:bodyPr tIns="128160" bIns="128160" anchor="ctr">
              <a:noAutofit/>
            </a:bodyPr>
            <a:p>
              <a:endParaRPr b="0" lang="en-US" sz="1400" spc="-1" strike="noStrike">
                <a:solidFill>
                  <a:srgbClr val="000000"/>
                </a:solidFill>
                <a:latin typeface="Arial"/>
              </a:endParaRPr>
            </a:p>
          </p:txBody>
        </p:sp>
        <p:sp>
          <p:nvSpPr>
            <p:cNvPr id="1738" name="Google Shape;2276;p 1"/>
            <p:cNvSpPr/>
            <p:nvPr/>
          </p:nvSpPr>
          <p:spPr>
            <a:xfrm>
              <a:off x="8030880" y="4226400"/>
              <a:ext cx="498600" cy="44280"/>
            </a:xfrm>
            <a:custGeom>
              <a:avLst/>
              <a:gdLst>
                <a:gd name="textAreaLeft" fmla="*/ 0 w 498600"/>
                <a:gd name="textAreaRight" fmla="*/ 498960 w 498600"/>
                <a:gd name="textAreaTop" fmla="*/ 0 h 44280"/>
                <a:gd name="textAreaBottom" fmla="*/ 44640 h 44280"/>
              </a:gdLst>
              <a:ahLst/>
              <a:rect l="textAreaLeft" t="textAreaTop" r="textAreaRight" b="textAreaBottom"/>
              <a:pathLst>
                <a:path w="16597" h="1734">
                  <a:moveTo>
                    <a:pt x="8299" y="1"/>
                  </a:moveTo>
                  <a:cubicBezTo>
                    <a:pt x="3709" y="1"/>
                    <a:pt x="1" y="396"/>
                    <a:pt x="1" y="852"/>
                  </a:cubicBezTo>
                  <a:cubicBezTo>
                    <a:pt x="1" y="1338"/>
                    <a:pt x="3709" y="1733"/>
                    <a:pt x="8299" y="1733"/>
                  </a:cubicBezTo>
                  <a:cubicBezTo>
                    <a:pt x="12888" y="1733"/>
                    <a:pt x="16597" y="1338"/>
                    <a:pt x="16597" y="852"/>
                  </a:cubicBezTo>
                  <a:cubicBezTo>
                    <a:pt x="16597" y="396"/>
                    <a:pt x="12888" y="1"/>
                    <a:pt x="8299" y="1"/>
                  </a:cubicBezTo>
                  <a:close/>
                </a:path>
              </a:pathLst>
            </a:custGeom>
            <a:solidFill>
              <a:srgbClr val="ffb127"/>
            </a:solidFill>
            <a:ln w="0">
              <a:noFill/>
            </a:ln>
          </p:spPr>
          <p:style>
            <a:lnRef idx="0"/>
            <a:fillRef idx="0"/>
            <a:effectRef idx="0"/>
            <a:fontRef idx="minor"/>
          </p:style>
          <p:txBody>
            <a:bodyPr tIns="59040" bIns="59040" anchor="ctr">
              <a:noAutofit/>
            </a:bodyPr>
            <a:p>
              <a:endParaRPr b="0" lang="en-US" sz="1400" spc="-1" strike="noStrike">
                <a:solidFill>
                  <a:srgbClr val="000000"/>
                </a:solidFill>
                <a:latin typeface="Arial"/>
              </a:endParaRPr>
            </a:p>
          </p:txBody>
        </p:sp>
        <p:sp>
          <p:nvSpPr>
            <p:cNvPr id="1739" name="Google Shape;2277;p 1"/>
            <p:cNvSpPr/>
            <p:nvPr/>
          </p:nvSpPr>
          <p:spPr>
            <a:xfrm>
              <a:off x="8030880" y="4226400"/>
              <a:ext cx="498600" cy="28800"/>
            </a:xfrm>
            <a:custGeom>
              <a:avLst/>
              <a:gdLst>
                <a:gd name="textAreaLeft" fmla="*/ 0 w 498600"/>
                <a:gd name="textAreaRight" fmla="*/ 498960 w 498600"/>
                <a:gd name="textAreaTop" fmla="*/ 0 h 28800"/>
                <a:gd name="textAreaBottom" fmla="*/ 29160 h 28800"/>
              </a:gdLst>
              <a:ahLst/>
              <a:rect l="textAreaLeft" t="textAreaTop" r="textAreaRight" b="textAreaBottom"/>
              <a:pathLst>
                <a:path w="16597" h="1126">
                  <a:moveTo>
                    <a:pt x="8299" y="1"/>
                  </a:moveTo>
                  <a:cubicBezTo>
                    <a:pt x="3709" y="1"/>
                    <a:pt x="1" y="366"/>
                    <a:pt x="1" y="852"/>
                  </a:cubicBezTo>
                  <a:cubicBezTo>
                    <a:pt x="1" y="943"/>
                    <a:pt x="122" y="1034"/>
                    <a:pt x="335" y="1126"/>
                  </a:cubicBezTo>
                  <a:cubicBezTo>
                    <a:pt x="1369" y="761"/>
                    <a:pt x="4560" y="487"/>
                    <a:pt x="8299" y="487"/>
                  </a:cubicBezTo>
                  <a:cubicBezTo>
                    <a:pt x="12037" y="487"/>
                    <a:pt x="15199" y="761"/>
                    <a:pt x="16232" y="1126"/>
                  </a:cubicBezTo>
                  <a:cubicBezTo>
                    <a:pt x="16475" y="1034"/>
                    <a:pt x="16597" y="943"/>
                    <a:pt x="16597" y="852"/>
                  </a:cubicBezTo>
                  <a:cubicBezTo>
                    <a:pt x="16597" y="366"/>
                    <a:pt x="12888" y="1"/>
                    <a:pt x="8299" y="1"/>
                  </a:cubicBezTo>
                  <a:close/>
                </a:path>
              </a:pathLst>
            </a:custGeom>
            <a:solidFill>
              <a:srgbClr val="e38601"/>
            </a:solidFill>
            <a:ln w="0">
              <a:noFill/>
            </a:ln>
          </p:spPr>
          <p:style>
            <a:lnRef idx="0"/>
            <a:fillRef idx="0"/>
            <a:effectRef idx="0"/>
            <a:fontRef idx="minor"/>
          </p:style>
          <p:txBody>
            <a:bodyPr tIns="38160" bIns="38160" anchor="ctr">
              <a:noAutofit/>
            </a:bodyPr>
            <a:p>
              <a:endParaRPr b="0" lang="en-US" sz="1400" spc="-1" strike="noStrike">
                <a:solidFill>
                  <a:srgbClr val="000000"/>
                </a:solidFill>
                <a:latin typeface="Arial"/>
              </a:endParaRPr>
            </a:p>
          </p:txBody>
        </p:sp>
        <p:sp>
          <p:nvSpPr>
            <p:cNvPr id="1740" name="Google Shape;2278;p 1"/>
            <p:cNvSpPr/>
            <p:nvPr/>
          </p:nvSpPr>
          <p:spPr>
            <a:xfrm>
              <a:off x="7935480" y="4159080"/>
              <a:ext cx="627480" cy="125640"/>
            </a:xfrm>
            <a:custGeom>
              <a:avLst/>
              <a:gdLst>
                <a:gd name="textAreaLeft" fmla="*/ 0 w 627480"/>
                <a:gd name="textAreaRight" fmla="*/ 627840 w 627480"/>
                <a:gd name="textAreaTop" fmla="*/ 0 h 125640"/>
                <a:gd name="textAreaBottom" fmla="*/ 126000 h 125640"/>
              </a:gdLst>
              <a:ahLst/>
              <a:rect l="textAreaLeft" t="textAreaTop" r="textAreaRight" b="textAreaBottom"/>
              <a:pathLst>
                <a:path w="20883" h="4895">
                  <a:moveTo>
                    <a:pt x="1" y="1"/>
                  </a:moveTo>
                  <a:lnTo>
                    <a:pt x="1" y="3010"/>
                  </a:lnTo>
                  <a:cubicBezTo>
                    <a:pt x="1" y="4043"/>
                    <a:pt x="4681" y="4895"/>
                    <a:pt x="10426" y="4895"/>
                  </a:cubicBezTo>
                  <a:cubicBezTo>
                    <a:pt x="16201" y="4895"/>
                    <a:pt x="20882" y="4043"/>
                    <a:pt x="20882" y="3010"/>
                  </a:cubicBezTo>
                  <a:lnTo>
                    <a:pt x="20882" y="1"/>
                  </a:lnTo>
                  <a:close/>
                </a:path>
              </a:pathLst>
            </a:custGeom>
            <a:solidFill>
              <a:schemeClr val="accent4"/>
            </a:solidFill>
            <a:ln w="0">
              <a:noFill/>
            </a:ln>
          </p:spPr>
          <p:style>
            <a:lnRef idx="0"/>
            <a:fillRef idx="0"/>
            <a:effectRef idx="0"/>
            <a:fontRef idx="minor"/>
          </p:style>
          <p:txBody>
            <a:bodyPr tIns="165600" bIns="165600" anchor="ctr">
              <a:noAutofit/>
            </a:bodyPr>
            <a:p>
              <a:endParaRPr b="0" lang="en-US" sz="1400" spc="-1" strike="noStrike">
                <a:solidFill>
                  <a:srgbClr val="000000"/>
                </a:solidFill>
                <a:latin typeface="Arial"/>
              </a:endParaRPr>
            </a:p>
          </p:txBody>
        </p:sp>
        <p:sp>
          <p:nvSpPr>
            <p:cNvPr id="1741" name="Google Shape;2279;p 1"/>
            <p:cNvSpPr/>
            <p:nvPr/>
          </p:nvSpPr>
          <p:spPr>
            <a:xfrm>
              <a:off x="7980120" y="4127040"/>
              <a:ext cx="15480" cy="176760"/>
            </a:xfrm>
            <a:custGeom>
              <a:avLst/>
              <a:gdLst>
                <a:gd name="textAreaLeft" fmla="*/ 0 w 15480"/>
                <a:gd name="textAreaRight" fmla="*/ 15840 w 15480"/>
                <a:gd name="textAreaTop" fmla="*/ 0 h 176760"/>
                <a:gd name="textAreaBottom" fmla="*/ 177120 h 176760"/>
              </a:gdLst>
              <a:ahLst/>
              <a:rect l="textAreaLeft" t="textAreaTop" r="textAreaRight" b="textAreaBottom"/>
              <a:pathLst>
                <a:path w="518" h="6871">
                  <a:moveTo>
                    <a:pt x="1" y="1"/>
                  </a:moveTo>
                  <a:lnTo>
                    <a:pt x="1" y="6870"/>
                  </a:lnTo>
                  <a:lnTo>
                    <a:pt x="518" y="6870"/>
                  </a:lnTo>
                  <a:lnTo>
                    <a:pt x="518" y="1"/>
                  </a:lnTo>
                  <a:close/>
                </a:path>
              </a:pathLst>
            </a:custGeom>
            <a:solidFill>
              <a:srgbClr val="ffac06"/>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742" name="Google Shape;2280;p 1"/>
            <p:cNvSpPr/>
            <p:nvPr/>
          </p:nvSpPr>
          <p:spPr>
            <a:xfrm>
              <a:off x="8140320" y="4127040"/>
              <a:ext cx="14400" cy="176760"/>
            </a:xfrm>
            <a:custGeom>
              <a:avLst/>
              <a:gdLst>
                <a:gd name="textAreaLeft" fmla="*/ 0 w 14400"/>
                <a:gd name="textAreaRight" fmla="*/ 14760 w 14400"/>
                <a:gd name="textAreaTop" fmla="*/ 0 h 176760"/>
                <a:gd name="textAreaBottom" fmla="*/ 177120 h 176760"/>
              </a:gdLst>
              <a:ahLst/>
              <a:rect l="textAreaLeft" t="textAreaTop" r="textAreaRight" b="textAreaBottom"/>
              <a:pathLst>
                <a:path w="487" h="6871">
                  <a:moveTo>
                    <a:pt x="0" y="1"/>
                  </a:moveTo>
                  <a:lnTo>
                    <a:pt x="0" y="6870"/>
                  </a:lnTo>
                  <a:lnTo>
                    <a:pt x="487" y="6870"/>
                  </a:lnTo>
                  <a:lnTo>
                    <a:pt x="487" y="1"/>
                  </a:lnTo>
                  <a:close/>
                </a:path>
              </a:pathLst>
            </a:custGeom>
            <a:solidFill>
              <a:srgbClr val="ffac06"/>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743" name="Google Shape;2281;p 1"/>
            <p:cNvSpPr/>
            <p:nvPr/>
          </p:nvSpPr>
          <p:spPr>
            <a:xfrm>
              <a:off x="7935480" y="4109040"/>
              <a:ext cx="627480" cy="96840"/>
            </a:xfrm>
            <a:custGeom>
              <a:avLst/>
              <a:gdLst>
                <a:gd name="textAreaLeft" fmla="*/ 0 w 627480"/>
                <a:gd name="textAreaRight" fmla="*/ 627840 w 627480"/>
                <a:gd name="textAreaTop" fmla="*/ 0 h 96840"/>
                <a:gd name="textAreaBottom" fmla="*/ 97200 h 96840"/>
              </a:gdLst>
              <a:ahLst/>
              <a:rect l="textAreaLeft" t="textAreaTop" r="textAreaRight" b="textAreaBottom"/>
              <a:pathLst>
                <a:path w="20883" h="3770">
                  <a:moveTo>
                    <a:pt x="10426" y="1"/>
                  </a:moveTo>
                  <a:cubicBezTo>
                    <a:pt x="4681" y="1"/>
                    <a:pt x="1" y="852"/>
                    <a:pt x="1" y="1885"/>
                  </a:cubicBezTo>
                  <a:cubicBezTo>
                    <a:pt x="1" y="2919"/>
                    <a:pt x="4681" y="3770"/>
                    <a:pt x="10426" y="3770"/>
                  </a:cubicBezTo>
                  <a:cubicBezTo>
                    <a:pt x="16201" y="3770"/>
                    <a:pt x="20882" y="2919"/>
                    <a:pt x="20882" y="1885"/>
                  </a:cubicBezTo>
                  <a:cubicBezTo>
                    <a:pt x="20882" y="852"/>
                    <a:pt x="16201" y="1"/>
                    <a:pt x="10426" y="1"/>
                  </a:cubicBezTo>
                  <a:close/>
                </a:path>
              </a:pathLst>
            </a:custGeom>
            <a:solidFill>
              <a:srgbClr val="e8b15a"/>
            </a:solidFill>
            <a:ln w="0">
              <a:noFill/>
            </a:ln>
          </p:spPr>
          <p:style>
            <a:lnRef idx="0"/>
            <a:fillRef idx="0"/>
            <a:effectRef idx="0"/>
            <a:fontRef idx="minor"/>
          </p:style>
          <p:txBody>
            <a:bodyPr tIns="128160" bIns="128160" anchor="ctr">
              <a:noAutofit/>
            </a:bodyPr>
            <a:p>
              <a:endParaRPr b="0" lang="en-US" sz="1400" spc="-1" strike="noStrike">
                <a:solidFill>
                  <a:srgbClr val="000000"/>
                </a:solidFill>
                <a:latin typeface="Arial"/>
              </a:endParaRPr>
            </a:p>
          </p:txBody>
        </p:sp>
        <p:sp>
          <p:nvSpPr>
            <p:cNvPr id="1744" name="Google Shape;2282;p 1"/>
            <p:cNvSpPr/>
            <p:nvPr/>
          </p:nvSpPr>
          <p:spPr>
            <a:xfrm>
              <a:off x="7999560" y="4130280"/>
              <a:ext cx="499320" cy="44640"/>
            </a:xfrm>
            <a:custGeom>
              <a:avLst/>
              <a:gdLst>
                <a:gd name="textAreaLeft" fmla="*/ 0 w 499320"/>
                <a:gd name="textAreaRight" fmla="*/ 499680 w 499320"/>
                <a:gd name="textAreaTop" fmla="*/ 0 h 44640"/>
                <a:gd name="textAreaBottom" fmla="*/ 45000 h 44640"/>
              </a:gdLst>
              <a:ahLst/>
              <a:rect l="textAreaLeft" t="textAreaTop" r="textAreaRight" b="textAreaBottom"/>
              <a:pathLst>
                <a:path w="16627" h="1733">
                  <a:moveTo>
                    <a:pt x="8298" y="0"/>
                  </a:moveTo>
                  <a:cubicBezTo>
                    <a:pt x="3709" y="0"/>
                    <a:pt x="0" y="395"/>
                    <a:pt x="0" y="851"/>
                  </a:cubicBezTo>
                  <a:cubicBezTo>
                    <a:pt x="0" y="1338"/>
                    <a:pt x="3709" y="1733"/>
                    <a:pt x="8298" y="1733"/>
                  </a:cubicBezTo>
                  <a:cubicBezTo>
                    <a:pt x="12888" y="1733"/>
                    <a:pt x="16627" y="1338"/>
                    <a:pt x="16627" y="851"/>
                  </a:cubicBezTo>
                  <a:cubicBezTo>
                    <a:pt x="16627" y="395"/>
                    <a:pt x="12888" y="0"/>
                    <a:pt x="8298" y="0"/>
                  </a:cubicBezTo>
                  <a:close/>
                </a:path>
              </a:pathLst>
            </a:custGeom>
            <a:solidFill>
              <a:srgbClr val="ffb127"/>
            </a:solidFill>
            <a:ln w="0">
              <a:noFill/>
            </a:ln>
          </p:spPr>
          <p:style>
            <a:lnRef idx="0"/>
            <a:fillRef idx="0"/>
            <a:effectRef idx="0"/>
            <a:fontRef idx="minor"/>
          </p:style>
          <p:txBody>
            <a:bodyPr tIns="59040" bIns="59040" anchor="ctr">
              <a:noAutofit/>
            </a:bodyPr>
            <a:p>
              <a:endParaRPr b="0" lang="en-US" sz="1400" spc="-1" strike="noStrike">
                <a:solidFill>
                  <a:srgbClr val="000000"/>
                </a:solidFill>
                <a:latin typeface="Arial"/>
              </a:endParaRPr>
            </a:p>
          </p:txBody>
        </p:sp>
        <p:sp>
          <p:nvSpPr>
            <p:cNvPr id="1745" name="Google Shape;2283;p 1"/>
            <p:cNvSpPr/>
            <p:nvPr/>
          </p:nvSpPr>
          <p:spPr>
            <a:xfrm>
              <a:off x="7999560" y="4130280"/>
              <a:ext cx="499320" cy="28800"/>
            </a:xfrm>
            <a:custGeom>
              <a:avLst/>
              <a:gdLst>
                <a:gd name="textAreaLeft" fmla="*/ 0 w 499320"/>
                <a:gd name="textAreaRight" fmla="*/ 499680 w 499320"/>
                <a:gd name="textAreaTop" fmla="*/ 0 h 28800"/>
                <a:gd name="textAreaBottom" fmla="*/ 29160 h 28800"/>
              </a:gdLst>
              <a:ahLst/>
              <a:rect l="textAreaLeft" t="textAreaTop" r="textAreaRight" b="textAreaBottom"/>
              <a:pathLst>
                <a:path w="16627" h="1125">
                  <a:moveTo>
                    <a:pt x="8298" y="0"/>
                  </a:moveTo>
                  <a:cubicBezTo>
                    <a:pt x="3709" y="0"/>
                    <a:pt x="0" y="395"/>
                    <a:pt x="0" y="851"/>
                  </a:cubicBezTo>
                  <a:cubicBezTo>
                    <a:pt x="0" y="943"/>
                    <a:pt x="122" y="1034"/>
                    <a:pt x="365" y="1125"/>
                  </a:cubicBezTo>
                  <a:cubicBezTo>
                    <a:pt x="1398" y="760"/>
                    <a:pt x="4560" y="487"/>
                    <a:pt x="8298" y="487"/>
                  </a:cubicBezTo>
                  <a:cubicBezTo>
                    <a:pt x="12067" y="487"/>
                    <a:pt x="15228" y="760"/>
                    <a:pt x="16262" y="1125"/>
                  </a:cubicBezTo>
                  <a:cubicBezTo>
                    <a:pt x="16505" y="1034"/>
                    <a:pt x="16627" y="943"/>
                    <a:pt x="16627" y="851"/>
                  </a:cubicBezTo>
                  <a:cubicBezTo>
                    <a:pt x="16627" y="395"/>
                    <a:pt x="12888" y="0"/>
                    <a:pt x="8298" y="0"/>
                  </a:cubicBezTo>
                  <a:close/>
                </a:path>
              </a:pathLst>
            </a:custGeom>
            <a:solidFill>
              <a:srgbClr val="e38601"/>
            </a:solidFill>
            <a:ln w="0">
              <a:noFill/>
            </a:ln>
          </p:spPr>
          <p:style>
            <a:lnRef idx="0"/>
            <a:fillRef idx="0"/>
            <a:effectRef idx="0"/>
            <a:fontRef idx="minor"/>
          </p:style>
          <p:txBody>
            <a:bodyPr tIns="38160" bIns="38160" anchor="ctr">
              <a:noAutofit/>
            </a:bodyPr>
            <a:p>
              <a:endParaRPr b="0" lang="en-US" sz="1400" spc="-1" strike="noStrike">
                <a:solidFill>
                  <a:srgbClr val="000000"/>
                </a:solidFill>
                <a:latin typeface="Arial"/>
              </a:endParaRPr>
            </a:p>
          </p:txBody>
        </p:sp>
        <p:sp>
          <p:nvSpPr>
            <p:cNvPr id="1746" name="Google Shape;2284;p 1"/>
            <p:cNvSpPr/>
            <p:nvPr/>
          </p:nvSpPr>
          <p:spPr>
            <a:xfrm>
              <a:off x="7994880" y="4074120"/>
              <a:ext cx="628560" cy="125640"/>
            </a:xfrm>
            <a:custGeom>
              <a:avLst/>
              <a:gdLst>
                <a:gd name="textAreaLeft" fmla="*/ 0 w 628560"/>
                <a:gd name="textAreaRight" fmla="*/ 628920 w 628560"/>
                <a:gd name="textAreaTop" fmla="*/ 0 h 125640"/>
                <a:gd name="textAreaBottom" fmla="*/ 126000 h 125640"/>
              </a:gdLst>
              <a:ahLst/>
              <a:rect l="textAreaLeft" t="textAreaTop" r="textAreaRight" b="textAreaBottom"/>
              <a:pathLst>
                <a:path w="20913" h="4895">
                  <a:moveTo>
                    <a:pt x="0" y="1"/>
                  </a:moveTo>
                  <a:lnTo>
                    <a:pt x="0" y="3010"/>
                  </a:lnTo>
                  <a:cubicBezTo>
                    <a:pt x="0" y="4043"/>
                    <a:pt x="4681" y="4894"/>
                    <a:pt x="10456" y="4894"/>
                  </a:cubicBezTo>
                  <a:cubicBezTo>
                    <a:pt x="16232" y="4894"/>
                    <a:pt x="20913" y="4043"/>
                    <a:pt x="20913" y="3010"/>
                  </a:cubicBezTo>
                  <a:lnTo>
                    <a:pt x="20913" y="1"/>
                  </a:lnTo>
                  <a:close/>
                </a:path>
              </a:pathLst>
            </a:custGeom>
            <a:solidFill>
              <a:schemeClr val="accent4"/>
            </a:solidFill>
            <a:ln w="0">
              <a:noFill/>
            </a:ln>
          </p:spPr>
          <p:style>
            <a:lnRef idx="0"/>
            <a:fillRef idx="0"/>
            <a:effectRef idx="0"/>
            <a:fontRef idx="minor"/>
          </p:style>
          <p:txBody>
            <a:bodyPr tIns="165600" bIns="165600" anchor="ctr">
              <a:noAutofit/>
            </a:bodyPr>
            <a:p>
              <a:endParaRPr b="0" lang="en-US" sz="1400" spc="-1" strike="noStrike">
                <a:solidFill>
                  <a:srgbClr val="000000"/>
                </a:solidFill>
                <a:latin typeface="Arial"/>
              </a:endParaRPr>
            </a:p>
          </p:txBody>
        </p:sp>
        <p:sp>
          <p:nvSpPr>
            <p:cNvPr id="1747" name="Google Shape;2285;p 1"/>
            <p:cNvSpPr/>
            <p:nvPr/>
          </p:nvSpPr>
          <p:spPr>
            <a:xfrm>
              <a:off x="8002440" y="4041720"/>
              <a:ext cx="14400" cy="177480"/>
            </a:xfrm>
            <a:custGeom>
              <a:avLst/>
              <a:gdLst>
                <a:gd name="textAreaLeft" fmla="*/ 0 w 14400"/>
                <a:gd name="textAreaRight" fmla="*/ 14760 w 14400"/>
                <a:gd name="textAreaTop" fmla="*/ 0 h 177480"/>
                <a:gd name="textAreaBottom" fmla="*/ 177840 h 177480"/>
              </a:gdLst>
              <a:ahLst/>
              <a:rect l="textAreaLeft" t="textAreaTop" r="textAreaRight" b="textAreaBottom"/>
              <a:pathLst>
                <a:path w="487" h="6901">
                  <a:moveTo>
                    <a:pt x="0" y="1"/>
                  </a:moveTo>
                  <a:lnTo>
                    <a:pt x="0" y="6900"/>
                  </a:lnTo>
                  <a:lnTo>
                    <a:pt x="487" y="6900"/>
                  </a:lnTo>
                  <a:lnTo>
                    <a:pt x="487" y="1"/>
                  </a:lnTo>
                  <a:close/>
                </a:path>
              </a:pathLst>
            </a:custGeom>
            <a:solidFill>
              <a:srgbClr val="ffac06"/>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748" name="Google Shape;2286;p 1"/>
            <p:cNvSpPr/>
            <p:nvPr/>
          </p:nvSpPr>
          <p:spPr>
            <a:xfrm>
              <a:off x="8139600" y="4041720"/>
              <a:ext cx="15120" cy="177480"/>
            </a:xfrm>
            <a:custGeom>
              <a:avLst/>
              <a:gdLst>
                <a:gd name="textAreaLeft" fmla="*/ 0 w 15120"/>
                <a:gd name="textAreaRight" fmla="*/ 15480 w 15120"/>
                <a:gd name="textAreaTop" fmla="*/ 0 h 177480"/>
                <a:gd name="textAreaBottom" fmla="*/ 177840 h 177480"/>
              </a:gdLst>
              <a:ahLst/>
              <a:rect l="textAreaLeft" t="textAreaTop" r="textAreaRight" b="textAreaBottom"/>
              <a:pathLst>
                <a:path w="518" h="6901">
                  <a:moveTo>
                    <a:pt x="1" y="1"/>
                  </a:moveTo>
                  <a:lnTo>
                    <a:pt x="1" y="6900"/>
                  </a:lnTo>
                  <a:lnTo>
                    <a:pt x="518" y="6900"/>
                  </a:lnTo>
                  <a:lnTo>
                    <a:pt x="518" y="1"/>
                  </a:lnTo>
                  <a:close/>
                </a:path>
              </a:pathLst>
            </a:custGeom>
            <a:solidFill>
              <a:srgbClr val="ffac06"/>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749" name="Google Shape;2287;p 1"/>
            <p:cNvSpPr/>
            <p:nvPr/>
          </p:nvSpPr>
          <p:spPr>
            <a:xfrm>
              <a:off x="7994880" y="4024080"/>
              <a:ext cx="628560" cy="97200"/>
            </a:xfrm>
            <a:custGeom>
              <a:avLst/>
              <a:gdLst>
                <a:gd name="textAreaLeft" fmla="*/ 0 w 628560"/>
                <a:gd name="textAreaRight" fmla="*/ 628920 w 628560"/>
                <a:gd name="textAreaTop" fmla="*/ 0 h 97200"/>
                <a:gd name="textAreaBottom" fmla="*/ 97560 h 97200"/>
              </a:gdLst>
              <a:ahLst/>
              <a:rect l="textAreaLeft" t="textAreaTop" r="textAreaRight" b="textAreaBottom"/>
              <a:pathLst>
                <a:path w="20913" h="3800">
                  <a:moveTo>
                    <a:pt x="10456" y="0"/>
                  </a:moveTo>
                  <a:cubicBezTo>
                    <a:pt x="4681" y="0"/>
                    <a:pt x="0" y="852"/>
                    <a:pt x="0" y="1885"/>
                  </a:cubicBezTo>
                  <a:cubicBezTo>
                    <a:pt x="0" y="2949"/>
                    <a:pt x="4681" y="3800"/>
                    <a:pt x="10456" y="3800"/>
                  </a:cubicBezTo>
                  <a:cubicBezTo>
                    <a:pt x="16232" y="3800"/>
                    <a:pt x="20913" y="2949"/>
                    <a:pt x="20913" y="1885"/>
                  </a:cubicBezTo>
                  <a:cubicBezTo>
                    <a:pt x="20913" y="852"/>
                    <a:pt x="16232" y="0"/>
                    <a:pt x="10456" y="0"/>
                  </a:cubicBezTo>
                  <a:close/>
                </a:path>
              </a:pathLst>
            </a:custGeom>
            <a:solidFill>
              <a:srgbClr val="e8b15a"/>
            </a:solidFill>
            <a:ln w="0">
              <a:noFill/>
            </a:ln>
          </p:spPr>
          <p:style>
            <a:lnRef idx="0"/>
            <a:fillRef idx="0"/>
            <a:effectRef idx="0"/>
            <a:fontRef idx="minor"/>
          </p:style>
          <p:txBody>
            <a:bodyPr tIns="128880" bIns="128880" anchor="ctr">
              <a:noAutofit/>
            </a:bodyPr>
            <a:p>
              <a:endParaRPr b="0" lang="en-US" sz="1400" spc="-1" strike="noStrike">
                <a:solidFill>
                  <a:srgbClr val="000000"/>
                </a:solidFill>
                <a:latin typeface="Arial"/>
              </a:endParaRPr>
            </a:p>
          </p:txBody>
        </p:sp>
        <p:sp>
          <p:nvSpPr>
            <p:cNvPr id="1750" name="Google Shape;2288;p 1"/>
            <p:cNvSpPr/>
            <p:nvPr/>
          </p:nvSpPr>
          <p:spPr>
            <a:xfrm>
              <a:off x="8060040" y="4044960"/>
              <a:ext cx="498240" cy="45360"/>
            </a:xfrm>
            <a:custGeom>
              <a:avLst/>
              <a:gdLst>
                <a:gd name="textAreaLeft" fmla="*/ 0 w 498240"/>
                <a:gd name="textAreaRight" fmla="*/ 498600 w 498240"/>
                <a:gd name="textAreaTop" fmla="*/ 0 h 45360"/>
                <a:gd name="textAreaBottom" fmla="*/ 45720 h 45360"/>
              </a:gdLst>
              <a:ahLst/>
              <a:rect l="textAreaLeft" t="textAreaTop" r="textAreaRight" b="textAreaBottom"/>
              <a:pathLst>
                <a:path w="16597" h="1764">
                  <a:moveTo>
                    <a:pt x="8298" y="0"/>
                  </a:moveTo>
                  <a:cubicBezTo>
                    <a:pt x="3709" y="0"/>
                    <a:pt x="0" y="395"/>
                    <a:pt x="0" y="882"/>
                  </a:cubicBezTo>
                  <a:cubicBezTo>
                    <a:pt x="0" y="1368"/>
                    <a:pt x="3709" y="1763"/>
                    <a:pt x="8298" y="1763"/>
                  </a:cubicBezTo>
                  <a:cubicBezTo>
                    <a:pt x="12888" y="1763"/>
                    <a:pt x="16596" y="1368"/>
                    <a:pt x="16596" y="882"/>
                  </a:cubicBezTo>
                  <a:cubicBezTo>
                    <a:pt x="16596" y="395"/>
                    <a:pt x="12888" y="0"/>
                    <a:pt x="8298" y="0"/>
                  </a:cubicBezTo>
                  <a:close/>
                </a:path>
              </a:pathLst>
            </a:custGeom>
            <a:solidFill>
              <a:srgbClr val="ffb127"/>
            </a:solidFill>
            <a:ln w="0">
              <a:noFill/>
            </a:ln>
          </p:spPr>
          <p:style>
            <a:lnRef idx="0"/>
            <a:fillRef idx="0"/>
            <a:effectRef idx="0"/>
            <a:fontRef idx="minor"/>
          </p:style>
          <p:txBody>
            <a:bodyPr tIns="59760" bIns="59760" anchor="ctr">
              <a:noAutofit/>
            </a:bodyPr>
            <a:p>
              <a:endParaRPr b="0" lang="en-US" sz="1400" spc="-1" strike="noStrike">
                <a:solidFill>
                  <a:srgbClr val="000000"/>
                </a:solidFill>
                <a:latin typeface="Arial"/>
              </a:endParaRPr>
            </a:p>
          </p:txBody>
        </p:sp>
        <p:sp>
          <p:nvSpPr>
            <p:cNvPr id="1751" name="Google Shape;2289;p 1"/>
            <p:cNvSpPr/>
            <p:nvPr/>
          </p:nvSpPr>
          <p:spPr>
            <a:xfrm>
              <a:off x="8060040" y="4044960"/>
              <a:ext cx="498240" cy="28800"/>
            </a:xfrm>
            <a:custGeom>
              <a:avLst/>
              <a:gdLst>
                <a:gd name="textAreaLeft" fmla="*/ 0 w 498240"/>
                <a:gd name="textAreaRight" fmla="*/ 498600 w 498240"/>
                <a:gd name="textAreaTop" fmla="*/ 0 h 28800"/>
                <a:gd name="textAreaBottom" fmla="*/ 29160 h 28800"/>
              </a:gdLst>
              <a:ahLst/>
              <a:rect l="textAreaLeft" t="textAreaTop" r="textAreaRight" b="textAreaBottom"/>
              <a:pathLst>
                <a:path w="16597" h="1125">
                  <a:moveTo>
                    <a:pt x="8298" y="0"/>
                  </a:moveTo>
                  <a:cubicBezTo>
                    <a:pt x="3709" y="0"/>
                    <a:pt x="0" y="395"/>
                    <a:pt x="0" y="882"/>
                  </a:cubicBezTo>
                  <a:cubicBezTo>
                    <a:pt x="0" y="973"/>
                    <a:pt x="122" y="1064"/>
                    <a:pt x="365" y="1125"/>
                  </a:cubicBezTo>
                  <a:cubicBezTo>
                    <a:pt x="1399" y="760"/>
                    <a:pt x="4560" y="517"/>
                    <a:pt x="8298" y="517"/>
                  </a:cubicBezTo>
                  <a:cubicBezTo>
                    <a:pt x="12037" y="517"/>
                    <a:pt x="15229" y="760"/>
                    <a:pt x="16262" y="1125"/>
                  </a:cubicBezTo>
                  <a:cubicBezTo>
                    <a:pt x="16475" y="1064"/>
                    <a:pt x="16596" y="973"/>
                    <a:pt x="16596" y="882"/>
                  </a:cubicBezTo>
                  <a:cubicBezTo>
                    <a:pt x="16596" y="395"/>
                    <a:pt x="12888" y="0"/>
                    <a:pt x="8298" y="0"/>
                  </a:cubicBezTo>
                  <a:close/>
                </a:path>
              </a:pathLst>
            </a:custGeom>
            <a:solidFill>
              <a:srgbClr val="e38601"/>
            </a:solidFill>
            <a:ln w="0">
              <a:noFill/>
            </a:ln>
          </p:spPr>
          <p:style>
            <a:lnRef idx="0"/>
            <a:fillRef idx="0"/>
            <a:effectRef idx="0"/>
            <a:fontRef idx="minor"/>
          </p:style>
          <p:txBody>
            <a:bodyPr tIns="38160" bIns="38160" anchor="ctr">
              <a:noAutofit/>
            </a:bodyPr>
            <a:p>
              <a:endParaRPr b="0" lang="en-US" sz="1400" spc="-1" strike="noStrike">
                <a:solidFill>
                  <a:srgbClr val="000000"/>
                </a:solidFill>
                <a:latin typeface="Arial"/>
              </a:endParaRPr>
            </a:p>
          </p:txBody>
        </p:sp>
        <p:sp>
          <p:nvSpPr>
            <p:cNvPr id="1752" name="Google Shape;2290;p 1"/>
            <p:cNvSpPr/>
            <p:nvPr/>
          </p:nvSpPr>
          <p:spPr>
            <a:xfrm>
              <a:off x="7961040" y="3980880"/>
              <a:ext cx="627480" cy="125640"/>
            </a:xfrm>
            <a:custGeom>
              <a:avLst/>
              <a:gdLst>
                <a:gd name="textAreaLeft" fmla="*/ 0 w 627480"/>
                <a:gd name="textAreaRight" fmla="*/ 627840 w 627480"/>
                <a:gd name="textAreaTop" fmla="*/ 0 h 125640"/>
                <a:gd name="textAreaBottom" fmla="*/ 126000 h 125640"/>
              </a:gdLst>
              <a:ahLst/>
              <a:rect l="textAreaLeft" t="textAreaTop" r="textAreaRight" b="textAreaBottom"/>
              <a:pathLst>
                <a:path w="20883" h="4895">
                  <a:moveTo>
                    <a:pt x="1" y="1"/>
                  </a:moveTo>
                  <a:lnTo>
                    <a:pt x="1" y="3010"/>
                  </a:lnTo>
                  <a:cubicBezTo>
                    <a:pt x="1" y="4043"/>
                    <a:pt x="4651" y="4894"/>
                    <a:pt x="10426" y="4894"/>
                  </a:cubicBezTo>
                  <a:cubicBezTo>
                    <a:pt x="16202" y="4894"/>
                    <a:pt x="20882" y="4043"/>
                    <a:pt x="20882" y="3010"/>
                  </a:cubicBezTo>
                  <a:lnTo>
                    <a:pt x="20882" y="1"/>
                  </a:lnTo>
                  <a:close/>
                </a:path>
              </a:pathLst>
            </a:custGeom>
            <a:solidFill>
              <a:schemeClr val="accent4"/>
            </a:solidFill>
            <a:ln w="0">
              <a:noFill/>
            </a:ln>
          </p:spPr>
          <p:style>
            <a:lnRef idx="0"/>
            <a:fillRef idx="0"/>
            <a:effectRef idx="0"/>
            <a:fontRef idx="minor"/>
          </p:style>
          <p:txBody>
            <a:bodyPr tIns="165600" bIns="165600" anchor="ctr">
              <a:noAutofit/>
            </a:bodyPr>
            <a:p>
              <a:endParaRPr b="0" lang="en-US" sz="1400" spc="-1" strike="noStrike">
                <a:solidFill>
                  <a:srgbClr val="000000"/>
                </a:solidFill>
                <a:latin typeface="Arial"/>
              </a:endParaRPr>
            </a:p>
          </p:txBody>
        </p:sp>
        <p:sp>
          <p:nvSpPr>
            <p:cNvPr id="1753" name="Google Shape;2291;p 1"/>
            <p:cNvSpPr/>
            <p:nvPr/>
          </p:nvSpPr>
          <p:spPr>
            <a:xfrm>
              <a:off x="7967520" y="3948840"/>
              <a:ext cx="14400" cy="177120"/>
            </a:xfrm>
            <a:custGeom>
              <a:avLst/>
              <a:gdLst>
                <a:gd name="textAreaLeft" fmla="*/ 0 w 14400"/>
                <a:gd name="textAreaRight" fmla="*/ 14760 w 14400"/>
                <a:gd name="textAreaTop" fmla="*/ 0 h 177120"/>
                <a:gd name="textAreaBottom" fmla="*/ 177480 h 177120"/>
              </a:gdLst>
              <a:ahLst/>
              <a:rect l="textAreaLeft" t="textAreaTop" r="textAreaRight" b="textAreaBottom"/>
              <a:pathLst>
                <a:path w="487" h="6901">
                  <a:moveTo>
                    <a:pt x="0" y="0"/>
                  </a:moveTo>
                  <a:lnTo>
                    <a:pt x="0" y="6900"/>
                  </a:lnTo>
                  <a:lnTo>
                    <a:pt x="487" y="6900"/>
                  </a:lnTo>
                  <a:lnTo>
                    <a:pt x="487" y="0"/>
                  </a:lnTo>
                  <a:close/>
                </a:path>
              </a:pathLst>
            </a:custGeom>
            <a:solidFill>
              <a:srgbClr val="ffac06"/>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754" name="Google Shape;2292;p 1"/>
            <p:cNvSpPr/>
            <p:nvPr/>
          </p:nvSpPr>
          <p:spPr>
            <a:xfrm>
              <a:off x="8006040" y="3948840"/>
              <a:ext cx="15480" cy="177120"/>
            </a:xfrm>
            <a:custGeom>
              <a:avLst/>
              <a:gdLst>
                <a:gd name="textAreaLeft" fmla="*/ 0 w 15480"/>
                <a:gd name="textAreaRight" fmla="*/ 15840 w 15480"/>
                <a:gd name="textAreaTop" fmla="*/ 0 h 177120"/>
                <a:gd name="textAreaBottom" fmla="*/ 177480 h 177120"/>
              </a:gdLst>
              <a:ahLst/>
              <a:rect l="textAreaLeft" t="textAreaTop" r="textAreaRight" b="textAreaBottom"/>
              <a:pathLst>
                <a:path w="517" h="6901">
                  <a:moveTo>
                    <a:pt x="0" y="0"/>
                  </a:moveTo>
                  <a:lnTo>
                    <a:pt x="0" y="6900"/>
                  </a:lnTo>
                  <a:lnTo>
                    <a:pt x="517" y="6900"/>
                  </a:lnTo>
                  <a:lnTo>
                    <a:pt x="517" y="0"/>
                  </a:lnTo>
                  <a:close/>
                </a:path>
              </a:pathLst>
            </a:custGeom>
            <a:solidFill>
              <a:srgbClr val="ffac06"/>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755" name="Google Shape;2293;p 1"/>
            <p:cNvSpPr/>
            <p:nvPr/>
          </p:nvSpPr>
          <p:spPr>
            <a:xfrm>
              <a:off x="8105400" y="3948840"/>
              <a:ext cx="14400" cy="177120"/>
            </a:xfrm>
            <a:custGeom>
              <a:avLst/>
              <a:gdLst>
                <a:gd name="textAreaLeft" fmla="*/ 0 w 14400"/>
                <a:gd name="textAreaRight" fmla="*/ 14760 w 14400"/>
                <a:gd name="textAreaTop" fmla="*/ 0 h 177120"/>
                <a:gd name="textAreaBottom" fmla="*/ 177480 h 177120"/>
              </a:gdLst>
              <a:ahLst/>
              <a:rect l="textAreaLeft" t="textAreaTop" r="textAreaRight" b="textAreaBottom"/>
              <a:pathLst>
                <a:path w="487" h="6901">
                  <a:moveTo>
                    <a:pt x="0" y="0"/>
                  </a:moveTo>
                  <a:lnTo>
                    <a:pt x="0" y="6900"/>
                  </a:lnTo>
                  <a:lnTo>
                    <a:pt x="486" y="6900"/>
                  </a:lnTo>
                  <a:lnTo>
                    <a:pt x="486" y="0"/>
                  </a:lnTo>
                  <a:close/>
                </a:path>
              </a:pathLst>
            </a:custGeom>
            <a:solidFill>
              <a:srgbClr val="ffac06"/>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756" name="Google Shape;2294;p 1"/>
            <p:cNvSpPr/>
            <p:nvPr/>
          </p:nvSpPr>
          <p:spPr>
            <a:xfrm>
              <a:off x="8165880" y="3948840"/>
              <a:ext cx="14400" cy="177120"/>
            </a:xfrm>
            <a:custGeom>
              <a:avLst/>
              <a:gdLst>
                <a:gd name="textAreaLeft" fmla="*/ 0 w 14400"/>
                <a:gd name="textAreaRight" fmla="*/ 14760 w 14400"/>
                <a:gd name="textAreaTop" fmla="*/ 0 h 177120"/>
                <a:gd name="textAreaBottom" fmla="*/ 177480 h 177120"/>
              </a:gdLst>
              <a:ahLst/>
              <a:rect l="textAreaLeft" t="textAreaTop" r="textAreaRight" b="textAreaBottom"/>
              <a:pathLst>
                <a:path w="487" h="6901">
                  <a:moveTo>
                    <a:pt x="0" y="0"/>
                  </a:moveTo>
                  <a:lnTo>
                    <a:pt x="0" y="6900"/>
                  </a:lnTo>
                  <a:lnTo>
                    <a:pt x="487" y="6900"/>
                  </a:lnTo>
                  <a:lnTo>
                    <a:pt x="487" y="0"/>
                  </a:lnTo>
                  <a:close/>
                </a:path>
              </a:pathLst>
            </a:custGeom>
            <a:solidFill>
              <a:srgbClr val="ffac06"/>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757" name="Google Shape;2295;p 1"/>
            <p:cNvSpPr/>
            <p:nvPr/>
          </p:nvSpPr>
          <p:spPr>
            <a:xfrm>
              <a:off x="7961040" y="3930840"/>
              <a:ext cx="627480" cy="96840"/>
            </a:xfrm>
            <a:custGeom>
              <a:avLst/>
              <a:gdLst>
                <a:gd name="textAreaLeft" fmla="*/ 0 w 627480"/>
                <a:gd name="textAreaRight" fmla="*/ 627840 w 627480"/>
                <a:gd name="textAreaTop" fmla="*/ 0 h 96840"/>
                <a:gd name="textAreaBottom" fmla="*/ 97200 h 96840"/>
              </a:gdLst>
              <a:ahLst/>
              <a:rect l="textAreaLeft" t="textAreaTop" r="textAreaRight" b="textAreaBottom"/>
              <a:pathLst>
                <a:path w="20883" h="3770">
                  <a:moveTo>
                    <a:pt x="10426" y="0"/>
                  </a:moveTo>
                  <a:cubicBezTo>
                    <a:pt x="4651" y="0"/>
                    <a:pt x="1" y="851"/>
                    <a:pt x="1" y="1885"/>
                  </a:cubicBezTo>
                  <a:cubicBezTo>
                    <a:pt x="1" y="2918"/>
                    <a:pt x="4651" y="3769"/>
                    <a:pt x="10426" y="3769"/>
                  </a:cubicBezTo>
                  <a:cubicBezTo>
                    <a:pt x="16202" y="3769"/>
                    <a:pt x="20882" y="2918"/>
                    <a:pt x="20882" y="1885"/>
                  </a:cubicBezTo>
                  <a:cubicBezTo>
                    <a:pt x="20882" y="851"/>
                    <a:pt x="16202" y="0"/>
                    <a:pt x="10426" y="0"/>
                  </a:cubicBezTo>
                  <a:close/>
                </a:path>
              </a:pathLst>
            </a:custGeom>
            <a:solidFill>
              <a:srgbClr val="e8b15a"/>
            </a:solidFill>
            <a:ln w="0">
              <a:noFill/>
            </a:ln>
          </p:spPr>
          <p:style>
            <a:lnRef idx="0"/>
            <a:fillRef idx="0"/>
            <a:effectRef idx="0"/>
            <a:fontRef idx="minor"/>
          </p:style>
          <p:txBody>
            <a:bodyPr tIns="128160" bIns="128160" anchor="ctr">
              <a:noAutofit/>
            </a:bodyPr>
            <a:p>
              <a:endParaRPr b="0" lang="en-US" sz="1400" spc="-1" strike="noStrike">
                <a:solidFill>
                  <a:srgbClr val="000000"/>
                </a:solidFill>
                <a:latin typeface="Arial"/>
              </a:endParaRPr>
            </a:p>
          </p:txBody>
        </p:sp>
        <p:sp>
          <p:nvSpPr>
            <p:cNvPr id="1758" name="Google Shape;2296;p 1"/>
            <p:cNvSpPr/>
            <p:nvPr/>
          </p:nvSpPr>
          <p:spPr>
            <a:xfrm>
              <a:off x="8025480" y="3952080"/>
              <a:ext cx="499320" cy="44280"/>
            </a:xfrm>
            <a:custGeom>
              <a:avLst/>
              <a:gdLst>
                <a:gd name="textAreaLeft" fmla="*/ 0 w 499320"/>
                <a:gd name="textAreaRight" fmla="*/ 499680 w 499320"/>
                <a:gd name="textAreaTop" fmla="*/ 0 h 44280"/>
                <a:gd name="textAreaBottom" fmla="*/ 44640 h 44280"/>
              </a:gdLst>
              <a:ahLst/>
              <a:rect l="textAreaLeft" t="textAreaTop" r="textAreaRight" b="textAreaBottom"/>
              <a:pathLst>
                <a:path w="16627" h="1733">
                  <a:moveTo>
                    <a:pt x="8298" y="0"/>
                  </a:moveTo>
                  <a:cubicBezTo>
                    <a:pt x="3709" y="0"/>
                    <a:pt x="0" y="395"/>
                    <a:pt x="0" y="882"/>
                  </a:cubicBezTo>
                  <a:cubicBezTo>
                    <a:pt x="0" y="1337"/>
                    <a:pt x="3709" y="1733"/>
                    <a:pt x="8298" y="1733"/>
                  </a:cubicBezTo>
                  <a:cubicBezTo>
                    <a:pt x="12888" y="1733"/>
                    <a:pt x="16627" y="1337"/>
                    <a:pt x="16627" y="882"/>
                  </a:cubicBezTo>
                  <a:cubicBezTo>
                    <a:pt x="16627" y="395"/>
                    <a:pt x="12888" y="0"/>
                    <a:pt x="8298" y="0"/>
                  </a:cubicBezTo>
                  <a:close/>
                </a:path>
              </a:pathLst>
            </a:custGeom>
            <a:solidFill>
              <a:srgbClr val="ffb127"/>
            </a:solidFill>
            <a:ln w="0">
              <a:noFill/>
            </a:ln>
          </p:spPr>
          <p:style>
            <a:lnRef idx="0"/>
            <a:fillRef idx="0"/>
            <a:effectRef idx="0"/>
            <a:fontRef idx="minor"/>
          </p:style>
          <p:txBody>
            <a:bodyPr tIns="59040" bIns="59040" anchor="ctr">
              <a:noAutofit/>
            </a:bodyPr>
            <a:p>
              <a:endParaRPr b="0" lang="en-US" sz="1400" spc="-1" strike="noStrike">
                <a:solidFill>
                  <a:srgbClr val="000000"/>
                </a:solidFill>
                <a:latin typeface="Arial"/>
              </a:endParaRPr>
            </a:p>
          </p:txBody>
        </p:sp>
        <p:sp>
          <p:nvSpPr>
            <p:cNvPr id="1759" name="Google Shape;2297;p 1"/>
            <p:cNvSpPr/>
            <p:nvPr/>
          </p:nvSpPr>
          <p:spPr>
            <a:xfrm>
              <a:off x="8025480" y="3952080"/>
              <a:ext cx="499320" cy="28800"/>
            </a:xfrm>
            <a:custGeom>
              <a:avLst/>
              <a:gdLst>
                <a:gd name="textAreaLeft" fmla="*/ 0 w 499320"/>
                <a:gd name="textAreaRight" fmla="*/ 499680 w 499320"/>
                <a:gd name="textAreaTop" fmla="*/ 0 h 28800"/>
                <a:gd name="textAreaBottom" fmla="*/ 29160 h 28800"/>
              </a:gdLst>
              <a:ahLst/>
              <a:rect l="textAreaLeft" t="textAreaTop" r="textAreaRight" b="textAreaBottom"/>
              <a:pathLst>
                <a:path w="16627" h="1125">
                  <a:moveTo>
                    <a:pt x="8298" y="0"/>
                  </a:moveTo>
                  <a:cubicBezTo>
                    <a:pt x="3709" y="0"/>
                    <a:pt x="0" y="395"/>
                    <a:pt x="0" y="882"/>
                  </a:cubicBezTo>
                  <a:cubicBezTo>
                    <a:pt x="0" y="942"/>
                    <a:pt x="122" y="1034"/>
                    <a:pt x="365" y="1125"/>
                  </a:cubicBezTo>
                  <a:cubicBezTo>
                    <a:pt x="1399" y="760"/>
                    <a:pt x="4560" y="486"/>
                    <a:pt x="8298" y="486"/>
                  </a:cubicBezTo>
                  <a:cubicBezTo>
                    <a:pt x="12067" y="486"/>
                    <a:pt x="15229" y="760"/>
                    <a:pt x="16262" y="1125"/>
                  </a:cubicBezTo>
                  <a:cubicBezTo>
                    <a:pt x="16475" y="1034"/>
                    <a:pt x="16627" y="942"/>
                    <a:pt x="16627" y="882"/>
                  </a:cubicBezTo>
                  <a:cubicBezTo>
                    <a:pt x="16627" y="395"/>
                    <a:pt x="12888" y="0"/>
                    <a:pt x="8298" y="0"/>
                  </a:cubicBezTo>
                  <a:close/>
                </a:path>
              </a:pathLst>
            </a:custGeom>
            <a:solidFill>
              <a:srgbClr val="e38601"/>
            </a:solidFill>
            <a:ln w="0">
              <a:noFill/>
            </a:ln>
          </p:spPr>
          <p:style>
            <a:lnRef idx="0"/>
            <a:fillRef idx="0"/>
            <a:effectRef idx="0"/>
            <a:fontRef idx="minor"/>
          </p:style>
          <p:txBody>
            <a:bodyPr tIns="38160" bIns="38160" anchor="ctr">
              <a:noAutofit/>
            </a:bodyPr>
            <a:p>
              <a:endParaRPr b="0" lang="en-US" sz="1400" spc="-1" strike="noStrike">
                <a:solidFill>
                  <a:srgbClr val="000000"/>
                </a:solidFill>
                <a:latin typeface="Arial"/>
              </a:endParaRPr>
            </a:p>
          </p:txBody>
        </p:sp>
        <p:sp>
          <p:nvSpPr>
            <p:cNvPr id="1760" name="Google Shape;2298;p 1"/>
            <p:cNvSpPr/>
            <p:nvPr/>
          </p:nvSpPr>
          <p:spPr>
            <a:xfrm>
              <a:off x="7994880" y="3892320"/>
              <a:ext cx="628560" cy="125640"/>
            </a:xfrm>
            <a:custGeom>
              <a:avLst/>
              <a:gdLst>
                <a:gd name="textAreaLeft" fmla="*/ 0 w 628560"/>
                <a:gd name="textAreaRight" fmla="*/ 628920 w 628560"/>
                <a:gd name="textAreaTop" fmla="*/ 0 h 125640"/>
                <a:gd name="textAreaBottom" fmla="*/ 126000 h 125640"/>
              </a:gdLst>
              <a:ahLst/>
              <a:rect l="textAreaLeft" t="textAreaTop" r="textAreaRight" b="textAreaBottom"/>
              <a:pathLst>
                <a:path w="20913" h="4895">
                  <a:moveTo>
                    <a:pt x="0" y="1"/>
                  </a:moveTo>
                  <a:lnTo>
                    <a:pt x="0" y="3010"/>
                  </a:lnTo>
                  <a:cubicBezTo>
                    <a:pt x="0" y="4074"/>
                    <a:pt x="4681" y="4895"/>
                    <a:pt x="10456" y="4895"/>
                  </a:cubicBezTo>
                  <a:cubicBezTo>
                    <a:pt x="16232" y="4895"/>
                    <a:pt x="20913" y="4074"/>
                    <a:pt x="20913" y="3010"/>
                  </a:cubicBezTo>
                  <a:lnTo>
                    <a:pt x="20913" y="1"/>
                  </a:lnTo>
                  <a:close/>
                </a:path>
              </a:pathLst>
            </a:custGeom>
            <a:solidFill>
              <a:schemeClr val="accent4"/>
            </a:solidFill>
            <a:ln w="0">
              <a:noFill/>
            </a:ln>
          </p:spPr>
          <p:style>
            <a:lnRef idx="0"/>
            <a:fillRef idx="0"/>
            <a:effectRef idx="0"/>
            <a:fontRef idx="minor"/>
          </p:style>
          <p:txBody>
            <a:bodyPr tIns="165600" bIns="165600" anchor="ctr">
              <a:noAutofit/>
            </a:bodyPr>
            <a:p>
              <a:endParaRPr b="0" lang="en-US" sz="1400" spc="-1" strike="noStrike">
                <a:solidFill>
                  <a:srgbClr val="000000"/>
                </a:solidFill>
                <a:latin typeface="Arial"/>
              </a:endParaRPr>
            </a:p>
          </p:txBody>
        </p:sp>
        <p:sp>
          <p:nvSpPr>
            <p:cNvPr id="1761" name="Google Shape;2299;p 1"/>
            <p:cNvSpPr/>
            <p:nvPr/>
          </p:nvSpPr>
          <p:spPr>
            <a:xfrm>
              <a:off x="8002440" y="3860280"/>
              <a:ext cx="14400" cy="177480"/>
            </a:xfrm>
            <a:custGeom>
              <a:avLst/>
              <a:gdLst>
                <a:gd name="textAreaLeft" fmla="*/ 0 w 14400"/>
                <a:gd name="textAreaRight" fmla="*/ 14760 w 14400"/>
                <a:gd name="textAreaTop" fmla="*/ 0 h 177480"/>
                <a:gd name="textAreaBottom" fmla="*/ 177840 h 177480"/>
              </a:gdLst>
              <a:ahLst/>
              <a:rect l="textAreaLeft" t="textAreaTop" r="textAreaRight" b="textAreaBottom"/>
              <a:pathLst>
                <a:path w="487" h="6901">
                  <a:moveTo>
                    <a:pt x="0" y="1"/>
                  </a:moveTo>
                  <a:lnTo>
                    <a:pt x="0" y="6901"/>
                  </a:lnTo>
                  <a:lnTo>
                    <a:pt x="487" y="6901"/>
                  </a:lnTo>
                  <a:lnTo>
                    <a:pt x="487" y="1"/>
                  </a:lnTo>
                  <a:close/>
                </a:path>
              </a:pathLst>
            </a:custGeom>
            <a:solidFill>
              <a:srgbClr val="ffac06"/>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762" name="Google Shape;2300;p 1"/>
            <p:cNvSpPr/>
            <p:nvPr/>
          </p:nvSpPr>
          <p:spPr>
            <a:xfrm>
              <a:off x="8139600" y="3860280"/>
              <a:ext cx="15120" cy="177480"/>
            </a:xfrm>
            <a:custGeom>
              <a:avLst/>
              <a:gdLst>
                <a:gd name="textAreaLeft" fmla="*/ 0 w 15120"/>
                <a:gd name="textAreaRight" fmla="*/ 15480 w 15120"/>
                <a:gd name="textAreaTop" fmla="*/ 0 h 177480"/>
                <a:gd name="textAreaBottom" fmla="*/ 177840 h 177480"/>
              </a:gdLst>
              <a:ahLst/>
              <a:rect l="textAreaLeft" t="textAreaTop" r="textAreaRight" b="textAreaBottom"/>
              <a:pathLst>
                <a:path w="518" h="6901">
                  <a:moveTo>
                    <a:pt x="1" y="1"/>
                  </a:moveTo>
                  <a:lnTo>
                    <a:pt x="1" y="6901"/>
                  </a:lnTo>
                  <a:lnTo>
                    <a:pt x="518" y="6901"/>
                  </a:lnTo>
                  <a:lnTo>
                    <a:pt x="518" y="1"/>
                  </a:lnTo>
                  <a:close/>
                </a:path>
              </a:pathLst>
            </a:custGeom>
            <a:solidFill>
              <a:srgbClr val="ffac06"/>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763" name="Google Shape;2301;p 1"/>
            <p:cNvSpPr/>
            <p:nvPr/>
          </p:nvSpPr>
          <p:spPr>
            <a:xfrm>
              <a:off x="7994880" y="3843000"/>
              <a:ext cx="628560" cy="96840"/>
            </a:xfrm>
            <a:custGeom>
              <a:avLst/>
              <a:gdLst>
                <a:gd name="textAreaLeft" fmla="*/ 0 w 628560"/>
                <a:gd name="textAreaRight" fmla="*/ 628920 w 628560"/>
                <a:gd name="textAreaTop" fmla="*/ 0 h 96840"/>
                <a:gd name="textAreaBottom" fmla="*/ 97200 h 96840"/>
              </a:gdLst>
              <a:ahLst/>
              <a:rect l="textAreaLeft" t="textAreaTop" r="textAreaRight" b="textAreaBottom"/>
              <a:pathLst>
                <a:path w="20913" h="3770">
                  <a:moveTo>
                    <a:pt x="10456" y="0"/>
                  </a:moveTo>
                  <a:cubicBezTo>
                    <a:pt x="4681" y="0"/>
                    <a:pt x="0" y="821"/>
                    <a:pt x="0" y="1885"/>
                  </a:cubicBezTo>
                  <a:cubicBezTo>
                    <a:pt x="0" y="2918"/>
                    <a:pt x="4681" y="3769"/>
                    <a:pt x="10456" y="3769"/>
                  </a:cubicBezTo>
                  <a:cubicBezTo>
                    <a:pt x="16232" y="3769"/>
                    <a:pt x="20913" y="2918"/>
                    <a:pt x="20913" y="1885"/>
                  </a:cubicBezTo>
                  <a:cubicBezTo>
                    <a:pt x="20913" y="821"/>
                    <a:pt x="16232" y="0"/>
                    <a:pt x="10456" y="0"/>
                  </a:cubicBezTo>
                  <a:close/>
                </a:path>
              </a:pathLst>
            </a:custGeom>
            <a:solidFill>
              <a:srgbClr val="e8b15a"/>
            </a:solidFill>
            <a:ln w="0">
              <a:noFill/>
            </a:ln>
          </p:spPr>
          <p:style>
            <a:lnRef idx="0"/>
            <a:fillRef idx="0"/>
            <a:effectRef idx="0"/>
            <a:fontRef idx="minor"/>
          </p:style>
          <p:txBody>
            <a:bodyPr tIns="128160" bIns="128160" anchor="ctr">
              <a:noAutofit/>
            </a:bodyPr>
            <a:p>
              <a:endParaRPr b="0" lang="en-US" sz="1400" spc="-1" strike="noStrike">
                <a:solidFill>
                  <a:srgbClr val="000000"/>
                </a:solidFill>
                <a:latin typeface="Arial"/>
              </a:endParaRPr>
            </a:p>
          </p:txBody>
        </p:sp>
        <p:sp>
          <p:nvSpPr>
            <p:cNvPr id="1764" name="Google Shape;2302;p 1"/>
            <p:cNvSpPr/>
            <p:nvPr/>
          </p:nvSpPr>
          <p:spPr>
            <a:xfrm>
              <a:off x="8060040" y="3863520"/>
              <a:ext cx="498240" cy="45360"/>
            </a:xfrm>
            <a:custGeom>
              <a:avLst/>
              <a:gdLst>
                <a:gd name="textAreaLeft" fmla="*/ 0 w 498240"/>
                <a:gd name="textAreaRight" fmla="*/ 498600 w 498240"/>
                <a:gd name="textAreaTop" fmla="*/ 0 h 45360"/>
                <a:gd name="textAreaBottom" fmla="*/ 45720 h 45360"/>
              </a:gdLst>
              <a:ahLst/>
              <a:rect l="textAreaLeft" t="textAreaTop" r="textAreaRight" b="textAreaBottom"/>
              <a:pathLst>
                <a:path w="16597" h="1764">
                  <a:moveTo>
                    <a:pt x="8298" y="0"/>
                  </a:moveTo>
                  <a:cubicBezTo>
                    <a:pt x="3709" y="0"/>
                    <a:pt x="0" y="395"/>
                    <a:pt x="0" y="882"/>
                  </a:cubicBezTo>
                  <a:cubicBezTo>
                    <a:pt x="0" y="1368"/>
                    <a:pt x="3709" y="1763"/>
                    <a:pt x="8298" y="1763"/>
                  </a:cubicBezTo>
                  <a:cubicBezTo>
                    <a:pt x="12888" y="1763"/>
                    <a:pt x="16596" y="1368"/>
                    <a:pt x="16596" y="882"/>
                  </a:cubicBezTo>
                  <a:cubicBezTo>
                    <a:pt x="16596" y="395"/>
                    <a:pt x="12888" y="0"/>
                    <a:pt x="8298" y="0"/>
                  </a:cubicBezTo>
                  <a:close/>
                </a:path>
              </a:pathLst>
            </a:custGeom>
            <a:solidFill>
              <a:schemeClr val="dk2"/>
            </a:solidFill>
            <a:ln w="0">
              <a:noFill/>
            </a:ln>
          </p:spPr>
          <p:style>
            <a:lnRef idx="0"/>
            <a:fillRef idx="0"/>
            <a:effectRef idx="0"/>
            <a:fontRef idx="minor"/>
          </p:style>
          <p:txBody>
            <a:bodyPr tIns="59760" bIns="59760" anchor="ctr">
              <a:noAutofit/>
            </a:bodyPr>
            <a:p>
              <a:endParaRPr b="0" lang="en-US" sz="1400" spc="-1" strike="noStrike">
                <a:solidFill>
                  <a:srgbClr val="000000"/>
                </a:solidFill>
                <a:latin typeface="Arial"/>
              </a:endParaRPr>
            </a:p>
          </p:txBody>
        </p:sp>
        <p:sp>
          <p:nvSpPr>
            <p:cNvPr id="1765" name="Google Shape;2303;p 1"/>
            <p:cNvSpPr/>
            <p:nvPr/>
          </p:nvSpPr>
          <p:spPr>
            <a:xfrm>
              <a:off x="8060040" y="3863520"/>
              <a:ext cx="498240" cy="28800"/>
            </a:xfrm>
            <a:custGeom>
              <a:avLst/>
              <a:gdLst>
                <a:gd name="textAreaLeft" fmla="*/ 0 w 498240"/>
                <a:gd name="textAreaRight" fmla="*/ 498600 w 498240"/>
                <a:gd name="textAreaTop" fmla="*/ 0 h 28800"/>
                <a:gd name="textAreaBottom" fmla="*/ 29160 h 28800"/>
              </a:gdLst>
              <a:ahLst/>
              <a:rect l="textAreaLeft" t="textAreaTop" r="textAreaRight" b="textAreaBottom"/>
              <a:pathLst>
                <a:path w="16597" h="1125">
                  <a:moveTo>
                    <a:pt x="8298" y="0"/>
                  </a:moveTo>
                  <a:cubicBezTo>
                    <a:pt x="3709" y="0"/>
                    <a:pt x="0" y="395"/>
                    <a:pt x="0" y="882"/>
                  </a:cubicBezTo>
                  <a:cubicBezTo>
                    <a:pt x="0" y="973"/>
                    <a:pt x="122" y="1064"/>
                    <a:pt x="365" y="1125"/>
                  </a:cubicBezTo>
                  <a:cubicBezTo>
                    <a:pt x="1399" y="791"/>
                    <a:pt x="4560" y="517"/>
                    <a:pt x="8298" y="517"/>
                  </a:cubicBezTo>
                  <a:cubicBezTo>
                    <a:pt x="12037" y="517"/>
                    <a:pt x="15229" y="791"/>
                    <a:pt x="16262" y="1125"/>
                  </a:cubicBezTo>
                  <a:cubicBezTo>
                    <a:pt x="16475" y="1064"/>
                    <a:pt x="16596" y="973"/>
                    <a:pt x="16596" y="882"/>
                  </a:cubicBezTo>
                  <a:cubicBezTo>
                    <a:pt x="16596" y="395"/>
                    <a:pt x="12888" y="0"/>
                    <a:pt x="8298" y="0"/>
                  </a:cubicBezTo>
                  <a:close/>
                </a:path>
              </a:pathLst>
            </a:custGeom>
            <a:solidFill>
              <a:srgbClr val="d7a350"/>
            </a:solidFill>
            <a:ln w="0">
              <a:noFill/>
            </a:ln>
          </p:spPr>
          <p:style>
            <a:lnRef idx="0"/>
            <a:fillRef idx="0"/>
            <a:effectRef idx="0"/>
            <a:fontRef idx="minor"/>
          </p:style>
          <p:txBody>
            <a:bodyPr tIns="38160" bIns="38160" anchor="ctr">
              <a:noAutofit/>
            </a:bodyPr>
            <a:p>
              <a:endParaRPr b="0" lang="en-US" sz="1400" spc="-1" strike="noStrike">
                <a:solidFill>
                  <a:srgbClr val="000000"/>
                </a:solidFill>
                <a:latin typeface="Arial"/>
              </a:endParaRPr>
            </a:p>
          </p:txBody>
        </p:sp>
        <p:sp>
          <p:nvSpPr>
            <p:cNvPr id="1766" name="Google Shape;2304;p 1"/>
            <p:cNvSpPr/>
            <p:nvPr/>
          </p:nvSpPr>
          <p:spPr>
            <a:xfrm>
              <a:off x="7654320" y="4463280"/>
              <a:ext cx="504000" cy="504360"/>
            </a:xfrm>
            <a:custGeom>
              <a:avLst/>
              <a:gdLst>
                <a:gd name="textAreaLeft" fmla="*/ 0 w 504000"/>
                <a:gd name="textAreaRight" fmla="*/ 504360 w 504000"/>
                <a:gd name="textAreaTop" fmla="*/ 0 h 504360"/>
                <a:gd name="textAreaBottom" fmla="*/ 504720 h 504360"/>
              </a:gdLst>
              <a:ahLst/>
              <a:rect l="textAreaLeft" t="textAreaTop" r="textAreaRight" b="textAreaBottom"/>
              <a:pathLst>
                <a:path w="16780" h="19609">
                  <a:moveTo>
                    <a:pt x="8420" y="1"/>
                  </a:moveTo>
                  <a:lnTo>
                    <a:pt x="1" y="17813"/>
                  </a:lnTo>
                  <a:lnTo>
                    <a:pt x="1612" y="18724"/>
                  </a:lnTo>
                  <a:cubicBezTo>
                    <a:pt x="2861" y="19325"/>
                    <a:pt x="4185" y="19609"/>
                    <a:pt x="5502" y="19609"/>
                  </a:cubicBezTo>
                  <a:cubicBezTo>
                    <a:pt x="9118" y="19609"/>
                    <a:pt x="12670" y="17463"/>
                    <a:pt x="14408" y="13831"/>
                  </a:cubicBezTo>
                  <a:cubicBezTo>
                    <a:pt x="16779" y="8907"/>
                    <a:pt x="14864" y="3071"/>
                    <a:pt x="10183" y="852"/>
                  </a:cubicBezTo>
                  <a:lnTo>
                    <a:pt x="8420" y="1"/>
                  </a:lnTo>
                  <a:close/>
                </a:path>
              </a:pathLst>
            </a:custGeom>
            <a:solidFill>
              <a:schemeClr val="accent4"/>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1767" name="Google Shape;2305;p 1"/>
            <p:cNvSpPr/>
            <p:nvPr/>
          </p:nvSpPr>
          <p:spPr>
            <a:xfrm>
              <a:off x="7468920" y="4447440"/>
              <a:ext cx="653040" cy="505080"/>
            </a:xfrm>
            <a:custGeom>
              <a:avLst/>
              <a:gdLst>
                <a:gd name="textAreaLeft" fmla="*/ 0 w 653040"/>
                <a:gd name="textAreaRight" fmla="*/ 653400 w 653040"/>
                <a:gd name="textAreaTop" fmla="*/ 0 h 505080"/>
                <a:gd name="textAreaBottom" fmla="*/ 505440 h 505080"/>
              </a:gdLst>
              <a:ahLst/>
              <a:rect l="textAreaLeft" t="textAreaTop" r="textAreaRight" b="textAreaBottom"/>
              <a:pathLst>
                <a:path w="21734" h="19647">
                  <a:moveTo>
                    <a:pt x="11273" y="1"/>
                  </a:moveTo>
                  <a:cubicBezTo>
                    <a:pt x="7650" y="1"/>
                    <a:pt x="4111" y="2130"/>
                    <a:pt x="2371" y="5766"/>
                  </a:cubicBezTo>
                  <a:cubicBezTo>
                    <a:pt x="0" y="10690"/>
                    <a:pt x="1885" y="16526"/>
                    <a:pt x="6566" y="18775"/>
                  </a:cubicBezTo>
                  <a:cubicBezTo>
                    <a:pt x="7820" y="19366"/>
                    <a:pt x="9146" y="19646"/>
                    <a:pt x="10461" y="19646"/>
                  </a:cubicBezTo>
                  <a:cubicBezTo>
                    <a:pt x="14083" y="19646"/>
                    <a:pt x="17623" y="17516"/>
                    <a:pt x="19362" y="13881"/>
                  </a:cubicBezTo>
                  <a:cubicBezTo>
                    <a:pt x="21733" y="8957"/>
                    <a:pt x="19849" y="3121"/>
                    <a:pt x="15168" y="872"/>
                  </a:cubicBezTo>
                  <a:cubicBezTo>
                    <a:pt x="13913" y="281"/>
                    <a:pt x="12588" y="1"/>
                    <a:pt x="11273" y="1"/>
                  </a:cubicBezTo>
                  <a:close/>
                </a:path>
              </a:pathLst>
            </a:custGeom>
            <a:solidFill>
              <a:srgbClr val="e8b15a"/>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1768" name="Google Shape;2306;p 1"/>
            <p:cNvSpPr/>
            <p:nvPr/>
          </p:nvSpPr>
          <p:spPr>
            <a:xfrm>
              <a:off x="7549200" y="4505040"/>
              <a:ext cx="492120" cy="389520"/>
            </a:xfrm>
            <a:custGeom>
              <a:avLst/>
              <a:gdLst>
                <a:gd name="textAreaLeft" fmla="*/ 0 w 492120"/>
                <a:gd name="textAreaRight" fmla="*/ 492480 w 492120"/>
                <a:gd name="textAreaTop" fmla="*/ 0 h 389520"/>
                <a:gd name="textAreaBottom" fmla="*/ 389880 h 389520"/>
              </a:gdLst>
              <a:ahLst/>
              <a:rect l="textAreaLeft" t="textAreaTop" r="textAreaRight" b="textAreaBottom"/>
              <a:pathLst>
                <a:path w="16384" h="15155">
                  <a:moveTo>
                    <a:pt x="8720" y="0"/>
                  </a:moveTo>
                  <a:cubicBezTo>
                    <a:pt x="5961" y="0"/>
                    <a:pt x="3210" y="1705"/>
                    <a:pt x="1854" y="4553"/>
                  </a:cubicBezTo>
                  <a:cubicBezTo>
                    <a:pt x="0" y="8383"/>
                    <a:pt x="1338" y="12851"/>
                    <a:pt x="4863" y="14523"/>
                  </a:cubicBezTo>
                  <a:cubicBezTo>
                    <a:pt x="5760" y="14952"/>
                    <a:pt x="6712" y="15154"/>
                    <a:pt x="7664" y="15154"/>
                  </a:cubicBezTo>
                  <a:cubicBezTo>
                    <a:pt x="10422" y="15154"/>
                    <a:pt x="13173" y="13449"/>
                    <a:pt x="14529" y="10602"/>
                  </a:cubicBezTo>
                  <a:cubicBezTo>
                    <a:pt x="16383" y="6772"/>
                    <a:pt x="15016" y="2304"/>
                    <a:pt x="11520" y="632"/>
                  </a:cubicBezTo>
                  <a:cubicBezTo>
                    <a:pt x="10624" y="203"/>
                    <a:pt x="9671" y="0"/>
                    <a:pt x="8720" y="0"/>
                  </a:cubicBezTo>
                  <a:close/>
                </a:path>
              </a:pathLst>
            </a:custGeom>
            <a:solidFill>
              <a:schemeClr val="dk2"/>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1769" name="Google Shape;2307;p 1"/>
            <p:cNvSpPr/>
            <p:nvPr/>
          </p:nvSpPr>
          <p:spPr>
            <a:xfrm>
              <a:off x="7549200" y="4505040"/>
              <a:ext cx="264600" cy="390240"/>
            </a:xfrm>
            <a:custGeom>
              <a:avLst/>
              <a:gdLst>
                <a:gd name="textAreaLeft" fmla="*/ 0 w 264600"/>
                <a:gd name="textAreaRight" fmla="*/ 264960 w 264600"/>
                <a:gd name="textAreaTop" fmla="*/ 0 h 390240"/>
                <a:gd name="textAreaBottom" fmla="*/ 390600 h 390240"/>
              </a:gdLst>
              <a:ahLst/>
              <a:rect l="textAreaLeft" t="textAreaTop" r="textAreaRight" b="textAreaBottom"/>
              <a:pathLst>
                <a:path w="8815" h="15174">
                  <a:moveTo>
                    <a:pt x="8741" y="0"/>
                  </a:moveTo>
                  <a:cubicBezTo>
                    <a:pt x="5969" y="0"/>
                    <a:pt x="3210" y="1698"/>
                    <a:pt x="1854" y="4560"/>
                  </a:cubicBezTo>
                  <a:cubicBezTo>
                    <a:pt x="0" y="8390"/>
                    <a:pt x="1368" y="12858"/>
                    <a:pt x="4863" y="14530"/>
                  </a:cubicBezTo>
                  <a:cubicBezTo>
                    <a:pt x="5768" y="14970"/>
                    <a:pt x="6750" y="15174"/>
                    <a:pt x="7717" y="15174"/>
                  </a:cubicBezTo>
                  <a:cubicBezTo>
                    <a:pt x="7952" y="15174"/>
                    <a:pt x="8187" y="15162"/>
                    <a:pt x="8420" y="15138"/>
                  </a:cubicBezTo>
                  <a:cubicBezTo>
                    <a:pt x="7508" y="15107"/>
                    <a:pt x="6566" y="14895"/>
                    <a:pt x="5715" y="14499"/>
                  </a:cubicBezTo>
                  <a:cubicBezTo>
                    <a:pt x="2219" y="12828"/>
                    <a:pt x="851" y="8329"/>
                    <a:pt x="2705" y="4499"/>
                  </a:cubicBezTo>
                  <a:cubicBezTo>
                    <a:pt x="3952" y="1916"/>
                    <a:pt x="6322" y="274"/>
                    <a:pt x="8815" y="1"/>
                  </a:cubicBezTo>
                  <a:cubicBezTo>
                    <a:pt x="8790" y="0"/>
                    <a:pt x="8766" y="0"/>
                    <a:pt x="8741" y="0"/>
                  </a:cubicBezTo>
                  <a:close/>
                </a:path>
              </a:pathLst>
            </a:custGeom>
            <a:solidFill>
              <a:srgbClr val="d7a350"/>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1770" name="Google Shape;2308;p 1"/>
            <p:cNvSpPr/>
            <p:nvPr/>
          </p:nvSpPr>
          <p:spPr>
            <a:xfrm>
              <a:off x="7678080" y="4577400"/>
              <a:ext cx="231480" cy="228960"/>
            </a:xfrm>
            <a:custGeom>
              <a:avLst/>
              <a:gdLst>
                <a:gd name="textAreaLeft" fmla="*/ 0 w 231480"/>
                <a:gd name="textAreaRight" fmla="*/ 231840 w 231480"/>
                <a:gd name="textAreaTop" fmla="*/ 0 h 228960"/>
                <a:gd name="textAreaBottom" fmla="*/ 229320 h 228960"/>
              </a:gdLst>
              <a:ahLst/>
              <a:rect l="textAreaLeft" t="textAreaTop" r="textAreaRight" b="textAreaBottom"/>
              <a:pathLst>
                <a:path w="7722" h="8909">
                  <a:moveTo>
                    <a:pt x="5485" y="1"/>
                  </a:moveTo>
                  <a:cubicBezTo>
                    <a:pt x="5462" y="1"/>
                    <a:pt x="5438" y="5"/>
                    <a:pt x="5411" y="14"/>
                  </a:cubicBezTo>
                  <a:cubicBezTo>
                    <a:pt x="5351" y="44"/>
                    <a:pt x="5290" y="74"/>
                    <a:pt x="5229" y="135"/>
                  </a:cubicBezTo>
                  <a:lnTo>
                    <a:pt x="4864" y="804"/>
                  </a:lnTo>
                  <a:cubicBezTo>
                    <a:pt x="4530" y="682"/>
                    <a:pt x="4226" y="621"/>
                    <a:pt x="3922" y="591"/>
                  </a:cubicBezTo>
                  <a:cubicBezTo>
                    <a:pt x="3618" y="591"/>
                    <a:pt x="3344" y="621"/>
                    <a:pt x="3101" y="682"/>
                  </a:cubicBezTo>
                  <a:cubicBezTo>
                    <a:pt x="2828" y="743"/>
                    <a:pt x="2615" y="834"/>
                    <a:pt x="2402" y="986"/>
                  </a:cubicBezTo>
                  <a:cubicBezTo>
                    <a:pt x="2220" y="1138"/>
                    <a:pt x="2068" y="1290"/>
                    <a:pt x="1946" y="1503"/>
                  </a:cubicBezTo>
                  <a:cubicBezTo>
                    <a:pt x="1642" y="2020"/>
                    <a:pt x="1551" y="2536"/>
                    <a:pt x="1673" y="3023"/>
                  </a:cubicBezTo>
                  <a:cubicBezTo>
                    <a:pt x="1794" y="3509"/>
                    <a:pt x="2159" y="4026"/>
                    <a:pt x="2737" y="4542"/>
                  </a:cubicBezTo>
                  <a:cubicBezTo>
                    <a:pt x="3041" y="4846"/>
                    <a:pt x="3314" y="5090"/>
                    <a:pt x="3557" y="5302"/>
                  </a:cubicBezTo>
                  <a:cubicBezTo>
                    <a:pt x="3770" y="5485"/>
                    <a:pt x="3952" y="5667"/>
                    <a:pt x="4104" y="5819"/>
                  </a:cubicBezTo>
                  <a:cubicBezTo>
                    <a:pt x="4226" y="5971"/>
                    <a:pt x="4317" y="6123"/>
                    <a:pt x="4378" y="6214"/>
                  </a:cubicBezTo>
                  <a:cubicBezTo>
                    <a:pt x="4439" y="6336"/>
                    <a:pt x="4439" y="6427"/>
                    <a:pt x="4378" y="6518"/>
                  </a:cubicBezTo>
                  <a:cubicBezTo>
                    <a:pt x="4294" y="6644"/>
                    <a:pt x="4181" y="6712"/>
                    <a:pt x="4029" y="6712"/>
                  </a:cubicBezTo>
                  <a:cubicBezTo>
                    <a:pt x="3961" y="6712"/>
                    <a:pt x="3885" y="6698"/>
                    <a:pt x="3800" y="6670"/>
                  </a:cubicBezTo>
                  <a:cubicBezTo>
                    <a:pt x="3557" y="6609"/>
                    <a:pt x="3253" y="6488"/>
                    <a:pt x="2889" y="6275"/>
                  </a:cubicBezTo>
                  <a:cubicBezTo>
                    <a:pt x="2706" y="6153"/>
                    <a:pt x="2554" y="6032"/>
                    <a:pt x="2463" y="5910"/>
                  </a:cubicBezTo>
                  <a:cubicBezTo>
                    <a:pt x="2341" y="5789"/>
                    <a:pt x="2250" y="5667"/>
                    <a:pt x="2220" y="5576"/>
                  </a:cubicBezTo>
                  <a:cubicBezTo>
                    <a:pt x="2159" y="5454"/>
                    <a:pt x="2129" y="5363"/>
                    <a:pt x="2098" y="5272"/>
                  </a:cubicBezTo>
                  <a:cubicBezTo>
                    <a:pt x="2068" y="5181"/>
                    <a:pt x="2068" y="5120"/>
                    <a:pt x="2068" y="5090"/>
                  </a:cubicBezTo>
                  <a:cubicBezTo>
                    <a:pt x="2037" y="5029"/>
                    <a:pt x="2007" y="4968"/>
                    <a:pt x="1946" y="4907"/>
                  </a:cubicBezTo>
                  <a:cubicBezTo>
                    <a:pt x="1916" y="4846"/>
                    <a:pt x="1855" y="4786"/>
                    <a:pt x="1764" y="4755"/>
                  </a:cubicBezTo>
                  <a:lnTo>
                    <a:pt x="487" y="3965"/>
                  </a:lnTo>
                  <a:cubicBezTo>
                    <a:pt x="472" y="3950"/>
                    <a:pt x="449" y="3942"/>
                    <a:pt x="423" y="3942"/>
                  </a:cubicBezTo>
                  <a:cubicBezTo>
                    <a:pt x="396" y="3942"/>
                    <a:pt x="366" y="3950"/>
                    <a:pt x="335" y="3965"/>
                  </a:cubicBezTo>
                  <a:cubicBezTo>
                    <a:pt x="275" y="3965"/>
                    <a:pt x="214" y="3995"/>
                    <a:pt x="183" y="4056"/>
                  </a:cubicBezTo>
                  <a:cubicBezTo>
                    <a:pt x="92" y="4239"/>
                    <a:pt x="31" y="4451"/>
                    <a:pt x="1" y="4694"/>
                  </a:cubicBezTo>
                  <a:cubicBezTo>
                    <a:pt x="1" y="4938"/>
                    <a:pt x="31" y="5181"/>
                    <a:pt x="123" y="5454"/>
                  </a:cubicBezTo>
                  <a:cubicBezTo>
                    <a:pt x="214" y="5697"/>
                    <a:pt x="335" y="5971"/>
                    <a:pt x="518" y="6245"/>
                  </a:cubicBezTo>
                  <a:cubicBezTo>
                    <a:pt x="700" y="6518"/>
                    <a:pt x="913" y="6792"/>
                    <a:pt x="1186" y="7035"/>
                  </a:cubicBezTo>
                  <a:lnTo>
                    <a:pt x="791" y="7704"/>
                  </a:lnTo>
                  <a:cubicBezTo>
                    <a:pt x="761" y="7764"/>
                    <a:pt x="761" y="7825"/>
                    <a:pt x="761" y="7916"/>
                  </a:cubicBezTo>
                  <a:cubicBezTo>
                    <a:pt x="791" y="8008"/>
                    <a:pt x="852" y="8068"/>
                    <a:pt x="913" y="8099"/>
                  </a:cubicBezTo>
                  <a:lnTo>
                    <a:pt x="2159" y="8859"/>
                  </a:lnTo>
                  <a:cubicBezTo>
                    <a:pt x="2212" y="8894"/>
                    <a:pt x="2255" y="8909"/>
                    <a:pt x="2300" y="8909"/>
                  </a:cubicBezTo>
                  <a:cubicBezTo>
                    <a:pt x="2332" y="8909"/>
                    <a:pt x="2364" y="8902"/>
                    <a:pt x="2402" y="8889"/>
                  </a:cubicBezTo>
                  <a:cubicBezTo>
                    <a:pt x="2463" y="8889"/>
                    <a:pt x="2524" y="8828"/>
                    <a:pt x="2585" y="8767"/>
                  </a:cubicBezTo>
                  <a:lnTo>
                    <a:pt x="2949" y="8129"/>
                  </a:lnTo>
                  <a:cubicBezTo>
                    <a:pt x="3284" y="8281"/>
                    <a:pt x="3618" y="8372"/>
                    <a:pt x="3952" y="8433"/>
                  </a:cubicBezTo>
                  <a:cubicBezTo>
                    <a:pt x="4120" y="8463"/>
                    <a:pt x="4279" y="8479"/>
                    <a:pt x="4431" y="8479"/>
                  </a:cubicBezTo>
                  <a:cubicBezTo>
                    <a:pt x="4583" y="8479"/>
                    <a:pt x="4727" y="8463"/>
                    <a:pt x="4864" y="8433"/>
                  </a:cubicBezTo>
                  <a:cubicBezTo>
                    <a:pt x="5138" y="8403"/>
                    <a:pt x="5381" y="8312"/>
                    <a:pt x="5624" y="8160"/>
                  </a:cubicBezTo>
                  <a:cubicBezTo>
                    <a:pt x="5837" y="8008"/>
                    <a:pt x="6019" y="7795"/>
                    <a:pt x="6171" y="7552"/>
                  </a:cubicBezTo>
                  <a:cubicBezTo>
                    <a:pt x="6354" y="7278"/>
                    <a:pt x="6445" y="7004"/>
                    <a:pt x="6475" y="6761"/>
                  </a:cubicBezTo>
                  <a:cubicBezTo>
                    <a:pt x="6506" y="6488"/>
                    <a:pt x="6475" y="6245"/>
                    <a:pt x="6384" y="5971"/>
                  </a:cubicBezTo>
                  <a:cubicBezTo>
                    <a:pt x="6323" y="5728"/>
                    <a:pt x="6171" y="5454"/>
                    <a:pt x="5959" y="5181"/>
                  </a:cubicBezTo>
                  <a:cubicBezTo>
                    <a:pt x="5746" y="4938"/>
                    <a:pt x="5503" y="4664"/>
                    <a:pt x="5199" y="4390"/>
                  </a:cubicBezTo>
                  <a:cubicBezTo>
                    <a:pt x="4864" y="4117"/>
                    <a:pt x="4621" y="3874"/>
                    <a:pt x="4408" y="3661"/>
                  </a:cubicBezTo>
                  <a:cubicBezTo>
                    <a:pt x="4196" y="3479"/>
                    <a:pt x="4013" y="3327"/>
                    <a:pt x="3922" y="3175"/>
                  </a:cubicBezTo>
                  <a:cubicBezTo>
                    <a:pt x="3800" y="3053"/>
                    <a:pt x="3740" y="2931"/>
                    <a:pt x="3709" y="2840"/>
                  </a:cubicBezTo>
                  <a:cubicBezTo>
                    <a:pt x="3679" y="2719"/>
                    <a:pt x="3679" y="2628"/>
                    <a:pt x="3740" y="2536"/>
                  </a:cubicBezTo>
                  <a:cubicBezTo>
                    <a:pt x="3800" y="2445"/>
                    <a:pt x="3861" y="2415"/>
                    <a:pt x="3952" y="2384"/>
                  </a:cubicBezTo>
                  <a:cubicBezTo>
                    <a:pt x="4044" y="2354"/>
                    <a:pt x="4135" y="2354"/>
                    <a:pt x="4256" y="2354"/>
                  </a:cubicBezTo>
                  <a:cubicBezTo>
                    <a:pt x="4348" y="2384"/>
                    <a:pt x="4469" y="2415"/>
                    <a:pt x="4591" y="2476"/>
                  </a:cubicBezTo>
                  <a:cubicBezTo>
                    <a:pt x="4712" y="2536"/>
                    <a:pt x="4834" y="2597"/>
                    <a:pt x="4955" y="2658"/>
                  </a:cubicBezTo>
                  <a:cubicBezTo>
                    <a:pt x="5107" y="2780"/>
                    <a:pt x="5259" y="2871"/>
                    <a:pt x="5351" y="2962"/>
                  </a:cubicBezTo>
                  <a:cubicBezTo>
                    <a:pt x="5442" y="3083"/>
                    <a:pt x="5533" y="3175"/>
                    <a:pt x="5563" y="3266"/>
                  </a:cubicBezTo>
                  <a:cubicBezTo>
                    <a:pt x="5624" y="3357"/>
                    <a:pt x="5655" y="3448"/>
                    <a:pt x="5685" y="3509"/>
                  </a:cubicBezTo>
                  <a:cubicBezTo>
                    <a:pt x="5685" y="3570"/>
                    <a:pt x="5715" y="3631"/>
                    <a:pt x="5715" y="3661"/>
                  </a:cubicBezTo>
                  <a:cubicBezTo>
                    <a:pt x="5746" y="3722"/>
                    <a:pt x="5776" y="3813"/>
                    <a:pt x="5807" y="3843"/>
                  </a:cubicBezTo>
                  <a:cubicBezTo>
                    <a:pt x="5867" y="3904"/>
                    <a:pt x="5928" y="3965"/>
                    <a:pt x="6019" y="4026"/>
                  </a:cubicBezTo>
                  <a:lnTo>
                    <a:pt x="7266" y="4786"/>
                  </a:lnTo>
                  <a:cubicBezTo>
                    <a:pt x="7326" y="4816"/>
                    <a:pt x="7387" y="4816"/>
                    <a:pt x="7448" y="4816"/>
                  </a:cubicBezTo>
                  <a:cubicBezTo>
                    <a:pt x="7509" y="4816"/>
                    <a:pt x="7569" y="4755"/>
                    <a:pt x="7600" y="4725"/>
                  </a:cubicBezTo>
                  <a:cubicBezTo>
                    <a:pt x="7661" y="4542"/>
                    <a:pt x="7721" y="4360"/>
                    <a:pt x="7721" y="4147"/>
                  </a:cubicBezTo>
                  <a:cubicBezTo>
                    <a:pt x="7721" y="3904"/>
                    <a:pt x="7691" y="3661"/>
                    <a:pt x="7600" y="3418"/>
                  </a:cubicBezTo>
                  <a:cubicBezTo>
                    <a:pt x="7539" y="3175"/>
                    <a:pt x="7418" y="2901"/>
                    <a:pt x="7235" y="2658"/>
                  </a:cubicBezTo>
                  <a:cubicBezTo>
                    <a:pt x="7083" y="2384"/>
                    <a:pt x="6870" y="2141"/>
                    <a:pt x="6627" y="1898"/>
                  </a:cubicBezTo>
                  <a:lnTo>
                    <a:pt x="7022" y="1229"/>
                  </a:lnTo>
                  <a:cubicBezTo>
                    <a:pt x="7053" y="1138"/>
                    <a:pt x="7083" y="1077"/>
                    <a:pt x="7053" y="986"/>
                  </a:cubicBezTo>
                  <a:cubicBezTo>
                    <a:pt x="7022" y="925"/>
                    <a:pt x="6962" y="865"/>
                    <a:pt x="6901" y="804"/>
                  </a:cubicBezTo>
                  <a:lnTo>
                    <a:pt x="5655" y="44"/>
                  </a:lnTo>
                  <a:cubicBezTo>
                    <a:pt x="5590" y="22"/>
                    <a:pt x="5541" y="1"/>
                    <a:pt x="5485" y="1"/>
                  </a:cubicBezTo>
                  <a:close/>
                </a:path>
              </a:pathLst>
            </a:custGeom>
            <a:solidFill>
              <a:schemeClr val="accent4"/>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771" name="Google Shape;2309;p 1"/>
            <p:cNvSpPr/>
            <p:nvPr/>
          </p:nvSpPr>
          <p:spPr>
            <a:xfrm>
              <a:off x="8171280" y="4438440"/>
              <a:ext cx="473040" cy="590760"/>
            </a:xfrm>
            <a:custGeom>
              <a:avLst/>
              <a:gdLst>
                <a:gd name="textAreaLeft" fmla="*/ 0 w 473040"/>
                <a:gd name="textAreaRight" fmla="*/ 473400 w 473040"/>
                <a:gd name="textAreaTop" fmla="*/ 0 h 590760"/>
                <a:gd name="textAreaBottom" fmla="*/ 591120 h 590760"/>
              </a:gdLst>
              <a:ahLst/>
              <a:rect l="textAreaLeft" t="textAreaTop" r="textAreaRight" b="textAreaBottom"/>
              <a:pathLst>
                <a:path w="15746" h="22965">
                  <a:moveTo>
                    <a:pt x="10609" y="0"/>
                  </a:moveTo>
                  <a:lnTo>
                    <a:pt x="8603" y="456"/>
                  </a:lnTo>
                  <a:cubicBezTo>
                    <a:pt x="3223" y="1702"/>
                    <a:pt x="1" y="7690"/>
                    <a:pt x="1399" y="13830"/>
                  </a:cubicBezTo>
                  <a:cubicBezTo>
                    <a:pt x="2651" y="19238"/>
                    <a:pt x="7031" y="22964"/>
                    <a:pt x="11716" y="22964"/>
                  </a:cubicBezTo>
                  <a:cubicBezTo>
                    <a:pt x="12377" y="22964"/>
                    <a:pt x="13044" y="22890"/>
                    <a:pt x="13709" y="22736"/>
                  </a:cubicBezTo>
                  <a:lnTo>
                    <a:pt x="15746" y="22250"/>
                  </a:lnTo>
                  <a:lnTo>
                    <a:pt x="10609" y="0"/>
                  </a:lnTo>
                  <a:close/>
                </a:path>
              </a:pathLst>
            </a:custGeom>
            <a:solidFill>
              <a:schemeClr val="accent4"/>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1772" name="Google Shape;2310;p 1"/>
            <p:cNvSpPr/>
            <p:nvPr/>
          </p:nvSpPr>
          <p:spPr>
            <a:xfrm>
              <a:off x="8245080" y="4430160"/>
              <a:ext cx="670320" cy="584640"/>
            </a:xfrm>
            <a:custGeom>
              <a:avLst/>
              <a:gdLst>
                <a:gd name="textAreaLeft" fmla="*/ 0 w 670320"/>
                <a:gd name="textAreaRight" fmla="*/ 670680 w 670320"/>
                <a:gd name="textAreaTop" fmla="*/ 0 h 584640"/>
                <a:gd name="textAreaBottom" fmla="*/ 585000 h 584640"/>
              </a:gdLst>
              <a:ahLst/>
              <a:rect l="textAreaLeft" t="textAreaTop" r="textAreaRight" b="textAreaBottom"/>
              <a:pathLst>
                <a:path w="22312" h="22728">
                  <a:moveTo>
                    <a:pt x="10596" y="1"/>
                  </a:moveTo>
                  <a:cubicBezTo>
                    <a:pt x="9935" y="1"/>
                    <a:pt x="9268" y="75"/>
                    <a:pt x="8603" y="229"/>
                  </a:cubicBezTo>
                  <a:cubicBezTo>
                    <a:pt x="3223" y="1475"/>
                    <a:pt x="1" y="7463"/>
                    <a:pt x="1399" y="13603"/>
                  </a:cubicBezTo>
                  <a:cubicBezTo>
                    <a:pt x="2654" y="18998"/>
                    <a:pt x="7055" y="22727"/>
                    <a:pt x="11754" y="22727"/>
                  </a:cubicBezTo>
                  <a:cubicBezTo>
                    <a:pt x="12403" y="22727"/>
                    <a:pt x="13057" y="22656"/>
                    <a:pt x="13709" y="22509"/>
                  </a:cubicBezTo>
                  <a:cubicBezTo>
                    <a:pt x="19089" y="21263"/>
                    <a:pt x="22311" y="15275"/>
                    <a:pt x="20883" y="9135"/>
                  </a:cubicBezTo>
                  <a:cubicBezTo>
                    <a:pt x="19657" y="3727"/>
                    <a:pt x="15280" y="1"/>
                    <a:pt x="10596" y="1"/>
                  </a:cubicBezTo>
                  <a:close/>
                </a:path>
              </a:pathLst>
            </a:custGeom>
            <a:solidFill>
              <a:srgbClr val="e8b15a"/>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1773" name="Google Shape;2311;p 1"/>
            <p:cNvSpPr/>
            <p:nvPr/>
          </p:nvSpPr>
          <p:spPr>
            <a:xfrm>
              <a:off x="8328600" y="4495320"/>
              <a:ext cx="502920" cy="453600"/>
            </a:xfrm>
            <a:custGeom>
              <a:avLst/>
              <a:gdLst>
                <a:gd name="textAreaLeft" fmla="*/ 0 w 502920"/>
                <a:gd name="textAreaRight" fmla="*/ 503280 w 502920"/>
                <a:gd name="textAreaTop" fmla="*/ 0 h 453600"/>
                <a:gd name="textAreaBottom" fmla="*/ 453960 h 453600"/>
              </a:gdLst>
              <a:ahLst/>
              <a:rect l="textAreaLeft" t="textAreaTop" r="textAreaRight" b="textAreaBottom"/>
              <a:pathLst>
                <a:path w="16749" h="17642">
                  <a:moveTo>
                    <a:pt x="7791" y="0"/>
                  </a:moveTo>
                  <a:cubicBezTo>
                    <a:pt x="7323" y="0"/>
                    <a:pt x="6853" y="51"/>
                    <a:pt x="6384" y="158"/>
                  </a:cubicBezTo>
                  <a:cubicBezTo>
                    <a:pt x="2372" y="1070"/>
                    <a:pt x="1" y="5720"/>
                    <a:pt x="1125" y="10492"/>
                  </a:cubicBezTo>
                  <a:cubicBezTo>
                    <a:pt x="2092" y="14707"/>
                    <a:pt x="5429" y="17641"/>
                    <a:pt x="8959" y="17641"/>
                  </a:cubicBezTo>
                  <a:cubicBezTo>
                    <a:pt x="9426" y="17641"/>
                    <a:pt x="9897" y="17590"/>
                    <a:pt x="10366" y="17483"/>
                  </a:cubicBezTo>
                  <a:cubicBezTo>
                    <a:pt x="14378" y="16572"/>
                    <a:pt x="16749" y="11921"/>
                    <a:pt x="15654" y="7149"/>
                  </a:cubicBezTo>
                  <a:cubicBezTo>
                    <a:pt x="14688" y="2934"/>
                    <a:pt x="11327" y="0"/>
                    <a:pt x="7791" y="0"/>
                  </a:cubicBezTo>
                  <a:close/>
                </a:path>
              </a:pathLst>
            </a:custGeom>
            <a:solidFill>
              <a:schemeClr val="dk2"/>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1774" name="Google Shape;2312;p 1"/>
            <p:cNvSpPr/>
            <p:nvPr/>
          </p:nvSpPr>
          <p:spPr>
            <a:xfrm>
              <a:off x="8524800" y="4500360"/>
              <a:ext cx="306720" cy="448560"/>
            </a:xfrm>
            <a:custGeom>
              <a:avLst/>
              <a:gdLst>
                <a:gd name="textAreaLeft" fmla="*/ 0 w 306720"/>
                <a:gd name="textAreaRight" fmla="*/ 307080 w 306720"/>
                <a:gd name="textAreaTop" fmla="*/ 0 h 448560"/>
                <a:gd name="textAreaBottom" fmla="*/ 448920 h 448560"/>
              </a:gdLst>
              <a:ahLst/>
              <a:rect l="textAreaLeft" t="textAreaTop" r="textAreaRight" b="textAreaBottom"/>
              <a:pathLst>
                <a:path w="10214" h="17454">
                  <a:moveTo>
                    <a:pt x="2828" y="0"/>
                  </a:moveTo>
                  <a:cubicBezTo>
                    <a:pt x="5350" y="973"/>
                    <a:pt x="7509" y="3465"/>
                    <a:pt x="8238" y="6687"/>
                  </a:cubicBezTo>
                  <a:cubicBezTo>
                    <a:pt x="9332" y="11459"/>
                    <a:pt x="6961" y="16080"/>
                    <a:pt x="2949" y="17022"/>
                  </a:cubicBezTo>
                  <a:cubicBezTo>
                    <a:pt x="2483" y="17121"/>
                    <a:pt x="2017" y="17167"/>
                    <a:pt x="1558" y="17167"/>
                  </a:cubicBezTo>
                  <a:cubicBezTo>
                    <a:pt x="1027" y="17167"/>
                    <a:pt x="505" y="17105"/>
                    <a:pt x="1" y="16991"/>
                  </a:cubicBezTo>
                  <a:lnTo>
                    <a:pt x="1" y="16991"/>
                  </a:lnTo>
                  <a:cubicBezTo>
                    <a:pt x="786" y="17286"/>
                    <a:pt x="1609" y="17454"/>
                    <a:pt x="2446" y="17454"/>
                  </a:cubicBezTo>
                  <a:cubicBezTo>
                    <a:pt x="2905" y="17454"/>
                    <a:pt x="3368" y="17403"/>
                    <a:pt x="3831" y="17295"/>
                  </a:cubicBezTo>
                  <a:cubicBezTo>
                    <a:pt x="7843" y="16384"/>
                    <a:pt x="10214" y="11733"/>
                    <a:pt x="9119" y="6961"/>
                  </a:cubicBezTo>
                  <a:cubicBezTo>
                    <a:pt x="8299" y="3374"/>
                    <a:pt x="5746" y="699"/>
                    <a:pt x="2828" y="0"/>
                  </a:cubicBezTo>
                  <a:close/>
                </a:path>
              </a:pathLst>
            </a:custGeom>
            <a:solidFill>
              <a:srgbClr val="d7a350"/>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1775" name="Google Shape;2313;p 1"/>
            <p:cNvSpPr/>
            <p:nvPr/>
          </p:nvSpPr>
          <p:spPr>
            <a:xfrm>
              <a:off x="8468280" y="4571640"/>
              <a:ext cx="241920" cy="276840"/>
            </a:xfrm>
            <a:custGeom>
              <a:avLst/>
              <a:gdLst>
                <a:gd name="textAreaLeft" fmla="*/ 0 w 241920"/>
                <a:gd name="textAreaRight" fmla="*/ 242280 w 241920"/>
                <a:gd name="textAreaTop" fmla="*/ 0 h 276840"/>
                <a:gd name="textAreaBottom" fmla="*/ 277200 h 276840"/>
              </a:gdLst>
              <a:ahLst/>
              <a:rect l="textAreaLeft" t="textAreaTop" r="textAreaRight" b="textAreaBottom"/>
              <a:pathLst>
                <a:path w="8056" h="10763">
                  <a:moveTo>
                    <a:pt x="3111" y="1"/>
                  </a:moveTo>
                  <a:cubicBezTo>
                    <a:pt x="3080" y="1"/>
                    <a:pt x="3047" y="8"/>
                    <a:pt x="3009" y="21"/>
                  </a:cubicBezTo>
                  <a:lnTo>
                    <a:pt x="1520" y="477"/>
                  </a:lnTo>
                  <a:cubicBezTo>
                    <a:pt x="1429" y="507"/>
                    <a:pt x="1368" y="537"/>
                    <a:pt x="1338" y="629"/>
                  </a:cubicBezTo>
                  <a:cubicBezTo>
                    <a:pt x="1277" y="720"/>
                    <a:pt x="1277" y="781"/>
                    <a:pt x="1307" y="872"/>
                  </a:cubicBezTo>
                  <a:lnTo>
                    <a:pt x="1550" y="1723"/>
                  </a:lnTo>
                  <a:cubicBezTo>
                    <a:pt x="1246" y="1905"/>
                    <a:pt x="973" y="2118"/>
                    <a:pt x="760" y="2361"/>
                  </a:cubicBezTo>
                  <a:cubicBezTo>
                    <a:pt x="517" y="2604"/>
                    <a:pt x="365" y="2848"/>
                    <a:pt x="243" y="3091"/>
                  </a:cubicBezTo>
                  <a:cubicBezTo>
                    <a:pt x="122" y="3364"/>
                    <a:pt x="31" y="3638"/>
                    <a:pt x="0" y="3911"/>
                  </a:cubicBezTo>
                  <a:cubicBezTo>
                    <a:pt x="0" y="4185"/>
                    <a:pt x="31" y="4459"/>
                    <a:pt x="91" y="4732"/>
                  </a:cubicBezTo>
                  <a:cubicBezTo>
                    <a:pt x="304" y="5370"/>
                    <a:pt x="639" y="5857"/>
                    <a:pt x="1125" y="6130"/>
                  </a:cubicBezTo>
                  <a:cubicBezTo>
                    <a:pt x="1504" y="6343"/>
                    <a:pt x="1993" y="6464"/>
                    <a:pt x="2578" y="6464"/>
                  </a:cubicBezTo>
                  <a:cubicBezTo>
                    <a:pt x="2745" y="6464"/>
                    <a:pt x="2919" y="6454"/>
                    <a:pt x="3101" y="6434"/>
                  </a:cubicBezTo>
                  <a:cubicBezTo>
                    <a:pt x="3557" y="6404"/>
                    <a:pt x="3921" y="6373"/>
                    <a:pt x="4256" y="6343"/>
                  </a:cubicBezTo>
                  <a:cubicBezTo>
                    <a:pt x="4590" y="6313"/>
                    <a:pt x="4864" y="6282"/>
                    <a:pt x="5076" y="6282"/>
                  </a:cubicBezTo>
                  <a:cubicBezTo>
                    <a:pt x="5289" y="6282"/>
                    <a:pt x="5471" y="6313"/>
                    <a:pt x="5593" y="6373"/>
                  </a:cubicBezTo>
                  <a:cubicBezTo>
                    <a:pt x="5715" y="6404"/>
                    <a:pt x="5806" y="6495"/>
                    <a:pt x="5836" y="6617"/>
                  </a:cubicBezTo>
                  <a:cubicBezTo>
                    <a:pt x="5897" y="6829"/>
                    <a:pt x="5806" y="7042"/>
                    <a:pt x="5563" y="7194"/>
                  </a:cubicBezTo>
                  <a:cubicBezTo>
                    <a:pt x="5319" y="7376"/>
                    <a:pt x="4985" y="7528"/>
                    <a:pt x="4590" y="7650"/>
                  </a:cubicBezTo>
                  <a:cubicBezTo>
                    <a:pt x="4377" y="7711"/>
                    <a:pt x="4164" y="7741"/>
                    <a:pt x="3982" y="7741"/>
                  </a:cubicBezTo>
                  <a:cubicBezTo>
                    <a:pt x="3830" y="7741"/>
                    <a:pt x="3678" y="7711"/>
                    <a:pt x="3557" y="7680"/>
                  </a:cubicBezTo>
                  <a:cubicBezTo>
                    <a:pt x="3435" y="7620"/>
                    <a:pt x="3313" y="7589"/>
                    <a:pt x="3253" y="7528"/>
                  </a:cubicBezTo>
                  <a:cubicBezTo>
                    <a:pt x="3161" y="7498"/>
                    <a:pt x="3101" y="7468"/>
                    <a:pt x="3070" y="7437"/>
                  </a:cubicBezTo>
                  <a:cubicBezTo>
                    <a:pt x="2979" y="7407"/>
                    <a:pt x="2918" y="7376"/>
                    <a:pt x="2827" y="7376"/>
                  </a:cubicBezTo>
                  <a:cubicBezTo>
                    <a:pt x="2809" y="7368"/>
                    <a:pt x="2789" y="7364"/>
                    <a:pt x="2767" y="7364"/>
                  </a:cubicBezTo>
                  <a:cubicBezTo>
                    <a:pt x="2713" y="7364"/>
                    <a:pt x="2648" y="7385"/>
                    <a:pt x="2584" y="7407"/>
                  </a:cubicBezTo>
                  <a:lnTo>
                    <a:pt x="1064" y="7863"/>
                  </a:lnTo>
                  <a:cubicBezTo>
                    <a:pt x="1003" y="7893"/>
                    <a:pt x="973" y="7924"/>
                    <a:pt x="943" y="7984"/>
                  </a:cubicBezTo>
                  <a:cubicBezTo>
                    <a:pt x="912" y="8045"/>
                    <a:pt x="882" y="8106"/>
                    <a:pt x="912" y="8197"/>
                  </a:cubicBezTo>
                  <a:cubicBezTo>
                    <a:pt x="1003" y="8410"/>
                    <a:pt x="1125" y="8653"/>
                    <a:pt x="1307" y="8835"/>
                  </a:cubicBezTo>
                  <a:cubicBezTo>
                    <a:pt x="1490" y="9048"/>
                    <a:pt x="1733" y="9200"/>
                    <a:pt x="2006" y="9322"/>
                  </a:cubicBezTo>
                  <a:cubicBezTo>
                    <a:pt x="2280" y="9474"/>
                    <a:pt x="2584" y="9565"/>
                    <a:pt x="2918" y="9626"/>
                  </a:cubicBezTo>
                  <a:cubicBezTo>
                    <a:pt x="3163" y="9670"/>
                    <a:pt x="3424" y="9698"/>
                    <a:pt x="3701" y="9698"/>
                  </a:cubicBezTo>
                  <a:cubicBezTo>
                    <a:pt x="3803" y="9698"/>
                    <a:pt x="3907" y="9695"/>
                    <a:pt x="4012" y="9687"/>
                  </a:cubicBezTo>
                  <a:lnTo>
                    <a:pt x="4256" y="10538"/>
                  </a:lnTo>
                  <a:cubicBezTo>
                    <a:pt x="4286" y="10629"/>
                    <a:pt x="4347" y="10690"/>
                    <a:pt x="4438" y="10720"/>
                  </a:cubicBezTo>
                  <a:cubicBezTo>
                    <a:pt x="4481" y="10741"/>
                    <a:pt x="4539" y="10763"/>
                    <a:pt x="4602" y="10763"/>
                  </a:cubicBezTo>
                  <a:cubicBezTo>
                    <a:pt x="4628" y="10763"/>
                    <a:pt x="4654" y="10759"/>
                    <a:pt x="4681" y="10750"/>
                  </a:cubicBezTo>
                  <a:lnTo>
                    <a:pt x="6171" y="10294"/>
                  </a:lnTo>
                  <a:cubicBezTo>
                    <a:pt x="6262" y="10264"/>
                    <a:pt x="6323" y="10203"/>
                    <a:pt x="6353" y="10112"/>
                  </a:cubicBezTo>
                  <a:cubicBezTo>
                    <a:pt x="6414" y="10051"/>
                    <a:pt x="6414" y="9960"/>
                    <a:pt x="6383" y="9869"/>
                  </a:cubicBezTo>
                  <a:lnTo>
                    <a:pt x="6140" y="9079"/>
                  </a:lnTo>
                  <a:cubicBezTo>
                    <a:pt x="6475" y="8896"/>
                    <a:pt x="6809" y="8683"/>
                    <a:pt x="7082" y="8471"/>
                  </a:cubicBezTo>
                  <a:cubicBezTo>
                    <a:pt x="7326" y="8228"/>
                    <a:pt x="7538" y="7984"/>
                    <a:pt x="7721" y="7711"/>
                  </a:cubicBezTo>
                  <a:cubicBezTo>
                    <a:pt x="7873" y="7437"/>
                    <a:pt x="7964" y="7133"/>
                    <a:pt x="7994" y="6829"/>
                  </a:cubicBezTo>
                  <a:cubicBezTo>
                    <a:pt x="8055" y="6525"/>
                    <a:pt x="8025" y="6221"/>
                    <a:pt x="7934" y="5887"/>
                  </a:cubicBezTo>
                  <a:cubicBezTo>
                    <a:pt x="7812" y="5553"/>
                    <a:pt x="7660" y="5249"/>
                    <a:pt x="7478" y="5006"/>
                  </a:cubicBezTo>
                  <a:cubicBezTo>
                    <a:pt x="7295" y="4793"/>
                    <a:pt x="7082" y="4610"/>
                    <a:pt x="6809" y="4489"/>
                  </a:cubicBezTo>
                  <a:cubicBezTo>
                    <a:pt x="6535" y="4337"/>
                    <a:pt x="6231" y="4276"/>
                    <a:pt x="5867" y="4246"/>
                  </a:cubicBezTo>
                  <a:cubicBezTo>
                    <a:pt x="5725" y="4220"/>
                    <a:pt x="5568" y="4211"/>
                    <a:pt x="5401" y="4211"/>
                  </a:cubicBezTo>
                  <a:cubicBezTo>
                    <a:pt x="5173" y="4211"/>
                    <a:pt x="4927" y="4228"/>
                    <a:pt x="4681" y="4246"/>
                  </a:cubicBezTo>
                  <a:cubicBezTo>
                    <a:pt x="4225" y="4307"/>
                    <a:pt x="3860" y="4337"/>
                    <a:pt x="3557" y="4367"/>
                  </a:cubicBezTo>
                  <a:cubicBezTo>
                    <a:pt x="3354" y="4367"/>
                    <a:pt x="3178" y="4381"/>
                    <a:pt x="3030" y="4381"/>
                  </a:cubicBezTo>
                  <a:cubicBezTo>
                    <a:pt x="2955" y="4381"/>
                    <a:pt x="2888" y="4377"/>
                    <a:pt x="2827" y="4367"/>
                  </a:cubicBezTo>
                  <a:cubicBezTo>
                    <a:pt x="2645" y="4367"/>
                    <a:pt x="2493" y="4337"/>
                    <a:pt x="2402" y="4276"/>
                  </a:cubicBezTo>
                  <a:cubicBezTo>
                    <a:pt x="2280" y="4215"/>
                    <a:pt x="2219" y="4124"/>
                    <a:pt x="2189" y="4033"/>
                  </a:cubicBezTo>
                  <a:cubicBezTo>
                    <a:pt x="2158" y="3911"/>
                    <a:pt x="2158" y="3820"/>
                    <a:pt x="2219" y="3699"/>
                  </a:cubicBezTo>
                  <a:cubicBezTo>
                    <a:pt x="2250" y="3607"/>
                    <a:pt x="2310" y="3516"/>
                    <a:pt x="2402" y="3455"/>
                  </a:cubicBezTo>
                  <a:cubicBezTo>
                    <a:pt x="2493" y="3395"/>
                    <a:pt x="2614" y="3303"/>
                    <a:pt x="2736" y="3243"/>
                  </a:cubicBezTo>
                  <a:cubicBezTo>
                    <a:pt x="2857" y="3182"/>
                    <a:pt x="2979" y="3151"/>
                    <a:pt x="3131" y="3091"/>
                  </a:cubicBezTo>
                  <a:cubicBezTo>
                    <a:pt x="3344" y="3030"/>
                    <a:pt x="3496" y="3000"/>
                    <a:pt x="3648" y="3000"/>
                  </a:cubicBezTo>
                  <a:cubicBezTo>
                    <a:pt x="3800" y="3000"/>
                    <a:pt x="3921" y="3030"/>
                    <a:pt x="4043" y="3060"/>
                  </a:cubicBezTo>
                  <a:cubicBezTo>
                    <a:pt x="4164" y="3091"/>
                    <a:pt x="4225" y="3121"/>
                    <a:pt x="4316" y="3151"/>
                  </a:cubicBezTo>
                  <a:cubicBezTo>
                    <a:pt x="4377" y="3182"/>
                    <a:pt x="4408" y="3212"/>
                    <a:pt x="4438" y="3243"/>
                  </a:cubicBezTo>
                  <a:cubicBezTo>
                    <a:pt x="4529" y="3273"/>
                    <a:pt x="4620" y="3303"/>
                    <a:pt x="4681" y="3303"/>
                  </a:cubicBezTo>
                  <a:cubicBezTo>
                    <a:pt x="4772" y="3303"/>
                    <a:pt x="4864" y="3303"/>
                    <a:pt x="4955" y="3273"/>
                  </a:cubicBezTo>
                  <a:lnTo>
                    <a:pt x="6444" y="2817"/>
                  </a:lnTo>
                  <a:cubicBezTo>
                    <a:pt x="6505" y="2787"/>
                    <a:pt x="6566" y="2756"/>
                    <a:pt x="6596" y="2696"/>
                  </a:cubicBezTo>
                  <a:cubicBezTo>
                    <a:pt x="6627" y="2635"/>
                    <a:pt x="6627" y="2544"/>
                    <a:pt x="6627" y="2483"/>
                  </a:cubicBezTo>
                  <a:cubicBezTo>
                    <a:pt x="6566" y="2300"/>
                    <a:pt x="6414" y="2118"/>
                    <a:pt x="6262" y="1936"/>
                  </a:cubicBezTo>
                  <a:cubicBezTo>
                    <a:pt x="6079" y="1753"/>
                    <a:pt x="5836" y="1601"/>
                    <a:pt x="5593" y="1449"/>
                  </a:cubicBezTo>
                  <a:cubicBezTo>
                    <a:pt x="5319" y="1328"/>
                    <a:pt x="5046" y="1237"/>
                    <a:pt x="4712" y="1145"/>
                  </a:cubicBezTo>
                  <a:cubicBezTo>
                    <a:pt x="4467" y="1101"/>
                    <a:pt x="4222" y="1073"/>
                    <a:pt x="3965" y="1073"/>
                  </a:cubicBezTo>
                  <a:cubicBezTo>
                    <a:pt x="3871" y="1073"/>
                    <a:pt x="3776" y="1076"/>
                    <a:pt x="3678" y="1085"/>
                  </a:cubicBezTo>
                  <a:lnTo>
                    <a:pt x="3405" y="234"/>
                  </a:lnTo>
                  <a:cubicBezTo>
                    <a:pt x="3374" y="142"/>
                    <a:pt x="3344" y="82"/>
                    <a:pt x="3253" y="51"/>
                  </a:cubicBezTo>
                  <a:cubicBezTo>
                    <a:pt x="3199" y="16"/>
                    <a:pt x="3156" y="1"/>
                    <a:pt x="3111" y="1"/>
                  </a:cubicBezTo>
                  <a:close/>
                </a:path>
              </a:pathLst>
            </a:custGeom>
            <a:solidFill>
              <a:schemeClr val="accent4"/>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776" name="Google Shape;2314;p 1"/>
            <p:cNvSpPr/>
            <p:nvPr/>
          </p:nvSpPr>
          <p:spPr>
            <a:xfrm>
              <a:off x="6368040" y="3297240"/>
              <a:ext cx="37800" cy="67320"/>
            </a:xfrm>
            <a:custGeom>
              <a:avLst/>
              <a:gdLst>
                <a:gd name="textAreaLeft" fmla="*/ 0 w 37800"/>
                <a:gd name="textAreaRight" fmla="*/ 38160 w 37800"/>
                <a:gd name="textAreaTop" fmla="*/ 0 h 67320"/>
                <a:gd name="textAreaBottom" fmla="*/ 67680 h 67320"/>
              </a:gdLst>
              <a:ahLst/>
              <a:rect l="textAreaLeft" t="textAreaTop" r="textAreaRight" b="textAreaBottom"/>
              <a:pathLst>
                <a:path w="1278" h="2630">
                  <a:moveTo>
                    <a:pt x="426" y="1"/>
                  </a:moveTo>
                  <a:cubicBezTo>
                    <a:pt x="122" y="700"/>
                    <a:pt x="1" y="1460"/>
                    <a:pt x="92" y="2220"/>
                  </a:cubicBezTo>
                  <a:cubicBezTo>
                    <a:pt x="122" y="2341"/>
                    <a:pt x="152" y="2463"/>
                    <a:pt x="213" y="2524"/>
                  </a:cubicBezTo>
                  <a:cubicBezTo>
                    <a:pt x="273" y="2583"/>
                    <a:pt x="358" y="2630"/>
                    <a:pt x="435" y="2630"/>
                  </a:cubicBezTo>
                  <a:cubicBezTo>
                    <a:pt x="477" y="2630"/>
                    <a:pt x="516" y="2616"/>
                    <a:pt x="548" y="2585"/>
                  </a:cubicBezTo>
                  <a:cubicBezTo>
                    <a:pt x="608" y="2524"/>
                    <a:pt x="608" y="2402"/>
                    <a:pt x="639" y="2311"/>
                  </a:cubicBezTo>
                  <a:cubicBezTo>
                    <a:pt x="700" y="1673"/>
                    <a:pt x="1095" y="1095"/>
                    <a:pt x="1277" y="457"/>
                  </a:cubicBezTo>
                  <a:lnTo>
                    <a:pt x="426" y="1"/>
                  </a:lnTo>
                  <a:close/>
                </a:path>
              </a:pathLst>
            </a:custGeom>
            <a:solidFill>
              <a:schemeClr val="accent2"/>
            </a:solidFill>
            <a:ln w="0">
              <a:noFill/>
            </a:ln>
          </p:spPr>
          <p:style>
            <a:lnRef idx="0"/>
            <a:fillRef idx="0"/>
            <a:effectRef idx="0"/>
            <a:fontRef idx="minor"/>
          </p:style>
          <p:txBody>
            <a:bodyPr tIns="89280" bIns="89280" anchor="ctr">
              <a:noAutofit/>
            </a:bodyPr>
            <a:p>
              <a:endParaRPr b="0" lang="en-US" sz="1400" spc="-1" strike="noStrike">
                <a:solidFill>
                  <a:srgbClr val="000000"/>
                </a:solidFill>
                <a:latin typeface="Arial"/>
              </a:endParaRPr>
            </a:p>
          </p:txBody>
        </p:sp>
        <p:sp>
          <p:nvSpPr>
            <p:cNvPr id="1777" name="Google Shape;2315;p 1"/>
            <p:cNvSpPr/>
            <p:nvPr/>
          </p:nvSpPr>
          <p:spPr>
            <a:xfrm>
              <a:off x="6425640" y="2911680"/>
              <a:ext cx="709200" cy="309600"/>
            </a:xfrm>
            <a:custGeom>
              <a:avLst/>
              <a:gdLst>
                <a:gd name="textAreaLeft" fmla="*/ 0 w 709200"/>
                <a:gd name="textAreaRight" fmla="*/ 709560 w 709200"/>
                <a:gd name="textAreaTop" fmla="*/ 0 h 309600"/>
                <a:gd name="textAreaBottom" fmla="*/ 309960 h 309600"/>
              </a:gdLst>
              <a:ahLst/>
              <a:rect l="textAreaLeft" t="textAreaTop" r="textAreaRight" b="textAreaBottom"/>
              <a:pathLst>
                <a:path w="23618" h="12038">
                  <a:moveTo>
                    <a:pt x="17022" y="1"/>
                  </a:moveTo>
                  <a:lnTo>
                    <a:pt x="14742" y="487"/>
                  </a:lnTo>
                  <a:cubicBezTo>
                    <a:pt x="13557" y="670"/>
                    <a:pt x="12220" y="822"/>
                    <a:pt x="11095" y="1308"/>
                  </a:cubicBezTo>
                  <a:cubicBezTo>
                    <a:pt x="8298" y="2493"/>
                    <a:pt x="6171" y="5168"/>
                    <a:pt x="3982" y="7205"/>
                  </a:cubicBezTo>
                  <a:cubicBezTo>
                    <a:pt x="2463" y="8603"/>
                    <a:pt x="943" y="10062"/>
                    <a:pt x="0" y="11916"/>
                  </a:cubicBezTo>
                  <a:cubicBezTo>
                    <a:pt x="31" y="11913"/>
                    <a:pt x="61" y="11912"/>
                    <a:pt x="92" y="11912"/>
                  </a:cubicBezTo>
                  <a:cubicBezTo>
                    <a:pt x="401" y="11912"/>
                    <a:pt x="733" y="12038"/>
                    <a:pt x="1064" y="12038"/>
                  </a:cubicBezTo>
                  <a:cubicBezTo>
                    <a:pt x="1368" y="12007"/>
                    <a:pt x="1642" y="11855"/>
                    <a:pt x="1885" y="11673"/>
                  </a:cubicBezTo>
                  <a:cubicBezTo>
                    <a:pt x="3952" y="10366"/>
                    <a:pt x="5897" y="9363"/>
                    <a:pt x="7873" y="7934"/>
                  </a:cubicBezTo>
                  <a:cubicBezTo>
                    <a:pt x="9727" y="6566"/>
                    <a:pt x="10700" y="5655"/>
                    <a:pt x="11490" y="5563"/>
                  </a:cubicBezTo>
                  <a:lnTo>
                    <a:pt x="23618" y="4135"/>
                  </a:lnTo>
                  <a:cubicBezTo>
                    <a:pt x="22736" y="2554"/>
                    <a:pt x="21581" y="1338"/>
                    <a:pt x="20578" y="882"/>
                  </a:cubicBezTo>
                  <a:cubicBezTo>
                    <a:pt x="18724" y="62"/>
                    <a:pt x="17022" y="1"/>
                    <a:pt x="17022" y="1"/>
                  </a:cubicBezTo>
                  <a:close/>
                </a:path>
              </a:pathLst>
            </a:custGeom>
            <a:solidFill>
              <a:schemeClr val="lt2"/>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778" name="Google Shape;2316;p 1"/>
            <p:cNvSpPr/>
            <p:nvPr/>
          </p:nvSpPr>
          <p:spPr>
            <a:xfrm>
              <a:off x="6444720" y="3110040"/>
              <a:ext cx="382680" cy="337320"/>
            </a:xfrm>
            <a:custGeom>
              <a:avLst/>
              <a:gdLst>
                <a:gd name="textAreaLeft" fmla="*/ 0 w 382680"/>
                <a:gd name="textAreaRight" fmla="*/ 383040 w 382680"/>
                <a:gd name="textAreaTop" fmla="*/ 0 h 337320"/>
                <a:gd name="textAreaBottom" fmla="*/ 337680 h 337320"/>
              </a:gdLst>
              <a:ahLst/>
              <a:rect l="textAreaLeft" t="textAreaTop" r="textAreaRight" b="textAreaBottom"/>
              <a:pathLst>
                <a:path w="12737" h="13111">
                  <a:moveTo>
                    <a:pt x="4817" y="1"/>
                  </a:moveTo>
                  <a:cubicBezTo>
                    <a:pt x="3513" y="1"/>
                    <a:pt x="2214" y="388"/>
                    <a:pt x="1095" y="1196"/>
                  </a:cubicBezTo>
                  <a:lnTo>
                    <a:pt x="1" y="1986"/>
                  </a:lnTo>
                  <a:lnTo>
                    <a:pt x="8116" y="13111"/>
                  </a:lnTo>
                  <a:lnTo>
                    <a:pt x="9211" y="12412"/>
                  </a:lnTo>
                  <a:cubicBezTo>
                    <a:pt x="12159" y="10284"/>
                    <a:pt x="12737" y="6059"/>
                    <a:pt x="10487" y="2959"/>
                  </a:cubicBezTo>
                  <a:cubicBezTo>
                    <a:pt x="9092" y="1035"/>
                    <a:pt x="6948" y="1"/>
                    <a:pt x="4817" y="1"/>
                  </a:cubicBezTo>
                  <a:close/>
                </a:path>
              </a:pathLst>
            </a:custGeom>
            <a:solidFill>
              <a:srgbClr val="d7a350"/>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779" name="Google Shape;2317;p 1"/>
            <p:cNvSpPr/>
            <p:nvPr/>
          </p:nvSpPr>
          <p:spPr>
            <a:xfrm>
              <a:off x="6673320" y="3291120"/>
              <a:ext cx="223200" cy="141840"/>
            </a:xfrm>
            <a:custGeom>
              <a:avLst/>
              <a:gdLst>
                <a:gd name="textAreaLeft" fmla="*/ 0 w 223200"/>
                <a:gd name="textAreaRight" fmla="*/ 223560 w 223200"/>
                <a:gd name="textAreaTop" fmla="*/ 0 h 141840"/>
                <a:gd name="textAreaBottom" fmla="*/ 142200 h 141840"/>
              </a:gdLst>
              <a:ahLst/>
              <a:rect l="textAreaLeft" t="textAreaTop" r="textAreaRight" b="textAreaBottom"/>
              <a:pathLst>
                <a:path w="7448" h="5533">
                  <a:moveTo>
                    <a:pt x="7265" y="1"/>
                  </a:moveTo>
                  <a:lnTo>
                    <a:pt x="1" y="5259"/>
                  </a:lnTo>
                  <a:lnTo>
                    <a:pt x="213" y="5533"/>
                  </a:lnTo>
                  <a:lnTo>
                    <a:pt x="7448" y="274"/>
                  </a:lnTo>
                  <a:lnTo>
                    <a:pt x="7265" y="1"/>
                  </a:lnTo>
                  <a:close/>
                </a:path>
              </a:pathLst>
            </a:custGeom>
            <a:solidFill>
              <a:srgbClr val="e2a203"/>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780" name="Google Shape;2318;p 1"/>
            <p:cNvSpPr/>
            <p:nvPr/>
          </p:nvSpPr>
          <p:spPr>
            <a:xfrm>
              <a:off x="6654600" y="3269880"/>
              <a:ext cx="224280" cy="142200"/>
            </a:xfrm>
            <a:custGeom>
              <a:avLst/>
              <a:gdLst>
                <a:gd name="textAreaLeft" fmla="*/ 0 w 224280"/>
                <a:gd name="textAreaRight" fmla="*/ 224640 w 224280"/>
                <a:gd name="textAreaTop" fmla="*/ 0 h 142200"/>
                <a:gd name="textAreaBottom" fmla="*/ 142560 h 142200"/>
              </a:gdLst>
              <a:ahLst/>
              <a:rect l="textAreaLeft" t="textAreaTop" r="textAreaRight" b="textAreaBottom"/>
              <a:pathLst>
                <a:path w="7479" h="5533">
                  <a:moveTo>
                    <a:pt x="7265" y="0"/>
                  </a:moveTo>
                  <a:lnTo>
                    <a:pt x="1" y="5259"/>
                  </a:lnTo>
                  <a:lnTo>
                    <a:pt x="214" y="5532"/>
                  </a:lnTo>
                  <a:lnTo>
                    <a:pt x="7478" y="274"/>
                  </a:lnTo>
                  <a:lnTo>
                    <a:pt x="7265" y="0"/>
                  </a:lnTo>
                  <a:close/>
                </a:path>
              </a:pathLst>
            </a:custGeom>
            <a:solidFill>
              <a:srgbClr val="e2a203"/>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781" name="Google Shape;2319;p 1"/>
            <p:cNvSpPr/>
            <p:nvPr/>
          </p:nvSpPr>
          <p:spPr>
            <a:xfrm>
              <a:off x="6349680" y="3123720"/>
              <a:ext cx="454680" cy="350280"/>
            </a:xfrm>
            <a:custGeom>
              <a:avLst/>
              <a:gdLst>
                <a:gd name="textAreaLeft" fmla="*/ 0 w 454680"/>
                <a:gd name="textAreaRight" fmla="*/ 455040 w 454680"/>
                <a:gd name="textAreaTop" fmla="*/ 0 h 350280"/>
                <a:gd name="textAreaBottom" fmla="*/ 350640 h 350280"/>
              </a:gdLst>
              <a:ahLst/>
              <a:rect l="textAreaLeft" t="textAreaTop" r="textAreaRight" b="textAreaBottom"/>
              <a:pathLst>
                <a:path w="15138" h="13626">
                  <a:moveTo>
                    <a:pt x="7254" y="0"/>
                  </a:moveTo>
                  <a:cubicBezTo>
                    <a:pt x="5937" y="0"/>
                    <a:pt x="4623" y="392"/>
                    <a:pt x="3496" y="1205"/>
                  </a:cubicBezTo>
                  <a:cubicBezTo>
                    <a:pt x="548" y="3333"/>
                    <a:pt x="1" y="7588"/>
                    <a:pt x="2219" y="10688"/>
                  </a:cubicBezTo>
                  <a:cubicBezTo>
                    <a:pt x="3609" y="12604"/>
                    <a:pt x="5741" y="13626"/>
                    <a:pt x="7863" y="13626"/>
                  </a:cubicBezTo>
                  <a:cubicBezTo>
                    <a:pt x="9176" y="13626"/>
                    <a:pt x="10485" y="13234"/>
                    <a:pt x="11612" y="12421"/>
                  </a:cubicBezTo>
                  <a:cubicBezTo>
                    <a:pt x="14560" y="10293"/>
                    <a:pt x="15138" y="6038"/>
                    <a:pt x="12888" y="2938"/>
                  </a:cubicBezTo>
                  <a:cubicBezTo>
                    <a:pt x="11518" y="1022"/>
                    <a:pt x="9381" y="0"/>
                    <a:pt x="7254" y="0"/>
                  </a:cubicBezTo>
                  <a:close/>
                </a:path>
              </a:pathLst>
            </a:custGeom>
            <a:solidFill>
              <a:srgbClr val="e8b15a"/>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782" name="Google Shape;2320;p 1"/>
            <p:cNvSpPr/>
            <p:nvPr/>
          </p:nvSpPr>
          <p:spPr>
            <a:xfrm>
              <a:off x="6405480" y="3164760"/>
              <a:ext cx="343080" cy="269280"/>
            </a:xfrm>
            <a:custGeom>
              <a:avLst/>
              <a:gdLst>
                <a:gd name="textAreaLeft" fmla="*/ 0 w 343080"/>
                <a:gd name="textAreaRight" fmla="*/ 343440 w 343080"/>
                <a:gd name="textAreaTop" fmla="*/ 0 h 269280"/>
                <a:gd name="textAreaBottom" fmla="*/ 269640 h 269280"/>
              </a:gdLst>
              <a:ahLst/>
              <a:rect l="textAreaLeft" t="textAreaTop" r="textAreaRight" b="textAreaBottom"/>
              <a:pathLst>
                <a:path w="11430" h="10467">
                  <a:moveTo>
                    <a:pt x="5266" y="0"/>
                  </a:moveTo>
                  <a:cubicBezTo>
                    <a:pt x="4307" y="0"/>
                    <a:pt x="3362" y="282"/>
                    <a:pt x="2554" y="865"/>
                  </a:cubicBezTo>
                  <a:cubicBezTo>
                    <a:pt x="365" y="2446"/>
                    <a:pt x="1" y="5698"/>
                    <a:pt x="1733" y="8099"/>
                  </a:cubicBezTo>
                  <a:cubicBezTo>
                    <a:pt x="2827" y="9634"/>
                    <a:pt x="4502" y="10467"/>
                    <a:pt x="6147" y="10467"/>
                  </a:cubicBezTo>
                  <a:cubicBezTo>
                    <a:pt x="7108" y="10467"/>
                    <a:pt x="8058" y="10183"/>
                    <a:pt x="8876" y="9589"/>
                  </a:cubicBezTo>
                  <a:cubicBezTo>
                    <a:pt x="11065" y="8008"/>
                    <a:pt x="11430" y="4756"/>
                    <a:pt x="9697" y="2355"/>
                  </a:cubicBezTo>
                  <a:cubicBezTo>
                    <a:pt x="8585" y="821"/>
                    <a:pt x="6905" y="0"/>
                    <a:pt x="5266" y="0"/>
                  </a:cubicBezTo>
                  <a:close/>
                </a:path>
              </a:pathLst>
            </a:custGeom>
            <a:solidFill>
              <a:schemeClr val="dk2"/>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783" name="Google Shape;2321;p 1"/>
            <p:cNvSpPr/>
            <p:nvPr/>
          </p:nvSpPr>
          <p:spPr>
            <a:xfrm>
              <a:off x="6414480" y="3224520"/>
              <a:ext cx="304200" cy="209520"/>
            </a:xfrm>
            <a:custGeom>
              <a:avLst/>
              <a:gdLst>
                <a:gd name="textAreaLeft" fmla="*/ 0 w 304200"/>
                <a:gd name="textAreaRight" fmla="*/ 304560 w 304200"/>
                <a:gd name="textAreaTop" fmla="*/ 0 h 209520"/>
                <a:gd name="textAreaBottom" fmla="*/ 209880 h 209520"/>
              </a:gdLst>
              <a:ahLst/>
              <a:rect l="textAreaLeft" t="textAreaTop" r="textAreaRight" b="textAreaBottom"/>
              <a:pathLst>
                <a:path w="10123" h="8143">
                  <a:moveTo>
                    <a:pt x="943" y="0"/>
                  </a:moveTo>
                  <a:lnTo>
                    <a:pt x="943" y="0"/>
                  </a:lnTo>
                  <a:cubicBezTo>
                    <a:pt x="1" y="1702"/>
                    <a:pt x="122" y="3982"/>
                    <a:pt x="1429" y="5775"/>
                  </a:cubicBezTo>
                  <a:cubicBezTo>
                    <a:pt x="2523" y="7310"/>
                    <a:pt x="4198" y="8143"/>
                    <a:pt x="5843" y="8143"/>
                  </a:cubicBezTo>
                  <a:cubicBezTo>
                    <a:pt x="6804" y="8143"/>
                    <a:pt x="7754" y="7859"/>
                    <a:pt x="8572" y="7265"/>
                  </a:cubicBezTo>
                  <a:cubicBezTo>
                    <a:pt x="9271" y="6748"/>
                    <a:pt x="9788" y="6049"/>
                    <a:pt x="10122" y="5289"/>
                  </a:cubicBezTo>
                  <a:lnTo>
                    <a:pt x="10122" y="5289"/>
                  </a:lnTo>
                  <a:cubicBezTo>
                    <a:pt x="9788" y="5836"/>
                    <a:pt x="9363" y="6322"/>
                    <a:pt x="8815" y="6718"/>
                  </a:cubicBezTo>
                  <a:cubicBezTo>
                    <a:pt x="8006" y="7313"/>
                    <a:pt x="7060" y="7597"/>
                    <a:pt x="6099" y="7597"/>
                  </a:cubicBezTo>
                  <a:cubicBezTo>
                    <a:pt x="4462" y="7597"/>
                    <a:pt x="2784" y="6772"/>
                    <a:pt x="1672" y="5259"/>
                  </a:cubicBezTo>
                  <a:cubicBezTo>
                    <a:pt x="517" y="3617"/>
                    <a:pt x="305" y="1611"/>
                    <a:pt x="943" y="0"/>
                  </a:cubicBezTo>
                  <a:close/>
                </a:path>
              </a:pathLst>
            </a:custGeom>
            <a:solidFill>
              <a:srgbClr val="d7a350"/>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784" name="Google Shape;2322;p 1"/>
            <p:cNvSpPr/>
            <p:nvPr/>
          </p:nvSpPr>
          <p:spPr>
            <a:xfrm>
              <a:off x="6491520" y="3217320"/>
              <a:ext cx="164880" cy="158400"/>
            </a:xfrm>
            <a:custGeom>
              <a:avLst/>
              <a:gdLst>
                <a:gd name="textAreaLeft" fmla="*/ 0 w 164880"/>
                <a:gd name="textAreaRight" fmla="*/ 165240 w 164880"/>
                <a:gd name="textAreaTop" fmla="*/ 0 h 158400"/>
                <a:gd name="textAreaBottom" fmla="*/ 158760 h 158400"/>
              </a:gdLst>
              <a:ahLst/>
              <a:rect l="textAreaLeft" t="textAreaTop" r="textAreaRight" b="textAreaBottom"/>
              <a:pathLst>
                <a:path w="5503" h="6166">
                  <a:moveTo>
                    <a:pt x="1534" y="0"/>
                  </a:moveTo>
                  <a:cubicBezTo>
                    <a:pt x="1500" y="0"/>
                    <a:pt x="1473" y="22"/>
                    <a:pt x="1430" y="43"/>
                  </a:cubicBezTo>
                  <a:lnTo>
                    <a:pt x="548" y="560"/>
                  </a:lnTo>
                  <a:cubicBezTo>
                    <a:pt x="487" y="590"/>
                    <a:pt x="457" y="621"/>
                    <a:pt x="426" y="681"/>
                  </a:cubicBezTo>
                  <a:cubicBezTo>
                    <a:pt x="426" y="742"/>
                    <a:pt x="426" y="772"/>
                    <a:pt x="457" y="833"/>
                  </a:cubicBezTo>
                  <a:lnTo>
                    <a:pt x="730" y="1289"/>
                  </a:lnTo>
                  <a:cubicBezTo>
                    <a:pt x="548" y="1441"/>
                    <a:pt x="396" y="1624"/>
                    <a:pt x="305" y="1806"/>
                  </a:cubicBezTo>
                  <a:cubicBezTo>
                    <a:pt x="183" y="1958"/>
                    <a:pt x="123" y="2140"/>
                    <a:pt x="62" y="2323"/>
                  </a:cubicBezTo>
                  <a:cubicBezTo>
                    <a:pt x="31" y="2505"/>
                    <a:pt x="1" y="2657"/>
                    <a:pt x="31" y="2839"/>
                  </a:cubicBezTo>
                  <a:cubicBezTo>
                    <a:pt x="62" y="3022"/>
                    <a:pt x="123" y="3174"/>
                    <a:pt x="214" y="3326"/>
                  </a:cubicBezTo>
                  <a:cubicBezTo>
                    <a:pt x="426" y="3660"/>
                    <a:pt x="700" y="3903"/>
                    <a:pt x="1034" y="3964"/>
                  </a:cubicBezTo>
                  <a:cubicBezTo>
                    <a:pt x="1154" y="3997"/>
                    <a:pt x="1290" y="4014"/>
                    <a:pt x="1439" y="4014"/>
                  </a:cubicBezTo>
                  <a:cubicBezTo>
                    <a:pt x="1704" y="4014"/>
                    <a:pt x="2010" y="3959"/>
                    <a:pt x="2341" y="3842"/>
                  </a:cubicBezTo>
                  <a:cubicBezTo>
                    <a:pt x="2615" y="3751"/>
                    <a:pt x="2858" y="3660"/>
                    <a:pt x="3041" y="3569"/>
                  </a:cubicBezTo>
                  <a:cubicBezTo>
                    <a:pt x="3253" y="3508"/>
                    <a:pt x="3436" y="3447"/>
                    <a:pt x="3557" y="3417"/>
                  </a:cubicBezTo>
                  <a:cubicBezTo>
                    <a:pt x="3709" y="3387"/>
                    <a:pt x="3831" y="3387"/>
                    <a:pt x="3892" y="3387"/>
                  </a:cubicBezTo>
                  <a:cubicBezTo>
                    <a:pt x="3983" y="3387"/>
                    <a:pt x="4044" y="3417"/>
                    <a:pt x="4074" y="3478"/>
                  </a:cubicBezTo>
                  <a:cubicBezTo>
                    <a:pt x="4165" y="3599"/>
                    <a:pt x="4135" y="3751"/>
                    <a:pt x="3983" y="3873"/>
                  </a:cubicBezTo>
                  <a:cubicBezTo>
                    <a:pt x="3861" y="4025"/>
                    <a:pt x="3679" y="4177"/>
                    <a:pt x="3436" y="4298"/>
                  </a:cubicBezTo>
                  <a:cubicBezTo>
                    <a:pt x="3314" y="4390"/>
                    <a:pt x="3192" y="4450"/>
                    <a:pt x="3071" y="4450"/>
                  </a:cubicBezTo>
                  <a:cubicBezTo>
                    <a:pt x="2985" y="4472"/>
                    <a:pt x="2914" y="4493"/>
                    <a:pt x="2848" y="4493"/>
                  </a:cubicBezTo>
                  <a:cubicBezTo>
                    <a:pt x="2820" y="4493"/>
                    <a:pt x="2794" y="4490"/>
                    <a:pt x="2767" y="4481"/>
                  </a:cubicBezTo>
                  <a:cubicBezTo>
                    <a:pt x="2706" y="4481"/>
                    <a:pt x="2615" y="4481"/>
                    <a:pt x="2554" y="4450"/>
                  </a:cubicBezTo>
                  <a:cubicBezTo>
                    <a:pt x="2493" y="4450"/>
                    <a:pt x="2463" y="4450"/>
                    <a:pt x="2433" y="4420"/>
                  </a:cubicBezTo>
                  <a:lnTo>
                    <a:pt x="2281" y="4420"/>
                  </a:lnTo>
                  <a:cubicBezTo>
                    <a:pt x="2250" y="4450"/>
                    <a:pt x="2189" y="4450"/>
                    <a:pt x="2129" y="4481"/>
                  </a:cubicBezTo>
                  <a:lnTo>
                    <a:pt x="1217" y="5028"/>
                  </a:lnTo>
                  <a:cubicBezTo>
                    <a:pt x="1186" y="5028"/>
                    <a:pt x="1156" y="5058"/>
                    <a:pt x="1156" y="5119"/>
                  </a:cubicBezTo>
                  <a:cubicBezTo>
                    <a:pt x="1156" y="5149"/>
                    <a:pt x="1156" y="5210"/>
                    <a:pt x="1156" y="5241"/>
                  </a:cubicBezTo>
                  <a:cubicBezTo>
                    <a:pt x="1247" y="5362"/>
                    <a:pt x="1369" y="5453"/>
                    <a:pt x="1521" y="5545"/>
                  </a:cubicBezTo>
                  <a:cubicBezTo>
                    <a:pt x="1642" y="5636"/>
                    <a:pt x="1825" y="5697"/>
                    <a:pt x="2007" y="5727"/>
                  </a:cubicBezTo>
                  <a:cubicBezTo>
                    <a:pt x="2136" y="5748"/>
                    <a:pt x="2280" y="5770"/>
                    <a:pt x="2440" y="5770"/>
                  </a:cubicBezTo>
                  <a:cubicBezTo>
                    <a:pt x="2506" y="5770"/>
                    <a:pt x="2574" y="5766"/>
                    <a:pt x="2645" y="5757"/>
                  </a:cubicBezTo>
                  <a:cubicBezTo>
                    <a:pt x="2858" y="5757"/>
                    <a:pt x="3101" y="5697"/>
                    <a:pt x="3344" y="5605"/>
                  </a:cubicBezTo>
                  <a:lnTo>
                    <a:pt x="3618" y="6061"/>
                  </a:lnTo>
                  <a:cubicBezTo>
                    <a:pt x="3648" y="6122"/>
                    <a:pt x="3679" y="6153"/>
                    <a:pt x="3740" y="6153"/>
                  </a:cubicBezTo>
                  <a:cubicBezTo>
                    <a:pt x="3757" y="6161"/>
                    <a:pt x="3775" y="6165"/>
                    <a:pt x="3792" y="6165"/>
                  </a:cubicBezTo>
                  <a:cubicBezTo>
                    <a:pt x="3833" y="6165"/>
                    <a:pt x="3870" y="6144"/>
                    <a:pt x="3892" y="6122"/>
                  </a:cubicBezTo>
                  <a:lnTo>
                    <a:pt x="4773" y="5605"/>
                  </a:lnTo>
                  <a:cubicBezTo>
                    <a:pt x="4834" y="5575"/>
                    <a:pt x="4864" y="5545"/>
                    <a:pt x="4895" y="5484"/>
                  </a:cubicBezTo>
                  <a:cubicBezTo>
                    <a:pt x="4895" y="5423"/>
                    <a:pt x="4895" y="5393"/>
                    <a:pt x="4864" y="5332"/>
                  </a:cubicBezTo>
                  <a:lnTo>
                    <a:pt x="4591" y="4906"/>
                  </a:lnTo>
                  <a:cubicBezTo>
                    <a:pt x="4803" y="4724"/>
                    <a:pt x="4986" y="4572"/>
                    <a:pt x="5107" y="4390"/>
                  </a:cubicBezTo>
                  <a:cubicBezTo>
                    <a:pt x="5259" y="4207"/>
                    <a:pt x="5351" y="4025"/>
                    <a:pt x="5411" y="3812"/>
                  </a:cubicBezTo>
                  <a:cubicBezTo>
                    <a:pt x="5503" y="3630"/>
                    <a:pt x="5503" y="3447"/>
                    <a:pt x="5503" y="3265"/>
                  </a:cubicBezTo>
                  <a:cubicBezTo>
                    <a:pt x="5472" y="3083"/>
                    <a:pt x="5411" y="2900"/>
                    <a:pt x="5320" y="2718"/>
                  </a:cubicBezTo>
                  <a:cubicBezTo>
                    <a:pt x="5199" y="2535"/>
                    <a:pt x="5077" y="2383"/>
                    <a:pt x="4925" y="2262"/>
                  </a:cubicBezTo>
                  <a:cubicBezTo>
                    <a:pt x="4773" y="2171"/>
                    <a:pt x="4621" y="2080"/>
                    <a:pt x="4408" y="2049"/>
                  </a:cubicBezTo>
                  <a:cubicBezTo>
                    <a:pt x="4333" y="2037"/>
                    <a:pt x="4252" y="2029"/>
                    <a:pt x="4168" y="2029"/>
                  </a:cubicBezTo>
                  <a:cubicBezTo>
                    <a:pt x="4050" y="2029"/>
                    <a:pt x="3925" y="2044"/>
                    <a:pt x="3800" y="2080"/>
                  </a:cubicBezTo>
                  <a:cubicBezTo>
                    <a:pt x="3557" y="2110"/>
                    <a:pt x="3314" y="2171"/>
                    <a:pt x="3041" y="2262"/>
                  </a:cubicBezTo>
                  <a:cubicBezTo>
                    <a:pt x="2767" y="2383"/>
                    <a:pt x="2524" y="2444"/>
                    <a:pt x="2341" y="2535"/>
                  </a:cubicBezTo>
                  <a:cubicBezTo>
                    <a:pt x="2159" y="2596"/>
                    <a:pt x="2007" y="2627"/>
                    <a:pt x="1885" y="2657"/>
                  </a:cubicBezTo>
                  <a:cubicBezTo>
                    <a:pt x="1825" y="2672"/>
                    <a:pt x="1771" y="2680"/>
                    <a:pt x="1722" y="2680"/>
                  </a:cubicBezTo>
                  <a:cubicBezTo>
                    <a:pt x="1673" y="2680"/>
                    <a:pt x="1627" y="2672"/>
                    <a:pt x="1582" y="2657"/>
                  </a:cubicBezTo>
                  <a:cubicBezTo>
                    <a:pt x="1521" y="2657"/>
                    <a:pt x="1460" y="2596"/>
                    <a:pt x="1430" y="2535"/>
                  </a:cubicBezTo>
                  <a:cubicBezTo>
                    <a:pt x="1399" y="2475"/>
                    <a:pt x="1399" y="2414"/>
                    <a:pt x="1399" y="2353"/>
                  </a:cubicBezTo>
                  <a:cubicBezTo>
                    <a:pt x="1399" y="2292"/>
                    <a:pt x="1430" y="2231"/>
                    <a:pt x="1490" y="2171"/>
                  </a:cubicBezTo>
                  <a:cubicBezTo>
                    <a:pt x="1551" y="2110"/>
                    <a:pt x="1612" y="2049"/>
                    <a:pt x="1673" y="1988"/>
                  </a:cubicBezTo>
                  <a:cubicBezTo>
                    <a:pt x="1733" y="1958"/>
                    <a:pt x="1825" y="1897"/>
                    <a:pt x="1916" y="1836"/>
                  </a:cubicBezTo>
                  <a:cubicBezTo>
                    <a:pt x="2037" y="1776"/>
                    <a:pt x="2129" y="1715"/>
                    <a:pt x="2220" y="1715"/>
                  </a:cubicBezTo>
                  <a:cubicBezTo>
                    <a:pt x="2311" y="1684"/>
                    <a:pt x="2402" y="1654"/>
                    <a:pt x="2493" y="1654"/>
                  </a:cubicBezTo>
                  <a:cubicBezTo>
                    <a:pt x="2554" y="1654"/>
                    <a:pt x="2615" y="1684"/>
                    <a:pt x="2676" y="1684"/>
                  </a:cubicBezTo>
                  <a:cubicBezTo>
                    <a:pt x="2706" y="1684"/>
                    <a:pt x="2737" y="1715"/>
                    <a:pt x="2767" y="1715"/>
                  </a:cubicBezTo>
                  <a:lnTo>
                    <a:pt x="2919" y="1715"/>
                  </a:lnTo>
                  <a:cubicBezTo>
                    <a:pt x="2980" y="1715"/>
                    <a:pt x="3041" y="1684"/>
                    <a:pt x="3101" y="1654"/>
                  </a:cubicBezTo>
                  <a:lnTo>
                    <a:pt x="3983" y="1137"/>
                  </a:lnTo>
                  <a:cubicBezTo>
                    <a:pt x="4013" y="1107"/>
                    <a:pt x="4044" y="1076"/>
                    <a:pt x="4044" y="1016"/>
                  </a:cubicBezTo>
                  <a:cubicBezTo>
                    <a:pt x="4074" y="985"/>
                    <a:pt x="4074" y="955"/>
                    <a:pt x="4044" y="894"/>
                  </a:cubicBezTo>
                  <a:cubicBezTo>
                    <a:pt x="3983" y="803"/>
                    <a:pt x="3861" y="712"/>
                    <a:pt x="3740" y="651"/>
                  </a:cubicBezTo>
                  <a:cubicBezTo>
                    <a:pt x="3588" y="560"/>
                    <a:pt x="3436" y="499"/>
                    <a:pt x="3253" y="469"/>
                  </a:cubicBezTo>
                  <a:cubicBezTo>
                    <a:pt x="3124" y="447"/>
                    <a:pt x="2995" y="426"/>
                    <a:pt x="2856" y="426"/>
                  </a:cubicBezTo>
                  <a:cubicBezTo>
                    <a:pt x="2798" y="426"/>
                    <a:pt x="2738" y="429"/>
                    <a:pt x="2676" y="438"/>
                  </a:cubicBezTo>
                  <a:cubicBezTo>
                    <a:pt x="2433" y="438"/>
                    <a:pt x="2220" y="469"/>
                    <a:pt x="1977" y="560"/>
                  </a:cubicBezTo>
                  <a:lnTo>
                    <a:pt x="1703" y="104"/>
                  </a:lnTo>
                  <a:cubicBezTo>
                    <a:pt x="1673" y="43"/>
                    <a:pt x="1642" y="13"/>
                    <a:pt x="1582" y="13"/>
                  </a:cubicBezTo>
                  <a:cubicBezTo>
                    <a:pt x="1564" y="4"/>
                    <a:pt x="1549" y="0"/>
                    <a:pt x="1534" y="0"/>
                  </a:cubicBezTo>
                  <a:close/>
                </a:path>
              </a:pathLst>
            </a:custGeom>
            <a:solidFill>
              <a:schemeClr val="accent4"/>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785" name="Google Shape;2323;p 1"/>
            <p:cNvSpPr/>
            <p:nvPr/>
          </p:nvSpPr>
          <p:spPr>
            <a:xfrm>
              <a:off x="6852960" y="2852280"/>
              <a:ext cx="93240" cy="99720"/>
            </a:xfrm>
            <a:custGeom>
              <a:avLst/>
              <a:gdLst>
                <a:gd name="textAreaLeft" fmla="*/ 0 w 93240"/>
                <a:gd name="textAreaRight" fmla="*/ 93600 w 93240"/>
                <a:gd name="textAreaTop" fmla="*/ 0 h 99720"/>
                <a:gd name="textAreaBottom" fmla="*/ 100080 h 99720"/>
              </a:gdLst>
              <a:ahLst/>
              <a:rect l="textAreaLeft" t="textAreaTop" r="textAreaRight" b="textAreaBottom"/>
              <a:pathLst>
                <a:path w="3101" h="3894">
                  <a:moveTo>
                    <a:pt x="2311" y="1"/>
                  </a:moveTo>
                  <a:lnTo>
                    <a:pt x="1" y="2098"/>
                  </a:lnTo>
                  <a:cubicBezTo>
                    <a:pt x="1" y="2098"/>
                    <a:pt x="244" y="3040"/>
                    <a:pt x="305" y="3314"/>
                  </a:cubicBezTo>
                  <a:cubicBezTo>
                    <a:pt x="391" y="3631"/>
                    <a:pt x="697" y="3894"/>
                    <a:pt x="1039" y="3894"/>
                  </a:cubicBezTo>
                  <a:cubicBezTo>
                    <a:pt x="1058" y="3894"/>
                    <a:pt x="1076" y="3893"/>
                    <a:pt x="1095" y="3892"/>
                  </a:cubicBezTo>
                  <a:cubicBezTo>
                    <a:pt x="3101" y="3770"/>
                    <a:pt x="2979" y="2524"/>
                    <a:pt x="2979" y="2524"/>
                  </a:cubicBezTo>
                  <a:cubicBezTo>
                    <a:pt x="2554" y="1885"/>
                    <a:pt x="2311" y="1"/>
                    <a:pt x="2311" y="1"/>
                  </a:cubicBezTo>
                  <a:close/>
                </a:path>
              </a:pathLst>
            </a:custGeom>
            <a:solidFill>
              <a:schemeClr val="accent2"/>
            </a:solidFill>
            <a:ln w="0">
              <a:noFill/>
            </a:ln>
          </p:spPr>
          <p:style>
            <a:lnRef idx="0"/>
            <a:fillRef idx="0"/>
            <a:effectRef idx="0"/>
            <a:fontRef idx="minor"/>
          </p:style>
          <p:txBody>
            <a:bodyPr tIns="131760" bIns="131760" anchor="ctr">
              <a:noAutofit/>
            </a:bodyPr>
            <a:p>
              <a:endParaRPr b="0" lang="en-US" sz="1400" spc="-1" strike="noStrike">
                <a:solidFill>
                  <a:srgbClr val="000000"/>
                </a:solidFill>
                <a:latin typeface="Arial"/>
              </a:endParaRPr>
            </a:p>
          </p:txBody>
        </p:sp>
        <p:sp>
          <p:nvSpPr>
            <p:cNvPr id="1786" name="Google Shape;2324;p 1"/>
            <p:cNvSpPr/>
            <p:nvPr/>
          </p:nvSpPr>
          <p:spPr>
            <a:xfrm>
              <a:off x="6684840" y="3349080"/>
              <a:ext cx="128160" cy="102240"/>
            </a:xfrm>
            <a:custGeom>
              <a:avLst/>
              <a:gdLst>
                <a:gd name="textAreaLeft" fmla="*/ 0 w 128160"/>
                <a:gd name="textAreaRight" fmla="*/ 128520 w 128160"/>
                <a:gd name="textAreaTop" fmla="*/ 0 h 102240"/>
                <a:gd name="textAreaBottom" fmla="*/ 102600 h 102240"/>
              </a:gdLst>
              <a:ahLst/>
              <a:rect l="textAreaLeft" t="textAreaTop" r="textAreaRight" b="textAreaBottom"/>
              <a:pathLst>
                <a:path w="4270" h="3988">
                  <a:moveTo>
                    <a:pt x="2993" y="0"/>
                  </a:moveTo>
                  <a:cubicBezTo>
                    <a:pt x="2993" y="0"/>
                    <a:pt x="2506" y="821"/>
                    <a:pt x="2202" y="1064"/>
                  </a:cubicBezTo>
                  <a:cubicBezTo>
                    <a:pt x="1898" y="1277"/>
                    <a:pt x="1777" y="1277"/>
                    <a:pt x="1321" y="1398"/>
                  </a:cubicBezTo>
                  <a:cubicBezTo>
                    <a:pt x="895" y="1520"/>
                    <a:pt x="531" y="1976"/>
                    <a:pt x="409" y="2128"/>
                  </a:cubicBezTo>
                  <a:cubicBezTo>
                    <a:pt x="296" y="2240"/>
                    <a:pt x="351" y="2303"/>
                    <a:pt x="486" y="2303"/>
                  </a:cubicBezTo>
                  <a:cubicBezTo>
                    <a:pt x="533" y="2303"/>
                    <a:pt x="589" y="2295"/>
                    <a:pt x="652" y="2280"/>
                  </a:cubicBezTo>
                  <a:cubicBezTo>
                    <a:pt x="926" y="2219"/>
                    <a:pt x="1260" y="2037"/>
                    <a:pt x="1382" y="2037"/>
                  </a:cubicBezTo>
                  <a:cubicBezTo>
                    <a:pt x="1503" y="2037"/>
                    <a:pt x="1503" y="2158"/>
                    <a:pt x="1382" y="2401"/>
                  </a:cubicBezTo>
                  <a:cubicBezTo>
                    <a:pt x="1260" y="2644"/>
                    <a:pt x="956" y="3070"/>
                    <a:pt x="774" y="3192"/>
                  </a:cubicBezTo>
                  <a:cubicBezTo>
                    <a:pt x="591" y="3344"/>
                    <a:pt x="105" y="3617"/>
                    <a:pt x="44" y="3800"/>
                  </a:cubicBezTo>
                  <a:cubicBezTo>
                    <a:pt x="0" y="3910"/>
                    <a:pt x="4" y="3988"/>
                    <a:pt x="114" y="3988"/>
                  </a:cubicBezTo>
                  <a:cubicBezTo>
                    <a:pt x="155" y="3988"/>
                    <a:pt x="212" y="3977"/>
                    <a:pt x="287" y="3951"/>
                  </a:cubicBezTo>
                  <a:cubicBezTo>
                    <a:pt x="561" y="3891"/>
                    <a:pt x="774" y="3830"/>
                    <a:pt x="1078" y="3648"/>
                  </a:cubicBezTo>
                  <a:cubicBezTo>
                    <a:pt x="1123" y="3625"/>
                    <a:pt x="1171" y="3619"/>
                    <a:pt x="1226" y="3619"/>
                  </a:cubicBezTo>
                  <a:cubicBezTo>
                    <a:pt x="1281" y="3619"/>
                    <a:pt x="1344" y="3625"/>
                    <a:pt x="1420" y="3625"/>
                  </a:cubicBezTo>
                  <a:cubicBezTo>
                    <a:pt x="1572" y="3625"/>
                    <a:pt x="1777" y="3602"/>
                    <a:pt x="2081" y="3465"/>
                  </a:cubicBezTo>
                  <a:cubicBezTo>
                    <a:pt x="2202" y="3404"/>
                    <a:pt x="2537" y="3222"/>
                    <a:pt x="2628" y="3161"/>
                  </a:cubicBezTo>
                  <a:cubicBezTo>
                    <a:pt x="2658" y="3131"/>
                    <a:pt x="2719" y="3131"/>
                    <a:pt x="2749" y="3131"/>
                  </a:cubicBezTo>
                  <a:cubicBezTo>
                    <a:pt x="2993" y="3009"/>
                    <a:pt x="3114" y="2189"/>
                    <a:pt x="3236" y="1976"/>
                  </a:cubicBezTo>
                  <a:cubicBezTo>
                    <a:pt x="3357" y="1733"/>
                    <a:pt x="4269" y="912"/>
                    <a:pt x="4269" y="912"/>
                  </a:cubicBezTo>
                  <a:lnTo>
                    <a:pt x="2993" y="0"/>
                  </a:lnTo>
                  <a:close/>
                </a:path>
              </a:pathLst>
            </a:custGeom>
            <a:solidFill>
              <a:schemeClr val="accent2"/>
            </a:solidFill>
            <a:ln w="0">
              <a:noFill/>
            </a:ln>
          </p:spPr>
          <p:style>
            <a:lnRef idx="0"/>
            <a:fillRef idx="0"/>
            <a:effectRef idx="0"/>
            <a:fontRef idx="minor"/>
          </p:style>
          <p:txBody>
            <a:bodyPr tIns="135360" bIns="135360" anchor="ctr">
              <a:noAutofit/>
            </a:bodyPr>
            <a:p>
              <a:endParaRPr b="0" lang="en-US" sz="1400" spc="-1" strike="noStrike">
                <a:solidFill>
                  <a:srgbClr val="000000"/>
                </a:solidFill>
                <a:latin typeface="Arial"/>
              </a:endParaRPr>
            </a:p>
          </p:txBody>
        </p:sp>
        <p:sp>
          <p:nvSpPr>
            <p:cNvPr id="1787" name="Google Shape;2325;p 1"/>
            <p:cNvSpPr/>
            <p:nvPr/>
          </p:nvSpPr>
          <p:spPr>
            <a:xfrm>
              <a:off x="6768000" y="2984760"/>
              <a:ext cx="344160" cy="396000"/>
            </a:xfrm>
            <a:custGeom>
              <a:avLst/>
              <a:gdLst>
                <a:gd name="textAreaLeft" fmla="*/ 0 w 344160"/>
                <a:gd name="textAreaRight" fmla="*/ 344520 w 344160"/>
                <a:gd name="textAreaTop" fmla="*/ 0 h 396000"/>
                <a:gd name="textAreaBottom" fmla="*/ 396360 h 396000"/>
              </a:gdLst>
              <a:ahLst/>
              <a:rect l="textAreaLeft" t="textAreaTop" r="textAreaRight" b="textAreaBottom"/>
              <a:pathLst>
                <a:path w="11461" h="15412">
                  <a:moveTo>
                    <a:pt x="6627" y="1"/>
                  </a:moveTo>
                  <a:lnTo>
                    <a:pt x="6202" y="1369"/>
                  </a:lnTo>
                  <a:cubicBezTo>
                    <a:pt x="6202" y="1369"/>
                    <a:pt x="6414" y="1460"/>
                    <a:pt x="6566" y="1733"/>
                  </a:cubicBezTo>
                  <a:cubicBezTo>
                    <a:pt x="6597" y="2493"/>
                    <a:pt x="5138" y="7083"/>
                    <a:pt x="5077" y="7144"/>
                  </a:cubicBezTo>
                  <a:cubicBezTo>
                    <a:pt x="2919" y="10274"/>
                    <a:pt x="1" y="14317"/>
                    <a:pt x="1" y="14317"/>
                  </a:cubicBezTo>
                  <a:lnTo>
                    <a:pt x="1247" y="15411"/>
                  </a:lnTo>
                  <a:cubicBezTo>
                    <a:pt x="1247" y="15411"/>
                    <a:pt x="5381" y="11217"/>
                    <a:pt x="7205" y="9515"/>
                  </a:cubicBezTo>
                  <a:cubicBezTo>
                    <a:pt x="9150" y="7721"/>
                    <a:pt x="10092" y="3770"/>
                    <a:pt x="10791" y="2584"/>
                  </a:cubicBezTo>
                  <a:cubicBezTo>
                    <a:pt x="11460" y="1399"/>
                    <a:pt x="9028" y="183"/>
                    <a:pt x="9028" y="183"/>
                  </a:cubicBezTo>
                  <a:lnTo>
                    <a:pt x="8147" y="609"/>
                  </a:lnTo>
                  <a:cubicBezTo>
                    <a:pt x="7569" y="365"/>
                    <a:pt x="6627" y="1"/>
                    <a:pt x="6627" y="1"/>
                  </a:cubicBezTo>
                  <a:close/>
                </a:path>
              </a:pathLst>
            </a:custGeom>
            <a:solidFill>
              <a:schemeClr val="lt2"/>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1788" name="Google Shape;2326;p 1"/>
            <p:cNvSpPr/>
            <p:nvPr/>
          </p:nvSpPr>
          <p:spPr>
            <a:xfrm>
              <a:off x="6743520" y="2766960"/>
              <a:ext cx="183240" cy="153360"/>
            </a:xfrm>
            <a:custGeom>
              <a:avLst/>
              <a:gdLst>
                <a:gd name="textAreaLeft" fmla="*/ 0 w 183240"/>
                <a:gd name="textAreaRight" fmla="*/ 183600 w 183240"/>
                <a:gd name="textAreaTop" fmla="*/ 0 h 153360"/>
                <a:gd name="textAreaBottom" fmla="*/ 153720 h 153360"/>
              </a:gdLst>
              <a:ahLst/>
              <a:rect l="textAreaLeft" t="textAreaTop" r="textAreaRight" b="textAreaBottom"/>
              <a:pathLst>
                <a:path w="6110" h="5980">
                  <a:moveTo>
                    <a:pt x="3045" y="0"/>
                  </a:moveTo>
                  <a:cubicBezTo>
                    <a:pt x="2178" y="0"/>
                    <a:pt x="1229" y="326"/>
                    <a:pt x="730" y="977"/>
                  </a:cubicBezTo>
                  <a:cubicBezTo>
                    <a:pt x="0" y="1889"/>
                    <a:pt x="608" y="3713"/>
                    <a:pt x="1094" y="4594"/>
                  </a:cubicBezTo>
                  <a:cubicBezTo>
                    <a:pt x="1429" y="5111"/>
                    <a:pt x="1885" y="5628"/>
                    <a:pt x="2462" y="5841"/>
                  </a:cubicBezTo>
                  <a:cubicBezTo>
                    <a:pt x="2700" y="5936"/>
                    <a:pt x="2957" y="5980"/>
                    <a:pt x="3218" y="5980"/>
                  </a:cubicBezTo>
                  <a:cubicBezTo>
                    <a:pt x="3623" y="5980"/>
                    <a:pt x="4038" y="5874"/>
                    <a:pt x="4408" y="5689"/>
                  </a:cubicBezTo>
                  <a:cubicBezTo>
                    <a:pt x="5441" y="5142"/>
                    <a:pt x="6110" y="3956"/>
                    <a:pt x="6019" y="2801"/>
                  </a:cubicBezTo>
                  <a:cubicBezTo>
                    <a:pt x="5958" y="1646"/>
                    <a:pt x="5137" y="552"/>
                    <a:pt x="4012" y="157"/>
                  </a:cubicBezTo>
                  <a:cubicBezTo>
                    <a:pt x="3726" y="53"/>
                    <a:pt x="3392" y="0"/>
                    <a:pt x="3045" y="0"/>
                  </a:cubicBezTo>
                  <a:close/>
                </a:path>
              </a:pathLst>
            </a:custGeom>
            <a:solidFill>
              <a:schemeClr val="accent2"/>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789" name="Google Shape;2327;p 1"/>
            <p:cNvSpPr/>
            <p:nvPr/>
          </p:nvSpPr>
          <p:spPr>
            <a:xfrm>
              <a:off x="6696720" y="2693520"/>
              <a:ext cx="272880" cy="167400"/>
            </a:xfrm>
            <a:custGeom>
              <a:avLst/>
              <a:gdLst>
                <a:gd name="textAreaLeft" fmla="*/ 0 w 272880"/>
                <a:gd name="textAreaRight" fmla="*/ 273240 w 272880"/>
                <a:gd name="textAreaTop" fmla="*/ 0 h 167400"/>
                <a:gd name="textAreaBottom" fmla="*/ 167760 h 167400"/>
              </a:gdLst>
              <a:ahLst/>
              <a:rect l="textAreaLeft" t="textAreaTop" r="textAreaRight" b="textAreaBottom"/>
              <a:pathLst>
                <a:path w="9090" h="6514">
                  <a:moveTo>
                    <a:pt x="4353" y="0"/>
                  </a:moveTo>
                  <a:cubicBezTo>
                    <a:pt x="4331" y="0"/>
                    <a:pt x="4309" y="1"/>
                    <a:pt x="4287" y="2"/>
                  </a:cubicBezTo>
                  <a:cubicBezTo>
                    <a:pt x="3467" y="32"/>
                    <a:pt x="2708" y="608"/>
                    <a:pt x="2464" y="1366"/>
                  </a:cubicBezTo>
                  <a:lnTo>
                    <a:pt x="2464" y="1366"/>
                  </a:lnTo>
                  <a:cubicBezTo>
                    <a:pt x="2466" y="1348"/>
                    <a:pt x="2411" y="1342"/>
                    <a:pt x="2332" y="1342"/>
                  </a:cubicBezTo>
                  <a:cubicBezTo>
                    <a:pt x="2166" y="1342"/>
                    <a:pt x="1896" y="1369"/>
                    <a:pt x="1855" y="1369"/>
                  </a:cubicBezTo>
                  <a:cubicBezTo>
                    <a:pt x="1612" y="1400"/>
                    <a:pt x="1369" y="1461"/>
                    <a:pt x="1156" y="1582"/>
                  </a:cubicBezTo>
                  <a:cubicBezTo>
                    <a:pt x="761" y="1825"/>
                    <a:pt x="457" y="2190"/>
                    <a:pt x="275" y="2585"/>
                  </a:cubicBezTo>
                  <a:cubicBezTo>
                    <a:pt x="92" y="2950"/>
                    <a:pt x="1" y="3406"/>
                    <a:pt x="62" y="3801"/>
                  </a:cubicBezTo>
                  <a:cubicBezTo>
                    <a:pt x="92" y="3892"/>
                    <a:pt x="123" y="3983"/>
                    <a:pt x="153" y="4075"/>
                  </a:cubicBezTo>
                  <a:cubicBezTo>
                    <a:pt x="445" y="4711"/>
                    <a:pt x="1131" y="5070"/>
                    <a:pt x="1806" y="5070"/>
                  </a:cubicBezTo>
                  <a:cubicBezTo>
                    <a:pt x="1904" y="5070"/>
                    <a:pt x="2002" y="5063"/>
                    <a:pt x="2098" y="5047"/>
                  </a:cubicBezTo>
                  <a:cubicBezTo>
                    <a:pt x="2858" y="4926"/>
                    <a:pt x="3527" y="4379"/>
                    <a:pt x="3831" y="3649"/>
                  </a:cubicBezTo>
                  <a:cubicBezTo>
                    <a:pt x="3991" y="4128"/>
                    <a:pt x="4504" y="4424"/>
                    <a:pt x="5002" y="4424"/>
                  </a:cubicBezTo>
                  <a:cubicBezTo>
                    <a:pt x="5262" y="4424"/>
                    <a:pt x="5517" y="4343"/>
                    <a:pt x="5715" y="4166"/>
                  </a:cubicBezTo>
                  <a:lnTo>
                    <a:pt x="5715" y="4166"/>
                  </a:lnTo>
                  <a:cubicBezTo>
                    <a:pt x="5685" y="4895"/>
                    <a:pt x="6354" y="5594"/>
                    <a:pt x="7083" y="5594"/>
                  </a:cubicBezTo>
                  <a:cubicBezTo>
                    <a:pt x="6870" y="5929"/>
                    <a:pt x="7114" y="6415"/>
                    <a:pt x="7509" y="6506"/>
                  </a:cubicBezTo>
                  <a:cubicBezTo>
                    <a:pt x="7540" y="6511"/>
                    <a:pt x="7572" y="6513"/>
                    <a:pt x="7603" y="6513"/>
                  </a:cubicBezTo>
                  <a:cubicBezTo>
                    <a:pt x="7965" y="6513"/>
                    <a:pt x="8306" y="6204"/>
                    <a:pt x="8390" y="5868"/>
                  </a:cubicBezTo>
                  <a:cubicBezTo>
                    <a:pt x="8481" y="5473"/>
                    <a:pt x="8329" y="5078"/>
                    <a:pt x="8086" y="4774"/>
                  </a:cubicBezTo>
                  <a:cubicBezTo>
                    <a:pt x="8846" y="4196"/>
                    <a:pt x="9089" y="3041"/>
                    <a:pt x="8633" y="2190"/>
                  </a:cubicBezTo>
                  <a:cubicBezTo>
                    <a:pt x="8283" y="1536"/>
                    <a:pt x="7556" y="1134"/>
                    <a:pt x="6825" y="1134"/>
                  </a:cubicBezTo>
                  <a:cubicBezTo>
                    <a:pt x="6604" y="1134"/>
                    <a:pt x="6383" y="1170"/>
                    <a:pt x="6171" y="1248"/>
                  </a:cubicBezTo>
                  <a:cubicBezTo>
                    <a:pt x="5876" y="509"/>
                    <a:pt x="5121" y="0"/>
                    <a:pt x="4353" y="0"/>
                  </a:cubicBezTo>
                  <a:close/>
                </a:path>
              </a:pathLst>
            </a:custGeom>
            <a:solidFill>
              <a:schemeClr val="accent3"/>
            </a:solidFill>
            <a:ln w="0">
              <a:noFill/>
            </a:ln>
          </p:spPr>
          <p:style>
            <a:lnRef idx="0"/>
            <a:fillRef idx="0"/>
            <a:effectRef idx="0"/>
            <a:fontRef idx="minor"/>
          </p:style>
          <p:txBody>
            <a:bodyPr tIns="182880" bIns="182880" anchor="ctr">
              <a:noAutofit/>
            </a:bodyPr>
            <a:p>
              <a:endParaRPr b="0" lang="en-US" sz="1400" spc="-1" strike="noStrike">
                <a:solidFill>
                  <a:srgbClr val="ffffff"/>
                </a:solidFill>
                <a:latin typeface="Arial"/>
              </a:endParaRPr>
            </a:p>
          </p:txBody>
        </p:sp>
        <p:sp>
          <p:nvSpPr>
            <p:cNvPr id="1790" name="Google Shape;2328;p 1"/>
            <p:cNvSpPr/>
            <p:nvPr/>
          </p:nvSpPr>
          <p:spPr>
            <a:xfrm>
              <a:off x="6884280" y="2815920"/>
              <a:ext cx="40680" cy="41040"/>
            </a:xfrm>
            <a:custGeom>
              <a:avLst/>
              <a:gdLst>
                <a:gd name="textAreaLeft" fmla="*/ 0 w 40680"/>
                <a:gd name="textAreaRight" fmla="*/ 41040 w 40680"/>
                <a:gd name="textAreaTop" fmla="*/ 0 h 41040"/>
                <a:gd name="textAreaBottom" fmla="*/ 41400 h 41040"/>
              </a:gdLst>
              <a:ahLst/>
              <a:rect l="textAreaLeft" t="textAreaTop" r="textAreaRight" b="textAreaBottom"/>
              <a:pathLst>
                <a:path w="1368" h="1603">
                  <a:moveTo>
                    <a:pt x="619" y="1"/>
                  </a:moveTo>
                  <a:cubicBezTo>
                    <a:pt x="337" y="1"/>
                    <a:pt x="87" y="161"/>
                    <a:pt x="61" y="500"/>
                  </a:cubicBezTo>
                  <a:cubicBezTo>
                    <a:pt x="0" y="895"/>
                    <a:pt x="274" y="1533"/>
                    <a:pt x="608" y="1594"/>
                  </a:cubicBezTo>
                  <a:cubicBezTo>
                    <a:pt x="639" y="1600"/>
                    <a:pt x="671" y="1603"/>
                    <a:pt x="702" y="1603"/>
                  </a:cubicBezTo>
                  <a:cubicBezTo>
                    <a:pt x="1002" y="1603"/>
                    <a:pt x="1280" y="1344"/>
                    <a:pt x="1307" y="986"/>
                  </a:cubicBezTo>
                  <a:cubicBezTo>
                    <a:pt x="1368" y="591"/>
                    <a:pt x="1094" y="74"/>
                    <a:pt x="760" y="14"/>
                  </a:cubicBezTo>
                  <a:cubicBezTo>
                    <a:pt x="713" y="5"/>
                    <a:pt x="665" y="1"/>
                    <a:pt x="619" y="1"/>
                  </a:cubicBezTo>
                  <a:close/>
                </a:path>
              </a:pathLst>
            </a:custGeom>
            <a:solidFill>
              <a:schemeClr val="accent2"/>
            </a:solidFill>
            <a:ln w="0">
              <a:noFill/>
            </a:ln>
          </p:spPr>
          <p:style>
            <a:lnRef idx="0"/>
            <a:fillRef idx="0"/>
            <a:effectRef idx="0"/>
            <a:fontRef idx="minor"/>
          </p:style>
          <p:txBody>
            <a:bodyPr tIns="54720" bIns="54720" anchor="ctr">
              <a:noAutofit/>
            </a:bodyPr>
            <a:p>
              <a:endParaRPr b="0" lang="en-US" sz="1400" spc="-1" strike="noStrike">
                <a:solidFill>
                  <a:srgbClr val="000000"/>
                </a:solidFill>
                <a:latin typeface="Arial"/>
              </a:endParaRPr>
            </a:p>
          </p:txBody>
        </p:sp>
        <p:sp>
          <p:nvSpPr>
            <p:cNvPr id="1791" name="Google Shape;2329;p 1"/>
            <p:cNvSpPr/>
            <p:nvPr/>
          </p:nvSpPr>
          <p:spPr>
            <a:xfrm>
              <a:off x="7980120" y="4251600"/>
              <a:ext cx="45720" cy="52200"/>
            </a:xfrm>
            <a:custGeom>
              <a:avLst/>
              <a:gdLst>
                <a:gd name="textAreaLeft" fmla="*/ 0 w 45720"/>
                <a:gd name="textAreaRight" fmla="*/ 46080 w 45720"/>
                <a:gd name="textAreaTop" fmla="*/ 0 h 52200"/>
                <a:gd name="textAreaBottom" fmla="*/ 52560 h 52200"/>
              </a:gdLst>
              <a:ahLst/>
              <a:rect l="textAreaLeft" t="textAreaTop" r="textAreaRight" b="textAreaBottom"/>
              <a:pathLst>
                <a:path w="1521" h="2030">
                  <a:moveTo>
                    <a:pt x="1430" y="1"/>
                  </a:moveTo>
                  <a:lnTo>
                    <a:pt x="62" y="426"/>
                  </a:lnTo>
                  <a:cubicBezTo>
                    <a:pt x="62" y="426"/>
                    <a:pt x="1" y="1429"/>
                    <a:pt x="62" y="1794"/>
                  </a:cubicBezTo>
                  <a:cubicBezTo>
                    <a:pt x="92" y="1961"/>
                    <a:pt x="396" y="2029"/>
                    <a:pt x="708" y="2029"/>
                  </a:cubicBezTo>
                  <a:cubicBezTo>
                    <a:pt x="1019" y="2029"/>
                    <a:pt x="1338" y="1961"/>
                    <a:pt x="1399" y="1855"/>
                  </a:cubicBezTo>
                  <a:cubicBezTo>
                    <a:pt x="1521" y="1672"/>
                    <a:pt x="1430" y="1"/>
                    <a:pt x="1430" y="1"/>
                  </a:cubicBezTo>
                  <a:close/>
                </a:path>
              </a:pathLst>
            </a:custGeom>
            <a:solidFill>
              <a:srgbClr val="ad6989"/>
            </a:solidFill>
            <a:ln w="0">
              <a:noFill/>
            </a:ln>
          </p:spPr>
          <p:style>
            <a:lnRef idx="0"/>
            <a:fillRef idx="0"/>
            <a:effectRef idx="0"/>
            <a:fontRef idx="minor"/>
          </p:style>
          <p:txBody>
            <a:bodyPr tIns="69120" bIns="69120" anchor="ctr">
              <a:noAutofit/>
            </a:bodyPr>
            <a:p>
              <a:endParaRPr b="0" lang="en-US" sz="1400" spc="-1" strike="noStrike">
                <a:solidFill>
                  <a:srgbClr val="000000"/>
                </a:solidFill>
                <a:latin typeface="Arial"/>
              </a:endParaRPr>
            </a:p>
          </p:txBody>
        </p:sp>
        <p:sp>
          <p:nvSpPr>
            <p:cNvPr id="1792" name="Google Shape;2330;p 1"/>
            <p:cNvSpPr/>
            <p:nvPr/>
          </p:nvSpPr>
          <p:spPr>
            <a:xfrm>
              <a:off x="7883280" y="4288680"/>
              <a:ext cx="148680" cy="59760"/>
            </a:xfrm>
            <a:custGeom>
              <a:avLst/>
              <a:gdLst>
                <a:gd name="textAreaLeft" fmla="*/ 0 w 148680"/>
                <a:gd name="textAreaRight" fmla="*/ 149040 w 148680"/>
                <a:gd name="textAreaTop" fmla="*/ 0 h 59760"/>
                <a:gd name="textAreaBottom" fmla="*/ 60120 h 59760"/>
              </a:gdLst>
              <a:ahLst/>
              <a:rect l="textAreaLeft" t="textAreaTop" r="textAreaRight" b="textAreaBottom"/>
              <a:pathLst>
                <a:path w="4956" h="2330">
                  <a:moveTo>
                    <a:pt x="3167" y="0"/>
                  </a:moveTo>
                  <a:cubicBezTo>
                    <a:pt x="3085" y="0"/>
                    <a:pt x="3113" y="79"/>
                    <a:pt x="3010" y="312"/>
                  </a:cubicBezTo>
                  <a:cubicBezTo>
                    <a:pt x="2858" y="707"/>
                    <a:pt x="1" y="1132"/>
                    <a:pt x="123" y="1740"/>
                  </a:cubicBezTo>
                  <a:cubicBezTo>
                    <a:pt x="153" y="1892"/>
                    <a:pt x="822" y="2196"/>
                    <a:pt x="1794" y="2318"/>
                  </a:cubicBezTo>
                  <a:cubicBezTo>
                    <a:pt x="1868" y="2326"/>
                    <a:pt x="1961" y="2330"/>
                    <a:pt x="2063" y="2330"/>
                  </a:cubicBezTo>
                  <a:cubicBezTo>
                    <a:pt x="2341" y="2330"/>
                    <a:pt x="2688" y="2301"/>
                    <a:pt x="2889" y="2257"/>
                  </a:cubicBezTo>
                  <a:cubicBezTo>
                    <a:pt x="3253" y="2166"/>
                    <a:pt x="3588" y="1892"/>
                    <a:pt x="3588" y="1892"/>
                  </a:cubicBezTo>
                  <a:lnTo>
                    <a:pt x="3740" y="2105"/>
                  </a:lnTo>
                  <a:lnTo>
                    <a:pt x="4925" y="1862"/>
                  </a:lnTo>
                  <a:cubicBezTo>
                    <a:pt x="4925" y="1862"/>
                    <a:pt x="4955" y="1163"/>
                    <a:pt x="4955" y="767"/>
                  </a:cubicBezTo>
                  <a:cubicBezTo>
                    <a:pt x="4925" y="403"/>
                    <a:pt x="4652" y="312"/>
                    <a:pt x="4652" y="312"/>
                  </a:cubicBezTo>
                  <a:cubicBezTo>
                    <a:pt x="4530" y="433"/>
                    <a:pt x="4378" y="494"/>
                    <a:pt x="4196" y="555"/>
                  </a:cubicBezTo>
                  <a:cubicBezTo>
                    <a:pt x="4151" y="564"/>
                    <a:pt x="4107" y="568"/>
                    <a:pt x="4063" y="568"/>
                  </a:cubicBezTo>
                  <a:cubicBezTo>
                    <a:pt x="3814" y="568"/>
                    <a:pt x="3596" y="423"/>
                    <a:pt x="3466" y="190"/>
                  </a:cubicBezTo>
                  <a:cubicBezTo>
                    <a:pt x="3375" y="38"/>
                    <a:pt x="3223" y="8"/>
                    <a:pt x="3223" y="8"/>
                  </a:cubicBezTo>
                  <a:cubicBezTo>
                    <a:pt x="3200" y="3"/>
                    <a:pt x="3182" y="0"/>
                    <a:pt x="3167" y="0"/>
                  </a:cubicBezTo>
                  <a:close/>
                </a:path>
              </a:pathLst>
            </a:custGeom>
            <a:solidFill>
              <a:schemeClr val="lt1"/>
            </a:solidFill>
            <a:ln w="0">
              <a:noFill/>
            </a:ln>
          </p:spPr>
          <p:style>
            <a:lnRef idx="0"/>
            <a:fillRef idx="0"/>
            <a:effectRef idx="0"/>
            <a:fontRef idx="minor"/>
          </p:style>
          <p:txBody>
            <a:bodyPr tIns="79200" bIns="79200" anchor="ctr">
              <a:noAutofit/>
            </a:bodyPr>
            <a:p>
              <a:endParaRPr b="0" lang="en-US" sz="1400" spc="-1" strike="noStrike">
                <a:solidFill>
                  <a:srgbClr val="000000"/>
                </a:solidFill>
                <a:latin typeface="Arial"/>
              </a:endParaRPr>
            </a:p>
          </p:txBody>
        </p:sp>
        <p:sp>
          <p:nvSpPr>
            <p:cNvPr id="1793" name="Google Shape;2331;p 1"/>
            <p:cNvSpPr/>
            <p:nvPr/>
          </p:nvSpPr>
          <p:spPr>
            <a:xfrm>
              <a:off x="7921800" y="3770280"/>
              <a:ext cx="376200" cy="508680"/>
            </a:xfrm>
            <a:custGeom>
              <a:avLst/>
              <a:gdLst>
                <a:gd name="textAreaLeft" fmla="*/ 0 w 376200"/>
                <a:gd name="textAreaRight" fmla="*/ 376560 w 376200"/>
                <a:gd name="textAreaTop" fmla="*/ 0 h 508680"/>
                <a:gd name="textAreaBottom" fmla="*/ 509040 h 508680"/>
              </a:gdLst>
              <a:ahLst/>
              <a:rect l="textAreaLeft" t="textAreaTop" r="textAreaRight" b="textAreaBottom"/>
              <a:pathLst>
                <a:path w="12524" h="19778">
                  <a:moveTo>
                    <a:pt x="11435" y="1"/>
                  </a:moveTo>
                  <a:cubicBezTo>
                    <a:pt x="7031" y="1"/>
                    <a:pt x="930" y="1744"/>
                    <a:pt x="426" y="3900"/>
                  </a:cubicBezTo>
                  <a:cubicBezTo>
                    <a:pt x="1" y="5724"/>
                    <a:pt x="1125" y="14873"/>
                    <a:pt x="1946" y="19432"/>
                  </a:cubicBezTo>
                  <a:cubicBezTo>
                    <a:pt x="2289" y="19692"/>
                    <a:pt x="2601" y="19778"/>
                    <a:pt x="2862" y="19778"/>
                  </a:cubicBezTo>
                  <a:cubicBezTo>
                    <a:pt x="3363" y="19778"/>
                    <a:pt x="3678" y="19462"/>
                    <a:pt x="3678" y="19462"/>
                  </a:cubicBezTo>
                  <a:cubicBezTo>
                    <a:pt x="4043" y="16757"/>
                    <a:pt x="4499" y="12563"/>
                    <a:pt x="4469" y="9189"/>
                  </a:cubicBezTo>
                  <a:cubicBezTo>
                    <a:pt x="4438" y="8186"/>
                    <a:pt x="4043" y="7183"/>
                    <a:pt x="3952" y="6423"/>
                  </a:cubicBezTo>
                  <a:cubicBezTo>
                    <a:pt x="5709" y="6274"/>
                    <a:pt x="10237" y="5571"/>
                    <a:pt x="12078" y="5571"/>
                  </a:cubicBezTo>
                  <a:cubicBezTo>
                    <a:pt x="12116" y="5571"/>
                    <a:pt x="12153" y="5571"/>
                    <a:pt x="12189" y="5572"/>
                  </a:cubicBezTo>
                  <a:lnTo>
                    <a:pt x="12524" y="40"/>
                  </a:lnTo>
                  <a:cubicBezTo>
                    <a:pt x="12176" y="13"/>
                    <a:pt x="11812" y="1"/>
                    <a:pt x="11435" y="1"/>
                  </a:cubicBezTo>
                  <a:close/>
                </a:path>
              </a:pathLst>
            </a:custGeom>
            <a:solidFill>
              <a:schemeClr val="accent3"/>
            </a:solidFill>
            <a:ln w="0">
              <a:noFill/>
            </a:ln>
          </p:spPr>
          <p:style>
            <a:lnRef idx="0"/>
            <a:fillRef idx="0"/>
            <a:effectRef idx="0"/>
            <a:fontRef idx="minor"/>
          </p:style>
          <p:txBody>
            <a:bodyPr tIns="91440" bIns="91440" anchor="ctr">
              <a:noAutofit/>
            </a:bodyPr>
            <a:p>
              <a:endParaRPr b="0" lang="en-US" sz="1400" spc="-1" strike="noStrike">
                <a:solidFill>
                  <a:srgbClr val="ffffff"/>
                </a:solidFill>
                <a:latin typeface="Arial"/>
              </a:endParaRPr>
            </a:p>
          </p:txBody>
        </p:sp>
        <p:sp>
          <p:nvSpPr>
            <p:cNvPr id="1794" name="Google Shape;2332;p 1"/>
            <p:cNvSpPr/>
            <p:nvPr/>
          </p:nvSpPr>
          <p:spPr>
            <a:xfrm>
              <a:off x="8114040" y="4286520"/>
              <a:ext cx="45360" cy="52560"/>
            </a:xfrm>
            <a:custGeom>
              <a:avLst/>
              <a:gdLst>
                <a:gd name="textAreaLeft" fmla="*/ 0 w 45360"/>
                <a:gd name="textAreaRight" fmla="*/ 45720 w 45360"/>
                <a:gd name="textAreaTop" fmla="*/ 0 h 52560"/>
                <a:gd name="textAreaBottom" fmla="*/ 52920 h 52560"/>
              </a:gdLst>
              <a:ahLst/>
              <a:rect l="textAreaLeft" t="textAreaTop" r="textAreaRight" b="textAreaBottom"/>
              <a:pathLst>
                <a:path w="1521" h="2046">
                  <a:moveTo>
                    <a:pt x="1369" y="0"/>
                  </a:moveTo>
                  <a:lnTo>
                    <a:pt x="1" y="456"/>
                  </a:lnTo>
                  <a:cubicBezTo>
                    <a:pt x="1" y="456"/>
                    <a:pt x="1" y="1459"/>
                    <a:pt x="61" y="1824"/>
                  </a:cubicBezTo>
                  <a:cubicBezTo>
                    <a:pt x="105" y="1982"/>
                    <a:pt x="379" y="2045"/>
                    <a:pt x="668" y="2045"/>
                  </a:cubicBezTo>
                  <a:cubicBezTo>
                    <a:pt x="992" y="2045"/>
                    <a:pt x="1335" y="1967"/>
                    <a:pt x="1399" y="1854"/>
                  </a:cubicBezTo>
                  <a:cubicBezTo>
                    <a:pt x="1520" y="1642"/>
                    <a:pt x="1369" y="0"/>
                    <a:pt x="1369" y="0"/>
                  </a:cubicBezTo>
                  <a:close/>
                </a:path>
              </a:pathLst>
            </a:custGeom>
            <a:solidFill>
              <a:srgbClr val="ad6989"/>
            </a:solidFill>
            <a:ln w="0">
              <a:noFill/>
            </a:ln>
          </p:spPr>
          <p:style>
            <a:lnRef idx="0"/>
            <a:fillRef idx="0"/>
            <a:effectRef idx="0"/>
            <a:fontRef idx="minor"/>
          </p:style>
          <p:txBody>
            <a:bodyPr tIns="69120" bIns="69120" anchor="ctr">
              <a:noAutofit/>
            </a:bodyPr>
            <a:p>
              <a:endParaRPr b="0" lang="en-US" sz="1400" spc="-1" strike="noStrike">
                <a:solidFill>
                  <a:srgbClr val="000000"/>
                </a:solidFill>
                <a:latin typeface="Arial"/>
              </a:endParaRPr>
            </a:p>
          </p:txBody>
        </p:sp>
        <p:sp>
          <p:nvSpPr>
            <p:cNvPr id="1795" name="Google Shape;2333;p 1"/>
            <p:cNvSpPr/>
            <p:nvPr/>
          </p:nvSpPr>
          <p:spPr>
            <a:xfrm>
              <a:off x="8017920" y="4325040"/>
              <a:ext cx="148680" cy="60840"/>
            </a:xfrm>
            <a:custGeom>
              <a:avLst/>
              <a:gdLst>
                <a:gd name="textAreaLeft" fmla="*/ 0 w 148680"/>
                <a:gd name="textAreaRight" fmla="*/ 149040 w 148680"/>
                <a:gd name="textAreaTop" fmla="*/ 0 h 60840"/>
                <a:gd name="textAreaBottom" fmla="*/ 61200 h 60840"/>
              </a:gdLst>
              <a:ahLst/>
              <a:rect l="textAreaLeft" t="textAreaTop" r="textAreaRight" b="textAreaBottom"/>
              <a:pathLst>
                <a:path w="4955" h="2379">
                  <a:moveTo>
                    <a:pt x="3124" y="1"/>
                  </a:moveTo>
                  <a:cubicBezTo>
                    <a:pt x="3024" y="1"/>
                    <a:pt x="3056" y="80"/>
                    <a:pt x="2979" y="312"/>
                  </a:cubicBezTo>
                  <a:cubicBezTo>
                    <a:pt x="2827" y="707"/>
                    <a:pt x="0" y="1254"/>
                    <a:pt x="152" y="1862"/>
                  </a:cubicBezTo>
                  <a:cubicBezTo>
                    <a:pt x="183" y="1983"/>
                    <a:pt x="851" y="2287"/>
                    <a:pt x="1824" y="2379"/>
                  </a:cubicBezTo>
                  <a:cubicBezTo>
                    <a:pt x="2097" y="2379"/>
                    <a:pt x="2675" y="2318"/>
                    <a:pt x="2949" y="2257"/>
                  </a:cubicBezTo>
                  <a:cubicBezTo>
                    <a:pt x="3283" y="2166"/>
                    <a:pt x="3617" y="1892"/>
                    <a:pt x="3617" y="1892"/>
                  </a:cubicBezTo>
                  <a:lnTo>
                    <a:pt x="3769" y="2075"/>
                  </a:lnTo>
                  <a:lnTo>
                    <a:pt x="4955" y="1801"/>
                  </a:lnTo>
                  <a:cubicBezTo>
                    <a:pt x="4955" y="1801"/>
                    <a:pt x="4955" y="1102"/>
                    <a:pt x="4924" y="707"/>
                  </a:cubicBezTo>
                  <a:cubicBezTo>
                    <a:pt x="4894" y="342"/>
                    <a:pt x="4620" y="251"/>
                    <a:pt x="4620" y="251"/>
                  </a:cubicBezTo>
                  <a:cubicBezTo>
                    <a:pt x="4499" y="403"/>
                    <a:pt x="4347" y="464"/>
                    <a:pt x="4164" y="524"/>
                  </a:cubicBezTo>
                  <a:cubicBezTo>
                    <a:pt x="4124" y="534"/>
                    <a:pt x="4082" y="538"/>
                    <a:pt x="4040" y="538"/>
                  </a:cubicBezTo>
                  <a:cubicBezTo>
                    <a:pt x="3803" y="538"/>
                    <a:pt x="3564" y="397"/>
                    <a:pt x="3435" y="190"/>
                  </a:cubicBezTo>
                  <a:cubicBezTo>
                    <a:pt x="3313" y="38"/>
                    <a:pt x="3192" y="8"/>
                    <a:pt x="3192" y="8"/>
                  </a:cubicBezTo>
                  <a:cubicBezTo>
                    <a:pt x="3164" y="3"/>
                    <a:pt x="3142" y="1"/>
                    <a:pt x="3124" y="1"/>
                  </a:cubicBezTo>
                  <a:close/>
                </a:path>
              </a:pathLst>
            </a:custGeom>
            <a:solidFill>
              <a:schemeClr val="lt1"/>
            </a:solidFill>
            <a:ln w="0">
              <a:noFill/>
            </a:ln>
          </p:spPr>
          <p:style>
            <a:lnRef idx="0"/>
            <a:fillRef idx="0"/>
            <a:effectRef idx="0"/>
            <a:fontRef idx="minor"/>
          </p:style>
          <p:txBody>
            <a:bodyPr tIns="80640" bIns="80640" anchor="ctr">
              <a:noAutofit/>
            </a:bodyPr>
            <a:p>
              <a:endParaRPr b="0" lang="en-US" sz="1400" spc="-1" strike="noStrike">
                <a:solidFill>
                  <a:srgbClr val="000000"/>
                </a:solidFill>
                <a:latin typeface="Arial"/>
              </a:endParaRPr>
            </a:p>
          </p:txBody>
        </p:sp>
        <p:sp>
          <p:nvSpPr>
            <p:cNvPr id="1796" name="Google Shape;2334;p 1"/>
            <p:cNvSpPr/>
            <p:nvPr/>
          </p:nvSpPr>
          <p:spPr>
            <a:xfrm>
              <a:off x="8065440" y="3777480"/>
              <a:ext cx="453600" cy="534600"/>
            </a:xfrm>
            <a:custGeom>
              <a:avLst/>
              <a:gdLst>
                <a:gd name="textAreaLeft" fmla="*/ 0 w 453600"/>
                <a:gd name="textAreaRight" fmla="*/ 453960 w 453600"/>
                <a:gd name="textAreaTop" fmla="*/ 0 h 534600"/>
                <a:gd name="textAreaBottom" fmla="*/ 534960 h 534600"/>
              </a:gdLst>
              <a:ahLst/>
              <a:rect l="textAreaLeft" t="textAreaTop" r="textAreaRight" b="textAreaBottom"/>
              <a:pathLst>
                <a:path w="15108" h="20784">
                  <a:moveTo>
                    <a:pt x="8383" y="0"/>
                  </a:moveTo>
                  <a:cubicBezTo>
                    <a:pt x="8118" y="0"/>
                    <a:pt x="1514" y="1319"/>
                    <a:pt x="943" y="2311"/>
                  </a:cubicBezTo>
                  <a:cubicBezTo>
                    <a:pt x="1" y="3952"/>
                    <a:pt x="1551" y="13588"/>
                    <a:pt x="1399" y="20518"/>
                  </a:cubicBezTo>
                  <a:cubicBezTo>
                    <a:pt x="1399" y="20518"/>
                    <a:pt x="1735" y="20784"/>
                    <a:pt x="2340" y="20784"/>
                  </a:cubicBezTo>
                  <a:cubicBezTo>
                    <a:pt x="2627" y="20784"/>
                    <a:pt x="2974" y="20724"/>
                    <a:pt x="3375" y="20548"/>
                  </a:cubicBezTo>
                  <a:cubicBezTo>
                    <a:pt x="3679" y="17144"/>
                    <a:pt x="5837" y="9575"/>
                    <a:pt x="4469" y="5837"/>
                  </a:cubicBezTo>
                  <a:lnTo>
                    <a:pt x="4469" y="5837"/>
                  </a:lnTo>
                  <a:cubicBezTo>
                    <a:pt x="5836" y="5924"/>
                    <a:pt x="7075" y="6006"/>
                    <a:pt x="8265" y="6006"/>
                  </a:cubicBezTo>
                  <a:cubicBezTo>
                    <a:pt x="9986" y="6006"/>
                    <a:pt x="11601" y="5834"/>
                    <a:pt x="13344" y="5259"/>
                  </a:cubicBezTo>
                  <a:cubicBezTo>
                    <a:pt x="14044" y="5047"/>
                    <a:pt x="14226" y="4591"/>
                    <a:pt x="14651" y="3861"/>
                  </a:cubicBezTo>
                  <a:cubicBezTo>
                    <a:pt x="15107" y="3010"/>
                    <a:pt x="14803" y="1065"/>
                    <a:pt x="14348" y="1"/>
                  </a:cubicBezTo>
                  <a:lnTo>
                    <a:pt x="8390" y="1"/>
                  </a:lnTo>
                  <a:cubicBezTo>
                    <a:pt x="8389" y="1"/>
                    <a:pt x="8386" y="0"/>
                    <a:pt x="8383" y="0"/>
                  </a:cubicBezTo>
                  <a:close/>
                </a:path>
              </a:pathLst>
            </a:custGeom>
            <a:solidFill>
              <a:schemeClr val="accent3"/>
            </a:solidFill>
            <a:ln w="0">
              <a:noFill/>
            </a:ln>
          </p:spPr>
          <p:style>
            <a:lnRef idx="0"/>
            <a:fillRef idx="0"/>
            <a:effectRef idx="0"/>
            <a:fontRef idx="minor"/>
          </p:style>
          <p:txBody>
            <a:bodyPr tIns="91440" bIns="91440" anchor="ctr">
              <a:noAutofit/>
            </a:bodyPr>
            <a:p>
              <a:endParaRPr b="0" lang="en-US" sz="1400" spc="-1" strike="noStrike">
                <a:solidFill>
                  <a:srgbClr val="ffffff"/>
                </a:solidFill>
                <a:latin typeface="Arial"/>
              </a:endParaRPr>
            </a:p>
          </p:txBody>
        </p:sp>
        <p:sp>
          <p:nvSpPr>
            <p:cNvPr id="1797" name="Google Shape;2335;p 1"/>
            <p:cNvSpPr/>
            <p:nvPr/>
          </p:nvSpPr>
          <p:spPr>
            <a:xfrm>
              <a:off x="7624440" y="3481920"/>
              <a:ext cx="181440" cy="63720"/>
            </a:xfrm>
            <a:custGeom>
              <a:avLst/>
              <a:gdLst>
                <a:gd name="textAreaLeft" fmla="*/ 0 w 181440"/>
                <a:gd name="textAreaRight" fmla="*/ 181800 w 181440"/>
                <a:gd name="textAreaTop" fmla="*/ 0 h 63720"/>
                <a:gd name="textAreaBottom" fmla="*/ 64080 h 63720"/>
              </a:gdLst>
              <a:ahLst/>
              <a:rect l="textAreaLeft" t="textAreaTop" r="textAreaRight" b="textAreaBottom"/>
              <a:pathLst>
                <a:path w="6050" h="2486">
                  <a:moveTo>
                    <a:pt x="2858" y="0"/>
                  </a:moveTo>
                  <a:cubicBezTo>
                    <a:pt x="2189" y="0"/>
                    <a:pt x="2037" y="365"/>
                    <a:pt x="1794" y="365"/>
                  </a:cubicBezTo>
                  <a:cubicBezTo>
                    <a:pt x="1573" y="337"/>
                    <a:pt x="597" y="83"/>
                    <a:pt x="285" y="83"/>
                  </a:cubicBezTo>
                  <a:cubicBezTo>
                    <a:pt x="254" y="83"/>
                    <a:pt x="230" y="86"/>
                    <a:pt x="213" y="91"/>
                  </a:cubicBezTo>
                  <a:cubicBezTo>
                    <a:pt x="1" y="152"/>
                    <a:pt x="153" y="304"/>
                    <a:pt x="335" y="395"/>
                  </a:cubicBezTo>
                  <a:cubicBezTo>
                    <a:pt x="578" y="547"/>
                    <a:pt x="912" y="669"/>
                    <a:pt x="1338" y="851"/>
                  </a:cubicBezTo>
                  <a:cubicBezTo>
                    <a:pt x="1764" y="1034"/>
                    <a:pt x="1733" y="1064"/>
                    <a:pt x="2128" y="1216"/>
                  </a:cubicBezTo>
                  <a:cubicBezTo>
                    <a:pt x="2554" y="1368"/>
                    <a:pt x="3071" y="1611"/>
                    <a:pt x="2797" y="1794"/>
                  </a:cubicBezTo>
                  <a:cubicBezTo>
                    <a:pt x="2686" y="1855"/>
                    <a:pt x="2670" y="1872"/>
                    <a:pt x="2654" y="1872"/>
                  </a:cubicBezTo>
                  <a:cubicBezTo>
                    <a:pt x="2635" y="1872"/>
                    <a:pt x="2615" y="1849"/>
                    <a:pt x="2443" y="1849"/>
                  </a:cubicBezTo>
                  <a:cubicBezTo>
                    <a:pt x="2400" y="1849"/>
                    <a:pt x="2346" y="1851"/>
                    <a:pt x="2280" y="1854"/>
                  </a:cubicBezTo>
                  <a:cubicBezTo>
                    <a:pt x="1703" y="1915"/>
                    <a:pt x="1399" y="2250"/>
                    <a:pt x="1764" y="2310"/>
                  </a:cubicBezTo>
                  <a:cubicBezTo>
                    <a:pt x="2058" y="2356"/>
                    <a:pt x="2438" y="2486"/>
                    <a:pt x="2864" y="2486"/>
                  </a:cubicBezTo>
                  <a:cubicBezTo>
                    <a:pt x="3009" y="2486"/>
                    <a:pt x="3159" y="2471"/>
                    <a:pt x="3314" y="2432"/>
                  </a:cubicBezTo>
                  <a:cubicBezTo>
                    <a:pt x="3618" y="2341"/>
                    <a:pt x="3861" y="2250"/>
                    <a:pt x="3982" y="2189"/>
                  </a:cubicBezTo>
                  <a:cubicBezTo>
                    <a:pt x="4104" y="2128"/>
                    <a:pt x="4226" y="2128"/>
                    <a:pt x="4378" y="2128"/>
                  </a:cubicBezTo>
                  <a:lnTo>
                    <a:pt x="5198" y="2158"/>
                  </a:lnTo>
                  <a:lnTo>
                    <a:pt x="6049" y="973"/>
                  </a:lnTo>
                  <a:lnTo>
                    <a:pt x="6049" y="973"/>
                  </a:lnTo>
                  <a:cubicBezTo>
                    <a:pt x="6049" y="973"/>
                    <a:pt x="5745" y="996"/>
                    <a:pt x="5403" y="996"/>
                  </a:cubicBezTo>
                  <a:cubicBezTo>
                    <a:pt x="5061" y="996"/>
                    <a:pt x="4682" y="973"/>
                    <a:pt x="4530" y="882"/>
                  </a:cubicBezTo>
                  <a:cubicBezTo>
                    <a:pt x="4226" y="730"/>
                    <a:pt x="3557" y="0"/>
                    <a:pt x="2858" y="0"/>
                  </a:cubicBezTo>
                  <a:close/>
                </a:path>
              </a:pathLst>
            </a:custGeom>
            <a:solidFill>
              <a:srgbClr val="ad6989"/>
            </a:solidFill>
            <a:ln w="0">
              <a:noFill/>
            </a:ln>
          </p:spPr>
          <p:style>
            <a:lnRef idx="0"/>
            <a:fillRef idx="0"/>
            <a:effectRef idx="0"/>
            <a:fontRef idx="minor"/>
          </p:style>
          <p:txBody>
            <a:bodyPr tIns="84240" bIns="84240" anchor="ctr">
              <a:noAutofit/>
            </a:bodyPr>
            <a:p>
              <a:endParaRPr b="0" lang="en-US" sz="1400" spc="-1" strike="noStrike">
                <a:solidFill>
                  <a:srgbClr val="000000"/>
                </a:solidFill>
                <a:latin typeface="Arial"/>
              </a:endParaRPr>
            </a:p>
          </p:txBody>
        </p:sp>
        <p:sp>
          <p:nvSpPr>
            <p:cNvPr id="1798" name="Google Shape;2336;p 1"/>
            <p:cNvSpPr/>
            <p:nvPr/>
          </p:nvSpPr>
          <p:spPr>
            <a:xfrm>
              <a:off x="7752960" y="3365640"/>
              <a:ext cx="513360" cy="196560"/>
            </a:xfrm>
            <a:custGeom>
              <a:avLst/>
              <a:gdLst>
                <a:gd name="textAreaLeft" fmla="*/ 0 w 513360"/>
                <a:gd name="textAreaRight" fmla="*/ 513720 w 513360"/>
                <a:gd name="textAreaTop" fmla="*/ 0 h 196560"/>
                <a:gd name="textAreaBottom" fmla="*/ 196920 h 196560"/>
              </a:gdLst>
              <a:ahLst/>
              <a:rect l="textAreaLeft" t="textAreaTop" r="textAreaRight" b="textAreaBottom"/>
              <a:pathLst>
                <a:path w="17083" h="7660">
                  <a:moveTo>
                    <a:pt x="17083" y="0"/>
                  </a:moveTo>
                  <a:lnTo>
                    <a:pt x="17083" y="0"/>
                  </a:lnTo>
                  <a:cubicBezTo>
                    <a:pt x="17083" y="0"/>
                    <a:pt x="15472" y="0"/>
                    <a:pt x="14469" y="699"/>
                  </a:cubicBezTo>
                  <a:cubicBezTo>
                    <a:pt x="13922" y="1095"/>
                    <a:pt x="9058" y="4286"/>
                    <a:pt x="8450" y="4590"/>
                  </a:cubicBezTo>
                  <a:cubicBezTo>
                    <a:pt x="7842" y="4924"/>
                    <a:pt x="396" y="5350"/>
                    <a:pt x="396" y="5350"/>
                  </a:cubicBezTo>
                  <a:cubicBezTo>
                    <a:pt x="396" y="5350"/>
                    <a:pt x="0" y="5715"/>
                    <a:pt x="0" y="6231"/>
                  </a:cubicBezTo>
                  <a:cubicBezTo>
                    <a:pt x="0" y="6748"/>
                    <a:pt x="152" y="7204"/>
                    <a:pt x="152" y="7204"/>
                  </a:cubicBezTo>
                  <a:cubicBezTo>
                    <a:pt x="152" y="7204"/>
                    <a:pt x="4963" y="7659"/>
                    <a:pt x="7634" y="7659"/>
                  </a:cubicBezTo>
                  <a:cubicBezTo>
                    <a:pt x="8273" y="7659"/>
                    <a:pt x="8790" y="7633"/>
                    <a:pt x="9089" y="7569"/>
                  </a:cubicBezTo>
                  <a:cubicBezTo>
                    <a:pt x="10639" y="7265"/>
                    <a:pt x="16870" y="4590"/>
                    <a:pt x="16870" y="4590"/>
                  </a:cubicBezTo>
                  <a:lnTo>
                    <a:pt x="17083" y="0"/>
                  </a:lnTo>
                  <a:close/>
                </a:path>
              </a:pathLst>
            </a:custGeom>
            <a:solidFill>
              <a:schemeClr val="accent1"/>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799" name="Google Shape;2337;p 1"/>
            <p:cNvSpPr/>
            <p:nvPr/>
          </p:nvSpPr>
          <p:spPr>
            <a:xfrm>
              <a:off x="8165880" y="3348360"/>
              <a:ext cx="356040" cy="465480"/>
            </a:xfrm>
            <a:custGeom>
              <a:avLst/>
              <a:gdLst>
                <a:gd name="textAreaLeft" fmla="*/ 0 w 356040"/>
                <a:gd name="textAreaRight" fmla="*/ 356400 w 356040"/>
                <a:gd name="textAreaTop" fmla="*/ 0 h 465480"/>
                <a:gd name="textAreaBottom" fmla="*/ 465840 h 465480"/>
              </a:gdLst>
              <a:ahLst/>
              <a:rect l="textAreaLeft" t="textAreaTop" r="textAreaRight" b="textAreaBottom"/>
              <a:pathLst>
                <a:path w="11855" h="18094">
                  <a:moveTo>
                    <a:pt x="6019" y="1"/>
                  </a:moveTo>
                  <a:cubicBezTo>
                    <a:pt x="3827" y="1"/>
                    <a:pt x="1718" y="620"/>
                    <a:pt x="730" y="1356"/>
                  </a:cubicBezTo>
                  <a:cubicBezTo>
                    <a:pt x="0" y="2177"/>
                    <a:pt x="456" y="6615"/>
                    <a:pt x="1216" y="10202"/>
                  </a:cubicBezTo>
                  <a:cubicBezTo>
                    <a:pt x="1702" y="12329"/>
                    <a:pt x="1216" y="14487"/>
                    <a:pt x="1125" y="17405"/>
                  </a:cubicBezTo>
                  <a:cubicBezTo>
                    <a:pt x="1125" y="17405"/>
                    <a:pt x="1599" y="18047"/>
                    <a:pt x="3431" y="18047"/>
                  </a:cubicBezTo>
                  <a:cubicBezTo>
                    <a:pt x="3511" y="18047"/>
                    <a:pt x="3593" y="18046"/>
                    <a:pt x="3678" y="18044"/>
                  </a:cubicBezTo>
                  <a:cubicBezTo>
                    <a:pt x="3832" y="18037"/>
                    <a:pt x="3996" y="18035"/>
                    <a:pt x="4167" y="18035"/>
                  </a:cubicBezTo>
                  <a:cubicBezTo>
                    <a:pt x="4987" y="18035"/>
                    <a:pt x="5980" y="18094"/>
                    <a:pt x="6957" y="18094"/>
                  </a:cubicBezTo>
                  <a:cubicBezTo>
                    <a:pt x="8784" y="18094"/>
                    <a:pt x="10554" y="17888"/>
                    <a:pt x="11034" y="16706"/>
                  </a:cubicBezTo>
                  <a:cubicBezTo>
                    <a:pt x="10152" y="14335"/>
                    <a:pt x="11672" y="4001"/>
                    <a:pt x="11703" y="3423"/>
                  </a:cubicBezTo>
                  <a:cubicBezTo>
                    <a:pt x="11855" y="1752"/>
                    <a:pt x="11155" y="1113"/>
                    <a:pt x="8906" y="414"/>
                  </a:cubicBezTo>
                  <a:cubicBezTo>
                    <a:pt x="7988" y="124"/>
                    <a:pt x="6995" y="1"/>
                    <a:pt x="6019" y="1"/>
                  </a:cubicBezTo>
                  <a:close/>
                </a:path>
              </a:pathLst>
            </a:custGeom>
            <a:solidFill>
              <a:schemeClr val="accent1"/>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1800" name="Google Shape;2338;p 1"/>
            <p:cNvSpPr/>
            <p:nvPr/>
          </p:nvSpPr>
          <p:spPr>
            <a:xfrm>
              <a:off x="8076960" y="3769920"/>
              <a:ext cx="324360" cy="72360"/>
            </a:xfrm>
            <a:custGeom>
              <a:avLst/>
              <a:gdLst>
                <a:gd name="textAreaLeft" fmla="*/ 0 w 324360"/>
                <a:gd name="textAreaRight" fmla="*/ 324720 w 324360"/>
                <a:gd name="textAreaTop" fmla="*/ 0 h 72360"/>
                <a:gd name="textAreaBottom" fmla="*/ 72720 h 72360"/>
              </a:gdLst>
              <a:ahLst/>
              <a:rect l="textAreaLeft" t="textAreaTop" r="textAreaRight" b="textAreaBottom"/>
              <a:pathLst>
                <a:path w="10792" h="2828">
                  <a:moveTo>
                    <a:pt x="1" y="1"/>
                  </a:moveTo>
                  <a:lnTo>
                    <a:pt x="6262" y="2828"/>
                  </a:lnTo>
                  <a:lnTo>
                    <a:pt x="10791" y="852"/>
                  </a:lnTo>
                  <a:lnTo>
                    <a:pt x="1" y="1"/>
                  </a:lnTo>
                  <a:close/>
                </a:path>
              </a:pathLst>
            </a:custGeom>
            <a:solidFill>
              <a:srgbClr val="2f97b3"/>
            </a:solidFill>
            <a:ln w="0">
              <a:noFill/>
            </a:ln>
          </p:spPr>
          <p:style>
            <a:lnRef idx="0"/>
            <a:fillRef idx="0"/>
            <a:effectRef idx="0"/>
            <a:fontRef idx="minor"/>
          </p:style>
          <p:txBody>
            <a:bodyPr tIns="95760" bIns="95760" anchor="ctr">
              <a:noAutofit/>
            </a:bodyPr>
            <a:p>
              <a:endParaRPr b="0" lang="en-US" sz="1400" spc="-1" strike="noStrike">
                <a:solidFill>
                  <a:srgbClr val="000000"/>
                </a:solidFill>
                <a:latin typeface="Arial"/>
              </a:endParaRPr>
            </a:p>
          </p:txBody>
        </p:sp>
        <p:sp>
          <p:nvSpPr>
            <p:cNvPr id="1801" name="Google Shape;2339;p 1"/>
            <p:cNvSpPr/>
            <p:nvPr/>
          </p:nvSpPr>
          <p:spPr>
            <a:xfrm>
              <a:off x="8263800" y="3791880"/>
              <a:ext cx="137880" cy="57600"/>
            </a:xfrm>
            <a:custGeom>
              <a:avLst/>
              <a:gdLst>
                <a:gd name="textAreaLeft" fmla="*/ 0 w 137880"/>
                <a:gd name="textAreaRight" fmla="*/ 138240 w 137880"/>
                <a:gd name="textAreaTop" fmla="*/ 0 h 57600"/>
                <a:gd name="textAreaBottom" fmla="*/ 57960 h 57600"/>
              </a:gdLst>
              <a:ahLst/>
              <a:rect l="textAreaLeft" t="textAreaTop" r="textAreaRight" b="textAreaBottom"/>
              <a:pathLst>
                <a:path w="4591" h="2251">
                  <a:moveTo>
                    <a:pt x="4590" y="1"/>
                  </a:moveTo>
                  <a:lnTo>
                    <a:pt x="1" y="1855"/>
                  </a:lnTo>
                  <a:lnTo>
                    <a:pt x="1" y="2250"/>
                  </a:lnTo>
                  <a:lnTo>
                    <a:pt x="4530" y="366"/>
                  </a:lnTo>
                  <a:lnTo>
                    <a:pt x="4590" y="1"/>
                  </a:lnTo>
                  <a:close/>
                </a:path>
              </a:pathLst>
            </a:custGeom>
            <a:solidFill>
              <a:schemeClr val="lt2"/>
            </a:solidFill>
            <a:ln w="0">
              <a:noFill/>
            </a:ln>
          </p:spPr>
          <p:style>
            <a:lnRef idx="0"/>
            <a:fillRef idx="0"/>
            <a:effectRef idx="0"/>
            <a:fontRef idx="minor"/>
          </p:style>
          <p:txBody>
            <a:bodyPr tIns="76320" bIns="76320" anchor="ctr">
              <a:noAutofit/>
            </a:bodyPr>
            <a:p>
              <a:endParaRPr b="0" lang="en-US" sz="1400" spc="-1" strike="noStrike">
                <a:solidFill>
                  <a:srgbClr val="000000"/>
                </a:solidFill>
                <a:latin typeface="Arial"/>
              </a:endParaRPr>
            </a:p>
          </p:txBody>
        </p:sp>
        <p:sp>
          <p:nvSpPr>
            <p:cNvPr id="1802" name="Google Shape;2340;p 1"/>
            <p:cNvSpPr/>
            <p:nvPr/>
          </p:nvSpPr>
          <p:spPr>
            <a:xfrm>
              <a:off x="8141040" y="3749400"/>
              <a:ext cx="123840" cy="70200"/>
            </a:xfrm>
            <a:custGeom>
              <a:avLst/>
              <a:gdLst>
                <a:gd name="textAreaLeft" fmla="*/ 0 w 123840"/>
                <a:gd name="textAreaRight" fmla="*/ 124200 w 123840"/>
                <a:gd name="textAreaTop" fmla="*/ 0 h 70200"/>
                <a:gd name="textAreaBottom" fmla="*/ 70560 h 70200"/>
              </a:gdLst>
              <a:ahLst/>
              <a:rect l="textAreaLeft" t="textAreaTop" r="textAreaRight" b="textAreaBottom"/>
              <a:pathLst>
                <a:path w="4137" h="2742">
                  <a:moveTo>
                    <a:pt x="3498" y="1"/>
                  </a:moveTo>
                  <a:lnTo>
                    <a:pt x="2586" y="426"/>
                  </a:lnTo>
                  <a:cubicBezTo>
                    <a:pt x="2586" y="426"/>
                    <a:pt x="2198" y="110"/>
                    <a:pt x="1669" y="110"/>
                  </a:cubicBezTo>
                  <a:cubicBezTo>
                    <a:pt x="1429" y="110"/>
                    <a:pt x="1160" y="175"/>
                    <a:pt x="884" y="365"/>
                  </a:cubicBezTo>
                  <a:cubicBezTo>
                    <a:pt x="0" y="925"/>
                    <a:pt x="830" y="2742"/>
                    <a:pt x="1463" y="2742"/>
                  </a:cubicBezTo>
                  <a:cubicBezTo>
                    <a:pt x="1483" y="2742"/>
                    <a:pt x="1503" y="2740"/>
                    <a:pt x="1522" y="2736"/>
                  </a:cubicBezTo>
                  <a:cubicBezTo>
                    <a:pt x="2191" y="2584"/>
                    <a:pt x="4136" y="1338"/>
                    <a:pt x="4136" y="1338"/>
                  </a:cubicBezTo>
                  <a:lnTo>
                    <a:pt x="3498" y="1"/>
                  </a:lnTo>
                  <a:close/>
                </a:path>
              </a:pathLst>
            </a:custGeom>
            <a:solidFill>
              <a:srgbClr val="feaf84"/>
            </a:solidFill>
            <a:ln w="0">
              <a:noFill/>
            </a:ln>
          </p:spPr>
          <p:style>
            <a:lnRef idx="0"/>
            <a:fillRef idx="0"/>
            <a:effectRef idx="0"/>
            <a:fontRef idx="minor"/>
          </p:style>
          <p:txBody>
            <a:bodyPr tIns="92880" bIns="92880" anchor="ctr">
              <a:noAutofit/>
            </a:bodyPr>
            <a:p>
              <a:endParaRPr b="0" lang="en-US" sz="1400" spc="-1" strike="noStrike">
                <a:solidFill>
                  <a:srgbClr val="000000"/>
                </a:solidFill>
                <a:latin typeface="Arial"/>
              </a:endParaRPr>
            </a:p>
          </p:txBody>
        </p:sp>
        <p:sp>
          <p:nvSpPr>
            <p:cNvPr id="1803" name="Google Shape;2341;p 1"/>
            <p:cNvSpPr/>
            <p:nvPr/>
          </p:nvSpPr>
          <p:spPr>
            <a:xfrm>
              <a:off x="8228880" y="3375000"/>
              <a:ext cx="324000" cy="421200"/>
            </a:xfrm>
            <a:custGeom>
              <a:avLst/>
              <a:gdLst>
                <a:gd name="textAreaLeft" fmla="*/ 0 w 324000"/>
                <a:gd name="textAreaRight" fmla="*/ 324360 w 324000"/>
                <a:gd name="textAreaTop" fmla="*/ 0 h 421200"/>
                <a:gd name="textAreaBottom" fmla="*/ 421560 h 421200"/>
              </a:gdLst>
              <a:ahLst/>
              <a:rect l="textAreaLeft" t="textAreaTop" r="textAreaRight" b="textAreaBottom"/>
              <a:pathLst>
                <a:path w="10792" h="16376">
                  <a:moveTo>
                    <a:pt x="8181" y="0"/>
                  </a:moveTo>
                  <a:cubicBezTo>
                    <a:pt x="7031" y="0"/>
                    <a:pt x="6648" y="1641"/>
                    <a:pt x="6505" y="2667"/>
                  </a:cubicBezTo>
                  <a:cubicBezTo>
                    <a:pt x="6414" y="3488"/>
                    <a:pt x="6596" y="4551"/>
                    <a:pt x="6688" y="5372"/>
                  </a:cubicBezTo>
                  <a:cubicBezTo>
                    <a:pt x="6840" y="6922"/>
                    <a:pt x="6992" y="8472"/>
                    <a:pt x="7144" y="10023"/>
                  </a:cubicBezTo>
                  <a:cubicBezTo>
                    <a:pt x="6201" y="10418"/>
                    <a:pt x="5320" y="11026"/>
                    <a:pt x="4499" y="11634"/>
                  </a:cubicBezTo>
                  <a:cubicBezTo>
                    <a:pt x="2706" y="13001"/>
                    <a:pt x="153" y="14521"/>
                    <a:pt x="153" y="14521"/>
                  </a:cubicBezTo>
                  <a:cubicBezTo>
                    <a:pt x="153" y="14521"/>
                    <a:pt x="1" y="15129"/>
                    <a:pt x="92" y="15433"/>
                  </a:cubicBezTo>
                  <a:cubicBezTo>
                    <a:pt x="244" y="16223"/>
                    <a:pt x="760" y="16375"/>
                    <a:pt x="760" y="16375"/>
                  </a:cubicBezTo>
                  <a:cubicBezTo>
                    <a:pt x="760" y="16375"/>
                    <a:pt x="8238" y="13336"/>
                    <a:pt x="9423" y="11725"/>
                  </a:cubicBezTo>
                  <a:cubicBezTo>
                    <a:pt x="10214" y="10661"/>
                    <a:pt x="10092" y="8533"/>
                    <a:pt x="10153" y="7287"/>
                  </a:cubicBezTo>
                  <a:cubicBezTo>
                    <a:pt x="10244" y="5433"/>
                    <a:pt x="10791" y="418"/>
                    <a:pt x="8420" y="23"/>
                  </a:cubicBezTo>
                  <a:cubicBezTo>
                    <a:pt x="8337" y="7"/>
                    <a:pt x="8257" y="0"/>
                    <a:pt x="8181" y="0"/>
                  </a:cubicBezTo>
                  <a:close/>
                </a:path>
              </a:pathLst>
            </a:custGeom>
            <a:solidFill>
              <a:schemeClr val="accent1"/>
            </a:solidFill>
            <a:ln w="0">
              <a:noFill/>
            </a:ln>
          </p:spPr>
          <p:style>
            <a:lnRef idx="0"/>
            <a:fillRef idx="0"/>
            <a:effectRef idx="0"/>
            <a:fontRef idx="minor"/>
          </p:style>
          <p:txBody>
            <a:bodyPr tIns="91440" bIns="91440" anchor="ctr">
              <a:noAutofit/>
            </a:bodyPr>
            <a:p>
              <a:endParaRPr b="0" lang="en-US" sz="1400" spc="-1" strike="noStrike">
                <a:solidFill>
                  <a:srgbClr val="000000"/>
                </a:solidFill>
                <a:latin typeface="Arial"/>
              </a:endParaRPr>
            </a:p>
          </p:txBody>
        </p:sp>
        <p:sp>
          <p:nvSpPr>
            <p:cNvPr id="1804" name="Google Shape;2342;p 1"/>
            <p:cNvSpPr/>
            <p:nvPr/>
          </p:nvSpPr>
          <p:spPr>
            <a:xfrm>
              <a:off x="7938360" y="3594600"/>
              <a:ext cx="324720" cy="254880"/>
            </a:xfrm>
            <a:custGeom>
              <a:avLst/>
              <a:gdLst>
                <a:gd name="textAreaLeft" fmla="*/ 0 w 324720"/>
                <a:gd name="textAreaRight" fmla="*/ 325080 w 324720"/>
                <a:gd name="textAreaTop" fmla="*/ 0 h 254880"/>
                <a:gd name="textAreaBottom" fmla="*/ 255240 h 254880"/>
              </a:gdLst>
              <a:ahLst/>
              <a:rect l="textAreaLeft" t="textAreaTop" r="textAreaRight" b="textAreaBottom"/>
              <a:pathLst>
                <a:path w="10819" h="9918">
                  <a:moveTo>
                    <a:pt x="603" y="1"/>
                  </a:moveTo>
                  <a:cubicBezTo>
                    <a:pt x="277" y="1"/>
                    <a:pt x="0" y="285"/>
                    <a:pt x="28" y="647"/>
                  </a:cubicBezTo>
                  <a:lnTo>
                    <a:pt x="332" y="7638"/>
                  </a:lnTo>
                  <a:cubicBezTo>
                    <a:pt x="332" y="7972"/>
                    <a:pt x="575" y="8245"/>
                    <a:pt x="910" y="8306"/>
                  </a:cubicBezTo>
                  <a:lnTo>
                    <a:pt x="10819" y="9917"/>
                  </a:lnTo>
                  <a:lnTo>
                    <a:pt x="10484" y="2075"/>
                  </a:lnTo>
                  <a:cubicBezTo>
                    <a:pt x="10484" y="1802"/>
                    <a:pt x="10271" y="1558"/>
                    <a:pt x="9998" y="1528"/>
                  </a:cubicBezTo>
                  <a:lnTo>
                    <a:pt x="697" y="8"/>
                  </a:lnTo>
                  <a:cubicBezTo>
                    <a:pt x="665" y="3"/>
                    <a:pt x="634" y="1"/>
                    <a:pt x="603" y="1"/>
                  </a:cubicBezTo>
                  <a:close/>
                </a:path>
              </a:pathLst>
            </a:custGeom>
            <a:solidFill>
              <a:schemeClr val="lt2"/>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805" name="Google Shape;2343;p 1"/>
            <p:cNvSpPr/>
            <p:nvPr/>
          </p:nvSpPr>
          <p:spPr>
            <a:xfrm>
              <a:off x="8241840" y="3159720"/>
              <a:ext cx="176760" cy="207720"/>
            </a:xfrm>
            <a:custGeom>
              <a:avLst/>
              <a:gdLst>
                <a:gd name="textAreaLeft" fmla="*/ 0 w 176760"/>
                <a:gd name="textAreaRight" fmla="*/ 177120 w 176760"/>
                <a:gd name="textAreaTop" fmla="*/ 0 h 207720"/>
                <a:gd name="textAreaBottom" fmla="*/ 208080 h 207720"/>
              </a:gdLst>
              <a:ahLst/>
              <a:rect l="textAreaLeft" t="textAreaTop" r="textAreaRight" b="textAreaBottom"/>
              <a:pathLst>
                <a:path w="5897" h="8085">
                  <a:moveTo>
                    <a:pt x="2503" y="1"/>
                  </a:moveTo>
                  <a:cubicBezTo>
                    <a:pt x="1676" y="1"/>
                    <a:pt x="981" y="363"/>
                    <a:pt x="942" y="1519"/>
                  </a:cubicBezTo>
                  <a:cubicBezTo>
                    <a:pt x="942" y="1519"/>
                    <a:pt x="486" y="3404"/>
                    <a:pt x="304" y="3890"/>
                  </a:cubicBezTo>
                  <a:cubicBezTo>
                    <a:pt x="243" y="4042"/>
                    <a:pt x="0" y="4528"/>
                    <a:pt x="31" y="4711"/>
                  </a:cubicBezTo>
                  <a:cubicBezTo>
                    <a:pt x="91" y="4832"/>
                    <a:pt x="365" y="4802"/>
                    <a:pt x="486" y="4832"/>
                  </a:cubicBezTo>
                  <a:cubicBezTo>
                    <a:pt x="730" y="4923"/>
                    <a:pt x="365" y="6474"/>
                    <a:pt x="882" y="6626"/>
                  </a:cubicBezTo>
                  <a:cubicBezTo>
                    <a:pt x="1246" y="6707"/>
                    <a:pt x="1571" y="6720"/>
                    <a:pt x="1872" y="6720"/>
                  </a:cubicBezTo>
                  <a:cubicBezTo>
                    <a:pt x="2023" y="6720"/>
                    <a:pt x="2168" y="6717"/>
                    <a:pt x="2310" y="6717"/>
                  </a:cubicBezTo>
                  <a:cubicBezTo>
                    <a:pt x="2310" y="6747"/>
                    <a:pt x="2189" y="7568"/>
                    <a:pt x="2189" y="7568"/>
                  </a:cubicBezTo>
                  <a:lnTo>
                    <a:pt x="2310" y="8085"/>
                  </a:lnTo>
                  <a:lnTo>
                    <a:pt x="3252" y="8085"/>
                  </a:lnTo>
                  <a:lnTo>
                    <a:pt x="4529" y="7750"/>
                  </a:lnTo>
                  <a:cubicBezTo>
                    <a:pt x="4529" y="7750"/>
                    <a:pt x="4590" y="6078"/>
                    <a:pt x="4651" y="5896"/>
                  </a:cubicBezTo>
                  <a:cubicBezTo>
                    <a:pt x="4681" y="5774"/>
                    <a:pt x="5167" y="5319"/>
                    <a:pt x="5532" y="4467"/>
                  </a:cubicBezTo>
                  <a:cubicBezTo>
                    <a:pt x="5745" y="3981"/>
                    <a:pt x="5897" y="3495"/>
                    <a:pt x="5897" y="3191"/>
                  </a:cubicBezTo>
                  <a:cubicBezTo>
                    <a:pt x="5897" y="2279"/>
                    <a:pt x="5866" y="1367"/>
                    <a:pt x="5289" y="911"/>
                  </a:cubicBezTo>
                  <a:cubicBezTo>
                    <a:pt x="4958" y="650"/>
                    <a:pt x="3611" y="1"/>
                    <a:pt x="2503" y="1"/>
                  </a:cubicBezTo>
                  <a:close/>
                </a:path>
              </a:pathLst>
            </a:custGeom>
            <a:solidFill>
              <a:srgbClr val="ad6989"/>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806" name="Google Shape;2344;p 1"/>
            <p:cNvSpPr/>
            <p:nvPr/>
          </p:nvSpPr>
          <p:spPr>
            <a:xfrm>
              <a:off x="8236080" y="3144600"/>
              <a:ext cx="210960" cy="168480"/>
            </a:xfrm>
            <a:custGeom>
              <a:avLst/>
              <a:gdLst>
                <a:gd name="textAreaLeft" fmla="*/ 0 w 210960"/>
                <a:gd name="textAreaRight" fmla="*/ 211320 w 210960"/>
                <a:gd name="textAreaTop" fmla="*/ 0 h 168480"/>
                <a:gd name="textAreaBottom" fmla="*/ 168840 h 168480"/>
              </a:gdLst>
              <a:ahLst/>
              <a:rect l="textAreaLeft" t="textAreaTop" r="textAreaRight" b="textAreaBottom"/>
              <a:pathLst>
                <a:path w="7033" h="6549">
                  <a:moveTo>
                    <a:pt x="872" y="1"/>
                  </a:moveTo>
                  <a:cubicBezTo>
                    <a:pt x="0" y="1"/>
                    <a:pt x="159" y="1383"/>
                    <a:pt x="258" y="1802"/>
                  </a:cubicBezTo>
                  <a:cubicBezTo>
                    <a:pt x="288" y="2045"/>
                    <a:pt x="592" y="2106"/>
                    <a:pt x="653" y="2197"/>
                  </a:cubicBezTo>
                  <a:cubicBezTo>
                    <a:pt x="683" y="2288"/>
                    <a:pt x="592" y="2744"/>
                    <a:pt x="592" y="2927"/>
                  </a:cubicBezTo>
                  <a:cubicBezTo>
                    <a:pt x="592" y="3109"/>
                    <a:pt x="896" y="3231"/>
                    <a:pt x="896" y="3231"/>
                  </a:cubicBezTo>
                  <a:cubicBezTo>
                    <a:pt x="896" y="3231"/>
                    <a:pt x="987" y="2744"/>
                    <a:pt x="1018" y="2684"/>
                  </a:cubicBezTo>
                  <a:cubicBezTo>
                    <a:pt x="1018" y="2623"/>
                    <a:pt x="1139" y="2137"/>
                    <a:pt x="1170" y="2137"/>
                  </a:cubicBezTo>
                  <a:cubicBezTo>
                    <a:pt x="1291" y="2076"/>
                    <a:pt x="1383" y="2076"/>
                    <a:pt x="1383" y="2076"/>
                  </a:cubicBezTo>
                  <a:cubicBezTo>
                    <a:pt x="1535" y="2015"/>
                    <a:pt x="2234" y="1985"/>
                    <a:pt x="2568" y="1985"/>
                  </a:cubicBezTo>
                  <a:cubicBezTo>
                    <a:pt x="2659" y="1985"/>
                    <a:pt x="2750" y="2045"/>
                    <a:pt x="2750" y="2137"/>
                  </a:cubicBezTo>
                  <a:cubicBezTo>
                    <a:pt x="2720" y="3261"/>
                    <a:pt x="3267" y="3444"/>
                    <a:pt x="3510" y="3474"/>
                  </a:cubicBezTo>
                  <a:cubicBezTo>
                    <a:pt x="3571" y="3474"/>
                    <a:pt x="3632" y="3535"/>
                    <a:pt x="3632" y="3595"/>
                  </a:cubicBezTo>
                  <a:cubicBezTo>
                    <a:pt x="3618" y="4400"/>
                    <a:pt x="3782" y="4625"/>
                    <a:pt x="3970" y="4625"/>
                  </a:cubicBezTo>
                  <a:cubicBezTo>
                    <a:pt x="4208" y="4625"/>
                    <a:pt x="4483" y="4264"/>
                    <a:pt x="4483" y="4264"/>
                  </a:cubicBezTo>
                  <a:cubicBezTo>
                    <a:pt x="4756" y="4477"/>
                    <a:pt x="4696" y="5480"/>
                    <a:pt x="4726" y="6058"/>
                  </a:cubicBezTo>
                  <a:cubicBezTo>
                    <a:pt x="4726" y="6331"/>
                    <a:pt x="4817" y="6544"/>
                    <a:pt x="4817" y="6544"/>
                  </a:cubicBezTo>
                  <a:cubicBezTo>
                    <a:pt x="4817" y="6544"/>
                    <a:pt x="4846" y="6549"/>
                    <a:pt x="4895" y="6549"/>
                  </a:cubicBezTo>
                  <a:cubicBezTo>
                    <a:pt x="4968" y="6549"/>
                    <a:pt x="5085" y="6538"/>
                    <a:pt x="5212" y="6483"/>
                  </a:cubicBezTo>
                  <a:cubicBezTo>
                    <a:pt x="5273" y="6453"/>
                    <a:pt x="5638" y="6058"/>
                    <a:pt x="5729" y="6027"/>
                  </a:cubicBezTo>
                  <a:cubicBezTo>
                    <a:pt x="6185" y="5662"/>
                    <a:pt x="6459" y="5115"/>
                    <a:pt x="6671" y="3383"/>
                  </a:cubicBezTo>
                  <a:cubicBezTo>
                    <a:pt x="7032" y="717"/>
                    <a:pt x="4477" y="334"/>
                    <a:pt x="3499" y="334"/>
                  </a:cubicBezTo>
                  <a:cubicBezTo>
                    <a:pt x="3406" y="334"/>
                    <a:pt x="3328" y="338"/>
                    <a:pt x="3267" y="343"/>
                  </a:cubicBezTo>
                  <a:cubicBezTo>
                    <a:pt x="3095" y="363"/>
                    <a:pt x="2885" y="374"/>
                    <a:pt x="2674" y="374"/>
                  </a:cubicBezTo>
                  <a:cubicBezTo>
                    <a:pt x="2251" y="374"/>
                    <a:pt x="1818" y="333"/>
                    <a:pt x="1656" y="252"/>
                  </a:cubicBezTo>
                  <a:cubicBezTo>
                    <a:pt x="1330" y="75"/>
                    <a:pt x="1074" y="1"/>
                    <a:pt x="872" y="1"/>
                  </a:cubicBezTo>
                  <a:close/>
                </a:path>
              </a:pathLst>
            </a:custGeom>
            <a:solidFill>
              <a:schemeClr val="dk2"/>
            </a:solidFill>
            <a:ln w="0">
              <a:noFill/>
            </a:ln>
          </p:spPr>
          <p:style>
            <a:lnRef idx="0"/>
            <a:fillRef idx="0"/>
            <a:effectRef idx="0"/>
            <a:fontRef idx="minor"/>
          </p:style>
          <p:txBody>
            <a:bodyPr tIns="182880" bIns="182880" anchor="ctr">
              <a:noAutofit/>
            </a:bodyPr>
            <a:p>
              <a:endParaRPr b="0" lang="en-US" sz="1400" spc="-1" strike="noStrike">
                <a:solidFill>
                  <a:srgbClr val="000000"/>
                </a:solidFill>
                <a:latin typeface="Arial"/>
              </a:endParaRPr>
            </a:p>
          </p:txBody>
        </p:sp>
        <p:sp>
          <p:nvSpPr>
            <p:cNvPr id="1807" name="Google Shape;2345;p 1"/>
            <p:cNvSpPr/>
            <p:nvPr/>
          </p:nvSpPr>
          <p:spPr>
            <a:xfrm>
              <a:off x="8364240" y="3239280"/>
              <a:ext cx="39960" cy="44640"/>
            </a:xfrm>
            <a:custGeom>
              <a:avLst/>
              <a:gdLst>
                <a:gd name="textAreaLeft" fmla="*/ 0 w 39960"/>
                <a:gd name="textAreaRight" fmla="*/ 40320 w 39960"/>
                <a:gd name="textAreaTop" fmla="*/ 0 h 44640"/>
                <a:gd name="textAreaBottom" fmla="*/ 45000 h 44640"/>
              </a:gdLst>
              <a:ahLst/>
              <a:rect l="textAreaLeft" t="textAreaTop" r="textAreaRight" b="textAreaBottom"/>
              <a:pathLst>
                <a:path w="1338" h="1743">
                  <a:moveTo>
                    <a:pt x="604" y="0"/>
                  </a:moveTo>
                  <a:cubicBezTo>
                    <a:pt x="205" y="0"/>
                    <a:pt x="152" y="526"/>
                    <a:pt x="152" y="526"/>
                  </a:cubicBezTo>
                  <a:cubicBezTo>
                    <a:pt x="0" y="1104"/>
                    <a:pt x="0" y="1742"/>
                    <a:pt x="0" y="1742"/>
                  </a:cubicBezTo>
                  <a:cubicBezTo>
                    <a:pt x="1338" y="1712"/>
                    <a:pt x="1338" y="131"/>
                    <a:pt x="699" y="10"/>
                  </a:cubicBezTo>
                  <a:cubicBezTo>
                    <a:pt x="665" y="3"/>
                    <a:pt x="633" y="0"/>
                    <a:pt x="604" y="0"/>
                  </a:cubicBezTo>
                  <a:close/>
                </a:path>
              </a:pathLst>
            </a:custGeom>
            <a:solidFill>
              <a:srgbClr val="ad6989"/>
            </a:solidFill>
            <a:ln w="0">
              <a:noFill/>
            </a:ln>
          </p:spPr>
          <p:style>
            <a:lnRef idx="0"/>
            <a:fillRef idx="0"/>
            <a:effectRef idx="0"/>
            <a:fontRef idx="minor"/>
          </p:style>
          <p:txBody>
            <a:bodyPr tIns="59040" bIns="59040" anchor="ctr">
              <a:noAutofit/>
            </a:bodyPr>
            <a:p>
              <a:endParaRPr b="0" lang="en-US" sz="1400" spc="-1" strike="noStrike">
                <a:solidFill>
                  <a:srgbClr val="000000"/>
                </a:solidFill>
                <a:latin typeface="Arial"/>
              </a:endParaRPr>
            </a:p>
          </p:txBody>
        </p:sp>
        <p:sp>
          <p:nvSpPr>
            <p:cNvPr id="1808" name="Google Shape;2346;p 1"/>
            <p:cNvSpPr/>
            <p:nvPr/>
          </p:nvSpPr>
          <p:spPr>
            <a:xfrm>
              <a:off x="8310960" y="3331080"/>
              <a:ext cx="90360" cy="61560"/>
            </a:xfrm>
            <a:custGeom>
              <a:avLst/>
              <a:gdLst>
                <a:gd name="textAreaLeft" fmla="*/ 0 w 90360"/>
                <a:gd name="textAreaRight" fmla="*/ 90720 w 90360"/>
                <a:gd name="textAreaTop" fmla="*/ 0 h 61560"/>
                <a:gd name="textAreaBottom" fmla="*/ 61920 h 61560"/>
              </a:gdLst>
              <a:ahLst/>
              <a:rect l="textAreaLeft" t="textAreaTop" r="textAreaRight" b="textAreaBottom"/>
              <a:pathLst>
                <a:path w="3010" h="2403">
                  <a:moveTo>
                    <a:pt x="2401" y="1"/>
                  </a:moveTo>
                  <a:cubicBezTo>
                    <a:pt x="1642" y="457"/>
                    <a:pt x="0" y="1399"/>
                    <a:pt x="0" y="1399"/>
                  </a:cubicBezTo>
                  <a:lnTo>
                    <a:pt x="395" y="2402"/>
                  </a:lnTo>
                  <a:cubicBezTo>
                    <a:pt x="395" y="2402"/>
                    <a:pt x="2006" y="1521"/>
                    <a:pt x="2341" y="1338"/>
                  </a:cubicBezTo>
                  <a:cubicBezTo>
                    <a:pt x="2736" y="1126"/>
                    <a:pt x="3009" y="822"/>
                    <a:pt x="3009" y="822"/>
                  </a:cubicBezTo>
                  <a:cubicBezTo>
                    <a:pt x="2736" y="335"/>
                    <a:pt x="2401" y="1"/>
                    <a:pt x="2401" y="1"/>
                  </a:cubicBezTo>
                  <a:close/>
                </a:path>
              </a:pathLst>
            </a:custGeom>
            <a:solidFill>
              <a:schemeClr val="lt1"/>
            </a:solidFill>
            <a:ln w="0">
              <a:noFill/>
            </a:ln>
          </p:spPr>
          <p:style>
            <a:lnRef idx="0"/>
            <a:fillRef idx="0"/>
            <a:effectRef idx="0"/>
            <a:fontRef idx="minor"/>
          </p:style>
          <p:txBody>
            <a:bodyPr tIns="81360" bIns="81360" anchor="ctr">
              <a:noAutofit/>
            </a:bodyPr>
            <a:p>
              <a:endParaRPr b="0" lang="en-US" sz="1400" spc="-1" strike="noStrike">
                <a:solidFill>
                  <a:srgbClr val="000000"/>
                </a:solidFill>
                <a:latin typeface="Arial"/>
              </a:endParaRPr>
            </a:p>
          </p:txBody>
        </p:sp>
        <p:sp>
          <p:nvSpPr>
            <p:cNvPr id="1809" name="Google Shape;2347;p 1"/>
            <p:cNvSpPr/>
            <p:nvPr/>
          </p:nvSpPr>
          <p:spPr>
            <a:xfrm>
              <a:off x="8283960" y="3333600"/>
              <a:ext cx="27000" cy="53640"/>
            </a:xfrm>
            <a:custGeom>
              <a:avLst/>
              <a:gdLst>
                <a:gd name="textAreaLeft" fmla="*/ 0 w 27000"/>
                <a:gd name="textAreaRight" fmla="*/ 27360 w 27000"/>
                <a:gd name="textAreaTop" fmla="*/ 0 h 53640"/>
                <a:gd name="textAreaBottom" fmla="*/ 54000 h 53640"/>
              </a:gdLst>
              <a:ahLst/>
              <a:rect l="textAreaLeft" t="textAreaTop" r="textAreaRight" b="textAreaBottom"/>
              <a:pathLst>
                <a:path w="913" h="2098">
                  <a:moveTo>
                    <a:pt x="912" y="0"/>
                  </a:moveTo>
                  <a:lnTo>
                    <a:pt x="912" y="0"/>
                  </a:lnTo>
                  <a:cubicBezTo>
                    <a:pt x="669" y="91"/>
                    <a:pt x="213" y="578"/>
                    <a:pt x="213" y="578"/>
                  </a:cubicBezTo>
                  <a:cubicBezTo>
                    <a:pt x="0" y="1277"/>
                    <a:pt x="152" y="2097"/>
                    <a:pt x="152" y="2097"/>
                  </a:cubicBezTo>
                  <a:cubicBezTo>
                    <a:pt x="365" y="1702"/>
                    <a:pt x="639" y="1520"/>
                    <a:pt x="912" y="1307"/>
                  </a:cubicBezTo>
                  <a:cubicBezTo>
                    <a:pt x="791" y="912"/>
                    <a:pt x="912" y="0"/>
                    <a:pt x="912" y="0"/>
                  </a:cubicBezTo>
                  <a:close/>
                </a:path>
              </a:pathLst>
            </a:custGeom>
            <a:solidFill>
              <a:schemeClr val="lt1"/>
            </a:solidFill>
            <a:ln w="0">
              <a:noFill/>
            </a:ln>
          </p:spPr>
          <p:style>
            <a:lnRef idx="0"/>
            <a:fillRef idx="0"/>
            <a:effectRef idx="0"/>
            <a:fontRef idx="minor"/>
          </p:style>
          <p:txBody>
            <a:bodyPr tIns="71280" bIns="71280" anchor="ctr">
              <a:noAutofit/>
            </a:bodyPr>
            <a:p>
              <a:endParaRPr b="0" lang="en-US" sz="1400" spc="-1" strike="noStrike">
                <a:solidFill>
                  <a:srgbClr val="000000"/>
                </a:solidFill>
                <a:latin typeface="Arial"/>
              </a:endParaRPr>
            </a:p>
          </p:txBody>
        </p:sp>
      </p:grpSp>
      <p:sp>
        <p:nvSpPr>
          <p:cNvPr id="1810" name=""/>
          <p:cNvSpPr txBox="1"/>
          <p:nvPr/>
        </p:nvSpPr>
        <p:spPr>
          <a:xfrm>
            <a:off x="228600" y="1143000"/>
            <a:ext cx="5257800" cy="3212640"/>
          </a:xfrm>
          <a:prstGeom prst="rect">
            <a:avLst/>
          </a:prstGeom>
          <a:noFill/>
          <a:ln w="0">
            <a:noFill/>
          </a:ln>
        </p:spPr>
        <p:txBody>
          <a:bodyPr lIns="90000" rIns="90000" tIns="45000" bIns="45000" anchor="t">
            <a:noAutofit/>
          </a:bodyPr>
          <a:p>
            <a:pPr>
              <a:lnSpc>
                <a:spcPct val="150000"/>
              </a:lnSpc>
            </a:pPr>
            <a:r>
              <a:rPr b="0" lang="en-US" sz="2100" spc="-1" strike="noStrike">
                <a:solidFill>
                  <a:srgbClr val="000000"/>
                </a:solidFill>
                <a:latin typeface="Arial"/>
              </a:rPr>
              <a:t>I used salary prediction to know what's most thing affected to salary such as years of experience if you have a lot of years of experience you will earn a high salary also depends on the job role, and rating if it is high it will be have a high salary .So make sure you do all things make earn high </a:t>
            </a:r>
            <a:endParaRPr b="0" lang="en-US"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811" name="Google Shape;1816;p64"/>
          <p:cNvGrpSpPr/>
          <p:nvPr/>
        </p:nvGrpSpPr>
        <p:grpSpPr>
          <a:xfrm>
            <a:off x="713160" y="1128600"/>
            <a:ext cx="1696680" cy="2999520"/>
            <a:chOff x="713160" y="1128600"/>
            <a:chExt cx="1696680" cy="2999520"/>
          </a:xfrm>
        </p:grpSpPr>
        <p:sp>
          <p:nvSpPr>
            <p:cNvPr id="1812" name="Google Shape;1817;p64"/>
            <p:cNvSpPr/>
            <p:nvPr/>
          </p:nvSpPr>
          <p:spPr>
            <a:xfrm>
              <a:off x="1323000" y="1128600"/>
              <a:ext cx="619560" cy="611640"/>
            </a:xfrm>
            <a:custGeom>
              <a:avLst/>
              <a:gdLst>
                <a:gd name="textAreaLeft" fmla="*/ 0 w 619560"/>
                <a:gd name="textAreaRight" fmla="*/ 620640 w 619560"/>
                <a:gd name="textAreaTop" fmla="*/ 0 h 611640"/>
                <a:gd name="textAreaBottom" fmla="*/ 612720 h 611640"/>
              </a:gdLst>
              <a:ahLst/>
              <a:rect l="textAreaLeft" t="textAreaTop" r="textAreaRight" b="textAreaBottom"/>
              <a:pathLst>
                <a:path w="24819" h="24504">
                  <a:moveTo>
                    <a:pt x="7162" y="1"/>
                  </a:moveTo>
                  <a:cubicBezTo>
                    <a:pt x="6945" y="1"/>
                    <a:pt x="6714" y="113"/>
                    <a:pt x="6539" y="338"/>
                  </a:cubicBezTo>
                  <a:cubicBezTo>
                    <a:pt x="1" y="8444"/>
                    <a:pt x="1201" y="17884"/>
                    <a:pt x="1635" y="20319"/>
                  </a:cubicBezTo>
                  <a:cubicBezTo>
                    <a:pt x="1702" y="20686"/>
                    <a:pt x="1902" y="20920"/>
                    <a:pt x="2169" y="20986"/>
                  </a:cubicBezTo>
                  <a:lnTo>
                    <a:pt x="17813" y="24489"/>
                  </a:lnTo>
                  <a:cubicBezTo>
                    <a:pt x="17855" y="24499"/>
                    <a:pt x="17898" y="24504"/>
                    <a:pt x="17940" y="24504"/>
                  </a:cubicBezTo>
                  <a:cubicBezTo>
                    <a:pt x="18466" y="24504"/>
                    <a:pt x="18978" y="23760"/>
                    <a:pt x="18947" y="22988"/>
                  </a:cubicBezTo>
                  <a:cubicBezTo>
                    <a:pt x="18714" y="15483"/>
                    <a:pt x="21983" y="11213"/>
                    <a:pt x="24151" y="9211"/>
                  </a:cubicBezTo>
                  <a:cubicBezTo>
                    <a:pt x="24785" y="8644"/>
                    <a:pt x="24818" y="7310"/>
                    <a:pt x="24151" y="7043"/>
                  </a:cubicBezTo>
                  <a:lnTo>
                    <a:pt x="7373" y="38"/>
                  </a:lnTo>
                  <a:cubicBezTo>
                    <a:pt x="7306" y="13"/>
                    <a:pt x="7235" y="1"/>
                    <a:pt x="7162" y="1"/>
                  </a:cubicBezTo>
                  <a:close/>
                </a:path>
              </a:pathLst>
            </a:custGeom>
            <a:solidFill>
              <a:srgbClr val="4b8e67"/>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813" name="Google Shape;1818;p64"/>
            <p:cNvSpPr/>
            <p:nvPr/>
          </p:nvSpPr>
          <p:spPr>
            <a:xfrm>
              <a:off x="1383840" y="1189800"/>
              <a:ext cx="489240" cy="488520"/>
            </a:xfrm>
            <a:custGeom>
              <a:avLst/>
              <a:gdLst>
                <a:gd name="textAreaLeft" fmla="*/ 0 w 489240"/>
                <a:gd name="textAreaRight" fmla="*/ 490320 w 489240"/>
                <a:gd name="textAreaTop" fmla="*/ 0 h 488520"/>
                <a:gd name="textAreaBottom" fmla="*/ 489600 h 488520"/>
              </a:gdLst>
              <a:ahLst/>
              <a:rect l="textAreaLeft" t="textAreaTop" r="textAreaRight" b="textAreaBottom"/>
              <a:pathLst>
                <a:path w="19615" h="19582">
                  <a:moveTo>
                    <a:pt x="4837" y="1"/>
                  </a:moveTo>
                  <a:cubicBezTo>
                    <a:pt x="1" y="6405"/>
                    <a:pt x="401" y="13544"/>
                    <a:pt x="835" y="16479"/>
                  </a:cubicBezTo>
                  <a:lnTo>
                    <a:pt x="14745" y="19582"/>
                  </a:lnTo>
                  <a:cubicBezTo>
                    <a:pt x="14845" y="12877"/>
                    <a:pt x="17446" y="8574"/>
                    <a:pt x="19615" y="6172"/>
                  </a:cubicBezTo>
                  <a:lnTo>
                    <a:pt x="4837"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814" name="Google Shape;1819;p64"/>
            <p:cNvSpPr/>
            <p:nvPr/>
          </p:nvSpPr>
          <p:spPr>
            <a:xfrm>
              <a:off x="1727280" y="1274040"/>
              <a:ext cx="178200" cy="174960"/>
            </a:xfrm>
            <a:custGeom>
              <a:avLst/>
              <a:gdLst>
                <a:gd name="textAreaLeft" fmla="*/ 0 w 178200"/>
                <a:gd name="textAreaRight" fmla="*/ 179280 w 178200"/>
                <a:gd name="textAreaTop" fmla="*/ 0 h 174960"/>
                <a:gd name="textAreaBottom" fmla="*/ 176040 h 174960"/>
              </a:gdLst>
              <a:ahLst/>
              <a:rect l="textAreaLeft" t="textAreaTop" r="textAreaRight" b="textAreaBottom"/>
              <a:pathLst>
                <a:path w="7173" h="7040">
                  <a:moveTo>
                    <a:pt x="2536" y="1"/>
                  </a:moveTo>
                  <a:cubicBezTo>
                    <a:pt x="2536" y="1"/>
                    <a:pt x="1" y="4538"/>
                    <a:pt x="3837" y="7039"/>
                  </a:cubicBezTo>
                  <a:lnTo>
                    <a:pt x="7173" y="2569"/>
                  </a:lnTo>
                  <a:lnTo>
                    <a:pt x="2536" y="1"/>
                  </a:lnTo>
                  <a:close/>
                </a:path>
              </a:pathLst>
            </a:custGeom>
            <a:solidFill>
              <a:srgbClr val="4b8e67"/>
            </a:solidFill>
            <a:ln w="0">
              <a:noFill/>
            </a:ln>
          </p:spPr>
          <p:style>
            <a:lnRef idx="0"/>
            <a:fillRef idx="0"/>
            <a:effectRef idx="0"/>
            <a:fontRef idx="minor"/>
          </p:style>
          <p:txBody>
            <a:bodyPr lIns="90000" rIns="90000" tIns="176400" bIns="176400" anchor="ctr">
              <a:noAutofit/>
            </a:bodyPr>
            <a:p>
              <a:pPr>
                <a:lnSpc>
                  <a:spcPct val="100000"/>
                </a:lnSpc>
              </a:pPr>
              <a:endParaRPr b="0" lang="en-US" sz="1400" spc="-1" strike="noStrike">
                <a:solidFill>
                  <a:srgbClr val="000000"/>
                </a:solidFill>
                <a:latin typeface="Arial"/>
                <a:ea typeface="DejaVu Sans"/>
              </a:endParaRPr>
            </a:p>
          </p:txBody>
        </p:sp>
        <p:sp>
          <p:nvSpPr>
            <p:cNvPr id="1815" name="Google Shape;1820;p64"/>
            <p:cNvSpPr/>
            <p:nvPr/>
          </p:nvSpPr>
          <p:spPr>
            <a:xfrm>
              <a:off x="1433880" y="1158120"/>
              <a:ext cx="155880" cy="123840"/>
            </a:xfrm>
            <a:custGeom>
              <a:avLst/>
              <a:gdLst>
                <a:gd name="textAreaLeft" fmla="*/ 0 w 155880"/>
                <a:gd name="textAreaRight" fmla="*/ 156960 w 155880"/>
                <a:gd name="textAreaTop" fmla="*/ 0 h 123840"/>
                <a:gd name="textAreaBottom" fmla="*/ 124920 h 123840"/>
              </a:gdLst>
              <a:ahLst/>
              <a:rect l="textAreaLeft" t="textAreaTop" r="textAreaRight" b="textAreaBottom"/>
              <a:pathLst>
                <a:path w="6272" h="4999">
                  <a:moveTo>
                    <a:pt x="2635" y="0"/>
                  </a:moveTo>
                  <a:lnTo>
                    <a:pt x="0" y="4737"/>
                  </a:lnTo>
                  <a:cubicBezTo>
                    <a:pt x="0" y="4737"/>
                    <a:pt x="646" y="4999"/>
                    <a:pt x="1575" y="4999"/>
                  </a:cubicBezTo>
                  <a:cubicBezTo>
                    <a:pt x="2918" y="4999"/>
                    <a:pt x="4851" y="4451"/>
                    <a:pt x="6271" y="1768"/>
                  </a:cubicBezTo>
                  <a:lnTo>
                    <a:pt x="2635" y="0"/>
                  </a:lnTo>
                  <a:close/>
                </a:path>
              </a:pathLst>
            </a:custGeom>
            <a:solidFill>
              <a:srgbClr val="4b8e67"/>
            </a:solidFill>
            <a:ln w="0">
              <a:noFill/>
            </a:ln>
          </p:spPr>
          <p:style>
            <a:lnRef idx="0"/>
            <a:fillRef idx="0"/>
            <a:effectRef idx="0"/>
            <a:fontRef idx="minor"/>
          </p:style>
          <p:txBody>
            <a:bodyPr lIns="90000" rIns="90000" tIns="125280" bIns="125280" anchor="ctr">
              <a:noAutofit/>
            </a:bodyPr>
            <a:p>
              <a:pPr>
                <a:lnSpc>
                  <a:spcPct val="100000"/>
                </a:lnSpc>
              </a:pPr>
              <a:endParaRPr b="0" lang="en-US" sz="1400" spc="-1" strike="noStrike">
                <a:solidFill>
                  <a:srgbClr val="000000"/>
                </a:solidFill>
                <a:latin typeface="Arial"/>
                <a:ea typeface="DejaVu Sans"/>
              </a:endParaRPr>
            </a:p>
          </p:txBody>
        </p:sp>
        <p:sp>
          <p:nvSpPr>
            <p:cNvPr id="1816" name="Google Shape;1821;p64"/>
            <p:cNvSpPr/>
            <p:nvPr/>
          </p:nvSpPr>
          <p:spPr>
            <a:xfrm>
              <a:off x="1384200" y="1475280"/>
              <a:ext cx="343080" cy="250920"/>
            </a:xfrm>
            <a:custGeom>
              <a:avLst/>
              <a:gdLst>
                <a:gd name="textAreaLeft" fmla="*/ 0 w 343080"/>
                <a:gd name="textAreaRight" fmla="*/ 344160 w 343080"/>
                <a:gd name="textAreaTop" fmla="*/ 0 h 250920"/>
                <a:gd name="textAreaBottom" fmla="*/ 252000 h 250920"/>
              </a:gdLst>
              <a:ahLst/>
              <a:rect l="textAreaLeft" t="textAreaTop" r="textAreaRight" b="textAreaBottom"/>
              <a:pathLst>
                <a:path w="13761" h="10081">
                  <a:moveTo>
                    <a:pt x="6239" y="0"/>
                  </a:moveTo>
                  <a:cubicBezTo>
                    <a:pt x="1712" y="0"/>
                    <a:pt x="1018" y="5191"/>
                    <a:pt x="1018" y="5191"/>
                  </a:cubicBezTo>
                  <a:cubicBezTo>
                    <a:pt x="1" y="8574"/>
                    <a:pt x="4920" y="10081"/>
                    <a:pt x="8692" y="10081"/>
                  </a:cubicBezTo>
                  <a:cubicBezTo>
                    <a:pt x="10611" y="10081"/>
                    <a:pt x="12232" y="9691"/>
                    <a:pt x="12626" y="8960"/>
                  </a:cubicBezTo>
                  <a:cubicBezTo>
                    <a:pt x="13760" y="6759"/>
                    <a:pt x="13460" y="1355"/>
                    <a:pt x="7656" y="154"/>
                  </a:cubicBezTo>
                  <a:cubicBezTo>
                    <a:pt x="7146" y="48"/>
                    <a:pt x="6675" y="0"/>
                    <a:pt x="6239" y="0"/>
                  </a:cubicBezTo>
                  <a:close/>
                </a:path>
              </a:pathLst>
            </a:custGeom>
            <a:solidFill>
              <a:srgbClr val="4b8e67"/>
            </a:solidFill>
            <a:ln w="0">
              <a:noFill/>
            </a:ln>
          </p:spPr>
          <p:style>
            <a:lnRef idx="0"/>
            <a:fillRef idx="0"/>
            <a:effectRef idx="0"/>
            <a:fontRef idx="minor"/>
          </p:style>
          <p:txBody>
            <a:bodyPr lIns="90000" rIns="90000" tIns="252000" bIns="252000" anchor="ctr">
              <a:noAutofit/>
            </a:bodyPr>
            <a:p>
              <a:pPr>
                <a:lnSpc>
                  <a:spcPct val="100000"/>
                </a:lnSpc>
              </a:pPr>
              <a:endParaRPr b="0" lang="en-US" sz="1400" spc="-1" strike="noStrike">
                <a:solidFill>
                  <a:srgbClr val="000000"/>
                </a:solidFill>
                <a:latin typeface="Arial"/>
                <a:ea typeface="DejaVu Sans"/>
              </a:endParaRPr>
            </a:p>
          </p:txBody>
        </p:sp>
        <p:sp>
          <p:nvSpPr>
            <p:cNvPr id="1817" name="Google Shape;1822;p64"/>
            <p:cNvSpPr/>
            <p:nvPr/>
          </p:nvSpPr>
          <p:spPr>
            <a:xfrm>
              <a:off x="949320" y="1845360"/>
              <a:ext cx="1224720" cy="198360"/>
            </a:xfrm>
            <a:custGeom>
              <a:avLst/>
              <a:gdLst>
                <a:gd name="textAreaLeft" fmla="*/ 0 w 1224720"/>
                <a:gd name="textAreaRight" fmla="*/ 1225800 w 1224720"/>
                <a:gd name="textAreaTop" fmla="*/ 0 h 198360"/>
                <a:gd name="textAreaBottom" fmla="*/ 199440 h 198360"/>
              </a:gdLst>
              <a:ahLst/>
              <a:rect l="textAreaLeft" t="textAreaTop" r="textAreaRight" b="textAreaBottom"/>
              <a:pathLst>
                <a:path w="49036" h="7974">
                  <a:moveTo>
                    <a:pt x="2869" y="1"/>
                  </a:moveTo>
                  <a:cubicBezTo>
                    <a:pt x="1268" y="1"/>
                    <a:pt x="1" y="1268"/>
                    <a:pt x="1" y="2836"/>
                  </a:cubicBezTo>
                  <a:cubicBezTo>
                    <a:pt x="1" y="3770"/>
                    <a:pt x="434" y="4604"/>
                    <a:pt x="1135" y="5138"/>
                  </a:cubicBezTo>
                  <a:cubicBezTo>
                    <a:pt x="434" y="5638"/>
                    <a:pt x="1" y="6472"/>
                    <a:pt x="1" y="7406"/>
                  </a:cubicBezTo>
                  <a:cubicBezTo>
                    <a:pt x="1" y="7606"/>
                    <a:pt x="34" y="7773"/>
                    <a:pt x="67" y="7973"/>
                  </a:cubicBezTo>
                  <a:lnTo>
                    <a:pt x="48969" y="7973"/>
                  </a:lnTo>
                  <a:cubicBezTo>
                    <a:pt x="49002" y="7773"/>
                    <a:pt x="49036" y="7606"/>
                    <a:pt x="49036" y="7406"/>
                  </a:cubicBezTo>
                  <a:cubicBezTo>
                    <a:pt x="49036" y="6472"/>
                    <a:pt x="48602" y="5638"/>
                    <a:pt x="47901" y="5138"/>
                  </a:cubicBezTo>
                  <a:cubicBezTo>
                    <a:pt x="48602" y="4604"/>
                    <a:pt x="49036" y="3770"/>
                    <a:pt x="49036" y="2836"/>
                  </a:cubicBezTo>
                  <a:cubicBezTo>
                    <a:pt x="49036" y="1268"/>
                    <a:pt x="47768" y="1"/>
                    <a:pt x="46167" y="1"/>
                  </a:cubicBezTo>
                  <a:close/>
                </a:path>
              </a:pathLst>
            </a:custGeom>
            <a:solidFill>
              <a:srgbClr val="7bcad9"/>
            </a:solidFill>
            <a:ln w="0">
              <a:noFill/>
            </a:ln>
          </p:spPr>
          <p:style>
            <a:lnRef idx="0"/>
            <a:fillRef idx="0"/>
            <a:effectRef idx="0"/>
            <a:fontRef idx="minor"/>
          </p:style>
          <p:txBody>
            <a:bodyPr lIns="90000" rIns="90000" tIns="199440" bIns="199440" anchor="ctr">
              <a:noAutofit/>
            </a:bodyPr>
            <a:p>
              <a:pPr>
                <a:lnSpc>
                  <a:spcPct val="100000"/>
                </a:lnSpc>
              </a:pPr>
              <a:endParaRPr b="0" lang="en-US" sz="1400" spc="-1" strike="noStrike">
                <a:solidFill>
                  <a:srgbClr val="000000"/>
                </a:solidFill>
                <a:latin typeface="Arial"/>
                <a:ea typeface="DejaVu Sans"/>
              </a:endParaRPr>
            </a:p>
          </p:txBody>
        </p:sp>
        <p:sp>
          <p:nvSpPr>
            <p:cNvPr id="1818" name="Google Shape;1823;p64"/>
            <p:cNvSpPr/>
            <p:nvPr/>
          </p:nvSpPr>
          <p:spPr>
            <a:xfrm>
              <a:off x="865080" y="3986640"/>
              <a:ext cx="1393200" cy="141480"/>
            </a:xfrm>
            <a:custGeom>
              <a:avLst/>
              <a:gdLst>
                <a:gd name="textAreaLeft" fmla="*/ 0 w 1393200"/>
                <a:gd name="textAreaRight" fmla="*/ 1394280 w 1393200"/>
                <a:gd name="textAreaTop" fmla="*/ 0 h 141480"/>
                <a:gd name="textAreaBottom" fmla="*/ 142560 h 141480"/>
              </a:gdLst>
              <a:ahLst/>
              <a:rect l="textAreaLeft" t="textAreaTop" r="textAreaRight" b="textAreaBottom"/>
              <a:pathLst>
                <a:path w="55774" h="5706">
                  <a:moveTo>
                    <a:pt x="2869" y="1"/>
                  </a:moveTo>
                  <a:cubicBezTo>
                    <a:pt x="1268" y="1"/>
                    <a:pt x="1" y="1269"/>
                    <a:pt x="1" y="2836"/>
                  </a:cubicBezTo>
                  <a:cubicBezTo>
                    <a:pt x="1" y="4437"/>
                    <a:pt x="1268" y="5705"/>
                    <a:pt x="2869" y="5705"/>
                  </a:cubicBezTo>
                  <a:lnTo>
                    <a:pt x="52905" y="5705"/>
                  </a:lnTo>
                  <a:cubicBezTo>
                    <a:pt x="54506" y="5705"/>
                    <a:pt x="55774" y="4437"/>
                    <a:pt x="55774" y="2836"/>
                  </a:cubicBezTo>
                  <a:cubicBezTo>
                    <a:pt x="55774" y="1269"/>
                    <a:pt x="54506" y="1"/>
                    <a:pt x="52905" y="1"/>
                  </a:cubicBezTo>
                  <a:close/>
                </a:path>
              </a:pathLst>
            </a:custGeom>
            <a:solidFill>
              <a:schemeClr val="lt2"/>
            </a:solidFill>
            <a:ln w="0">
              <a:noFill/>
            </a:ln>
          </p:spPr>
          <p:style>
            <a:lnRef idx="0"/>
            <a:fillRef idx="0"/>
            <a:effectRef idx="0"/>
            <a:fontRef idx="minor"/>
          </p:style>
          <p:txBody>
            <a:bodyPr lIns="90000" rIns="90000" tIns="142560" bIns="142560" anchor="ctr">
              <a:noAutofit/>
            </a:bodyPr>
            <a:p>
              <a:pPr>
                <a:lnSpc>
                  <a:spcPct val="100000"/>
                </a:lnSpc>
              </a:pPr>
              <a:endParaRPr b="0" lang="en-US" sz="1400" spc="-1" strike="noStrike">
                <a:solidFill>
                  <a:srgbClr val="000000"/>
                </a:solidFill>
                <a:latin typeface="Arial"/>
                <a:ea typeface="DejaVu Sans"/>
              </a:endParaRPr>
            </a:p>
          </p:txBody>
        </p:sp>
        <p:sp>
          <p:nvSpPr>
            <p:cNvPr id="1819" name="Google Shape;1824;p64"/>
            <p:cNvSpPr/>
            <p:nvPr/>
          </p:nvSpPr>
          <p:spPr>
            <a:xfrm>
              <a:off x="713160" y="2044440"/>
              <a:ext cx="1696680" cy="1984680"/>
            </a:xfrm>
            <a:custGeom>
              <a:avLst/>
              <a:gdLst>
                <a:gd name="textAreaLeft" fmla="*/ 0 w 1696680"/>
                <a:gd name="textAreaRight" fmla="*/ 1697760 w 1696680"/>
                <a:gd name="textAreaTop" fmla="*/ 0 h 1984680"/>
                <a:gd name="textAreaBottom" fmla="*/ 1985760 h 1984680"/>
              </a:gdLst>
              <a:ahLst/>
              <a:rect l="textAreaLeft" t="textAreaTop" r="textAreaRight" b="textAreaBottom"/>
              <a:pathLst>
                <a:path w="67916" h="79424">
                  <a:moveTo>
                    <a:pt x="6739" y="0"/>
                  </a:moveTo>
                  <a:cubicBezTo>
                    <a:pt x="3036" y="0"/>
                    <a:pt x="1" y="3002"/>
                    <a:pt x="1" y="6705"/>
                  </a:cubicBezTo>
                  <a:lnTo>
                    <a:pt x="1" y="72685"/>
                  </a:lnTo>
                  <a:cubicBezTo>
                    <a:pt x="1" y="76388"/>
                    <a:pt x="3036" y="79424"/>
                    <a:pt x="6739" y="79424"/>
                  </a:cubicBezTo>
                  <a:lnTo>
                    <a:pt x="61178" y="79424"/>
                  </a:lnTo>
                  <a:cubicBezTo>
                    <a:pt x="64880" y="79424"/>
                    <a:pt x="67916" y="76388"/>
                    <a:pt x="67916" y="72685"/>
                  </a:cubicBezTo>
                  <a:lnTo>
                    <a:pt x="67916" y="6705"/>
                  </a:lnTo>
                  <a:cubicBezTo>
                    <a:pt x="67916" y="3002"/>
                    <a:pt x="64880" y="0"/>
                    <a:pt x="61178" y="0"/>
                  </a:cubicBezTo>
                  <a:close/>
                </a:path>
              </a:pathLst>
            </a:custGeom>
            <a:solidFill>
              <a:srgbClr val="39b0d1">
                <a:alpha val="70000"/>
              </a:srgbClr>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820" name="Google Shape;1825;p64"/>
            <p:cNvSpPr/>
            <p:nvPr/>
          </p:nvSpPr>
          <p:spPr>
            <a:xfrm>
              <a:off x="1603800" y="2333520"/>
              <a:ext cx="584280" cy="1195560"/>
            </a:xfrm>
            <a:custGeom>
              <a:avLst/>
              <a:gdLst>
                <a:gd name="textAreaLeft" fmla="*/ 0 w 584280"/>
                <a:gd name="textAreaRight" fmla="*/ 585360 w 584280"/>
                <a:gd name="textAreaTop" fmla="*/ 0 h 1195560"/>
                <a:gd name="textAreaBottom" fmla="*/ 1196640 h 1195560"/>
              </a:gdLst>
              <a:ahLst/>
              <a:rect l="textAreaLeft" t="textAreaTop" r="textAreaRight" b="textAreaBottom"/>
              <a:pathLst>
                <a:path w="23418" h="47863">
                  <a:moveTo>
                    <a:pt x="5384" y="1"/>
                  </a:moveTo>
                  <a:cubicBezTo>
                    <a:pt x="4607" y="1"/>
                    <a:pt x="3869" y="574"/>
                    <a:pt x="3670" y="1445"/>
                  </a:cubicBezTo>
                  <a:cubicBezTo>
                    <a:pt x="1" y="18291"/>
                    <a:pt x="2369" y="33969"/>
                    <a:pt x="3570" y="38305"/>
                  </a:cubicBezTo>
                  <a:cubicBezTo>
                    <a:pt x="3704" y="38772"/>
                    <a:pt x="4037" y="39172"/>
                    <a:pt x="4471" y="39406"/>
                  </a:cubicBezTo>
                  <a:lnTo>
                    <a:pt x="17147" y="47678"/>
                  </a:lnTo>
                  <a:cubicBezTo>
                    <a:pt x="17399" y="47805"/>
                    <a:pt x="17659" y="47862"/>
                    <a:pt x="17912" y="47862"/>
                  </a:cubicBezTo>
                  <a:cubicBezTo>
                    <a:pt x="18930" y="47862"/>
                    <a:pt x="19829" y="46933"/>
                    <a:pt x="19615" y="45810"/>
                  </a:cubicBezTo>
                  <a:cubicBezTo>
                    <a:pt x="16646" y="29065"/>
                    <a:pt x="21283" y="15589"/>
                    <a:pt x="23051" y="11252"/>
                  </a:cubicBezTo>
                  <a:cubicBezTo>
                    <a:pt x="23418" y="10385"/>
                    <a:pt x="23084" y="9418"/>
                    <a:pt x="22284" y="8984"/>
                  </a:cubicBezTo>
                  <a:lnTo>
                    <a:pt x="6172" y="211"/>
                  </a:lnTo>
                  <a:cubicBezTo>
                    <a:pt x="5918" y="67"/>
                    <a:pt x="5649" y="1"/>
                    <a:pt x="5384" y="1"/>
                  </a:cubicBezTo>
                  <a:close/>
                </a:path>
              </a:pathLst>
            </a:custGeom>
            <a:solidFill>
              <a:srgbClr val="4b8e67"/>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821" name="Google Shape;1826;p64"/>
            <p:cNvSpPr/>
            <p:nvPr/>
          </p:nvSpPr>
          <p:spPr>
            <a:xfrm>
              <a:off x="1653120" y="2385720"/>
              <a:ext cx="480240" cy="1087920"/>
            </a:xfrm>
            <a:custGeom>
              <a:avLst/>
              <a:gdLst>
                <a:gd name="textAreaLeft" fmla="*/ 0 w 480240"/>
                <a:gd name="textAreaRight" fmla="*/ 481320 w 480240"/>
                <a:gd name="textAreaTop" fmla="*/ 0 h 1087920"/>
                <a:gd name="textAreaBottom" fmla="*/ 1089000 h 1087920"/>
              </a:gdLst>
              <a:ahLst/>
              <a:rect l="textAreaLeft" t="textAreaTop" r="textAreaRight" b="textAreaBottom"/>
              <a:pathLst>
                <a:path w="19248" h="43565">
                  <a:moveTo>
                    <a:pt x="3536" y="0"/>
                  </a:moveTo>
                  <a:cubicBezTo>
                    <a:pt x="0" y="16512"/>
                    <a:pt x="2302" y="31489"/>
                    <a:pt x="3436" y="35592"/>
                  </a:cubicBezTo>
                  <a:lnTo>
                    <a:pt x="15678" y="43565"/>
                  </a:lnTo>
                  <a:cubicBezTo>
                    <a:pt x="12843" y="27019"/>
                    <a:pt x="17146" y="13743"/>
                    <a:pt x="19247" y="8573"/>
                  </a:cubicBezTo>
                  <a:lnTo>
                    <a:pt x="3536" y="0"/>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822" name="Google Shape;1827;p64"/>
            <p:cNvSpPr/>
            <p:nvPr/>
          </p:nvSpPr>
          <p:spPr>
            <a:xfrm>
              <a:off x="1694880" y="3145320"/>
              <a:ext cx="120600" cy="204120"/>
            </a:xfrm>
            <a:custGeom>
              <a:avLst/>
              <a:gdLst>
                <a:gd name="textAreaLeft" fmla="*/ 0 w 120600"/>
                <a:gd name="textAreaRight" fmla="*/ 121680 w 120600"/>
                <a:gd name="textAreaTop" fmla="*/ 0 h 204120"/>
                <a:gd name="textAreaBottom" fmla="*/ 205200 h 204120"/>
              </a:gdLst>
              <a:ahLst/>
              <a:rect l="textAreaLeft" t="textAreaTop" r="textAreaRight" b="textAreaBottom"/>
              <a:pathLst>
                <a:path w="4872" h="8207">
                  <a:moveTo>
                    <a:pt x="1" y="1"/>
                  </a:moveTo>
                  <a:lnTo>
                    <a:pt x="701" y="5438"/>
                  </a:lnTo>
                  <a:lnTo>
                    <a:pt x="4871" y="8206"/>
                  </a:lnTo>
                  <a:cubicBezTo>
                    <a:pt x="4671" y="1635"/>
                    <a:pt x="1" y="1"/>
                    <a:pt x="1" y="1"/>
                  </a:cubicBezTo>
                  <a:close/>
                </a:path>
              </a:pathLst>
            </a:custGeom>
            <a:solidFill>
              <a:srgbClr val="447b6f"/>
            </a:solidFill>
            <a:ln w="0">
              <a:noFill/>
            </a:ln>
          </p:spPr>
          <p:style>
            <a:lnRef idx="0"/>
            <a:fillRef idx="0"/>
            <a:effectRef idx="0"/>
            <a:fontRef idx="minor"/>
          </p:style>
          <p:txBody>
            <a:bodyPr lIns="90000" rIns="90000" tIns="205200" bIns="205200" anchor="ctr">
              <a:noAutofit/>
            </a:bodyPr>
            <a:p>
              <a:pPr>
                <a:lnSpc>
                  <a:spcPct val="100000"/>
                </a:lnSpc>
              </a:pPr>
              <a:endParaRPr b="0" lang="en-US" sz="1400" spc="-1" strike="noStrike">
                <a:solidFill>
                  <a:srgbClr val="000000"/>
                </a:solidFill>
                <a:latin typeface="Arial"/>
                <a:ea typeface="DejaVu Sans"/>
              </a:endParaRPr>
            </a:p>
          </p:txBody>
        </p:sp>
        <p:sp>
          <p:nvSpPr>
            <p:cNvPr id="1823" name="Google Shape;1828;p64"/>
            <p:cNvSpPr/>
            <p:nvPr/>
          </p:nvSpPr>
          <p:spPr>
            <a:xfrm>
              <a:off x="1954080" y="3330360"/>
              <a:ext cx="100800" cy="159840"/>
            </a:xfrm>
            <a:custGeom>
              <a:avLst/>
              <a:gdLst>
                <a:gd name="textAreaLeft" fmla="*/ 0 w 100800"/>
                <a:gd name="textAreaRight" fmla="*/ 101880 w 100800"/>
                <a:gd name="textAreaTop" fmla="*/ 0 h 159840"/>
                <a:gd name="textAreaBottom" fmla="*/ 160920 h 159840"/>
              </a:gdLst>
              <a:ahLst/>
              <a:rect l="textAreaLeft" t="textAreaTop" r="textAreaRight" b="textAreaBottom"/>
              <a:pathLst>
                <a:path w="4071" h="6439">
                  <a:moveTo>
                    <a:pt x="3970" y="1"/>
                  </a:moveTo>
                  <a:cubicBezTo>
                    <a:pt x="335" y="368"/>
                    <a:pt x="1" y="4237"/>
                    <a:pt x="1" y="4237"/>
                  </a:cubicBezTo>
                  <a:lnTo>
                    <a:pt x="4071" y="6439"/>
                  </a:lnTo>
                  <a:lnTo>
                    <a:pt x="3970" y="1"/>
                  </a:lnTo>
                  <a:close/>
                </a:path>
              </a:pathLst>
            </a:custGeom>
            <a:solidFill>
              <a:srgbClr val="447b6f"/>
            </a:solidFill>
            <a:ln w="0">
              <a:noFill/>
            </a:ln>
          </p:spPr>
          <p:style>
            <a:lnRef idx="0"/>
            <a:fillRef idx="0"/>
            <a:effectRef idx="0"/>
            <a:fontRef idx="minor"/>
          </p:style>
          <p:txBody>
            <a:bodyPr lIns="90000" rIns="90000" tIns="161280" bIns="161280" anchor="ctr">
              <a:noAutofit/>
            </a:bodyPr>
            <a:p>
              <a:pPr>
                <a:lnSpc>
                  <a:spcPct val="100000"/>
                </a:lnSpc>
              </a:pPr>
              <a:endParaRPr b="0" lang="en-US" sz="1400" spc="-1" strike="noStrike">
                <a:solidFill>
                  <a:srgbClr val="000000"/>
                </a:solidFill>
                <a:latin typeface="Arial"/>
                <a:ea typeface="DejaVu Sans"/>
              </a:endParaRPr>
            </a:p>
          </p:txBody>
        </p:sp>
        <p:sp>
          <p:nvSpPr>
            <p:cNvPr id="1824" name="Google Shape;1829;p64"/>
            <p:cNvSpPr/>
            <p:nvPr/>
          </p:nvSpPr>
          <p:spPr>
            <a:xfrm>
              <a:off x="1993320" y="2488320"/>
              <a:ext cx="169920" cy="249840"/>
            </a:xfrm>
            <a:custGeom>
              <a:avLst/>
              <a:gdLst>
                <a:gd name="textAreaLeft" fmla="*/ 0 w 169920"/>
                <a:gd name="textAreaRight" fmla="*/ 171000 w 169920"/>
                <a:gd name="textAreaTop" fmla="*/ 0 h 249840"/>
                <a:gd name="textAreaBottom" fmla="*/ 250920 h 249840"/>
              </a:gdLst>
              <a:ahLst/>
              <a:rect l="textAreaLeft" t="textAreaTop" r="textAreaRight" b="textAreaBottom"/>
              <a:pathLst>
                <a:path w="6839" h="10041">
                  <a:moveTo>
                    <a:pt x="168" y="0"/>
                  </a:moveTo>
                  <a:cubicBezTo>
                    <a:pt x="168" y="0"/>
                    <a:pt x="1" y="7205"/>
                    <a:pt x="4637" y="10041"/>
                  </a:cubicBezTo>
                  <a:lnTo>
                    <a:pt x="6839" y="4303"/>
                  </a:lnTo>
                  <a:lnTo>
                    <a:pt x="168" y="0"/>
                  </a:lnTo>
                  <a:close/>
                </a:path>
              </a:pathLst>
            </a:custGeom>
            <a:solidFill>
              <a:srgbClr val="4b8e67"/>
            </a:solidFill>
            <a:ln w="0">
              <a:noFill/>
            </a:ln>
          </p:spPr>
          <p:style>
            <a:lnRef idx="0"/>
            <a:fillRef idx="0"/>
            <a:effectRef idx="0"/>
            <a:fontRef idx="minor"/>
          </p:style>
          <p:txBody>
            <a:bodyPr lIns="90000" rIns="90000" tIns="251280" bIns="251280" anchor="ctr">
              <a:noAutofit/>
            </a:bodyPr>
            <a:p>
              <a:pPr>
                <a:lnSpc>
                  <a:spcPct val="100000"/>
                </a:lnSpc>
              </a:pPr>
              <a:endParaRPr b="0" lang="en-US" sz="1400" spc="-1" strike="noStrike">
                <a:solidFill>
                  <a:srgbClr val="000000"/>
                </a:solidFill>
                <a:latin typeface="Arial"/>
                <a:ea typeface="DejaVu Sans"/>
              </a:endParaRPr>
            </a:p>
          </p:txBody>
        </p:sp>
        <p:sp>
          <p:nvSpPr>
            <p:cNvPr id="1825" name="Google Shape;1830;p64"/>
            <p:cNvSpPr/>
            <p:nvPr/>
          </p:nvSpPr>
          <p:spPr>
            <a:xfrm>
              <a:off x="1674000" y="2362320"/>
              <a:ext cx="209880" cy="150120"/>
            </a:xfrm>
            <a:custGeom>
              <a:avLst/>
              <a:gdLst>
                <a:gd name="textAreaLeft" fmla="*/ 0 w 209880"/>
                <a:gd name="textAreaRight" fmla="*/ 210960 w 209880"/>
                <a:gd name="textAreaTop" fmla="*/ 0 h 150120"/>
                <a:gd name="textAreaBottom" fmla="*/ 151200 h 150120"/>
              </a:gdLst>
              <a:ahLst/>
              <a:rect l="textAreaLeft" t="textAreaTop" r="textAreaRight" b="textAreaBottom"/>
              <a:pathLst>
                <a:path w="8441" h="6052">
                  <a:moveTo>
                    <a:pt x="2770" y="0"/>
                  </a:moveTo>
                  <a:lnTo>
                    <a:pt x="1" y="5804"/>
                  </a:lnTo>
                  <a:cubicBezTo>
                    <a:pt x="1" y="5804"/>
                    <a:pt x="884" y="6052"/>
                    <a:pt x="2133" y="6052"/>
                  </a:cubicBezTo>
                  <a:cubicBezTo>
                    <a:pt x="3993" y="6052"/>
                    <a:pt x="6664" y="5503"/>
                    <a:pt x="8440" y="2769"/>
                  </a:cubicBezTo>
                  <a:lnTo>
                    <a:pt x="2770" y="0"/>
                  </a:lnTo>
                  <a:close/>
                </a:path>
              </a:pathLst>
            </a:custGeom>
            <a:solidFill>
              <a:srgbClr val="4b8e67"/>
            </a:solidFill>
            <a:ln w="0">
              <a:noFill/>
            </a:ln>
          </p:spPr>
          <p:style>
            <a:lnRef idx="0"/>
            <a:fillRef idx="0"/>
            <a:effectRef idx="0"/>
            <a:fontRef idx="minor"/>
          </p:style>
          <p:txBody>
            <a:bodyPr lIns="90000" rIns="90000" tIns="151200" bIns="151200" anchor="ctr">
              <a:noAutofit/>
            </a:bodyPr>
            <a:p>
              <a:pPr>
                <a:lnSpc>
                  <a:spcPct val="100000"/>
                </a:lnSpc>
              </a:pPr>
              <a:endParaRPr b="0" lang="en-US" sz="1400" spc="-1" strike="noStrike">
                <a:solidFill>
                  <a:srgbClr val="000000"/>
                </a:solidFill>
                <a:latin typeface="Arial"/>
                <a:ea typeface="DejaVu Sans"/>
              </a:endParaRPr>
            </a:p>
          </p:txBody>
        </p:sp>
        <p:sp>
          <p:nvSpPr>
            <p:cNvPr id="1826" name="Google Shape;1831;p64"/>
            <p:cNvSpPr/>
            <p:nvPr/>
          </p:nvSpPr>
          <p:spPr>
            <a:xfrm>
              <a:off x="1709640" y="2812320"/>
              <a:ext cx="307440" cy="222840"/>
            </a:xfrm>
            <a:custGeom>
              <a:avLst/>
              <a:gdLst>
                <a:gd name="textAreaLeft" fmla="*/ 0 w 307440"/>
                <a:gd name="textAreaRight" fmla="*/ 308520 w 307440"/>
                <a:gd name="textAreaTop" fmla="*/ 0 h 222840"/>
                <a:gd name="textAreaBottom" fmla="*/ 223920 h 222840"/>
              </a:gdLst>
              <a:ahLst/>
              <a:rect l="textAreaLeft" t="textAreaTop" r="textAreaRight" b="textAreaBottom"/>
              <a:pathLst>
                <a:path w="12346" h="8951">
                  <a:moveTo>
                    <a:pt x="4957" y="0"/>
                  </a:moveTo>
                  <a:cubicBezTo>
                    <a:pt x="3334" y="0"/>
                    <a:pt x="1799" y="807"/>
                    <a:pt x="1046" y="3053"/>
                  </a:cubicBezTo>
                  <a:cubicBezTo>
                    <a:pt x="0" y="6153"/>
                    <a:pt x="4638" y="8950"/>
                    <a:pt x="8001" y="8950"/>
                  </a:cubicBezTo>
                  <a:cubicBezTo>
                    <a:pt x="10535" y="8950"/>
                    <a:pt x="12345" y="7362"/>
                    <a:pt x="10453" y="3119"/>
                  </a:cubicBezTo>
                  <a:cubicBezTo>
                    <a:pt x="9804" y="1664"/>
                    <a:pt x="7289" y="0"/>
                    <a:pt x="4957" y="0"/>
                  </a:cubicBezTo>
                  <a:close/>
                </a:path>
              </a:pathLst>
            </a:custGeom>
            <a:solidFill>
              <a:srgbClr val="4b8e67"/>
            </a:solidFill>
            <a:ln w="0">
              <a:noFill/>
            </a:ln>
          </p:spPr>
          <p:style>
            <a:lnRef idx="0"/>
            <a:fillRef idx="0"/>
            <a:effectRef idx="0"/>
            <a:fontRef idx="minor"/>
          </p:style>
          <p:txBody>
            <a:bodyPr lIns="90000" rIns="90000" tIns="223920" bIns="223920" anchor="ctr">
              <a:noAutofit/>
            </a:bodyPr>
            <a:p>
              <a:pPr>
                <a:lnSpc>
                  <a:spcPct val="100000"/>
                </a:lnSpc>
              </a:pPr>
              <a:endParaRPr b="0" lang="en-US" sz="1400" spc="-1" strike="noStrike">
                <a:solidFill>
                  <a:srgbClr val="000000"/>
                </a:solidFill>
                <a:latin typeface="Arial"/>
                <a:ea typeface="DejaVu Sans"/>
              </a:endParaRPr>
            </a:p>
          </p:txBody>
        </p:sp>
        <p:sp>
          <p:nvSpPr>
            <p:cNvPr id="1827" name="Google Shape;1832;p64"/>
            <p:cNvSpPr/>
            <p:nvPr/>
          </p:nvSpPr>
          <p:spPr>
            <a:xfrm>
              <a:off x="944280" y="2593080"/>
              <a:ext cx="952200" cy="885240"/>
            </a:xfrm>
            <a:custGeom>
              <a:avLst/>
              <a:gdLst>
                <a:gd name="textAreaLeft" fmla="*/ 0 w 952200"/>
                <a:gd name="textAreaRight" fmla="*/ 953280 w 952200"/>
                <a:gd name="textAreaTop" fmla="*/ 0 h 885240"/>
                <a:gd name="textAreaBottom" fmla="*/ 886320 h 885240"/>
              </a:gdLst>
              <a:ahLst/>
              <a:rect l="textAreaLeft" t="textAreaTop" r="textAreaRight" b="textAreaBottom"/>
              <a:pathLst>
                <a:path w="38128" h="35446">
                  <a:moveTo>
                    <a:pt x="17319" y="1"/>
                  </a:moveTo>
                  <a:cubicBezTo>
                    <a:pt x="17250" y="1"/>
                    <a:pt x="17181" y="5"/>
                    <a:pt x="17113" y="15"/>
                  </a:cubicBezTo>
                  <a:lnTo>
                    <a:pt x="2069" y="15"/>
                  </a:lnTo>
                  <a:cubicBezTo>
                    <a:pt x="634" y="182"/>
                    <a:pt x="0" y="1916"/>
                    <a:pt x="968" y="2984"/>
                  </a:cubicBezTo>
                  <a:cubicBezTo>
                    <a:pt x="12276" y="15426"/>
                    <a:pt x="15478" y="29369"/>
                    <a:pt x="16245" y="34006"/>
                  </a:cubicBezTo>
                  <a:cubicBezTo>
                    <a:pt x="16404" y="34861"/>
                    <a:pt x="17103" y="35445"/>
                    <a:pt x="17944" y="35445"/>
                  </a:cubicBezTo>
                  <a:cubicBezTo>
                    <a:pt x="17989" y="35445"/>
                    <a:pt x="18034" y="35444"/>
                    <a:pt x="18080" y="35440"/>
                  </a:cubicBezTo>
                  <a:lnTo>
                    <a:pt x="36260" y="33973"/>
                  </a:lnTo>
                  <a:cubicBezTo>
                    <a:pt x="37427" y="33873"/>
                    <a:pt x="38128" y="32672"/>
                    <a:pt x="37727" y="31538"/>
                  </a:cubicBezTo>
                  <a:cubicBezTo>
                    <a:pt x="31957" y="15326"/>
                    <a:pt x="21716" y="3418"/>
                    <a:pt x="18447" y="449"/>
                  </a:cubicBezTo>
                  <a:cubicBezTo>
                    <a:pt x="18134" y="164"/>
                    <a:pt x="17723" y="1"/>
                    <a:pt x="17319" y="1"/>
                  </a:cubicBezTo>
                  <a:close/>
                </a:path>
              </a:pathLst>
            </a:custGeom>
            <a:solidFill>
              <a:srgbClr val="4b8e67"/>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828" name="Google Shape;1833;p64"/>
            <p:cNvSpPr/>
            <p:nvPr/>
          </p:nvSpPr>
          <p:spPr>
            <a:xfrm>
              <a:off x="1011600" y="2642400"/>
              <a:ext cx="826920" cy="786240"/>
            </a:xfrm>
            <a:custGeom>
              <a:avLst/>
              <a:gdLst>
                <a:gd name="textAreaLeft" fmla="*/ 0 w 826920"/>
                <a:gd name="textAreaRight" fmla="*/ 828000 w 826920"/>
                <a:gd name="textAreaTop" fmla="*/ 0 h 786240"/>
                <a:gd name="textAreaBottom" fmla="*/ 787320 h 786240"/>
              </a:gdLst>
              <a:ahLst/>
              <a:rect l="textAreaLeft" t="textAreaTop" r="textAreaRight" b="textAreaBottom"/>
              <a:pathLst>
                <a:path w="33125" h="31490">
                  <a:moveTo>
                    <a:pt x="14511" y="0"/>
                  </a:moveTo>
                  <a:lnTo>
                    <a:pt x="0" y="34"/>
                  </a:lnTo>
                  <a:cubicBezTo>
                    <a:pt x="11108" y="12409"/>
                    <a:pt x="14477" y="25985"/>
                    <a:pt x="15411" y="31489"/>
                  </a:cubicBezTo>
                  <a:lnTo>
                    <a:pt x="33124" y="30022"/>
                  </a:lnTo>
                  <a:cubicBezTo>
                    <a:pt x="27453" y="14177"/>
                    <a:pt x="17613" y="2836"/>
                    <a:pt x="14511"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829" name="Google Shape;1834;p64"/>
            <p:cNvSpPr/>
            <p:nvPr/>
          </p:nvSpPr>
          <p:spPr>
            <a:xfrm>
              <a:off x="1269360" y="2622600"/>
              <a:ext cx="210600" cy="106920"/>
            </a:xfrm>
            <a:custGeom>
              <a:avLst/>
              <a:gdLst>
                <a:gd name="textAreaLeft" fmla="*/ 0 w 210600"/>
                <a:gd name="textAreaRight" fmla="*/ 211680 w 210600"/>
                <a:gd name="textAreaTop" fmla="*/ 0 h 106920"/>
                <a:gd name="textAreaBottom" fmla="*/ 108000 h 106920"/>
              </a:gdLst>
              <a:ahLst/>
              <a:rect l="textAreaLeft" t="textAreaTop" r="textAreaRight" b="textAreaBottom"/>
              <a:pathLst>
                <a:path w="8474" h="4318">
                  <a:moveTo>
                    <a:pt x="1" y="1"/>
                  </a:moveTo>
                  <a:cubicBezTo>
                    <a:pt x="2518" y="3742"/>
                    <a:pt x="5611" y="4317"/>
                    <a:pt x="7276" y="4317"/>
                  </a:cubicBezTo>
                  <a:cubicBezTo>
                    <a:pt x="8016" y="4317"/>
                    <a:pt x="8473" y="4204"/>
                    <a:pt x="8473" y="4204"/>
                  </a:cubicBezTo>
                  <a:lnTo>
                    <a:pt x="4971" y="1"/>
                  </a:lnTo>
                  <a:close/>
                </a:path>
              </a:pathLst>
            </a:custGeom>
            <a:solidFill>
              <a:srgbClr val="4b8e67"/>
            </a:solidFill>
            <a:ln w="0">
              <a:noFill/>
            </a:ln>
          </p:spPr>
          <p:style>
            <a:lnRef idx="0"/>
            <a:fillRef idx="0"/>
            <a:effectRef idx="0"/>
            <a:fontRef idx="minor"/>
          </p:style>
          <p:txBody>
            <a:bodyPr lIns="90000" rIns="90000" tIns="108000" bIns="108000" anchor="ctr">
              <a:noAutofit/>
            </a:bodyPr>
            <a:p>
              <a:pPr>
                <a:lnSpc>
                  <a:spcPct val="100000"/>
                </a:lnSpc>
              </a:pPr>
              <a:endParaRPr b="0" lang="en-US" sz="1400" spc="-1" strike="noStrike">
                <a:solidFill>
                  <a:srgbClr val="000000"/>
                </a:solidFill>
                <a:latin typeface="Arial"/>
                <a:ea typeface="DejaVu Sans"/>
              </a:endParaRPr>
            </a:p>
          </p:txBody>
        </p:sp>
        <p:sp>
          <p:nvSpPr>
            <p:cNvPr id="1830" name="Google Shape;1835;p64"/>
            <p:cNvSpPr/>
            <p:nvPr/>
          </p:nvSpPr>
          <p:spPr>
            <a:xfrm>
              <a:off x="994320" y="2625840"/>
              <a:ext cx="157320" cy="142200"/>
            </a:xfrm>
            <a:custGeom>
              <a:avLst/>
              <a:gdLst>
                <a:gd name="textAreaLeft" fmla="*/ 0 w 157320"/>
                <a:gd name="textAreaRight" fmla="*/ 158400 w 157320"/>
                <a:gd name="textAreaTop" fmla="*/ 0 h 142200"/>
                <a:gd name="textAreaBottom" fmla="*/ 143280 h 142200"/>
              </a:gdLst>
              <a:ahLst/>
              <a:rect l="textAreaLeft" t="textAreaTop" r="textAreaRight" b="textAreaBottom"/>
              <a:pathLst>
                <a:path w="6339" h="5738">
                  <a:moveTo>
                    <a:pt x="4604" y="0"/>
                  </a:moveTo>
                  <a:lnTo>
                    <a:pt x="1" y="367"/>
                  </a:lnTo>
                  <a:lnTo>
                    <a:pt x="3470" y="5737"/>
                  </a:lnTo>
                  <a:cubicBezTo>
                    <a:pt x="6339" y="3436"/>
                    <a:pt x="4604" y="0"/>
                    <a:pt x="4604" y="0"/>
                  </a:cubicBezTo>
                  <a:close/>
                </a:path>
              </a:pathLst>
            </a:custGeom>
            <a:solidFill>
              <a:srgbClr val="4b8e67"/>
            </a:solidFill>
            <a:ln w="0">
              <a:noFill/>
            </a:ln>
          </p:spPr>
          <p:style>
            <a:lnRef idx="0"/>
            <a:fillRef idx="0"/>
            <a:effectRef idx="0"/>
            <a:fontRef idx="minor"/>
          </p:style>
          <p:txBody>
            <a:bodyPr lIns="90000" rIns="90000" tIns="143280" bIns="143280" anchor="ctr">
              <a:noAutofit/>
            </a:bodyPr>
            <a:p>
              <a:pPr>
                <a:lnSpc>
                  <a:spcPct val="100000"/>
                </a:lnSpc>
              </a:pPr>
              <a:endParaRPr b="0" lang="en-US" sz="1400" spc="-1" strike="noStrike">
                <a:solidFill>
                  <a:srgbClr val="000000"/>
                </a:solidFill>
                <a:latin typeface="Arial"/>
                <a:ea typeface="DejaVu Sans"/>
              </a:endParaRPr>
            </a:p>
          </p:txBody>
        </p:sp>
        <p:sp>
          <p:nvSpPr>
            <p:cNvPr id="1831" name="Google Shape;1836;p64"/>
            <p:cNvSpPr/>
            <p:nvPr/>
          </p:nvSpPr>
          <p:spPr>
            <a:xfrm>
              <a:off x="1344600" y="3297960"/>
              <a:ext cx="225000" cy="150840"/>
            </a:xfrm>
            <a:custGeom>
              <a:avLst/>
              <a:gdLst>
                <a:gd name="textAreaLeft" fmla="*/ 0 w 225000"/>
                <a:gd name="textAreaRight" fmla="*/ 226080 w 225000"/>
                <a:gd name="textAreaTop" fmla="*/ 0 h 150840"/>
                <a:gd name="textAreaBottom" fmla="*/ 151920 h 150840"/>
              </a:gdLst>
              <a:ahLst/>
              <a:rect l="textAreaLeft" t="textAreaTop" r="textAreaRight" b="textAreaBottom"/>
              <a:pathLst>
                <a:path w="9041" h="6075">
                  <a:moveTo>
                    <a:pt x="217" y="1"/>
                  </a:moveTo>
                  <a:cubicBezTo>
                    <a:pt x="146" y="1"/>
                    <a:pt x="73" y="2"/>
                    <a:pt x="1" y="4"/>
                  </a:cubicBezTo>
                  <a:lnTo>
                    <a:pt x="1168" y="6075"/>
                  </a:lnTo>
                  <a:lnTo>
                    <a:pt x="9041" y="6008"/>
                  </a:lnTo>
                  <a:cubicBezTo>
                    <a:pt x="9041" y="6008"/>
                    <a:pt x="5534" y="1"/>
                    <a:pt x="217" y="1"/>
                  </a:cubicBezTo>
                  <a:close/>
                </a:path>
              </a:pathLst>
            </a:custGeom>
            <a:solidFill>
              <a:srgbClr val="447b6f"/>
            </a:solidFill>
            <a:ln w="0">
              <a:noFill/>
            </a:ln>
          </p:spPr>
          <p:style>
            <a:lnRef idx="0"/>
            <a:fillRef idx="0"/>
            <a:effectRef idx="0"/>
            <a:fontRef idx="minor"/>
          </p:style>
          <p:txBody>
            <a:bodyPr lIns="90000" rIns="90000" tIns="151920" bIns="151920" anchor="ctr">
              <a:noAutofit/>
            </a:bodyPr>
            <a:p>
              <a:pPr>
                <a:lnSpc>
                  <a:spcPct val="100000"/>
                </a:lnSpc>
              </a:pPr>
              <a:endParaRPr b="0" lang="en-US" sz="1400" spc="-1" strike="noStrike">
                <a:solidFill>
                  <a:srgbClr val="000000"/>
                </a:solidFill>
                <a:latin typeface="Arial"/>
                <a:ea typeface="DejaVu Sans"/>
              </a:endParaRPr>
            </a:p>
          </p:txBody>
        </p:sp>
        <p:sp>
          <p:nvSpPr>
            <p:cNvPr id="1832" name="Google Shape;1837;p64"/>
            <p:cNvSpPr/>
            <p:nvPr/>
          </p:nvSpPr>
          <p:spPr>
            <a:xfrm>
              <a:off x="1695600" y="3253680"/>
              <a:ext cx="154800" cy="178920"/>
            </a:xfrm>
            <a:custGeom>
              <a:avLst/>
              <a:gdLst>
                <a:gd name="textAreaLeft" fmla="*/ 0 w 154800"/>
                <a:gd name="textAreaRight" fmla="*/ 155880 w 154800"/>
                <a:gd name="textAreaTop" fmla="*/ 0 h 178920"/>
                <a:gd name="textAreaBottom" fmla="*/ 180000 h 178920"/>
              </a:gdLst>
              <a:ahLst/>
              <a:rect l="textAreaLeft" t="textAreaTop" r="textAreaRight" b="textAreaBottom"/>
              <a:pathLst>
                <a:path w="6239" h="7207">
                  <a:moveTo>
                    <a:pt x="5538" y="1"/>
                  </a:moveTo>
                  <a:cubicBezTo>
                    <a:pt x="5538" y="1"/>
                    <a:pt x="100" y="1736"/>
                    <a:pt x="0" y="7206"/>
                  </a:cubicBezTo>
                  <a:lnTo>
                    <a:pt x="6238" y="6406"/>
                  </a:lnTo>
                  <a:lnTo>
                    <a:pt x="5538" y="1"/>
                  </a:lnTo>
                  <a:close/>
                </a:path>
              </a:pathLst>
            </a:custGeom>
            <a:solidFill>
              <a:srgbClr val="447b6f"/>
            </a:solidFill>
            <a:ln w="0">
              <a:noFill/>
            </a:ln>
          </p:spPr>
          <p:style>
            <a:lnRef idx="0"/>
            <a:fillRef idx="0"/>
            <a:effectRef idx="0"/>
            <a:fontRef idx="minor"/>
          </p:style>
          <p:txBody>
            <a:bodyPr lIns="90000" rIns="90000" tIns="180000" bIns="180000" anchor="ctr">
              <a:noAutofit/>
            </a:bodyPr>
            <a:p>
              <a:pPr>
                <a:lnSpc>
                  <a:spcPct val="100000"/>
                </a:lnSpc>
              </a:pPr>
              <a:endParaRPr b="0" lang="en-US" sz="1400" spc="-1" strike="noStrike">
                <a:solidFill>
                  <a:srgbClr val="000000"/>
                </a:solidFill>
                <a:latin typeface="Arial"/>
                <a:ea typeface="DejaVu Sans"/>
              </a:endParaRPr>
            </a:p>
          </p:txBody>
        </p:sp>
        <p:sp>
          <p:nvSpPr>
            <p:cNvPr id="1833" name="Google Shape;1838;p64"/>
            <p:cNvSpPr/>
            <p:nvPr/>
          </p:nvSpPr>
          <p:spPr>
            <a:xfrm>
              <a:off x="1229040" y="2904840"/>
              <a:ext cx="375840" cy="204120"/>
            </a:xfrm>
            <a:custGeom>
              <a:avLst/>
              <a:gdLst>
                <a:gd name="textAreaLeft" fmla="*/ 0 w 375840"/>
                <a:gd name="textAreaRight" fmla="*/ 376920 w 375840"/>
                <a:gd name="textAreaTop" fmla="*/ 0 h 204120"/>
                <a:gd name="textAreaBottom" fmla="*/ 205200 h 204120"/>
              </a:gdLst>
              <a:ahLst/>
              <a:rect l="textAreaLeft" t="textAreaTop" r="textAreaRight" b="textAreaBottom"/>
              <a:pathLst>
                <a:path w="15073" h="8214">
                  <a:moveTo>
                    <a:pt x="9867" y="0"/>
                  </a:moveTo>
                  <a:cubicBezTo>
                    <a:pt x="5439" y="0"/>
                    <a:pt x="0" y="3548"/>
                    <a:pt x="6125" y="7586"/>
                  </a:cubicBezTo>
                  <a:cubicBezTo>
                    <a:pt x="6727" y="7990"/>
                    <a:pt x="7681" y="8213"/>
                    <a:pt x="8727" y="8213"/>
                  </a:cubicBezTo>
                  <a:cubicBezTo>
                    <a:pt x="11561" y="8213"/>
                    <a:pt x="15072" y="6576"/>
                    <a:pt x="14097" y="2482"/>
                  </a:cubicBezTo>
                  <a:cubicBezTo>
                    <a:pt x="13681" y="732"/>
                    <a:pt x="11878" y="0"/>
                    <a:pt x="9867" y="0"/>
                  </a:cubicBezTo>
                  <a:close/>
                </a:path>
              </a:pathLst>
            </a:custGeom>
            <a:solidFill>
              <a:srgbClr val="447b6f"/>
            </a:solidFill>
            <a:ln w="0">
              <a:noFill/>
            </a:ln>
          </p:spPr>
          <p:style>
            <a:lnRef idx="0"/>
            <a:fillRef idx="0"/>
            <a:effectRef idx="0"/>
            <a:fontRef idx="minor"/>
          </p:style>
          <p:txBody>
            <a:bodyPr lIns="90000" rIns="90000" tIns="205200" bIns="205200" anchor="ctr">
              <a:noAutofit/>
            </a:bodyPr>
            <a:p>
              <a:pPr>
                <a:lnSpc>
                  <a:spcPct val="100000"/>
                </a:lnSpc>
              </a:pPr>
              <a:endParaRPr b="0" lang="en-US" sz="1400" spc="-1" strike="noStrike">
                <a:solidFill>
                  <a:srgbClr val="000000"/>
                </a:solidFill>
                <a:latin typeface="Arial"/>
                <a:ea typeface="DejaVu Sans"/>
              </a:endParaRPr>
            </a:p>
          </p:txBody>
        </p:sp>
        <p:sp>
          <p:nvSpPr>
            <p:cNvPr id="1834" name="Google Shape;1839;p64"/>
            <p:cNvSpPr/>
            <p:nvPr/>
          </p:nvSpPr>
          <p:spPr>
            <a:xfrm>
              <a:off x="1263600" y="3081960"/>
              <a:ext cx="324000" cy="101520"/>
            </a:xfrm>
            <a:custGeom>
              <a:avLst/>
              <a:gdLst>
                <a:gd name="textAreaLeft" fmla="*/ 0 w 324000"/>
                <a:gd name="textAreaRight" fmla="*/ 325080 w 324000"/>
                <a:gd name="textAreaTop" fmla="*/ 0 h 101520"/>
                <a:gd name="textAreaBottom" fmla="*/ 102600 h 101520"/>
              </a:gdLst>
              <a:ahLst/>
              <a:rect l="textAreaLeft" t="textAreaTop" r="textAreaRight" b="textAreaBottom"/>
              <a:pathLst>
                <a:path w="13010" h="4104">
                  <a:moveTo>
                    <a:pt x="6505" y="0"/>
                  </a:moveTo>
                  <a:cubicBezTo>
                    <a:pt x="4437" y="0"/>
                    <a:pt x="2569" y="301"/>
                    <a:pt x="1368" y="734"/>
                  </a:cubicBezTo>
                  <a:lnTo>
                    <a:pt x="0" y="734"/>
                  </a:lnTo>
                  <a:lnTo>
                    <a:pt x="0" y="2202"/>
                  </a:lnTo>
                  <a:cubicBezTo>
                    <a:pt x="0" y="3236"/>
                    <a:pt x="2902" y="4103"/>
                    <a:pt x="6505" y="4103"/>
                  </a:cubicBezTo>
                  <a:cubicBezTo>
                    <a:pt x="10107" y="4103"/>
                    <a:pt x="13010" y="3236"/>
                    <a:pt x="13010" y="2202"/>
                  </a:cubicBezTo>
                  <a:lnTo>
                    <a:pt x="13010" y="734"/>
                  </a:lnTo>
                  <a:lnTo>
                    <a:pt x="11642" y="734"/>
                  </a:lnTo>
                  <a:cubicBezTo>
                    <a:pt x="10441" y="301"/>
                    <a:pt x="8573" y="0"/>
                    <a:pt x="6505" y="0"/>
                  </a:cubicBezTo>
                  <a:close/>
                </a:path>
              </a:pathLst>
            </a:custGeom>
            <a:solidFill>
              <a:srgbClr val="fe8f3d"/>
            </a:solidFill>
            <a:ln w="0">
              <a:noFill/>
            </a:ln>
          </p:spPr>
          <p:style>
            <a:lnRef idx="0"/>
            <a:fillRef idx="0"/>
            <a:effectRef idx="0"/>
            <a:fontRef idx="minor"/>
          </p:style>
          <p:txBody>
            <a:bodyPr lIns="90000" rIns="90000" tIns="102960" bIns="102960" anchor="ctr">
              <a:noAutofit/>
            </a:bodyPr>
            <a:p>
              <a:pPr>
                <a:lnSpc>
                  <a:spcPct val="100000"/>
                </a:lnSpc>
              </a:pPr>
              <a:endParaRPr b="0" lang="en-US" sz="1400" spc="-1" strike="noStrike">
                <a:solidFill>
                  <a:srgbClr val="000000"/>
                </a:solidFill>
                <a:latin typeface="Arial"/>
                <a:ea typeface="DejaVu Sans"/>
              </a:endParaRPr>
            </a:p>
          </p:txBody>
        </p:sp>
        <p:sp>
          <p:nvSpPr>
            <p:cNvPr id="1835" name="Google Shape;1840;p64"/>
            <p:cNvSpPr/>
            <p:nvPr/>
          </p:nvSpPr>
          <p:spPr>
            <a:xfrm>
              <a:off x="1263600" y="3052800"/>
              <a:ext cx="324000" cy="93240"/>
            </a:xfrm>
            <a:custGeom>
              <a:avLst/>
              <a:gdLst>
                <a:gd name="textAreaLeft" fmla="*/ 0 w 324000"/>
                <a:gd name="textAreaRight" fmla="*/ 325080 w 324000"/>
                <a:gd name="textAreaTop" fmla="*/ 0 h 93240"/>
                <a:gd name="textAreaBottom" fmla="*/ 94320 h 93240"/>
              </a:gdLst>
              <a:ahLst/>
              <a:rect l="textAreaLeft" t="textAreaTop" r="textAreaRight" b="textAreaBottom"/>
              <a:pathLst>
                <a:path w="13010" h="3771">
                  <a:moveTo>
                    <a:pt x="6505" y="1"/>
                  </a:moveTo>
                  <a:cubicBezTo>
                    <a:pt x="2902" y="1"/>
                    <a:pt x="0" y="868"/>
                    <a:pt x="0" y="1902"/>
                  </a:cubicBezTo>
                  <a:cubicBezTo>
                    <a:pt x="0" y="2936"/>
                    <a:pt x="2902" y="3770"/>
                    <a:pt x="6505" y="3770"/>
                  </a:cubicBezTo>
                  <a:cubicBezTo>
                    <a:pt x="10107" y="3770"/>
                    <a:pt x="13010" y="2936"/>
                    <a:pt x="13010" y="1902"/>
                  </a:cubicBezTo>
                  <a:cubicBezTo>
                    <a:pt x="13010" y="868"/>
                    <a:pt x="10107" y="1"/>
                    <a:pt x="6505" y="1"/>
                  </a:cubicBezTo>
                  <a:close/>
                </a:path>
              </a:pathLst>
            </a:custGeom>
            <a:solidFill>
              <a:srgbClr val="f6d56a"/>
            </a:solidFill>
            <a:ln w="0">
              <a:noFill/>
            </a:ln>
          </p:spPr>
          <p:style>
            <a:lnRef idx="0"/>
            <a:fillRef idx="0"/>
            <a:effectRef idx="0"/>
            <a:fontRef idx="minor"/>
          </p:style>
          <p:txBody>
            <a:bodyPr lIns="90000" rIns="90000" tIns="94320" bIns="94320" anchor="ctr">
              <a:noAutofit/>
            </a:bodyPr>
            <a:p>
              <a:pPr>
                <a:lnSpc>
                  <a:spcPct val="100000"/>
                </a:lnSpc>
              </a:pPr>
              <a:endParaRPr b="0" lang="en-US" sz="1400" spc="-1" strike="noStrike">
                <a:solidFill>
                  <a:srgbClr val="000000"/>
                </a:solidFill>
                <a:latin typeface="Arial"/>
                <a:ea typeface="DejaVu Sans"/>
              </a:endParaRPr>
            </a:p>
          </p:txBody>
        </p:sp>
        <p:sp>
          <p:nvSpPr>
            <p:cNvPr id="1836" name="Google Shape;1841;p64"/>
            <p:cNvSpPr/>
            <p:nvPr/>
          </p:nvSpPr>
          <p:spPr>
            <a:xfrm>
              <a:off x="1307880" y="3076200"/>
              <a:ext cx="235800" cy="47160"/>
            </a:xfrm>
            <a:custGeom>
              <a:avLst/>
              <a:gdLst>
                <a:gd name="textAreaLeft" fmla="*/ 0 w 235800"/>
                <a:gd name="textAreaRight" fmla="*/ 236880 w 235800"/>
                <a:gd name="textAreaTop" fmla="*/ 0 h 47160"/>
                <a:gd name="textAreaBottom" fmla="*/ 48240 h 47160"/>
              </a:gdLst>
              <a:ahLst/>
              <a:rect l="textAreaLeft" t="textAreaTop" r="textAreaRight" b="textAreaBottom"/>
              <a:pathLst>
                <a:path w="9474" h="1936">
                  <a:moveTo>
                    <a:pt x="4737" y="1"/>
                  </a:moveTo>
                  <a:cubicBezTo>
                    <a:pt x="1868" y="1"/>
                    <a:pt x="0" y="635"/>
                    <a:pt x="0" y="968"/>
                  </a:cubicBezTo>
                  <a:cubicBezTo>
                    <a:pt x="0" y="1302"/>
                    <a:pt x="1868" y="1936"/>
                    <a:pt x="4737" y="1936"/>
                  </a:cubicBezTo>
                  <a:cubicBezTo>
                    <a:pt x="7606" y="1936"/>
                    <a:pt x="9474" y="1302"/>
                    <a:pt x="9474" y="968"/>
                  </a:cubicBezTo>
                  <a:cubicBezTo>
                    <a:pt x="9474" y="635"/>
                    <a:pt x="7606" y="1"/>
                    <a:pt x="4737" y="1"/>
                  </a:cubicBezTo>
                  <a:close/>
                </a:path>
              </a:pathLst>
            </a:custGeom>
            <a:solidFill>
              <a:srgbClr val="f6bc4f"/>
            </a:solidFill>
            <a:ln w="0">
              <a:noFill/>
            </a:ln>
          </p:spPr>
          <p:style>
            <a:lnRef idx="0"/>
            <a:fillRef idx="0"/>
            <a:effectRef idx="0"/>
            <a:fontRef idx="minor"/>
          </p:style>
          <p:txBody>
            <a:bodyPr lIns="90000" rIns="90000" tIns="48240" bIns="48240" anchor="ctr">
              <a:noAutofit/>
            </a:bodyPr>
            <a:p>
              <a:pPr>
                <a:lnSpc>
                  <a:spcPct val="100000"/>
                </a:lnSpc>
              </a:pPr>
              <a:endParaRPr b="0" lang="en-US" sz="1400" spc="-1" strike="noStrike">
                <a:solidFill>
                  <a:srgbClr val="000000"/>
                </a:solidFill>
                <a:latin typeface="Arial"/>
                <a:ea typeface="DejaVu Sans"/>
              </a:endParaRPr>
            </a:p>
          </p:txBody>
        </p:sp>
        <p:sp>
          <p:nvSpPr>
            <p:cNvPr id="1837" name="Google Shape;1842;p64"/>
            <p:cNvSpPr/>
            <p:nvPr/>
          </p:nvSpPr>
          <p:spPr>
            <a:xfrm>
              <a:off x="1263600" y="3016080"/>
              <a:ext cx="324000" cy="101520"/>
            </a:xfrm>
            <a:custGeom>
              <a:avLst/>
              <a:gdLst>
                <a:gd name="textAreaLeft" fmla="*/ 0 w 324000"/>
                <a:gd name="textAreaRight" fmla="*/ 325080 w 324000"/>
                <a:gd name="textAreaTop" fmla="*/ 0 h 101520"/>
                <a:gd name="textAreaBottom" fmla="*/ 102600 h 101520"/>
              </a:gdLst>
              <a:ahLst/>
              <a:rect l="textAreaLeft" t="textAreaTop" r="textAreaRight" b="textAreaBottom"/>
              <a:pathLst>
                <a:path w="13010" h="4104">
                  <a:moveTo>
                    <a:pt x="6505" y="0"/>
                  </a:moveTo>
                  <a:cubicBezTo>
                    <a:pt x="4437" y="0"/>
                    <a:pt x="2569" y="300"/>
                    <a:pt x="1368" y="734"/>
                  </a:cubicBezTo>
                  <a:lnTo>
                    <a:pt x="0" y="734"/>
                  </a:lnTo>
                  <a:lnTo>
                    <a:pt x="0" y="2202"/>
                  </a:lnTo>
                  <a:cubicBezTo>
                    <a:pt x="0" y="3269"/>
                    <a:pt x="2902" y="4103"/>
                    <a:pt x="6505" y="4103"/>
                  </a:cubicBezTo>
                  <a:cubicBezTo>
                    <a:pt x="10107" y="4103"/>
                    <a:pt x="13010" y="3269"/>
                    <a:pt x="13010" y="2202"/>
                  </a:cubicBezTo>
                  <a:lnTo>
                    <a:pt x="13010" y="734"/>
                  </a:lnTo>
                  <a:lnTo>
                    <a:pt x="11642" y="734"/>
                  </a:lnTo>
                  <a:cubicBezTo>
                    <a:pt x="10441" y="300"/>
                    <a:pt x="8573" y="0"/>
                    <a:pt x="6505" y="0"/>
                  </a:cubicBezTo>
                  <a:close/>
                </a:path>
              </a:pathLst>
            </a:custGeom>
            <a:solidFill>
              <a:srgbClr val="fe8f3d"/>
            </a:solidFill>
            <a:ln w="0">
              <a:noFill/>
            </a:ln>
          </p:spPr>
          <p:style>
            <a:lnRef idx="0"/>
            <a:fillRef idx="0"/>
            <a:effectRef idx="0"/>
            <a:fontRef idx="minor"/>
          </p:style>
          <p:txBody>
            <a:bodyPr lIns="90000" rIns="90000" tIns="102960" bIns="102960" anchor="ctr">
              <a:noAutofit/>
            </a:bodyPr>
            <a:p>
              <a:pPr>
                <a:lnSpc>
                  <a:spcPct val="100000"/>
                </a:lnSpc>
              </a:pPr>
              <a:endParaRPr b="0" lang="en-US" sz="1400" spc="-1" strike="noStrike">
                <a:solidFill>
                  <a:srgbClr val="000000"/>
                </a:solidFill>
                <a:latin typeface="Arial"/>
                <a:ea typeface="DejaVu Sans"/>
              </a:endParaRPr>
            </a:p>
          </p:txBody>
        </p:sp>
        <p:sp>
          <p:nvSpPr>
            <p:cNvPr id="1838" name="Google Shape;1843;p64"/>
            <p:cNvSpPr/>
            <p:nvPr/>
          </p:nvSpPr>
          <p:spPr>
            <a:xfrm>
              <a:off x="1263600" y="2987640"/>
              <a:ext cx="324000" cy="93240"/>
            </a:xfrm>
            <a:custGeom>
              <a:avLst/>
              <a:gdLst>
                <a:gd name="textAreaLeft" fmla="*/ 0 w 324000"/>
                <a:gd name="textAreaRight" fmla="*/ 325080 w 324000"/>
                <a:gd name="textAreaTop" fmla="*/ 0 h 93240"/>
                <a:gd name="textAreaBottom" fmla="*/ 94320 h 93240"/>
              </a:gdLst>
              <a:ahLst/>
              <a:rect l="textAreaLeft" t="textAreaTop" r="textAreaRight" b="textAreaBottom"/>
              <a:pathLst>
                <a:path w="13010" h="3770">
                  <a:moveTo>
                    <a:pt x="6505" y="0"/>
                  </a:moveTo>
                  <a:cubicBezTo>
                    <a:pt x="2902" y="0"/>
                    <a:pt x="0" y="834"/>
                    <a:pt x="0" y="1868"/>
                  </a:cubicBezTo>
                  <a:cubicBezTo>
                    <a:pt x="0" y="2902"/>
                    <a:pt x="2902" y="3769"/>
                    <a:pt x="6505" y="3769"/>
                  </a:cubicBezTo>
                  <a:cubicBezTo>
                    <a:pt x="10107" y="3769"/>
                    <a:pt x="13010" y="2902"/>
                    <a:pt x="13010" y="1868"/>
                  </a:cubicBezTo>
                  <a:cubicBezTo>
                    <a:pt x="13010" y="834"/>
                    <a:pt x="10107" y="0"/>
                    <a:pt x="6505" y="0"/>
                  </a:cubicBezTo>
                  <a:close/>
                </a:path>
              </a:pathLst>
            </a:custGeom>
            <a:solidFill>
              <a:schemeClr val="dk2"/>
            </a:solidFill>
            <a:ln w="0">
              <a:noFill/>
            </a:ln>
          </p:spPr>
          <p:style>
            <a:lnRef idx="0"/>
            <a:fillRef idx="0"/>
            <a:effectRef idx="0"/>
            <a:fontRef idx="minor"/>
          </p:style>
          <p:txBody>
            <a:bodyPr lIns="90000" rIns="90000" tIns="94320" bIns="94320" anchor="ctr">
              <a:noAutofit/>
            </a:bodyPr>
            <a:p>
              <a:pPr>
                <a:lnSpc>
                  <a:spcPct val="100000"/>
                </a:lnSpc>
              </a:pPr>
              <a:endParaRPr b="0" lang="en-US" sz="1400" spc="-1" strike="noStrike">
                <a:solidFill>
                  <a:srgbClr val="000000"/>
                </a:solidFill>
                <a:latin typeface="Arial"/>
                <a:ea typeface="DejaVu Sans"/>
              </a:endParaRPr>
            </a:p>
          </p:txBody>
        </p:sp>
        <p:sp>
          <p:nvSpPr>
            <p:cNvPr id="1839" name="Google Shape;1844;p64"/>
            <p:cNvSpPr/>
            <p:nvPr/>
          </p:nvSpPr>
          <p:spPr>
            <a:xfrm>
              <a:off x="1307880" y="3010320"/>
              <a:ext cx="235800" cy="47160"/>
            </a:xfrm>
            <a:custGeom>
              <a:avLst/>
              <a:gdLst>
                <a:gd name="textAreaLeft" fmla="*/ 0 w 235800"/>
                <a:gd name="textAreaRight" fmla="*/ 236880 w 235800"/>
                <a:gd name="textAreaTop" fmla="*/ 0 h 47160"/>
                <a:gd name="textAreaBottom" fmla="*/ 48240 h 47160"/>
              </a:gdLst>
              <a:ahLst/>
              <a:rect l="textAreaLeft" t="textAreaTop" r="textAreaRight" b="textAreaBottom"/>
              <a:pathLst>
                <a:path w="9474" h="1936">
                  <a:moveTo>
                    <a:pt x="4737" y="1"/>
                  </a:moveTo>
                  <a:cubicBezTo>
                    <a:pt x="1868" y="1"/>
                    <a:pt x="0" y="634"/>
                    <a:pt x="0" y="968"/>
                  </a:cubicBezTo>
                  <a:cubicBezTo>
                    <a:pt x="0" y="1302"/>
                    <a:pt x="1868" y="1935"/>
                    <a:pt x="4737" y="1935"/>
                  </a:cubicBezTo>
                  <a:cubicBezTo>
                    <a:pt x="7606" y="1935"/>
                    <a:pt x="9474" y="1302"/>
                    <a:pt x="9474" y="968"/>
                  </a:cubicBezTo>
                  <a:cubicBezTo>
                    <a:pt x="9474" y="634"/>
                    <a:pt x="7606" y="1"/>
                    <a:pt x="4737" y="1"/>
                  </a:cubicBezTo>
                  <a:close/>
                </a:path>
              </a:pathLst>
            </a:custGeom>
            <a:solidFill>
              <a:srgbClr val="f6bc4f"/>
            </a:solidFill>
            <a:ln w="0">
              <a:noFill/>
            </a:ln>
          </p:spPr>
          <p:style>
            <a:lnRef idx="0"/>
            <a:fillRef idx="0"/>
            <a:effectRef idx="0"/>
            <a:fontRef idx="minor"/>
          </p:style>
          <p:txBody>
            <a:bodyPr lIns="90000" rIns="90000" tIns="48240" bIns="48240" anchor="ctr">
              <a:noAutofit/>
            </a:bodyPr>
            <a:p>
              <a:pPr>
                <a:lnSpc>
                  <a:spcPct val="100000"/>
                </a:lnSpc>
              </a:pPr>
              <a:endParaRPr b="0" lang="en-US" sz="1400" spc="-1" strike="noStrike">
                <a:solidFill>
                  <a:srgbClr val="000000"/>
                </a:solidFill>
                <a:latin typeface="Arial"/>
                <a:ea typeface="DejaVu Sans"/>
              </a:endParaRPr>
            </a:p>
          </p:txBody>
        </p:sp>
        <p:sp>
          <p:nvSpPr>
            <p:cNvPr id="1840" name="Google Shape;1845;p64"/>
            <p:cNvSpPr/>
            <p:nvPr/>
          </p:nvSpPr>
          <p:spPr>
            <a:xfrm>
              <a:off x="1287720" y="2950920"/>
              <a:ext cx="325080" cy="100800"/>
            </a:xfrm>
            <a:custGeom>
              <a:avLst/>
              <a:gdLst>
                <a:gd name="textAreaLeft" fmla="*/ 0 w 325080"/>
                <a:gd name="textAreaRight" fmla="*/ 326160 w 325080"/>
                <a:gd name="textAreaTop" fmla="*/ 0 h 100800"/>
                <a:gd name="textAreaBottom" fmla="*/ 101880 h 100800"/>
              </a:gdLst>
              <a:ahLst/>
              <a:rect l="textAreaLeft" t="textAreaTop" r="textAreaRight" b="textAreaBottom"/>
              <a:pathLst>
                <a:path w="13044" h="4070">
                  <a:moveTo>
                    <a:pt x="6505" y="0"/>
                  </a:moveTo>
                  <a:cubicBezTo>
                    <a:pt x="4437" y="0"/>
                    <a:pt x="2569" y="267"/>
                    <a:pt x="1402" y="734"/>
                  </a:cubicBezTo>
                  <a:lnTo>
                    <a:pt x="1" y="734"/>
                  </a:lnTo>
                  <a:lnTo>
                    <a:pt x="1" y="2202"/>
                  </a:lnTo>
                  <a:cubicBezTo>
                    <a:pt x="1" y="3236"/>
                    <a:pt x="2936" y="4070"/>
                    <a:pt x="6505" y="4070"/>
                  </a:cubicBezTo>
                  <a:cubicBezTo>
                    <a:pt x="10108" y="4070"/>
                    <a:pt x="13043" y="3236"/>
                    <a:pt x="13043" y="2202"/>
                  </a:cubicBezTo>
                  <a:lnTo>
                    <a:pt x="13043" y="734"/>
                  </a:lnTo>
                  <a:lnTo>
                    <a:pt x="11642" y="734"/>
                  </a:lnTo>
                  <a:cubicBezTo>
                    <a:pt x="10441" y="267"/>
                    <a:pt x="8607" y="0"/>
                    <a:pt x="6505" y="0"/>
                  </a:cubicBezTo>
                  <a:close/>
                </a:path>
              </a:pathLst>
            </a:custGeom>
            <a:solidFill>
              <a:srgbClr val="d7a350"/>
            </a:solidFill>
            <a:ln w="0">
              <a:noFill/>
            </a:ln>
          </p:spPr>
          <p:style>
            <a:lnRef idx="0"/>
            <a:fillRef idx="0"/>
            <a:effectRef idx="0"/>
            <a:fontRef idx="minor"/>
          </p:style>
          <p:txBody>
            <a:bodyPr lIns="90000" rIns="90000" tIns="102240" bIns="102240" anchor="ctr">
              <a:noAutofit/>
            </a:bodyPr>
            <a:p>
              <a:pPr>
                <a:lnSpc>
                  <a:spcPct val="100000"/>
                </a:lnSpc>
              </a:pPr>
              <a:endParaRPr b="0" lang="en-US" sz="1400" spc="-1" strike="noStrike">
                <a:solidFill>
                  <a:srgbClr val="000000"/>
                </a:solidFill>
                <a:latin typeface="Arial"/>
                <a:ea typeface="DejaVu Sans"/>
              </a:endParaRPr>
            </a:p>
          </p:txBody>
        </p:sp>
        <p:sp>
          <p:nvSpPr>
            <p:cNvPr id="1841" name="Google Shape;1846;p64"/>
            <p:cNvSpPr/>
            <p:nvPr/>
          </p:nvSpPr>
          <p:spPr>
            <a:xfrm>
              <a:off x="1287720" y="2921760"/>
              <a:ext cx="325080" cy="93240"/>
            </a:xfrm>
            <a:custGeom>
              <a:avLst/>
              <a:gdLst>
                <a:gd name="textAreaLeft" fmla="*/ 0 w 325080"/>
                <a:gd name="textAreaRight" fmla="*/ 326160 w 325080"/>
                <a:gd name="textAreaTop" fmla="*/ 0 h 93240"/>
                <a:gd name="textAreaBottom" fmla="*/ 94320 h 93240"/>
              </a:gdLst>
              <a:ahLst/>
              <a:rect l="textAreaLeft" t="textAreaTop" r="textAreaRight" b="textAreaBottom"/>
              <a:pathLst>
                <a:path w="13044" h="3771">
                  <a:moveTo>
                    <a:pt x="6505" y="1"/>
                  </a:moveTo>
                  <a:cubicBezTo>
                    <a:pt x="2936" y="1"/>
                    <a:pt x="1" y="835"/>
                    <a:pt x="1" y="1902"/>
                  </a:cubicBezTo>
                  <a:cubicBezTo>
                    <a:pt x="1" y="2936"/>
                    <a:pt x="2936" y="3770"/>
                    <a:pt x="6505" y="3770"/>
                  </a:cubicBezTo>
                  <a:cubicBezTo>
                    <a:pt x="10108" y="3770"/>
                    <a:pt x="13043" y="2936"/>
                    <a:pt x="13043" y="1902"/>
                  </a:cubicBezTo>
                  <a:cubicBezTo>
                    <a:pt x="13043" y="835"/>
                    <a:pt x="10108" y="1"/>
                    <a:pt x="6505" y="1"/>
                  </a:cubicBezTo>
                  <a:close/>
                </a:path>
              </a:pathLst>
            </a:custGeom>
            <a:solidFill>
              <a:schemeClr val="dk2"/>
            </a:solidFill>
            <a:ln w="0">
              <a:noFill/>
            </a:ln>
          </p:spPr>
          <p:style>
            <a:lnRef idx="0"/>
            <a:fillRef idx="0"/>
            <a:effectRef idx="0"/>
            <a:fontRef idx="minor"/>
          </p:style>
          <p:txBody>
            <a:bodyPr lIns="90000" rIns="90000" tIns="94320" bIns="94320" anchor="ctr">
              <a:noAutofit/>
            </a:bodyPr>
            <a:p>
              <a:pPr>
                <a:lnSpc>
                  <a:spcPct val="100000"/>
                </a:lnSpc>
              </a:pPr>
              <a:endParaRPr b="0" lang="en-US" sz="1400" spc="-1" strike="noStrike">
                <a:solidFill>
                  <a:srgbClr val="000000"/>
                </a:solidFill>
                <a:latin typeface="Arial"/>
                <a:ea typeface="DejaVu Sans"/>
              </a:endParaRPr>
            </a:p>
          </p:txBody>
        </p:sp>
        <p:sp>
          <p:nvSpPr>
            <p:cNvPr id="1842" name="Google Shape;1847;p64"/>
            <p:cNvSpPr/>
            <p:nvPr/>
          </p:nvSpPr>
          <p:spPr>
            <a:xfrm>
              <a:off x="1332720" y="2944440"/>
              <a:ext cx="235080" cy="48240"/>
            </a:xfrm>
            <a:custGeom>
              <a:avLst/>
              <a:gdLst>
                <a:gd name="textAreaLeft" fmla="*/ 0 w 235080"/>
                <a:gd name="textAreaRight" fmla="*/ 236160 w 235080"/>
                <a:gd name="textAreaTop" fmla="*/ 0 h 48240"/>
                <a:gd name="textAreaBottom" fmla="*/ 49320 h 48240"/>
              </a:gdLst>
              <a:ahLst/>
              <a:rect l="textAreaLeft" t="textAreaTop" r="textAreaRight" b="textAreaBottom"/>
              <a:pathLst>
                <a:path w="9441" h="1969">
                  <a:moveTo>
                    <a:pt x="4704" y="0"/>
                  </a:moveTo>
                  <a:cubicBezTo>
                    <a:pt x="1836" y="0"/>
                    <a:pt x="1" y="634"/>
                    <a:pt x="1" y="1001"/>
                  </a:cubicBezTo>
                  <a:cubicBezTo>
                    <a:pt x="1" y="1335"/>
                    <a:pt x="1836" y="1969"/>
                    <a:pt x="4704" y="1969"/>
                  </a:cubicBezTo>
                  <a:cubicBezTo>
                    <a:pt x="7606" y="1969"/>
                    <a:pt x="9441" y="1335"/>
                    <a:pt x="9441" y="1001"/>
                  </a:cubicBezTo>
                  <a:cubicBezTo>
                    <a:pt x="9441" y="634"/>
                    <a:pt x="7606" y="0"/>
                    <a:pt x="4704" y="0"/>
                  </a:cubicBezTo>
                  <a:close/>
                </a:path>
              </a:pathLst>
            </a:custGeom>
            <a:solidFill>
              <a:srgbClr val="e8b15a"/>
            </a:solidFill>
            <a:ln w="0">
              <a:noFill/>
            </a:ln>
          </p:spPr>
          <p:style>
            <a:lnRef idx="0"/>
            <a:fillRef idx="0"/>
            <a:effectRef idx="0"/>
            <a:fontRef idx="minor"/>
          </p:style>
          <p:txBody>
            <a:bodyPr lIns="90000" rIns="90000" tIns="49680" bIns="49680" anchor="ctr">
              <a:noAutofit/>
            </a:bodyPr>
            <a:p>
              <a:pPr>
                <a:lnSpc>
                  <a:spcPct val="100000"/>
                </a:lnSpc>
              </a:pPr>
              <a:endParaRPr b="0" lang="en-US" sz="1400" spc="-1" strike="noStrike">
                <a:solidFill>
                  <a:srgbClr val="000000"/>
                </a:solidFill>
                <a:latin typeface="Arial"/>
                <a:ea typeface="DejaVu Sans"/>
              </a:endParaRPr>
            </a:p>
          </p:txBody>
        </p:sp>
        <p:sp>
          <p:nvSpPr>
            <p:cNvPr id="1843" name="Google Shape;1848;p64"/>
            <p:cNvSpPr/>
            <p:nvPr/>
          </p:nvSpPr>
          <p:spPr>
            <a:xfrm>
              <a:off x="1287720" y="2881080"/>
              <a:ext cx="325080" cy="101520"/>
            </a:xfrm>
            <a:custGeom>
              <a:avLst/>
              <a:gdLst>
                <a:gd name="textAreaLeft" fmla="*/ 0 w 325080"/>
                <a:gd name="textAreaRight" fmla="*/ 326160 w 325080"/>
                <a:gd name="textAreaTop" fmla="*/ 0 h 101520"/>
                <a:gd name="textAreaBottom" fmla="*/ 102600 h 101520"/>
              </a:gdLst>
              <a:ahLst/>
              <a:rect l="textAreaLeft" t="textAreaTop" r="textAreaRight" b="textAreaBottom"/>
              <a:pathLst>
                <a:path w="13044" h="4104">
                  <a:moveTo>
                    <a:pt x="6505" y="0"/>
                  </a:moveTo>
                  <a:cubicBezTo>
                    <a:pt x="4437" y="0"/>
                    <a:pt x="2569" y="301"/>
                    <a:pt x="1402" y="734"/>
                  </a:cubicBezTo>
                  <a:lnTo>
                    <a:pt x="1" y="734"/>
                  </a:lnTo>
                  <a:lnTo>
                    <a:pt x="1" y="2202"/>
                  </a:lnTo>
                  <a:cubicBezTo>
                    <a:pt x="1" y="3236"/>
                    <a:pt x="2936" y="4103"/>
                    <a:pt x="6505" y="4103"/>
                  </a:cubicBezTo>
                  <a:cubicBezTo>
                    <a:pt x="10108" y="4103"/>
                    <a:pt x="13043" y="3236"/>
                    <a:pt x="13043" y="2202"/>
                  </a:cubicBezTo>
                  <a:lnTo>
                    <a:pt x="13043" y="734"/>
                  </a:lnTo>
                  <a:lnTo>
                    <a:pt x="11642" y="734"/>
                  </a:lnTo>
                  <a:cubicBezTo>
                    <a:pt x="10441" y="301"/>
                    <a:pt x="8607" y="0"/>
                    <a:pt x="6505" y="0"/>
                  </a:cubicBezTo>
                  <a:close/>
                </a:path>
              </a:pathLst>
            </a:custGeom>
            <a:solidFill>
              <a:srgbClr val="d7a350"/>
            </a:solidFill>
            <a:ln w="0">
              <a:noFill/>
            </a:ln>
          </p:spPr>
          <p:style>
            <a:lnRef idx="0"/>
            <a:fillRef idx="0"/>
            <a:effectRef idx="0"/>
            <a:fontRef idx="minor"/>
          </p:style>
          <p:txBody>
            <a:bodyPr lIns="90000" rIns="90000" tIns="102960" bIns="102960" anchor="ctr">
              <a:noAutofit/>
            </a:bodyPr>
            <a:p>
              <a:pPr>
                <a:lnSpc>
                  <a:spcPct val="100000"/>
                </a:lnSpc>
              </a:pPr>
              <a:endParaRPr b="0" lang="en-US" sz="1400" spc="-1" strike="noStrike">
                <a:solidFill>
                  <a:srgbClr val="000000"/>
                </a:solidFill>
                <a:latin typeface="Arial"/>
                <a:ea typeface="DejaVu Sans"/>
              </a:endParaRPr>
            </a:p>
          </p:txBody>
        </p:sp>
        <p:sp>
          <p:nvSpPr>
            <p:cNvPr id="1844" name="Google Shape;1849;p64"/>
            <p:cNvSpPr/>
            <p:nvPr/>
          </p:nvSpPr>
          <p:spPr>
            <a:xfrm>
              <a:off x="1287720" y="2851920"/>
              <a:ext cx="325080" cy="93960"/>
            </a:xfrm>
            <a:custGeom>
              <a:avLst/>
              <a:gdLst>
                <a:gd name="textAreaLeft" fmla="*/ 0 w 325080"/>
                <a:gd name="textAreaRight" fmla="*/ 326160 w 325080"/>
                <a:gd name="textAreaTop" fmla="*/ 0 h 93960"/>
                <a:gd name="textAreaBottom" fmla="*/ 95040 h 93960"/>
              </a:gdLst>
              <a:ahLst/>
              <a:rect l="textAreaLeft" t="textAreaTop" r="textAreaRight" b="textAreaBottom"/>
              <a:pathLst>
                <a:path w="13044" h="3804">
                  <a:moveTo>
                    <a:pt x="6505" y="1"/>
                  </a:moveTo>
                  <a:cubicBezTo>
                    <a:pt x="2936" y="1"/>
                    <a:pt x="1" y="868"/>
                    <a:pt x="1" y="1902"/>
                  </a:cubicBezTo>
                  <a:cubicBezTo>
                    <a:pt x="1" y="2936"/>
                    <a:pt x="2936" y="3804"/>
                    <a:pt x="6505" y="3804"/>
                  </a:cubicBezTo>
                  <a:cubicBezTo>
                    <a:pt x="10108" y="3804"/>
                    <a:pt x="13043" y="2936"/>
                    <a:pt x="13043" y="1902"/>
                  </a:cubicBezTo>
                  <a:cubicBezTo>
                    <a:pt x="13043" y="868"/>
                    <a:pt x="10108" y="1"/>
                    <a:pt x="6505" y="1"/>
                  </a:cubicBezTo>
                  <a:close/>
                </a:path>
              </a:pathLst>
            </a:custGeom>
            <a:solidFill>
              <a:schemeClr val="dk2"/>
            </a:solidFill>
            <a:ln w="0">
              <a:noFill/>
            </a:ln>
          </p:spPr>
          <p:style>
            <a:lnRef idx="0"/>
            <a:fillRef idx="0"/>
            <a:effectRef idx="0"/>
            <a:fontRef idx="minor"/>
          </p:style>
          <p:txBody>
            <a:bodyPr lIns="90000" rIns="90000" tIns="95040" bIns="95040" anchor="ctr">
              <a:noAutofit/>
            </a:bodyPr>
            <a:p>
              <a:pPr>
                <a:lnSpc>
                  <a:spcPct val="100000"/>
                </a:lnSpc>
              </a:pPr>
              <a:endParaRPr b="0" lang="en-US" sz="1400" spc="-1" strike="noStrike">
                <a:solidFill>
                  <a:srgbClr val="000000"/>
                </a:solidFill>
                <a:latin typeface="Arial"/>
                <a:ea typeface="DejaVu Sans"/>
              </a:endParaRPr>
            </a:p>
          </p:txBody>
        </p:sp>
        <p:sp>
          <p:nvSpPr>
            <p:cNvPr id="1845" name="Google Shape;1850;p64"/>
            <p:cNvSpPr/>
            <p:nvPr/>
          </p:nvSpPr>
          <p:spPr>
            <a:xfrm>
              <a:off x="1332720" y="2874960"/>
              <a:ext cx="235080" cy="47160"/>
            </a:xfrm>
            <a:custGeom>
              <a:avLst/>
              <a:gdLst>
                <a:gd name="textAreaLeft" fmla="*/ 0 w 235080"/>
                <a:gd name="textAreaRight" fmla="*/ 236160 w 235080"/>
                <a:gd name="textAreaTop" fmla="*/ 0 h 47160"/>
                <a:gd name="textAreaBottom" fmla="*/ 48240 h 47160"/>
              </a:gdLst>
              <a:ahLst/>
              <a:rect l="textAreaLeft" t="textAreaTop" r="textAreaRight" b="textAreaBottom"/>
              <a:pathLst>
                <a:path w="9441" h="1936">
                  <a:moveTo>
                    <a:pt x="4704" y="1"/>
                  </a:moveTo>
                  <a:cubicBezTo>
                    <a:pt x="1836" y="1"/>
                    <a:pt x="1" y="635"/>
                    <a:pt x="1" y="968"/>
                  </a:cubicBezTo>
                  <a:cubicBezTo>
                    <a:pt x="1" y="1302"/>
                    <a:pt x="1836" y="1936"/>
                    <a:pt x="4704" y="1936"/>
                  </a:cubicBezTo>
                  <a:cubicBezTo>
                    <a:pt x="7606" y="1936"/>
                    <a:pt x="9441" y="1302"/>
                    <a:pt x="9441" y="968"/>
                  </a:cubicBezTo>
                  <a:cubicBezTo>
                    <a:pt x="9441" y="635"/>
                    <a:pt x="7606" y="1"/>
                    <a:pt x="4704" y="1"/>
                  </a:cubicBezTo>
                  <a:close/>
                </a:path>
              </a:pathLst>
            </a:custGeom>
            <a:solidFill>
              <a:srgbClr val="e8b15a"/>
            </a:solidFill>
            <a:ln w="0">
              <a:noFill/>
            </a:ln>
          </p:spPr>
          <p:style>
            <a:lnRef idx="0"/>
            <a:fillRef idx="0"/>
            <a:effectRef idx="0"/>
            <a:fontRef idx="minor"/>
          </p:style>
          <p:txBody>
            <a:bodyPr lIns="90000" rIns="90000" tIns="48240" bIns="48240" anchor="ctr">
              <a:noAutofit/>
            </a:bodyPr>
            <a:p>
              <a:pPr>
                <a:lnSpc>
                  <a:spcPct val="100000"/>
                </a:lnSpc>
              </a:pPr>
              <a:endParaRPr b="0" lang="en-US" sz="1400" spc="-1" strike="noStrike">
                <a:solidFill>
                  <a:srgbClr val="000000"/>
                </a:solidFill>
                <a:latin typeface="Arial"/>
                <a:ea typeface="DejaVu Sans"/>
              </a:endParaRPr>
            </a:p>
          </p:txBody>
        </p:sp>
        <p:sp>
          <p:nvSpPr>
            <p:cNvPr id="1846" name="Google Shape;1851;p64"/>
            <p:cNvSpPr/>
            <p:nvPr/>
          </p:nvSpPr>
          <p:spPr>
            <a:xfrm>
              <a:off x="1287720" y="2811600"/>
              <a:ext cx="325080" cy="100800"/>
            </a:xfrm>
            <a:custGeom>
              <a:avLst/>
              <a:gdLst>
                <a:gd name="textAreaLeft" fmla="*/ 0 w 325080"/>
                <a:gd name="textAreaRight" fmla="*/ 326160 w 325080"/>
                <a:gd name="textAreaTop" fmla="*/ 0 h 100800"/>
                <a:gd name="textAreaBottom" fmla="*/ 101880 h 100800"/>
              </a:gdLst>
              <a:ahLst/>
              <a:rect l="textAreaLeft" t="textAreaTop" r="textAreaRight" b="textAreaBottom"/>
              <a:pathLst>
                <a:path w="13044" h="4071">
                  <a:moveTo>
                    <a:pt x="6505" y="1"/>
                  </a:moveTo>
                  <a:cubicBezTo>
                    <a:pt x="4437" y="1"/>
                    <a:pt x="2569" y="268"/>
                    <a:pt x="1402" y="701"/>
                  </a:cubicBezTo>
                  <a:lnTo>
                    <a:pt x="1" y="701"/>
                  </a:lnTo>
                  <a:lnTo>
                    <a:pt x="1" y="2202"/>
                  </a:lnTo>
                  <a:cubicBezTo>
                    <a:pt x="1" y="3236"/>
                    <a:pt x="2936" y="4070"/>
                    <a:pt x="6505" y="4070"/>
                  </a:cubicBezTo>
                  <a:cubicBezTo>
                    <a:pt x="10108" y="4070"/>
                    <a:pt x="13043" y="3236"/>
                    <a:pt x="13043" y="2202"/>
                  </a:cubicBezTo>
                  <a:lnTo>
                    <a:pt x="13043" y="701"/>
                  </a:lnTo>
                  <a:lnTo>
                    <a:pt x="11642" y="701"/>
                  </a:lnTo>
                  <a:cubicBezTo>
                    <a:pt x="10441" y="268"/>
                    <a:pt x="8607" y="1"/>
                    <a:pt x="6505" y="1"/>
                  </a:cubicBezTo>
                  <a:close/>
                </a:path>
              </a:pathLst>
            </a:custGeom>
            <a:solidFill>
              <a:srgbClr val="d7a350"/>
            </a:solidFill>
            <a:ln w="0">
              <a:noFill/>
            </a:ln>
          </p:spPr>
          <p:style>
            <a:lnRef idx="0"/>
            <a:fillRef idx="0"/>
            <a:effectRef idx="0"/>
            <a:fontRef idx="minor"/>
          </p:style>
          <p:txBody>
            <a:bodyPr lIns="90000" rIns="90000" tIns="102240" bIns="102240" anchor="ctr">
              <a:noAutofit/>
            </a:bodyPr>
            <a:p>
              <a:pPr>
                <a:lnSpc>
                  <a:spcPct val="100000"/>
                </a:lnSpc>
              </a:pPr>
              <a:endParaRPr b="0" lang="en-US" sz="1400" spc="-1" strike="noStrike">
                <a:solidFill>
                  <a:srgbClr val="000000"/>
                </a:solidFill>
                <a:latin typeface="Arial"/>
                <a:ea typeface="DejaVu Sans"/>
              </a:endParaRPr>
            </a:p>
          </p:txBody>
        </p:sp>
        <p:sp>
          <p:nvSpPr>
            <p:cNvPr id="1847" name="Google Shape;1852;p64"/>
            <p:cNvSpPr/>
            <p:nvPr/>
          </p:nvSpPr>
          <p:spPr>
            <a:xfrm>
              <a:off x="1287720" y="2782440"/>
              <a:ext cx="325080" cy="93240"/>
            </a:xfrm>
            <a:custGeom>
              <a:avLst/>
              <a:gdLst>
                <a:gd name="textAreaLeft" fmla="*/ 0 w 325080"/>
                <a:gd name="textAreaRight" fmla="*/ 326160 w 325080"/>
                <a:gd name="textAreaTop" fmla="*/ 0 h 93240"/>
                <a:gd name="textAreaBottom" fmla="*/ 94320 h 93240"/>
              </a:gdLst>
              <a:ahLst/>
              <a:rect l="textAreaLeft" t="textAreaTop" r="textAreaRight" b="textAreaBottom"/>
              <a:pathLst>
                <a:path w="13044" h="3770">
                  <a:moveTo>
                    <a:pt x="6505" y="0"/>
                  </a:moveTo>
                  <a:cubicBezTo>
                    <a:pt x="2936" y="0"/>
                    <a:pt x="1" y="834"/>
                    <a:pt x="1" y="1868"/>
                  </a:cubicBezTo>
                  <a:cubicBezTo>
                    <a:pt x="1" y="2936"/>
                    <a:pt x="2936" y="3770"/>
                    <a:pt x="6505" y="3770"/>
                  </a:cubicBezTo>
                  <a:cubicBezTo>
                    <a:pt x="10108" y="3770"/>
                    <a:pt x="13043" y="2936"/>
                    <a:pt x="13043" y="1868"/>
                  </a:cubicBezTo>
                  <a:cubicBezTo>
                    <a:pt x="13043" y="834"/>
                    <a:pt x="10108" y="0"/>
                    <a:pt x="6505" y="0"/>
                  </a:cubicBezTo>
                  <a:close/>
                </a:path>
              </a:pathLst>
            </a:custGeom>
            <a:solidFill>
              <a:schemeClr val="dk2"/>
            </a:solidFill>
            <a:ln w="0">
              <a:noFill/>
            </a:ln>
          </p:spPr>
          <p:style>
            <a:lnRef idx="0"/>
            <a:fillRef idx="0"/>
            <a:effectRef idx="0"/>
            <a:fontRef idx="minor"/>
          </p:style>
          <p:txBody>
            <a:bodyPr lIns="90000" rIns="90000" tIns="94320" bIns="94320" anchor="ctr">
              <a:noAutofit/>
            </a:bodyPr>
            <a:p>
              <a:pPr>
                <a:lnSpc>
                  <a:spcPct val="100000"/>
                </a:lnSpc>
              </a:pPr>
              <a:endParaRPr b="0" lang="en-US" sz="1400" spc="-1" strike="noStrike">
                <a:solidFill>
                  <a:srgbClr val="000000"/>
                </a:solidFill>
                <a:latin typeface="Arial"/>
                <a:ea typeface="DejaVu Sans"/>
              </a:endParaRPr>
            </a:p>
          </p:txBody>
        </p:sp>
        <p:sp>
          <p:nvSpPr>
            <p:cNvPr id="1848" name="Google Shape;1853;p64"/>
            <p:cNvSpPr/>
            <p:nvPr/>
          </p:nvSpPr>
          <p:spPr>
            <a:xfrm>
              <a:off x="1332720" y="2805120"/>
              <a:ext cx="235080" cy="48240"/>
            </a:xfrm>
            <a:custGeom>
              <a:avLst/>
              <a:gdLst>
                <a:gd name="textAreaLeft" fmla="*/ 0 w 235080"/>
                <a:gd name="textAreaRight" fmla="*/ 236160 w 235080"/>
                <a:gd name="textAreaTop" fmla="*/ 0 h 48240"/>
                <a:gd name="textAreaBottom" fmla="*/ 49320 h 48240"/>
              </a:gdLst>
              <a:ahLst/>
              <a:rect l="textAreaLeft" t="textAreaTop" r="textAreaRight" b="textAreaBottom"/>
              <a:pathLst>
                <a:path w="9441" h="1969">
                  <a:moveTo>
                    <a:pt x="4704" y="1"/>
                  </a:moveTo>
                  <a:cubicBezTo>
                    <a:pt x="1836" y="1"/>
                    <a:pt x="1" y="635"/>
                    <a:pt x="1" y="968"/>
                  </a:cubicBezTo>
                  <a:cubicBezTo>
                    <a:pt x="1" y="1302"/>
                    <a:pt x="1836" y="1969"/>
                    <a:pt x="4704" y="1969"/>
                  </a:cubicBezTo>
                  <a:cubicBezTo>
                    <a:pt x="7606" y="1969"/>
                    <a:pt x="9441" y="1302"/>
                    <a:pt x="9441" y="968"/>
                  </a:cubicBezTo>
                  <a:cubicBezTo>
                    <a:pt x="9441" y="635"/>
                    <a:pt x="7606" y="1"/>
                    <a:pt x="4704" y="1"/>
                  </a:cubicBezTo>
                  <a:close/>
                </a:path>
              </a:pathLst>
            </a:custGeom>
            <a:solidFill>
              <a:srgbClr val="e8b15a"/>
            </a:solidFill>
            <a:ln w="0">
              <a:noFill/>
            </a:ln>
          </p:spPr>
          <p:style>
            <a:lnRef idx="0"/>
            <a:fillRef idx="0"/>
            <a:effectRef idx="0"/>
            <a:fontRef idx="minor"/>
          </p:style>
          <p:txBody>
            <a:bodyPr lIns="90000" rIns="90000" tIns="49680" bIns="49680" anchor="ctr">
              <a:noAutofit/>
            </a:bodyPr>
            <a:p>
              <a:pPr>
                <a:lnSpc>
                  <a:spcPct val="100000"/>
                </a:lnSpc>
              </a:pPr>
              <a:endParaRPr b="0" lang="en-US" sz="1400" spc="-1" strike="noStrike">
                <a:solidFill>
                  <a:srgbClr val="000000"/>
                </a:solidFill>
                <a:latin typeface="Arial"/>
                <a:ea typeface="DejaVu Sans"/>
              </a:endParaRPr>
            </a:p>
          </p:txBody>
        </p:sp>
        <p:sp>
          <p:nvSpPr>
            <p:cNvPr id="1849" name="Google Shape;1854;p64"/>
            <p:cNvSpPr/>
            <p:nvPr/>
          </p:nvSpPr>
          <p:spPr>
            <a:xfrm>
              <a:off x="1544760" y="3111120"/>
              <a:ext cx="324000" cy="100800"/>
            </a:xfrm>
            <a:custGeom>
              <a:avLst/>
              <a:gdLst>
                <a:gd name="textAreaLeft" fmla="*/ 0 w 324000"/>
                <a:gd name="textAreaRight" fmla="*/ 325080 w 324000"/>
                <a:gd name="textAreaTop" fmla="*/ 0 h 100800"/>
                <a:gd name="textAreaBottom" fmla="*/ 101880 h 100800"/>
              </a:gdLst>
              <a:ahLst/>
              <a:rect l="textAreaLeft" t="textAreaTop" r="textAreaRight" b="textAreaBottom"/>
              <a:pathLst>
                <a:path w="13010" h="4071">
                  <a:moveTo>
                    <a:pt x="6505" y="1"/>
                  </a:moveTo>
                  <a:cubicBezTo>
                    <a:pt x="4404" y="1"/>
                    <a:pt x="2569" y="268"/>
                    <a:pt x="1368" y="701"/>
                  </a:cubicBezTo>
                  <a:lnTo>
                    <a:pt x="1" y="701"/>
                  </a:lnTo>
                  <a:lnTo>
                    <a:pt x="1" y="2169"/>
                  </a:lnTo>
                  <a:cubicBezTo>
                    <a:pt x="1" y="3237"/>
                    <a:pt x="2903" y="4070"/>
                    <a:pt x="6505" y="4070"/>
                  </a:cubicBezTo>
                  <a:cubicBezTo>
                    <a:pt x="10108" y="4070"/>
                    <a:pt x="13010" y="3237"/>
                    <a:pt x="13010" y="2169"/>
                  </a:cubicBezTo>
                  <a:lnTo>
                    <a:pt x="13010" y="701"/>
                  </a:lnTo>
                  <a:lnTo>
                    <a:pt x="11642" y="701"/>
                  </a:lnTo>
                  <a:cubicBezTo>
                    <a:pt x="10441" y="268"/>
                    <a:pt x="8573" y="1"/>
                    <a:pt x="6505" y="1"/>
                  </a:cubicBezTo>
                  <a:close/>
                </a:path>
              </a:pathLst>
            </a:custGeom>
            <a:solidFill>
              <a:srgbClr val="fe8f3d"/>
            </a:solidFill>
            <a:ln w="0">
              <a:noFill/>
            </a:ln>
          </p:spPr>
          <p:style>
            <a:lnRef idx="0"/>
            <a:fillRef idx="0"/>
            <a:effectRef idx="0"/>
            <a:fontRef idx="minor"/>
          </p:style>
          <p:txBody>
            <a:bodyPr lIns="90000" rIns="90000" tIns="102240" bIns="102240" anchor="ctr">
              <a:noAutofit/>
            </a:bodyPr>
            <a:p>
              <a:pPr>
                <a:lnSpc>
                  <a:spcPct val="100000"/>
                </a:lnSpc>
              </a:pPr>
              <a:endParaRPr b="0" lang="en-US" sz="1400" spc="-1" strike="noStrike">
                <a:solidFill>
                  <a:srgbClr val="000000"/>
                </a:solidFill>
                <a:latin typeface="Arial"/>
                <a:ea typeface="DejaVu Sans"/>
              </a:endParaRPr>
            </a:p>
          </p:txBody>
        </p:sp>
        <p:sp>
          <p:nvSpPr>
            <p:cNvPr id="1850" name="Google Shape;1855;p64"/>
            <p:cNvSpPr/>
            <p:nvPr/>
          </p:nvSpPr>
          <p:spPr>
            <a:xfrm>
              <a:off x="1544760" y="3081960"/>
              <a:ext cx="324000" cy="93240"/>
            </a:xfrm>
            <a:custGeom>
              <a:avLst/>
              <a:gdLst>
                <a:gd name="textAreaLeft" fmla="*/ 0 w 324000"/>
                <a:gd name="textAreaRight" fmla="*/ 325080 w 324000"/>
                <a:gd name="textAreaTop" fmla="*/ 0 h 93240"/>
                <a:gd name="textAreaBottom" fmla="*/ 94320 h 93240"/>
              </a:gdLst>
              <a:ahLst/>
              <a:rect l="textAreaLeft" t="textAreaTop" r="textAreaRight" b="textAreaBottom"/>
              <a:pathLst>
                <a:path w="13010" h="3770">
                  <a:moveTo>
                    <a:pt x="6505" y="0"/>
                  </a:moveTo>
                  <a:cubicBezTo>
                    <a:pt x="2903" y="0"/>
                    <a:pt x="1" y="834"/>
                    <a:pt x="1" y="1868"/>
                  </a:cubicBezTo>
                  <a:cubicBezTo>
                    <a:pt x="1" y="2936"/>
                    <a:pt x="2903" y="3770"/>
                    <a:pt x="6505" y="3770"/>
                  </a:cubicBezTo>
                  <a:cubicBezTo>
                    <a:pt x="10108" y="3770"/>
                    <a:pt x="13010" y="2936"/>
                    <a:pt x="13010" y="1868"/>
                  </a:cubicBezTo>
                  <a:cubicBezTo>
                    <a:pt x="13010" y="834"/>
                    <a:pt x="10108" y="0"/>
                    <a:pt x="6505" y="0"/>
                  </a:cubicBezTo>
                  <a:close/>
                </a:path>
              </a:pathLst>
            </a:custGeom>
            <a:solidFill>
              <a:schemeClr val="dk2"/>
            </a:solidFill>
            <a:ln w="0">
              <a:noFill/>
            </a:ln>
          </p:spPr>
          <p:style>
            <a:lnRef idx="0"/>
            <a:fillRef idx="0"/>
            <a:effectRef idx="0"/>
            <a:fontRef idx="minor"/>
          </p:style>
          <p:txBody>
            <a:bodyPr lIns="90000" rIns="90000" tIns="94320" bIns="94320" anchor="ctr">
              <a:noAutofit/>
            </a:bodyPr>
            <a:p>
              <a:pPr>
                <a:lnSpc>
                  <a:spcPct val="100000"/>
                </a:lnSpc>
              </a:pPr>
              <a:endParaRPr b="0" lang="en-US" sz="1400" spc="-1" strike="noStrike">
                <a:solidFill>
                  <a:srgbClr val="000000"/>
                </a:solidFill>
                <a:latin typeface="Arial"/>
                <a:ea typeface="DejaVu Sans"/>
              </a:endParaRPr>
            </a:p>
          </p:txBody>
        </p:sp>
        <p:sp>
          <p:nvSpPr>
            <p:cNvPr id="1851" name="Google Shape;1856;p64"/>
            <p:cNvSpPr/>
            <p:nvPr/>
          </p:nvSpPr>
          <p:spPr>
            <a:xfrm>
              <a:off x="1588680" y="3104640"/>
              <a:ext cx="235800" cy="48240"/>
            </a:xfrm>
            <a:custGeom>
              <a:avLst/>
              <a:gdLst>
                <a:gd name="textAreaLeft" fmla="*/ 0 w 235800"/>
                <a:gd name="textAreaRight" fmla="*/ 236880 w 235800"/>
                <a:gd name="textAreaTop" fmla="*/ 0 h 48240"/>
                <a:gd name="textAreaBottom" fmla="*/ 49320 h 48240"/>
              </a:gdLst>
              <a:ahLst/>
              <a:rect l="textAreaLeft" t="textAreaTop" r="textAreaRight" b="textAreaBottom"/>
              <a:pathLst>
                <a:path w="9474" h="1969">
                  <a:moveTo>
                    <a:pt x="4737" y="0"/>
                  </a:moveTo>
                  <a:cubicBezTo>
                    <a:pt x="1835" y="0"/>
                    <a:pt x="1" y="634"/>
                    <a:pt x="1" y="967"/>
                  </a:cubicBezTo>
                  <a:cubicBezTo>
                    <a:pt x="1" y="1301"/>
                    <a:pt x="1835" y="1968"/>
                    <a:pt x="4737" y="1968"/>
                  </a:cubicBezTo>
                  <a:cubicBezTo>
                    <a:pt x="7606" y="1968"/>
                    <a:pt x="9474" y="1301"/>
                    <a:pt x="9474" y="967"/>
                  </a:cubicBezTo>
                  <a:cubicBezTo>
                    <a:pt x="9474" y="634"/>
                    <a:pt x="7606" y="0"/>
                    <a:pt x="4737" y="0"/>
                  </a:cubicBezTo>
                  <a:close/>
                </a:path>
              </a:pathLst>
            </a:custGeom>
            <a:solidFill>
              <a:srgbClr val="e8b15a"/>
            </a:solidFill>
            <a:ln w="0">
              <a:noFill/>
            </a:ln>
          </p:spPr>
          <p:style>
            <a:lnRef idx="0"/>
            <a:fillRef idx="0"/>
            <a:effectRef idx="0"/>
            <a:fontRef idx="minor"/>
          </p:style>
          <p:txBody>
            <a:bodyPr lIns="90000" rIns="90000" tIns="49680" bIns="49680" anchor="ctr">
              <a:noAutofit/>
            </a:bodyPr>
            <a:p>
              <a:pPr>
                <a:lnSpc>
                  <a:spcPct val="100000"/>
                </a:lnSpc>
              </a:pPr>
              <a:endParaRPr b="0" lang="en-US" sz="1400" spc="-1" strike="noStrike">
                <a:solidFill>
                  <a:srgbClr val="000000"/>
                </a:solidFill>
                <a:latin typeface="Arial"/>
                <a:ea typeface="DejaVu Sans"/>
              </a:endParaRPr>
            </a:p>
          </p:txBody>
        </p:sp>
        <p:sp>
          <p:nvSpPr>
            <p:cNvPr id="1852" name="Google Shape;1857;p64"/>
            <p:cNvSpPr/>
            <p:nvPr/>
          </p:nvSpPr>
          <p:spPr>
            <a:xfrm>
              <a:off x="1544760" y="3045240"/>
              <a:ext cx="324000" cy="100800"/>
            </a:xfrm>
            <a:custGeom>
              <a:avLst/>
              <a:gdLst>
                <a:gd name="textAreaLeft" fmla="*/ 0 w 324000"/>
                <a:gd name="textAreaRight" fmla="*/ 325080 w 324000"/>
                <a:gd name="textAreaTop" fmla="*/ 0 h 100800"/>
                <a:gd name="textAreaBottom" fmla="*/ 101880 h 100800"/>
              </a:gdLst>
              <a:ahLst/>
              <a:rect l="textAreaLeft" t="textAreaTop" r="textAreaRight" b="textAreaBottom"/>
              <a:pathLst>
                <a:path w="13010" h="4071">
                  <a:moveTo>
                    <a:pt x="6505" y="1"/>
                  </a:moveTo>
                  <a:cubicBezTo>
                    <a:pt x="4404" y="1"/>
                    <a:pt x="2569" y="268"/>
                    <a:pt x="1368" y="735"/>
                  </a:cubicBezTo>
                  <a:lnTo>
                    <a:pt x="1" y="735"/>
                  </a:lnTo>
                  <a:lnTo>
                    <a:pt x="1" y="2202"/>
                  </a:lnTo>
                  <a:cubicBezTo>
                    <a:pt x="1" y="3236"/>
                    <a:pt x="2903" y="4070"/>
                    <a:pt x="6505" y="4070"/>
                  </a:cubicBezTo>
                  <a:cubicBezTo>
                    <a:pt x="10108" y="4070"/>
                    <a:pt x="13010" y="3236"/>
                    <a:pt x="13010" y="2202"/>
                  </a:cubicBezTo>
                  <a:lnTo>
                    <a:pt x="13010" y="735"/>
                  </a:lnTo>
                  <a:lnTo>
                    <a:pt x="11642" y="735"/>
                  </a:lnTo>
                  <a:cubicBezTo>
                    <a:pt x="10441" y="268"/>
                    <a:pt x="8573" y="1"/>
                    <a:pt x="6505" y="1"/>
                  </a:cubicBezTo>
                  <a:close/>
                </a:path>
              </a:pathLst>
            </a:custGeom>
            <a:solidFill>
              <a:srgbClr val="d7a350"/>
            </a:solidFill>
            <a:ln w="0">
              <a:noFill/>
            </a:ln>
          </p:spPr>
          <p:style>
            <a:lnRef idx="0"/>
            <a:fillRef idx="0"/>
            <a:effectRef idx="0"/>
            <a:fontRef idx="minor"/>
          </p:style>
          <p:txBody>
            <a:bodyPr lIns="90000" rIns="90000" tIns="102240" bIns="102240" anchor="ctr">
              <a:noAutofit/>
            </a:bodyPr>
            <a:p>
              <a:pPr>
                <a:lnSpc>
                  <a:spcPct val="100000"/>
                </a:lnSpc>
              </a:pPr>
              <a:endParaRPr b="0" lang="en-US" sz="1400" spc="-1" strike="noStrike">
                <a:solidFill>
                  <a:srgbClr val="000000"/>
                </a:solidFill>
                <a:latin typeface="Arial"/>
                <a:ea typeface="DejaVu Sans"/>
              </a:endParaRPr>
            </a:p>
          </p:txBody>
        </p:sp>
        <p:sp>
          <p:nvSpPr>
            <p:cNvPr id="1853" name="Google Shape;1858;p64"/>
            <p:cNvSpPr/>
            <p:nvPr/>
          </p:nvSpPr>
          <p:spPr>
            <a:xfrm>
              <a:off x="1544760" y="3016080"/>
              <a:ext cx="324000" cy="93240"/>
            </a:xfrm>
            <a:custGeom>
              <a:avLst/>
              <a:gdLst>
                <a:gd name="textAreaLeft" fmla="*/ 0 w 324000"/>
                <a:gd name="textAreaRight" fmla="*/ 325080 w 324000"/>
                <a:gd name="textAreaTop" fmla="*/ 0 h 93240"/>
                <a:gd name="textAreaBottom" fmla="*/ 94320 h 93240"/>
              </a:gdLst>
              <a:ahLst/>
              <a:rect l="textAreaLeft" t="textAreaTop" r="textAreaRight" b="textAreaBottom"/>
              <a:pathLst>
                <a:path w="13010" h="3770">
                  <a:moveTo>
                    <a:pt x="6505" y="0"/>
                  </a:moveTo>
                  <a:cubicBezTo>
                    <a:pt x="2903" y="0"/>
                    <a:pt x="1" y="834"/>
                    <a:pt x="1" y="1902"/>
                  </a:cubicBezTo>
                  <a:cubicBezTo>
                    <a:pt x="1" y="2936"/>
                    <a:pt x="2903" y="3770"/>
                    <a:pt x="6505" y="3770"/>
                  </a:cubicBezTo>
                  <a:cubicBezTo>
                    <a:pt x="10108" y="3770"/>
                    <a:pt x="13010" y="2936"/>
                    <a:pt x="13010" y="1902"/>
                  </a:cubicBezTo>
                  <a:cubicBezTo>
                    <a:pt x="13010" y="834"/>
                    <a:pt x="10108" y="0"/>
                    <a:pt x="6505" y="0"/>
                  </a:cubicBezTo>
                  <a:close/>
                </a:path>
              </a:pathLst>
            </a:custGeom>
            <a:solidFill>
              <a:schemeClr val="dk2"/>
            </a:solidFill>
            <a:ln w="0">
              <a:noFill/>
            </a:ln>
          </p:spPr>
          <p:style>
            <a:lnRef idx="0"/>
            <a:fillRef idx="0"/>
            <a:effectRef idx="0"/>
            <a:fontRef idx="minor"/>
          </p:style>
          <p:txBody>
            <a:bodyPr lIns="90000" rIns="90000" tIns="94320" bIns="94320" anchor="ctr">
              <a:noAutofit/>
            </a:bodyPr>
            <a:p>
              <a:pPr>
                <a:lnSpc>
                  <a:spcPct val="100000"/>
                </a:lnSpc>
              </a:pPr>
              <a:endParaRPr b="0" lang="en-US" sz="1400" spc="-1" strike="noStrike">
                <a:solidFill>
                  <a:srgbClr val="000000"/>
                </a:solidFill>
                <a:latin typeface="Arial"/>
                <a:ea typeface="DejaVu Sans"/>
              </a:endParaRPr>
            </a:p>
          </p:txBody>
        </p:sp>
        <p:sp>
          <p:nvSpPr>
            <p:cNvPr id="1854" name="Google Shape;1859;p64"/>
            <p:cNvSpPr/>
            <p:nvPr/>
          </p:nvSpPr>
          <p:spPr>
            <a:xfrm>
              <a:off x="1588680" y="3038400"/>
              <a:ext cx="235800" cy="48240"/>
            </a:xfrm>
            <a:custGeom>
              <a:avLst/>
              <a:gdLst>
                <a:gd name="textAreaLeft" fmla="*/ 0 w 235800"/>
                <a:gd name="textAreaRight" fmla="*/ 236880 w 235800"/>
                <a:gd name="textAreaTop" fmla="*/ 0 h 48240"/>
                <a:gd name="textAreaBottom" fmla="*/ 49320 h 48240"/>
              </a:gdLst>
              <a:ahLst/>
              <a:rect l="textAreaLeft" t="textAreaTop" r="textAreaRight" b="textAreaBottom"/>
              <a:pathLst>
                <a:path w="9474" h="1969">
                  <a:moveTo>
                    <a:pt x="4737" y="1"/>
                  </a:moveTo>
                  <a:cubicBezTo>
                    <a:pt x="1835" y="1"/>
                    <a:pt x="1" y="668"/>
                    <a:pt x="1" y="1002"/>
                  </a:cubicBezTo>
                  <a:cubicBezTo>
                    <a:pt x="1" y="1335"/>
                    <a:pt x="1835" y="1969"/>
                    <a:pt x="4737" y="1969"/>
                  </a:cubicBezTo>
                  <a:cubicBezTo>
                    <a:pt x="7606" y="1969"/>
                    <a:pt x="9474" y="1335"/>
                    <a:pt x="9474" y="1002"/>
                  </a:cubicBezTo>
                  <a:cubicBezTo>
                    <a:pt x="9474" y="668"/>
                    <a:pt x="7606" y="1"/>
                    <a:pt x="4737" y="1"/>
                  </a:cubicBezTo>
                  <a:close/>
                </a:path>
              </a:pathLst>
            </a:custGeom>
            <a:solidFill>
              <a:srgbClr val="e8b15a"/>
            </a:solidFill>
            <a:ln w="0">
              <a:noFill/>
            </a:ln>
          </p:spPr>
          <p:style>
            <a:lnRef idx="0"/>
            <a:fillRef idx="0"/>
            <a:effectRef idx="0"/>
            <a:fontRef idx="minor"/>
          </p:style>
          <p:txBody>
            <a:bodyPr lIns="90000" rIns="90000" tIns="49680" bIns="49680" anchor="ctr">
              <a:noAutofit/>
            </a:bodyPr>
            <a:p>
              <a:pPr>
                <a:lnSpc>
                  <a:spcPct val="100000"/>
                </a:lnSpc>
              </a:pPr>
              <a:endParaRPr b="0" lang="en-US" sz="1400" spc="-1" strike="noStrike">
                <a:solidFill>
                  <a:srgbClr val="000000"/>
                </a:solidFill>
                <a:latin typeface="Arial"/>
                <a:ea typeface="DejaVu Sans"/>
              </a:endParaRPr>
            </a:p>
          </p:txBody>
        </p:sp>
        <p:sp>
          <p:nvSpPr>
            <p:cNvPr id="1855" name="Google Shape;1860;p64"/>
            <p:cNvSpPr/>
            <p:nvPr/>
          </p:nvSpPr>
          <p:spPr>
            <a:xfrm>
              <a:off x="1544760" y="2979360"/>
              <a:ext cx="324000" cy="101520"/>
            </a:xfrm>
            <a:custGeom>
              <a:avLst/>
              <a:gdLst>
                <a:gd name="textAreaLeft" fmla="*/ 0 w 324000"/>
                <a:gd name="textAreaRight" fmla="*/ 325080 w 324000"/>
                <a:gd name="textAreaTop" fmla="*/ 0 h 101520"/>
                <a:gd name="textAreaBottom" fmla="*/ 102600 h 101520"/>
              </a:gdLst>
              <a:ahLst/>
              <a:rect l="textAreaLeft" t="textAreaTop" r="textAreaRight" b="textAreaBottom"/>
              <a:pathLst>
                <a:path w="13010" h="4104">
                  <a:moveTo>
                    <a:pt x="6505" y="0"/>
                  </a:moveTo>
                  <a:cubicBezTo>
                    <a:pt x="4404" y="0"/>
                    <a:pt x="2569" y="301"/>
                    <a:pt x="1368" y="734"/>
                  </a:cubicBezTo>
                  <a:lnTo>
                    <a:pt x="1" y="734"/>
                  </a:lnTo>
                  <a:lnTo>
                    <a:pt x="1" y="2202"/>
                  </a:lnTo>
                  <a:cubicBezTo>
                    <a:pt x="1" y="3236"/>
                    <a:pt x="2903" y="4103"/>
                    <a:pt x="6505" y="4103"/>
                  </a:cubicBezTo>
                  <a:cubicBezTo>
                    <a:pt x="10108" y="4103"/>
                    <a:pt x="13010" y="3236"/>
                    <a:pt x="13010" y="2202"/>
                  </a:cubicBezTo>
                  <a:lnTo>
                    <a:pt x="13010" y="734"/>
                  </a:lnTo>
                  <a:lnTo>
                    <a:pt x="11642" y="734"/>
                  </a:lnTo>
                  <a:cubicBezTo>
                    <a:pt x="10441" y="301"/>
                    <a:pt x="8573" y="0"/>
                    <a:pt x="6505" y="0"/>
                  </a:cubicBezTo>
                  <a:close/>
                </a:path>
              </a:pathLst>
            </a:custGeom>
            <a:solidFill>
              <a:srgbClr val="d7a350"/>
            </a:solidFill>
            <a:ln w="0">
              <a:noFill/>
            </a:ln>
          </p:spPr>
          <p:style>
            <a:lnRef idx="0"/>
            <a:fillRef idx="0"/>
            <a:effectRef idx="0"/>
            <a:fontRef idx="minor"/>
          </p:style>
          <p:txBody>
            <a:bodyPr lIns="90000" rIns="90000" tIns="102960" bIns="102960" anchor="ctr">
              <a:noAutofit/>
            </a:bodyPr>
            <a:p>
              <a:pPr>
                <a:lnSpc>
                  <a:spcPct val="100000"/>
                </a:lnSpc>
              </a:pPr>
              <a:endParaRPr b="0" lang="en-US" sz="1400" spc="-1" strike="noStrike">
                <a:solidFill>
                  <a:srgbClr val="000000"/>
                </a:solidFill>
                <a:latin typeface="Arial"/>
                <a:ea typeface="DejaVu Sans"/>
              </a:endParaRPr>
            </a:p>
          </p:txBody>
        </p:sp>
        <p:sp>
          <p:nvSpPr>
            <p:cNvPr id="1856" name="Google Shape;1861;p64"/>
            <p:cNvSpPr/>
            <p:nvPr/>
          </p:nvSpPr>
          <p:spPr>
            <a:xfrm>
              <a:off x="1544760" y="2950200"/>
              <a:ext cx="324000" cy="93960"/>
            </a:xfrm>
            <a:custGeom>
              <a:avLst/>
              <a:gdLst>
                <a:gd name="textAreaLeft" fmla="*/ 0 w 324000"/>
                <a:gd name="textAreaRight" fmla="*/ 325080 w 324000"/>
                <a:gd name="textAreaTop" fmla="*/ 0 h 93960"/>
                <a:gd name="textAreaBottom" fmla="*/ 95040 h 93960"/>
              </a:gdLst>
              <a:ahLst/>
              <a:rect l="textAreaLeft" t="textAreaTop" r="textAreaRight" b="textAreaBottom"/>
              <a:pathLst>
                <a:path w="13010" h="3804">
                  <a:moveTo>
                    <a:pt x="6505" y="1"/>
                  </a:moveTo>
                  <a:cubicBezTo>
                    <a:pt x="2903" y="1"/>
                    <a:pt x="1" y="868"/>
                    <a:pt x="1" y="1902"/>
                  </a:cubicBezTo>
                  <a:cubicBezTo>
                    <a:pt x="1" y="2936"/>
                    <a:pt x="2903" y="3804"/>
                    <a:pt x="6505" y="3804"/>
                  </a:cubicBezTo>
                  <a:cubicBezTo>
                    <a:pt x="10108" y="3804"/>
                    <a:pt x="13010" y="2936"/>
                    <a:pt x="13010" y="1902"/>
                  </a:cubicBezTo>
                  <a:cubicBezTo>
                    <a:pt x="13010" y="868"/>
                    <a:pt x="10108" y="1"/>
                    <a:pt x="6505" y="1"/>
                  </a:cubicBezTo>
                  <a:close/>
                </a:path>
              </a:pathLst>
            </a:custGeom>
            <a:solidFill>
              <a:schemeClr val="dk2"/>
            </a:solidFill>
            <a:ln w="0">
              <a:noFill/>
            </a:ln>
          </p:spPr>
          <p:style>
            <a:lnRef idx="0"/>
            <a:fillRef idx="0"/>
            <a:effectRef idx="0"/>
            <a:fontRef idx="minor"/>
          </p:style>
          <p:txBody>
            <a:bodyPr lIns="90000" rIns="90000" tIns="95040" bIns="95040" anchor="ctr">
              <a:noAutofit/>
            </a:bodyPr>
            <a:p>
              <a:pPr>
                <a:lnSpc>
                  <a:spcPct val="100000"/>
                </a:lnSpc>
              </a:pPr>
              <a:endParaRPr b="0" lang="en-US" sz="1400" spc="-1" strike="noStrike">
                <a:solidFill>
                  <a:srgbClr val="000000"/>
                </a:solidFill>
                <a:latin typeface="Arial"/>
                <a:ea typeface="DejaVu Sans"/>
              </a:endParaRPr>
            </a:p>
          </p:txBody>
        </p:sp>
        <p:sp>
          <p:nvSpPr>
            <p:cNvPr id="1857" name="Google Shape;1862;p64"/>
            <p:cNvSpPr/>
            <p:nvPr/>
          </p:nvSpPr>
          <p:spPr>
            <a:xfrm>
              <a:off x="1588680" y="2973600"/>
              <a:ext cx="235800" cy="47160"/>
            </a:xfrm>
            <a:custGeom>
              <a:avLst/>
              <a:gdLst>
                <a:gd name="textAreaLeft" fmla="*/ 0 w 235800"/>
                <a:gd name="textAreaRight" fmla="*/ 236880 w 235800"/>
                <a:gd name="textAreaTop" fmla="*/ 0 h 47160"/>
                <a:gd name="textAreaBottom" fmla="*/ 48240 h 47160"/>
              </a:gdLst>
              <a:ahLst/>
              <a:rect l="textAreaLeft" t="textAreaTop" r="textAreaRight" b="textAreaBottom"/>
              <a:pathLst>
                <a:path w="9474" h="1936">
                  <a:moveTo>
                    <a:pt x="4737" y="1"/>
                  </a:moveTo>
                  <a:cubicBezTo>
                    <a:pt x="1835" y="1"/>
                    <a:pt x="1" y="635"/>
                    <a:pt x="1" y="968"/>
                  </a:cubicBezTo>
                  <a:cubicBezTo>
                    <a:pt x="1" y="1302"/>
                    <a:pt x="1835" y="1936"/>
                    <a:pt x="4737" y="1936"/>
                  </a:cubicBezTo>
                  <a:cubicBezTo>
                    <a:pt x="7606" y="1936"/>
                    <a:pt x="9474" y="1302"/>
                    <a:pt x="9474" y="968"/>
                  </a:cubicBezTo>
                  <a:cubicBezTo>
                    <a:pt x="9474" y="635"/>
                    <a:pt x="7606" y="1"/>
                    <a:pt x="4737" y="1"/>
                  </a:cubicBezTo>
                  <a:close/>
                </a:path>
              </a:pathLst>
            </a:custGeom>
            <a:solidFill>
              <a:srgbClr val="e8b15a"/>
            </a:solidFill>
            <a:ln w="0">
              <a:noFill/>
            </a:ln>
          </p:spPr>
          <p:style>
            <a:lnRef idx="0"/>
            <a:fillRef idx="0"/>
            <a:effectRef idx="0"/>
            <a:fontRef idx="minor"/>
          </p:style>
          <p:txBody>
            <a:bodyPr lIns="90000" rIns="90000" tIns="48240" bIns="48240" anchor="ctr">
              <a:noAutofit/>
            </a:bodyPr>
            <a:p>
              <a:pPr>
                <a:lnSpc>
                  <a:spcPct val="100000"/>
                </a:lnSpc>
              </a:pPr>
              <a:endParaRPr b="0" lang="en-US" sz="1400" spc="-1" strike="noStrike">
                <a:solidFill>
                  <a:srgbClr val="000000"/>
                </a:solidFill>
                <a:latin typeface="Arial"/>
                <a:ea typeface="DejaVu Sans"/>
              </a:endParaRPr>
            </a:p>
          </p:txBody>
        </p:sp>
        <p:sp>
          <p:nvSpPr>
            <p:cNvPr id="1858" name="Google Shape;1863;p64"/>
            <p:cNvSpPr/>
            <p:nvPr/>
          </p:nvSpPr>
          <p:spPr>
            <a:xfrm>
              <a:off x="1568880" y="2914200"/>
              <a:ext cx="325080" cy="100800"/>
            </a:xfrm>
            <a:custGeom>
              <a:avLst/>
              <a:gdLst>
                <a:gd name="textAreaLeft" fmla="*/ 0 w 325080"/>
                <a:gd name="textAreaRight" fmla="*/ 326160 w 325080"/>
                <a:gd name="textAreaTop" fmla="*/ 0 h 100800"/>
                <a:gd name="textAreaBottom" fmla="*/ 101880 h 100800"/>
              </a:gdLst>
              <a:ahLst/>
              <a:rect l="textAreaLeft" t="textAreaTop" r="textAreaRight" b="textAreaBottom"/>
              <a:pathLst>
                <a:path w="13044" h="4071">
                  <a:moveTo>
                    <a:pt x="6506" y="1"/>
                  </a:moveTo>
                  <a:cubicBezTo>
                    <a:pt x="4437" y="1"/>
                    <a:pt x="2569" y="267"/>
                    <a:pt x="1402" y="701"/>
                  </a:cubicBezTo>
                  <a:lnTo>
                    <a:pt x="1" y="701"/>
                  </a:lnTo>
                  <a:lnTo>
                    <a:pt x="1" y="2202"/>
                  </a:lnTo>
                  <a:cubicBezTo>
                    <a:pt x="1" y="3236"/>
                    <a:pt x="2903" y="4070"/>
                    <a:pt x="6506" y="4070"/>
                  </a:cubicBezTo>
                  <a:cubicBezTo>
                    <a:pt x="10108" y="4070"/>
                    <a:pt x="13044" y="3236"/>
                    <a:pt x="13044" y="2202"/>
                  </a:cubicBezTo>
                  <a:lnTo>
                    <a:pt x="13044" y="701"/>
                  </a:lnTo>
                  <a:lnTo>
                    <a:pt x="11643" y="701"/>
                  </a:lnTo>
                  <a:cubicBezTo>
                    <a:pt x="10442" y="267"/>
                    <a:pt x="8607" y="1"/>
                    <a:pt x="6506" y="1"/>
                  </a:cubicBezTo>
                  <a:close/>
                </a:path>
              </a:pathLst>
            </a:custGeom>
            <a:solidFill>
              <a:srgbClr val="d7a350"/>
            </a:solidFill>
            <a:ln w="0">
              <a:noFill/>
            </a:ln>
          </p:spPr>
          <p:style>
            <a:lnRef idx="0"/>
            <a:fillRef idx="0"/>
            <a:effectRef idx="0"/>
            <a:fontRef idx="minor"/>
          </p:style>
          <p:txBody>
            <a:bodyPr lIns="90000" rIns="90000" tIns="102240" bIns="102240" anchor="ctr">
              <a:noAutofit/>
            </a:bodyPr>
            <a:p>
              <a:pPr>
                <a:lnSpc>
                  <a:spcPct val="100000"/>
                </a:lnSpc>
              </a:pPr>
              <a:endParaRPr b="0" lang="en-US" sz="1400" spc="-1" strike="noStrike">
                <a:solidFill>
                  <a:srgbClr val="000000"/>
                </a:solidFill>
                <a:latin typeface="Arial"/>
                <a:ea typeface="DejaVu Sans"/>
              </a:endParaRPr>
            </a:p>
          </p:txBody>
        </p:sp>
        <p:sp>
          <p:nvSpPr>
            <p:cNvPr id="1859" name="Google Shape;1864;p64"/>
            <p:cNvSpPr/>
            <p:nvPr/>
          </p:nvSpPr>
          <p:spPr>
            <a:xfrm>
              <a:off x="1568880" y="2885040"/>
              <a:ext cx="325080" cy="93240"/>
            </a:xfrm>
            <a:custGeom>
              <a:avLst/>
              <a:gdLst>
                <a:gd name="textAreaLeft" fmla="*/ 0 w 325080"/>
                <a:gd name="textAreaRight" fmla="*/ 326160 w 325080"/>
                <a:gd name="textAreaTop" fmla="*/ 0 h 93240"/>
                <a:gd name="textAreaBottom" fmla="*/ 94320 h 93240"/>
              </a:gdLst>
              <a:ahLst/>
              <a:rect l="textAreaLeft" t="textAreaTop" r="textAreaRight" b="textAreaBottom"/>
              <a:pathLst>
                <a:path w="13044" h="3770">
                  <a:moveTo>
                    <a:pt x="6506" y="0"/>
                  </a:moveTo>
                  <a:cubicBezTo>
                    <a:pt x="2903" y="0"/>
                    <a:pt x="1" y="834"/>
                    <a:pt x="1" y="1868"/>
                  </a:cubicBezTo>
                  <a:cubicBezTo>
                    <a:pt x="1" y="2936"/>
                    <a:pt x="2903" y="3769"/>
                    <a:pt x="6506" y="3769"/>
                  </a:cubicBezTo>
                  <a:cubicBezTo>
                    <a:pt x="10108" y="3769"/>
                    <a:pt x="13044" y="2936"/>
                    <a:pt x="13044" y="1868"/>
                  </a:cubicBezTo>
                  <a:cubicBezTo>
                    <a:pt x="13044" y="834"/>
                    <a:pt x="10108" y="0"/>
                    <a:pt x="6506" y="0"/>
                  </a:cubicBezTo>
                  <a:close/>
                </a:path>
              </a:pathLst>
            </a:custGeom>
            <a:solidFill>
              <a:schemeClr val="dk2"/>
            </a:solidFill>
            <a:ln w="0">
              <a:noFill/>
            </a:ln>
          </p:spPr>
          <p:style>
            <a:lnRef idx="0"/>
            <a:fillRef idx="0"/>
            <a:effectRef idx="0"/>
            <a:fontRef idx="minor"/>
          </p:style>
          <p:txBody>
            <a:bodyPr lIns="90000" rIns="90000" tIns="94320" bIns="94320" anchor="ctr">
              <a:noAutofit/>
            </a:bodyPr>
            <a:p>
              <a:pPr>
                <a:lnSpc>
                  <a:spcPct val="100000"/>
                </a:lnSpc>
              </a:pPr>
              <a:endParaRPr b="0" lang="en-US" sz="1400" spc="-1" strike="noStrike">
                <a:solidFill>
                  <a:srgbClr val="000000"/>
                </a:solidFill>
                <a:latin typeface="Arial"/>
                <a:ea typeface="DejaVu Sans"/>
              </a:endParaRPr>
            </a:p>
          </p:txBody>
        </p:sp>
        <p:sp>
          <p:nvSpPr>
            <p:cNvPr id="1860" name="Google Shape;1865;p64"/>
            <p:cNvSpPr/>
            <p:nvPr/>
          </p:nvSpPr>
          <p:spPr>
            <a:xfrm>
              <a:off x="1613880" y="2907720"/>
              <a:ext cx="235080" cy="48240"/>
            </a:xfrm>
            <a:custGeom>
              <a:avLst/>
              <a:gdLst>
                <a:gd name="textAreaLeft" fmla="*/ 0 w 235080"/>
                <a:gd name="textAreaRight" fmla="*/ 236160 w 235080"/>
                <a:gd name="textAreaTop" fmla="*/ 0 h 48240"/>
                <a:gd name="textAreaBottom" fmla="*/ 49320 h 48240"/>
              </a:gdLst>
              <a:ahLst/>
              <a:rect l="textAreaLeft" t="textAreaTop" r="textAreaRight" b="textAreaBottom"/>
              <a:pathLst>
                <a:path w="9441" h="1969">
                  <a:moveTo>
                    <a:pt x="4704" y="1"/>
                  </a:moveTo>
                  <a:cubicBezTo>
                    <a:pt x="1835" y="1"/>
                    <a:pt x="0" y="635"/>
                    <a:pt x="0" y="968"/>
                  </a:cubicBezTo>
                  <a:cubicBezTo>
                    <a:pt x="0" y="1302"/>
                    <a:pt x="1835" y="1969"/>
                    <a:pt x="4704" y="1969"/>
                  </a:cubicBezTo>
                  <a:cubicBezTo>
                    <a:pt x="7606" y="1969"/>
                    <a:pt x="9440" y="1302"/>
                    <a:pt x="9440" y="968"/>
                  </a:cubicBezTo>
                  <a:cubicBezTo>
                    <a:pt x="9440" y="635"/>
                    <a:pt x="7606" y="1"/>
                    <a:pt x="4704" y="1"/>
                  </a:cubicBezTo>
                  <a:close/>
                </a:path>
              </a:pathLst>
            </a:custGeom>
            <a:solidFill>
              <a:srgbClr val="e8b15a"/>
            </a:solidFill>
            <a:ln w="0">
              <a:noFill/>
            </a:ln>
          </p:spPr>
          <p:style>
            <a:lnRef idx="0"/>
            <a:fillRef idx="0"/>
            <a:effectRef idx="0"/>
            <a:fontRef idx="minor"/>
          </p:style>
          <p:txBody>
            <a:bodyPr lIns="90000" rIns="90000" tIns="49680" bIns="49680" anchor="ctr">
              <a:noAutofit/>
            </a:bodyPr>
            <a:p>
              <a:pPr>
                <a:lnSpc>
                  <a:spcPct val="100000"/>
                </a:lnSpc>
              </a:pPr>
              <a:endParaRPr b="0" lang="en-US" sz="1400" spc="-1" strike="noStrike">
                <a:solidFill>
                  <a:srgbClr val="000000"/>
                </a:solidFill>
                <a:latin typeface="Arial"/>
                <a:ea typeface="DejaVu Sans"/>
              </a:endParaRPr>
            </a:p>
          </p:txBody>
        </p:sp>
        <p:sp>
          <p:nvSpPr>
            <p:cNvPr id="1861" name="Google Shape;1866;p64"/>
            <p:cNvSpPr/>
            <p:nvPr/>
          </p:nvSpPr>
          <p:spPr>
            <a:xfrm>
              <a:off x="1544760" y="2848320"/>
              <a:ext cx="324000" cy="100800"/>
            </a:xfrm>
            <a:custGeom>
              <a:avLst/>
              <a:gdLst>
                <a:gd name="textAreaLeft" fmla="*/ 0 w 324000"/>
                <a:gd name="textAreaRight" fmla="*/ 325080 w 324000"/>
                <a:gd name="textAreaTop" fmla="*/ 0 h 100800"/>
                <a:gd name="textAreaBottom" fmla="*/ 101880 h 100800"/>
              </a:gdLst>
              <a:ahLst/>
              <a:rect l="textAreaLeft" t="textAreaTop" r="textAreaRight" b="textAreaBottom"/>
              <a:pathLst>
                <a:path w="13010" h="4070">
                  <a:moveTo>
                    <a:pt x="6505" y="0"/>
                  </a:moveTo>
                  <a:cubicBezTo>
                    <a:pt x="4404" y="0"/>
                    <a:pt x="2569" y="267"/>
                    <a:pt x="1368" y="734"/>
                  </a:cubicBezTo>
                  <a:lnTo>
                    <a:pt x="1" y="734"/>
                  </a:lnTo>
                  <a:lnTo>
                    <a:pt x="1" y="2202"/>
                  </a:lnTo>
                  <a:cubicBezTo>
                    <a:pt x="1" y="3236"/>
                    <a:pt x="2903" y="4070"/>
                    <a:pt x="6505" y="4070"/>
                  </a:cubicBezTo>
                  <a:cubicBezTo>
                    <a:pt x="10108" y="4070"/>
                    <a:pt x="13010" y="3236"/>
                    <a:pt x="13010" y="2202"/>
                  </a:cubicBezTo>
                  <a:lnTo>
                    <a:pt x="13010" y="734"/>
                  </a:lnTo>
                  <a:lnTo>
                    <a:pt x="11642" y="734"/>
                  </a:lnTo>
                  <a:cubicBezTo>
                    <a:pt x="10441" y="301"/>
                    <a:pt x="8573" y="0"/>
                    <a:pt x="6505" y="0"/>
                  </a:cubicBezTo>
                  <a:close/>
                </a:path>
              </a:pathLst>
            </a:custGeom>
            <a:solidFill>
              <a:srgbClr val="d7a350"/>
            </a:solidFill>
            <a:ln w="0">
              <a:noFill/>
            </a:ln>
          </p:spPr>
          <p:style>
            <a:lnRef idx="0"/>
            <a:fillRef idx="0"/>
            <a:effectRef idx="0"/>
            <a:fontRef idx="minor"/>
          </p:style>
          <p:txBody>
            <a:bodyPr lIns="90000" rIns="90000" tIns="102240" bIns="102240" anchor="ctr">
              <a:noAutofit/>
            </a:bodyPr>
            <a:p>
              <a:pPr>
                <a:lnSpc>
                  <a:spcPct val="100000"/>
                </a:lnSpc>
              </a:pPr>
              <a:endParaRPr b="0" lang="en-US" sz="1400" spc="-1" strike="noStrike">
                <a:solidFill>
                  <a:srgbClr val="000000"/>
                </a:solidFill>
                <a:latin typeface="Arial"/>
                <a:ea typeface="DejaVu Sans"/>
              </a:endParaRPr>
            </a:p>
          </p:txBody>
        </p:sp>
        <p:sp>
          <p:nvSpPr>
            <p:cNvPr id="1862" name="Google Shape;1867;p64"/>
            <p:cNvSpPr/>
            <p:nvPr/>
          </p:nvSpPr>
          <p:spPr>
            <a:xfrm>
              <a:off x="1544760" y="2819160"/>
              <a:ext cx="324000" cy="93240"/>
            </a:xfrm>
            <a:custGeom>
              <a:avLst/>
              <a:gdLst>
                <a:gd name="textAreaLeft" fmla="*/ 0 w 324000"/>
                <a:gd name="textAreaRight" fmla="*/ 325080 w 324000"/>
                <a:gd name="textAreaTop" fmla="*/ 0 h 93240"/>
                <a:gd name="textAreaBottom" fmla="*/ 94320 h 93240"/>
              </a:gdLst>
              <a:ahLst/>
              <a:rect l="textAreaLeft" t="textAreaTop" r="textAreaRight" b="textAreaBottom"/>
              <a:pathLst>
                <a:path w="13010" h="3771">
                  <a:moveTo>
                    <a:pt x="6505" y="1"/>
                  </a:moveTo>
                  <a:cubicBezTo>
                    <a:pt x="2903" y="1"/>
                    <a:pt x="1" y="835"/>
                    <a:pt x="1" y="1902"/>
                  </a:cubicBezTo>
                  <a:cubicBezTo>
                    <a:pt x="1" y="2936"/>
                    <a:pt x="2903" y="3770"/>
                    <a:pt x="6505" y="3770"/>
                  </a:cubicBezTo>
                  <a:cubicBezTo>
                    <a:pt x="10108" y="3770"/>
                    <a:pt x="13010" y="2936"/>
                    <a:pt x="13010" y="1902"/>
                  </a:cubicBezTo>
                  <a:cubicBezTo>
                    <a:pt x="13010" y="835"/>
                    <a:pt x="10108" y="1"/>
                    <a:pt x="6505" y="1"/>
                  </a:cubicBezTo>
                  <a:close/>
                </a:path>
              </a:pathLst>
            </a:custGeom>
            <a:solidFill>
              <a:schemeClr val="dk2"/>
            </a:solidFill>
            <a:ln w="0">
              <a:noFill/>
            </a:ln>
          </p:spPr>
          <p:style>
            <a:lnRef idx="0"/>
            <a:fillRef idx="0"/>
            <a:effectRef idx="0"/>
            <a:fontRef idx="minor"/>
          </p:style>
          <p:txBody>
            <a:bodyPr lIns="90000" rIns="90000" tIns="94320" bIns="94320" anchor="ctr">
              <a:noAutofit/>
            </a:bodyPr>
            <a:p>
              <a:pPr>
                <a:lnSpc>
                  <a:spcPct val="100000"/>
                </a:lnSpc>
              </a:pPr>
              <a:endParaRPr b="0" lang="en-US" sz="1400" spc="-1" strike="noStrike">
                <a:solidFill>
                  <a:srgbClr val="000000"/>
                </a:solidFill>
                <a:latin typeface="Arial"/>
                <a:ea typeface="DejaVu Sans"/>
              </a:endParaRPr>
            </a:p>
          </p:txBody>
        </p:sp>
        <p:sp>
          <p:nvSpPr>
            <p:cNvPr id="1863" name="Google Shape;1868;p64"/>
            <p:cNvSpPr/>
            <p:nvPr/>
          </p:nvSpPr>
          <p:spPr>
            <a:xfrm>
              <a:off x="1588680" y="2841840"/>
              <a:ext cx="235800" cy="48240"/>
            </a:xfrm>
            <a:custGeom>
              <a:avLst/>
              <a:gdLst>
                <a:gd name="textAreaLeft" fmla="*/ 0 w 235800"/>
                <a:gd name="textAreaRight" fmla="*/ 236880 w 235800"/>
                <a:gd name="textAreaTop" fmla="*/ 0 h 48240"/>
                <a:gd name="textAreaBottom" fmla="*/ 49320 h 48240"/>
              </a:gdLst>
              <a:ahLst/>
              <a:rect l="textAreaLeft" t="textAreaTop" r="textAreaRight" b="textAreaBottom"/>
              <a:pathLst>
                <a:path w="9474" h="1969">
                  <a:moveTo>
                    <a:pt x="4737" y="1"/>
                  </a:moveTo>
                  <a:cubicBezTo>
                    <a:pt x="1835" y="1"/>
                    <a:pt x="1" y="668"/>
                    <a:pt x="1" y="1001"/>
                  </a:cubicBezTo>
                  <a:cubicBezTo>
                    <a:pt x="1" y="1335"/>
                    <a:pt x="1835" y="1969"/>
                    <a:pt x="4737" y="1969"/>
                  </a:cubicBezTo>
                  <a:cubicBezTo>
                    <a:pt x="7606" y="1969"/>
                    <a:pt x="9474" y="1335"/>
                    <a:pt x="9474" y="1001"/>
                  </a:cubicBezTo>
                  <a:cubicBezTo>
                    <a:pt x="9474" y="668"/>
                    <a:pt x="7606" y="1"/>
                    <a:pt x="4737" y="1"/>
                  </a:cubicBezTo>
                  <a:close/>
                </a:path>
              </a:pathLst>
            </a:custGeom>
            <a:solidFill>
              <a:srgbClr val="e8b15a"/>
            </a:solidFill>
            <a:ln w="0">
              <a:noFill/>
            </a:ln>
          </p:spPr>
          <p:style>
            <a:lnRef idx="0"/>
            <a:fillRef idx="0"/>
            <a:effectRef idx="0"/>
            <a:fontRef idx="minor"/>
          </p:style>
          <p:txBody>
            <a:bodyPr lIns="90000" rIns="90000" tIns="49680" bIns="49680" anchor="ctr">
              <a:noAutofit/>
            </a:bodyPr>
            <a:p>
              <a:pPr>
                <a:lnSpc>
                  <a:spcPct val="100000"/>
                </a:lnSpc>
              </a:pPr>
              <a:endParaRPr b="0" lang="en-US" sz="1400" spc="-1" strike="noStrike">
                <a:solidFill>
                  <a:srgbClr val="000000"/>
                </a:solidFill>
                <a:latin typeface="Arial"/>
                <a:ea typeface="DejaVu Sans"/>
              </a:endParaRPr>
            </a:p>
          </p:txBody>
        </p:sp>
        <p:sp>
          <p:nvSpPr>
            <p:cNvPr id="1864" name="Google Shape;1869;p64"/>
            <p:cNvSpPr/>
            <p:nvPr/>
          </p:nvSpPr>
          <p:spPr>
            <a:xfrm>
              <a:off x="1568880" y="2770920"/>
              <a:ext cx="325080" cy="100800"/>
            </a:xfrm>
            <a:custGeom>
              <a:avLst/>
              <a:gdLst>
                <a:gd name="textAreaLeft" fmla="*/ 0 w 325080"/>
                <a:gd name="textAreaRight" fmla="*/ 326160 w 325080"/>
                <a:gd name="textAreaTop" fmla="*/ 0 h 100800"/>
                <a:gd name="textAreaBottom" fmla="*/ 101880 h 100800"/>
              </a:gdLst>
              <a:ahLst/>
              <a:rect l="textAreaLeft" t="textAreaTop" r="textAreaRight" b="textAreaBottom"/>
              <a:pathLst>
                <a:path w="13044" h="4070">
                  <a:moveTo>
                    <a:pt x="6506" y="0"/>
                  </a:moveTo>
                  <a:cubicBezTo>
                    <a:pt x="4437" y="0"/>
                    <a:pt x="2569" y="267"/>
                    <a:pt x="1402" y="734"/>
                  </a:cubicBezTo>
                  <a:lnTo>
                    <a:pt x="1" y="734"/>
                  </a:lnTo>
                  <a:lnTo>
                    <a:pt x="1" y="2202"/>
                  </a:lnTo>
                  <a:cubicBezTo>
                    <a:pt x="1" y="3236"/>
                    <a:pt x="2903" y="4070"/>
                    <a:pt x="6506" y="4070"/>
                  </a:cubicBezTo>
                  <a:cubicBezTo>
                    <a:pt x="10108" y="4070"/>
                    <a:pt x="13044" y="3236"/>
                    <a:pt x="13044" y="2202"/>
                  </a:cubicBezTo>
                  <a:lnTo>
                    <a:pt x="13044" y="734"/>
                  </a:lnTo>
                  <a:lnTo>
                    <a:pt x="11643" y="734"/>
                  </a:lnTo>
                  <a:cubicBezTo>
                    <a:pt x="10442" y="267"/>
                    <a:pt x="8607" y="0"/>
                    <a:pt x="6506" y="0"/>
                  </a:cubicBezTo>
                  <a:close/>
                </a:path>
              </a:pathLst>
            </a:custGeom>
            <a:solidFill>
              <a:srgbClr val="d7a350"/>
            </a:solidFill>
            <a:ln w="0">
              <a:noFill/>
            </a:ln>
          </p:spPr>
          <p:style>
            <a:lnRef idx="0"/>
            <a:fillRef idx="0"/>
            <a:effectRef idx="0"/>
            <a:fontRef idx="minor"/>
          </p:style>
          <p:txBody>
            <a:bodyPr lIns="90000" rIns="90000" tIns="102240" bIns="102240" anchor="ctr">
              <a:noAutofit/>
            </a:bodyPr>
            <a:p>
              <a:pPr>
                <a:lnSpc>
                  <a:spcPct val="100000"/>
                </a:lnSpc>
              </a:pPr>
              <a:endParaRPr b="0" lang="en-US" sz="1400" spc="-1" strike="noStrike">
                <a:solidFill>
                  <a:srgbClr val="000000"/>
                </a:solidFill>
                <a:latin typeface="Arial"/>
                <a:ea typeface="DejaVu Sans"/>
              </a:endParaRPr>
            </a:p>
          </p:txBody>
        </p:sp>
        <p:sp>
          <p:nvSpPr>
            <p:cNvPr id="1865" name="Google Shape;1870;p64"/>
            <p:cNvSpPr/>
            <p:nvPr/>
          </p:nvSpPr>
          <p:spPr>
            <a:xfrm>
              <a:off x="1568880" y="2741760"/>
              <a:ext cx="325080" cy="93240"/>
            </a:xfrm>
            <a:custGeom>
              <a:avLst/>
              <a:gdLst>
                <a:gd name="textAreaLeft" fmla="*/ 0 w 325080"/>
                <a:gd name="textAreaRight" fmla="*/ 326160 w 325080"/>
                <a:gd name="textAreaTop" fmla="*/ 0 h 93240"/>
                <a:gd name="textAreaBottom" fmla="*/ 94320 h 93240"/>
              </a:gdLst>
              <a:ahLst/>
              <a:rect l="textAreaLeft" t="textAreaTop" r="textAreaRight" b="textAreaBottom"/>
              <a:pathLst>
                <a:path w="13044" h="3771">
                  <a:moveTo>
                    <a:pt x="6506" y="1"/>
                  </a:moveTo>
                  <a:cubicBezTo>
                    <a:pt x="2903" y="1"/>
                    <a:pt x="1" y="835"/>
                    <a:pt x="1" y="1902"/>
                  </a:cubicBezTo>
                  <a:cubicBezTo>
                    <a:pt x="1" y="2936"/>
                    <a:pt x="2903" y="3770"/>
                    <a:pt x="6506" y="3770"/>
                  </a:cubicBezTo>
                  <a:cubicBezTo>
                    <a:pt x="10108" y="3770"/>
                    <a:pt x="13044" y="2936"/>
                    <a:pt x="13044" y="1902"/>
                  </a:cubicBezTo>
                  <a:cubicBezTo>
                    <a:pt x="13044" y="835"/>
                    <a:pt x="10108" y="1"/>
                    <a:pt x="6506" y="1"/>
                  </a:cubicBezTo>
                  <a:close/>
                </a:path>
              </a:pathLst>
            </a:custGeom>
            <a:solidFill>
              <a:schemeClr val="dk2"/>
            </a:solidFill>
            <a:ln w="0">
              <a:noFill/>
            </a:ln>
          </p:spPr>
          <p:style>
            <a:lnRef idx="0"/>
            <a:fillRef idx="0"/>
            <a:effectRef idx="0"/>
            <a:fontRef idx="minor"/>
          </p:style>
          <p:txBody>
            <a:bodyPr lIns="90000" rIns="90000" tIns="94320" bIns="94320" anchor="ctr">
              <a:noAutofit/>
            </a:bodyPr>
            <a:p>
              <a:pPr>
                <a:lnSpc>
                  <a:spcPct val="100000"/>
                </a:lnSpc>
              </a:pPr>
              <a:endParaRPr b="0" lang="en-US" sz="1400" spc="-1" strike="noStrike">
                <a:solidFill>
                  <a:srgbClr val="000000"/>
                </a:solidFill>
                <a:latin typeface="Arial"/>
                <a:ea typeface="DejaVu Sans"/>
              </a:endParaRPr>
            </a:p>
          </p:txBody>
        </p:sp>
        <p:sp>
          <p:nvSpPr>
            <p:cNvPr id="1866" name="Google Shape;1871;p64"/>
            <p:cNvSpPr/>
            <p:nvPr/>
          </p:nvSpPr>
          <p:spPr>
            <a:xfrm>
              <a:off x="1613880" y="2764080"/>
              <a:ext cx="235080" cy="48240"/>
            </a:xfrm>
            <a:custGeom>
              <a:avLst/>
              <a:gdLst>
                <a:gd name="textAreaLeft" fmla="*/ 0 w 235080"/>
                <a:gd name="textAreaRight" fmla="*/ 236160 w 235080"/>
                <a:gd name="textAreaTop" fmla="*/ 0 h 48240"/>
                <a:gd name="textAreaBottom" fmla="*/ 49320 h 48240"/>
              </a:gdLst>
              <a:ahLst/>
              <a:rect l="textAreaLeft" t="textAreaTop" r="textAreaRight" b="textAreaBottom"/>
              <a:pathLst>
                <a:path w="9441" h="1969">
                  <a:moveTo>
                    <a:pt x="4704" y="0"/>
                  </a:moveTo>
                  <a:cubicBezTo>
                    <a:pt x="1835" y="0"/>
                    <a:pt x="0" y="634"/>
                    <a:pt x="0" y="1001"/>
                  </a:cubicBezTo>
                  <a:cubicBezTo>
                    <a:pt x="0" y="1335"/>
                    <a:pt x="1835" y="1968"/>
                    <a:pt x="4704" y="1968"/>
                  </a:cubicBezTo>
                  <a:cubicBezTo>
                    <a:pt x="7606" y="1968"/>
                    <a:pt x="9440" y="1335"/>
                    <a:pt x="9440" y="1001"/>
                  </a:cubicBezTo>
                  <a:cubicBezTo>
                    <a:pt x="9440" y="634"/>
                    <a:pt x="7606" y="0"/>
                    <a:pt x="4704" y="0"/>
                  </a:cubicBezTo>
                  <a:close/>
                </a:path>
              </a:pathLst>
            </a:custGeom>
            <a:solidFill>
              <a:srgbClr val="f6bc4f"/>
            </a:solidFill>
            <a:ln w="0">
              <a:noFill/>
            </a:ln>
          </p:spPr>
          <p:style>
            <a:lnRef idx="0"/>
            <a:fillRef idx="0"/>
            <a:effectRef idx="0"/>
            <a:fontRef idx="minor"/>
          </p:style>
          <p:txBody>
            <a:bodyPr lIns="90000" rIns="90000" tIns="49680" bIns="49680" anchor="ctr">
              <a:noAutofit/>
            </a:bodyPr>
            <a:p>
              <a:pPr>
                <a:lnSpc>
                  <a:spcPct val="100000"/>
                </a:lnSpc>
              </a:pPr>
              <a:endParaRPr b="0" lang="en-US" sz="1400" spc="-1" strike="noStrike">
                <a:solidFill>
                  <a:srgbClr val="000000"/>
                </a:solidFill>
                <a:latin typeface="Arial"/>
                <a:ea typeface="DejaVu Sans"/>
              </a:endParaRPr>
            </a:p>
          </p:txBody>
        </p:sp>
        <p:sp>
          <p:nvSpPr>
            <p:cNvPr id="1867" name="Google Shape;1872;p64"/>
            <p:cNvSpPr/>
            <p:nvPr/>
          </p:nvSpPr>
          <p:spPr>
            <a:xfrm>
              <a:off x="1522800" y="2728440"/>
              <a:ext cx="325080" cy="100800"/>
            </a:xfrm>
            <a:custGeom>
              <a:avLst/>
              <a:gdLst>
                <a:gd name="textAreaLeft" fmla="*/ 0 w 325080"/>
                <a:gd name="textAreaRight" fmla="*/ 326160 w 325080"/>
                <a:gd name="textAreaTop" fmla="*/ 0 h 100800"/>
                <a:gd name="textAreaBottom" fmla="*/ 101880 h 100800"/>
              </a:gdLst>
              <a:ahLst/>
              <a:rect l="textAreaLeft" t="textAreaTop" r="textAreaRight" b="textAreaBottom"/>
              <a:pathLst>
                <a:path w="13043" h="4071">
                  <a:moveTo>
                    <a:pt x="6505" y="1"/>
                  </a:moveTo>
                  <a:cubicBezTo>
                    <a:pt x="4437" y="1"/>
                    <a:pt x="2569" y="268"/>
                    <a:pt x="1401" y="701"/>
                  </a:cubicBezTo>
                  <a:lnTo>
                    <a:pt x="0" y="701"/>
                  </a:lnTo>
                  <a:lnTo>
                    <a:pt x="0" y="2169"/>
                  </a:lnTo>
                  <a:cubicBezTo>
                    <a:pt x="0" y="3237"/>
                    <a:pt x="2902" y="4071"/>
                    <a:pt x="6505" y="4071"/>
                  </a:cubicBezTo>
                  <a:cubicBezTo>
                    <a:pt x="10108" y="4071"/>
                    <a:pt x="13043" y="3237"/>
                    <a:pt x="13043" y="2169"/>
                  </a:cubicBezTo>
                  <a:lnTo>
                    <a:pt x="13043" y="701"/>
                  </a:lnTo>
                  <a:lnTo>
                    <a:pt x="11642" y="701"/>
                  </a:lnTo>
                  <a:cubicBezTo>
                    <a:pt x="10441" y="268"/>
                    <a:pt x="8606" y="1"/>
                    <a:pt x="6505" y="1"/>
                  </a:cubicBezTo>
                  <a:close/>
                </a:path>
              </a:pathLst>
            </a:custGeom>
            <a:solidFill>
              <a:srgbClr val="d7a350"/>
            </a:solidFill>
            <a:ln w="0">
              <a:noFill/>
            </a:ln>
          </p:spPr>
          <p:style>
            <a:lnRef idx="0"/>
            <a:fillRef idx="0"/>
            <a:effectRef idx="0"/>
            <a:fontRef idx="minor"/>
          </p:style>
          <p:txBody>
            <a:bodyPr lIns="90000" rIns="90000" tIns="102240" bIns="102240" anchor="ctr">
              <a:noAutofit/>
            </a:bodyPr>
            <a:p>
              <a:pPr>
                <a:lnSpc>
                  <a:spcPct val="100000"/>
                </a:lnSpc>
              </a:pPr>
              <a:endParaRPr b="0" lang="en-US" sz="1400" spc="-1" strike="noStrike">
                <a:solidFill>
                  <a:srgbClr val="000000"/>
                </a:solidFill>
                <a:latin typeface="Arial"/>
                <a:ea typeface="DejaVu Sans"/>
              </a:endParaRPr>
            </a:p>
          </p:txBody>
        </p:sp>
        <p:sp>
          <p:nvSpPr>
            <p:cNvPr id="1868" name="Google Shape;1873;p64"/>
            <p:cNvSpPr/>
            <p:nvPr/>
          </p:nvSpPr>
          <p:spPr>
            <a:xfrm>
              <a:off x="1522800" y="2699280"/>
              <a:ext cx="325080" cy="93240"/>
            </a:xfrm>
            <a:custGeom>
              <a:avLst/>
              <a:gdLst>
                <a:gd name="textAreaLeft" fmla="*/ 0 w 325080"/>
                <a:gd name="textAreaRight" fmla="*/ 326160 w 325080"/>
                <a:gd name="textAreaTop" fmla="*/ 0 h 93240"/>
                <a:gd name="textAreaBottom" fmla="*/ 94320 h 93240"/>
              </a:gdLst>
              <a:ahLst/>
              <a:rect l="textAreaLeft" t="textAreaTop" r="textAreaRight" b="textAreaBottom"/>
              <a:pathLst>
                <a:path w="13043" h="3770">
                  <a:moveTo>
                    <a:pt x="6505" y="0"/>
                  </a:moveTo>
                  <a:cubicBezTo>
                    <a:pt x="2902" y="0"/>
                    <a:pt x="0" y="834"/>
                    <a:pt x="0" y="1868"/>
                  </a:cubicBezTo>
                  <a:cubicBezTo>
                    <a:pt x="0" y="2903"/>
                    <a:pt x="2902" y="3770"/>
                    <a:pt x="6505" y="3770"/>
                  </a:cubicBezTo>
                  <a:cubicBezTo>
                    <a:pt x="10108" y="3770"/>
                    <a:pt x="13043" y="2903"/>
                    <a:pt x="13043" y="1868"/>
                  </a:cubicBezTo>
                  <a:cubicBezTo>
                    <a:pt x="13043" y="834"/>
                    <a:pt x="10108" y="0"/>
                    <a:pt x="6505" y="0"/>
                  </a:cubicBezTo>
                  <a:close/>
                </a:path>
              </a:pathLst>
            </a:custGeom>
            <a:solidFill>
              <a:schemeClr val="dk2"/>
            </a:solidFill>
            <a:ln w="0">
              <a:noFill/>
            </a:ln>
          </p:spPr>
          <p:style>
            <a:lnRef idx="0"/>
            <a:fillRef idx="0"/>
            <a:effectRef idx="0"/>
            <a:fontRef idx="minor"/>
          </p:style>
          <p:txBody>
            <a:bodyPr lIns="90000" rIns="90000" tIns="94320" bIns="94320" anchor="ctr">
              <a:noAutofit/>
            </a:bodyPr>
            <a:p>
              <a:pPr>
                <a:lnSpc>
                  <a:spcPct val="100000"/>
                </a:lnSpc>
              </a:pPr>
              <a:endParaRPr b="0" lang="en-US" sz="1400" spc="-1" strike="noStrike">
                <a:solidFill>
                  <a:srgbClr val="000000"/>
                </a:solidFill>
                <a:latin typeface="Arial"/>
                <a:ea typeface="DejaVu Sans"/>
              </a:endParaRPr>
            </a:p>
          </p:txBody>
        </p:sp>
        <p:sp>
          <p:nvSpPr>
            <p:cNvPr id="1869" name="Google Shape;1874;p64"/>
            <p:cNvSpPr/>
            <p:nvPr/>
          </p:nvSpPr>
          <p:spPr>
            <a:xfrm>
              <a:off x="1568160" y="2721600"/>
              <a:ext cx="235080" cy="47160"/>
            </a:xfrm>
            <a:custGeom>
              <a:avLst/>
              <a:gdLst>
                <a:gd name="textAreaLeft" fmla="*/ 0 w 235080"/>
                <a:gd name="textAreaRight" fmla="*/ 236160 w 235080"/>
                <a:gd name="textAreaTop" fmla="*/ 0 h 47160"/>
                <a:gd name="textAreaBottom" fmla="*/ 48240 h 47160"/>
              </a:gdLst>
              <a:ahLst/>
              <a:rect l="textAreaLeft" t="textAreaTop" r="textAreaRight" b="textAreaBottom"/>
              <a:pathLst>
                <a:path w="9441" h="1935">
                  <a:moveTo>
                    <a:pt x="4704" y="0"/>
                  </a:moveTo>
                  <a:cubicBezTo>
                    <a:pt x="1835" y="0"/>
                    <a:pt x="1" y="634"/>
                    <a:pt x="1" y="967"/>
                  </a:cubicBezTo>
                  <a:cubicBezTo>
                    <a:pt x="1" y="1301"/>
                    <a:pt x="1835" y="1935"/>
                    <a:pt x="4704" y="1935"/>
                  </a:cubicBezTo>
                  <a:cubicBezTo>
                    <a:pt x="7606" y="1935"/>
                    <a:pt x="9441" y="1301"/>
                    <a:pt x="9441" y="967"/>
                  </a:cubicBezTo>
                  <a:cubicBezTo>
                    <a:pt x="9441" y="634"/>
                    <a:pt x="7606" y="0"/>
                    <a:pt x="4704" y="0"/>
                  </a:cubicBezTo>
                  <a:close/>
                </a:path>
              </a:pathLst>
            </a:custGeom>
            <a:solidFill>
              <a:srgbClr val="e8b15a"/>
            </a:solidFill>
            <a:ln w="0">
              <a:noFill/>
            </a:ln>
          </p:spPr>
          <p:style>
            <a:lnRef idx="0"/>
            <a:fillRef idx="0"/>
            <a:effectRef idx="0"/>
            <a:fontRef idx="minor"/>
          </p:style>
          <p:txBody>
            <a:bodyPr lIns="90000" rIns="90000" tIns="48240" bIns="48240" anchor="ctr">
              <a:noAutofit/>
            </a:bodyPr>
            <a:p>
              <a:pPr>
                <a:lnSpc>
                  <a:spcPct val="100000"/>
                </a:lnSpc>
              </a:pPr>
              <a:endParaRPr b="0" lang="en-US" sz="1400" spc="-1" strike="noStrike">
                <a:solidFill>
                  <a:srgbClr val="000000"/>
                </a:solidFill>
                <a:latin typeface="Arial"/>
                <a:ea typeface="DejaVu Sans"/>
              </a:endParaRPr>
            </a:p>
          </p:txBody>
        </p:sp>
        <p:sp>
          <p:nvSpPr>
            <p:cNvPr id="1870" name="Google Shape;1875;p64"/>
            <p:cNvSpPr/>
            <p:nvPr/>
          </p:nvSpPr>
          <p:spPr>
            <a:xfrm>
              <a:off x="1522800" y="2662560"/>
              <a:ext cx="325080" cy="100800"/>
            </a:xfrm>
            <a:custGeom>
              <a:avLst/>
              <a:gdLst>
                <a:gd name="textAreaLeft" fmla="*/ 0 w 325080"/>
                <a:gd name="textAreaRight" fmla="*/ 326160 w 325080"/>
                <a:gd name="textAreaTop" fmla="*/ 0 h 100800"/>
                <a:gd name="textAreaBottom" fmla="*/ 101880 h 100800"/>
              </a:gdLst>
              <a:ahLst/>
              <a:rect l="textAreaLeft" t="textAreaTop" r="textAreaRight" b="textAreaBottom"/>
              <a:pathLst>
                <a:path w="13043" h="4071">
                  <a:moveTo>
                    <a:pt x="6505" y="1"/>
                  </a:moveTo>
                  <a:cubicBezTo>
                    <a:pt x="4437" y="1"/>
                    <a:pt x="2569" y="268"/>
                    <a:pt x="1401" y="735"/>
                  </a:cubicBezTo>
                  <a:lnTo>
                    <a:pt x="0" y="735"/>
                  </a:lnTo>
                  <a:lnTo>
                    <a:pt x="0" y="2202"/>
                  </a:lnTo>
                  <a:cubicBezTo>
                    <a:pt x="0" y="3236"/>
                    <a:pt x="2902" y="4070"/>
                    <a:pt x="6505" y="4070"/>
                  </a:cubicBezTo>
                  <a:cubicBezTo>
                    <a:pt x="10108" y="4070"/>
                    <a:pt x="13043" y="3236"/>
                    <a:pt x="13043" y="2202"/>
                  </a:cubicBezTo>
                  <a:lnTo>
                    <a:pt x="13043" y="735"/>
                  </a:lnTo>
                  <a:lnTo>
                    <a:pt x="11642" y="735"/>
                  </a:lnTo>
                  <a:cubicBezTo>
                    <a:pt x="10441" y="268"/>
                    <a:pt x="8606" y="1"/>
                    <a:pt x="6505" y="1"/>
                  </a:cubicBezTo>
                  <a:close/>
                </a:path>
              </a:pathLst>
            </a:custGeom>
            <a:solidFill>
              <a:srgbClr val="d7a350"/>
            </a:solidFill>
            <a:ln w="0">
              <a:noFill/>
            </a:ln>
          </p:spPr>
          <p:style>
            <a:lnRef idx="0"/>
            <a:fillRef idx="0"/>
            <a:effectRef idx="0"/>
            <a:fontRef idx="minor"/>
          </p:style>
          <p:txBody>
            <a:bodyPr lIns="90000" rIns="90000" tIns="102240" bIns="102240" anchor="ctr">
              <a:noAutofit/>
            </a:bodyPr>
            <a:p>
              <a:pPr>
                <a:lnSpc>
                  <a:spcPct val="100000"/>
                </a:lnSpc>
              </a:pPr>
              <a:endParaRPr b="0" lang="en-US" sz="1400" spc="-1" strike="noStrike">
                <a:solidFill>
                  <a:srgbClr val="000000"/>
                </a:solidFill>
                <a:latin typeface="Arial"/>
                <a:ea typeface="DejaVu Sans"/>
              </a:endParaRPr>
            </a:p>
          </p:txBody>
        </p:sp>
        <p:sp>
          <p:nvSpPr>
            <p:cNvPr id="1871" name="Google Shape;1876;p64"/>
            <p:cNvSpPr/>
            <p:nvPr/>
          </p:nvSpPr>
          <p:spPr>
            <a:xfrm>
              <a:off x="1522800" y="2633400"/>
              <a:ext cx="325080" cy="93240"/>
            </a:xfrm>
            <a:custGeom>
              <a:avLst/>
              <a:gdLst>
                <a:gd name="textAreaLeft" fmla="*/ 0 w 325080"/>
                <a:gd name="textAreaRight" fmla="*/ 326160 w 325080"/>
                <a:gd name="textAreaTop" fmla="*/ 0 h 93240"/>
                <a:gd name="textAreaBottom" fmla="*/ 94320 h 93240"/>
              </a:gdLst>
              <a:ahLst/>
              <a:rect l="textAreaLeft" t="textAreaTop" r="textAreaRight" b="textAreaBottom"/>
              <a:pathLst>
                <a:path w="13043" h="3770">
                  <a:moveTo>
                    <a:pt x="6505" y="0"/>
                  </a:moveTo>
                  <a:cubicBezTo>
                    <a:pt x="2902" y="0"/>
                    <a:pt x="0" y="834"/>
                    <a:pt x="0" y="1902"/>
                  </a:cubicBezTo>
                  <a:cubicBezTo>
                    <a:pt x="0" y="2936"/>
                    <a:pt x="2902" y="3770"/>
                    <a:pt x="6505" y="3770"/>
                  </a:cubicBezTo>
                  <a:cubicBezTo>
                    <a:pt x="10108" y="3770"/>
                    <a:pt x="13043" y="2936"/>
                    <a:pt x="13043" y="1902"/>
                  </a:cubicBezTo>
                  <a:cubicBezTo>
                    <a:pt x="13043" y="834"/>
                    <a:pt x="10108" y="0"/>
                    <a:pt x="6505" y="0"/>
                  </a:cubicBezTo>
                  <a:close/>
                </a:path>
              </a:pathLst>
            </a:custGeom>
            <a:solidFill>
              <a:schemeClr val="dk2"/>
            </a:solidFill>
            <a:ln w="0">
              <a:noFill/>
            </a:ln>
          </p:spPr>
          <p:style>
            <a:lnRef idx="0"/>
            <a:fillRef idx="0"/>
            <a:effectRef idx="0"/>
            <a:fontRef idx="minor"/>
          </p:style>
          <p:txBody>
            <a:bodyPr lIns="90000" rIns="90000" tIns="94320" bIns="94320" anchor="ctr">
              <a:noAutofit/>
            </a:bodyPr>
            <a:p>
              <a:pPr>
                <a:lnSpc>
                  <a:spcPct val="100000"/>
                </a:lnSpc>
              </a:pPr>
              <a:endParaRPr b="0" lang="en-US" sz="1400" spc="-1" strike="noStrike">
                <a:solidFill>
                  <a:srgbClr val="000000"/>
                </a:solidFill>
                <a:latin typeface="Arial"/>
                <a:ea typeface="DejaVu Sans"/>
              </a:endParaRPr>
            </a:p>
          </p:txBody>
        </p:sp>
        <p:sp>
          <p:nvSpPr>
            <p:cNvPr id="1872" name="Google Shape;1877;p64"/>
            <p:cNvSpPr/>
            <p:nvPr/>
          </p:nvSpPr>
          <p:spPr>
            <a:xfrm>
              <a:off x="1568160" y="2655720"/>
              <a:ext cx="235080" cy="48240"/>
            </a:xfrm>
            <a:custGeom>
              <a:avLst/>
              <a:gdLst>
                <a:gd name="textAreaLeft" fmla="*/ 0 w 235080"/>
                <a:gd name="textAreaRight" fmla="*/ 236160 w 235080"/>
                <a:gd name="textAreaTop" fmla="*/ 0 h 48240"/>
                <a:gd name="textAreaBottom" fmla="*/ 49320 h 48240"/>
              </a:gdLst>
              <a:ahLst/>
              <a:rect l="textAreaLeft" t="textAreaTop" r="textAreaRight" b="textAreaBottom"/>
              <a:pathLst>
                <a:path w="9441" h="1969">
                  <a:moveTo>
                    <a:pt x="4704" y="1"/>
                  </a:moveTo>
                  <a:cubicBezTo>
                    <a:pt x="1835" y="1"/>
                    <a:pt x="1" y="668"/>
                    <a:pt x="1" y="1002"/>
                  </a:cubicBezTo>
                  <a:cubicBezTo>
                    <a:pt x="1" y="1335"/>
                    <a:pt x="1835" y="1969"/>
                    <a:pt x="4704" y="1969"/>
                  </a:cubicBezTo>
                  <a:cubicBezTo>
                    <a:pt x="7606" y="1969"/>
                    <a:pt x="9441" y="1335"/>
                    <a:pt x="9441" y="1002"/>
                  </a:cubicBezTo>
                  <a:cubicBezTo>
                    <a:pt x="9441" y="668"/>
                    <a:pt x="7606" y="1"/>
                    <a:pt x="4704" y="1"/>
                  </a:cubicBezTo>
                  <a:close/>
                </a:path>
              </a:pathLst>
            </a:custGeom>
            <a:solidFill>
              <a:srgbClr val="f6bc4f"/>
            </a:solidFill>
            <a:ln w="0">
              <a:noFill/>
            </a:ln>
          </p:spPr>
          <p:style>
            <a:lnRef idx="0"/>
            <a:fillRef idx="0"/>
            <a:effectRef idx="0"/>
            <a:fontRef idx="minor"/>
          </p:style>
          <p:txBody>
            <a:bodyPr lIns="90000" rIns="90000" tIns="49680" bIns="49680" anchor="ctr">
              <a:noAutofit/>
            </a:bodyPr>
            <a:p>
              <a:pPr>
                <a:lnSpc>
                  <a:spcPct val="100000"/>
                </a:lnSpc>
              </a:pPr>
              <a:endParaRPr b="0" lang="en-US" sz="1400" spc="-1" strike="noStrike">
                <a:solidFill>
                  <a:srgbClr val="000000"/>
                </a:solidFill>
                <a:latin typeface="Arial"/>
                <a:ea typeface="DejaVu Sans"/>
              </a:endParaRPr>
            </a:p>
          </p:txBody>
        </p:sp>
        <p:sp>
          <p:nvSpPr>
            <p:cNvPr id="1873" name="Google Shape;1878;p64"/>
            <p:cNvSpPr/>
            <p:nvPr/>
          </p:nvSpPr>
          <p:spPr>
            <a:xfrm>
              <a:off x="1522800" y="2601720"/>
              <a:ext cx="325080" cy="100800"/>
            </a:xfrm>
            <a:custGeom>
              <a:avLst/>
              <a:gdLst>
                <a:gd name="textAreaLeft" fmla="*/ 0 w 325080"/>
                <a:gd name="textAreaRight" fmla="*/ 326160 w 325080"/>
                <a:gd name="textAreaTop" fmla="*/ 0 h 100800"/>
                <a:gd name="textAreaBottom" fmla="*/ 101880 h 100800"/>
              </a:gdLst>
              <a:ahLst/>
              <a:rect l="textAreaLeft" t="textAreaTop" r="textAreaRight" b="textAreaBottom"/>
              <a:pathLst>
                <a:path w="13043" h="4071">
                  <a:moveTo>
                    <a:pt x="6505" y="1"/>
                  </a:moveTo>
                  <a:cubicBezTo>
                    <a:pt x="4437" y="1"/>
                    <a:pt x="2569" y="268"/>
                    <a:pt x="1401" y="701"/>
                  </a:cubicBezTo>
                  <a:lnTo>
                    <a:pt x="0" y="701"/>
                  </a:lnTo>
                  <a:lnTo>
                    <a:pt x="0" y="2202"/>
                  </a:lnTo>
                  <a:cubicBezTo>
                    <a:pt x="0" y="3236"/>
                    <a:pt x="2902" y="4070"/>
                    <a:pt x="6505" y="4070"/>
                  </a:cubicBezTo>
                  <a:cubicBezTo>
                    <a:pt x="10108" y="4070"/>
                    <a:pt x="13043" y="3236"/>
                    <a:pt x="13043" y="2202"/>
                  </a:cubicBezTo>
                  <a:lnTo>
                    <a:pt x="13043" y="701"/>
                  </a:lnTo>
                  <a:lnTo>
                    <a:pt x="11642" y="701"/>
                  </a:lnTo>
                  <a:cubicBezTo>
                    <a:pt x="10441" y="268"/>
                    <a:pt x="8606" y="1"/>
                    <a:pt x="6505" y="1"/>
                  </a:cubicBezTo>
                  <a:close/>
                </a:path>
              </a:pathLst>
            </a:custGeom>
            <a:solidFill>
              <a:srgbClr val="d7a350"/>
            </a:solidFill>
            <a:ln w="0">
              <a:noFill/>
            </a:ln>
          </p:spPr>
          <p:style>
            <a:lnRef idx="0"/>
            <a:fillRef idx="0"/>
            <a:effectRef idx="0"/>
            <a:fontRef idx="minor"/>
          </p:style>
          <p:txBody>
            <a:bodyPr lIns="90000" rIns="90000" tIns="102240" bIns="102240" anchor="ctr">
              <a:noAutofit/>
            </a:bodyPr>
            <a:p>
              <a:pPr>
                <a:lnSpc>
                  <a:spcPct val="100000"/>
                </a:lnSpc>
              </a:pPr>
              <a:endParaRPr b="0" lang="en-US" sz="1400" spc="-1" strike="noStrike">
                <a:solidFill>
                  <a:srgbClr val="000000"/>
                </a:solidFill>
                <a:latin typeface="Arial"/>
                <a:ea typeface="DejaVu Sans"/>
              </a:endParaRPr>
            </a:p>
          </p:txBody>
        </p:sp>
        <p:sp>
          <p:nvSpPr>
            <p:cNvPr id="1874" name="Google Shape;1879;p64"/>
            <p:cNvSpPr/>
            <p:nvPr/>
          </p:nvSpPr>
          <p:spPr>
            <a:xfrm>
              <a:off x="1522800" y="2572560"/>
              <a:ext cx="325080" cy="93240"/>
            </a:xfrm>
            <a:custGeom>
              <a:avLst/>
              <a:gdLst>
                <a:gd name="textAreaLeft" fmla="*/ 0 w 325080"/>
                <a:gd name="textAreaRight" fmla="*/ 326160 w 325080"/>
                <a:gd name="textAreaTop" fmla="*/ 0 h 93240"/>
                <a:gd name="textAreaBottom" fmla="*/ 94320 h 93240"/>
              </a:gdLst>
              <a:ahLst/>
              <a:rect l="textAreaLeft" t="textAreaTop" r="textAreaRight" b="textAreaBottom"/>
              <a:pathLst>
                <a:path w="13043" h="3770">
                  <a:moveTo>
                    <a:pt x="6505" y="0"/>
                  </a:moveTo>
                  <a:cubicBezTo>
                    <a:pt x="2902" y="0"/>
                    <a:pt x="0" y="834"/>
                    <a:pt x="0" y="1868"/>
                  </a:cubicBezTo>
                  <a:cubicBezTo>
                    <a:pt x="0" y="2936"/>
                    <a:pt x="2902" y="3770"/>
                    <a:pt x="6505" y="3770"/>
                  </a:cubicBezTo>
                  <a:cubicBezTo>
                    <a:pt x="10108" y="3770"/>
                    <a:pt x="13043" y="2936"/>
                    <a:pt x="13043" y="1868"/>
                  </a:cubicBezTo>
                  <a:cubicBezTo>
                    <a:pt x="13043" y="834"/>
                    <a:pt x="10108" y="0"/>
                    <a:pt x="6505" y="0"/>
                  </a:cubicBezTo>
                  <a:close/>
                </a:path>
              </a:pathLst>
            </a:custGeom>
            <a:solidFill>
              <a:schemeClr val="dk2"/>
            </a:solidFill>
            <a:ln w="0">
              <a:noFill/>
            </a:ln>
          </p:spPr>
          <p:style>
            <a:lnRef idx="0"/>
            <a:fillRef idx="0"/>
            <a:effectRef idx="0"/>
            <a:fontRef idx="minor"/>
          </p:style>
          <p:txBody>
            <a:bodyPr lIns="90000" rIns="90000" tIns="94320" bIns="94320" anchor="ctr">
              <a:noAutofit/>
            </a:bodyPr>
            <a:p>
              <a:pPr>
                <a:lnSpc>
                  <a:spcPct val="100000"/>
                </a:lnSpc>
              </a:pPr>
              <a:endParaRPr b="0" lang="en-US" sz="1400" spc="-1" strike="noStrike">
                <a:solidFill>
                  <a:srgbClr val="000000"/>
                </a:solidFill>
                <a:latin typeface="Arial"/>
                <a:ea typeface="DejaVu Sans"/>
              </a:endParaRPr>
            </a:p>
          </p:txBody>
        </p:sp>
        <p:sp>
          <p:nvSpPr>
            <p:cNvPr id="1875" name="Google Shape;1880;p64"/>
            <p:cNvSpPr/>
            <p:nvPr/>
          </p:nvSpPr>
          <p:spPr>
            <a:xfrm>
              <a:off x="1568160" y="2594880"/>
              <a:ext cx="235080" cy="48240"/>
            </a:xfrm>
            <a:custGeom>
              <a:avLst/>
              <a:gdLst>
                <a:gd name="textAreaLeft" fmla="*/ 0 w 235080"/>
                <a:gd name="textAreaRight" fmla="*/ 236160 w 235080"/>
                <a:gd name="textAreaTop" fmla="*/ 0 h 48240"/>
                <a:gd name="textAreaBottom" fmla="*/ 49320 h 48240"/>
              </a:gdLst>
              <a:ahLst/>
              <a:rect l="textAreaLeft" t="textAreaTop" r="textAreaRight" b="textAreaBottom"/>
              <a:pathLst>
                <a:path w="9441" h="1969">
                  <a:moveTo>
                    <a:pt x="4704" y="1"/>
                  </a:moveTo>
                  <a:cubicBezTo>
                    <a:pt x="1835" y="1"/>
                    <a:pt x="1" y="635"/>
                    <a:pt x="1" y="968"/>
                  </a:cubicBezTo>
                  <a:cubicBezTo>
                    <a:pt x="1" y="1302"/>
                    <a:pt x="1835" y="1969"/>
                    <a:pt x="4704" y="1969"/>
                  </a:cubicBezTo>
                  <a:cubicBezTo>
                    <a:pt x="7606" y="1969"/>
                    <a:pt x="9441" y="1302"/>
                    <a:pt x="9441" y="968"/>
                  </a:cubicBezTo>
                  <a:cubicBezTo>
                    <a:pt x="9441" y="635"/>
                    <a:pt x="7606" y="1"/>
                    <a:pt x="4704" y="1"/>
                  </a:cubicBezTo>
                  <a:close/>
                </a:path>
              </a:pathLst>
            </a:custGeom>
            <a:solidFill>
              <a:srgbClr val="e8b15a"/>
            </a:solidFill>
            <a:ln w="0">
              <a:noFill/>
            </a:ln>
          </p:spPr>
          <p:style>
            <a:lnRef idx="0"/>
            <a:fillRef idx="0"/>
            <a:effectRef idx="0"/>
            <a:fontRef idx="minor"/>
          </p:style>
          <p:txBody>
            <a:bodyPr lIns="90000" rIns="90000" tIns="49680" bIns="49680" anchor="ctr">
              <a:noAutofit/>
            </a:bodyPr>
            <a:p>
              <a:pPr>
                <a:lnSpc>
                  <a:spcPct val="100000"/>
                </a:lnSpc>
              </a:pPr>
              <a:endParaRPr b="0" lang="en-US" sz="1400" spc="-1" strike="noStrike">
                <a:solidFill>
                  <a:srgbClr val="000000"/>
                </a:solidFill>
                <a:latin typeface="Arial"/>
                <a:ea typeface="DejaVu Sans"/>
              </a:endParaRPr>
            </a:p>
          </p:txBody>
        </p:sp>
        <p:sp>
          <p:nvSpPr>
            <p:cNvPr id="1876" name="Google Shape;1881;p64"/>
            <p:cNvSpPr/>
            <p:nvPr/>
          </p:nvSpPr>
          <p:spPr>
            <a:xfrm>
              <a:off x="1483920" y="2535840"/>
              <a:ext cx="324000" cy="100800"/>
            </a:xfrm>
            <a:custGeom>
              <a:avLst/>
              <a:gdLst>
                <a:gd name="textAreaLeft" fmla="*/ 0 w 324000"/>
                <a:gd name="textAreaRight" fmla="*/ 325080 w 324000"/>
                <a:gd name="textAreaTop" fmla="*/ 0 h 100800"/>
                <a:gd name="textAreaBottom" fmla="*/ 101880 h 100800"/>
              </a:gdLst>
              <a:ahLst/>
              <a:rect l="textAreaLeft" t="textAreaTop" r="textAreaRight" b="textAreaBottom"/>
              <a:pathLst>
                <a:path w="13010" h="4070">
                  <a:moveTo>
                    <a:pt x="6505" y="0"/>
                  </a:moveTo>
                  <a:cubicBezTo>
                    <a:pt x="4437" y="0"/>
                    <a:pt x="2569" y="301"/>
                    <a:pt x="1368" y="734"/>
                  </a:cubicBezTo>
                  <a:lnTo>
                    <a:pt x="1" y="734"/>
                  </a:lnTo>
                  <a:lnTo>
                    <a:pt x="1" y="2202"/>
                  </a:lnTo>
                  <a:cubicBezTo>
                    <a:pt x="1" y="3236"/>
                    <a:pt x="2903" y="4070"/>
                    <a:pt x="6505" y="4070"/>
                  </a:cubicBezTo>
                  <a:cubicBezTo>
                    <a:pt x="10108" y="4070"/>
                    <a:pt x="13010" y="3236"/>
                    <a:pt x="13010" y="2202"/>
                  </a:cubicBezTo>
                  <a:lnTo>
                    <a:pt x="13010" y="734"/>
                  </a:lnTo>
                  <a:lnTo>
                    <a:pt x="11642" y="734"/>
                  </a:lnTo>
                  <a:cubicBezTo>
                    <a:pt x="10441" y="301"/>
                    <a:pt x="8607" y="0"/>
                    <a:pt x="6505" y="0"/>
                  </a:cubicBezTo>
                  <a:close/>
                </a:path>
              </a:pathLst>
            </a:custGeom>
            <a:solidFill>
              <a:srgbClr val="d7a350"/>
            </a:solidFill>
            <a:ln w="0">
              <a:noFill/>
            </a:ln>
          </p:spPr>
          <p:style>
            <a:lnRef idx="0"/>
            <a:fillRef idx="0"/>
            <a:effectRef idx="0"/>
            <a:fontRef idx="minor"/>
          </p:style>
          <p:txBody>
            <a:bodyPr lIns="90000" rIns="90000" tIns="102240" bIns="102240" anchor="ctr">
              <a:noAutofit/>
            </a:bodyPr>
            <a:p>
              <a:pPr>
                <a:lnSpc>
                  <a:spcPct val="100000"/>
                </a:lnSpc>
              </a:pPr>
              <a:endParaRPr b="0" lang="en-US" sz="1400" spc="-1" strike="noStrike">
                <a:solidFill>
                  <a:srgbClr val="000000"/>
                </a:solidFill>
                <a:latin typeface="Arial"/>
                <a:ea typeface="DejaVu Sans"/>
              </a:endParaRPr>
            </a:p>
          </p:txBody>
        </p:sp>
        <p:sp>
          <p:nvSpPr>
            <p:cNvPr id="1877" name="Google Shape;1882;p64"/>
            <p:cNvSpPr/>
            <p:nvPr/>
          </p:nvSpPr>
          <p:spPr>
            <a:xfrm>
              <a:off x="1483920" y="2506680"/>
              <a:ext cx="324000" cy="93240"/>
            </a:xfrm>
            <a:custGeom>
              <a:avLst/>
              <a:gdLst>
                <a:gd name="textAreaLeft" fmla="*/ 0 w 324000"/>
                <a:gd name="textAreaRight" fmla="*/ 325080 w 324000"/>
                <a:gd name="textAreaTop" fmla="*/ 0 h 93240"/>
                <a:gd name="textAreaBottom" fmla="*/ 94320 h 93240"/>
              </a:gdLst>
              <a:ahLst/>
              <a:rect l="textAreaLeft" t="textAreaTop" r="textAreaRight" b="textAreaBottom"/>
              <a:pathLst>
                <a:path w="13010" h="3771">
                  <a:moveTo>
                    <a:pt x="6505" y="1"/>
                  </a:moveTo>
                  <a:cubicBezTo>
                    <a:pt x="2903" y="1"/>
                    <a:pt x="1" y="835"/>
                    <a:pt x="1" y="1902"/>
                  </a:cubicBezTo>
                  <a:cubicBezTo>
                    <a:pt x="1" y="2936"/>
                    <a:pt x="2903" y="3770"/>
                    <a:pt x="6505" y="3770"/>
                  </a:cubicBezTo>
                  <a:cubicBezTo>
                    <a:pt x="10108" y="3770"/>
                    <a:pt x="13010" y="2936"/>
                    <a:pt x="13010" y="1902"/>
                  </a:cubicBezTo>
                  <a:cubicBezTo>
                    <a:pt x="13010" y="835"/>
                    <a:pt x="10108" y="1"/>
                    <a:pt x="6505" y="1"/>
                  </a:cubicBezTo>
                  <a:close/>
                </a:path>
              </a:pathLst>
            </a:custGeom>
            <a:solidFill>
              <a:schemeClr val="dk2"/>
            </a:solidFill>
            <a:ln w="0">
              <a:noFill/>
            </a:ln>
          </p:spPr>
          <p:style>
            <a:lnRef idx="0"/>
            <a:fillRef idx="0"/>
            <a:effectRef idx="0"/>
            <a:fontRef idx="minor"/>
          </p:style>
          <p:txBody>
            <a:bodyPr lIns="90000" rIns="90000" tIns="94320" bIns="94320" anchor="ctr">
              <a:noAutofit/>
            </a:bodyPr>
            <a:p>
              <a:pPr>
                <a:lnSpc>
                  <a:spcPct val="100000"/>
                </a:lnSpc>
              </a:pPr>
              <a:endParaRPr b="0" lang="en-US" sz="1400" spc="-1" strike="noStrike">
                <a:solidFill>
                  <a:srgbClr val="000000"/>
                </a:solidFill>
                <a:latin typeface="Arial"/>
                <a:ea typeface="DejaVu Sans"/>
              </a:endParaRPr>
            </a:p>
          </p:txBody>
        </p:sp>
        <p:sp>
          <p:nvSpPr>
            <p:cNvPr id="1878" name="Google Shape;1883;p64"/>
            <p:cNvSpPr/>
            <p:nvPr/>
          </p:nvSpPr>
          <p:spPr>
            <a:xfrm>
              <a:off x="1528920" y="2529720"/>
              <a:ext cx="235080" cy="47160"/>
            </a:xfrm>
            <a:custGeom>
              <a:avLst/>
              <a:gdLst>
                <a:gd name="textAreaLeft" fmla="*/ 0 w 235080"/>
                <a:gd name="textAreaRight" fmla="*/ 236160 w 235080"/>
                <a:gd name="textAreaTop" fmla="*/ 0 h 47160"/>
                <a:gd name="textAreaBottom" fmla="*/ 48240 h 47160"/>
              </a:gdLst>
              <a:ahLst/>
              <a:rect l="textAreaLeft" t="textAreaTop" r="textAreaRight" b="textAreaBottom"/>
              <a:pathLst>
                <a:path w="9441" h="1936">
                  <a:moveTo>
                    <a:pt x="4704" y="1"/>
                  </a:moveTo>
                  <a:cubicBezTo>
                    <a:pt x="1835" y="1"/>
                    <a:pt x="1" y="635"/>
                    <a:pt x="1" y="968"/>
                  </a:cubicBezTo>
                  <a:cubicBezTo>
                    <a:pt x="1" y="1302"/>
                    <a:pt x="1835" y="1936"/>
                    <a:pt x="4704" y="1936"/>
                  </a:cubicBezTo>
                  <a:cubicBezTo>
                    <a:pt x="7606" y="1936"/>
                    <a:pt x="9441" y="1302"/>
                    <a:pt x="9441" y="968"/>
                  </a:cubicBezTo>
                  <a:cubicBezTo>
                    <a:pt x="9441" y="635"/>
                    <a:pt x="7606" y="1"/>
                    <a:pt x="4704" y="1"/>
                  </a:cubicBezTo>
                  <a:close/>
                </a:path>
              </a:pathLst>
            </a:custGeom>
            <a:solidFill>
              <a:srgbClr val="e8b15a"/>
            </a:solidFill>
            <a:ln w="0">
              <a:noFill/>
            </a:ln>
          </p:spPr>
          <p:style>
            <a:lnRef idx="0"/>
            <a:fillRef idx="0"/>
            <a:effectRef idx="0"/>
            <a:fontRef idx="minor"/>
          </p:style>
          <p:txBody>
            <a:bodyPr lIns="90000" rIns="90000" tIns="48240" bIns="48240" anchor="ctr">
              <a:noAutofit/>
            </a:bodyPr>
            <a:p>
              <a:pPr>
                <a:lnSpc>
                  <a:spcPct val="100000"/>
                </a:lnSpc>
              </a:pPr>
              <a:endParaRPr b="0" lang="en-US" sz="1400" spc="-1" strike="noStrike">
                <a:solidFill>
                  <a:srgbClr val="000000"/>
                </a:solidFill>
                <a:latin typeface="Arial"/>
                <a:ea typeface="DejaVu Sans"/>
              </a:endParaRPr>
            </a:p>
          </p:txBody>
        </p:sp>
        <p:sp>
          <p:nvSpPr>
            <p:cNvPr id="1879" name="Google Shape;1884;p64"/>
            <p:cNvSpPr/>
            <p:nvPr/>
          </p:nvSpPr>
          <p:spPr>
            <a:xfrm>
              <a:off x="1915920" y="3616560"/>
              <a:ext cx="325080" cy="101520"/>
            </a:xfrm>
            <a:custGeom>
              <a:avLst/>
              <a:gdLst>
                <a:gd name="textAreaLeft" fmla="*/ 0 w 325080"/>
                <a:gd name="textAreaRight" fmla="*/ 326160 w 325080"/>
                <a:gd name="textAreaTop" fmla="*/ 0 h 101520"/>
                <a:gd name="textAreaBottom" fmla="*/ 102600 h 101520"/>
              </a:gdLst>
              <a:ahLst/>
              <a:rect l="textAreaLeft" t="textAreaTop" r="textAreaRight" b="textAreaBottom"/>
              <a:pathLst>
                <a:path w="13044" h="4104">
                  <a:moveTo>
                    <a:pt x="6539" y="0"/>
                  </a:moveTo>
                  <a:cubicBezTo>
                    <a:pt x="4437" y="0"/>
                    <a:pt x="2602" y="301"/>
                    <a:pt x="1402" y="734"/>
                  </a:cubicBezTo>
                  <a:lnTo>
                    <a:pt x="1" y="734"/>
                  </a:lnTo>
                  <a:lnTo>
                    <a:pt x="1" y="2202"/>
                  </a:lnTo>
                  <a:cubicBezTo>
                    <a:pt x="1" y="3236"/>
                    <a:pt x="2936" y="4103"/>
                    <a:pt x="6539" y="4103"/>
                  </a:cubicBezTo>
                  <a:cubicBezTo>
                    <a:pt x="10141" y="4103"/>
                    <a:pt x="13043" y="3236"/>
                    <a:pt x="13043" y="2202"/>
                  </a:cubicBezTo>
                  <a:lnTo>
                    <a:pt x="13043" y="734"/>
                  </a:lnTo>
                  <a:lnTo>
                    <a:pt x="11642" y="734"/>
                  </a:lnTo>
                  <a:cubicBezTo>
                    <a:pt x="10475" y="301"/>
                    <a:pt x="8607" y="0"/>
                    <a:pt x="6539" y="0"/>
                  </a:cubicBezTo>
                  <a:close/>
                </a:path>
              </a:pathLst>
            </a:custGeom>
            <a:solidFill>
              <a:srgbClr val="d7a350"/>
            </a:solidFill>
            <a:ln w="0">
              <a:noFill/>
            </a:ln>
          </p:spPr>
          <p:style>
            <a:lnRef idx="0"/>
            <a:fillRef idx="0"/>
            <a:effectRef idx="0"/>
            <a:fontRef idx="minor"/>
          </p:style>
          <p:txBody>
            <a:bodyPr lIns="90000" rIns="90000" tIns="102960" bIns="102960" anchor="ctr">
              <a:noAutofit/>
            </a:bodyPr>
            <a:p>
              <a:pPr>
                <a:lnSpc>
                  <a:spcPct val="100000"/>
                </a:lnSpc>
              </a:pPr>
              <a:endParaRPr b="0" lang="en-US" sz="1400" spc="-1" strike="noStrike">
                <a:solidFill>
                  <a:srgbClr val="000000"/>
                </a:solidFill>
                <a:latin typeface="Arial"/>
                <a:ea typeface="DejaVu Sans"/>
              </a:endParaRPr>
            </a:p>
          </p:txBody>
        </p:sp>
        <p:sp>
          <p:nvSpPr>
            <p:cNvPr id="1880" name="Google Shape;1885;p64"/>
            <p:cNvSpPr/>
            <p:nvPr/>
          </p:nvSpPr>
          <p:spPr>
            <a:xfrm>
              <a:off x="1915920" y="3587400"/>
              <a:ext cx="325080" cy="93960"/>
            </a:xfrm>
            <a:custGeom>
              <a:avLst/>
              <a:gdLst>
                <a:gd name="textAreaLeft" fmla="*/ 0 w 325080"/>
                <a:gd name="textAreaRight" fmla="*/ 326160 w 325080"/>
                <a:gd name="textAreaTop" fmla="*/ 0 h 93960"/>
                <a:gd name="textAreaBottom" fmla="*/ 95040 h 93960"/>
              </a:gdLst>
              <a:ahLst/>
              <a:rect l="textAreaLeft" t="textAreaTop" r="textAreaRight" b="textAreaBottom"/>
              <a:pathLst>
                <a:path w="13044" h="3804">
                  <a:moveTo>
                    <a:pt x="6539" y="1"/>
                  </a:moveTo>
                  <a:cubicBezTo>
                    <a:pt x="2936" y="1"/>
                    <a:pt x="1" y="868"/>
                    <a:pt x="1" y="1902"/>
                  </a:cubicBezTo>
                  <a:cubicBezTo>
                    <a:pt x="1" y="2936"/>
                    <a:pt x="2936" y="3804"/>
                    <a:pt x="6539" y="3804"/>
                  </a:cubicBezTo>
                  <a:cubicBezTo>
                    <a:pt x="10141" y="3804"/>
                    <a:pt x="13043" y="2936"/>
                    <a:pt x="13043" y="1902"/>
                  </a:cubicBezTo>
                  <a:cubicBezTo>
                    <a:pt x="13043" y="868"/>
                    <a:pt x="10141" y="1"/>
                    <a:pt x="6539" y="1"/>
                  </a:cubicBezTo>
                  <a:close/>
                </a:path>
              </a:pathLst>
            </a:custGeom>
            <a:solidFill>
              <a:schemeClr val="dk2"/>
            </a:solidFill>
            <a:ln w="0">
              <a:noFill/>
            </a:ln>
          </p:spPr>
          <p:style>
            <a:lnRef idx="0"/>
            <a:fillRef idx="0"/>
            <a:effectRef idx="0"/>
            <a:fontRef idx="minor"/>
          </p:style>
          <p:txBody>
            <a:bodyPr lIns="90000" rIns="90000" tIns="95040" bIns="95040" anchor="ctr">
              <a:noAutofit/>
            </a:bodyPr>
            <a:p>
              <a:pPr>
                <a:lnSpc>
                  <a:spcPct val="100000"/>
                </a:lnSpc>
              </a:pPr>
              <a:endParaRPr b="0" lang="en-US" sz="1400" spc="-1" strike="noStrike">
                <a:solidFill>
                  <a:srgbClr val="000000"/>
                </a:solidFill>
                <a:latin typeface="Arial"/>
                <a:ea typeface="DejaVu Sans"/>
              </a:endParaRPr>
            </a:p>
          </p:txBody>
        </p:sp>
        <p:sp>
          <p:nvSpPr>
            <p:cNvPr id="1881" name="Google Shape;1886;p64"/>
            <p:cNvSpPr/>
            <p:nvPr/>
          </p:nvSpPr>
          <p:spPr>
            <a:xfrm>
              <a:off x="1960920" y="3610800"/>
              <a:ext cx="235080" cy="47160"/>
            </a:xfrm>
            <a:custGeom>
              <a:avLst/>
              <a:gdLst>
                <a:gd name="textAreaLeft" fmla="*/ 0 w 235080"/>
                <a:gd name="textAreaRight" fmla="*/ 236160 w 235080"/>
                <a:gd name="textAreaTop" fmla="*/ 0 h 47160"/>
                <a:gd name="textAreaBottom" fmla="*/ 48240 h 47160"/>
              </a:gdLst>
              <a:ahLst/>
              <a:rect l="textAreaLeft" t="textAreaTop" r="textAreaRight" b="textAreaBottom"/>
              <a:pathLst>
                <a:path w="9441" h="1936">
                  <a:moveTo>
                    <a:pt x="4738" y="1"/>
                  </a:moveTo>
                  <a:cubicBezTo>
                    <a:pt x="1835" y="1"/>
                    <a:pt x="1" y="635"/>
                    <a:pt x="1" y="968"/>
                  </a:cubicBezTo>
                  <a:cubicBezTo>
                    <a:pt x="1" y="1302"/>
                    <a:pt x="1835" y="1936"/>
                    <a:pt x="4738" y="1936"/>
                  </a:cubicBezTo>
                  <a:cubicBezTo>
                    <a:pt x="7606" y="1936"/>
                    <a:pt x="9441" y="1302"/>
                    <a:pt x="9441" y="968"/>
                  </a:cubicBezTo>
                  <a:cubicBezTo>
                    <a:pt x="9441" y="635"/>
                    <a:pt x="7606" y="1"/>
                    <a:pt x="4738" y="1"/>
                  </a:cubicBezTo>
                  <a:close/>
                </a:path>
              </a:pathLst>
            </a:custGeom>
            <a:solidFill>
              <a:srgbClr val="e8b15a"/>
            </a:solidFill>
            <a:ln w="0">
              <a:noFill/>
            </a:ln>
          </p:spPr>
          <p:style>
            <a:lnRef idx="0"/>
            <a:fillRef idx="0"/>
            <a:effectRef idx="0"/>
            <a:fontRef idx="minor"/>
          </p:style>
          <p:txBody>
            <a:bodyPr lIns="90000" rIns="90000" tIns="48240" bIns="48240" anchor="ctr">
              <a:noAutofit/>
            </a:bodyPr>
            <a:p>
              <a:pPr>
                <a:lnSpc>
                  <a:spcPct val="100000"/>
                </a:lnSpc>
              </a:pPr>
              <a:endParaRPr b="0" lang="en-US" sz="1400" spc="-1" strike="noStrike">
                <a:solidFill>
                  <a:srgbClr val="000000"/>
                </a:solidFill>
                <a:latin typeface="Arial"/>
                <a:ea typeface="DejaVu Sans"/>
              </a:endParaRPr>
            </a:p>
          </p:txBody>
        </p:sp>
        <p:sp>
          <p:nvSpPr>
            <p:cNvPr id="1882" name="Google Shape;1887;p64"/>
            <p:cNvSpPr/>
            <p:nvPr/>
          </p:nvSpPr>
          <p:spPr>
            <a:xfrm>
              <a:off x="1915920" y="3543120"/>
              <a:ext cx="325080" cy="100800"/>
            </a:xfrm>
            <a:custGeom>
              <a:avLst/>
              <a:gdLst>
                <a:gd name="textAreaLeft" fmla="*/ 0 w 325080"/>
                <a:gd name="textAreaRight" fmla="*/ 326160 w 325080"/>
                <a:gd name="textAreaTop" fmla="*/ 0 h 100800"/>
                <a:gd name="textAreaBottom" fmla="*/ 101880 h 100800"/>
              </a:gdLst>
              <a:ahLst/>
              <a:rect l="textAreaLeft" t="textAreaTop" r="textAreaRight" b="textAreaBottom"/>
              <a:pathLst>
                <a:path w="13044" h="4071">
                  <a:moveTo>
                    <a:pt x="6539" y="1"/>
                  </a:moveTo>
                  <a:cubicBezTo>
                    <a:pt x="4437" y="1"/>
                    <a:pt x="2602" y="268"/>
                    <a:pt x="1402" y="701"/>
                  </a:cubicBezTo>
                  <a:lnTo>
                    <a:pt x="1" y="701"/>
                  </a:lnTo>
                  <a:lnTo>
                    <a:pt x="1" y="2203"/>
                  </a:lnTo>
                  <a:cubicBezTo>
                    <a:pt x="1" y="3237"/>
                    <a:pt x="2936" y="4071"/>
                    <a:pt x="6539" y="4071"/>
                  </a:cubicBezTo>
                  <a:cubicBezTo>
                    <a:pt x="10141" y="4071"/>
                    <a:pt x="13043" y="3237"/>
                    <a:pt x="13043" y="2203"/>
                  </a:cubicBezTo>
                  <a:lnTo>
                    <a:pt x="13043" y="701"/>
                  </a:lnTo>
                  <a:lnTo>
                    <a:pt x="11642" y="701"/>
                  </a:lnTo>
                  <a:cubicBezTo>
                    <a:pt x="10475" y="268"/>
                    <a:pt x="8607" y="1"/>
                    <a:pt x="6539" y="1"/>
                  </a:cubicBezTo>
                  <a:close/>
                </a:path>
              </a:pathLst>
            </a:custGeom>
            <a:solidFill>
              <a:srgbClr val="d7a350"/>
            </a:solidFill>
            <a:ln w="0">
              <a:noFill/>
            </a:ln>
          </p:spPr>
          <p:style>
            <a:lnRef idx="0"/>
            <a:fillRef idx="0"/>
            <a:effectRef idx="0"/>
            <a:fontRef idx="minor"/>
          </p:style>
          <p:txBody>
            <a:bodyPr lIns="90000" rIns="90000" tIns="102240" bIns="102240" anchor="ctr">
              <a:noAutofit/>
            </a:bodyPr>
            <a:p>
              <a:pPr>
                <a:lnSpc>
                  <a:spcPct val="100000"/>
                </a:lnSpc>
              </a:pPr>
              <a:endParaRPr b="0" lang="en-US" sz="1400" spc="-1" strike="noStrike">
                <a:solidFill>
                  <a:srgbClr val="000000"/>
                </a:solidFill>
                <a:latin typeface="Arial"/>
                <a:ea typeface="DejaVu Sans"/>
              </a:endParaRPr>
            </a:p>
          </p:txBody>
        </p:sp>
        <p:sp>
          <p:nvSpPr>
            <p:cNvPr id="1883" name="Google Shape;1888;p64"/>
            <p:cNvSpPr/>
            <p:nvPr/>
          </p:nvSpPr>
          <p:spPr>
            <a:xfrm>
              <a:off x="1915920" y="3513960"/>
              <a:ext cx="325080" cy="93240"/>
            </a:xfrm>
            <a:custGeom>
              <a:avLst/>
              <a:gdLst>
                <a:gd name="textAreaLeft" fmla="*/ 0 w 325080"/>
                <a:gd name="textAreaRight" fmla="*/ 326160 w 325080"/>
                <a:gd name="textAreaTop" fmla="*/ 0 h 93240"/>
                <a:gd name="textAreaBottom" fmla="*/ 94320 h 93240"/>
              </a:gdLst>
              <a:ahLst/>
              <a:rect l="textAreaLeft" t="textAreaTop" r="textAreaRight" b="textAreaBottom"/>
              <a:pathLst>
                <a:path w="13044" h="3770">
                  <a:moveTo>
                    <a:pt x="6539" y="0"/>
                  </a:moveTo>
                  <a:cubicBezTo>
                    <a:pt x="2936" y="0"/>
                    <a:pt x="1" y="834"/>
                    <a:pt x="1" y="1868"/>
                  </a:cubicBezTo>
                  <a:cubicBezTo>
                    <a:pt x="1" y="2936"/>
                    <a:pt x="2936" y="3770"/>
                    <a:pt x="6539" y="3770"/>
                  </a:cubicBezTo>
                  <a:cubicBezTo>
                    <a:pt x="10141" y="3770"/>
                    <a:pt x="13043" y="2936"/>
                    <a:pt x="13043" y="1868"/>
                  </a:cubicBezTo>
                  <a:cubicBezTo>
                    <a:pt x="13043" y="834"/>
                    <a:pt x="10141" y="0"/>
                    <a:pt x="6539" y="0"/>
                  </a:cubicBezTo>
                  <a:close/>
                </a:path>
              </a:pathLst>
            </a:custGeom>
            <a:solidFill>
              <a:schemeClr val="dk2"/>
            </a:solidFill>
            <a:ln w="0">
              <a:noFill/>
            </a:ln>
          </p:spPr>
          <p:style>
            <a:lnRef idx="0"/>
            <a:fillRef idx="0"/>
            <a:effectRef idx="0"/>
            <a:fontRef idx="minor"/>
          </p:style>
          <p:txBody>
            <a:bodyPr lIns="90000" rIns="90000" tIns="94320" bIns="94320" anchor="ctr">
              <a:noAutofit/>
            </a:bodyPr>
            <a:p>
              <a:pPr>
                <a:lnSpc>
                  <a:spcPct val="100000"/>
                </a:lnSpc>
              </a:pPr>
              <a:endParaRPr b="0" lang="en-US" sz="1400" spc="-1" strike="noStrike">
                <a:solidFill>
                  <a:srgbClr val="000000"/>
                </a:solidFill>
                <a:latin typeface="Arial"/>
                <a:ea typeface="DejaVu Sans"/>
              </a:endParaRPr>
            </a:p>
          </p:txBody>
        </p:sp>
        <p:sp>
          <p:nvSpPr>
            <p:cNvPr id="1884" name="Google Shape;1889;p64"/>
            <p:cNvSpPr/>
            <p:nvPr/>
          </p:nvSpPr>
          <p:spPr>
            <a:xfrm>
              <a:off x="1960920" y="3536280"/>
              <a:ext cx="235080" cy="48240"/>
            </a:xfrm>
            <a:custGeom>
              <a:avLst/>
              <a:gdLst>
                <a:gd name="textAreaLeft" fmla="*/ 0 w 235080"/>
                <a:gd name="textAreaRight" fmla="*/ 236160 w 235080"/>
                <a:gd name="textAreaTop" fmla="*/ 0 h 48240"/>
                <a:gd name="textAreaBottom" fmla="*/ 49320 h 48240"/>
              </a:gdLst>
              <a:ahLst/>
              <a:rect l="textAreaLeft" t="textAreaTop" r="textAreaRight" b="textAreaBottom"/>
              <a:pathLst>
                <a:path w="9441" h="1969">
                  <a:moveTo>
                    <a:pt x="4738" y="0"/>
                  </a:moveTo>
                  <a:cubicBezTo>
                    <a:pt x="1835" y="0"/>
                    <a:pt x="1" y="634"/>
                    <a:pt x="1" y="967"/>
                  </a:cubicBezTo>
                  <a:cubicBezTo>
                    <a:pt x="1" y="1301"/>
                    <a:pt x="1835" y="1968"/>
                    <a:pt x="4738" y="1968"/>
                  </a:cubicBezTo>
                  <a:cubicBezTo>
                    <a:pt x="7606" y="1968"/>
                    <a:pt x="9441" y="1301"/>
                    <a:pt x="9441" y="967"/>
                  </a:cubicBezTo>
                  <a:cubicBezTo>
                    <a:pt x="9441" y="634"/>
                    <a:pt x="7606" y="0"/>
                    <a:pt x="4738" y="0"/>
                  </a:cubicBezTo>
                  <a:close/>
                </a:path>
              </a:pathLst>
            </a:custGeom>
            <a:solidFill>
              <a:srgbClr val="e8b15a"/>
            </a:solidFill>
            <a:ln w="0">
              <a:noFill/>
            </a:ln>
          </p:spPr>
          <p:style>
            <a:lnRef idx="0"/>
            <a:fillRef idx="0"/>
            <a:effectRef idx="0"/>
            <a:fontRef idx="minor"/>
          </p:style>
          <p:txBody>
            <a:bodyPr lIns="90000" rIns="90000" tIns="49680" bIns="49680" anchor="ctr">
              <a:noAutofit/>
            </a:bodyPr>
            <a:p>
              <a:pPr>
                <a:lnSpc>
                  <a:spcPct val="100000"/>
                </a:lnSpc>
              </a:pPr>
              <a:endParaRPr b="0" lang="en-US" sz="1400" spc="-1" strike="noStrike">
                <a:solidFill>
                  <a:srgbClr val="000000"/>
                </a:solidFill>
                <a:latin typeface="Arial"/>
                <a:ea typeface="DejaVu Sans"/>
              </a:endParaRPr>
            </a:p>
          </p:txBody>
        </p:sp>
        <p:sp>
          <p:nvSpPr>
            <p:cNvPr id="1885" name="Google Shape;1890;p64"/>
            <p:cNvSpPr/>
            <p:nvPr/>
          </p:nvSpPr>
          <p:spPr>
            <a:xfrm>
              <a:off x="1915920" y="3468960"/>
              <a:ext cx="325080" cy="101520"/>
            </a:xfrm>
            <a:custGeom>
              <a:avLst/>
              <a:gdLst>
                <a:gd name="textAreaLeft" fmla="*/ 0 w 325080"/>
                <a:gd name="textAreaRight" fmla="*/ 326160 w 325080"/>
                <a:gd name="textAreaTop" fmla="*/ 0 h 101520"/>
                <a:gd name="textAreaBottom" fmla="*/ 102600 h 101520"/>
              </a:gdLst>
              <a:ahLst/>
              <a:rect l="textAreaLeft" t="textAreaTop" r="textAreaRight" b="textAreaBottom"/>
              <a:pathLst>
                <a:path w="13044" h="4104">
                  <a:moveTo>
                    <a:pt x="6539" y="0"/>
                  </a:moveTo>
                  <a:cubicBezTo>
                    <a:pt x="4437" y="0"/>
                    <a:pt x="2602" y="300"/>
                    <a:pt x="1402" y="734"/>
                  </a:cubicBezTo>
                  <a:lnTo>
                    <a:pt x="1" y="734"/>
                  </a:lnTo>
                  <a:lnTo>
                    <a:pt x="1" y="2202"/>
                  </a:lnTo>
                  <a:cubicBezTo>
                    <a:pt x="1" y="3236"/>
                    <a:pt x="2936" y="4103"/>
                    <a:pt x="6539" y="4103"/>
                  </a:cubicBezTo>
                  <a:cubicBezTo>
                    <a:pt x="10141" y="4103"/>
                    <a:pt x="13043" y="3236"/>
                    <a:pt x="13043" y="2202"/>
                  </a:cubicBezTo>
                  <a:lnTo>
                    <a:pt x="13043" y="734"/>
                  </a:lnTo>
                  <a:lnTo>
                    <a:pt x="11642" y="734"/>
                  </a:lnTo>
                  <a:cubicBezTo>
                    <a:pt x="10475" y="300"/>
                    <a:pt x="8607" y="0"/>
                    <a:pt x="6539" y="0"/>
                  </a:cubicBezTo>
                  <a:close/>
                </a:path>
              </a:pathLst>
            </a:custGeom>
            <a:solidFill>
              <a:srgbClr val="d7a350"/>
            </a:solidFill>
            <a:ln w="0">
              <a:noFill/>
            </a:ln>
          </p:spPr>
          <p:style>
            <a:lnRef idx="0"/>
            <a:fillRef idx="0"/>
            <a:effectRef idx="0"/>
            <a:fontRef idx="minor"/>
          </p:style>
          <p:txBody>
            <a:bodyPr lIns="90000" rIns="90000" tIns="102960" bIns="102960" anchor="ctr">
              <a:noAutofit/>
            </a:bodyPr>
            <a:p>
              <a:pPr>
                <a:lnSpc>
                  <a:spcPct val="100000"/>
                </a:lnSpc>
              </a:pPr>
              <a:endParaRPr b="0" lang="en-US" sz="1400" spc="-1" strike="noStrike">
                <a:solidFill>
                  <a:srgbClr val="000000"/>
                </a:solidFill>
                <a:latin typeface="Arial"/>
                <a:ea typeface="DejaVu Sans"/>
              </a:endParaRPr>
            </a:p>
          </p:txBody>
        </p:sp>
        <p:sp>
          <p:nvSpPr>
            <p:cNvPr id="1886" name="Google Shape;1891;p64"/>
            <p:cNvSpPr/>
            <p:nvPr/>
          </p:nvSpPr>
          <p:spPr>
            <a:xfrm>
              <a:off x="1915920" y="3439800"/>
              <a:ext cx="325080" cy="93240"/>
            </a:xfrm>
            <a:custGeom>
              <a:avLst/>
              <a:gdLst>
                <a:gd name="textAreaLeft" fmla="*/ 0 w 325080"/>
                <a:gd name="textAreaRight" fmla="*/ 326160 w 325080"/>
                <a:gd name="textAreaTop" fmla="*/ 0 h 93240"/>
                <a:gd name="textAreaBottom" fmla="*/ 94320 h 93240"/>
              </a:gdLst>
              <a:ahLst/>
              <a:rect l="textAreaLeft" t="textAreaTop" r="textAreaRight" b="textAreaBottom"/>
              <a:pathLst>
                <a:path w="13044" h="3770">
                  <a:moveTo>
                    <a:pt x="6539" y="1"/>
                  </a:moveTo>
                  <a:cubicBezTo>
                    <a:pt x="2936" y="1"/>
                    <a:pt x="1" y="868"/>
                    <a:pt x="1" y="1902"/>
                  </a:cubicBezTo>
                  <a:cubicBezTo>
                    <a:pt x="1" y="2936"/>
                    <a:pt x="2936" y="3770"/>
                    <a:pt x="6539" y="3770"/>
                  </a:cubicBezTo>
                  <a:cubicBezTo>
                    <a:pt x="10141" y="3770"/>
                    <a:pt x="13043" y="2936"/>
                    <a:pt x="13043" y="1902"/>
                  </a:cubicBezTo>
                  <a:cubicBezTo>
                    <a:pt x="13043" y="868"/>
                    <a:pt x="10141" y="1"/>
                    <a:pt x="6539" y="1"/>
                  </a:cubicBezTo>
                  <a:close/>
                </a:path>
              </a:pathLst>
            </a:custGeom>
            <a:solidFill>
              <a:schemeClr val="dk2"/>
            </a:solidFill>
            <a:ln w="0">
              <a:noFill/>
            </a:ln>
          </p:spPr>
          <p:style>
            <a:lnRef idx="0"/>
            <a:fillRef idx="0"/>
            <a:effectRef idx="0"/>
            <a:fontRef idx="minor"/>
          </p:style>
          <p:txBody>
            <a:bodyPr lIns="90000" rIns="90000" tIns="94320" bIns="94320" anchor="ctr">
              <a:noAutofit/>
            </a:bodyPr>
            <a:p>
              <a:pPr>
                <a:lnSpc>
                  <a:spcPct val="100000"/>
                </a:lnSpc>
              </a:pPr>
              <a:endParaRPr b="0" lang="en-US" sz="1400" spc="-1" strike="noStrike">
                <a:solidFill>
                  <a:srgbClr val="000000"/>
                </a:solidFill>
                <a:latin typeface="Arial"/>
                <a:ea typeface="DejaVu Sans"/>
              </a:endParaRPr>
            </a:p>
          </p:txBody>
        </p:sp>
        <p:sp>
          <p:nvSpPr>
            <p:cNvPr id="1887" name="Google Shape;1892;p64"/>
            <p:cNvSpPr/>
            <p:nvPr/>
          </p:nvSpPr>
          <p:spPr>
            <a:xfrm>
              <a:off x="1960920" y="3463200"/>
              <a:ext cx="235080" cy="47160"/>
            </a:xfrm>
            <a:custGeom>
              <a:avLst/>
              <a:gdLst>
                <a:gd name="textAreaLeft" fmla="*/ 0 w 235080"/>
                <a:gd name="textAreaRight" fmla="*/ 236160 w 235080"/>
                <a:gd name="textAreaTop" fmla="*/ 0 h 47160"/>
                <a:gd name="textAreaBottom" fmla="*/ 48240 h 47160"/>
              </a:gdLst>
              <a:ahLst/>
              <a:rect l="textAreaLeft" t="textAreaTop" r="textAreaRight" b="textAreaBottom"/>
              <a:pathLst>
                <a:path w="9441" h="1936">
                  <a:moveTo>
                    <a:pt x="4738" y="1"/>
                  </a:moveTo>
                  <a:cubicBezTo>
                    <a:pt x="1835" y="1"/>
                    <a:pt x="1" y="634"/>
                    <a:pt x="1" y="968"/>
                  </a:cubicBezTo>
                  <a:cubicBezTo>
                    <a:pt x="1" y="1302"/>
                    <a:pt x="1835" y="1935"/>
                    <a:pt x="4738" y="1935"/>
                  </a:cubicBezTo>
                  <a:cubicBezTo>
                    <a:pt x="7606" y="1935"/>
                    <a:pt x="9441" y="1302"/>
                    <a:pt x="9441" y="968"/>
                  </a:cubicBezTo>
                  <a:cubicBezTo>
                    <a:pt x="9441" y="634"/>
                    <a:pt x="7606" y="1"/>
                    <a:pt x="4738" y="1"/>
                  </a:cubicBezTo>
                  <a:close/>
                </a:path>
              </a:pathLst>
            </a:custGeom>
            <a:solidFill>
              <a:srgbClr val="e8b15a"/>
            </a:solidFill>
            <a:ln w="0">
              <a:noFill/>
            </a:ln>
          </p:spPr>
          <p:style>
            <a:lnRef idx="0"/>
            <a:fillRef idx="0"/>
            <a:effectRef idx="0"/>
            <a:fontRef idx="minor"/>
          </p:style>
          <p:txBody>
            <a:bodyPr lIns="90000" rIns="90000" tIns="48240" bIns="48240" anchor="ctr">
              <a:noAutofit/>
            </a:bodyPr>
            <a:p>
              <a:pPr>
                <a:lnSpc>
                  <a:spcPct val="100000"/>
                </a:lnSpc>
              </a:pPr>
              <a:endParaRPr b="0" lang="en-US" sz="1400" spc="-1" strike="noStrike">
                <a:solidFill>
                  <a:srgbClr val="000000"/>
                </a:solidFill>
                <a:latin typeface="Arial"/>
                <a:ea typeface="DejaVu Sans"/>
              </a:endParaRPr>
            </a:p>
          </p:txBody>
        </p:sp>
        <p:sp>
          <p:nvSpPr>
            <p:cNvPr id="1888" name="Google Shape;1893;p64"/>
            <p:cNvSpPr/>
            <p:nvPr/>
          </p:nvSpPr>
          <p:spPr>
            <a:xfrm>
              <a:off x="1915920" y="3395520"/>
              <a:ext cx="325080" cy="100800"/>
            </a:xfrm>
            <a:custGeom>
              <a:avLst/>
              <a:gdLst>
                <a:gd name="textAreaLeft" fmla="*/ 0 w 325080"/>
                <a:gd name="textAreaRight" fmla="*/ 326160 w 325080"/>
                <a:gd name="textAreaTop" fmla="*/ 0 h 100800"/>
                <a:gd name="textAreaBottom" fmla="*/ 101880 h 100800"/>
              </a:gdLst>
              <a:ahLst/>
              <a:rect l="textAreaLeft" t="textAreaTop" r="textAreaRight" b="textAreaBottom"/>
              <a:pathLst>
                <a:path w="13044" h="4071">
                  <a:moveTo>
                    <a:pt x="6539" y="1"/>
                  </a:moveTo>
                  <a:cubicBezTo>
                    <a:pt x="4437" y="1"/>
                    <a:pt x="2602" y="268"/>
                    <a:pt x="1402" y="701"/>
                  </a:cubicBezTo>
                  <a:lnTo>
                    <a:pt x="1" y="701"/>
                  </a:lnTo>
                  <a:lnTo>
                    <a:pt x="1" y="2169"/>
                  </a:lnTo>
                  <a:cubicBezTo>
                    <a:pt x="1" y="3236"/>
                    <a:pt x="2936" y="4070"/>
                    <a:pt x="6539" y="4070"/>
                  </a:cubicBezTo>
                  <a:cubicBezTo>
                    <a:pt x="10141" y="4070"/>
                    <a:pt x="13043" y="3236"/>
                    <a:pt x="13043" y="2169"/>
                  </a:cubicBezTo>
                  <a:lnTo>
                    <a:pt x="13043" y="701"/>
                  </a:lnTo>
                  <a:lnTo>
                    <a:pt x="11642" y="701"/>
                  </a:lnTo>
                  <a:cubicBezTo>
                    <a:pt x="10475" y="268"/>
                    <a:pt x="8607" y="1"/>
                    <a:pt x="6539" y="1"/>
                  </a:cubicBezTo>
                  <a:close/>
                </a:path>
              </a:pathLst>
            </a:custGeom>
            <a:solidFill>
              <a:srgbClr val="d7a350"/>
            </a:solidFill>
            <a:ln w="0">
              <a:noFill/>
            </a:ln>
          </p:spPr>
          <p:style>
            <a:lnRef idx="0"/>
            <a:fillRef idx="0"/>
            <a:effectRef idx="0"/>
            <a:fontRef idx="minor"/>
          </p:style>
          <p:txBody>
            <a:bodyPr lIns="90000" rIns="90000" tIns="102240" bIns="102240" anchor="ctr">
              <a:noAutofit/>
            </a:bodyPr>
            <a:p>
              <a:pPr>
                <a:lnSpc>
                  <a:spcPct val="100000"/>
                </a:lnSpc>
              </a:pPr>
              <a:endParaRPr b="0" lang="en-US" sz="1400" spc="-1" strike="noStrike">
                <a:solidFill>
                  <a:srgbClr val="000000"/>
                </a:solidFill>
                <a:latin typeface="Arial"/>
                <a:ea typeface="DejaVu Sans"/>
              </a:endParaRPr>
            </a:p>
          </p:txBody>
        </p:sp>
        <p:sp>
          <p:nvSpPr>
            <p:cNvPr id="1889" name="Google Shape;1894;p64"/>
            <p:cNvSpPr/>
            <p:nvPr/>
          </p:nvSpPr>
          <p:spPr>
            <a:xfrm>
              <a:off x="1915920" y="3366360"/>
              <a:ext cx="325080" cy="93240"/>
            </a:xfrm>
            <a:custGeom>
              <a:avLst/>
              <a:gdLst>
                <a:gd name="textAreaLeft" fmla="*/ 0 w 325080"/>
                <a:gd name="textAreaRight" fmla="*/ 326160 w 325080"/>
                <a:gd name="textAreaTop" fmla="*/ 0 h 93240"/>
                <a:gd name="textAreaBottom" fmla="*/ 94320 h 93240"/>
              </a:gdLst>
              <a:ahLst/>
              <a:rect l="textAreaLeft" t="textAreaTop" r="textAreaRight" b="textAreaBottom"/>
              <a:pathLst>
                <a:path w="13044" h="3770">
                  <a:moveTo>
                    <a:pt x="6539" y="0"/>
                  </a:moveTo>
                  <a:cubicBezTo>
                    <a:pt x="2936" y="0"/>
                    <a:pt x="1" y="834"/>
                    <a:pt x="1" y="1868"/>
                  </a:cubicBezTo>
                  <a:cubicBezTo>
                    <a:pt x="1" y="2902"/>
                    <a:pt x="2936" y="3770"/>
                    <a:pt x="6539" y="3770"/>
                  </a:cubicBezTo>
                  <a:cubicBezTo>
                    <a:pt x="10141" y="3770"/>
                    <a:pt x="13043" y="2902"/>
                    <a:pt x="13043" y="1868"/>
                  </a:cubicBezTo>
                  <a:cubicBezTo>
                    <a:pt x="13043" y="834"/>
                    <a:pt x="10141" y="0"/>
                    <a:pt x="6539" y="0"/>
                  </a:cubicBezTo>
                  <a:close/>
                </a:path>
              </a:pathLst>
            </a:custGeom>
            <a:solidFill>
              <a:schemeClr val="dk2"/>
            </a:solidFill>
            <a:ln w="0">
              <a:noFill/>
            </a:ln>
          </p:spPr>
          <p:style>
            <a:lnRef idx="0"/>
            <a:fillRef idx="0"/>
            <a:effectRef idx="0"/>
            <a:fontRef idx="minor"/>
          </p:style>
          <p:txBody>
            <a:bodyPr lIns="90000" rIns="90000" tIns="94320" bIns="94320" anchor="ctr">
              <a:noAutofit/>
            </a:bodyPr>
            <a:p>
              <a:pPr>
                <a:lnSpc>
                  <a:spcPct val="100000"/>
                </a:lnSpc>
              </a:pPr>
              <a:endParaRPr b="0" lang="en-US" sz="1400" spc="-1" strike="noStrike">
                <a:solidFill>
                  <a:srgbClr val="000000"/>
                </a:solidFill>
                <a:latin typeface="Arial"/>
                <a:ea typeface="DejaVu Sans"/>
              </a:endParaRPr>
            </a:p>
          </p:txBody>
        </p:sp>
        <p:sp>
          <p:nvSpPr>
            <p:cNvPr id="1890" name="Google Shape;1895;p64"/>
            <p:cNvSpPr/>
            <p:nvPr/>
          </p:nvSpPr>
          <p:spPr>
            <a:xfrm>
              <a:off x="1960920" y="3388680"/>
              <a:ext cx="235080" cy="47160"/>
            </a:xfrm>
            <a:custGeom>
              <a:avLst/>
              <a:gdLst>
                <a:gd name="textAreaLeft" fmla="*/ 0 w 235080"/>
                <a:gd name="textAreaRight" fmla="*/ 236160 w 235080"/>
                <a:gd name="textAreaTop" fmla="*/ 0 h 47160"/>
                <a:gd name="textAreaBottom" fmla="*/ 48240 h 47160"/>
              </a:gdLst>
              <a:ahLst/>
              <a:rect l="textAreaLeft" t="textAreaTop" r="textAreaRight" b="textAreaBottom"/>
              <a:pathLst>
                <a:path w="9441" h="1936">
                  <a:moveTo>
                    <a:pt x="4738" y="1"/>
                  </a:moveTo>
                  <a:cubicBezTo>
                    <a:pt x="1835" y="1"/>
                    <a:pt x="1" y="635"/>
                    <a:pt x="1" y="968"/>
                  </a:cubicBezTo>
                  <a:cubicBezTo>
                    <a:pt x="1" y="1302"/>
                    <a:pt x="1835" y="1936"/>
                    <a:pt x="4738" y="1936"/>
                  </a:cubicBezTo>
                  <a:cubicBezTo>
                    <a:pt x="7606" y="1936"/>
                    <a:pt x="9441" y="1302"/>
                    <a:pt x="9441" y="968"/>
                  </a:cubicBezTo>
                  <a:cubicBezTo>
                    <a:pt x="9441" y="635"/>
                    <a:pt x="7606" y="1"/>
                    <a:pt x="4738" y="1"/>
                  </a:cubicBezTo>
                  <a:close/>
                </a:path>
              </a:pathLst>
            </a:custGeom>
            <a:solidFill>
              <a:srgbClr val="f6bc4f"/>
            </a:solidFill>
            <a:ln w="0">
              <a:noFill/>
            </a:ln>
          </p:spPr>
          <p:style>
            <a:lnRef idx="0"/>
            <a:fillRef idx="0"/>
            <a:effectRef idx="0"/>
            <a:fontRef idx="minor"/>
          </p:style>
          <p:txBody>
            <a:bodyPr lIns="90000" rIns="90000" tIns="48240" bIns="48240" anchor="ctr">
              <a:noAutofit/>
            </a:bodyPr>
            <a:p>
              <a:pPr>
                <a:lnSpc>
                  <a:spcPct val="100000"/>
                </a:lnSpc>
              </a:pPr>
              <a:endParaRPr b="0" lang="en-US" sz="1400" spc="-1" strike="noStrike">
                <a:solidFill>
                  <a:srgbClr val="000000"/>
                </a:solidFill>
                <a:latin typeface="Arial"/>
                <a:ea typeface="DejaVu Sans"/>
              </a:endParaRPr>
            </a:p>
          </p:txBody>
        </p:sp>
        <p:sp>
          <p:nvSpPr>
            <p:cNvPr id="1891" name="Google Shape;1896;p64"/>
            <p:cNvSpPr/>
            <p:nvPr/>
          </p:nvSpPr>
          <p:spPr>
            <a:xfrm>
              <a:off x="1915920" y="3321360"/>
              <a:ext cx="325080" cy="100800"/>
            </a:xfrm>
            <a:custGeom>
              <a:avLst/>
              <a:gdLst>
                <a:gd name="textAreaLeft" fmla="*/ 0 w 325080"/>
                <a:gd name="textAreaRight" fmla="*/ 326160 w 325080"/>
                <a:gd name="textAreaTop" fmla="*/ 0 h 100800"/>
                <a:gd name="textAreaBottom" fmla="*/ 101880 h 100800"/>
              </a:gdLst>
              <a:ahLst/>
              <a:rect l="textAreaLeft" t="textAreaTop" r="textAreaRight" b="textAreaBottom"/>
              <a:pathLst>
                <a:path w="13044" h="4071">
                  <a:moveTo>
                    <a:pt x="6539" y="1"/>
                  </a:moveTo>
                  <a:cubicBezTo>
                    <a:pt x="4437" y="1"/>
                    <a:pt x="2602" y="268"/>
                    <a:pt x="1402" y="735"/>
                  </a:cubicBezTo>
                  <a:lnTo>
                    <a:pt x="1" y="735"/>
                  </a:lnTo>
                  <a:lnTo>
                    <a:pt x="1" y="2202"/>
                  </a:lnTo>
                  <a:cubicBezTo>
                    <a:pt x="1" y="3237"/>
                    <a:pt x="2936" y="4071"/>
                    <a:pt x="6539" y="4071"/>
                  </a:cubicBezTo>
                  <a:cubicBezTo>
                    <a:pt x="10141" y="4071"/>
                    <a:pt x="13043" y="3237"/>
                    <a:pt x="13043" y="2202"/>
                  </a:cubicBezTo>
                  <a:lnTo>
                    <a:pt x="13043" y="735"/>
                  </a:lnTo>
                  <a:lnTo>
                    <a:pt x="11642" y="735"/>
                  </a:lnTo>
                  <a:cubicBezTo>
                    <a:pt x="10475" y="268"/>
                    <a:pt x="8607" y="1"/>
                    <a:pt x="6539" y="1"/>
                  </a:cubicBezTo>
                  <a:close/>
                </a:path>
              </a:pathLst>
            </a:custGeom>
            <a:solidFill>
              <a:srgbClr val="fe8f3d"/>
            </a:solidFill>
            <a:ln w="0">
              <a:noFill/>
            </a:ln>
          </p:spPr>
          <p:style>
            <a:lnRef idx="0"/>
            <a:fillRef idx="0"/>
            <a:effectRef idx="0"/>
            <a:fontRef idx="minor"/>
          </p:style>
          <p:txBody>
            <a:bodyPr lIns="90000" rIns="90000" tIns="102240" bIns="102240" anchor="ctr">
              <a:noAutofit/>
            </a:bodyPr>
            <a:p>
              <a:pPr>
                <a:lnSpc>
                  <a:spcPct val="100000"/>
                </a:lnSpc>
              </a:pPr>
              <a:endParaRPr b="0" lang="en-US" sz="1400" spc="-1" strike="noStrike">
                <a:solidFill>
                  <a:srgbClr val="000000"/>
                </a:solidFill>
                <a:latin typeface="Arial"/>
                <a:ea typeface="DejaVu Sans"/>
              </a:endParaRPr>
            </a:p>
          </p:txBody>
        </p:sp>
        <p:sp>
          <p:nvSpPr>
            <p:cNvPr id="1892" name="Google Shape;1897;p64"/>
            <p:cNvSpPr/>
            <p:nvPr/>
          </p:nvSpPr>
          <p:spPr>
            <a:xfrm>
              <a:off x="1915920" y="3292200"/>
              <a:ext cx="325080" cy="93240"/>
            </a:xfrm>
            <a:custGeom>
              <a:avLst/>
              <a:gdLst>
                <a:gd name="textAreaLeft" fmla="*/ 0 w 325080"/>
                <a:gd name="textAreaRight" fmla="*/ 326160 w 325080"/>
                <a:gd name="textAreaTop" fmla="*/ 0 h 93240"/>
                <a:gd name="textAreaBottom" fmla="*/ 94320 h 93240"/>
              </a:gdLst>
              <a:ahLst/>
              <a:rect l="textAreaLeft" t="textAreaTop" r="textAreaRight" b="textAreaBottom"/>
              <a:pathLst>
                <a:path w="13044" h="3770">
                  <a:moveTo>
                    <a:pt x="6539" y="0"/>
                  </a:moveTo>
                  <a:cubicBezTo>
                    <a:pt x="2936" y="0"/>
                    <a:pt x="1" y="834"/>
                    <a:pt x="1" y="1902"/>
                  </a:cubicBezTo>
                  <a:cubicBezTo>
                    <a:pt x="1" y="2936"/>
                    <a:pt x="2936" y="3770"/>
                    <a:pt x="6539" y="3770"/>
                  </a:cubicBezTo>
                  <a:cubicBezTo>
                    <a:pt x="10141" y="3770"/>
                    <a:pt x="13043" y="2936"/>
                    <a:pt x="13043" y="1902"/>
                  </a:cubicBezTo>
                  <a:cubicBezTo>
                    <a:pt x="13043" y="834"/>
                    <a:pt x="10141" y="0"/>
                    <a:pt x="6539" y="0"/>
                  </a:cubicBezTo>
                  <a:close/>
                </a:path>
              </a:pathLst>
            </a:custGeom>
            <a:solidFill>
              <a:srgbClr val="f6d56a"/>
            </a:solidFill>
            <a:ln w="0">
              <a:noFill/>
            </a:ln>
          </p:spPr>
          <p:style>
            <a:lnRef idx="0"/>
            <a:fillRef idx="0"/>
            <a:effectRef idx="0"/>
            <a:fontRef idx="minor"/>
          </p:style>
          <p:txBody>
            <a:bodyPr lIns="90000" rIns="90000" tIns="94320" bIns="94320" anchor="ctr">
              <a:noAutofit/>
            </a:bodyPr>
            <a:p>
              <a:pPr>
                <a:lnSpc>
                  <a:spcPct val="100000"/>
                </a:lnSpc>
              </a:pPr>
              <a:endParaRPr b="0" lang="en-US" sz="1400" spc="-1" strike="noStrike">
                <a:solidFill>
                  <a:srgbClr val="000000"/>
                </a:solidFill>
                <a:latin typeface="Arial"/>
                <a:ea typeface="DejaVu Sans"/>
              </a:endParaRPr>
            </a:p>
          </p:txBody>
        </p:sp>
        <p:sp>
          <p:nvSpPr>
            <p:cNvPr id="1893" name="Google Shape;1898;p64"/>
            <p:cNvSpPr/>
            <p:nvPr/>
          </p:nvSpPr>
          <p:spPr>
            <a:xfrm>
              <a:off x="1960920" y="3314520"/>
              <a:ext cx="235080" cy="48240"/>
            </a:xfrm>
            <a:custGeom>
              <a:avLst/>
              <a:gdLst>
                <a:gd name="textAreaLeft" fmla="*/ 0 w 235080"/>
                <a:gd name="textAreaRight" fmla="*/ 236160 w 235080"/>
                <a:gd name="textAreaTop" fmla="*/ 0 h 48240"/>
                <a:gd name="textAreaBottom" fmla="*/ 49320 h 48240"/>
              </a:gdLst>
              <a:ahLst/>
              <a:rect l="textAreaLeft" t="textAreaTop" r="textAreaRight" b="textAreaBottom"/>
              <a:pathLst>
                <a:path w="9441" h="1969">
                  <a:moveTo>
                    <a:pt x="4738" y="0"/>
                  </a:moveTo>
                  <a:cubicBezTo>
                    <a:pt x="1835" y="0"/>
                    <a:pt x="1" y="667"/>
                    <a:pt x="1" y="1001"/>
                  </a:cubicBezTo>
                  <a:cubicBezTo>
                    <a:pt x="1" y="1334"/>
                    <a:pt x="1835" y="1968"/>
                    <a:pt x="4738" y="1968"/>
                  </a:cubicBezTo>
                  <a:cubicBezTo>
                    <a:pt x="7606" y="1968"/>
                    <a:pt x="9441" y="1334"/>
                    <a:pt x="9441" y="1001"/>
                  </a:cubicBezTo>
                  <a:cubicBezTo>
                    <a:pt x="9441" y="667"/>
                    <a:pt x="7606" y="0"/>
                    <a:pt x="4738" y="0"/>
                  </a:cubicBezTo>
                  <a:close/>
                </a:path>
              </a:pathLst>
            </a:custGeom>
            <a:solidFill>
              <a:srgbClr val="f6bc4f"/>
            </a:solidFill>
            <a:ln w="0">
              <a:noFill/>
            </a:ln>
          </p:spPr>
          <p:style>
            <a:lnRef idx="0"/>
            <a:fillRef idx="0"/>
            <a:effectRef idx="0"/>
            <a:fontRef idx="minor"/>
          </p:style>
          <p:txBody>
            <a:bodyPr lIns="90000" rIns="90000" tIns="49680" bIns="49680" anchor="ctr">
              <a:noAutofit/>
            </a:bodyPr>
            <a:p>
              <a:pPr>
                <a:lnSpc>
                  <a:spcPct val="100000"/>
                </a:lnSpc>
              </a:pPr>
              <a:endParaRPr b="0" lang="en-US" sz="1400" spc="-1" strike="noStrike">
                <a:solidFill>
                  <a:srgbClr val="000000"/>
                </a:solidFill>
                <a:latin typeface="Arial"/>
                <a:ea typeface="DejaVu Sans"/>
              </a:endParaRPr>
            </a:p>
          </p:txBody>
        </p:sp>
        <p:sp>
          <p:nvSpPr>
            <p:cNvPr id="1894" name="Google Shape;1899;p64"/>
            <p:cNvSpPr/>
            <p:nvPr/>
          </p:nvSpPr>
          <p:spPr>
            <a:xfrm>
              <a:off x="1915920" y="3247200"/>
              <a:ext cx="325080" cy="101520"/>
            </a:xfrm>
            <a:custGeom>
              <a:avLst/>
              <a:gdLst>
                <a:gd name="textAreaLeft" fmla="*/ 0 w 325080"/>
                <a:gd name="textAreaRight" fmla="*/ 326160 w 325080"/>
                <a:gd name="textAreaTop" fmla="*/ 0 h 101520"/>
                <a:gd name="textAreaBottom" fmla="*/ 102600 h 101520"/>
              </a:gdLst>
              <a:ahLst/>
              <a:rect l="textAreaLeft" t="textAreaTop" r="textAreaRight" b="textAreaBottom"/>
              <a:pathLst>
                <a:path w="13044" h="4104">
                  <a:moveTo>
                    <a:pt x="6539" y="0"/>
                  </a:moveTo>
                  <a:cubicBezTo>
                    <a:pt x="4437" y="0"/>
                    <a:pt x="2602" y="300"/>
                    <a:pt x="1402" y="734"/>
                  </a:cubicBezTo>
                  <a:lnTo>
                    <a:pt x="1" y="734"/>
                  </a:lnTo>
                  <a:lnTo>
                    <a:pt x="1" y="2202"/>
                  </a:lnTo>
                  <a:cubicBezTo>
                    <a:pt x="1" y="3236"/>
                    <a:pt x="2936" y="4103"/>
                    <a:pt x="6539" y="4103"/>
                  </a:cubicBezTo>
                  <a:cubicBezTo>
                    <a:pt x="10141" y="4103"/>
                    <a:pt x="13043" y="3236"/>
                    <a:pt x="13043" y="2202"/>
                  </a:cubicBezTo>
                  <a:lnTo>
                    <a:pt x="13043" y="734"/>
                  </a:lnTo>
                  <a:lnTo>
                    <a:pt x="11642" y="734"/>
                  </a:lnTo>
                  <a:cubicBezTo>
                    <a:pt x="10475" y="300"/>
                    <a:pt x="8607" y="0"/>
                    <a:pt x="6539" y="0"/>
                  </a:cubicBezTo>
                  <a:close/>
                </a:path>
              </a:pathLst>
            </a:custGeom>
            <a:solidFill>
              <a:srgbClr val="fe8f3d"/>
            </a:solidFill>
            <a:ln w="0">
              <a:noFill/>
            </a:ln>
          </p:spPr>
          <p:style>
            <a:lnRef idx="0"/>
            <a:fillRef idx="0"/>
            <a:effectRef idx="0"/>
            <a:fontRef idx="minor"/>
          </p:style>
          <p:txBody>
            <a:bodyPr lIns="90000" rIns="90000" tIns="102960" bIns="102960" anchor="ctr">
              <a:noAutofit/>
            </a:bodyPr>
            <a:p>
              <a:pPr>
                <a:lnSpc>
                  <a:spcPct val="100000"/>
                </a:lnSpc>
              </a:pPr>
              <a:endParaRPr b="0" lang="en-US" sz="1400" spc="-1" strike="noStrike">
                <a:solidFill>
                  <a:srgbClr val="000000"/>
                </a:solidFill>
                <a:latin typeface="Arial"/>
                <a:ea typeface="DejaVu Sans"/>
              </a:endParaRPr>
            </a:p>
          </p:txBody>
        </p:sp>
        <p:sp>
          <p:nvSpPr>
            <p:cNvPr id="1895" name="Google Shape;1900;p64"/>
            <p:cNvSpPr/>
            <p:nvPr/>
          </p:nvSpPr>
          <p:spPr>
            <a:xfrm>
              <a:off x="1915920" y="3218040"/>
              <a:ext cx="325080" cy="93960"/>
            </a:xfrm>
            <a:custGeom>
              <a:avLst/>
              <a:gdLst>
                <a:gd name="textAreaLeft" fmla="*/ 0 w 325080"/>
                <a:gd name="textAreaRight" fmla="*/ 326160 w 325080"/>
                <a:gd name="textAreaTop" fmla="*/ 0 h 93960"/>
                <a:gd name="textAreaBottom" fmla="*/ 95040 h 93960"/>
              </a:gdLst>
              <a:ahLst/>
              <a:rect l="textAreaLeft" t="textAreaTop" r="textAreaRight" b="textAreaBottom"/>
              <a:pathLst>
                <a:path w="13044" h="3804">
                  <a:moveTo>
                    <a:pt x="6539" y="1"/>
                  </a:moveTo>
                  <a:cubicBezTo>
                    <a:pt x="2936" y="1"/>
                    <a:pt x="1" y="868"/>
                    <a:pt x="1" y="1902"/>
                  </a:cubicBezTo>
                  <a:cubicBezTo>
                    <a:pt x="1" y="2936"/>
                    <a:pt x="2936" y="3803"/>
                    <a:pt x="6539" y="3803"/>
                  </a:cubicBezTo>
                  <a:cubicBezTo>
                    <a:pt x="10141" y="3803"/>
                    <a:pt x="13043" y="2936"/>
                    <a:pt x="13043" y="1902"/>
                  </a:cubicBezTo>
                  <a:cubicBezTo>
                    <a:pt x="13043" y="868"/>
                    <a:pt x="10141" y="1"/>
                    <a:pt x="6539" y="1"/>
                  </a:cubicBezTo>
                  <a:close/>
                </a:path>
              </a:pathLst>
            </a:custGeom>
            <a:solidFill>
              <a:srgbClr val="f6d56a"/>
            </a:solidFill>
            <a:ln w="0">
              <a:noFill/>
            </a:ln>
          </p:spPr>
          <p:style>
            <a:lnRef idx="0"/>
            <a:fillRef idx="0"/>
            <a:effectRef idx="0"/>
            <a:fontRef idx="minor"/>
          </p:style>
          <p:txBody>
            <a:bodyPr lIns="90000" rIns="90000" tIns="95040" bIns="95040" anchor="ctr">
              <a:noAutofit/>
            </a:bodyPr>
            <a:p>
              <a:pPr>
                <a:lnSpc>
                  <a:spcPct val="100000"/>
                </a:lnSpc>
              </a:pPr>
              <a:endParaRPr b="0" lang="en-US" sz="1400" spc="-1" strike="noStrike">
                <a:solidFill>
                  <a:srgbClr val="000000"/>
                </a:solidFill>
                <a:latin typeface="Arial"/>
                <a:ea typeface="DejaVu Sans"/>
              </a:endParaRPr>
            </a:p>
          </p:txBody>
        </p:sp>
        <p:sp>
          <p:nvSpPr>
            <p:cNvPr id="1896" name="Google Shape;1901;p64"/>
            <p:cNvSpPr/>
            <p:nvPr/>
          </p:nvSpPr>
          <p:spPr>
            <a:xfrm>
              <a:off x="1960920" y="3241080"/>
              <a:ext cx="235080" cy="47160"/>
            </a:xfrm>
            <a:custGeom>
              <a:avLst/>
              <a:gdLst>
                <a:gd name="textAreaLeft" fmla="*/ 0 w 235080"/>
                <a:gd name="textAreaRight" fmla="*/ 236160 w 235080"/>
                <a:gd name="textAreaTop" fmla="*/ 0 h 47160"/>
                <a:gd name="textAreaBottom" fmla="*/ 48240 h 47160"/>
              </a:gdLst>
              <a:ahLst/>
              <a:rect l="textAreaLeft" t="textAreaTop" r="textAreaRight" b="textAreaBottom"/>
              <a:pathLst>
                <a:path w="9441" h="1936">
                  <a:moveTo>
                    <a:pt x="4738" y="1"/>
                  </a:moveTo>
                  <a:cubicBezTo>
                    <a:pt x="1835" y="1"/>
                    <a:pt x="1" y="634"/>
                    <a:pt x="1" y="968"/>
                  </a:cubicBezTo>
                  <a:cubicBezTo>
                    <a:pt x="1" y="1302"/>
                    <a:pt x="1835" y="1935"/>
                    <a:pt x="4738" y="1935"/>
                  </a:cubicBezTo>
                  <a:cubicBezTo>
                    <a:pt x="7606" y="1935"/>
                    <a:pt x="9441" y="1302"/>
                    <a:pt x="9441" y="968"/>
                  </a:cubicBezTo>
                  <a:cubicBezTo>
                    <a:pt x="9441" y="634"/>
                    <a:pt x="7606" y="1"/>
                    <a:pt x="4738" y="1"/>
                  </a:cubicBezTo>
                  <a:close/>
                </a:path>
              </a:pathLst>
            </a:custGeom>
            <a:solidFill>
              <a:srgbClr val="f6bc4f"/>
            </a:solidFill>
            <a:ln w="0">
              <a:noFill/>
            </a:ln>
          </p:spPr>
          <p:style>
            <a:lnRef idx="0"/>
            <a:fillRef idx="0"/>
            <a:effectRef idx="0"/>
            <a:fontRef idx="minor"/>
          </p:style>
          <p:txBody>
            <a:bodyPr lIns="90000" rIns="90000" tIns="48240" bIns="48240" anchor="ctr">
              <a:noAutofit/>
            </a:bodyPr>
            <a:p>
              <a:pPr>
                <a:lnSpc>
                  <a:spcPct val="100000"/>
                </a:lnSpc>
              </a:pPr>
              <a:endParaRPr b="0" lang="en-US" sz="1400" spc="-1" strike="noStrike">
                <a:solidFill>
                  <a:srgbClr val="000000"/>
                </a:solidFill>
                <a:latin typeface="Arial"/>
                <a:ea typeface="DejaVu Sans"/>
              </a:endParaRPr>
            </a:p>
          </p:txBody>
        </p:sp>
        <p:sp>
          <p:nvSpPr>
            <p:cNvPr id="1897" name="Google Shape;1902;p64"/>
            <p:cNvSpPr/>
            <p:nvPr/>
          </p:nvSpPr>
          <p:spPr>
            <a:xfrm>
              <a:off x="1915920" y="3173760"/>
              <a:ext cx="325080" cy="100800"/>
            </a:xfrm>
            <a:custGeom>
              <a:avLst/>
              <a:gdLst>
                <a:gd name="textAreaLeft" fmla="*/ 0 w 325080"/>
                <a:gd name="textAreaRight" fmla="*/ 326160 w 325080"/>
                <a:gd name="textAreaTop" fmla="*/ 0 h 100800"/>
                <a:gd name="textAreaBottom" fmla="*/ 101880 h 100800"/>
              </a:gdLst>
              <a:ahLst/>
              <a:rect l="textAreaLeft" t="textAreaTop" r="textAreaRight" b="textAreaBottom"/>
              <a:pathLst>
                <a:path w="13044" h="4071">
                  <a:moveTo>
                    <a:pt x="6539" y="1"/>
                  </a:moveTo>
                  <a:cubicBezTo>
                    <a:pt x="4437" y="1"/>
                    <a:pt x="2602" y="268"/>
                    <a:pt x="1402" y="701"/>
                  </a:cubicBezTo>
                  <a:lnTo>
                    <a:pt x="1" y="701"/>
                  </a:lnTo>
                  <a:lnTo>
                    <a:pt x="1" y="2202"/>
                  </a:lnTo>
                  <a:cubicBezTo>
                    <a:pt x="1" y="3236"/>
                    <a:pt x="2936" y="4070"/>
                    <a:pt x="6539" y="4070"/>
                  </a:cubicBezTo>
                  <a:cubicBezTo>
                    <a:pt x="10141" y="4070"/>
                    <a:pt x="13043" y="3236"/>
                    <a:pt x="13043" y="2202"/>
                  </a:cubicBezTo>
                  <a:lnTo>
                    <a:pt x="13043" y="701"/>
                  </a:lnTo>
                  <a:lnTo>
                    <a:pt x="11642" y="701"/>
                  </a:lnTo>
                  <a:cubicBezTo>
                    <a:pt x="10475" y="268"/>
                    <a:pt x="8607" y="1"/>
                    <a:pt x="6539" y="1"/>
                  </a:cubicBezTo>
                  <a:close/>
                </a:path>
              </a:pathLst>
            </a:custGeom>
            <a:solidFill>
              <a:srgbClr val="d7a350"/>
            </a:solidFill>
            <a:ln w="0">
              <a:noFill/>
            </a:ln>
          </p:spPr>
          <p:style>
            <a:lnRef idx="0"/>
            <a:fillRef idx="0"/>
            <a:effectRef idx="0"/>
            <a:fontRef idx="minor"/>
          </p:style>
          <p:txBody>
            <a:bodyPr lIns="90000" rIns="90000" tIns="102240" bIns="102240" anchor="ctr">
              <a:noAutofit/>
            </a:bodyPr>
            <a:p>
              <a:pPr>
                <a:lnSpc>
                  <a:spcPct val="100000"/>
                </a:lnSpc>
              </a:pPr>
              <a:endParaRPr b="0" lang="en-US" sz="1400" spc="-1" strike="noStrike">
                <a:solidFill>
                  <a:srgbClr val="000000"/>
                </a:solidFill>
                <a:latin typeface="Arial"/>
                <a:ea typeface="DejaVu Sans"/>
              </a:endParaRPr>
            </a:p>
          </p:txBody>
        </p:sp>
        <p:sp>
          <p:nvSpPr>
            <p:cNvPr id="1898" name="Google Shape;1903;p64"/>
            <p:cNvSpPr/>
            <p:nvPr/>
          </p:nvSpPr>
          <p:spPr>
            <a:xfrm>
              <a:off x="1915920" y="3144600"/>
              <a:ext cx="325080" cy="93240"/>
            </a:xfrm>
            <a:custGeom>
              <a:avLst/>
              <a:gdLst>
                <a:gd name="textAreaLeft" fmla="*/ 0 w 325080"/>
                <a:gd name="textAreaRight" fmla="*/ 326160 w 325080"/>
                <a:gd name="textAreaTop" fmla="*/ 0 h 93240"/>
                <a:gd name="textAreaBottom" fmla="*/ 94320 h 93240"/>
              </a:gdLst>
              <a:ahLst/>
              <a:rect l="textAreaLeft" t="textAreaTop" r="textAreaRight" b="textAreaBottom"/>
              <a:pathLst>
                <a:path w="13044" h="3770">
                  <a:moveTo>
                    <a:pt x="6539" y="0"/>
                  </a:moveTo>
                  <a:cubicBezTo>
                    <a:pt x="2936" y="0"/>
                    <a:pt x="1" y="834"/>
                    <a:pt x="1" y="1868"/>
                  </a:cubicBezTo>
                  <a:cubicBezTo>
                    <a:pt x="1" y="2936"/>
                    <a:pt x="2936" y="3770"/>
                    <a:pt x="6539" y="3770"/>
                  </a:cubicBezTo>
                  <a:cubicBezTo>
                    <a:pt x="10141" y="3770"/>
                    <a:pt x="13043" y="2936"/>
                    <a:pt x="13043" y="1868"/>
                  </a:cubicBezTo>
                  <a:cubicBezTo>
                    <a:pt x="13043" y="834"/>
                    <a:pt x="10141" y="0"/>
                    <a:pt x="6539" y="0"/>
                  </a:cubicBezTo>
                  <a:close/>
                </a:path>
              </a:pathLst>
            </a:custGeom>
            <a:solidFill>
              <a:schemeClr val="dk2"/>
            </a:solidFill>
            <a:ln w="0">
              <a:noFill/>
            </a:ln>
          </p:spPr>
          <p:style>
            <a:lnRef idx="0"/>
            <a:fillRef idx="0"/>
            <a:effectRef idx="0"/>
            <a:fontRef idx="minor"/>
          </p:style>
          <p:txBody>
            <a:bodyPr lIns="90000" rIns="90000" tIns="94320" bIns="94320" anchor="ctr">
              <a:noAutofit/>
            </a:bodyPr>
            <a:p>
              <a:pPr>
                <a:lnSpc>
                  <a:spcPct val="100000"/>
                </a:lnSpc>
              </a:pPr>
              <a:endParaRPr b="0" lang="en-US" sz="1400" spc="-1" strike="noStrike">
                <a:solidFill>
                  <a:srgbClr val="000000"/>
                </a:solidFill>
                <a:latin typeface="Arial"/>
                <a:ea typeface="DejaVu Sans"/>
              </a:endParaRPr>
            </a:p>
          </p:txBody>
        </p:sp>
        <p:sp>
          <p:nvSpPr>
            <p:cNvPr id="1899" name="Google Shape;1904;p64"/>
            <p:cNvSpPr/>
            <p:nvPr/>
          </p:nvSpPr>
          <p:spPr>
            <a:xfrm>
              <a:off x="1960920" y="3166920"/>
              <a:ext cx="235080" cy="48240"/>
            </a:xfrm>
            <a:custGeom>
              <a:avLst/>
              <a:gdLst>
                <a:gd name="textAreaLeft" fmla="*/ 0 w 235080"/>
                <a:gd name="textAreaRight" fmla="*/ 236160 w 235080"/>
                <a:gd name="textAreaTop" fmla="*/ 0 h 48240"/>
                <a:gd name="textAreaBottom" fmla="*/ 49320 h 48240"/>
              </a:gdLst>
              <a:ahLst/>
              <a:rect l="textAreaLeft" t="textAreaTop" r="textAreaRight" b="textAreaBottom"/>
              <a:pathLst>
                <a:path w="9441" h="1969">
                  <a:moveTo>
                    <a:pt x="4738" y="1"/>
                  </a:moveTo>
                  <a:cubicBezTo>
                    <a:pt x="1835" y="1"/>
                    <a:pt x="1" y="635"/>
                    <a:pt x="1" y="968"/>
                  </a:cubicBezTo>
                  <a:cubicBezTo>
                    <a:pt x="1" y="1302"/>
                    <a:pt x="1835" y="1969"/>
                    <a:pt x="4738" y="1969"/>
                  </a:cubicBezTo>
                  <a:cubicBezTo>
                    <a:pt x="7606" y="1969"/>
                    <a:pt x="9441" y="1302"/>
                    <a:pt x="9441" y="968"/>
                  </a:cubicBezTo>
                  <a:cubicBezTo>
                    <a:pt x="9441" y="635"/>
                    <a:pt x="7606" y="1"/>
                    <a:pt x="4738" y="1"/>
                  </a:cubicBezTo>
                  <a:close/>
                </a:path>
              </a:pathLst>
            </a:custGeom>
            <a:solidFill>
              <a:srgbClr val="e8b15a"/>
            </a:solidFill>
            <a:ln w="0">
              <a:noFill/>
            </a:ln>
          </p:spPr>
          <p:style>
            <a:lnRef idx="0"/>
            <a:fillRef idx="0"/>
            <a:effectRef idx="0"/>
            <a:fontRef idx="minor"/>
          </p:style>
          <p:txBody>
            <a:bodyPr lIns="90000" rIns="90000" tIns="49680" bIns="49680" anchor="ctr">
              <a:noAutofit/>
            </a:bodyPr>
            <a:p>
              <a:pPr>
                <a:lnSpc>
                  <a:spcPct val="100000"/>
                </a:lnSpc>
              </a:pPr>
              <a:endParaRPr b="0" lang="en-US" sz="1400" spc="-1" strike="noStrike">
                <a:solidFill>
                  <a:srgbClr val="000000"/>
                </a:solidFill>
                <a:latin typeface="Arial"/>
                <a:ea typeface="DejaVu Sans"/>
              </a:endParaRPr>
            </a:p>
          </p:txBody>
        </p:sp>
        <p:sp>
          <p:nvSpPr>
            <p:cNvPr id="1900" name="Google Shape;1905;p64"/>
            <p:cNvSpPr/>
            <p:nvPr/>
          </p:nvSpPr>
          <p:spPr>
            <a:xfrm>
              <a:off x="1915920" y="3099600"/>
              <a:ext cx="325080" cy="101520"/>
            </a:xfrm>
            <a:custGeom>
              <a:avLst/>
              <a:gdLst>
                <a:gd name="textAreaLeft" fmla="*/ 0 w 325080"/>
                <a:gd name="textAreaRight" fmla="*/ 326160 w 325080"/>
                <a:gd name="textAreaTop" fmla="*/ 0 h 101520"/>
                <a:gd name="textAreaBottom" fmla="*/ 102600 h 101520"/>
              </a:gdLst>
              <a:ahLst/>
              <a:rect l="textAreaLeft" t="textAreaTop" r="textAreaRight" b="textAreaBottom"/>
              <a:pathLst>
                <a:path w="13044" h="4104">
                  <a:moveTo>
                    <a:pt x="6539" y="1"/>
                  </a:moveTo>
                  <a:cubicBezTo>
                    <a:pt x="4437" y="1"/>
                    <a:pt x="2602" y="301"/>
                    <a:pt x="1402" y="735"/>
                  </a:cubicBezTo>
                  <a:lnTo>
                    <a:pt x="1" y="735"/>
                  </a:lnTo>
                  <a:lnTo>
                    <a:pt x="1" y="2202"/>
                  </a:lnTo>
                  <a:cubicBezTo>
                    <a:pt x="1" y="3237"/>
                    <a:pt x="2936" y="4104"/>
                    <a:pt x="6539" y="4104"/>
                  </a:cubicBezTo>
                  <a:cubicBezTo>
                    <a:pt x="10141" y="4104"/>
                    <a:pt x="13043" y="3237"/>
                    <a:pt x="13043" y="2202"/>
                  </a:cubicBezTo>
                  <a:lnTo>
                    <a:pt x="13043" y="735"/>
                  </a:lnTo>
                  <a:lnTo>
                    <a:pt x="11642" y="735"/>
                  </a:lnTo>
                  <a:cubicBezTo>
                    <a:pt x="10475" y="301"/>
                    <a:pt x="8607" y="1"/>
                    <a:pt x="6539" y="1"/>
                  </a:cubicBezTo>
                  <a:close/>
                </a:path>
              </a:pathLst>
            </a:custGeom>
            <a:solidFill>
              <a:srgbClr val="d7a350"/>
            </a:solidFill>
            <a:ln w="0">
              <a:noFill/>
            </a:ln>
          </p:spPr>
          <p:style>
            <a:lnRef idx="0"/>
            <a:fillRef idx="0"/>
            <a:effectRef idx="0"/>
            <a:fontRef idx="minor"/>
          </p:style>
          <p:txBody>
            <a:bodyPr lIns="90000" rIns="90000" tIns="102960" bIns="102960" anchor="ctr">
              <a:noAutofit/>
            </a:bodyPr>
            <a:p>
              <a:pPr>
                <a:lnSpc>
                  <a:spcPct val="100000"/>
                </a:lnSpc>
              </a:pPr>
              <a:endParaRPr b="0" lang="en-US" sz="1400" spc="-1" strike="noStrike">
                <a:solidFill>
                  <a:srgbClr val="000000"/>
                </a:solidFill>
                <a:latin typeface="Arial"/>
                <a:ea typeface="DejaVu Sans"/>
              </a:endParaRPr>
            </a:p>
          </p:txBody>
        </p:sp>
        <p:sp>
          <p:nvSpPr>
            <p:cNvPr id="1901" name="Google Shape;1906;p64"/>
            <p:cNvSpPr/>
            <p:nvPr/>
          </p:nvSpPr>
          <p:spPr>
            <a:xfrm>
              <a:off x="1915920" y="3070440"/>
              <a:ext cx="325080" cy="93240"/>
            </a:xfrm>
            <a:custGeom>
              <a:avLst/>
              <a:gdLst>
                <a:gd name="textAreaLeft" fmla="*/ 0 w 325080"/>
                <a:gd name="textAreaRight" fmla="*/ 326160 w 325080"/>
                <a:gd name="textAreaTop" fmla="*/ 0 h 93240"/>
                <a:gd name="textAreaBottom" fmla="*/ 94320 h 93240"/>
              </a:gdLst>
              <a:ahLst/>
              <a:rect l="textAreaLeft" t="textAreaTop" r="textAreaRight" b="textAreaBottom"/>
              <a:pathLst>
                <a:path w="13044" h="3770">
                  <a:moveTo>
                    <a:pt x="6539" y="0"/>
                  </a:moveTo>
                  <a:cubicBezTo>
                    <a:pt x="2936" y="0"/>
                    <a:pt x="1" y="868"/>
                    <a:pt x="1" y="1902"/>
                  </a:cubicBezTo>
                  <a:cubicBezTo>
                    <a:pt x="1" y="2936"/>
                    <a:pt x="2936" y="3770"/>
                    <a:pt x="6539" y="3770"/>
                  </a:cubicBezTo>
                  <a:cubicBezTo>
                    <a:pt x="10141" y="3770"/>
                    <a:pt x="13043" y="2936"/>
                    <a:pt x="13043" y="1902"/>
                  </a:cubicBezTo>
                  <a:cubicBezTo>
                    <a:pt x="13043" y="868"/>
                    <a:pt x="10141" y="0"/>
                    <a:pt x="6539" y="0"/>
                  </a:cubicBezTo>
                  <a:close/>
                </a:path>
              </a:pathLst>
            </a:custGeom>
            <a:solidFill>
              <a:schemeClr val="dk2"/>
            </a:solidFill>
            <a:ln w="0">
              <a:noFill/>
            </a:ln>
          </p:spPr>
          <p:style>
            <a:lnRef idx="0"/>
            <a:fillRef idx="0"/>
            <a:effectRef idx="0"/>
            <a:fontRef idx="minor"/>
          </p:style>
          <p:txBody>
            <a:bodyPr lIns="90000" rIns="90000" tIns="94320" bIns="94320" anchor="ctr">
              <a:noAutofit/>
            </a:bodyPr>
            <a:p>
              <a:pPr>
                <a:lnSpc>
                  <a:spcPct val="100000"/>
                </a:lnSpc>
              </a:pPr>
              <a:endParaRPr b="0" lang="en-US" sz="1400" spc="-1" strike="noStrike">
                <a:solidFill>
                  <a:srgbClr val="000000"/>
                </a:solidFill>
                <a:latin typeface="Arial"/>
                <a:ea typeface="DejaVu Sans"/>
              </a:endParaRPr>
            </a:p>
          </p:txBody>
        </p:sp>
        <p:sp>
          <p:nvSpPr>
            <p:cNvPr id="1902" name="Google Shape;1907;p64"/>
            <p:cNvSpPr/>
            <p:nvPr/>
          </p:nvSpPr>
          <p:spPr>
            <a:xfrm>
              <a:off x="1960920" y="3093480"/>
              <a:ext cx="235080" cy="47160"/>
            </a:xfrm>
            <a:custGeom>
              <a:avLst/>
              <a:gdLst>
                <a:gd name="textAreaLeft" fmla="*/ 0 w 235080"/>
                <a:gd name="textAreaRight" fmla="*/ 236160 w 235080"/>
                <a:gd name="textAreaTop" fmla="*/ 0 h 47160"/>
                <a:gd name="textAreaBottom" fmla="*/ 48240 h 47160"/>
              </a:gdLst>
              <a:ahLst/>
              <a:rect l="textAreaLeft" t="textAreaTop" r="textAreaRight" b="textAreaBottom"/>
              <a:pathLst>
                <a:path w="9441" h="1936">
                  <a:moveTo>
                    <a:pt x="4738" y="0"/>
                  </a:moveTo>
                  <a:cubicBezTo>
                    <a:pt x="1835" y="0"/>
                    <a:pt x="1" y="634"/>
                    <a:pt x="1" y="968"/>
                  </a:cubicBezTo>
                  <a:cubicBezTo>
                    <a:pt x="1" y="1301"/>
                    <a:pt x="1835" y="1935"/>
                    <a:pt x="4738" y="1935"/>
                  </a:cubicBezTo>
                  <a:cubicBezTo>
                    <a:pt x="7606" y="1935"/>
                    <a:pt x="9441" y="1301"/>
                    <a:pt x="9441" y="968"/>
                  </a:cubicBezTo>
                  <a:cubicBezTo>
                    <a:pt x="9441" y="634"/>
                    <a:pt x="7606" y="0"/>
                    <a:pt x="4738" y="0"/>
                  </a:cubicBezTo>
                  <a:close/>
                </a:path>
              </a:pathLst>
            </a:custGeom>
            <a:solidFill>
              <a:srgbClr val="e8b15a"/>
            </a:solidFill>
            <a:ln w="0">
              <a:noFill/>
            </a:ln>
          </p:spPr>
          <p:style>
            <a:lnRef idx="0"/>
            <a:fillRef idx="0"/>
            <a:effectRef idx="0"/>
            <a:fontRef idx="minor"/>
          </p:style>
          <p:txBody>
            <a:bodyPr lIns="90000" rIns="90000" tIns="48240" bIns="48240" anchor="ctr">
              <a:noAutofit/>
            </a:bodyPr>
            <a:p>
              <a:pPr>
                <a:lnSpc>
                  <a:spcPct val="100000"/>
                </a:lnSpc>
              </a:pPr>
              <a:endParaRPr b="0" lang="en-US" sz="1400" spc="-1" strike="noStrike">
                <a:solidFill>
                  <a:srgbClr val="000000"/>
                </a:solidFill>
                <a:latin typeface="Arial"/>
                <a:ea typeface="DejaVu Sans"/>
              </a:endParaRPr>
            </a:p>
          </p:txBody>
        </p:sp>
        <p:sp>
          <p:nvSpPr>
            <p:cNvPr id="1903" name="Google Shape;1908;p64"/>
            <p:cNvSpPr/>
            <p:nvPr/>
          </p:nvSpPr>
          <p:spPr>
            <a:xfrm>
              <a:off x="1141200" y="3103920"/>
              <a:ext cx="1215720" cy="753120"/>
            </a:xfrm>
            <a:custGeom>
              <a:avLst/>
              <a:gdLst>
                <a:gd name="textAreaLeft" fmla="*/ 0 w 1215720"/>
                <a:gd name="textAreaRight" fmla="*/ 1216800 w 1215720"/>
                <a:gd name="textAreaTop" fmla="*/ 0 h 753120"/>
                <a:gd name="textAreaBottom" fmla="*/ 754200 h 753120"/>
              </a:gdLst>
              <a:ahLst/>
              <a:rect l="textAreaLeft" t="textAreaTop" r="textAreaRight" b="textAreaBottom"/>
              <a:pathLst>
                <a:path w="48669" h="30175">
                  <a:moveTo>
                    <a:pt x="33742" y="0"/>
                  </a:moveTo>
                  <a:cubicBezTo>
                    <a:pt x="33660" y="0"/>
                    <a:pt x="33576" y="6"/>
                    <a:pt x="33491" y="17"/>
                  </a:cubicBezTo>
                  <a:cubicBezTo>
                    <a:pt x="29188" y="751"/>
                    <a:pt x="14311" y="5221"/>
                    <a:pt x="968" y="15762"/>
                  </a:cubicBezTo>
                  <a:cubicBezTo>
                    <a:pt x="67" y="16496"/>
                    <a:pt x="1" y="17897"/>
                    <a:pt x="935" y="18630"/>
                  </a:cubicBezTo>
                  <a:lnTo>
                    <a:pt x="15545" y="29805"/>
                  </a:lnTo>
                  <a:cubicBezTo>
                    <a:pt x="15853" y="30054"/>
                    <a:pt x="16219" y="30175"/>
                    <a:pt x="16583" y="30175"/>
                  </a:cubicBezTo>
                  <a:cubicBezTo>
                    <a:pt x="17048" y="30175"/>
                    <a:pt x="17510" y="29979"/>
                    <a:pt x="17847" y="29605"/>
                  </a:cubicBezTo>
                  <a:cubicBezTo>
                    <a:pt x="20949" y="26102"/>
                    <a:pt x="30889" y="16062"/>
                    <a:pt x="46934" y="11759"/>
                  </a:cubicBezTo>
                  <a:cubicBezTo>
                    <a:pt x="48302" y="11359"/>
                    <a:pt x="48669" y="9557"/>
                    <a:pt x="47568" y="8657"/>
                  </a:cubicBezTo>
                  <a:lnTo>
                    <a:pt x="34859" y="384"/>
                  </a:lnTo>
                  <a:cubicBezTo>
                    <a:pt x="34526" y="135"/>
                    <a:pt x="34148" y="0"/>
                    <a:pt x="33742" y="0"/>
                  </a:cubicBezTo>
                  <a:close/>
                </a:path>
              </a:pathLst>
            </a:custGeom>
            <a:solidFill>
              <a:srgbClr val="4b8e67"/>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904" name="Google Shape;1909;p64"/>
            <p:cNvSpPr/>
            <p:nvPr/>
          </p:nvSpPr>
          <p:spPr>
            <a:xfrm>
              <a:off x="1199520" y="3153600"/>
              <a:ext cx="1089720" cy="652680"/>
            </a:xfrm>
            <a:custGeom>
              <a:avLst/>
              <a:gdLst>
                <a:gd name="textAreaLeft" fmla="*/ 0 w 1089720"/>
                <a:gd name="textAreaRight" fmla="*/ 1090800 w 1089720"/>
                <a:gd name="textAreaTop" fmla="*/ 0 h 652680"/>
                <a:gd name="textAreaBottom" fmla="*/ 653760 h 652680"/>
              </a:gdLst>
              <a:ahLst/>
              <a:rect l="textAreaLeft" t="textAreaTop" r="textAreaRight" b="textAreaBottom"/>
              <a:pathLst>
                <a:path w="43632" h="26153">
                  <a:moveTo>
                    <a:pt x="31390" y="0"/>
                  </a:moveTo>
                  <a:cubicBezTo>
                    <a:pt x="27287" y="701"/>
                    <a:pt x="13077" y="4937"/>
                    <a:pt x="1" y="15211"/>
                  </a:cubicBezTo>
                  <a:lnTo>
                    <a:pt x="14211" y="26152"/>
                  </a:lnTo>
                  <a:cubicBezTo>
                    <a:pt x="17880" y="22016"/>
                    <a:pt x="27821" y="12376"/>
                    <a:pt x="43632" y="7972"/>
                  </a:cubicBezTo>
                  <a:lnTo>
                    <a:pt x="31390" y="33"/>
                  </a:lnTo>
                  <a:lnTo>
                    <a:pt x="31390" y="0"/>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905" name="Google Shape;1910;p64"/>
            <p:cNvSpPr/>
            <p:nvPr/>
          </p:nvSpPr>
          <p:spPr>
            <a:xfrm>
              <a:off x="1850040" y="3126960"/>
              <a:ext cx="232560" cy="90000"/>
            </a:xfrm>
            <a:custGeom>
              <a:avLst/>
              <a:gdLst>
                <a:gd name="textAreaLeft" fmla="*/ 0 w 232560"/>
                <a:gd name="textAreaRight" fmla="*/ 233640 w 232560"/>
                <a:gd name="textAreaTop" fmla="*/ 0 h 90000"/>
                <a:gd name="textAreaBottom" fmla="*/ 91080 h 90000"/>
              </a:gdLst>
              <a:ahLst/>
              <a:rect l="textAreaLeft" t="textAreaTop" r="textAreaRight" b="textAreaBottom"/>
              <a:pathLst>
                <a:path w="9341" h="3636">
                  <a:moveTo>
                    <a:pt x="5137" y="1"/>
                  </a:moveTo>
                  <a:lnTo>
                    <a:pt x="0" y="1635"/>
                  </a:lnTo>
                  <a:cubicBezTo>
                    <a:pt x="0" y="1635"/>
                    <a:pt x="1873" y="3635"/>
                    <a:pt x="5229" y="3635"/>
                  </a:cubicBezTo>
                  <a:cubicBezTo>
                    <a:pt x="6419" y="3635"/>
                    <a:pt x="7795" y="3384"/>
                    <a:pt x="9340" y="2703"/>
                  </a:cubicBezTo>
                  <a:lnTo>
                    <a:pt x="5137" y="1"/>
                  </a:lnTo>
                  <a:close/>
                </a:path>
              </a:pathLst>
            </a:custGeom>
            <a:solidFill>
              <a:srgbClr val="4b8e67"/>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906" name="Google Shape;1911;p64"/>
            <p:cNvSpPr/>
            <p:nvPr/>
          </p:nvSpPr>
          <p:spPr>
            <a:xfrm>
              <a:off x="2135880" y="3285360"/>
              <a:ext cx="172440" cy="135720"/>
            </a:xfrm>
            <a:custGeom>
              <a:avLst/>
              <a:gdLst>
                <a:gd name="textAreaLeft" fmla="*/ 0 w 172440"/>
                <a:gd name="textAreaRight" fmla="*/ 173520 w 172440"/>
                <a:gd name="textAreaTop" fmla="*/ 0 h 135720"/>
                <a:gd name="textAreaBottom" fmla="*/ 136800 h 135720"/>
              </a:gdLst>
              <a:ahLst/>
              <a:rect l="textAreaLeft" t="textAreaTop" r="textAreaRight" b="textAreaBottom"/>
              <a:pathLst>
                <a:path w="6940" h="5472">
                  <a:moveTo>
                    <a:pt x="3270" y="1"/>
                  </a:moveTo>
                  <a:cubicBezTo>
                    <a:pt x="3270" y="1"/>
                    <a:pt x="1" y="1935"/>
                    <a:pt x="1202" y="5471"/>
                  </a:cubicBezTo>
                  <a:lnTo>
                    <a:pt x="6939" y="2836"/>
                  </a:lnTo>
                  <a:lnTo>
                    <a:pt x="3270" y="1"/>
                  </a:lnTo>
                  <a:close/>
                </a:path>
              </a:pathLst>
            </a:custGeom>
            <a:solidFill>
              <a:srgbClr val="4b8e67"/>
            </a:solidFill>
            <a:ln w="0">
              <a:noFill/>
            </a:ln>
          </p:spPr>
          <p:style>
            <a:lnRef idx="0"/>
            <a:fillRef idx="0"/>
            <a:effectRef idx="0"/>
            <a:fontRef idx="minor"/>
          </p:style>
          <p:txBody>
            <a:bodyPr lIns="90000" rIns="90000" tIns="136800" bIns="136800" anchor="ctr">
              <a:noAutofit/>
            </a:bodyPr>
            <a:p>
              <a:pPr>
                <a:lnSpc>
                  <a:spcPct val="100000"/>
                </a:lnSpc>
              </a:pPr>
              <a:endParaRPr b="0" lang="en-US" sz="1400" spc="-1" strike="noStrike">
                <a:solidFill>
                  <a:srgbClr val="000000"/>
                </a:solidFill>
                <a:latin typeface="Arial"/>
                <a:ea typeface="DejaVu Sans"/>
              </a:endParaRPr>
            </a:p>
          </p:txBody>
        </p:sp>
        <p:sp>
          <p:nvSpPr>
            <p:cNvPr id="1907" name="Google Shape;1912;p64"/>
            <p:cNvSpPr/>
            <p:nvPr/>
          </p:nvSpPr>
          <p:spPr>
            <a:xfrm>
              <a:off x="1397880" y="3691440"/>
              <a:ext cx="268200" cy="144360"/>
            </a:xfrm>
            <a:custGeom>
              <a:avLst/>
              <a:gdLst>
                <a:gd name="textAreaLeft" fmla="*/ 0 w 268200"/>
                <a:gd name="textAreaRight" fmla="*/ 269280 w 268200"/>
                <a:gd name="textAreaTop" fmla="*/ 0 h 144360"/>
                <a:gd name="textAreaBottom" fmla="*/ 145440 h 144360"/>
              </a:gdLst>
              <a:ahLst/>
              <a:rect l="textAreaLeft" t="textAreaTop" r="textAreaRight" b="textAreaBottom"/>
              <a:pathLst>
                <a:path w="10776" h="5816">
                  <a:moveTo>
                    <a:pt x="6129" y="1"/>
                  </a:moveTo>
                  <a:cubicBezTo>
                    <a:pt x="2881" y="1"/>
                    <a:pt x="1" y="1479"/>
                    <a:pt x="1" y="1479"/>
                  </a:cubicBezTo>
                  <a:lnTo>
                    <a:pt x="6639" y="5816"/>
                  </a:lnTo>
                  <a:lnTo>
                    <a:pt x="10775" y="1346"/>
                  </a:lnTo>
                  <a:cubicBezTo>
                    <a:pt x="9327" y="341"/>
                    <a:pt x="7686" y="1"/>
                    <a:pt x="6129" y="1"/>
                  </a:cubicBezTo>
                  <a:close/>
                </a:path>
              </a:pathLst>
            </a:custGeom>
            <a:solidFill>
              <a:srgbClr val="447b6f"/>
            </a:solidFill>
            <a:ln w="0">
              <a:noFill/>
            </a:ln>
          </p:spPr>
          <p:style>
            <a:lnRef idx="0"/>
            <a:fillRef idx="0"/>
            <a:effectRef idx="0"/>
            <a:fontRef idx="minor"/>
          </p:style>
          <p:txBody>
            <a:bodyPr lIns="90000" rIns="90000" tIns="145440" bIns="145440" anchor="ctr">
              <a:noAutofit/>
            </a:bodyPr>
            <a:p>
              <a:pPr>
                <a:lnSpc>
                  <a:spcPct val="100000"/>
                </a:lnSpc>
              </a:pPr>
              <a:endParaRPr b="0" lang="en-US" sz="1400" spc="-1" strike="noStrike">
                <a:solidFill>
                  <a:srgbClr val="000000"/>
                </a:solidFill>
                <a:latin typeface="Arial"/>
                <a:ea typeface="DejaVu Sans"/>
              </a:endParaRPr>
            </a:p>
          </p:txBody>
        </p:sp>
        <p:sp>
          <p:nvSpPr>
            <p:cNvPr id="1908" name="Google Shape;1913;p64"/>
            <p:cNvSpPr/>
            <p:nvPr/>
          </p:nvSpPr>
          <p:spPr>
            <a:xfrm>
              <a:off x="1179360" y="3419640"/>
              <a:ext cx="189000" cy="226440"/>
            </a:xfrm>
            <a:custGeom>
              <a:avLst/>
              <a:gdLst>
                <a:gd name="textAreaLeft" fmla="*/ 0 w 189000"/>
                <a:gd name="textAreaRight" fmla="*/ 190080 w 189000"/>
                <a:gd name="textAreaTop" fmla="*/ 0 h 226440"/>
                <a:gd name="textAreaBottom" fmla="*/ 227520 h 226440"/>
              </a:gdLst>
              <a:ahLst/>
              <a:rect l="textAreaLeft" t="textAreaTop" r="textAreaRight" b="textAreaBottom"/>
              <a:pathLst>
                <a:path w="7606" h="9107">
                  <a:moveTo>
                    <a:pt x="3936" y="0"/>
                  </a:moveTo>
                  <a:lnTo>
                    <a:pt x="0" y="5004"/>
                  </a:lnTo>
                  <a:lnTo>
                    <a:pt x="4804" y="9107"/>
                  </a:lnTo>
                  <a:cubicBezTo>
                    <a:pt x="7606" y="4437"/>
                    <a:pt x="3936" y="0"/>
                    <a:pt x="3936" y="0"/>
                  </a:cubicBezTo>
                  <a:close/>
                </a:path>
              </a:pathLst>
            </a:custGeom>
            <a:solidFill>
              <a:srgbClr val="447b6f"/>
            </a:solidFill>
            <a:ln w="0">
              <a:noFill/>
            </a:ln>
          </p:spPr>
          <p:style>
            <a:lnRef idx="0"/>
            <a:fillRef idx="0"/>
            <a:effectRef idx="0"/>
            <a:fontRef idx="minor"/>
          </p:style>
          <p:txBody>
            <a:bodyPr lIns="90000" rIns="90000" tIns="227520" bIns="227520" anchor="ctr">
              <a:noAutofit/>
            </a:bodyPr>
            <a:p>
              <a:pPr>
                <a:lnSpc>
                  <a:spcPct val="100000"/>
                </a:lnSpc>
              </a:pPr>
              <a:endParaRPr b="0" lang="en-US" sz="1400" spc="-1" strike="noStrike">
                <a:solidFill>
                  <a:srgbClr val="000000"/>
                </a:solidFill>
                <a:latin typeface="Arial"/>
                <a:ea typeface="DejaVu Sans"/>
              </a:endParaRPr>
            </a:p>
          </p:txBody>
        </p:sp>
        <p:sp>
          <p:nvSpPr>
            <p:cNvPr id="1909" name="Google Shape;1914;p64"/>
            <p:cNvSpPr/>
            <p:nvPr/>
          </p:nvSpPr>
          <p:spPr>
            <a:xfrm>
              <a:off x="1540080" y="3295080"/>
              <a:ext cx="429480" cy="236160"/>
            </a:xfrm>
            <a:custGeom>
              <a:avLst/>
              <a:gdLst>
                <a:gd name="textAreaLeft" fmla="*/ 0 w 429480"/>
                <a:gd name="textAreaRight" fmla="*/ 430560 w 429480"/>
                <a:gd name="textAreaTop" fmla="*/ 0 h 236160"/>
                <a:gd name="textAreaBottom" fmla="*/ 237240 h 236160"/>
              </a:gdLst>
              <a:ahLst/>
              <a:rect l="textAreaLeft" t="textAreaTop" r="textAreaRight" b="textAreaBottom"/>
              <a:pathLst>
                <a:path w="17219" h="9492">
                  <a:moveTo>
                    <a:pt x="5979" y="0"/>
                  </a:moveTo>
                  <a:cubicBezTo>
                    <a:pt x="5251" y="0"/>
                    <a:pt x="4575" y="237"/>
                    <a:pt x="4023" y="785"/>
                  </a:cubicBezTo>
                  <a:cubicBezTo>
                    <a:pt x="1" y="4807"/>
                    <a:pt x="5385" y="9491"/>
                    <a:pt x="8064" y="9491"/>
                  </a:cubicBezTo>
                  <a:cubicBezTo>
                    <a:pt x="8073" y="9491"/>
                    <a:pt x="8083" y="9491"/>
                    <a:pt x="8092" y="9491"/>
                  </a:cubicBezTo>
                  <a:cubicBezTo>
                    <a:pt x="17219" y="9405"/>
                    <a:pt x="10566" y="0"/>
                    <a:pt x="5979" y="0"/>
                  </a:cubicBezTo>
                  <a:close/>
                </a:path>
              </a:pathLst>
            </a:custGeom>
            <a:solidFill>
              <a:srgbClr val="447b6f"/>
            </a:solidFill>
            <a:ln w="0">
              <a:noFill/>
            </a:ln>
          </p:spPr>
          <p:style>
            <a:lnRef idx="0"/>
            <a:fillRef idx="0"/>
            <a:effectRef idx="0"/>
            <a:fontRef idx="minor"/>
          </p:style>
          <p:txBody>
            <a:bodyPr lIns="90000" rIns="90000" tIns="237600" bIns="237600" anchor="ctr">
              <a:noAutofit/>
            </a:bodyPr>
            <a:p>
              <a:pPr>
                <a:lnSpc>
                  <a:spcPct val="100000"/>
                </a:lnSpc>
              </a:pPr>
              <a:endParaRPr b="0" lang="en-US" sz="1400" spc="-1" strike="noStrike">
                <a:solidFill>
                  <a:srgbClr val="000000"/>
                </a:solidFill>
                <a:latin typeface="Arial"/>
                <a:ea typeface="DejaVu Sans"/>
              </a:endParaRPr>
            </a:p>
          </p:txBody>
        </p:sp>
        <p:sp>
          <p:nvSpPr>
            <p:cNvPr id="1910" name="Google Shape;1915;p64"/>
            <p:cNvSpPr/>
            <p:nvPr/>
          </p:nvSpPr>
          <p:spPr>
            <a:xfrm>
              <a:off x="887040" y="2867040"/>
              <a:ext cx="985320" cy="788400"/>
            </a:xfrm>
            <a:custGeom>
              <a:avLst/>
              <a:gdLst>
                <a:gd name="textAreaLeft" fmla="*/ 0 w 985320"/>
                <a:gd name="textAreaRight" fmla="*/ 986400 w 985320"/>
                <a:gd name="textAreaTop" fmla="*/ 0 h 788400"/>
                <a:gd name="textAreaBottom" fmla="*/ 789480 h 788400"/>
              </a:gdLst>
              <a:ahLst/>
              <a:rect l="textAreaLeft" t="textAreaTop" r="textAreaRight" b="textAreaBottom"/>
              <a:pathLst>
                <a:path w="39451" h="31579">
                  <a:moveTo>
                    <a:pt x="1919" y="0"/>
                  </a:moveTo>
                  <a:cubicBezTo>
                    <a:pt x="868" y="0"/>
                    <a:pt x="1" y="881"/>
                    <a:pt x="155" y="1988"/>
                  </a:cubicBezTo>
                  <a:lnTo>
                    <a:pt x="2289" y="20534"/>
                  </a:lnTo>
                  <a:cubicBezTo>
                    <a:pt x="2423" y="21435"/>
                    <a:pt x="3157" y="22102"/>
                    <a:pt x="4057" y="22102"/>
                  </a:cubicBezTo>
                  <a:cubicBezTo>
                    <a:pt x="4402" y="22092"/>
                    <a:pt x="4798" y="22085"/>
                    <a:pt x="5243" y="22085"/>
                  </a:cubicBezTo>
                  <a:cubicBezTo>
                    <a:pt x="10747" y="22085"/>
                    <a:pt x="23661" y="23099"/>
                    <a:pt x="36747" y="31309"/>
                  </a:cubicBezTo>
                  <a:cubicBezTo>
                    <a:pt x="37038" y="31494"/>
                    <a:pt x="37348" y="31578"/>
                    <a:pt x="37649" y="31578"/>
                  </a:cubicBezTo>
                  <a:cubicBezTo>
                    <a:pt x="38593" y="31578"/>
                    <a:pt x="39450" y="30753"/>
                    <a:pt x="39349" y="29641"/>
                  </a:cubicBezTo>
                  <a:lnTo>
                    <a:pt x="36414" y="14530"/>
                  </a:lnTo>
                  <a:cubicBezTo>
                    <a:pt x="36380" y="14030"/>
                    <a:pt x="36147" y="13563"/>
                    <a:pt x="35747" y="13262"/>
                  </a:cubicBezTo>
                  <a:cubicBezTo>
                    <a:pt x="32244" y="10560"/>
                    <a:pt x="18835" y="2621"/>
                    <a:pt x="2189" y="20"/>
                  </a:cubicBezTo>
                  <a:cubicBezTo>
                    <a:pt x="2098" y="7"/>
                    <a:pt x="2008" y="0"/>
                    <a:pt x="1919" y="0"/>
                  </a:cubicBezTo>
                  <a:close/>
                </a:path>
              </a:pathLst>
            </a:custGeom>
            <a:solidFill>
              <a:srgbClr val="4b8e67"/>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911" name="Google Shape;1916;p64"/>
            <p:cNvSpPr/>
            <p:nvPr/>
          </p:nvSpPr>
          <p:spPr>
            <a:xfrm>
              <a:off x="939240" y="2917800"/>
              <a:ext cx="880560" cy="682920"/>
            </a:xfrm>
            <a:custGeom>
              <a:avLst/>
              <a:gdLst>
                <a:gd name="textAreaLeft" fmla="*/ 0 w 880560"/>
                <a:gd name="textAreaRight" fmla="*/ 881640 w 880560"/>
                <a:gd name="textAreaTop" fmla="*/ 0 h 682920"/>
                <a:gd name="textAreaBottom" fmla="*/ 684000 h 682920"/>
              </a:gdLst>
              <a:ahLst/>
              <a:rect l="textAreaLeft" t="textAreaTop" r="textAreaRight" b="textAreaBottom"/>
              <a:pathLst>
                <a:path w="35259" h="27353">
                  <a:moveTo>
                    <a:pt x="0" y="0"/>
                  </a:moveTo>
                  <a:lnTo>
                    <a:pt x="2102" y="18080"/>
                  </a:lnTo>
                  <a:cubicBezTo>
                    <a:pt x="2438" y="18071"/>
                    <a:pt x="2806" y="18067"/>
                    <a:pt x="3202" y="18067"/>
                  </a:cubicBezTo>
                  <a:cubicBezTo>
                    <a:pt x="9252" y="18067"/>
                    <a:pt x="22079" y="19213"/>
                    <a:pt x="35259" y="27353"/>
                  </a:cubicBezTo>
                  <a:lnTo>
                    <a:pt x="32423" y="12776"/>
                  </a:lnTo>
                  <a:cubicBezTo>
                    <a:pt x="29088" y="10207"/>
                    <a:pt x="16312" y="2602"/>
                    <a:pt x="0"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912" name="Google Shape;1917;p64"/>
            <p:cNvSpPr/>
            <p:nvPr/>
          </p:nvSpPr>
          <p:spPr>
            <a:xfrm>
              <a:off x="1642320" y="3147120"/>
              <a:ext cx="146520" cy="190800"/>
            </a:xfrm>
            <a:custGeom>
              <a:avLst/>
              <a:gdLst>
                <a:gd name="textAreaLeft" fmla="*/ 0 w 146520"/>
                <a:gd name="textAreaRight" fmla="*/ 147600 w 146520"/>
                <a:gd name="textAreaTop" fmla="*/ 0 h 190800"/>
                <a:gd name="textAreaBottom" fmla="*/ 191880 h 190800"/>
              </a:gdLst>
              <a:ahLst/>
              <a:rect l="textAreaLeft" t="textAreaTop" r="textAreaRight" b="textAreaBottom"/>
              <a:pathLst>
                <a:path w="5905" h="7673">
                  <a:moveTo>
                    <a:pt x="201" y="0"/>
                  </a:moveTo>
                  <a:cubicBezTo>
                    <a:pt x="201" y="1"/>
                    <a:pt x="1" y="5104"/>
                    <a:pt x="5905" y="7672"/>
                  </a:cubicBezTo>
                  <a:lnTo>
                    <a:pt x="4904" y="2669"/>
                  </a:lnTo>
                  <a:lnTo>
                    <a:pt x="201" y="0"/>
                  </a:lnTo>
                  <a:close/>
                </a:path>
              </a:pathLst>
            </a:custGeom>
            <a:solidFill>
              <a:srgbClr val="4b8e67"/>
            </a:solidFill>
            <a:ln w="0">
              <a:noFill/>
            </a:ln>
          </p:spPr>
          <p:style>
            <a:lnRef idx="0"/>
            <a:fillRef idx="0"/>
            <a:effectRef idx="0"/>
            <a:fontRef idx="minor"/>
          </p:style>
          <p:txBody>
            <a:bodyPr lIns="90000" rIns="90000" tIns="192240" bIns="192240" anchor="ctr">
              <a:noAutofit/>
            </a:bodyPr>
            <a:p>
              <a:pPr>
                <a:lnSpc>
                  <a:spcPct val="100000"/>
                </a:lnSpc>
              </a:pPr>
              <a:endParaRPr b="0" lang="en-US" sz="1400" spc="-1" strike="noStrike">
                <a:solidFill>
                  <a:srgbClr val="000000"/>
                </a:solidFill>
                <a:latin typeface="Arial"/>
                <a:ea typeface="DejaVu Sans"/>
              </a:endParaRPr>
            </a:p>
          </p:txBody>
        </p:sp>
        <p:sp>
          <p:nvSpPr>
            <p:cNvPr id="1913" name="Google Shape;1918;p64"/>
            <p:cNvSpPr/>
            <p:nvPr/>
          </p:nvSpPr>
          <p:spPr>
            <a:xfrm>
              <a:off x="1685520" y="3496680"/>
              <a:ext cx="144720" cy="120600"/>
            </a:xfrm>
            <a:custGeom>
              <a:avLst/>
              <a:gdLst>
                <a:gd name="textAreaLeft" fmla="*/ 0 w 144720"/>
                <a:gd name="textAreaRight" fmla="*/ 145800 w 144720"/>
                <a:gd name="textAreaTop" fmla="*/ 0 h 120600"/>
                <a:gd name="textAreaBottom" fmla="*/ 121680 h 120600"/>
              </a:gdLst>
              <a:ahLst/>
              <a:rect l="textAreaLeft" t="textAreaTop" r="textAreaRight" b="textAreaBottom"/>
              <a:pathLst>
                <a:path w="5839" h="4867">
                  <a:moveTo>
                    <a:pt x="3977" y="0"/>
                  </a:moveTo>
                  <a:cubicBezTo>
                    <a:pt x="2767" y="0"/>
                    <a:pt x="1018" y="397"/>
                    <a:pt x="1" y="2431"/>
                  </a:cubicBezTo>
                  <a:lnTo>
                    <a:pt x="5838" y="4866"/>
                  </a:lnTo>
                  <a:lnTo>
                    <a:pt x="5305" y="163"/>
                  </a:lnTo>
                  <a:cubicBezTo>
                    <a:pt x="5305" y="163"/>
                    <a:pt x="4751" y="0"/>
                    <a:pt x="3977" y="0"/>
                  </a:cubicBezTo>
                  <a:close/>
                </a:path>
              </a:pathLst>
            </a:custGeom>
            <a:solidFill>
              <a:srgbClr val="447b6f"/>
            </a:solidFill>
            <a:ln w="0">
              <a:noFill/>
            </a:ln>
          </p:spPr>
          <p:style>
            <a:lnRef idx="0"/>
            <a:fillRef idx="0"/>
            <a:effectRef idx="0"/>
            <a:fontRef idx="minor"/>
          </p:style>
          <p:txBody>
            <a:bodyPr lIns="90000" rIns="90000" tIns="121680" bIns="121680" anchor="ctr">
              <a:noAutofit/>
            </a:bodyPr>
            <a:p>
              <a:pPr>
                <a:lnSpc>
                  <a:spcPct val="100000"/>
                </a:lnSpc>
              </a:pPr>
              <a:endParaRPr b="0" lang="en-US" sz="1400" spc="-1" strike="noStrike">
                <a:solidFill>
                  <a:srgbClr val="000000"/>
                </a:solidFill>
                <a:latin typeface="Arial"/>
                <a:ea typeface="DejaVu Sans"/>
              </a:endParaRPr>
            </a:p>
          </p:txBody>
        </p:sp>
        <p:sp>
          <p:nvSpPr>
            <p:cNvPr id="1914" name="Google Shape;1919;p64"/>
            <p:cNvSpPr/>
            <p:nvPr/>
          </p:nvSpPr>
          <p:spPr>
            <a:xfrm>
              <a:off x="939960" y="3198600"/>
              <a:ext cx="186480" cy="197280"/>
            </a:xfrm>
            <a:custGeom>
              <a:avLst/>
              <a:gdLst>
                <a:gd name="textAreaLeft" fmla="*/ 0 w 186480"/>
                <a:gd name="textAreaRight" fmla="*/ 187560 w 186480"/>
                <a:gd name="textAreaTop" fmla="*/ 0 h 197280"/>
                <a:gd name="textAreaBottom" fmla="*/ 198360 h 197280"/>
              </a:gdLst>
              <a:ahLst/>
              <a:rect l="textAreaLeft" t="textAreaTop" r="textAreaRight" b="textAreaBottom"/>
              <a:pathLst>
                <a:path w="7507" h="7940">
                  <a:moveTo>
                    <a:pt x="1" y="0"/>
                  </a:moveTo>
                  <a:lnTo>
                    <a:pt x="1468" y="7939"/>
                  </a:lnTo>
                  <a:lnTo>
                    <a:pt x="7506" y="7906"/>
                  </a:lnTo>
                  <a:cubicBezTo>
                    <a:pt x="6605" y="2436"/>
                    <a:pt x="1" y="1"/>
                    <a:pt x="1" y="0"/>
                  </a:cubicBezTo>
                  <a:close/>
                </a:path>
              </a:pathLst>
            </a:custGeom>
            <a:solidFill>
              <a:srgbClr val="4b8e67"/>
            </a:solidFill>
            <a:ln w="0">
              <a:noFill/>
            </a:ln>
          </p:spPr>
          <p:style>
            <a:lnRef idx="0"/>
            <a:fillRef idx="0"/>
            <a:effectRef idx="0"/>
            <a:fontRef idx="minor"/>
          </p:style>
          <p:txBody>
            <a:bodyPr lIns="90000" rIns="90000" tIns="198720" bIns="198720" anchor="ctr">
              <a:noAutofit/>
            </a:bodyPr>
            <a:p>
              <a:pPr>
                <a:lnSpc>
                  <a:spcPct val="100000"/>
                </a:lnSpc>
              </a:pPr>
              <a:endParaRPr b="0" lang="en-US" sz="1400" spc="-1" strike="noStrike">
                <a:solidFill>
                  <a:srgbClr val="000000"/>
                </a:solidFill>
                <a:latin typeface="Arial"/>
                <a:ea typeface="DejaVu Sans"/>
              </a:endParaRPr>
            </a:p>
          </p:txBody>
        </p:sp>
        <p:sp>
          <p:nvSpPr>
            <p:cNvPr id="1915" name="Google Shape;1920;p64"/>
            <p:cNvSpPr/>
            <p:nvPr/>
          </p:nvSpPr>
          <p:spPr>
            <a:xfrm>
              <a:off x="917640" y="2896920"/>
              <a:ext cx="155880" cy="172440"/>
            </a:xfrm>
            <a:custGeom>
              <a:avLst/>
              <a:gdLst>
                <a:gd name="textAreaLeft" fmla="*/ 0 w 155880"/>
                <a:gd name="textAreaRight" fmla="*/ 156960 w 155880"/>
                <a:gd name="textAreaTop" fmla="*/ 0 h 172440"/>
                <a:gd name="textAreaBottom" fmla="*/ 173520 h 172440"/>
              </a:gdLst>
              <a:ahLst/>
              <a:rect l="textAreaLeft" t="textAreaTop" r="textAreaRight" b="textAreaBottom"/>
              <a:pathLst>
                <a:path w="6272" h="6939">
                  <a:moveTo>
                    <a:pt x="6271" y="0"/>
                  </a:moveTo>
                  <a:lnTo>
                    <a:pt x="0" y="534"/>
                  </a:lnTo>
                  <a:lnTo>
                    <a:pt x="434" y="6938"/>
                  </a:lnTo>
                  <a:cubicBezTo>
                    <a:pt x="5704" y="5804"/>
                    <a:pt x="6271" y="0"/>
                    <a:pt x="6271" y="0"/>
                  </a:cubicBezTo>
                  <a:close/>
                </a:path>
              </a:pathLst>
            </a:custGeom>
            <a:solidFill>
              <a:srgbClr val="4b8e67"/>
            </a:solidFill>
            <a:ln w="0">
              <a:noFill/>
            </a:ln>
          </p:spPr>
          <p:style>
            <a:lnRef idx="0"/>
            <a:fillRef idx="0"/>
            <a:effectRef idx="0"/>
            <a:fontRef idx="minor"/>
          </p:style>
          <p:txBody>
            <a:bodyPr lIns="90000" rIns="90000" tIns="173520" bIns="173520" anchor="ctr">
              <a:noAutofit/>
            </a:bodyPr>
            <a:p>
              <a:pPr>
                <a:lnSpc>
                  <a:spcPct val="100000"/>
                </a:lnSpc>
              </a:pPr>
              <a:endParaRPr b="0" lang="en-US" sz="1400" spc="-1" strike="noStrike">
                <a:solidFill>
                  <a:srgbClr val="000000"/>
                </a:solidFill>
                <a:latin typeface="Arial"/>
                <a:ea typeface="DejaVu Sans"/>
              </a:endParaRPr>
            </a:p>
          </p:txBody>
        </p:sp>
        <p:sp>
          <p:nvSpPr>
            <p:cNvPr id="1916" name="Google Shape;1921;p64"/>
            <p:cNvSpPr/>
            <p:nvPr/>
          </p:nvSpPr>
          <p:spPr>
            <a:xfrm>
              <a:off x="1258200" y="3093480"/>
              <a:ext cx="253800" cy="276480"/>
            </a:xfrm>
            <a:custGeom>
              <a:avLst/>
              <a:gdLst>
                <a:gd name="textAreaLeft" fmla="*/ 0 w 253800"/>
                <a:gd name="textAreaRight" fmla="*/ 254880 w 253800"/>
                <a:gd name="textAreaTop" fmla="*/ 0 h 276480"/>
                <a:gd name="textAreaBottom" fmla="*/ 277560 h 276480"/>
              </a:gdLst>
              <a:ahLst/>
              <a:rect l="textAreaLeft" t="textAreaTop" r="textAreaRight" b="textAreaBottom"/>
              <a:pathLst>
                <a:path w="10189" h="11101">
                  <a:moveTo>
                    <a:pt x="5363" y="1"/>
                  </a:moveTo>
                  <a:cubicBezTo>
                    <a:pt x="1" y="1"/>
                    <a:pt x="450" y="7109"/>
                    <a:pt x="2288" y="9013"/>
                  </a:cubicBezTo>
                  <a:cubicBezTo>
                    <a:pt x="3691" y="10498"/>
                    <a:pt x="4885" y="11101"/>
                    <a:pt x="5860" y="11101"/>
                  </a:cubicBezTo>
                  <a:cubicBezTo>
                    <a:pt x="10008" y="11101"/>
                    <a:pt x="10189" y="195"/>
                    <a:pt x="5624" y="6"/>
                  </a:cubicBezTo>
                  <a:cubicBezTo>
                    <a:pt x="5536" y="3"/>
                    <a:pt x="5449" y="1"/>
                    <a:pt x="5363" y="1"/>
                  </a:cubicBezTo>
                  <a:close/>
                </a:path>
              </a:pathLst>
            </a:custGeom>
            <a:solidFill>
              <a:srgbClr val="447b6f"/>
            </a:solidFill>
            <a:ln w="0">
              <a:noFill/>
            </a:ln>
          </p:spPr>
          <p:style>
            <a:lnRef idx="0"/>
            <a:fillRef idx="0"/>
            <a:effectRef idx="0"/>
            <a:fontRef idx="minor"/>
          </p:style>
          <p:txBody>
            <a:bodyPr lIns="90000" rIns="90000" tIns="277920" bIns="277920" anchor="ctr">
              <a:noAutofit/>
            </a:bodyPr>
            <a:p>
              <a:pPr>
                <a:lnSpc>
                  <a:spcPct val="100000"/>
                </a:lnSpc>
              </a:pPr>
              <a:endParaRPr b="0" lang="en-US" sz="1400" spc="-1" strike="noStrike">
                <a:solidFill>
                  <a:srgbClr val="000000"/>
                </a:solidFill>
                <a:latin typeface="Arial"/>
                <a:ea typeface="DejaVu Sans"/>
              </a:endParaRPr>
            </a:p>
          </p:txBody>
        </p:sp>
        <p:sp>
          <p:nvSpPr>
            <p:cNvPr id="1917" name="Google Shape;1922;p64"/>
            <p:cNvSpPr/>
            <p:nvPr/>
          </p:nvSpPr>
          <p:spPr>
            <a:xfrm>
              <a:off x="1169280" y="3823200"/>
              <a:ext cx="325080" cy="101520"/>
            </a:xfrm>
            <a:custGeom>
              <a:avLst/>
              <a:gdLst>
                <a:gd name="textAreaLeft" fmla="*/ 0 w 325080"/>
                <a:gd name="textAreaRight" fmla="*/ 326160 w 325080"/>
                <a:gd name="textAreaTop" fmla="*/ 0 h 101520"/>
                <a:gd name="textAreaBottom" fmla="*/ 102600 h 101520"/>
              </a:gdLst>
              <a:ahLst/>
              <a:rect l="textAreaLeft" t="textAreaTop" r="textAreaRight" b="textAreaBottom"/>
              <a:pathLst>
                <a:path w="13044" h="4104">
                  <a:moveTo>
                    <a:pt x="6539" y="1"/>
                  </a:moveTo>
                  <a:cubicBezTo>
                    <a:pt x="4437" y="1"/>
                    <a:pt x="2603" y="301"/>
                    <a:pt x="1402" y="735"/>
                  </a:cubicBezTo>
                  <a:lnTo>
                    <a:pt x="1" y="735"/>
                  </a:lnTo>
                  <a:lnTo>
                    <a:pt x="1" y="2203"/>
                  </a:lnTo>
                  <a:cubicBezTo>
                    <a:pt x="1" y="3270"/>
                    <a:pt x="2936" y="4104"/>
                    <a:pt x="6539" y="4104"/>
                  </a:cubicBezTo>
                  <a:cubicBezTo>
                    <a:pt x="10141" y="4104"/>
                    <a:pt x="13044" y="3270"/>
                    <a:pt x="13044" y="2203"/>
                  </a:cubicBezTo>
                  <a:lnTo>
                    <a:pt x="13044" y="735"/>
                  </a:lnTo>
                  <a:lnTo>
                    <a:pt x="11676" y="735"/>
                  </a:lnTo>
                  <a:cubicBezTo>
                    <a:pt x="10475" y="301"/>
                    <a:pt x="8607" y="1"/>
                    <a:pt x="6539" y="1"/>
                  </a:cubicBezTo>
                  <a:close/>
                </a:path>
              </a:pathLst>
            </a:custGeom>
            <a:solidFill>
              <a:srgbClr val="d7a350"/>
            </a:solidFill>
            <a:ln w="0">
              <a:noFill/>
            </a:ln>
          </p:spPr>
          <p:style>
            <a:lnRef idx="0"/>
            <a:fillRef idx="0"/>
            <a:effectRef idx="0"/>
            <a:fontRef idx="minor"/>
          </p:style>
          <p:txBody>
            <a:bodyPr lIns="90000" rIns="90000" tIns="102960" bIns="102960" anchor="ctr">
              <a:noAutofit/>
            </a:bodyPr>
            <a:p>
              <a:pPr>
                <a:lnSpc>
                  <a:spcPct val="100000"/>
                </a:lnSpc>
              </a:pPr>
              <a:endParaRPr b="0" lang="en-US" sz="1400" spc="-1" strike="noStrike">
                <a:solidFill>
                  <a:srgbClr val="000000"/>
                </a:solidFill>
                <a:latin typeface="Arial"/>
                <a:ea typeface="DejaVu Sans"/>
              </a:endParaRPr>
            </a:p>
          </p:txBody>
        </p:sp>
        <p:sp>
          <p:nvSpPr>
            <p:cNvPr id="1918" name="Google Shape;1923;p64"/>
            <p:cNvSpPr/>
            <p:nvPr/>
          </p:nvSpPr>
          <p:spPr>
            <a:xfrm>
              <a:off x="1169280" y="3795120"/>
              <a:ext cx="325080" cy="93240"/>
            </a:xfrm>
            <a:custGeom>
              <a:avLst/>
              <a:gdLst>
                <a:gd name="textAreaLeft" fmla="*/ 0 w 325080"/>
                <a:gd name="textAreaRight" fmla="*/ 326160 w 325080"/>
                <a:gd name="textAreaTop" fmla="*/ 0 h 93240"/>
                <a:gd name="textAreaBottom" fmla="*/ 94320 h 93240"/>
              </a:gdLst>
              <a:ahLst/>
              <a:rect l="textAreaLeft" t="textAreaTop" r="textAreaRight" b="textAreaBottom"/>
              <a:pathLst>
                <a:path w="13044" h="3771">
                  <a:moveTo>
                    <a:pt x="6539" y="1"/>
                  </a:moveTo>
                  <a:cubicBezTo>
                    <a:pt x="2936" y="1"/>
                    <a:pt x="1" y="835"/>
                    <a:pt x="1" y="1869"/>
                  </a:cubicBezTo>
                  <a:cubicBezTo>
                    <a:pt x="1" y="2903"/>
                    <a:pt x="2936" y="3770"/>
                    <a:pt x="6539" y="3770"/>
                  </a:cubicBezTo>
                  <a:cubicBezTo>
                    <a:pt x="10141" y="3770"/>
                    <a:pt x="13044" y="2903"/>
                    <a:pt x="13044" y="1869"/>
                  </a:cubicBezTo>
                  <a:cubicBezTo>
                    <a:pt x="13044" y="835"/>
                    <a:pt x="10141" y="1"/>
                    <a:pt x="6539" y="1"/>
                  </a:cubicBezTo>
                  <a:close/>
                </a:path>
              </a:pathLst>
            </a:custGeom>
            <a:solidFill>
              <a:schemeClr val="dk2"/>
            </a:solidFill>
            <a:ln w="0">
              <a:noFill/>
            </a:ln>
          </p:spPr>
          <p:style>
            <a:lnRef idx="0"/>
            <a:fillRef idx="0"/>
            <a:effectRef idx="0"/>
            <a:fontRef idx="minor"/>
          </p:style>
          <p:txBody>
            <a:bodyPr lIns="90000" rIns="90000" tIns="94320" bIns="94320" anchor="ctr">
              <a:noAutofit/>
            </a:bodyPr>
            <a:p>
              <a:pPr>
                <a:lnSpc>
                  <a:spcPct val="100000"/>
                </a:lnSpc>
              </a:pPr>
              <a:endParaRPr b="0" lang="en-US" sz="1400" spc="-1" strike="noStrike">
                <a:solidFill>
                  <a:srgbClr val="000000"/>
                </a:solidFill>
                <a:latin typeface="Arial"/>
                <a:ea typeface="DejaVu Sans"/>
              </a:endParaRPr>
            </a:p>
          </p:txBody>
        </p:sp>
        <p:sp>
          <p:nvSpPr>
            <p:cNvPr id="1919" name="Google Shape;1924;p64"/>
            <p:cNvSpPr/>
            <p:nvPr/>
          </p:nvSpPr>
          <p:spPr>
            <a:xfrm>
              <a:off x="1214280" y="3817440"/>
              <a:ext cx="235080" cy="47160"/>
            </a:xfrm>
            <a:custGeom>
              <a:avLst/>
              <a:gdLst>
                <a:gd name="textAreaLeft" fmla="*/ 0 w 235080"/>
                <a:gd name="textAreaRight" fmla="*/ 236160 w 235080"/>
                <a:gd name="textAreaTop" fmla="*/ 0 h 47160"/>
                <a:gd name="textAreaBottom" fmla="*/ 48240 h 47160"/>
              </a:gdLst>
              <a:ahLst/>
              <a:rect l="textAreaLeft" t="textAreaTop" r="textAreaRight" b="textAreaBottom"/>
              <a:pathLst>
                <a:path w="9441" h="1936">
                  <a:moveTo>
                    <a:pt x="4737" y="0"/>
                  </a:moveTo>
                  <a:cubicBezTo>
                    <a:pt x="1835" y="0"/>
                    <a:pt x="0" y="634"/>
                    <a:pt x="0" y="968"/>
                  </a:cubicBezTo>
                  <a:cubicBezTo>
                    <a:pt x="0" y="1301"/>
                    <a:pt x="1835" y="1935"/>
                    <a:pt x="4737" y="1935"/>
                  </a:cubicBezTo>
                  <a:cubicBezTo>
                    <a:pt x="7606" y="1935"/>
                    <a:pt x="9440" y="1301"/>
                    <a:pt x="9440" y="968"/>
                  </a:cubicBezTo>
                  <a:cubicBezTo>
                    <a:pt x="9440" y="634"/>
                    <a:pt x="7606" y="0"/>
                    <a:pt x="4737" y="0"/>
                  </a:cubicBezTo>
                  <a:close/>
                </a:path>
              </a:pathLst>
            </a:custGeom>
            <a:solidFill>
              <a:srgbClr val="e8b15a"/>
            </a:solidFill>
            <a:ln w="0">
              <a:noFill/>
            </a:ln>
          </p:spPr>
          <p:style>
            <a:lnRef idx="0"/>
            <a:fillRef idx="0"/>
            <a:effectRef idx="0"/>
            <a:fontRef idx="minor"/>
          </p:style>
          <p:txBody>
            <a:bodyPr lIns="90000" rIns="90000" tIns="48240" bIns="48240" anchor="ctr">
              <a:noAutofit/>
            </a:bodyPr>
            <a:p>
              <a:pPr>
                <a:lnSpc>
                  <a:spcPct val="100000"/>
                </a:lnSpc>
              </a:pPr>
              <a:endParaRPr b="0" lang="en-US" sz="1400" spc="-1" strike="noStrike">
                <a:solidFill>
                  <a:srgbClr val="000000"/>
                </a:solidFill>
                <a:latin typeface="Arial"/>
                <a:ea typeface="DejaVu Sans"/>
              </a:endParaRPr>
            </a:p>
          </p:txBody>
        </p:sp>
        <p:sp>
          <p:nvSpPr>
            <p:cNvPr id="1920" name="Google Shape;1925;p64"/>
            <p:cNvSpPr/>
            <p:nvPr/>
          </p:nvSpPr>
          <p:spPr>
            <a:xfrm>
              <a:off x="1169280" y="3758400"/>
              <a:ext cx="325080" cy="100800"/>
            </a:xfrm>
            <a:custGeom>
              <a:avLst/>
              <a:gdLst>
                <a:gd name="textAreaLeft" fmla="*/ 0 w 325080"/>
                <a:gd name="textAreaRight" fmla="*/ 326160 w 325080"/>
                <a:gd name="textAreaTop" fmla="*/ 0 h 100800"/>
                <a:gd name="textAreaBottom" fmla="*/ 101880 h 100800"/>
              </a:gdLst>
              <a:ahLst/>
              <a:rect l="textAreaLeft" t="textAreaTop" r="textAreaRight" b="textAreaBottom"/>
              <a:pathLst>
                <a:path w="13044" h="4070">
                  <a:moveTo>
                    <a:pt x="6539" y="0"/>
                  </a:moveTo>
                  <a:cubicBezTo>
                    <a:pt x="4437" y="0"/>
                    <a:pt x="2603" y="267"/>
                    <a:pt x="1402" y="701"/>
                  </a:cubicBezTo>
                  <a:lnTo>
                    <a:pt x="1" y="701"/>
                  </a:lnTo>
                  <a:lnTo>
                    <a:pt x="1" y="2202"/>
                  </a:lnTo>
                  <a:cubicBezTo>
                    <a:pt x="1" y="3236"/>
                    <a:pt x="2936" y="4070"/>
                    <a:pt x="6539" y="4070"/>
                  </a:cubicBezTo>
                  <a:cubicBezTo>
                    <a:pt x="10141" y="4070"/>
                    <a:pt x="13044" y="3236"/>
                    <a:pt x="13044" y="2202"/>
                  </a:cubicBezTo>
                  <a:lnTo>
                    <a:pt x="13044" y="701"/>
                  </a:lnTo>
                  <a:lnTo>
                    <a:pt x="11676" y="701"/>
                  </a:lnTo>
                  <a:cubicBezTo>
                    <a:pt x="10475" y="267"/>
                    <a:pt x="8607" y="0"/>
                    <a:pt x="6539" y="0"/>
                  </a:cubicBezTo>
                  <a:close/>
                </a:path>
              </a:pathLst>
            </a:custGeom>
            <a:solidFill>
              <a:srgbClr val="d7a350"/>
            </a:solidFill>
            <a:ln w="0">
              <a:noFill/>
            </a:ln>
          </p:spPr>
          <p:style>
            <a:lnRef idx="0"/>
            <a:fillRef idx="0"/>
            <a:effectRef idx="0"/>
            <a:fontRef idx="minor"/>
          </p:style>
          <p:txBody>
            <a:bodyPr lIns="90000" rIns="90000" tIns="102240" bIns="102240" anchor="ctr">
              <a:noAutofit/>
            </a:bodyPr>
            <a:p>
              <a:pPr>
                <a:lnSpc>
                  <a:spcPct val="100000"/>
                </a:lnSpc>
              </a:pPr>
              <a:endParaRPr b="0" lang="en-US" sz="1400" spc="-1" strike="noStrike">
                <a:solidFill>
                  <a:srgbClr val="000000"/>
                </a:solidFill>
                <a:latin typeface="Arial"/>
                <a:ea typeface="DejaVu Sans"/>
              </a:endParaRPr>
            </a:p>
          </p:txBody>
        </p:sp>
        <p:sp>
          <p:nvSpPr>
            <p:cNvPr id="1921" name="Google Shape;1926;p64"/>
            <p:cNvSpPr/>
            <p:nvPr/>
          </p:nvSpPr>
          <p:spPr>
            <a:xfrm>
              <a:off x="1169280" y="3729240"/>
              <a:ext cx="325080" cy="93240"/>
            </a:xfrm>
            <a:custGeom>
              <a:avLst/>
              <a:gdLst>
                <a:gd name="textAreaLeft" fmla="*/ 0 w 325080"/>
                <a:gd name="textAreaRight" fmla="*/ 326160 w 325080"/>
                <a:gd name="textAreaTop" fmla="*/ 0 h 93240"/>
                <a:gd name="textAreaBottom" fmla="*/ 94320 h 93240"/>
              </a:gdLst>
              <a:ahLst/>
              <a:rect l="textAreaLeft" t="textAreaTop" r="textAreaRight" b="textAreaBottom"/>
              <a:pathLst>
                <a:path w="13044" h="3770">
                  <a:moveTo>
                    <a:pt x="6539" y="1"/>
                  </a:moveTo>
                  <a:cubicBezTo>
                    <a:pt x="2936" y="1"/>
                    <a:pt x="1" y="835"/>
                    <a:pt x="1" y="1869"/>
                  </a:cubicBezTo>
                  <a:cubicBezTo>
                    <a:pt x="1" y="2936"/>
                    <a:pt x="2936" y="3770"/>
                    <a:pt x="6539" y="3770"/>
                  </a:cubicBezTo>
                  <a:cubicBezTo>
                    <a:pt x="10141" y="3770"/>
                    <a:pt x="13044" y="2936"/>
                    <a:pt x="13044" y="1869"/>
                  </a:cubicBezTo>
                  <a:cubicBezTo>
                    <a:pt x="13044" y="835"/>
                    <a:pt x="10141" y="1"/>
                    <a:pt x="6539" y="1"/>
                  </a:cubicBezTo>
                  <a:close/>
                </a:path>
              </a:pathLst>
            </a:custGeom>
            <a:solidFill>
              <a:schemeClr val="dk2"/>
            </a:solidFill>
            <a:ln w="0">
              <a:noFill/>
            </a:ln>
          </p:spPr>
          <p:style>
            <a:lnRef idx="0"/>
            <a:fillRef idx="0"/>
            <a:effectRef idx="0"/>
            <a:fontRef idx="minor"/>
          </p:style>
          <p:txBody>
            <a:bodyPr lIns="90000" rIns="90000" tIns="94320" bIns="94320" anchor="ctr">
              <a:noAutofit/>
            </a:bodyPr>
            <a:p>
              <a:pPr>
                <a:lnSpc>
                  <a:spcPct val="100000"/>
                </a:lnSpc>
              </a:pPr>
              <a:endParaRPr b="0" lang="en-US" sz="1400" spc="-1" strike="noStrike">
                <a:solidFill>
                  <a:srgbClr val="000000"/>
                </a:solidFill>
                <a:latin typeface="Arial"/>
                <a:ea typeface="DejaVu Sans"/>
              </a:endParaRPr>
            </a:p>
          </p:txBody>
        </p:sp>
        <p:sp>
          <p:nvSpPr>
            <p:cNvPr id="1922" name="Google Shape;1927;p64"/>
            <p:cNvSpPr/>
            <p:nvPr/>
          </p:nvSpPr>
          <p:spPr>
            <a:xfrm>
              <a:off x="1214280" y="3751560"/>
              <a:ext cx="235080" cy="48240"/>
            </a:xfrm>
            <a:custGeom>
              <a:avLst/>
              <a:gdLst>
                <a:gd name="textAreaLeft" fmla="*/ 0 w 235080"/>
                <a:gd name="textAreaRight" fmla="*/ 236160 w 235080"/>
                <a:gd name="textAreaTop" fmla="*/ 0 h 48240"/>
                <a:gd name="textAreaBottom" fmla="*/ 49320 h 48240"/>
              </a:gdLst>
              <a:ahLst/>
              <a:rect l="textAreaLeft" t="textAreaTop" r="textAreaRight" b="textAreaBottom"/>
              <a:pathLst>
                <a:path w="9441" h="1969">
                  <a:moveTo>
                    <a:pt x="4737" y="0"/>
                  </a:moveTo>
                  <a:cubicBezTo>
                    <a:pt x="1835" y="0"/>
                    <a:pt x="0" y="634"/>
                    <a:pt x="0" y="968"/>
                  </a:cubicBezTo>
                  <a:cubicBezTo>
                    <a:pt x="0" y="1335"/>
                    <a:pt x="1835" y="1968"/>
                    <a:pt x="4737" y="1968"/>
                  </a:cubicBezTo>
                  <a:cubicBezTo>
                    <a:pt x="7606" y="1968"/>
                    <a:pt x="9440" y="1335"/>
                    <a:pt x="9440" y="968"/>
                  </a:cubicBezTo>
                  <a:cubicBezTo>
                    <a:pt x="9440" y="634"/>
                    <a:pt x="7606" y="0"/>
                    <a:pt x="4737" y="0"/>
                  </a:cubicBezTo>
                  <a:close/>
                </a:path>
              </a:pathLst>
            </a:custGeom>
            <a:solidFill>
              <a:srgbClr val="e8b15a"/>
            </a:solidFill>
            <a:ln w="0">
              <a:noFill/>
            </a:ln>
          </p:spPr>
          <p:style>
            <a:lnRef idx="0"/>
            <a:fillRef idx="0"/>
            <a:effectRef idx="0"/>
            <a:fontRef idx="minor"/>
          </p:style>
          <p:txBody>
            <a:bodyPr lIns="90000" rIns="90000" tIns="49680" bIns="49680" anchor="ctr">
              <a:noAutofit/>
            </a:bodyPr>
            <a:p>
              <a:pPr>
                <a:lnSpc>
                  <a:spcPct val="100000"/>
                </a:lnSpc>
              </a:pPr>
              <a:endParaRPr b="0" lang="en-US" sz="1400" spc="-1" strike="noStrike">
                <a:solidFill>
                  <a:srgbClr val="000000"/>
                </a:solidFill>
                <a:latin typeface="Arial"/>
                <a:ea typeface="DejaVu Sans"/>
              </a:endParaRPr>
            </a:p>
          </p:txBody>
        </p:sp>
        <p:sp>
          <p:nvSpPr>
            <p:cNvPr id="1923" name="Google Shape;1928;p64"/>
            <p:cNvSpPr/>
            <p:nvPr/>
          </p:nvSpPr>
          <p:spPr>
            <a:xfrm>
              <a:off x="1169280" y="3692520"/>
              <a:ext cx="325080" cy="101520"/>
            </a:xfrm>
            <a:custGeom>
              <a:avLst/>
              <a:gdLst>
                <a:gd name="textAreaLeft" fmla="*/ 0 w 325080"/>
                <a:gd name="textAreaRight" fmla="*/ 326160 w 325080"/>
                <a:gd name="textAreaTop" fmla="*/ 0 h 101520"/>
                <a:gd name="textAreaBottom" fmla="*/ 102600 h 101520"/>
              </a:gdLst>
              <a:ahLst/>
              <a:rect l="textAreaLeft" t="textAreaTop" r="textAreaRight" b="textAreaBottom"/>
              <a:pathLst>
                <a:path w="13044" h="4104">
                  <a:moveTo>
                    <a:pt x="6539" y="1"/>
                  </a:moveTo>
                  <a:cubicBezTo>
                    <a:pt x="4437" y="1"/>
                    <a:pt x="2603" y="301"/>
                    <a:pt x="1402" y="735"/>
                  </a:cubicBezTo>
                  <a:lnTo>
                    <a:pt x="1" y="735"/>
                  </a:lnTo>
                  <a:lnTo>
                    <a:pt x="1" y="2202"/>
                  </a:lnTo>
                  <a:cubicBezTo>
                    <a:pt x="1" y="3237"/>
                    <a:pt x="2936" y="4104"/>
                    <a:pt x="6539" y="4104"/>
                  </a:cubicBezTo>
                  <a:cubicBezTo>
                    <a:pt x="10141" y="4104"/>
                    <a:pt x="13044" y="3237"/>
                    <a:pt x="13044" y="2202"/>
                  </a:cubicBezTo>
                  <a:lnTo>
                    <a:pt x="13044" y="735"/>
                  </a:lnTo>
                  <a:lnTo>
                    <a:pt x="11676" y="735"/>
                  </a:lnTo>
                  <a:cubicBezTo>
                    <a:pt x="10475" y="301"/>
                    <a:pt x="8607" y="1"/>
                    <a:pt x="6539" y="1"/>
                  </a:cubicBezTo>
                  <a:close/>
                </a:path>
              </a:pathLst>
            </a:custGeom>
            <a:solidFill>
              <a:srgbClr val="d7a350"/>
            </a:solidFill>
            <a:ln w="0">
              <a:noFill/>
            </a:ln>
          </p:spPr>
          <p:style>
            <a:lnRef idx="0"/>
            <a:fillRef idx="0"/>
            <a:effectRef idx="0"/>
            <a:fontRef idx="minor"/>
          </p:style>
          <p:txBody>
            <a:bodyPr lIns="90000" rIns="90000" tIns="102960" bIns="102960" anchor="ctr">
              <a:noAutofit/>
            </a:bodyPr>
            <a:p>
              <a:pPr>
                <a:lnSpc>
                  <a:spcPct val="100000"/>
                </a:lnSpc>
              </a:pPr>
              <a:endParaRPr b="0" lang="en-US" sz="1400" spc="-1" strike="noStrike">
                <a:solidFill>
                  <a:srgbClr val="000000"/>
                </a:solidFill>
                <a:latin typeface="Arial"/>
                <a:ea typeface="DejaVu Sans"/>
              </a:endParaRPr>
            </a:p>
          </p:txBody>
        </p:sp>
        <p:sp>
          <p:nvSpPr>
            <p:cNvPr id="1924" name="Google Shape;1929;p64"/>
            <p:cNvSpPr/>
            <p:nvPr/>
          </p:nvSpPr>
          <p:spPr>
            <a:xfrm>
              <a:off x="1169280" y="3663360"/>
              <a:ext cx="325080" cy="93240"/>
            </a:xfrm>
            <a:custGeom>
              <a:avLst/>
              <a:gdLst>
                <a:gd name="textAreaLeft" fmla="*/ 0 w 325080"/>
                <a:gd name="textAreaRight" fmla="*/ 326160 w 325080"/>
                <a:gd name="textAreaTop" fmla="*/ 0 h 93240"/>
                <a:gd name="textAreaBottom" fmla="*/ 94320 h 93240"/>
              </a:gdLst>
              <a:ahLst/>
              <a:rect l="textAreaLeft" t="textAreaTop" r="textAreaRight" b="textAreaBottom"/>
              <a:pathLst>
                <a:path w="13044" h="3770">
                  <a:moveTo>
                    <a:pt x="6539" y="0"/>
                  </a:moveTo>
                  <a:cubicBezTo>
                    <a:pt x="2936" y="0"/>
                    <a:pt x="1" y="868"/>
                    <a:pt x="1" y="1902"/>
                  </a:cubicBezTo>
                  <a:cubicBezTo>
                    <a:pt x="1" y="2936"/>
                    <a:pt x="2936" y="3770"/>
                    <a:pt x="6539" y="3770"/>
                  </a:cubicBezTo>
                  <a:cubicBezTo>
                    <a:pt x="10141" y="3770"/>
                    <a:pt x="13044" y="2936"/>
                    <a:pt x="13044" y="1902"/>
                  </a:cubicBezTo>
                  <a:cubicBezTo>
                    <a:pt x="13044" y="868"/>
                    <a:pt x="10141" y="0"/>
                    <a:pt x="6539" y="0"/>
                  </a:cubicBezTo>
                  <a:close/>
                </a:path>
              </a:pathLst>
            </a:custGeom>
            <a:solidFill>
              <a:schemeClr val="dk2"/>
            </a:solidFill>
            <a:ln w="0">
              <a:noFill/>
            </a:ln>
          </p:spPr>
          <p:style>
            <a:lnRef idx="0"/>
            <a:fillRef idx="0"/>
            <a:effectRef idx="0"/>
            <a:fontRef idx="minor"/>
          </p:style>
          <p:txBody>
            <a:bodyPr lIns="90000" rIns="90000" tIns="94320" bIns="94320" anchor="ctr">
              <a:noAutofit/>
            </a:bodyPr>
            <a:p>
              <a:pPr>
                <a:lnSpc>
                  <a:spcPct val="100000"/>
                </a:lnSpc>
              </a:pPr>
              <a:endParaRPr b="0" lang="en-US" sz="1400" spc="-1" strike="noStrike">
                <a:solidFill>
                  <a:srgbClr val="000000"/>
                </a:solidFill>
                <a:latin typeface="Arial"/>
                <a:ea typeface="DejaVu Sans"/>
              </a:endParaRPr>
            </a:p>
          </p:txBody>
        </p:sp>
        <p:sp>
          <p:nvSpPr>
            <p:cNvPr id="1925" name="Google Shape;1930;p64"/>
            <p:cNvSpPr/>
            <p:nvPr/>
          </p:nvSpPr>
          <p:spPr>
            <a:xfrm>
              <a:off x="1214280" y="3686400"/>
              <a:ext cx="235080" cy="47160"/>
            </a:xfrm>
            <a:custGeom>
              <a:avLst/>
              <a:gdLst>
                <a:gd name="textAreaLeft" fmla="*/ 0 w 235080"/>
                <a:gd name="textAreaRight" fmla="*/ 236160 w 235080"/>
                <a:gd name="textAreaTop" fmla="*/ 0 h 47160"/>
                <a:gd name="textAreaBottom" fmla="*/ 48240 h 47160"/>
              </a:gdLst>
              <a:ahLst/>
              <a:rect l="textAreaLeft" t="textAreaTop" r="textAreaRight" b="textAreaBottom"/>
              <a:pathLst>
                <a:path w="9441" h="1936">
                  <a:moveTo>
                    <a:pt x="4737" y="0"/>
                  </a:moveTo>
                  <a:cubicBezTo>
                    <a:pt x="1835" y="0"/>
                    <a:pt x="0" y="634"/>
                    <a:pt x="0" y="968"/>
                  </a:cubicBezTo>
                  <a:cubicBezTo>
                    <a:pt x="0" y="1301"/>
                    <a:pt x="1835" y="1935"/>
                    <a:pt x="4737" y="1935"/>
                  </a:cubicBezTo>
                  <a:cubicBezTo>
                    <a:pt x="7606" y="1935"/>
                    <a:pt x="9440" y="1301"/>
                    <a:pt x="9440" y="968"/>
                  </a:cubicBezTo>
                  <a:cubicBezTo>
                    <a:pt x="9440" y="634"/>
                    <a:pt x="7606" y="0"/>
                    <a:pt x="4737" y="0"/>
                  </a:cubicBezTo>
                  <a:close/>
                </a:path>
              </a:pathLst>
            </a:custGeom>
            <a:solidFill>
              <a:srgbClr val="e8b15a"/>
            </a:solidFill>
            <a:ln w="0">
              <a:noFill/>
            </a:ln>
          </p:spPr>
          <p:style>
            <a:lnRef idx="0"/>
            <a:fillRef idx="0"/>
            <a:effectRef idx="0"/>
            <a:fontRef idx="minor"/>
          </p:style>
          <p:txBody>
            <a:bodyPr lIns="90000" rIns="90000" tIns="48240" bIns="48240" anchor="ctr">
              <a:noAutofit/>
            </a:bodyPr>
            <a:p>
              <a:pPr>
                <a:lnSpc>
                  <a:spcPct val="100000"/>
                </a:lnSpc>
              </a:pPr>
              <a:endParaRPr b="0" lang="en-US" sz="1400" spc="-1" strike="noStrike">
                <a:solidFill>
                  <a:srgbClr val="000000"/>
                </a:solidFill>
                <a:latin typeface="Arial"/>
                <a:ea typeface="DejaVu Sans"/>
              </a:endParaRPr>
            </a:p>
          </p:txBody>
        </p:sp>
        <p:sp>
          <p:nvSpPr>
            <p:cNvPr id="1926" name="Google Shape;1931;p64"/>
            <p:cNvSpPr/>
            <p:nvPr/>
          </p:nvSpPr>
          <p:spPr>
            <a:xfrm>
              <a:off x="1169280" y="3626640"/>
              <a:ext cx="325080" cy="101520"/>
            </a:xfrm>
            <a:custGeom>
              <a:avLst/>
              <a:gdLst>
                <a:gd name="textAreaLeft" fmla="*/ 0 w 325080"/>
                <a:gd name="textAreaRight" fmla="*/ 326160 w 325080"/>
                <a:gd name="textAreaTop" fmla="*/ 0 h 101520"/>
                <a:gd name="textAreaBottom" fmla="*/ 102600 h 101520"/>
              </a:gdLst>
              <a:ahLst/>
              <a:rect l="textAreaLeft" t="textAreaTop" r="textAreaRight" b="textAreaBottom"/>
              <a:pathLst>
                <a:path w="13044" h="4104">
                  <a:moveTo>
                    <a:pt x="6539" y="1"/>
                  </a:moveTo>
                  <a:cubicBezTo>
                    <a:pt x="4437" y="1"/>
                    <a:pt x="2603" y="301"/>
                    <a:pt x="1402" y="735"/>
                  </a:cubicBezTo>
                  <a:lnTo>
                    <a:pt x="1" y="735"/>
                  </a:lnTo>
                  <a:lnTo>
                    <a:pt x="1" y="2202"/>
                  </a:lnTo>
                  <a:cubicBezTo>
                    <a:pt x="1" y="3270"/>
                    <a:pt x="2936" y="4104"/>
                    <a:pt x="6539" y="4104"/>
                  </a:cubicBezTo>
                  <a:cubicBezTo>
                    <a:pt x="10141" y="4104"/>
                    <a:pt x="13044" y="3270"/>
                    <a:pt x="13044" y="2202"/>
                  </a:cubicBezTo>
                  <a:lnTo>
                    <a:pt x="13044" y="735"/>
                  </a:lnTo>
                  <a:lnTo>
                    <a:pt x="11676" y="735"/>
                  </a:lnTo>
                  <a:cubicBezTo>
                    <a:pt x="10475" y="301"/>
                    <a:pt x="8607" y="1"/>
                    <a:pt x="6539" y="1"/>
                  </a:cubicBezTo>
                  <a:close/>
                </a:path>
              </a:pathLst>
            </a:custGeom>
            <a:solidFill>
              <a:srgbClr val="d7a350"/>
            </a:solidFill>
            <a:ln w="0">
              <a:noFill/>
            </a:ln>
          </p:spPr>
          <p:style>
            <a:lnRef idx="0"/>
            <a:fillRef idx="0"/>
            <a:effectRef idx="0"/>
            <a:fontRef idx="minor"/>
          </p:style>
          <p:txBody>
            <a:bodyPr lIns="90000" rIns="90000" tIns="102960" bIns="102960" anchor="ctr">
              <a:noAutofit/>
            </a:bodyPr>
            <a:p>
              <a:pPr>
                <a:lnSpc>
                  <a:spcPct val="100000"/>
                </a:lnSpc>
              </a:pPr>
              <a:endParaRPr b="0" lang="en-US" sz="1400" spc="-1" strike="noStrike">
                <a:solidFill>
                  <a:srgbClr val="000000"/>
                </a:solidFill>
                <a:latin typeface="Arial"/>
                <a:ea typeface="DejaVu Sans"/>
              </a:endParaRPr>
            </a:p>
          </p:txBody>
        </p:sp>
        <p:sp>
          <p:nvSpPr>
            <p:cNvPr id="1927" name="Google Shape;1932;p64"/>
            <p:cNvSpPr/>
            <p:nvPr/>
          </p:nvSpPr>
          <p:spPr>
            <a:xfrm>
              <a:off x="1169280" y="3598200"/>
              <a:ext cx="325080" cy="93240"/>
            </a:xfrm>
            <a:custGeom>
              <a:avLst/>
              <a:gdLst>
                <a:gd name="textAreaLeft" fmla="*/ 0 w 325080"/>
                <a:gd name="textAreaRight" fmla="*/ 326160 w 325080"/>
                <a:gd name="textAreaTop" fmla="*/ 0 h 93240"/>
                <a:gd name="textAreaBottom" fmla="*/ 94320 h 93240"/>
              </a:gdLst>
              <a:ahLst/>
              <a:rect l="textAreaLeft" t="textAreaTop" r="textAreaRight" b="textAreaBottom"/>
              <a:pathLst>
                <a:path w="13044" h="3770">
                  <a:moveTo>
                    <a:pt x="6539" y="1"/>
                  </a:moveTo>
                  <a:cubicBezTo>
                    <a:pt x="2936" y="1"/>
                    <a:pt x="1" y="834"/>
                    <a:pt x="1" y="1869"/>
                  </a:cubicBezTo>
                  <a:cubicBezTo>
                    <a:pt x="1" y="2903"/>
                    <a:pt x="2936" y="3770"/>
                    <a:pt x="6539" y="3770"/>
                  </a:cubicBezTo>
                  <a:cubicBezTo>
                    <a:pt x="10141" y="3770"/>
                    <a:pt x="13044" y="2903"/>
                    <a:pt x="13044" y="1869"/>
                  </a:cubicBezTo>
                  <a:cubicBezTo>
                    <a:pt x="13044" y="834"/>
                    <a:pt x="10141" y="1"/>
                    <a:pt x="6539" y="1"/>
                  </a:cubicBezTo>
                  <a:close/>
                </a:path>
              </a:pathLst>
            </a:custGeom>
            <a:solidFill>
              <a:schemeClr val="dk2"/>
            </a:solidFill>
            <a:ln w="0">
              <a:noFill/>
            </a:ln>
          </p:spPr>
          <p:style>
            <a:lnRef idx="0"/>
            <a:fillRef idx="0"/>
            <a:effectRef idx="0"/>
            <a:fontRef idx="minor"/>
          </p:style>
          <p:txBody>
            <a:bodyPr lIns="90000" rIns="90000" tIns="94320" bIns="94320" anchor="ctr">
              <a:noAutofit/>
            </a:bodyPr>
            <a:p>
              <a:pPr>
                <a:lnSpc>
                  <a:spcPct val="100000"/>
                </a:lnSpc>
              </a:pPr>
              <a:endParaRPr b="0" lang="en-US" sz="1400" spc="-1" strike="noStrike">
                <a:solidFill>
                  <a:srgbClr val="000000"/>
                </a:solidFill>
                <a:latin typeface="Arial"/>
                <a:ea typeface="DejaVu Sans"/>
              </a:endParaRPr>
            </a:p>
          </p:txBody>
        </p:sp>
        <p:sp>
          <p:nvSpPr>
            <p:cNvPr id="1928" name="Google Shape;1933;p64"/>
            <p:cNvSpPr/>
            <p:nvPr/>
          </p:nvSpPr>
          <p:spPr>
            <a:xfrm>
              <a:off x="1214280" y="3620520"/>
              <a:ext cx="235080" cy="47160"/>
            </a:xfrm>
            <a:custGeom>
              <a:avLst/>
              <a:gdLst>
                <a:gd name="textAreaLeft" fmla="*/ 0 w 235080"/>
                <a:gd name="textAreaRight" fmla="*/ 236160 w 235080"/>
                <a:gd name="textAreaTop" fmla="*/ 0 h 47160"/>
                <a:gd name="textAreaBottom" fmla="*/ 48240 h 47160"/>
              </a:gdLst>
              <a:ahLst/>
              <a:rect l="textAreaLeft" t="textAreaTop" r="textAreaRight" b="textAreaBottom"/>
              <a:pathLst>
                <a:path w="9441" h="1935">
                  <a:moveTo>
                    <a:pt x="4737" y="0"/>
                  </a:moveTo>
                  <a:cubicBezTo>
                    <a:pt x="1835" y="0"/>
                    <a:pt x="0" y="634"/>
                    <a:pt x="0" y="968"/>
                  </a:cubicBezTo>
                  <a:cubicBezTo>
                    <a:pt x="0" y="1301"/>
                    <a:pt x="1835" y="1935"/>
                    <a:pt x="4737" y="1935"/>
                  </a:cubicBezTo>
                  <a:cubicBezTo>
                    <a:pt x="7606" y="1935"/>
                    <a:pt x="9440" y="1301"/>
                    <a:pt x="9440" y="968"/>
                  </a:cubicBezTo>
                  <a:cubicBezTo>
                    <a:pt x="9440" y="634"/>
                    <a:pt x="7606" y="0"/>
                    <a:pt x="4737" y="0"/>
                  </a:cubicBezTo>
                  <a:close/>
                </a:path>
              </a:pathLst>
            </a:custGeom>
            <a:solidFill>
              <a:srgbClr val="e8b15a"/>
            </a:solidFill>
            <a:ln w="0">
              <a:noFill/>
            </a:ln>
          </p:spPr>
          <p:style>
            <a:lnRef idx="0"/>
            <a:fillRef idx="0"/>
            <a:effectRef idx="0"/>
            <a:fontRef idx="minor"/>
          </p:style>
          <p:txBody>
            <a:bodyPr lIns="90000" rIns="90000" tIns="48240" bIns="48240" anchor="ctr">
              <a:noAutofit/>
            </a:bodyPr>
            <a:p>
              <a:pPr>
                <a:lnSpc>
                  <a:spcPct val="100000"/>
                </a:lnSpc>
              </a:pPr>
              <a:endParaRPr b="0" lang="en-US" sz="1400" spc="-1" strike="noStrike">
                <a:solidFill>
                  <a:srgbClr val="000000"/>
                </a:solidFill>
                <a:latin typeface="Arial"/>
                <a:ea typeface="DejaVu Sans"/>
              </a:endParaRPr>
            </a:p>
          </p:txBody>
        </p:sp>
        <p:sp>
          <p:nvSpPr>
            <p:cNvPr id="1929" name="Google Shape;1934;p64"/>
            <p:cNvSpPr/>
            <p:nvPr/>
          </p:nvSpPr>
          <p:spPr>
            <a:xfrm>
              <a:off x="1169280" y="3561480"/>
              <a:ext cx="325080" cy="100800"/>
            </a:xfrm>
            <a:custGeom>
              <a:avLst/>
              <a:gdLst>
                <a:gd name="textAreaLeft" fmla="*/ 0 w 325080"/>
                <a:gd name="textAreaRight" fmla="*/ 326160 w 325080"/>
                <a:gd name="textAreaTop" fmla="*/ 0 h 100800"/>
                <a:gd name="textAreaBottom" fmla="*/ 101880 h 100800"/>
              </a:gdLst>
              <a:ahLst/>
              <a:rect l="textAreaLeft" t="textAreaTop" r="textAreaRight" b="textAreaBottom"/>
              <a:pathLst>
                <a:path w="13044" h="4071">
                  <a:moveTo>
                    <a:pt x="6539" y="1"/>
                  </a:moveTo>
                  <a:cubicBezTo>
                    <a:pt x="4437" y="1"/>
                    <a:pt x="2603" y="268"/>
                    <a:pt x="1402" y="735"/>
                  </a:cubicBezTo>
                  <a:lnTo>
                    <a:pt x="1" y="735"/>
                  </a:lnTo>
                  <a:lnTo>
                    <a:pt x="1" y="2202"/>
                  </a:lnTo>
                  <a:cubicBezTo>
                    <a:pt x="1" y="3236"/>
                    <a:pt x="2936" y="4070"/>
                    <a:pt x="6539" y="4070"/>
                  </a:cubicBezTo>
                  <a:cubicBezTo>
                    <a:pt x="10141" y="4070"/>
                    <a:pt x="13044" y="3236"/>
                    <a:pt x="13044" y="2202"/>
                  </a:cubicBezTo>
                  <a:lnTo>
                    <a:pt x="13044" y="735"/>
                  </a:lnTo>
                  <a:lnTo>
                    <a:pt x="11676" y="735"/>
                  </a:lnTo>
                  <a:cubicBezTo>
                    <a:pt x="10475" y="268"/>
                    <a:pt x="8607" y="1"/>
                    <a:pt x="6539" y="1"/>
                  </a:cubicBezTo>
                  <a:close/>
                </a:path>
              </a:pathLst>
            </a:custGeom>
            <a:solidFill>
              <a:srgbClr val="d7a350"/>
            </a:solidFill>
            <a:ln w="0">
              <a:noFill/>
            </a:ln>
          </p:spPr>
          <p:style>
            <a:lnRef idx="0"/>
            <a:fillRef idx="0"/>
            <a:effectRef idx="0"/>
            <a:fontRef idx="minor"/>
          </p:style>
          <p:txBody>
            <a:bodyPr lIns="90000" rIns="90000" tIns="102240" bIns="102240" anchor="ctr">
              <a:noAutofit/>
            </a:bodyPr>
            <a:p>
              <a:pPr>
                <a:lnSpc>
                  <a:spcPct val="100000"/>
                </a:lnSpc>
              </a:pPr>
              <a:endParaRPr b="0" lang="en-US" sz="1400" spc="-1" strike="noStrike">
                <a:solidFill>
                  <a:srgbClr val="000000"/>
                </a:solidFill>
                <a:latin typeface="Arial"/>
                <a:ea typeface="DejaVu Sans"/>
              </a:endParaRPr>
            </a:p>
          </p:txBody>
        </p:sp>
        <p:sp>
          <p:nvSpPr>
            <p:cNvPr id="1930" name="Google Shape;1935;p64"/>
            <p:cNvSpPr/>
            <p:nvPr/>
          </p:nvSpPr>
          <p:spPr>
            <a:xfrm>
              <a:off x="1169280" y="3532320"/>
              <a:ext cx="325080" cy="93240"/>
            </a:xfrm>
            <a:custGeom>
              <a:avLst/>
              <a:gdLst>
                <a:gd name="textAreaLeft" fmla="*/ 0 w 325080"/>
                <a:gd name="textAreaRight" fmla="*/ 326160 w 325080"/>
                <a:gd name="textAreaTop" fmla="*/ 0 h 93240"/>
                <a:gd name="textAreaBottom" fmla="*/ 94320 h 93240"/>
              </a:gdLst>
              <a:ahLst/>
              <a:rect l="textAreaLeft" t="textAreaTop" r="textAreaRight" b="textAreaBottom"/>
              <a:pathLst>
                <a:path w="13044" h="3770">
                  <a:moveTo>
                    <a:pt x="6539" y="0"/>
                  </a:moveTo>
                  <a:cubicBezTo>
                    <a:pt x="2936" y="0"/>
                    <a:pt x="1" y="834"/>
                    <a:pt x="1" y="1902"/>
                  </a:cubicBezTo>
                  <a:cubicBezTo>
                    <a:pt x="1" y="2936"/>
                    <a:pt x="2936" y="3770"/>
                    <a:pt x="6539" y="3770"/>
                  </a:cubicBezTo>
                  <a:cubicBezTo>
                    <a:pt x="10141" y="3770"/>
                    <a:pt x="13044" y="2936"/>
                    <a:pt x="13044" y="1902"/>
                  </a:cubicBezTo>
                  <a:cubicBezTo>
                    <a:pt x="13044" y="834"/>
                    <a:pt x="10141" y="0"/>
                    <a:pt x="6539" y="0"/>
                  </a:cubicBezTo>
                  <a:close/>
                </a:path>
              </a:pathLst>
            </a:custGeom>
            <a:solidFill>
              <a:schemeClr val="dk2"/>
            </a:solidFill>
            <a:ln w="0">
              <a:noFill/>
            </a:ln>
          </p:spPr>
          <p:style>
            <a:lnRef idx="0"/>
            <a:fillRef idx="0"/>
            <a:effectRef idx="0"/>
            <a:fontRef idx="minor"/>
          </p:style>
          <p:txBody>
            <a:bodyPr lIns="90000" rIns="90000" tIns="94320" bIns="94320" anchor="ctr">
              <a:noAutofit/>
            </a:bodyPr>
            <a:p>
              <a:pPr>
                <a:lnSpc>
                  <a:spcPct val="100000"/>
                </a:lnSpc>
              </a:pPr>
              <a:endParaRPr b="0" lang="en-US" sz="1400" spc="-1" strike="noStrike">
                <a:solidFill>
                  <a:srgbClr val="000000"/>
                </a:solidFill>
                <a:latin typeface="Arial"/>
                <a:ea typeface="DejaVu Sans"/>
              </a:endParaRPr>
            </a:p>
          </p:txBody>
        </p:sp>
        <p:sp>
          <p:nvSpPr>
            <p:cNvPr id="1931" name="Google Shape;1936;p64"/>
            <p:cNvSpPr/>
            <p:nvPr/>
          </p:nvSpPr>
          <p:spPr>
            <a:xfrm>
              <a:off x="1214280" y="3554640"/>
              <a:ext cx="235080" cy="48240"/>
            </a:xfrm>
            <a:custGeom>
              <a:avLst/>
              <a:gdLst>
                <a:gd name="textAreaLeft" fmla="*/ 0 w 235080"/>
                <a:gd name="textAreaRight" fmla="*/ 236160 w 235080"/>
                <a:gd name="textAreaTop" fmla="*/ 0 h 48240"/>
                <a:gd name="textAreaBottom" fmla="*/ 49320 h 48240"/>
              </a:gdLst>
              <a:ahLst/>
              <a:rect l="textAreaLeft" t="textAreaTop" r="textAreaRight" b="textAreaBottom"/>
              <a:pathLst>
                <a:path w="9441" h="1970">
                  <a:moveTo>
                    <a:pt x="4737" y="1"/>
                  </a:moveTo>
                  <a:cubicBezTo>
                    <a:pt x="1835" y="1"/>
                    <a:pt x="0" y="635"/>
                    <a:pt x="0" y="1002"/>
                  </a:cubicBezTo>
                  <a:cubicBezTo>
                    <a:pt x="0" y="1335"/>
                    <a:pt x="1835" y="1969"/>
                    <a:pt x="4737" y="1969"/>
                  </a:cubicBezTo>
                  <a:cubicBezTo>
                    <a:pt x="7606" y="1969"/>
                    <a:pt x="9440" y="1335"/>
                    <a:pt x="9440" y="1002"/>
                  </a:cubicBezTo>
                  <a:cubicBezTo>
                    <a:pt x="9440" y="635"/>
                    <a:pt x="7606" y="1"/>
                    <a:pt x="4737" y="1"/>
                  </a:cubicBezTo>
                  <a:close/>
                </a:path>
              </a:pathLst>
            </a:custGeom>
            <a:solidFill>
              <a:srgbClr val="e8b15a"/>
            </a:solidFill>
            <a:ln w="0">
              <a:noFill/>
            </a:ln>
          </p:spPr>
          <p:style>
            <a:lnRef idx="0"/>
            <a:fillRef idx="0"/>
            <a:effectRef idx="0"/>
            <a:fontRef idx="minor"/>
          </p:style>
          <p:txBody>
            <a:bodyPr lIns="90000" rIns="90000" tIns="49680" bIns="49680" anchor="ctr">
              <a:noAutofit/>
            </a:bodyPr>
            <a:p>
              <a:pPr>
                <a:lnSpc>
                  <a:spcPct val="100000"/>
                </a:lnSpc>
              </a:pPr>
              <a:endParaRPr b="0" lang="en-US" sz="1400" spc="-1" strike="noStrike">
                <a:solidFill>
                  <a:srgbClr val="000000"/>
                </a:solidFill>
                <a:latin typeface="Arial"/>
                <a:ea typeface="DejaVu Sans"/>
              </a:endParaRPr>
            </a:p>
          </p:txBody>
        </p:sp>
        <p:sp>
          <p:nvSpPr>
            <p:cNvPr id="1932" name="Google Shape;1937;p64"/>
            <p:cNvSpPr/>
            <p:nvPr/>
          </p:nvSpPr>
          <p:spPr>
            <a:xfrm>
              <a:off x="1169280" y="3495600"/>
              <a:ext cx="325080" cy="101520"/>
            </a:xfrm>
            <a:custGeom>
              <a:avLst/>
              <a:gdLst>
                <a:gd name="textAreaLeft" fmla="*/ 0 w 325080"/>
                <a:gd name="textAreaRight" fmla="*/ 326160 w 325080"/>
                <a:gd name="textAreaTop" fmla="*/ 0 h 101520"/>
                <a:gd name="textAreaBottom" fmla="*/ 102600 h 101520"/>
              </a:gdLst>
              <a:ahLst/>
              <a:rect l="textAreaLeft" t="textAreaTop" r="textAreaRight" b="textAreaBottom"/>
              <a:pathLst>
                <a:path w="13044" h="4104">
                  <a:moveTo>
                    <a:pt x="6539" y="1"/>
                  </a:moveTo>
                  <a:cubicBezTo>
                    <a:pt x="4437" y="1"/>
                    <a:pt x="2603" y="301"/>
                    <a:pt x="1402" y="734"/>
                  </a:cubicBezTo>
                  <a:lnTo>
                    <a:pt x="1" y="734"/>
                  </a:lnTo>
                  <a:lnTo>
                    <a:pt x="1" y="2202"/>
                  </a:lnTo>
                  <a:cubicBezTo>
                    <a:pt x="1" y="3236"/>
                    <a:pt x="2936" y="4104"/>
                    <a:pt x="6539" y="4104"/>
                  </a:cubicBezTo>
                  <a:cubicBezTo>
                    <a:pt x="10141" y="4104"/>
                    <a:pt x="13044" y="3236"/>
                    <a:pt x="13044" y="2202"/>
                  </a:cubicBezTo>
                  <a:lnTo>
                    <a:pt x="13044" y="734"/>
                  </a:lnTo>
                  <a:lnTo>
                    <a:pt x="11676" y="734"/>
                  </a:lnTo>
                  <a:cubicBezTo>
                    <a:pt x="10475" y="301"/>
                    <a:pt x="8607" y="1"/>
                    <a:pt x="6539" y="1"/>
                  </a:cubicBezTo>
                  <a:close/>
                </a:path>
              </a:pathLst>
            </a:custGeom>
            <a:solidFill>
              <a:srgbClr val="d7a350"/>
            </a:solidFill>
            <a:ln w="0">
              <a:noFill/>
            </a:ln>
          </p:spPr>
          <p:style>
            <a:lnRef idx="0"/>
            <a:fillRef idx="0"/>
            <a:effectRef idx="0"/>
            <a:fontRef idx="minor"/>
          </p:style>
          <p:txBody>
            <a:bodyPr lIns="90000" rIns="90000" tIns="102960" bIns="102960" anchor="ctr">
              <a:noAutofit/>
            </a:bodyPr>
            <a:p>
              <a:pPr>
                <a:lnSpc>
                  <a:spcPct val="100000"/>
                </a:lnSpc>
              </a:pPr>
              <a:endParaRPr b="0" lang="en-US" sz="1400" spc="-1" strike="noStrike">
                <a:solidFill>
                  <a:srgbClr val="000000"/>
                </a:solidFill>
                <a:latin typeface="Arial"/>
                <a:ea typeface="DejaVu Sans"/>
              </a:endParaRPr>
            </a:p>
          </p:txBody>
        </p:sp>
        <p:sp>
          <p:nvSpPr>
            <p:cNvPr id="1933" name="Google Shape;1938;p64"/>
            <p:cNvSpPr/>
            <p:nvPr/>
          </p:nvSpPr>
          <p:spPr>
            <a:xfrm>
              <a:off x="1169280" y="3466440"/>
              <a:ext cx="325080" cy="93240"/>
            </a:xfrm>
            <a:custGeom>
              <a:avLst/>
              <a:gdLst>
                <a:gd name="textAreaLeft" fmla="*/ 0 w 325080"/>
                <a:gd name="textAreaRight" fmla="*/ 326160 w 325080"/>
                <a:gd name="textAreaTop" fmla="*/ 0 h 93240"/>
                <a:gd name="textAreaBottom" fmla="*/ 94320 h 93240"/>
              </a:gdLst>
              <a:ahLst/>
              <a:rect l="textAreaLeft" t="textAreaTop" r="textAreaRight" b="textAreaBottom"/>
              <a:pathLst>
                <a:path w="13044" h="3770">
                  <a:moveTo>
                    <a:pt x="6539" y="0"/>
                  </a:moveTo>
                  <a:cubicBezTo>
                    <a:pt x="2936" y="0"/>
                    <a:pt x="1" y="867"/>
                    <a:pt x="1" y="1901"/>
                  </a:cubicBezTo>
                  <a:cubicBezTo>
                    <a:pt x="1" y="2936"/>
                    <a:pt x="2936" y="3769"/>
                    <a:pt x="6539" y="3769"/>
                  </a:cubicBezTo>
                  <a:cubicBezTo>
                    <a:pt x="10141" y="3769"/>
                    <a:pt x="13044" y="2936"/>
                    <a:pt x="13044" y="1901"/>
                  </a:cubicBezTo>
                  <a:cubicBezTo>
                    <a:pt x="13044" y="867"/>
                    <a:pt x="10141" y="0"/>
                    <a:pt x="6539" y="0"/>
                  </a:cubicBezTo>
                  <a:close/>
                </a:path>
              </a:pathLst>
            </a:custGeom>
            <a:solidFill>
              <a:schemeClr val="dk2"/>
            </a:solidFill>
            <a:ln w="0">
              <a:noFill/>
            </a:ln>
          </p:spPr>
          <p:style>
            <a:lnRef idx="0"/>
            <a:fillRef idx="0"/>
            <a:effectRef idx="0"/>
            <a:fontRef idx="minor"/>
          </p:style>
          <p:txBody>
            <a:bodyPr lIns="90000" rIns="90000" tIns="94320" bIns="94320" anchor="ctr">
              <a:noAutofit/>
            </a:bodyPr>
            <a:p>
              <a:pPr>
                <a:lnSpc>
                  <a:spcPct val="100000"/>
                </a:lnSpc>
              </a:pPr>
              <a:endParaRPr b="0" lang="en-US" sz="1400" spc="-1" strike="noStrike">
                <a:solidFill>
                  <a:srgbClr val="000000"/>
                </a:solidFill>
                <a:latin typeface="Arial"/>
                <a:ea typeface="DejaVu Sans"/>
              </a:endParaRPr>
            </a:p>
          </p:txBody>
        </p:sp>
        <p:sp>
          <p:nvSpPr>
            <p:cNvPr id="1934" name="Google Shape;1939;p64"/>
            <p:cNvSpPr/>
            <p:nvPr/>
          </p:nvSpPr>
          <p:spPr>
            <a:xfrm>
              <a:off x="1214280" y="3489840"/>
              <a:ext cx="235080" cy="47160"/>
            </a:xfrm>
            <a:custGeom>
              <a:avLst/>
              <a:gdLst>
                <a:gd name="textAreaLeft" fmla="*/ 0 w 235080"/>
                <a:gd name="textAreaRight" fmla="*/ 236160 w 235080"/>
                <a:gd name="textAreaTop" fmla="*/ 0 h 47160"/>
                <a:gd name="textAreaBottom" fmla="*/ 48240 h 47160"/>
              </a:gdLst>
              <a:ahLst/>
              <a:rect l="textAreaLeft" t="textAreaTop" r="textAreaRight" b="textAreaBottom"/>
              <a:pathLst>
                <a:path w="9441" h="1935">
                  <a:moveTo>
                    <a:pt x="4737" y="0"/>
                  </a:moveTo>
                  <a:cubicBezTo>
                    <a:pt x="1835" y="0"/>
                    <a:pt x="0" y="634"/>
                    <a:pt x="0" y="967"/>
                  </a:cubicBezTo>
                  <a:cubicBezTo>
                    <a:pt x="0" y="1301"/>
                    <a:pt x="1835" y="1935"/>
                    <a:pt x="4737" y="1935"/>
                  </a:cubicBezTo>
                  <a:cubicBezTo>
                    <a:pt x="7606" y="1935"/>
                    <a:pt x="9440" y="1301"/>
                    <a:pt x="9440" y="967"/>
                  </a:cubicBezTo>
                  <a:cubicBezTo>
                    <a:pt x="9440" y="634"/>
                    <a:pt x="7606" y="0"/>
                    <a:pt x="4737" y="0"/>
                  </a:cubicBezTo>
                  <a:close/>
                </a:path>
              </a:pathLst>
            </a:custGeom>
            <a:solidFill>
              <a:srgbClr val="e8b15a"/>
            </a:solidFill>
            <a:ln w="0">
              <a:noFill/>
            </a:ln>
          </p:spPr>
          <p:style>
            <a:lnRef idx="0"/>
            <a:fillRef idx="0"/>
            <a:effectRef idx="0"/>
            <a:fontRef idx="minor"/>
          </p:style>
          <p:txBody>
            <a:bodyPr lIns="90000" rIns="90000" tIns="48240" bIns="48240" anchor="ctr">
              <a:noAutofit/>
            </a:bodyPr>
            <a:p>
              <a:pPr>
                <a:lnSpc>
                  <a:spcPct val="100000"/>
                </a:lnSpc>
              </a:pPr>
              <a:endParaRPr b="0" lang="en-US" sz="1400" spc="-1" strike="noStrike">
                <a:solidFill>
                  <a:srgbClr val="000000"/>
                </a:solidFill>
                <a:latin typeface="Arial"/>
                <a:ea typeface="DejaVu Sans"/>
              </a:endParaRPr>
            </a:p>
          </p:txBody>
        </p:sp>
        <p:sp>
          <p:nvSpPr>
            <p:cNvPr id="1935" name="Google Shape;1940;p64"/>
            <p:cNvSpPr/>
            <p:nvPr/>
          </p:nvSpPr>
          <p:spPr>
            <a:xfrm>
              <a:off x="1142640" y="3430440"/>
              <a:ext cx="325080" cy="100800"/>
            </a:xfrm>
            <a:custGeom>
              <a:avLst/>
              <a:gdLst>
                <a:gd name="textAreaLeft" fmla="*/ 0 w 325080"/>
                <a:gd name="textAreaRight" fmla="*/ 326160 w 325080"/>
                <a:gd name="textAreaTop" fmla="*/ 0 h 100800"/>
                <a:gd name="textAreaBottom" fmla="*/ 101880 h 100800"/>
              </a:gdLst>
              <a:ahLst/>
              <a:rect l="textAreaLeft" t="textAreaTop" r="textAreaRight" b="textAreaBottom"/>
              <a:pathLst>
                <a:path w="13044" h="4071">
                  <a:moveTo>
                    <a:pt x="6505" y="1"/>
                  </a:moveTo>
                  <a:cubicBezTo>
                    <a:pt x="4437" y="1"/>
                    <a:pt x="2569" y="268"/>
                    <a:pt x="1401" y="701"/>
                  </a:cubicBezTo>
                  <a:lnTo>
                    <a:pt x="0" y="701"/>
                  </a:lnTo>
                  <a:lnTo>
                    <a:pt x="0" y="2169"/>
                  </a:lnTo>
                  <a:cubicBezTo>
                    <a:pt x="0" y="3236"/>
                    <a:pt x="2903" y="4070"/>
                    <a:pt x="6505" y="4070"/>
                  </a:cubicBezTo>
                  <a:cubicBezTo>
                    <a:pt x="10108" y="4070"/>
                    <a:pt x="13043" y="3236"/>
                    <a:pt x="13043" y="2169"/>
                  </a:cubicBezTo>
                  <a:lnTo>
                    <a:pt x="13043" y="701"/>
                  </a:lnTo>
                  <a:lnTo>
                    <a:pt x="11642" y="701"/>
                  </a:lnTo>
                  <a:cubicBezTo>
                    <a:pt x="10441" y="268"/>
                    <a:pt x="8607" y="1"/>
                    <a:pt x="6505" y="1"/>
                  </a:cubicBezTo>
                  <a:close/>
                </a:path>
              </a:pathLst>
            </a:custGeom>
            <a:solidFill>
              <a:srgbClr val="d7a350"/>
            </a:solidFill>
            <a:ln w="0">
              <a:noFill/>
            </a:ln>
          </p:spPr>
          <p:style>
            <a:lnRef idx="0"/>
            <a:fillRef idx="0"/>
            <a:effectRef idx="0"/>
            <a:fontRef idx="minor"/>
          </p:style>
          <p:txBody>
            <a:bodyPr lIns="90000" rIns="90000" tIns="102240" bIns="102240" anchor="ctr">
              <a:noAutofit/>
            </a:bodyPr>
            <a:p>
              <a:pPr>
                <a:lnSpc>
                  <a:spcPct val="100000"/>
                </a:lnSpc>
              </a:pPr>
              <a:endParaRPr b="0" lang="en-US" sz="1400" spc="-1" strike="noStrike">
                <a:solidFill>
                  <a:srgbClr val="000000"/>
                </a:solidFill>
                <a:latin typeface="Arial"/>
                <a:ea typeface="DejaVu Sans"/>
              </a:endParaRPr>
            </a:p>
          </p:txBody>
        </p:sp>
        <p:sp>
          <p:nvSpPr>
            <p:cNvPr id="1936" name="Google Shape;1941;p64"/>
            <p:cNvSpPr/>
            <p:nvPr/>
          </p:nvSpPr>
          <p:spPr>
            <a:xfrm>
              <a:off x="1142640" y="3401280"/>
              <a:ext cx="325080" cy="93240"/>
            </a:xfrm>
            <a:custGeom>
              <a:avLst/>
              <a:gdLst>
                <a:gd name="textAreaLeft" fmla="*/ 0 w 325080"/>
                <a:gd name="textAreaRight" fmla="*/ 326160 w 325080"/>
                <a:gd name="textAreaTop" fmla="*/ 0 h 93240"/>
                <a:gd name="textAreaBottom" fmla="*/ 94320 h 93240"/>
              </a:gdLst>
              <a:ahLst/>
              <a:rect l="textAreaLeft" t="textAreaTop" r="textAreaRight" b="textAreaBottom"/>
              <a:pathLst>
                <a:path w="13044" h="3770">
                  <a:moveTo>
                    <a:pt x="6505" y="0"/>
                  </a:moveTo>
                  <a:cubicBezTo>
                    <a:pt x="2903" y="0"/>
                    <a:pt x="0" y="834"/>
                    <a:pt x="0" y="1868"/>
                  </a:cubicBezTo>
                  <a:cubicBezTo>
                    <a:pt x="0" y="2902"/>
                    <a:pt x="2903" y="3770"/>
                    <a:pt x="6505" y="3770"/>
                  </a:cubicBezTo>
                  <a:cubicBezTo>
                    <a:pt x="10108" y="3770"/>
                    <a:pt x="13043" y="2902"/>
                    <a:pt x="13043" y="1868"/>
                  </a:cubicBezTo>
                  <a:cubicBezTo>
                    <a:pt x="13043" y="834"/>
                    <a:pt x="10108" y="0"/>
                    <a:pt x="6505" y="0"/>
                  </a:cubicBezTo>
                  <a:close/>
                </a:path>
              </a:pathLst>
            </a:custGeom>
            <a:solidFill>
              <a:schemeClr val="dk2"/>
            </a:solidFill>
            <a:ln w="0">
              <a:noFill/>
            </a:ln>
          </p:spPr>
          <p:style>
            <a:lnRef idx="0"/>
            <a:fillRef idx="0"/>
            <a:effectRef idx="0"/>
            <a:fontRef idx="minor"/>
          </p:style>
          <p:txBody>
            <a:bodyPr lIns="90000" rIns="90000" tIns="94320" bIns="94320" anchor="ctr">
              <a:noAutofit/>
            </a:bodyPr>
            <a:p>
              <a:pPr>
                <a:lnSpc>
                  <a:spcPct val="100000"/>
                </a:lnSpc>
              </a:pPr>
              <a:endParaRPr b="0" lang="en-US" sz="1400" spc="-1" strike="noStrike">
                <a:solidFill>
                  <a:srgbClr val="000000"/>
                </a:solidFill>
                <a:latin typeface="Arial"/>
                <a:ea typeface="DejaVu Sans"/>
              </a:endParaRPr>
            </a:p>
          </p:txBody>
        </p:sp>
        <p:sp>
          <p:nvSpPr>
            <p:cNvPr id="1937" name="Google Shape;1942;p64"/>
            <p:cNvSpPr/>
            <p:nvPr/>
          </p:nvSpPr>
          <p:spPr>
            <a:xfrm>
              <a:off x="1187640" y="3423960"/>
              <a:ext cx="235080" cy="47160"/>
            </a:xfrm>
            <a:custGeom>
              <a:avLst/>
              <a:gdLst>
                <a:gd name="textAreaLeft" fmla="*/ 0 w 235080"/>
                <a:gd name="textAreaRight" fmla="*/ 236160 w 235080"/>
                <a:gd name="textAreaTop" fmla="*/ 0 h 47160"/>
                <a:gd name="textAreaBottom" fmla="*/ 48240 h 47160"/>
              </a:gdLst>
              <a:ahLst/>
              <a:rect l="textAreaLeft" t="textAreaTop" r="textAreaRight" b="textAreaBottom"/>
              <a:pathLst>
                <a:path w="9441" h="1936">
                  <a:moveTo>
                    <a:pt x="4704" y="1"/>
                  </a:moveTo>
                  <a:cubicBezTo>
                    <a:pt x="1835" y="1"/>
                    <a:pt x="1" y="635"/>
                    <a:pt x="1" y="968"/>
                  </a:cubicBezTo>
                  <a:cubicBezTo>
                    <a:pt x="1" y="1302"/>
                    <a:pt x="1835" y="1936"/>
                    <a:pt x="4704" y="1936"/>
                  </a:cubicBezTo>
                  <a:cubicBezTo>
                    <a:pt x="7606" y="1936"/>
                    <a:pt x="9441" y="1302"/>
                    <a:pt x="9441" y="968"/>
                  </a:cubicBezTo>
                  <a:cubicBezTo>
                    <a:pt x="9441" y="635"/>
                    <a:pt x="7606" y="1"/>
                    <a:pt x="4704" y="1"/>
                  </a:cubicBezTo>
                  <a:close/>
                </a:path>
              </a:pathLst>
            </a:custGeom>
            <a:solidFill>
              <a:srgbClr val="e8b15a"/>
            </a:solidFill>
            <a:ln w="0">
              <a:noFill/>
            </a:ln>
          </p:spPr>
          <p:style>
            <a:lnRef idx="0"/>
            <a:fillRef idx="0"/>
            <a:effectRef idx="0"/>
            <a:fontRef idx="minor"/>
          </p:style>
          <p:txBody>
            <a:bodyPr lIns="90000" rIns="90000" tIns="48240" bIns="48240" anchor="ctr">
              <a:noAutofit/>
            </a:bodyPr>
            <a:p>
              <a:pPr>
                <a:lnSpc>
                  <a:spcPct val="100000"/>
                </a:lnSpc>
              </a:pPr>
              <a:endParaRPr b="0" lang="en-US" sz="1400" spc="-1" strike="noStrike">
                <a:solidFill>
                  <a:srgbClr val="000000"/>
                </a:solidFill>
                <a:latin typeface="Arial"/>
                <a:ea typeface="DejaVu Sans"/>
              </a:endParaRPr>
            </a:p>
          </p:txBody>
        </p:sp>
        <p:sp>
          <p:nvSpPr>
            <p:cNvPr id="1938" name="Google Shape;1943;p64"/>
            <p:cNvSpPr/>
            <p:nvPr/>
          </p:nvSpPr>
          <p:spPr>
            <a:xfrm>
              <a:off x="1169280" y="3364560"/>
              <a:ext cx="325080" cy="100800"/>
            </a:xfrm>
            <a:custGeom>
              <a:avLst/>
              <a:gdLst>
                <a:gd name="textAreaLeft" fmla="*/ 0 w 325080"/>
                <a:gd name="textAreaRight" fmla="*/ 326160 w 325080"/>
                <a:gd name="textAreaTop" fmla="*/ 0 h 100800"/>
                <a:gd name="textAreaBottom" fmla="*/ 101880 h 100800"/>
              </a:gdLst>
              <a:ahLst/>
              <a:rect l="textAreaLeft" t="textAreaTop" r="textAreaRight" b="textAreaBottom"/>
              <a:pathLst>
                <a:path w="13044" h="4071">
                  <a:moveTo>
                    <a:pt x="6539" y="0"/>
                  </a:moveTo>
                  <a:cubicBezTo>
                    <a:pt x="4437" y="0"/>
                    <a:pt x="2603" y="267"/>
                    <a:pt x="1402" y="734"/>
                  </a:cubicBezTo>
                  <a:lnTo>
                    <a:pt x="1" y="734"/>
                  </a:lnTo>
                  <a:lnTo>
                    <a:pt x="1" y="2202"/>
                  </a:lnTo>
                  <a:cubicBezTo>
                    <a:pt x="1" y="3236"/>
                    <a:pt x="2936" y="4070"/>
                    <a:pt x="6539" y="4070"/>
                  </a:cubicBezTo>
                  <a:cubicBezTo>
                    <a:pt x="10141" y="4070"/>
                    <a:pt x="13044" y="3236"/>
                    <a:pt x="13044" y="2202"/>
                  </a:cubicBezTo>
                  <a:lnTo>
                    <a:pt x="13044" y="734"/>
                  </a:lnTo>
                  <a:lnTo>
                    <a:pt x="11676" y="734"/>
                  </a:lnTo>
                  <a:cubicBezTo>
                    <a:pt x="10475" y="267"/>
                    <a:pt x="8607" y="0"/>
                    <a:pt x="6539" y="0"/>
                  </a:cubicBezTo>
                  <a:close/>
                </a:path>
              </a:pathLst>
            </a:custGeom>
            <a:solidFill>
              <a:srgbClr val="d7a350"/>
            </a:solidFill>
            <a:ln w="0">
              <a:noFill/>
            </a:ln>
          </p:spPr>
          <p:style>
            <a:lnRef idx="0"/>
            <a:fillRef idx="0"/>
            <a:effectRef idx="0"/>
            <a:fontRef idx="minor"/>
          </p:style>
          <p:txBody>
            <a:bodyPr lIns="90000" rIns="90000" tIns="102240" bIns="102240" anchor="ctr">
              <a:noAutofit/>
            </a:bodyPr>
            <a:p>
              <a:pPr>
                <a:lnSpc>
                  <a:spcPct val="100000"/>
                </a:lnSpc>
              </a:pPr>
              <a:endParaRPr b="0" lang="en-US" sz="1400" spc="-1" strike="noStrike">
                <a:solidFill>
                  <a:srgbClr val="000000"/>
                </a:solidFill>
                <a:latin typeface="Arial"/>
                <a:ea typeface="DejaVu Sans"/>
              </a:endParaRPr>
            </a:p>
          </p:txBody>
        </p:sp>
        <p:sp>
          <p:nvSpPr>
            <p:cNvPr id="1939" name="Google Shape;1944;p64"/>
            <p:cNvSpPr/>
            <p:nvPr/>
          </p:nvSpPr>
          <p:spPr>
            <a:xfrm>
              <a:off x="1169280" y="3335400"/>
              <a:ext cx="325080" cy="93240"/>
            </a:xfrm>
            <a:custGeom>
              <a:avLst/>
              <a:gdLst>
                <a:gd name="textAreaLeft" fmla="*/ 0 w 325080"/>
                <a:gd name="textAreaRight" fmla="*/ 326160 w 325080"/>
                <a:gd name="textAreaTop" fmla="*/ 0 h 93240"/>
                <a:gd name="textAreaBottom" fmla="*/ 94320 h 93240"/>
              </a:gdLst>
              <a:ahLst/>
              <a:rect l="textAreaLeft" t="textAreaTop" r="textAreaRight" b="textAreaBottom"/>
              <a:pathLst>
                <a:path w="13044" h="3771">
                  <a:moveTo>
                    <a:pt x="6539" y="1"/>
                  </a:moveTo>
                  <a:cubicBezTo>
                    <a:pt x="2936" y="1"/>
                    <a:pt x="1" y="835"/>
                    <a:pt x="1" y="1902"/>
                  </a:cubicBezTo>
                  <a:cubicBezTo>
                    <a:pt x="1" y="2936"/>
                    <a:pt x="2936" y="3770"/>
                    <a:pt x="6539" y="3770"/>
                  </a:cubicBezTo>
                  <a:cubicBezTo>
                    <a:pt x="10141" y="3770"/>
                    <a:pt x="13044" y="2936"/>
                    <a:pt x="13044" y="1902"/>
                  </a:cubicBezTo>
                  <a:cubicBezTo>
                    <a:pt x="13044" y="835"/>
                    <a:pt x="10141" y="1"/>
                    <a:pt x="6539" y="1"/>
                  </a:cubicBezTo>
                  <a:close/>
                </a:path>
              </a:pathLst>
            </a:custGeom>
            <a:solidFill>
              <a:schemeClr val="dk2"/>
            </a:solidFill>
            <a:ln w="0">
              <a:noFill/>
            </a:ln>
          </p:spPr>
          <p:style>
            <a:lnRef idx="0"/>
            <a:fillRef idx="0"/>
            <a:effectRef idx="0"/>
            <a:fontRef idx="minor"/>
          </p:style>
          <p:txBody>
            <a:bodyPr lIns="90000" rIns="90000" tIns="94320" bIns="94320" anchor="ctr">
              <a:noAutofit/>
            </a:bodyPr>
            <a:p>
              <a:pPr>
                <a:lnSpc>
                  <a:spcPct val="100000"/>
                </a:lnSpc>
              </a:pPr>
              <a:endParaRPr b="0" lang="en-US" sz="1400" spc="-1" strike="noStrike">
                <a:solidFill>
                  <a:srgbClr val="000000"/>
                </a:solidFill>
                <a:latin typeface="Arial"/>
                <a:ea typeface="DejaVu Sans"/>
              </a:endParaRPr>
            </a:p>
          </p:txBody>
        </p:sp>
        <p:sp>
          <p:nvSpPr>
            <p:cNvPr id="1940" name="Google Shape;1945;p64"/>
            <p:cNvSpPr/>
            <p:nvPr/>
          </p:nvSpPr>
          <p:spPr>
            <a:xfrm>
              <a:off x="1214280" y="3358080"/>
              <a:ext cx="235080" cy="48240"/>
            </a:xfrm>
            <a:custGeom>
              <a:avLst/>
              <a:gdLst>
                <a:gd name="textAreaLeft" fmla="*/ 0 w 235080"/>
                <a:gd name="textAreaRight" fmla="*/ 236160 w 235080"/>
                <a:gd name="textAreaTop" fmla="*/ 0 h 48240"/>
                <a:gd name="textAreaBottom" fmla="*/ 49320 h 48240"/>
              </a:gdLst>
              <a:ahLst/>
              <a:rect l="textAreaLeft" t="textAreaTop" r="textAreaRight" b="textAreaBottom"/>
              <a:pathLst>
                <a:path w="9441" h="1969">
                  <a:moveTo>
                    <a:pt x="4737" y="1"/>
                  </a:moveTo>
                  <a:cubicBezTo>
                    <a:pt x="1835" y="1"/>
                    <a:pt x="0" y="668"/>
                    <a:pt x="0" y="1001"/>
                  </a:cubicBezTo>
                  <a:cubicBezTo>
                    <a:pt x="0" y="1335"/>
                    <a:pt x="1835" y="1969"/>
                    <a:pt x="4737" y="1969"/>
                  </a:cubicBezTo>
                  <a:cubicBezTo>
                    <a:pt x="7606" y="1969"/>
                    <a:pt x="9440" y="1335"/>
                    <a:pt x="9440" y="1001"/>
                  </a:cubicBezTo>
                  <a:cubicBezTo>
                    <a:pt x="9440" y="668"/>
                    <a:pt x="7606" y="1"/>
                    <a:pt x="4737" y="1"/>
                  </a:cubicBezTo>
                  <a:close/>
                </a:path>
              </a:pathLst>
            </a:custGeom>
            <a:solidFill>
              <a:srgbClr val="e8b15a"/>
            </a:solidFill>
            <a:ln w="0">
              <a:noFill/>
            </a:ln>
          </p:spPr>
          <p:style>
            <a:lnRef idx="0"/>
            <a:fillRef idx="0"/>
            <a:effectRef idx="0"/>
            <a:fontRef idx="minor"/>
          </p:style>
          <p:txBody>
            <a:bodyPr lIns="90000" rIns="90000" tIns="49680" bIns="49680" anchor="ctr">
              <a:noAutofit/>
            </a:bodyPr>
            <a:p>
              <a:pPr>
                <a:lnSpc>
                  <a:spcPct val="100000"/>
                </a:lnSpc>
              </a:pPr>
              <a:endParaRPr b="0" lang="en-US" sz="1400" spc="-1" strike="noStrike">
                <a:solidFill>
                  <a:srgbClr val="000000"/>
                </a:solidFill>
                <a:latin typeface="Arial"/>
                <a:ea typeface="DejaVu Sans"/>
              </a:endParaRPr>
            </a:p>
          </p:txBody>
        </p:sp>
        <p:sp>
          <p:nvSpPr>
            <p:cNvPr id="1941" name="Google Shape;1946;p64"/>
            <p:cNvSpPr/>
            <p:nvPr/>
          </p:nvSpPr>
          <p:spPr>
            <a:xfrm>
              <a:off x="1216800" y="3298680"/>
              <a:ext cx="325080" cy="101520"/>
            </a:xfrm>
            <a:custGeom>
              <a:avLst/>
              <a:gdLst>
                <a:gd name="textAreaLeft" fmla="*/ 0 w 325080"/>
                <a:gd name="textAreaRight" fmla="*/ 326160 w 325080"/>
                <a:gd name="textAreaTop" fmla="*/ 0 h 101520"/>
                <a:gd name="textAreaBottom" fmla="*/ 102600 h 101520"/>
              </a:gdLst>
              <a:ahLst/>
              <a:rect l="textAreaLeft" t="textAreaTop" r="textAreaRight" b="textAreaBottom"/>
              <a:pathLst>
                <a:path w="13043" h="4104">
                  <a:moveTo>
                    <a:pt x="6505" y="0"/>
                  </a:moveTo>
                  <a:cubicBezTo>
                    <a:pt x="4437" y="0"/>
                    <a:pt x="2569" y="300"/>
                    <a:pt x="1401" y="734"/>
                  </a:cubicBezTo>
                  <a:lnTo>
                    <a:pt x="0" y="734"/>
                  </a:lnTo>
                  <a:lnTo>
                    <a:pt x="0" y="2202"/>
                  </a:lnTo>
                  <a:cubicBezTo>
                    <a:pt x="0" y="3236"/>
                    <a:pt x="2936" y="4103"/>
                    <a:pt x="6505" y="4103"/>
                  </a:cubicBezTo>
                  <a:cubicBezTo>
                    <a:pt x="10107" y="4103"/>
                    <a:pt x="13043" y="3236"/>
                    <a:pt x="13043" y="2202"/>
                  </a:cubicBezTo>
                  <a:lnTo>
                    <a:pt x="13043" y="734"/>
                  </a:lnTo>
                  <a:lnTo>
                    <a:pt x="11642" y="734"/>
                  </a:lnTo>
                  <a:cubicBezTo>
                    <a:pt x="10441" y="300"/>
                    <a:pt x="8606" y="0"/>
                    <a:pt x="6505" y="0"/>
                  </a:cubicBezTo>
                  <a:close/>
                </a:path>
              </a:pathLst>
            </a:custGeom>
            <a:solidFill>
              <a:srgbClr val="d7a350"/>
            </a:solidFill>
            <a:ln w="0">
              <a:noFill/>
            </a:ln>
          </p:spPr>
          <p:style>
            <a:lnRef idx="0"/>
            <a:fillRef idx="0"/>
            <a:effectRef idx="0"/>
            <a:fontRef idx="minor"/>
          </p:style>
          <p:txBody>
            <a:bodyPr lIns="90000" rIns="90000" tIns="102960" bIns="102960" anchor="ctr">
              <a:noAutofit/>
            </a:bodyPr>
            <a:p>
              <a:pPr>
                <a:lnSpc>
                  <a:spcPct val="100000"/>
                </a:lnSpc>
              </a:pPr>
              <a:endParaRPr b="0" lang="en-US" sz="1400" spc="-1" strike="noStrike">
                <a:solidFill>
                  <a:srgbClr val="000000"/>
                </a:solidFill>
                <a:latin typeface="Arial"/>
                <a:ea typeface="DejaVu Sans"/>
              </a:endParaRPr>
            </a:p>
          </p:txBody>
        </p:sp>
        <p:sp>
          <p:nvSpPr>
            <p:cNvPr id="1942" name="Google Shape;1947;p64"/>
            <p:cNvSpPr/>
            <p:nvPr/>
          </p:nvSpPr>
          <p:spPr>
            <a:xfrm>
              <a:off x="1216800" y="3269520"/>
              <a:ext cx="325080" cy="93240"/>
            </a:xfrm>
            <a:custGeom>
              <a:avLst/>
              <a:gdLst>
                <a:gd name="textAreaLeft" fmla="*/ 0 w 325080"/>
                <a:gd name="textAreaRight" fmla="*/ 326160 w 325080"/>
                <a:gd name="textAreaTop" fmla="*/ 0 h 93240"/>
                <a:gd name="textAreaBottom" fmla="*/ 94320 h 93240"/>
              </a:gdLst>
              <a:ahLst/>
              <a:rect l="textAreaLeft" t="textAreaTop" r="textAreaRight" b="textAreaBottom"/>
              <a:pathLst>
                <a:path w="13043" h="3771">
                  <a:moveTo>
                    <a:pt x="6505" y="1"/>
                  </a:moveTo>
                  <a:cubicBezTo>
                    <a:pt x="2936" y="1"/>
                    <a:pt x="0" y="868"/>
                    <a:pt x="0" y="1902"/>
                  </a:cubicBezTo>
                  <a:cubicBezTo>
                    <a:pt x="0" y="2936"/>
                    <a:pt x="2936" y="3770"/>
                    <a:pt x="6505" y="3770"/>
                  </a:cubicBezTo>
                  <a:cubicBezTo>
                    <a:pt x="10107" y="3770"/>
                    <a:pt x="13043" y="2936"/>
                    <a:pt x="13043" y="1902"/>
                  </a:cubicBezTo>
                  <a:cubicBezTo>
                    <a:pt x="13043" y="868"/>
                    <a:pt x="10107" y="1"/>
                    <a:pt x="6505" y="1"/>
                  </a:cubicBezTo>
                  <a:close/>
                </a:path>
              </a:pathLst>
            </a:custGeom>
            <a:solidFill>
              <a:schemeClr val="dk2"/>
            </a:solidFill>
            <a:ln w="0">
              <a:noFill/>
            </a:ln>
          </p:spPr>
          <p:style>
            <a:lnRef idx="0"/>
            <a:fillRef idx="0"/>
            <a:effectRef idx="0"/>
            <a:fontRef idx="minor"/>
          </p:style>
          <p:txBody>
            <a:bodyPr lIns="90000" rIns="90000" tIns="94320" bIns="94320" anchor="ctr">
              <a:noAutofit/>
            </a:bodyPr>
            <a:p>
              <a:pPr>
                <a:lnSpc>
                  <a:spcPct val="100000"/>
                </a:lnSpc>
              </a:pPr>
              <a:endParaRPr b="0" lang="en-US" sz="1400" spc="-1" strike="noStrike">
                <a:solidFill>
                  <a:srgbClr val="000000"/>
                </a:solidFill>
                <a:latin typeface="Arial"/>
                <a:ea typeface="DejaVu Sans"/>
              </a:endParaRPr>
            </a:p>
          </p:txBody>
        </p:sp>
        <p:sp>
          <p:nvSpPr>
            <p:cNvPr id="1943" name="Google Shape;1948;p64"/>
            <p:cNvSpPr/>
            <p:nvPr/>
          </p:nvSpPr>
          <p:spPr>
            <a:xfrm>
              <a:off x="1261800" y="3292920"/>
              <a:ext cx="235080" cy="47160"/>
            </a:xfrm>
            <a:custGeom>
              <a:avLst/>
              <a:gdLst>
                <a:gd name="textAreaLeft" fmla="*/ 0 w 235080"/>
                <a:gd name="textAreaRight" fmla="*/ 236160 w 235080"/>
                <a:gd name="textAreaTop" fmla="*/ 0 h 47160"/>
                <a:gd name="textAreaBottom" fmla="*/ 48240 h 47160"/>
              </a:gdLst>
              <a:ahLst/>
              <a:rect l="textAreaLeft" t="textAreaTop" r="textAreaRight" b="textAreaBottom"/>
              <a:pathLst>
                <a:path w="9441" h="1936">
                  <a:moveTo>
                    <a:pt x="4704" y="1"/>
                  </a:moveTo>
                  <a:cubicBezTo>
                    <a:pt x="1835" y="1"/>
                    <a:pt x="1" y="635"/>
                    <a:pt x="1" y="968"/>
                  </a:cubicBezTo>
                  <a:cubicBezTo>
                    <a:pt x="1" y="1302"/>
                    <a:pt x="1835" y="1935"/>
                    <a:pt x="4704" y="1935"/>
                  </a:cubicBezTo>
                  <a:cubicBezTo>
                    <a:pt x="7606" y="1935"/>
                    <a:pt x="9441" y="1302"/>
                    <a:pt x="9441" y="968"/>
                  </a:cubicBezTo>
                  <a:cubicBezTo>
                    <a:pt x="9441" y="635"/>
                    <a:pt x="7606" y="1"/>
                    <a:pt x="4704" y="1"/>
                  </a:cubicBezTo>
                  <a:close/>
                </a:path>
              </a:pathLst>
            </a:custGeom>
            <a:solidFill>
              <a:srgbClr val="e8b15a"/>
            </a:solidFill>
            <a:ln w="0">
              <a:noFill/>
            </a:ln>
          </p:spPr>
          <p:style>
            <a:lnRef idx="0"/>
            <a:fillRef idx="0"/>
            <a:effectRef idx="0"/>
            <a:fontRef idx="minor"/>
          </p:style>
          <p:txBody>
            <a:bodyPr lIns="90000" rIns="90000" tIns="48240" bIns="48240" anchor="ctr">
              <a:noAutofit/>
            </a:bodyPr>
            <a:p>
              <a:pPr>
                <a:lnSpc>
                  <a:spcPct val="100000"/>
                </a:lnSpc>
              </a:pPr>
              <a:endParaRPr b="0" lang="en-US" sz="1400" spc="-1" strike="noStrike">
                <a:solidFill>
                  <a:srgbClr val="000000"/>
                </a:solidFill>
                <a:latin typeface="Arial"/>
                <a:ea typeface="DejaVu Sans"/>
              </a:endParaRPr>
            </a:p>
          </p:txBody>
        </p:sp>
        <p:sp>
          <p:nvSpPr>
            <p:cNvPr id="1944" name="Google Shape;1949;p64"/>
            <p:cNvSpPr/>
            <p:nvPr/>
          </p:nvSpPr>
          <p:spPr>
            <a:xfrm>
              <a:off x="1216800" y="3233880"/>
              <a:ext cx="325080" cy="100800"/>
            </a:xfrm>
            <a:custGeom>
              <a:avLst/>
              <a:gdLst>
                <a:gd name="textAreaLeft" fmla="*/ 0 w 325080"/>
                <a:gd name="textAreaRight" fmla="*/ 326160 w 325080"/>
                <a:gd name="textAreaTop" fmla="*/ 0 h 100800"/>
                <a:gd name="textAreaBottom" fmla="*/ 101880 h 100800"/>
              </a:gdLst>
              <a:ahLst/>
              <a:rect l="textAreaLeft" t="textAreaTop" r="textAreaRight" b="textAreaBottom"/>
              <a:pathLst>
                <a:path w="13043" h="4070">
                  <a:moveTo>
                    <a:pt x="6505" y="0"/>
                  </a:moveTo>
                  <a:cubicBezTo>
                    <a:pt x="4437" y="0"/>
                    <a:pt x="2569" y="267"/>
                    <a:pt x="1401" y="701"/>
                  </a:cubicBezTo>
                  <a:lnTo>
                    <a:pt x="0" y="701"/>
                  </a:lnTo>
                  <a:lnTo>
                    <a:pt x="0" y="2169"/>
                  </a:lnTo>
                  <a:cubicBezTo>
                    <a:pt x="0" y="3236"/>
                    <a:pt x="2936" y="4070"/>
                    <a:pt x="6505" y="4070"/>
                  </a:cubicBezTo>
                  <a:cubicBezTo>
                    <a:pt x="10107" y="4070"/>
                    <a:pt x="13043" y="3236"/>
                    <a:pt x="13043" y="2169"/>
                  </a:cubicBezTo>
                  <a:lnTo>
                    <a:pt x="13043" y="701"/>
                  </a:lnTo>
                  <a:lnTo>
                    <a:pt x="11642" y="701"/>
                  </a:lnTo>
                  <a:cubicBezTo>
                    <a:pt x="10441" y="267"/>
                    <a:pt x="8606" y="0"/>
                    <a:pt x="6505" y="0"/>
                  </a:cubicBezTo>
                  <a:close/>
                </a:path>
              </a:pathLst>
            </a:custGeom>
            <a:solidFill>
              <a:srgbClr val="d7a350"/>
            </a:solidFill>
            <a:ln w="0">
              <a:noFill/>
            </a:ln>
          </p:spPr>
          <p:style>
            <a:lnRef idx="0"/>
            <a:fillRef idx="0"/>
            <a:effectRef idx="0"/>
            <a:fontRef idx="minor"/>
          </p:style>
          <p:txBody>
            <a:bodyPr lIns="90000" rIns="90000" tIns="102240" bIns="102240" anchor="ctr">
              <a:noAutofit/>
            </a:bodyPr>
            <a:p>
              <a:pPr>
                <a:lnSpc>
                  <a:spcPct val="100000"/>
                </a:lnSpc>
              </a:pPr>
              <a:endParaRPr b="0" lang="en-US" sz="1400" spc="-1" strike="noStrike">
                <a:solidFill>
                  <a:srgbClr val="000000"/>
                </a:solidFill>
                <a:latin typeface="Arial"/>
                <a:ea typeface="DejaVu Sans"/>
              </a:endParaRPr>
            </a:p>
          </p:txBody>
        </p:sp>
        <p:sp>
          <p:nvSpPr>
            <p:cNvPr id="1945" name="Google Shape;1950;p64"/>
            <p:cNvSpPr/>
            <p:nvPr/>
          </p:nvSpPr>
          <p:spPr>
            <a:xfrm>
              <a:off x="1216800" y="3204360"/>
              <a:ext cx="325080" cy="93240"/>
            </a:xfrm>
            <a:custGeom>
              <a:avLst/>
              <a:gdLst>
                <a:gd name="textAreaLeft" fmla="*/ 0 w 325080"/>
                <a:gd name="textAreaRight" fmla="*/ 326160 w 325080"/>
                <a:gd name="textAreaTop" fmla="*/ 0 h 93240"/>
                <a:gd name="textAreaBottom" fmla="*/ 94320 h 93240"/>
              </a:gdLst>
              <a:ahLst/>
              <a:rect l="textAreaLeft" t="textAreaTop" r="textAreaRight" b="textAreaBottom"/>
              <a:pathLst>
                <a:path w="13043" h="3771">
                  <a:moveTo>
                    <a:pt x="6505" y="1"/>
                  </a:moveTo>
                  <a:cubicBezTo>
                    <a:pt x="2936" y="1"/>
                    <a:pt x="0" y="835"/>
                    <a:pt x="0" y="1869"/>
                  </a:cubicBezTo>
                  <a:cubicBezTo>
                    <a:pt x="0" y="2903"/>
                    <a:pt x="2936" y="3770"/>
                    <a:pt x="6505" y="3770"/>
                  </a:cubicBezTo>
                  <a:cubicBezTo>
                    <a:pt x="10107" y="3770"/>
                    <a:pt x="13043" y="2903"/>
                    <a:pt x="13043" y="1869"/>
                  </a:cubicBezTo>
                  <a:cubicBezTo>
                    <a:pt x="13043" y="835"/>
                    <a:pt x="10107" y="1"/>
                    <a:pt x="6505" y="1"/>
                  </a:cubicBezTo>
                  <a:close/>
                </a:path>
              </a:pathLst>
            </a:custGeom>
            <a:solidFill>
              <a:schemeClr val="dk2"/>
            </a:solidFill>
            <a:ln w="0">
              <a:noFill/>
            </a:ln>
          </p:spPr>
          <p:style>
            <a:lnRef idx="0"/>
            <a:fillRef idx="0"/>
            <a:effectRef idx="0"/>
            <a:fontRef idx="minor"/>
          </p:style>
          <p:txBody>
            <a:bodyPr lIns="90000" rIns="90000" tIns="94320" bIns="94320" anchor="ctr">
              <a:noAutofit/>
            </a:bodyPr>
            <a:p>
              <a:pPr>
                <a:lnSpc>
                  <a:spcPct val="100000"/>
                </a:lnSpc>
              </a:pPr>
              <a:endParaRPr b="0" lang="en-US" sz="1400" spc="-1" strike="noStrike">
                <a:solidFill>
                  <a:srgbClr val="000000"/>
                </a:solidFill>
                <a:latin typeface="Arial"/>
                <a:ea typeface="DejaVu Sans"/>
              </a:endParaRPr>
            </a:p>
          </p:txBody>
        </p:sp>
        <p:sp>
          <p:nvSpPr>
            <p:cNvPr id="1946" name="Google Shape;1951;p64"/>
            <p:cNvSpPr/>
            <p:nvPr/>
          </p:nvSpPr>
          <p:spPr>
            <a:xfrm>
              <a:off x="1261800" y="3227040"/>
              <a:ext cx="235080" cy="47160"/>
            </a:xfrm>
            <a:custGeom>
              <a:avLst/>
              <a:gdLst>
                <a:gd name="textAreaLeft" fmla="*/ 0 w 235080"/>
                <a:gd name="textAreaRight" fmla="*/ 236160 w 235080"/>
                <a:gd name="textAreaTop" fmla="*/ 0 h 47160"/>
                <a:gd name="textAreaBottom" fmla="*/ 48240 h 47160"/>
              </a:gdLst>
              <a:ahLst/>
              <a:rect l="textAreaLeft" t="textAreaTop" r="textAreaRight" b="textAreaBottom"/>
              <a:pathLst>
                <a:path w="9441" h="1936">
                  <a:moveTo>
                    <a:pt x="4704" y="1"/>
                  </a:moveTo>
                  <a:cubicBezTo>
                    <a:pt x="1835" y="1"/>
                    <a:pt x="1" y="634"/>
                    <a:pt x="1" y="968"/>
                  </a:cubicBezTo>
                  <a:cubicBezTo>
                    <a:pt x="1" y="1301"/>
                    <a:pt x="1835" y="1935"/>
                    <a:pt x="4704" y="1935"/>
                  </a:cubicBezTo>
                  <a:cubicBezTo>
                    <a:pt x="7606" y="1935"/>
                    <a:pt x="9441" y="1301"/>
                    <a:pt x="9441" y="968"/>
                  </a:cubicBezTo>
                  <a:cubicBezTo>
                    <a:pt x="9441" y="634"/>
                    <a:pt x="7606" y="1"/>
                    <a:pt x="4704" y="1"/>
                  </a:cubicBezTo>
                  <a:close/>
                </a:path>
              </a:pathLst>
            </a:custGeom>
            <a:solidFill>
              <a:srgbClr val="e8b15a"/>
            </a:solidFill>
            <a:ln w="0">
              <a:noFill/>
            </a:ln>
          </p:spPr>
          <p:style>
            <a:lnRef idx="0"/>
            <a:fillRef idx="0"/>
            <a:effectRef idx="0"/>
            <a:fontRef idx="minor"/>
          </p:style>
          <p:txBody>
            <a:bodyPr lIns="90000" rIns="90000" tIns="48240" bIns="48240" anchor="ctr">
              <a:noAutofit/>
            </a:bodyPr>
            <a:p>
              <a:pPr>
                <a:lnSpc>
                  <a:spcPct val="100000"/>
                </a:lnSpc>
              </a:pPr>
              <a:endParaRPr b="0" lang="en-US" sz="1400" spc="-1" strike="noStrike">
                <a:solidFill>
                  <a:srgbClr val="000000"/>
                </a:solidFill>
                <a:latin typeface="Arial"/>
                <a:ea typeface="DejaVu Sans"/>
              </a:endParaRPr>
            </a:p>
          </p:txBody>
        </p:sp>
        <p:sp>
          <p:nvSpPr>
            <p:cNvPr id="1947" name="Google Shape;1952;p64"/>
            <p:cNvSpPr/>
            <p:nvPr/>
          </p:nvSpPr>
          <p:spPr>
            <a:xfrm>
              <a:off x="1216800" y="3168000"/>
              <a:ext cx="325080" cy="100800"/>
            </a:xfrm>
            <a:custGeom>
              <a:avLst/>
              <a:gdLst>
                <a:gd name="textAreaLeft" fmla="*/ 0 w 325080"/>
                <a:gd name="textAreaRight" fmla="*/ 326160 w 325080"/>
                <a:gd name="textAreaTop" fmla="*/ 0 h 100800"/>
                <a:gd name="textAreaBottom" fmla="*/ 101880 h 100800"/>
              </a:gdLst>
              <a:ahLst/>
              <a:rect l="textAreaLeft" t="textAreaTop" r="textAreaRight" b="textAreaBottom"/>
              <a:pathLst>
                <a:path w="13043" h="4070">
                  <a:moveTo>
                    <a:pt x="6505" y="0"/>
                  </a:moveTo>
                  <a:cubicBezTo>
                    <a:pt x="4437" y="0"/>
                    <a:pt x="2569" y="267"/>
                    <a:pt x="1401" y="734"/>
                  </a:cubicBezTo>
                  <a:lnTo>
                    <a:pt x="0" y="734"/>
                  </a:lnTo>
                  <a:lnTo>
                    <a:pt x="0" y="2202"/>
                  </a:lnTo>
                  <a:cubicBezTo>
                    <a:pt x="0" y="3236"/>
                    <a:pt x="2936" y="4070"/>
                    <a:pt x="6505" y="4070"/>
                  </a:cubicBezTo>
                  <a:cubicBezTo>
                    <a:pt x="10107" y="4070"/>
                    <a:pt x="13043" y="3236"/>
                    <a:pt x="13043" y="2202"/>
                  </a:cubicBezTo>
                  <a:lnTo>
                    <a:pt x="13043" y="734"/>
                  </a:lnTo>
                  <a:lnTo>
                    <a:pt x="11642" y="734"/>
                  </a:lnTo>
                  <a:cubicBezTo>
                    <a:pt x="10441" y="267"/>
                    <a:pt x="8606" y="0"/>
                    <a:pt x="6505" y="0"/>
                  </a:cubicBezTo>
                  <a:close/>
                </a:path>
              </a:pathLst>
            </a:custGeom>
            <a:solidFill>
              <a:srgbClr val="d7a350"/>
            </a:solidFill>
            <a:ln w="0">
              <a:noFill/>
            </a:ln>
          </p:spPr>
          <p:style>
            <a:lnRef idx="0"/>
            <a:fillRef idx="0"/>
            <a:effectRef idx="0"/>
            <a:fontRef idx="minor"/>
          </p:style>
          <p:txBody>
            <a:bodyPr lIns="90000" rIns="90000" tIns="102240" bIns="102240" anchor="ctr">
              <a:noAutofit/>
            </a:bodyPr>
            <a:p>
              <a:pPr>
                <a:lnSpc>
                  <a:spcPct val="100000"/>
                </a:lnSpc>
              </a:pPr>
              <a:endParaRPr b="0" lang="en-US" sz="1400" spc="-1" strike="noStrike">
                <a:solidFill>
                  <a:srgbClr val="000000"/>
                </a:solidFill>
                <a:latin typeface="Arial"/>
                <a:ea typeface="DejaVu Sans"/>
              </a:endParaRPr>
            </a:p>
          </p:txBody>
        </p:sp>
        <p:sp>
          <p:nvSpPr>
            <p:cNvPr id="1948" name="Google Shape;1953;p64"/>
            <p:cNvSpPr/>
            <p:nvPr/>
          </p:nvSpPr>
          <p:spPr>
            <a:xfrm>
              <a:off x="1216800" y="3138480"/>
              <a:ext cx="325080" cy="93240"/>
            </a:xfrm>
            <a:custGeom>
              <a:avLst/>
              <a:gdLst>
                <a:gd name="textAreaLeft" fmla="*/ 0 w 325080"/>
                <a:gd name="textAreaRight" fmla="*/ 326160 w 325080"/>
                <a:gd name="textAreaTop" fmla="*/ 0 h 93240"/>
                <a:gd name="textAreaBottom" fmla="*/ 94320 h 93240"/>
              </a:gdLst>
              <a:ahLst/>
              <a:rect l="textAreaLeft" t="textAreaTop" r="textAreaRight" b="textAreaBottom"/>
              <a:pathLst>
                <a:path w="13043" h="3771">
                  <a:moveTo>
                    <a:pt x="6505" y="1"/>
                  </a:moveTo>
                  <a:cubicBezTo>
                    <a:pt x="2936" y="1"/>
                    <a:pt x="0" y="835"/>
                    <a:pt x="0" y="1902"/>
                  </a:cubicBezTo>
                  <a:cubicBezTo>
                    <a:pt x="0" y="2936"/>
                    <a:pt x="2936" y="3770"/>
                    <a:pt x="6505" y="3770"/>
                  </a:cubicBezTo>
                  <a:cubicBezTo>
                    <a:pt x="10107" y="3770"/>
                    <a:pt x="13043" y="2936"/>
                    <a:pt x="13043" y="1902"/>
                  </a:cubicBezTo>
                  <a:cubicBezTo>
                    <a:pt x="13043" y="835"/>
                    <a:pt x="10107" y="1"/>
                    <a:pt x="6505" y="1"/>
                  </a:cubicBezTo>
                  <a:close/>
                </a:path>
              </a:pathLst>
            </a:custGeom>
            <a:solidFill>
              <a:schemeClr val="dk2"/>
            </a:solidFill>
            <a:ln w="0">
              <a:noFill/>
            </a:ln>
          </p:spPr>
          <p:style>
            <a:lnRef idx="0"/>
            <a:fillRef idx="0"/>
            <a:effectRef idx="0"/>
            <a:fontRef idx="minor"/>
          </p:style>
          <p:txBody>
            <a:bodyPr lIns="90000" rIns="90000" tIns="94320" bIns="94320" anchor="ctr">
              <a:noAutofit/>
            </a:bodyPr>
            <a:p>
              <a:pPr>
                <a:lnSpc>
                  <a:spcPct val="100000"/>
                </a:lnSpc>
              </a:pPr>
              <a:endParaRPr b="0" lang="en-US" sz="1400" spc="-1" strike="noStrike">
                <a:solidFill>
                  <a:srgbClr val="000000"/>
                </a:solidFill>
                <a:latin typeface="Arial"/>
                <a:ea typeface="DejaVu Sans"/>
              </a:endParaRPr>
            </a:p>
          </p:txBody>
        </p:sp>
        <p:sp>
          <p:nvSpPr>
            <p:cNvPr id="1949" name="Google Shape;1954;p64"/>
            <p:cNvSpPr/>
            <p:nvPr/>
          </p:nvSpPr>
          <p:spPr>
            <a:xfrm>
              <a:off x="1261800" y="3161160"/>
              <a:ext cx="235080" cy="48240"/>
            </a:xfrm>
            <a:custGeom>
              <a:avLst/>
              <a:gdLst>
                <a:gd name="textAreaLeft" fmla="*/ 0 w 235080"/>
                <a:gd name="textAreaRight" fmla="*/ 236160 w 235080"/>
                <a:gd name="textAreaTop" fmla="*/ 0 h 48240"/>
                <a:gd name="textAreaBottom" fmla="*/ 49320 h 48240"/>
              </a:gdLst>
              <a:ahLst/>
              <a:rect l="textAreaLeft" t="textAreaTop" r="textAreaRight" b="textAreaBottom"/>
              <a:pathLst>
                <a:path w="9441" h="1969">
                  <a:moveTo>
                    <a:pt x="4704" y="0"/>
                  </a:moveTo>
                  <a:cubicBezTo>
                    <a:pt x="1835" y="0"/>
                    <a:pt x="1" y="667"/>
                    <a:pt x="1" y="1001"/>
                  </a:cubicBezTo>
                  <a:cubicBezTo>
                    <a:pt x="1" y="1335"/>
                    <a:pt x="1835" y="1968"/>
                    <a:pt x="4704" y="1968"/>
                  </a:cubicBezTo>
                  <a:cubicBezTo>
                    <a:pt x="7606" y="1968"/>
                    <a:pt x="9441" y="1335"/>
                    <a:pt x="9441" y="1001"/>
                  </a:cubicBezTo>
                  <a:cubicBezTo>
                    <a:pt x="9441" y="667"/>
                    <a:pt x="7606" y="0"/>
                    <a:pt x="4704" y="0"/>
                  </a:cubicBezTo>
                  <a:close/>
                </a:path>
              </a:pathLst>
            </a:custGeom>
            <a:solidFill>
              <a:srgbClr val="e8b15a"/>
            </a:solidFill>
            <a:ln w="0">
              <a:noFill/>
            </a:ln>
          </p:spPr>
          <p:style>
            <a:lnRef idx="0"/>
            <a:fillRef idx="0"/>
            <a:effectRef idx="0"/>
            <a:fontRef idx="minor"/>
          </p:style>
          <p:txBody>
            <a:bodyPr lIns="90000" rIns="90000" tIns="49680" bIns="49680" anchor="ctr">
              <a:noAutofit/>
            </a:bodyPr>
            <a:p>
              <a:pPr>
                <a:lnSpc>
                  <a:spcPct val="100000"/>
                </a:lnSpc>
              </a:pPr>
              <a:endParaRPr b="0" lang="en-US" sz="1400" spc="-1" strike="noStrike">
                <a:solidFill>
                  <a:srgbClr val="000000"/>
                </a:solidFill>
                <a:latin typeface="Arial"/>
                <a:ea typeface="DejaVu Sans"/>
              </a:endParaRPr>
            </a:p>
          </p:txBody>
        </p:sp>
        <p:sp>
          <p:nvSpPr>
            <p:cNvPr id="1950" name="Google Shape;1955;p64"/>
            <p:cNvSpPr/>
            <p:nvPr/>
          </p:nvSpPr>
          <p:spPr>
            <a:xfrm>
              <a:off x="1169280" y="3102120"/>
              <a:ext cx="325080" cy="101520"/>
            </a:xfrm>
            <a:custGeom>
              <a:avLst/>
              <a:gdLst>
                <a:gd name="textAreaLeft" fmla="*/ 0 w 325080"/>
                <a:gd name="textAreaRight" fmla="*/ 326160 w 325080"/>
                <a:gd name="textAreaTop" fmla="*/ 0 h 101520"/>
                <a:gd name="textAreaBottom" fmla="*/ 102600 h 101520"/>
              </a:gdLst>
              <a:ahLst/>
              <a:rect l="textAreaLeft" t="textAreaTop" r="textAreaRight" b="textAreaBottom"/>
              <a:pathLst>
                <a:path w="13044" h="4104">
                  <a:moveTo>
                    <a:pt x="6539" y="1"/>
                  </a:moveTo>
                  <a:cubicBezTo>
                    <a:pt x="4437" y="1"/>
                    <a:pt x="2603" y="301"/>
                    <a:pt x="1402" y="735"/>
                  </a:cubicBezTo>
                  <a:lnTo>
                    <a:pt x="1" y="735"/>
                  </a:lnTo>
                  <a:lnTo>
                    <a:pt x="1" y="2203"/>
                  </a:lnTo>
                  <a:cubicBezTo>
                    <a:pt x="1" y="3237"/>
                    <a:pt x="2936" y="4104"/>
                    <a:pt x="6539" y="4104"/>
                  </a:cubicBezTo>
                  <a:cubicBezTo>
                    <a:pt x="10141" y="4104"/>
                    <a:pt x="13044" y="3237"/>
                    <a:pt x="13044" y="2203"/>
                  </a:cubicBezTo>
                  <a:lnTo>
                    <a:pt x="13044" y="735"/>
                  </a:lnTo>
                  <a:lnTo>
                    <a:pt x="11676" y="735"/>
                  </a:lnTo>
                  <a:cubicBezTo>
                    <a:pt x="10475" y="301"/>
                    <a:pt x="8607" y="1"/>
                    <a:pt x="6539" y="1"/>
                  </a:cubicBezTo>
                  <a:close/>
                </a:path>
              </a:pathLst>
            </a:custGeom>
            <a:solidFill>
              <a:srgbClr val="d7a350"/>
            </a:solidFill>
            <a:ln w="0">
              <a:noFill/>
            </a:ln>
          </p:spPr>
          <p:style>
            <a:lnRef idx="0"/>
            <a:fillRef idx="0"/>
            <a:effectRef idx="0"/>
            <a:fontRef idx="minor"/>
          </p:style>
          <p:txBody>
            <a:bodyPr lIns="90000" rIns="90000" tIns="102960" bIns="102960" anchor="ctr">
              <a:noAutofit/>
            </a:bodyPr>
            <a:p>
              <a:pPr>
                <a:lnSpc>
                  <a:spcPct val="100000"/>
                </a:lnSpc>
              </a:pPr>
              <a:endParaRPr b="0" lang="en-US" sz="1400" spc="-1" strike="noStrike">
                <a:solidFill>
                  <a:srgbClr val="000000"/>
                </a:solidFill>
                <a:latin typeface="Arial"/>
                <a:ea typeface="DejaVu Sans"/>
              </a:endParaRPr>
            </a:p>
          </p:txBody>
        </p:sp>
        <p:sp>
          <p:nvSpPr>
            <p:cNvPr id="1951" name="Google Shape;1956;p64"/>
            <p:cNvSpPr/>
            <p:nvPr/>
          </p:nvSpPr>
          <p:spPr>
            <a:xfrm>
              <a:off x="1169280" y="3072600"/>
              <a:ext cx="325080" cy="93960"/>
            </a:xfrm>
            <a:custGeom>
              <a:avLst/>
              <a:gdLst>
                <a:gd name="textAreaLeft" fmla="*/ 0 w 325080"/>
                <a:gd name="textAreaRight" fmla="*/ 326160 w 325080"/>
                <a:gd name="textAreaTop" fmla="*/ 0 h 93960"/>
                <a:gd name="textAreaBottom" fmla="*/ 95040 h 93960"/>
              </a:gdLst>
              <a:ahLst/>
              <a:rect l="textAreaLeft" t="textAreaTop" r="textAreaRight" b="textAreaBottom"/>
              <a:pathLst>
                <a:path w="13044" h="3804">
                  <a:moveTo>
                    <a:pt x="6539" y="0"/>
                  </a:moveTo>
                  <a:cubicBezTo>
                    <a:pt x="2936" y="0"/>
                    <a:pt x="1" y="868"/>
                    <a:pt x="1" y="1902"/>
                  </a:cubicBezTo>
                  <a:cubicBezTo>
                    <a:pt x="1" y="2936"/>
                    <a:pt x="2936" y="3803"/>
                    <a:pt x="6539" y="3803"/>
                  </a:cubicBezTo>
                  <a:cubicBezTo>
                    <a:pt x="10141" y="3803"/>
                    <a:pt x="13044" y="2936"/>
                    <a:pt x="13044" y="1902"/>
                  </a:cubicBezTo>
                  <a:cubicBezTo>
                    <a:pt x="13044" y="868"/>
                    <a:pt x="10141" y="0"/>
                    <a:pt x="6539" y="0"/>
                  </a:cubicBezTo>
                  <a:close/>
                </a:path>
              </a:pathLst>
            </a:custGeom>
            <a:solidFill>
              <a:schemeClr val="dk2"/>
            </a:solidFill>
            <a:ln w="0">
              <a:noFill/>
            </a:ln>
          </p:spPr>
          <p:style>
            <a:lnRef idx="0"/>
            <a:fillRef idx="0"/>
            <a:effectRef idx="0"/>
            <a:fontRef idx="minor"/>
          </p:style>
          <p:txBody>
            <a:bodyPr lIns="90000" rIns="90000" tIns="95040" bIns="95040" anchor="ctr">
              <a:noAutofit/>
            </a:bodyPr>
            <a:p>
              <a:pPr>
                <a:lnSpc>
                  <a:spcPct val="100000"/>
                </a:lnSpc>
              </a:pPr>
              <a:endParaRPr b="0" lang="en-US" sz="1400" spc="-1" strike="noStrike">
                <a:solidFill>
                  <a:srgbClr val="000000"/>
                </a:solidFill>
                <a:latin typeface="Arial"/>
                <a:ea typeface="DejaVu Sans"/>
              </a:endParaRPr>
            </a:p>
          </p:txBody>
        </p:sp>
        <p:sp>
          <p:nvSpPr>
            <p:cNvPr id="1952" name="Google Shape;1957;p64"/>
            <p:cNvSpPr/>
            <p:nvPr/>
          </p:nvSpPr>
          <p:spPr>
            <a:xfrm>
              <a:off x="1214280" y="3096000"/>
              <a:ext cx="235080" cy="47160"/>
            </a:xfrm>
            <a:custGeom>
              <a:avLst/>
              <a:gdLst>
                <a:gd name="textAreaLeft" fmla="*/ 0 w 235080"/>
                <a:gd name="textAreaRight" fmla="*/ 236160 w 235080"/>
                <a:gd name="textAreaTop" fmla="*/ 0 h 47160"/>
                <a:gd name="textAreaBottom" fmla="*/ 48240 h 47160"/>
              </a:gdLst>
              <a:ahLst/>
              <a:rect l="textAreaLeft" t="textAreaTop" r="textAreaRight" b="textAreaBottom"/>
              <a:pathLst>
                <a:path w="9441" h="1936">
                  <a:moveTo>
                    <a:pt x="4737" y="0"/>
                  </a:moveTo>
                  <a:cubicBezTo>
                    <a:pt x="1835" y="0"/>
                    <a:pt x="0" y="634"/>
                    <a:pt x="0" y="968"/>
                  </a:cubicBezTo>
                  <a:cubicBezTo>
                    <a:pt x="0" y="1301"/>
                    <a:pt x="1835" y="1935"/>
                    <a:pt x="4737" y="1935"/>
                  </a:cubicBezTo>
                  <a:cubicBezTo>
                    <a:pt x="7606" y="1935"/>
                    <a:pt x="9440" y="1301"/>
                    <a:pt x="9440" y="968"/>
                  </a:cubicBezTo>
                  <a:cubicBezTo>
                    <a:pt x="9440" y="634"/>
                    <a:pt x="7606" y="0"/>
                    <a:pt x="4737" y="0"/>
                  </a:cubicBezTo>
                  <a:close/>
                </a:path>
              </a:pathLst>
            </a:custGeom>
            <a:solidFill>
              <a:srgbClr val="e8b15a"/>
            </a:solidFill>
            <a:ln w="0">
              <a:noFill/>
            </a:ln>
          </p:spPr>
          <p:style>
            <a:lnRef idx="0"/>
            <a:fillRef idx="0"/>
            <a:effectRef idx="0"/>
            <a:fontRef idx="minor"/>
          </p:style>
          <p:txBody>
            <a:bodyPr lIns="90000" rIns="90000" tIns="48240" bIns="48240" anchor="ctr">
              <a:noAutofit/>
            </a:bodyPr>
            <a:p>
              <a:pPr>
                <a:lnSpc>
                  <a:spcPct val="100000"/>
                </a:lnSpc>
              </a:pPr>
              <a:endParaRPr b="0" lang="en-US" sz="1400" spc="-1" strike="noStrike">
                <a:solidFill>
                  <a:srgbClr val="000000"/>
                </a:solidFill>
                <a:latin typeface="Arial"/>
                <a:ea typeface="DejaVu Sans"/>
              </a:endParaRPr>
            </a:p>
          </p:txBody>
        </p:sp>
        <p:sp>
          <p:nvSpPr>
            <p:cNvPr id="1953" name="Google Shape;1958;p64"/>
            <p:cNvSpPr/>
            <p:nvPr/>
          </p:nvSpPr>
          <p:spPr>
            <a:xfrm>
              <a:off x="1169280" y="3036960"/>
              <a:ext cx="325080" cy="100800"/>
            </a:xfrm>
            <a:custGeom>
              <a:avLst/>
              <a:gdLst>
                <a:gd name="textAreaLeft" fmla="*/ 0 w 325080"/>
                <a:gd name="textAreaRight" fmla="*/ 326160 w 325080"/>
                <a:gd name="textAreaTop" fmla="*/ 0 h 100800"/>
                <a:gd name="textAreaBottom" fmla="*/ 101880 h 100800"/>
              </a:gdLst>
              <a:ahLst/>
              <a:rect l="textAreaLeft" t="textAreaTop" r="textAreaRight" b="textAreaBottom"/>
              <a:pathLst>
                <a:path w="13044" h="4070">
                  <a:moveTo>
                    <a:pt x="6539" y="0"/>
                  </a:moveTo>
                  <a:cubicBezTo>
                    <a:pt x="4437" y="0"/>
                    <a:pt x="2603" y="267"/>
                    <a:pt x="1402" y="701"/>
                  </a:cubicBezTo>
                  <a:lnTo>
                    <a:pt x="1" y="701"/>
                  </a:lnTo>
                  <a:lnTo>
                    <a:pt x="1" y="2168"/>
                  </a:lnTo>
                  <a:cubicBezTo>
                    <a:pt x="1" y="3236"/>
                    <a:pt x="2936" y="4070"/>
                    <a:pt x="6539" y="4070"/>
                  </a:cubicBezTo>
                  <a:cubicBezTo>
                    <a:pt x="10141" y="4070"/>
                    <a:pt x="13044" y="3236"/>
                    <a:pt x="13044" y="2168"/>
                  </a:cubicBezTo>
                  <a:lnTo>
                    <a:pt x="13044" y="701"/>
                  </a:lnTo>
                  <a:lnTo>
                    <a:pt x="11676" y="701"/>
                  </a:lnTo>
                  <a:cubicBezTo>
                    <a:pt x="10475" y="267"/>
                    <a:pt x="8607" y="0"/>
                    <a:pt x="6539" y="0"/>
                  </a:cubicBezTo>
                  <a:close/>
                </a:path>
              </a:pathLst>
            </a:custGeom>
            <a:solidFill>
              <a:srgbClr val="d7a350"/>
            </a:solidFill>
            <a:ln w="0">
              <a:noFill/>
            </a:ln>
          </p:spPr>
          <p:style>
            <a:lnRef idx="0"/>
            <a:fillRef idx="0"/>
            <a:effectRef idx="0"/>
            <a:fontRef idx="minor"/>
          </p:style>
          <p:txBody>
            <a:bodyPr lIns="90000" rIns="90000" tIns="102240" bIns="102240" anchor="ctr">
              <a:noAutofit/>
            </a:bodyPr>
            <a:p>
              <a:pPr>
                <a:lnSpc>
                  <a:spcPct val="100000"/>
                </a:lnSpc>
              </a:pPr>
              <a:endParaRPr b="0" lang="en-US" sz="1400" spc="-1" strike="noStrike">
                <a:solidFill>
                  <a:srgbClr val="000000"/>
                </a:solidFill>
                <a:latin typeface="Arial"/>
                <a:ea typeface="DejaVu Sans"/>
              </a:endParaRPr>
            </a:p>
          </p:txBody>
        </p:sp>
        <p:sp>
          <p:nvSpPr>
            <p:cNvPr id="1954" name="Google Shape;1959;p64"/>
            <p:cNvSpPr/>
            <p:nvPr/>
          </p:nvSpPr>
          <p:spPr>
            <a:xfrm>
              <a:off x="1169280" y="3007800"/>
              <a:ext cx="325080" cy="93240"/>
            </a:xfrm>
            <a:custGeom>
              <a:avLst/>
              <a:gdLst>
                <a:gd name="textAreaLeft" fmla="*/ 0 w 325080"/>
                <a:gd name="textAreaRight" fmla="*/ 326160 w 325080"/>
                <a:gd name="textAreaTop" fmla="*/ 0 h 93240"/>
                <a:gd name="textAreaBottom" fmla="*/ 94320 h 93240"/>
              </a:gdLst>
              <a:ahLst/>
              <a:rect l="textAreaLeft" t="textAreaTop" r="textAreaRight" b="textAreaBottom"/>
              <a:pathLst>
                <a:path w="13044" h="3770">
                  <a:moveTo>
                    <a:pt x="6539" y="1"/>
                  </a:moveTo>
                  <a:cubicBezTo>
                    <a:pt x="2936" y="1"/>
                    <a:pt x="1" y="835"/>
                    <a:pt x="1" y="1869"/>
                  </a:cubicBezTo>
                  <a:cubicBezTo>
                    <a:pt x="1" y="2936"/>
                    <a:pt x="2936" y="3770"/>
                    <a:pt x="6539" y="3770"/>
                  </a:cubicBezTo>
                  <a:cubicBezTo>
                    <a:pt x="10141" y="3770"/>
                    <a:pt x="13044" y="2936"/>
                    <a:pt x="13044" y="1869"/>
                  </a:cubicBezTo>
                  <a:cubicBezTo>
                    <a:pt x="13044" y="835"/>
                    <a:pt x="10141" y="1"/>
                    <a:pt x="6539" y="1"/>
                  </a:cubicBezTo>
                  <a:close/>
                </a:path>
              </a:pathLst>
            </a:custGeom>
            <a:solidFill>
              <a:schemeClr val="dk2"/>
            </a:solidFill>
            <a:ln w="0">
              <a:noFill/>
            </a:ln>
          </p:spPr>
          <p:style>
            <a:lnRef idx="0"/>
            <a:fillRef idx="0"/>
            <a:effectRef idx="0"/>
            <a:fontRef idx="minor"/>
          </p:style>
          <p:txBody>
            <a:bodyPr lIns="90000" rIns="90000" tIns="94320" bIns="94320" anchor="ctr">
              <a:noAutofit/>
            </a:bodyPr>
            <a:p>
              <a:pPr>
                <a:lnSpc>
                  <a:spcPct val="100000"/>
                </a:lnSpc>
              </a:pPr>
              <a:endParaRPr b="0" lang="en-US" sz="1400" spc="-1" strike="noStrike">
                <a:solidFill>
                  <a:srgbClr val="000000"/>
                </a:solidFill>
                <a:latin typeface="Arial"/>
                <a:ea typeface="DejaVu Sans"/>
              </a:endParaRPr>
            </a:p>
          </p:txBody>
        </p:sp>
        <p:sp>
          <p:nvSpPr>
            <p:cNvPr id="1955" name="Google Shape;1960;p64"/>
            <p:cNvSpPr/>
            <p:nvPr/>
          </p:nvSpPr>
          <p:spPr>
            <a:xfrm>
              <a:off x="1214280" y="3030120"/>
              <a:ext cx="235080" cy="48240"/>
            </a:xfrm>
            <a:custGeom>
              <a:avLst/>
              <a:gdLst>
                <a:gd name="textAreaLeft" fmla="*/ 0 w 235080"/>
                <a:gd name="textAreaRight" fmla="*/ 236160 w 235080"/>
                <a:gd name="textAreaTop" fmla="*/ 0 h 48240"/>
                <a:gd name="textAreaBottom" fmla="*/ 49320 h 48240"/>
              </a:gdLst>
              <a:ahLst/>
              <a:rect l="textAreaLeft" t="textAreaTop" r="textAreaRight" b="textAreaBottom"/>
              <a:pathLst>
                <a:path w="9441" h="1969">
                  <a:moveTo>
                    <a:pt x="4737" y="0"/>
                  </a:moveTo>
                  <a:cubicBezTo>
                    <a:pt x="1835" y="0"/>
                    <a:pt x="0" y="634"/>
                    <a:pt x="0" y="968"/>
                  </a:cubicBezTo>
                  <a:cubicBezTo>
                    <a:pt x="0" y="1301"/>
                    <a:pt x="1835" y="1968"/>
                    <a:pt x="4737" y="1968"/>
                  </a:cubicBezTo>
                  <a:cubicBezTo>
                    <a:pt x="7606" y="1968"/>
                    <a:pt x="9440" y="1301"/>
                    <a:pt x="9440" y="968"/>
                  </a:cubicBezTo>
                  <a:cubicBezTo>
                    <a:pt x="9440" y="634"/>
                    <a:pt x="7606" y="0"/>
                    <a:pt x="4737" y="0"/>
                  </a:cubicBezTo>
                  <a:close/>
                </a:path>
              </a:pathLst>
            </a:custGeom>
            <a:solidFill>
              <a:srgbClr val="e8b15a"/>
            </a:solidFill>
            <a:ln w="0">
              <a:noFill/>
            </a:ln>
          </p:spPr>
          <p:style>
            <a:lnRef idx="0"/>
            <a:fillRef idx="0"/>
            <a:effectRef idx="0"/>
            <a:fontRef idx="minor"/>
          </p:style>
          <p:txBody>
            <a:bodyPr lIns="90000" rIns="90000" tIns="49680" bIns="49680" anchor="ctr">
              <a:noAutofit/>
            </a:bodyPr>
            <a:p>
              <a:pPr>
                <a:lnSpc>
                  <a:spcPct val="100000"/>
                </a:lnSpc>
              </a:pPr>
              <a:endParaRPr b="0" lang="en-US" sz="1400" spc="-1" strike="noStrike">
                <a:solidFill>
                  <a:srgbClr val="000000"/>
                </a:solidFill>
                <a:latin typeface="Arial"/>
                <a:ea typeface="DejaVu Sans"/>
              </a:endParaRPr>
            </a:p>
          </p:txBody>
        </p:sp>
        <p:sp>
          <p:nvSpPr>
            <p:cNvPr id="1956" name="Google Shape;1961;p64"/>
            <p:cNvSpPr/>
            <p:nvPr/>
          </p:nvSpPr>
          <p:spPr>
            <a:xfrm>
              <a:off x="1200240" y="2971080"/>
              <a:ext cx="325080" cy="100800"/>
            </a:xfrm>
            <a:custGeom>
              <a:avLst/>
              <a:gdLst>
                <a:gd name="textAreaLeft" fmla="*/ 0 w 325080"/>
                <a:gd name="textAreaRight" fmla="*/ 326160 w 325080"/>
                <a:gd name="textAreaTop" fmla="*/ 0 h 100800"/>
                <a:gd name="textAreaBottom" fmla="*/ 101880 h 100800"/>
              </a:gdLst>
              <a:ahLst/>
              <a:rect l="textAreaLeft" t="textAreaTop" r="textAreaRight" b="textAreaBottom"/>
              <a:pathLst>
                <a:path w="13043" h="4071">
                  <a:moveTo>
                    <a:pt x="6538" y="1"/>
                  </a:moveTo>
                  <a:cubicBezTo>
                    <a:pt x="4437" y="1"/>
                    <a:pt x="2602" y="268"/>
                    <a:pt x="1401" y="735"/>
                  </a:cubicBezTo>
                  <a:lnTo>
                    <a:pt x="0" y="735"/>
                  </a:lnTo>
                  <a:lnTo>
                    <a:pt x="0" y="2202"/>
                  </a:lnTo>
                  <a:cubicBezTo>
                    <a:pt x="0" y="3237"/>
                    <a:pt x="2936" y="4070"/>
                    <a:pt x="6538" y="4070"/>
                  </a:cubicBezTo>
                  <a:cubicBezTo>
                    <a:pt x="10107" y="4070"/>
                    <a:pt x="13043" y="3237"/>
                    <a:pt x="13043" y="2202"/>
                  </a:cubicBezTo>
                  <a:lnTo>
                    <a:pt x="13043" y="735"/>
                  </a:lnTo>
                  <a:lnTo>
                    <a:pt x="11642" y="735"/>
                  </a:lnTo>
                  <a:cubicBezTo>
                    <a:pt x="10474" y="268"/>
                    <a:pt x="8606" y="1"/>
                    <a:pt x="6538" y="1"/>
                  </a:cubicBezTo>
                  <a:close/>
                </a:path>
              </a:pathLst>
            </a:custGeom>
            <a:solidFill>
              <a:srgbClr val="d7a350"/>
            </a:solidFill>
            <a:ln w="0">
              <a:noFill/>
            </a:ln>
          </p:spPr>
          <p:style>
            <a:lnRef idx="0"/>
            <a:fillRef idx="0"/>
            <a:effectRef idx="0"/>
            <a:fontRef idx="minor"/>
          </p:style>
          <p:txBody>
            <a:bodyPr lIns="90000" rIns="90000" tIns="102240" bIns="102240" anchor="ctr">
              <a:noAutofit/>
            </a:bodyPr>
            <a:p>
              <a:pPr>
                <a:lnSpc>
                  <a:spcPct val="100000"/>
                </a:lnSpc>
              </a:pPr>
              <a:endParaRPr b="0" lang="en-US" sz="1400" spc="-1" strike="noStrike">
                <a:solidFill>
                  <a:srgbClr val="000000"/>
                </a:solidFill>
                <a:latin typeface="Arial"/>
                <a:ea typeface="DejaVu Sans"/>
              </a:endParaRPr>
            </a:p>
          </p:txBody>
        </p:sp>
        <p:sp>
          <p:nvSpPr>
            <p:cNvPr id="1957" name="Google Shape;1962;p64"/>
            <p:cNvSpPr/>
            <p:nvPr/>
          </p:nvSpPr>
          <p:spPr>
            <a:xfrm>
              <a:off x="1200240" y="2941920"/>
              <a:ext cx="325080" cy="93240"/>
            </a:xfrm>
            <a:custGeom>
              <a:avLst/>
              <a:gdLst>
                <a:gd name="textAreaLeft" fmla="*/ 0 w 325080"/>
                <a:gd name="textAreaRight" fmla="*/ 326160 w 325080"/>
                <a:gd name="textAreaTop" fmla="*/ 0 h 93240"/>
                <a:gd name="textAreaBottom" fmla="*/ 94320 h 93240"/>
              </a:gdLst>
              <a:ahLst/>
              <a:rect l="textAreaLeft" t="textAreaTop" r="textAreaRight" b="textAreaBottom"/>
              <a:pathLst>
                <a:path w="13043" h="3770">
                  <a:moveTo>
                    <a:pt x="6538" y="0"/>
                  </a:moveTo>
                  <a:cubicBezTo>
                    <a:pt x="2936" y="0"/>
                    <a:pt x="0" y="834"/>
                    <a:pt x="0" y="1902"/>
                  </a:cubicBezTo>
                  <a:cubicBezTo>
                    <a:pt x="0" y="2936"/>
                    <a:pt x="2936" y="3770"/>
                    <a:pt x="6538" y="3770"/>
                  </a:cubicBezTo>
                  <a:cubicBezTo>
                    <a:pt x="10107" y="3770"/>
                    <a:pt x="13043" y="2936"/>
                    <a:pt x="13043" y="1902"/>
                  </a:cubicBezTo>
                  <a:cubicBezTo>
                    <a:pt x="13043" y="834"/>
                    <a:pt x="10107" y="0"/>
                    <a:pt x="6538" y="0"/>
                  </a:cubicBezTo>
                  <a:close/>
                </a:path>
              </a:pathLst>
            </a:custGeom>
            <a:solidFill>
              <a:schemeClr val="dk2"/>
            </a:solidFill>
            <a:ln w="0">
              <a:noFill/>
            </a:ln>
          </p:spPr>
          <p:style>
            <a:lnRef idx="0"/>
            <a:fillRef idx="0"/>
            <a:effectRef idx="0"/>
            <a:fontRef idx="minor"/>
          </p:style>
          <p:txBody>
            <a:bodyPr lIns="90000" rIns="90000" tIns="94320" bIns="94320" anchor="ctr">
              <a:noAutofit/>
            </a:bodyPr>
            <a:p>
              <a:pPr>
                <a:lnSpc>
                  <a:spcPct val="100000"/>
                </a:lnSpc>
              </a:pPr>
              <a:endParaRPr b="0" lang="en-US" sz="1400" spc="-1" strike="noStrike">
                <a:solidFill>
                  <a:srgbClr val="000000"/>
                </a:solidFill>
                <a:latin typeface="Arial"/>
                <a:ea typeface="DejaVu Sans"/>
              </a:endParaRPr>
            </a:p>
          </p:txBody>
        </p:sp>
        <p:sp>
          <p:nvSpPr>
            <p:cNvPr id="1958" name="Google Shape;1963;p64"/>
            <p:cNvSpPr/>
            <p:nvPr/>
          </p:nvSpPr>
          <p:spPr>
            <a:xfrm>
              <a:off x="1245240" y="2964240"/>
              <a:ext cx="235080" cy="48240"/>
            </a:xfrm>
            <a:custGeom>
              <a:avLst/>
              <a:gdLst>
                <a:gd name="textAreaLeft" fmla="*/ 0 w 235080"/>
                <a:gd name="textAreaRight" fmla="*/ 236160 w 235080"/>
                <a:gd name="textAreaTop" fmla="*/ 0 h 48240"/>
                <a:gd name="textAreaBottom" fmla="*/ 49320 h 48240"/>
              </a:gdLst>
              <a:ahLst/>
              <a:rect l="textAreaLeft" t="textAreaTop" r="textAreaRight" b="textAreaBottom"/>
              <a:pathLst>
                <a:path w="9441" h="1969">
                  <a:moveTo>
                    <a:pt x="4737" y="0"/>
                  </a:moveTo>
                  <a:cubicBezTo>
                    <a:pt x="1835" y="0"/>
                    <a:pt x="0" y="667"/>
                    <a:pt x="0" y="1001"/>
                  </a:cubicBezTo>
                  <a:cubicBezTo>
                    <a:pt x="0" y="1334"/>
                    <a:pt x="1835" y="1968"/>
                    <a:pt x="4737" y="1968"/>
                  </a:cubicBezTo>
                  <a:cubicBezTo>
                    <a:pt x="7606" y="1968"/>
                    <a:pt x="9440" y="1334"/>
                    <a:pt x="9440" y="1001"/>
                  </a:cubicBezTo>
                  <a:cubicBezTo>
                    <a:pt x="9440" y="667"/>
                    <a:pt x="7606" y="0"/>
                    <a:pt x="4737" y="0"/>
                  </a:cubicBezTo>
                  <a:close/>
                </a:path>
              </a:pathLst>
            </a:custGeom>
            <a:solidFill>
              <a:srgbClr val="e8b15a"/>
            </a:solidFill>
            <a:ln w="0">
              <a:noFill/>
            </a:ln>
          </p:spPr>
          <p:style>
            <a:lnRef idx="0"/>
            <a:fillRef idx="0"/>
            <a:effectRef idx="0"/>
            <a:fontRef idx="minor"/>
          </p:style>
          <p:txBody>
            <a:bodyPr lIns="90000" rIns="90000" tIns="49680" bIns="49680" anchor="ctr">
              <a:noAutofit/>
            </a:bodyPr>
            <a:p>
              <a:pPr>
                <a:lnSpc>
                  <a:spcPct val="100000"/>
                </a:lnSpc>
              </a:pPr>
              <a:endParaRPr b="0" lang="en-US" sz="1400" spc="-1" strike="noStrike">
                <a:solidFill>
                  <a:srgbClr val="000000"/>
                </a:solidFill>
                <a:latin typeface="Arial"/>
                <a:ea typeface="DejaVu Sans"/>
              </a:endParaRPr>
            </a:p>
          </p:txBody>
        </p:sp>
        <p:sp>
          <p:nvSpPr>
            <p:cNvPr id="1959" name="Google Shape;1964;p64"/>
            <p:cNvSpPr/>
            <p:nvPr/>
          </p:nvSpPr>
          <p:spPr>
            <a:xfrm>
              <a:off x="1169280" y="2905200"/>
              <a:ext cx="325080" cy="101520"/>
            </a:xfrm>
            <a:custGeom>
              <a:avLst/>
              <a:gdLst>
                <a:gd name="textAreaLeft" fmla="*/ 0 w 325080"/>
                <a:gd name="textAreaRight" fmla="*/ 326160 w 325080"/>
                <a:gd name="textAreaTop" fmla="*/ 0 h 101520"/>
                <a:gd name="textAreaBottom" fmla="*/ 102600 h 101520"/>
              </a:gdLst>
              <a:ahLst/>
              <a:rect l="textAreaLeft" t="textAreaTop" r="textAreaRight" b="textAreaBottom"/>
              <a:pathLst>
                <a:path w="13044" h="4104">
                  <a:moveTo>
                    <a:pt x="6539" y="1"/>
                  </a:moveTo>
                  <a:cubicBezTo>
                    <a:pt x="4437" y="1"/>
                    <a:pt x="2603" y="301"/>
                    <a:pt x="1402" y="735"/>
                  </a:cubicBezTo>
                  <a:lnTo>
                    <a:pt x="1" y="735"/>
                  </a:lnTo>
                  <a:lnTo>
                    <a:pt x="1" y="2202"/>
                  </a:lnTo>
                  <a:cubicBezTo>
                    <a:pt x="1" y="3236"/>
                    <a:pt x="2936" y="4104"/>
                    <a:pt x="6539" y="4104"/>
                  </a:cubicBezTo>
                  <a:cubicBezTo>
                    <a:pt x="10141" y="4104"/>
                    <a:pt x="13044" y="3236"/>
                    <a:pt x="13044" y="2202"/>
                  </a:cubicBezTo>
                  <a:lnTo>
                    <a:pt x="13044" y="735"/>
                  </a:lnTo>
                  <a:lnTo>
                    <a:pt x="11676" y="735"/>
                  </a:lnTo>
                  <a:cubicBezTo>
                    <a:pt x="10475" y="301"/>
                    <a:pt x="8607" y="1"/>
                    <a:pt x="6539" y="1"/>
                  </a:cubicBezTo>
                  <a:close/>
                </a:path>
              </a:pathLst>
            </a:custGeom>
            <a:solidFill>
              <a:srgbClr val="d7a350"/>
            </a:solidFill>
            <a:ln w="0">
              <a:noFill/>
            </a:ln>
          </p:spPr>
          <p:style>
            <a:lnRef idx="0"/>
            <a:fillRef idx="0"/>
            <a:effectRef idx="0"/>
            <a:fontRef idx="minor"/>
          </p:style>
          <p:txBody>
            <a:bodyPr lIns="90000" rIns="90000" tIns="102960" bIns="102960" anchor="ctr">
              <a:noAutofit/>
            </a:bodyPr>
            <a:p>
              <a:pPr>
                <a:lnSpc>
                  <a:spcPct val="100000"/>
                </a:lnSpc>
              </a:pPr>
              <a:endParaRPr b="0" lang="en-US" sz="1400" spc="-1" strike="noStrike">
                <a:solidFill>
                  <a:srgbClr val="000000"/>
                </a:solidFill>
                <a:latin typeface="Arial"/>
                <a:ea typeface="DejaVu Sans"/>
              </a:endParaRPr>
            </a:p>
          </p:txBody>
        </p:sp>
        <p:sp>
          <p:nvSpPr>
            <p:cNvPr id="1960" name="Google Shape;1965;p64"/>
            <p:cNvSpPr/>
            <p:nvPr/>
          </p:nvSpPr>
          <p:spPr>
            <a:xfrm>
              <a:off x="1169280" y="2876040"/>
              <a:ext cx="325080" cy="93960"/>
            </a:xfrm>
            <a:custGeom>
              <a:avLst/>
              <a:gdLst>
                <a:gd name="textAreaLeft" fmla="*/ 0 w 325080"/>
                <a:gd name="textAreaRight" fmla="*/ 326160 w 325080"/>
                <a:gd name="textAreaTop" fmla="*/ 0 h 93960"/>
                <a:gd name="textAreaBottom" fmla="*/ 95040 h 93960"/>
              </a:gdLst>
              <a:ahLst/>
              <a:rect l="textAreaLeft" t="textAreaTop" r="textAreaRight" b="textAreaBottom"/>
              <a:pathLst>
                <a:path w="13044" h="3803">
                  <a:moveTo>
                    <a:pt x="6539" y="0"/>
                  </a:moveTo>
                  <a:cubicBezTo>
                    <a:pt x="2936" y="0"/>
                    <a:pt x="1" y="867"/>
                    <a:pt x="1" y="1902"/>
                  </a:cubicBezTo>
                  <a:cubicBezTo>
                    <a:pt x="1" y="2936"/>
                    <a:pt x="2936" y="3803"/>
                    <a:pt x="6539" y="3803"/>
                  </a:cubicBezTo>
                  <a:cubicBezTo>
                    <a:pt x="10141" y="3803"/>
                    <a:pt x="13044" y="2936"/>
                    <a:pt x="13044" y="1902"/>
                  </a:cubicBezTo>
                  <a:cubicBezTo>
                    <a:pt x="13044" y="867"/>
                    <a:pt x="10141" y="0"/>
                    <a:pt x="6539" y="0"/>
                  </a:cubicBezTo>
                  <a:close/>
                </a:path>
              </a:pathLst>
            </a:custGeom>
            <a:solidFill>
              <a:schemeClr val="dk2"/>
            </a:solidFill>
            <a:ln w="0">
              <a:noFill/>
            </a:ln>
          </p:spPr>
          <p:style>
            <a:lnRef idx="0"/>
            <a:fillRef idx="0"/>
            <a:effectRef idx="0"/>
            <a:fontRef idx="minor"/>
          </p:style>
          <p:txBody>
            <a:bodyPr lIns="90000" rIns="90000" tIns="95040" bIns="95040" anchor="ctr">
              <a:noAutofit/>
            </a:bodyPr>
            <a:p>
              <a:pPr>
                <a:lnSpc>
                  <a:spcPct val="100000"/>
                </a:lnSpc>
              </a:pPr>
              <a:endParaRPr b="0" lang="en-US" sz="1400" spc="-1" strike="noStrike">
                <a:solidFill>
                  <a:srgbClr val="000000"/>
                </a:solidFill>
                <a:latin typeface="Arial"/>
                <a:ea typeface="DejaVu Sans"/>
              </a:endParaRPr>
            </a:p>
          </p:txBody>
        </p:sp>
        <p:sp>
          <p:nvSpPr>
            <p:cNvPr id="1961" name="Google Shape;1966;p64"/>
            <p:cNvSpPr/>
            <p:nvPr/>
          </p:nvSpPr>
          <p:spPr>
            <a:xfrm>
              <a:off x="1214280" y="2899440"/>
              <a:ext cx="235080" cy="47160"/>
            </a:xfrm>
            <a:custGeom>
              <a:avLst/>
              <a:gdLst>
                <a:gd name="textAreaLeft" fmla="*/ 0 w 235080"/>
                <a:gd name="textAreaRight" fmla="*/ 236160 w 235080"/>
                <a:gd name="textAreaTop" fmla="*/ 0 h 47160"/>
                <a:gd name="textAreaBottom" fmla="*/ 48240 h 47160"/>
              </a:gdLst>
              <a:ahLst/>
              <a:rect l="textAreaLeft" t="textAreaTop" r="textAreaRight" b="textAreaBottom"/>
              <a:pathLst>
                <a:path w="9441" h="1935">
                  <a:moveTo>
                    <a:pt x="4737" y="0"/>
                  </a:moveTo>
                  <a:cubicBezTo>
                    <a:pt x="1835" y="0"/>
                    <a:pt x="0" y="634"/>
                    <a:pt x="0" y="968"/>
                  </a:cubicBezTo>
                  <a:cubicBezTo>
                    <a:pt x="0" y="1301"/>
                    <a:pt x="1835" y="1935"/>
                    <a:pt x="4737" y="1935"/>
                  </a:cubicBezTo>
                  <a:cubicBezTo>
                    <a:pt x="7606" y="1935"/>
                    <a:pt x="9440" y="1301"/>
                    <a:pt x="9440" y="968"/>
                  </a:cubicBezTo>
                  <a:cubicBezTo>
                    <a:pt x="9440" y="634"/>
                    <a:pt x="7606" y="0"/>
                    <a:pt x="4737" y="0"/>
                  </a:cubicBezTo>
                  <a:close/>
                </a:path>
              </a:pathLst>
            </a:custGeom>
            <a:solidFill>
              <a:srgbClr val="e8b15a"/>
            </a:solidFill>
            <a:ln w="0">
              <a:noFill/>
            </a:ln>
          </p:spPr>
          <p:style>
            <a:lnRef idx="0"/>
            <a:fillRef idx="0"/>
            <a:effectRef idx="0"/>
            <a:fontRef idx="minor"/>
          </p:style>
          <p:txBody>
            <a:bodyPr lIns="90000" rIns="90000" tIns="48240" bIns="48240" anchor="ctr">
              <a:noAutofit/>
            </a:bodyPr>
            <a:p>
              <a:pPr>
                <a:lnSpc>
                  <a:spcPct val="100000"/>
                </a:lnSpc>
              </a:pPr>
              <a:endParaRPr b="0" lang="en-US" sz="1400" spc="-1" strike="noStrike">
                <a:solidFill>
                  <a:srgbClr val="000000"/>
                </a:solidFill>
                <a:latin typeface="Arial"/>
                <a:ea typeface="DejaVu Sans"/>
              </a:endParaRPr>
            </a:p>
          </p:txBody>
        </p:sp>
        <p:sp>
          <p:nvSpPr>
            <p:cNvPr id="1962" name="Google Shape;1967;p64"/>
            <p:cNvSpPr/>
            <p:nvPr/>
          </p:nvSpPr>
          <p:spPr>
            <a:xfrm>
              <a:off x="1662120" y="3835800"/>
              <a:ext cx="325080" cy="100800"/>
            </a:xfrm>
            <a:custGeom>
              <a:avLst/>
              <a:gdLst>
                <a:gd name="textAreaLeft" fmla="*/ 0 w 325080"/>
                <a:gd name="textAreaRight" fmla="*/ 326160 w 325080"/>
                <a:gd name="textAreaTop" fmla="*/ 0 h 100800"/>
                <a:gd name="textAreaBottom" fmla="*/ 101880 h 100800"/>
              </a:gdLst>
              <a:ahLst/>
              <a:rect l="textAreaLeft" t="textAreaTop" r="textAreaRight" b="textAreaBottom"/>
              <a:pathLst>
                <a:path w="13044" h="4070">
                  <a:moveTo>
                    <a:pt x="6539" y="0"/>
                  </a:moveTo>
                  <a:cubicBezTo>
                    <a:pt x="4437" y="0"/>
                    <a:pt x="2603" y="301"/>
                    <a:pt x="1402" y="734"/>
                  </a:cubicBezTo>
                  <a:lnTo>
                    <a:pt x="1" y="734"/>
                  </a:lnTo>
                  <a:lnTo>
                    <a:pt x="1" y="2202"/>
                  </a:lnTo>
                  <a:cubicBezTo>
                    <a:pt x="1" y="3236"/>
                    <a:pt x="2936" y="4070"/>
                    <a:pt x="6506" y="4070"/>
                  </a:cubicBezTo>
                  <a:cubicBezTo>
                    <a:pt x="10108" y="4070"/>
                    <a:pt x="13044" y="3236"/>
                    <a:pt x="13044" y="2202"/>
                  </a:cubicBezTo>
                  <a:lnTo>
                    <a:pt x="13044" y="734"/>
                  </a:lnTo>
                  <a:lnTo>
                    <a:pt x="11643" y="734"/>
                  </a:lnTo>
                  <a:cubicBezTo>
                    <a:pt x="10442" y="301"/>
                    <a:pt x="8607" y="0"/>
                    <a:pt x="6539" y="0"/>
                  </a:cubicBezTo>
                  <a:close/>
                </a:path>
              </a:pathLst>
            </a:custGeom>
            <a:solidFill>
              <a:srgbClr val="d7a350"/>
            </a:solidFill>
            <a:ln w="0">
              <a:noFill/>
            </a:ln>
          </p:spPr>
          <p:style>
            <a:lnRef idx="0"/>
            <a:fillRef idx="0"/>
            <a:effectRef idx="0"/>
            <a:fontRef idx="minor"/>
          </p:style>
          <p:txBody>
            <a:bodyPr lIns="90000" rIns="90000" tIns="102240" bIns="102240" anchor="ctr">
              <a:noAutofit/>
            </a:bodyPr>
            <a:p>
              <a:pPr>
                <a:lnSpc>
                  <a:spcPct val="100000"/>
                </a:lnSpc>
              </a:pPr>
              <a:endParaRPr b="0" lang="en-US" sz="1400" spc="-1" strike="noStrike">
                <a:solidFill>
                  <a:srgbClr val="000000"/>
                </a:solidFill>
                <a:latin typeface="Arial"/>
                <a:ea typeface="DejaVu Sans"/>
              </a:endParaRPr>
            </a:p>
          </p:txBody>
        </p:sp>
        <p:sp>
          <p:nvSpPr>
            <p:cNvPr id="1963" name="Google Shape;1968;p64"/>
            <p:cNvSpPr/>
            <p:nvPr/>
          </p:nvSpPr>
          <p:spPr>
            <a:xfrm>
              <a:off x="1662120" y="3806640"/>
              <a:ext cx="325080" cy="93240"/>
            </a:xfrm>
            <a:custGeom>
              <a:avLst/>
              <a:gdLst>
                <a:gd name="textAreaLeft" fmla="*/ 0 w 325080"/>
                <a:gd name="textAreaRight" fmla="*/ 326160 w 325080"/>
                <a:gd name="textAreaTop" fmla="*/ 0 h 93240"/>
                <a:gd name="textAreaBottom" fmla="*/ 94320 h 93240"/>
              </a:gdLst>
              <a:ahLst/>
              <a:rect l="textAreaLeft" t="textAreaTop" r="textAreaRight" b="textAreaBottom"/>
              <a:pathLst>
                <a:path w="13044" h="3771">
                  <a:moveTo>
                    <a:pt x="6539" y="1"/>
                  </a:moveTo>
                  <a:cubicBezTo>
                    <a:pt x="2936" y="1"/>
                    <a:pt x="1" y="835"/>
                    <a:pt x="1" y="1902"/>
                  </a:cubicBezTo>
                  <a:cubicBezTo>
                    <a:pt x="1" y="2936"/>
                    <a:pt x="2936" y="3770"/>
                    <a:pt x="6539" y="3770"/>
                  </a:cubicBezTo>
                  <a:cubicBezTo>
                    <a:pt x="10108" y="3770"/>
                    <a:pt x="13044" y="2936"/>
                    <a:pt x="13044" y="1902"/>
                  </a:cubicBezTo>
                  <a:cubicBezTo>
                    <a:pt x="13044" y="835"/>
                    <a:pt x="10108" y="1"/>
                    <a:pt x="6539" y="1"/>
                  </a:cubicBezTo>
                  <a:close/>
                </a:path>
              </a:pathLst>
            </a:custGeom>
            <a:solidFill>
              <a:schemeClr val="dk2"/>
            </a:solidFill>
            <a:ln w="0">
              <a:noFill/>
            </a:ln>
          </p:spPr>
          <p:style>
            <a:lnRef idx="0"/>
            <a:fillRef idx="0"/>
            <a:effectRef idx="0"/>
            <a:fontRef idx="minor"/>
          </p:style>
          <p:txBody>
            <a:bodyPr lIns="90000" rIns="90000" tIns="94320" bIns="94320" anchor="ctr">
              <a:noAutofit/>
            </a:bodyPr>
            <a:p>
              <a:pPr>
                <a:lnSpc>
                  <a:spcPct val="100000"/>
                </a:lnSpc>
              </a:pPr>
              <a:endParaRPr b="0" lang="en-US" sz="1400" spc="-1" strike="noStrike">
                <a:solidFill>
                  <a:srgbClr val="000000"/>
                </a:solidFill>
                <a:latin typeface="Arial"/>
                <a:ea typeface="DejaVu Sans"/>
              </a:endParaRPr>
            </a:p>
          </p:txBody>
        </p:sp>
        <p:sp>
          <p:nvSpPr>
            <p:cNvPr id="1964" name="Google Shape;1969;p64"/>
            <p:cNvSpPr/>
            <p:nvPr/>
          </p:nvSpPr>
          <p:spPr>
            <a:xfrm>
              <a:off x="1707120" y="3830040"/>
              <a:ext cx="235080" cy="47160"/>
            </a:xfrm>
            <a:custGeom>
              <a:avLst/>
              <a:gdLst>
                <a:gd name="textAreaLeft" fmla="*/ 0 w 235080"/>
                <a:gd name="textAreaRight" fmla="*/ 236160 w 235080"/>
                <a:gd name="textAreaTop" fmla="*/ 0 h 47160"/>
                <a:gd name="textAreaBottom" fmla="*/ 48240 h 47160"/>
              </a:gdLst>
              <a:ahLst/>
              <a:rect l="textAreaLeft" t="textAreaTop" r="textAreaRight" b="textAreaBottom"/>
              <a:pathLst>
                <a:path w="9441" h="1936">
                  <a:moveTo>
                    <a:pt x="4737" y="1"/>
                  </a:moveTo>
                  <a:cubicBezTo>
                    <a:pt x="1835" y="1"/>
                    <a:pt x="0" y="635"/>
                    <a:pt x="0" y="968"/>
                  </a:cubicBezTo>
                  <a:cubicBezTo>
                    <a:pt x="0" y="1302"/>
                    <a:pt x="1835" y="1936"/>
                    <a:pt x="4737" y="1936"/>
                  </a:cubicBezTo>
                  <a:cubicBezTo>
                    <a:pt x="7606" y="1936"/>
                    <a:pt x="9440" y="1302"/>
                    <a:pt x="9440" y="968"/>
                  </a:cubicBezTo>
                  <a:cubicBezTo>
                    <a:pt x="9440" y="635"/>
                    <a:pt x="7606" y="1"/>
                    <a:pt x="4737" y="1"/>
                  </a:cubicBezTo>
                  <a:close/>
                </a:path>
              </a:pathLst>
            </a:custGeom>
            <a:solidFill>
              <a:srgbClr val="e8b15a"/>
            </a:solidFill>
            <a:ln w="0">
              <a:noFill/>
            </a:ln>
          </p:spPr>
          <p:style>
            <a:lnRef idx="0"/>
            <a:fillRef idx="0"/>
            <a:effectRef idx="0"/>
            <a:fontRef idx="minor"/>
          </p:style>
          <p:txBody>
            <a:bodyPr lIns="90000" rIns="90000" tIns="48240" bIns="48240" anchor="ctr">
              <a:noAutofit/>
            </a:bodyPr>
            <a:p>
              <a:pPr>
                <a:lnSpc>
                  <a:spcPct val="100000"/>
                </a:lnSpc>
              </a:pPr>
              <a:endParaRPr b="0" lang="en-US" sz="1400" spc="-1" strike="noStrike">
                <a:solidFill>
                  <a:srgbClr val="000000"/>
                </a:solidFill>
                <a:latin typeface="Arial"/>
                <a:ea typeface="DejaVu Sans"/>
              </a:endParaRPr>
            </a:p>
          </p:txBody>
        </p:sp>
        <p:sp>
          <p:nvSpPr>
            <p:cNvPr id="1965" name="Google Shape;1970;p64"/>
            <p:cNvSpPr/>
            <p:nvPr/>
          </p:nvSpPr>
          <p:spPr>
            <a:xfrm>
              <a:off x="1662120" y="3769920"/>
              <a:ext cx="325080" cy="101520"/>
            </a:xfrm>
            <a:custGeom>
              <a:avLst/>
              <a:gdLst>
                <a:gd name="textAreaLeft" fmla="*/ 0 w 325080"/>
                <a:gd name="textAreaRight" fmla="*/ 326160 w 325080"/>
                <a:gd name="textAreaTop" fmla="*/ 0 h 101520"/>
                <a:gd name="textAreaBottom" fmla="*/ 102600 h 101520"/>
              </a:gdLst>
              <a:ahLst/>
              <a:rect l="textAreaLeft" t="textAreaTop" r="textAreaRight" b="textAreaBottom"/>
              <a:pathLst>
                <a:path w="13044" h="4104">
                  <a:moveTo>
                    <a:pt x="6539" y="0"/>
                  </a:moveTo>
                  <a:cubicBezTo>
                    <a:pt x="4437" y="0"/>
                    <a:pt x="2603" y="300"/>
                    <a:pt x="1402" y="734"/>
                  </a:cubicBezTo>
                  <a:lnTo>
                    <a:pt x="1" y="734"/>
                  </a:lnTo>
                  <a:lnTo>
                    <a:pt x="1" y="2202"/>
                  </a:lnTo>
                  <a:cubicBezTo>
                    <a:pt x="1" y="3236"/>
                    <a:pt x="2936" y="4103"/>
                    <a:pt x="6506" y="4103"/>
                  </a:cubicBezTo>
                  <a:cubicBezTo>
                    <a:pt x="10108" y="4103"/>
                    <a:pt x="13044" y="3236"/>
                    <a:pt x="13044" y="2202"/>
                  </a:cubicBezTo>
                  <a:lnTo>
                    <a:pt x="13044" y="734"/>
                  </a:lnTo>
                  <a:lnTo>
                    <a:pt x="11643" y="734"/>
                  </a:lnTo>
                  <a:cubicBezTo>
                    <a:pt x="10442" y="300"/>
                    <a:pt x="8607" y="0"/>
                    <a:pt x="6539" y="0"/>
                  </a:cubicBezTo>
                  <a:close/>
                </a:path>
              </a:pathLst>
            </a:custGeom>
            <a:solidFill>
              <a:srgbClr val="d7a350"/>
            </a:solidFill>
            <a:ln w="0">
              <a:noFill/>
            </a:ln>
          </p:spPr>
          <p:style>
            <a:lnRef idx="0"/>
            <a:fillRef idx="0"/>
            <a:effectRef idx="0"/>
            <a:fontRef idx="minor"/>
          </p:style>
          <p:txBody>
            <a:bodyPr lIns="90000" rIns="90000" tIns="102960" bIns="102960" anchor="ctr">
              <a:noAutofit/>
            </a:bodyPr>
            <a:p>
              <a:pPr>
                <a:lnSpc>
                  <a:spcPct val="100000"/>
                </a:lnSpc>
              </a:pPr>
              <a:endParaRPr b="0" lang="en-US" sz="1400" spc="-1" strike="noStrike">
                <a:solidFill>
                  <a:srgbClr val="000000"/>
                </a:solidFill>
                <a:latin typeface="Arial"/>
                <a:ea typeface="DejaVu Sans"/>
              </a:endParaRPr>
            </a:p>
          </p:txBody>
        </p:sp>
        <p:sp>
          <p:nvSpPr>
            <p:cNvPr id="1966" name="Google Shape;1971;p64"/>
            <p:cNvSpPr/>
            <p:nvPr/>
          </p:nvSpPr>
          <p:spPr>
            <a:xfrm>
              <a:off x="1662120" y="3741480"/>
              <a:ext cx="325080" cy="93240"/>
            </a:xfrm>
            <a:custGeom>
              <a:avLst/>
              <a:gdLst>
                <a:gd name="textAreaLeft" fmla="*/ 0 w 325080"/>
                <a:gd name="textAreaRight" fmla="*/ 326160 w 325080"/>
                <a:gd name="textAreaTop" fmla="*/ 0 h 93240"/>
                <a:gd name="textAreaBottom" fmla="*/ 94320 h 93240"/>
              </a:gdLst>
              <a:ahLst/>
              <a:rect l="textAreaLeft" t="textAreaTop" r="textAreaRight" b="textAreaBottom"/>
              <a:pathLst>
                <a:path w="13044" h="3771">
                  <a:moveTo>
                    <a:pt x="6539" y="1"/>
                  </a:moveTo>
                  <a:cubicBezTo>
                    <a:pt x="2936" y="1"/>
                    <a:pt x="1" y="835"/>
                    <a:pt x="1" y="1869"/>
                  </a:cubicBezTo>
                  <a:cubicBezTo>
                    <a:pt x="1" y="2903"/>
                    <a:pt x="2936" y="3770"/>
                    <a:pt x="6539" y="3770"/>
                  </a:cubicBezTo>
                  <a:cubicBezTo>
                    <a:pt x="10108" y="3770"/>
                    <a:pt x="13044" y="2903"/>
                    <a:pt x="13044" y="1869"/>
                  </a:cubicBezTo>
                  <a:cubicBezTo>
                    <a:pt x="13044" y="835"/>
                    <a:pt x="10108" y="1"/>
                    <a:pt x="6539" y="1"/>
                  </a:cubicBezTo>
                  <a:close/>
                </a:path>
              </a:pathLst>
            </a:custGeom>
            <a:solidFill>
              <a:schemeClr val="dk2"/>
            </a:solidFill>
            <a:ln w="0">
              <a:noFill/>
            </a:ln>
          </p:spPr>
          <p:style>
            <a:lnRef idx="0"/>
            <a:fillRef idx="0"/>
            <a:effectRef idx="0"/>
            <a:fontRef idx="minor"/>
          </p:style>
          <p:txBody>
            <a:bodyPr lIns="90000" rIns="90000" tIns="94320" bIns="94320" anchor="ctr">
              <a:noAutofit/>
            </a:bodyPr>
            <a:p>
              <a:pPr>
                <a:lnSpc>
                  <a:spcPct val="100000"/>
                </a:lnSpc>
              </a:pPr>
              <a:endParaRPr b="0" lang="en-US" sz="1400" spc="-1" strike="noStrike">
                <a:solidFill>
                  <a:srgbClr val="000000"/>
                </a:solidFill>
                <a:latin typeface="Arial"/>
                <a:ea typeface="DejaVu Sans"/>
              </a:endParaRPr>
            </a:p>
          </p:txBody>
        </p:sp>
        <p:sp>
          <p:nvSpPr>
            <p:cNvPr id="1967" name="Google Shape;1972;p64"/>
            <p:cNvSpPr/>
            <p:nvPr/>
          </p:nvSpPr>
          <p:spPr>
            <a:xfrm>
              <a:off x="1707120" y="3764160"/>
              <a:ext cx="235080" cy="47160"/>
            </a:xfrm>
            <a:custGeom>
              <a:avLst/>
              <a:gdLst>
                <a:gd name="textAreaLeft" fmla="*/ 0 w 235080"/>
                <a:gd name="textAreaRight" fmla="*/ 236160 w 235080"/>
                <a:gd name="textAreaTop" fmla="*/ 0 h 47160"/>
                <a:gd name="textAreaBottom" fmla="*/ 48240 h 47160"/>
              </a:gdLst>
              <a:ahLst/>
              <a:rect l="textAreaLeft" t="textAreaTop" r="textAreaRight" b="textAreaBottom"/>
              <a:pathLst>
                <a:path w="9441" h="1936">
                  <a:moveTo>
                    <a:pt x="4737" y="1"/>
                  </a:moveTo>
                  <a:cubicBezTo>
                    <a:pt x="1835" y="1"/>
                    <a:pt x="0" y="634"/>
                    <a:pt x="0" y="968"/>
                  </a:cubicBezTo>
                  <a:cubicBezTo>
                    <a:pt x="0" y="1302"/>
                    <a:pt x="1835" y="1935"/>
                    <a:pt x="4737" y="1935"/>
                  </a:cubicBezTo>
                  <a:cubicBezTo>
                    <a:pt x="7606" y="1935"/>
                    <a:pt x="9440" y="1302"/>
                    <a:pt x="9440" y="968"/>
                  </a:cubicBezTo>
                  <a:cubicBezTo>
                    <a:pt x="9440" y="634"/>
                    <a:pt x="7606" y="1"/>
                    <a:pt x="4737" y="1"/>
                  </a:cubicBezTo>
                  <a:close/>
                </a:path>
              </a:pathLst>
            </a:custGeom>
            <a:solidFill>
              <a:srgbClr val="e8b15a"/>
            </a:solidFill>
            <a:ln w="0">
              <a:noFill/>
            </a:ln>
          </p:spPr>
          <p:style>
            <a:lnRef idx="0"/>
            <a:fillRef idx="0"/>
            <a:effectRef idx="0"/>
            <a:fontRef idx="minor"/>
          </p:style>
          <p:txBody>
            <a:bodyPr lIns="90000" rIns="90000" tIns="48240" bIns="48240" anchor="ctr">
              <a:noAutofit/>
            </a:bodyPr>
            <a:p>
              <a:pPr>
                <a:lnSpc>
                  <a:spcPct val="100000"/>
                </a:lnSpc>
              </a:pPr>
              <a:endParaRPr b="0" lang="en-US" sz="1400" spc="-1" strike="noStrike">
                <a:solidFill>
                  <a:srgbClr val="000000"/>
                </a:solidFill>
                <a:latin typeface="Arial"/>
                <a:ea typeface="DejaVu Sans"/>
              </a:endParaRPr>
            </a:p>
          </p:txBody>
        </p:sp>
        <p:sp>
          <p:nvSpPr>
            <p:cNvPr id="1968" name="Google Shape;1973;p64"/>
            <p:cNvSpPr/>
            <p:nvPr/>
          </p:nvSpPr>
          <p:spPr>
            <a:xfrm>
              <a:off x="1662120" y="3704760"/>
              <a:ext cx="325080" cy="100800"/>
            </a:xfrm>
            <a:custGeom>
              <a:avLst/>
              <a:gdLst>
                <a:gd name="textAreaLeft" fmla="*/ 0 w 325080"/>
                <a:gd name="textAreaRight" fmla="*/ 326160 w 325080"/>
                <a:gd name="textAreaTop" fmla="*/ 0 h 100800"/>
                <a:gd name="textAreaBottom" fmla="*/ 101880 h 100800"/>
              </a:gdLst>
              <a:ahLst/>
              <a:rect l="textAreaLeft" t="textAreaTop" r="textAreaRight" b="textAreaBottom"/>
              <a:pathLst>
                <a:path w="13044" h="4070">
                  <a:moveTo>
                    <a:pt x="6539" y="0"/>
                  </a:moveTo>
                  <a:cubicBezTo>
                    <a:pt x="4437" y="0"/>
                    <a:pt x="2603" y="267"/>
                    <a:pt x="1402" y="701"/>
                  </a:cubicBezTo>
                  <a:lnTo>
                    <a:pt x="1" y="701"/>
                  </a:lnTo>
                  <a:lnTo>
                    <a:pt x="1" y="2202"/>
                  </a:lnTo>
                  <a:cubicBezTo>
                    <a:pt x="1" y="3236"/>
                    <a:pt x="2936" y="4070"/>
                    <a:pt x="6506" y="4070"/>
                  </a:cubicBezTo>
                  <a:cubicBezTo>
                    <a:pt x="10108" y="4070"/>
                    <a:pt x="13044" y="3236"/>
                    <a:pt x="13044" y="2202"/>
                  </a:cubicBezTo>
                  <a:lnTo>
                    <a:pt x="13044" y="701"/>
                  </a:lnTo>
                  <a:lnTo>
                    <a:pt x="11643" y="701"/>
                  </a:lnTo>
                  <a:cubicBezTo>
                    <a:pt x="10442" y="267"/>
                    <a:pt x="8607" y="0"/>
                    <a:pt x="6539" y="0"/>
                  </a:cubicBezTo>
                  <a:close/>
                </a:path>
              </a:pathLst>
            </a:custGeom>
            <a:solidFill>
              <a:srgbClr val="d7a350"/>
            </a:solidFill>
            <a:ln w="0">
              <a:noFill/>
            </a:ln>
          </p:spPr>
          <p:style>
            <a:lnRef idx="0"/>
            <a:fillRef idx="0"/>
            <a:effectRef idx="0"/>
            <a:fontRef idx="minor"/>
          </p:style>
          <p:txBody>
            <a:bodyPr lIns="90000" rIns="90000" tIns="102240" bIns="102240" anchor="ctr">
              <a:noAutofit/>
            </a:bodyPr>
            <a:p>
              <a:pPr>
                <a:lnSpc>
                  <a:spcPct val="100000"/>
                </a:lnSpc>
              </a:pPr>
              <a:endParaRPr b="0" lang="en-US" sz="1400" spc="-1" strike="noStrike">
                <a:solidFill>
                  <a:srgbClr val="000000"/>
                </a:solidFill>
                <a:latin typeface="Arial"/>
                <a:ea typeface="DejaVu Sans"/>
              </a:endParaRPr>
            </a:p>
          </p:txBody>
        </p:sp>
        <p:sp>
          <p:nvSpPr>
            <p:cNvPr id="1969" name="Google Shape;1974;p64"/>
            <p:cNvSpPr/>
            <p:nvPr/>
          </p:nvSpPr>
          <p:spPr>
            <a:xfrm>
              <a:off x="1662120" y="3675600"/>
              <a:ext cx="325080" cy="93240"/>
            </a:xfrm>
            <a:custGeom>
              <a:avLst/>
              <a:gdLst>
                <a:gd name="textAreaLeft" fmla="*/ 0 w 325080"/>
                <a:gd name="textAreaRight" fmla="*/ 326160 w 325080"/>
                <a:gd name="textAreaTop" fmla="*/ 0 h 93240"/>
                <a:gd name="textAreaBottom" fmla="*/ 94320 h 93240"/>
              </a:gdLst>
              <a:ahLst/>
              <a:rect l="textAreaLeft" t="textAreaTop" r="textAreaRight" b="textAreaBottom"/>
              <a:pathLst>
                <a:path w="13044" h="3771">
                  <a:moveTo>
                    <a:pt x="6539" y="1"/>
                  </a:moveTo>
                  <a:cubicBezTo>
                    <a:pt x="2936" y="1"/>
                    <a:pt x="1" y="835"/>
                    <a:pt x="1" y="1869"/>
                  </a:cubicBezTo>
                  <a:cubicBezTo>
                    <a:pt x="1" y="2936"/>
                    <a:pt x="2936" y="3770"/>
                    <a:pt x="6539" y="3770"/>
                  </a:cubicBezTo>
                  <a:cubicBezTo>
                    <a:pt x="10108" y="3770"/>
                    <a:pt x="13044" y="2936"/>
                    <a:pt x="13044" y="1869"/>
                  </a:cubicBezTo>
                  <a:cubicBezTo>
                    <a:pt x="13044" y="835"/>
                    <a:pt x="10108" y="1"/>
                    <a:pt x="6539" y="1"/>
                  </a:cubicBezTo>
                  <a:close/>
                </a:path>
              </a:pathLst>
            </a:custGeom>
            <a:solidFill>
              <a:schemeClr val="dk2"/>
            </a:solidFill>
            <a:ln w="0">
              <a:noFill/>
            </a:ln>
          </p:spPr>
          <p:style>
            <a:lnRef idx="0"/>
            <a:fillRef idx="0"/>
            <a:effectRef idx="0"/>
            <a:fontRef idx="minor"/>
          </p:style>
          <p:txBody>
            <a:bodyPr lIns="90000" rIns="90000" tIns="94320" bIns="94320" anchor="ctr">
              <a:noAutofit/>
            </a:bodyPr>
            <a:p>
              <a:pPr>
                <a:lnSpc>
                  <a:spcPct val="100000"/>
                </a:lnSpc>
              </a:pPr>
              <a:endParaRPr b="0" lang="en-US" sz="1400" spc="-1" strike="noStrike">
                <a:solidFill>
                  <a:srgbClr val="000000"/>
                </a:solidFill>
                <a:latin typeface="Arial"/>
                <a:ea typeface="DejaVu Sans"/>
              </a:endParaRPr>
            </a:p>
          </p:txBody>
        </p:sp>
        <p:sp>
          <p:nvSpPr>
            <p:cNvPr id="1970" name="Google Shape;1975;p64"/>
            <p:cNvSpPr/>
            <p:nvPr/>
          </p:nvSpPr>
          <p:spPr>
            <a:xfrm>
              <a:off x="1707120" y="3698280"/>
              <a:ext cx="235080" cy="48240"/>
            </a:xfrm>
            <a:custGeom>
              <a:avLst/>
              <a:gdLst>
                <a:gd name="textAreaLeft" fmla="*/ 0 w 235080"/>
                <a:gd name="textAreaRight" fmla="*/ 236160 w 235080"/>
                <a:gd name="textAreaTop" fmla="*/ 0 h 48240"/>
                <a:gd name="textAreaBottom" fmla="*/ 49320 h 48240"/>
              </a:gdLst>
              <a:ahLst/>
              <a:rect l="textAreaLeft" t="textAreaTop" r="textAreaRight" b="textAreaBottom"/>
              <a:pathLst>
                <a:path w="9441" h="1969">
                  <a:moveTo>
                    <a:pt x="4737" y="0"/>
                  </a:moveTo>
                  <a:cubicBezTo>
                    <a:pt x="1835" y="0"/>
                    <a:pt x="0" y="634"/>
                    <a:pt x="0" y="968"/>
                  </a:cubicBezTo>
                  <a:cubicBezTo>
                    <a:pt x="0" y="1301"/>
                    <a:pt x="1835" y="1968"/>
                    <a:pt x="4737" y="1968"/>
                  </a:cubicBezTo>
                  <a:cubicBezTo>
                    <a:pt x="7606" y="1968"/>
                    <a:pt x="9440" y="1301"/>
                    <a:pt x="9440" y="968"/>
                  </a:cubicBezTo>
                  <a:cubicBezTo>
                    <a:pt x="9440" y="634"/>
                    <a:pt x="7606" y="0"/>
                    <a:pt x="4737" y="0"/>
                  </a:cubicBezTo>
                  <a:close/>
                </a:path>
              </a:pathLst>
            </a:custGeom>
            <a:solidFill>
              <a:srgbClr val="e8b15a"/>
            </a:solidFill>
            <a:ln w="0">
              <a:noFill/>
            </a:ln>
          </p:spPr>
          <p:style>
            <a:lnRef idx="0"/>
            <a:fillRef idx="0"/>
            <a:effectRef idx="0"/>
            <a:fontRef idx="minor"/>
          </p:style>
          <p:txBody>
            <a:bodyPr lIns="90000" rIns="90000" tIns="49680" bIns="49680" anchor="ctr">
              <a:noAutofit/>
            </a:bodyPr>
            <a:p>
              <a:pPr>
                <a:lnSpc>
                  <a:spcPct val="100000"/>
                </a:lnSpc>
              </a:pPr>
              <a:endParaRPr b="0" lang="en-US" sz="1400" spc="-1" strike="noStrike">
                <a:solidFill>
                  <a:srgbClr val="000000"/>
                </a:solidFill>
                <a:latin typeface="Arial"/>
                <a:ea typeface="DejaVu Sans"/>
              </a:endParaRPr>
            </a:p>
          </p:txBody>
        </p:sp>
        <p:sp>
          <p:nvSpPr>
            <p:cNvPr id="1971" name="Google Shape;1976;p64"/>
            <p:cNvSpPr/>
            <p:nvPr/>
          </p:nvSpPr>
          <p:spPr>
            <a:xfrm>
              <a:off x="1662120" y="3638880"/>
              <a:ext cx="325080" cy="101520"/>
            </a:xfrm>
            <a:custGeom>
              <a:avLst/>
              <a:gdLst>
                <a:gd name="textAreaLeft" fmla="*/ 0 w 325080"/>
                <a:gd name="textAreaRight" fmla="*/ 326160 w 325080"/>
                <a:gd name="textAreaTop" fmla="*/ 0 h 101520"/>
                <a:gd name="textAreaBottom" fmla="*/ 102600 h 101520"/>
              </a:gdLst>
              <a:ahLst/>
              <a:rect l="textAreaLeft" t="textAreaTop" r="textAreaRight" b="textAreaBottom"/>
              <a:pathLst>
                <a:path w="13044" h="4103">
                  <a:moveTo>
                    <a:pt x="6539" y="0"/>
                  </a:moveTo>
                  <a:cubicBezTo>
                    <a:pt x="4437" y="0"/>
                    <a:pt x="2603" y="300"/>
                    <a:pt x="1402" y="734"/>
                  </a:cubicBezTo>
                  <a:lnTo>
                    <a:pt x="1" y="734"/>
                  </a:lnTo>
                  <a:lnTo>
                    <a:pt x="1" y="2202"/>
                  </a:lnTo>
                  <a:cubicBezTo>
                    <a:pt x="1" y="3236"/>
                    <a:pt x="2936" y="4103"/>
                    <a:pt x="6506" y="4103"/>
                  </a:cubicBezTo>
                  <a:cubicBezTo>
                    <a:pt x="10108" y="4103"/>
                    <a:pt x="13044" y="3236"/>
                    <a:pt x="13044" y="2202"/>
                  </a:cubicBezTo>
                  <a:lnTo>
                    <a:pt x="13044" y="734"/>
                  </a:lnTo>
                  <a:lnTo>
                    <a:pt x="11643" y="734"/>
                  </a:lnTo>
                  <a:cubicBezTo>
                    <a:pt x="10442" y="300"/>
                    <a:pt x="8607" y="0"/>
                    <a:pt x="6539" y="0"/>
                  </a:cubicBezTo>
                  <a:close/>
                </a:path>
              </a:pathLst>
            </a:custGeom>
            <a:solidFill>
              <a:srgbClr val="d7a350"/>
            </a:solidFill>
            <a:ln w="0">
              <a:noFill/>
            </a:ln>
          </p:spPr>
          <p:style>
            <a:lnRef idx="0"/>
            <a:fillRef idx="0"/>
            <a:effectRef idx="0"/>
            <a:fontRef idx="minor"/>
          </p:style>
          <p:txBody>
            <a:bodyPr lIns="90000" rIns="90000" tIns="102960" bIns="102960" anchor="ctr">
              <a:noAutofit/>
            </a:bodyPr>
            <a:p>
              <a:pPr>
                <a:lnSpc>
                  <a:spcPct val="100000"/>
                </a:lnSpc>
              </a:pPr>
              <a:endParaRPr b="0" lang="en-US" sz="1400" spc="-1" strike="noStrike">
                <a:solidFill>
                  <a:srgbClr val="000000"/>
                </a:solidFill>
                <a:latin typeface="Arial"/>
                <a:ea typeface="DejaVu Sans"/>
              </a:endParaRPr>
            </a:p>
          </p:txBody>
        </p:sp>
        <p:sp>
          <p:nvSpPr>
            <p:cNvPr id="1972" name="Google Shape;1977;p64"/>
            <p:cNvSpPr/>
            <p:nvPr/>
          </p:nvSpPr>
          <p:spPr>
            <a:xfrm>
              <a:off x="1662120" y="3609720"/>
              <a:ext cx="325080" cy="93240"/>
            </a:xfrm>
            <a:custGeom>
              <a:avLst/>
              <a:gdLst>
                <a:gd name="textAreaLeft" fmla="*/ 0 w 325080"/>
                <a:gd name="textAreaRight" fmla="*/ 326160 w 325080"/>
                <a:gd name="textAreaTop" fmla="*/ 0 h 93240"/>
                <a:gd name="textAreaBottom" fmla="*/ 94320 h 93240"/>
              </a:gdLst>
              <a:ahLst/>
              <a:rect l="textAreaLeft" t="textAreaTop" r="textAreaRight" b="textAreaBottom"/>
              <a:pathLst>
                <a:path w="13044" h="3770">
                  <a:moveTo>
                    <a:pt x="6539" y="1"/>
                  </a:moveTo>
                  <a:cubicBezTo>
                    <a:pt x="2936" y="1"/>
                    <a:pt x="1" y="868"/>
                    <a:pt x="1" y="1902"/>
                  </a:cubicBezTo>
                  <a:cubicBezTo>
                    <a:pt x="1" y="2936"/>
                    <a:pt x="2936" y="3770"/>
                    <a:pt x="6539" y="3770"/>
                  </a:cubicBezTo>
                  <a:cubicBezTo>
                    <a:pt x="10108" y="3770"/>
                    <a:pt x="13044" y="2936"/>
                    <a:pt x="13044" y="1902"/>
                  </a:cubicBezTo>
                  <a:cubicBezTo>
                    <a:pt x="13044" y="868"/>
                    <a:pt x="10108" y="1"/>
                    <a:pt x="6539" y="1"/>
                  </a:cubicBezTo>
                  <a:close/>
                </a:path>
              </a:pathLst>
            </a:custGeom>
            <a:solidFill>
              <a:schemeClr val="dk2"/>
            </a:solidFill>
            <a:ln w="0">
              <a:noFill/>
            </a:ln>
          </p:spPr>
          <p:style>
            <a:lnRef idx="0"/>
            <a:fillRef idx="0"/>
            <a:effectRef idx="0"/>
            <a:fontRef idx="minor"/>
          </p:style>
          <p:txBody>
            <a:bodyPr lIns="90000" rIns="90000" tIns="94320" bIns="94320" anchor="ctr">
              <a:noAutofit/>
            </a:bodyPr>
            <a:p>
              <a:pPr>
                <a:lnSpc>
                  <a:spcPct val="100000"/>
                </a:lnSpc>
              </a:pPr>
              <a:endParaRPr b="0" lang="en-US" sz="1400" spc="-1" strike="noStrike">
                <a:solidFill>
                  <a:srgbClr val="000000"/>
                </a:solidFill>
                <a:latin typeface="Arial"/>
                <a:ea typeface="DejaVu Sans"/>
              </a:endParaRPr>
            </a:p>
          </p:txBody>
        </p:sp>
        <p:sp>
          <p:nvSpPr>
            <p:cNvPr id="1973" name="Google Shape;1978;p64"/>
            <p:cNvSpPr/>
            <p:nvPr/>
          </p:nvSpPr>
          <p:spPr>
            <a:xfrm>
              <a:off x="1707120" y="3633120"/>
              <a:ext cx="235080" cy="47160"/>
            </a:xfrm>
            <a:custGeom>
              <a:avLst/>
              <a:gdLst>
                <a:gd name="textAreaLeft" fmla="*/ 0 w 235080"/>
                <a:gd name="textAreaRight" fmla="*/ 236160 w 235080"/>
                <a:gd name="textAreaTop" fmla="*/ 0 h 47160"/>
                <a:gd name="textAreaBottom" fmla="*/ 48240 h 47160"/>
              </a:gdLst>
              <a:ahLst/>
              <a:rect l="textAreaLeft" t="textAreaTop" r="textAreaRight" b="textAreaBottom"/>
              <a:pathLst>
                <a:path w="9441" h="1936">
                  <a:moveTo>
                    <a:pt x="4737" y="1"/>
                  </a:moveTo>
                  <a:cubicBezTo>
                    <a:pt x="1835" y="1"/>
                    <a:pt x="0" y="634"/>
                    <a:pt x="0" y="968"/>
                  </a:cubicBezTo>
                  <a:cubicBezTo>
                    <a:pt x="0" y="1301"/>
                    <a:pt x="1835" y="1935"/>
                    <a:pt x="4737" y="1935"/>
                  </a:cubicBezTo>
                  <a:cubicBezTo>
                    <a:pt x="7606" y="1935"/>
                    <a:pt x="9440" y="1301"/>
                    <a:pt x="9440" y="968"/>
                  </a:cubicBezTo>
                  <a:cubicBezTo>
                    <a:pt x="9440" y="634"/>
                    <a:pt x="7606" y="1"/>
                    <a:pt x="4737" y="1"/>
                  </a:cubicBezTo>
                  <a:close/>
                </a:path>
              </a:pathLst>
            </a:custGeom>
            <a:solidFill>
              <a:srgbClr val="e8b15a"/>
            </a:solidFill>
            <a:ln w="0">
              <a:noFill/>
            </a:ln>
          </p:spPr>
          <p:style>
            <a:lnRef idx="0"/>
            <a:fillRef idx="0"/>
            <a:effectRef idx="0"/>
            <a:fontRef idx="minor"/>
          </p:style>
          <p:txBody>
            <a:bodyPr lIns="90000" rIns="90000" tIns="48240" bIns="48240" anchor="ctr">
              <a:noAutofit/>
            </a:bodyPr>
            <a:p>
              <a:pPr>
                <a:lnSpc>
                  <a:spcPct val="100000"/>
                </a:lnSpc>
              </a:pPr>
              <a:endParaRPr b="0" lang="en-US" sz="1400" spc="-1" strike="noStrike">
                <a:solidFill>
                  <a:srgbClr val="000000"/>
                </a:solidFill>
                <a:latin typeface="Arial"/>
                <a:ea typeface="DejaVu Sans"/>
              </a:endParaRPr>
            </a:p>
          </p:txBody>
        </p:sp>
        <p:sp>
          <p:nvSpPr>
            <p:cNvPr id="1974" name="Google Shape;1979;p64"/>
            <p:cNvSpPr/>
            <p:nvPr/>
          </p:nvSpPr>
          <p:spPr>
            <a:xfrm>
              <a:off x="1662120" y="3573000"/>
              <a:ext cx="325080" cy="101520"/>
            </a:xfrm>
            <a:custGeom>
              <a:avLst/>
              <a:gdLst>
                <a:gd name="textAreaLeft" fmla="*/ 0 w 325080"/>
                <a:gd name="textAreaRight" fmla="*/ 326160 w 325080"/>
                <a:gd name="textAreaTop" fmla="*/ 0 h 101520"/>
                <a:gd name="textAreaBottom" fmla="*/ 102600 h 101520"/>
              </a:gdLst>
              <a:ahLst/>
              <a:rect l="textAreaLeft" t="textAreaTop" r="textAreaRight" b="textAreaBottom"/>
              <a:pathLst>
                <a:path w="13044" h="4104">
                  <a:moveTo>
                    <a:pt x="6539" y="1"/>
                  </a:moveTo>
                  <a:cubicBezTo>
                    <a:pt x="4437" y="1"/>
                    <a:pt x="2603" y="301"/>
                    <a:pt x="1402" y="735"/>
                  </a:cubicBezTo>
                  <a:lnTo>
                    <a:pt x="1" y="735"/>
                  </a:lnTo>
                  <a:lnTo>
                    <a:pt x="1" y="2202"/>
                  </a:lnTo>
                  <a:cubicBezTo>
                    <a:pt x="1" y="3270"/>
                    <a:pt x="2936" y="4104"/>
                    <a:pt x="6506" y="4104"/>
                  </a:cubicBezTo>
                  <a:cubicBezTo>
                    <a:pt x="10108" y="4104"/>
                    <a:pt x="13044" y="3270"/>
                    <a:pt x="13044" y="2202"/>
                  </a:cubicBezTo>
                  <a:lnTo>
                    <a:pt x="13044" y="735"/>
                  </a:lnTo>
                  <a:lnTo>
                    <a:pt x="11643" y="735"/>
                  </a:lnTo>
                  <a:cubicBezTo>
                    <a:pt x="10442" y="301"/>
                    <a:pt x="8607" y="1"/>
                    <a:pt x="6539" y="1"/>
                  </a:cubicBezTo>
                  <a:close/>
                </a:path>
              </a:pathLst>
            </a:custGeom>
            <a:solidFill>
              <a:srgbClr val="d7a350"/>
            </a:solidFill>
            <a:ln w="0">
              <a:noFill/>
            </a:ln>
          </p:spPr>
          <p:style>
            <a:lnRef idx="0"/>
            <a:fillRef idx="0"/>
            <a:effectRef idx="0"/>
            <a:fontRef idx="minor"/>
          </p:style>
          <p:txBody>
            <a:bodyPr lIns="90000" rIns="90000" tIns="102960" bIns="102960" anchor="ctr">
              <a:noAutofit/>
            </a:bodyPr>
            <a:p>
              <a:pPr>
                <a:lnSpc>
                  <a:spcPct val="100000"/>
                </a:lnSpc>
              </a:pPr>
              <a:endParaRPr b="0" lang="en-US" sz="1400" spc="-1" strike="noStrike">
                <a:solidFill>
                  <a:srgbClr val="000000"/>
                </a:solidFill>
                <a:latin typeface="Arial"/>
                <a:ea typeface="DejaVu Sans"/>
              </a:endParaRPr>
            </a:p>
          </p:txBody>
        </p:sp>
        <p:sp>
          <p:nvSpPr>
            <p:cNvPr id="1975" name="Google Shape;1980;p64"/>
            <p:cNvSpPr/>
            <p:nvPr/>
          </p:nvSpPr>
          <p:spPr>
            <a:xfrm>
              <a:off x="1662120" y="3544920"/>
              <a:ext cx="325080" cy="93240"/>
            </a:xfrm>
            <a:custGeom>
              <a:avLst/>
              <a:gdLst>
                <a:gd name="textAreaLeft" fmla="*/ 0 w 325080"/>
                <a:gd name="textAreaRight" fmla="*/ 326160 w 325080"/>
                <a:gd name="textAreaTop" fmla="*/ 0 h 93240"/>
                <a:gd name="textAreaBottom" fmla="*/ 94320 h 93240"/>
              </a:gdLst>
              <a:ahLst/>
              <a:rect l="textAreaLeft" t="textAreaTop" r="textAreaRight" b="textAreaBottom"/>
              <a:pathLst>
                <a:path w="13044" h="3771">
                  <a:moveTo>
                    <a:pt x="6539" y="1"/>
                  </a:moveTo>
                  <a:cubicBezTo>
                    <a:pt x="2936" y="1"/>
                    <a:pt x="1" y="835"/>
                    <a:pt x="1" y="1869"/>
                  </a:cubicBezTo>
                  <a:cubicBezTo>
                    <a:pt x="1" y="2903"/>
                    <a:pt x="2936" y="3770"/>
                    <a:pt x="6539" y="3770"/>
                  </a:cubicBezTo>
                  <a:cubicBezTo>
                    <a:pt x="10108" y="3770"/>
                    <a:pt x="13044" y="2903"/>
                    <a:pt x="13044" y="1869"/>
                  </a:cubicBezTo>
                  <a:cubicBezTo>
                    <a:pt x="13044" y="835"/>
                    <a:pt x="10108" y="1"/>
                    <a:pt x="6539" y="1"/>
                  </a:cubicBezTo>
                  <a:close/>
                </a:path>
              </a:pathLst>
            </a:custGeom>
            <a:solidFill>
              <a:schemeClr val="dk2"/>
            </a:solidFill>
            <a:ln w="0">
              <a:noFill/>
            </a:ln>
          </p:spPr>
          <p:style>
            <a:lnRef idx="0"/>
            <a:fillRef idx="0"/>
            <a:effectRef idx="0"/>
            <a:fontRef idx="minor"/>
          </p:style>
          <p:txBody>
            <a:bodyPr lIns="90000" rIns="90000" tIns="94320" bIns="94320" anchor="ctr">
              <a:noAutofit/>
            </a:bodyPr>
            <a:p>
              <a:pPr>
                <a:lnSpc>
                  <a:spcPct val="100000"/>
                </a:lnSpc>
              </a:pPr>
              <a:endParaRPr b="0" lang="en-US" sz="1400" spc="-1" strike="noStrike">
                <a:solidFill>
                  <a:srgbClr val="000000"/>
                </a:solidFill>
                <a:latin typeface="Arial"/>
                <a:ea typeface="DejaVu Sans"/>
              </a:endParaRPr>
            </a:p>
          </p:txBody>
        </p:sp>
        <p:sp>
          <p:nvSpPr>
            <p:cNvPr id="1976" name="Google Shape;1981;p64"/>
            <p:cNvSpPr/>
            <p:nvPr/>
          </p:nvSpPr>
          <p:spPr>
            <a:xfrm>
              <a:off x="1707120" y="3567240"/>
              <a:ext cx="235080" cy="47160"/>
            </a:xfrm>
            <a:custGeom>
              <a:avLst/>
              <a:gdLst>
                <a:gd name="textAreaLeft" fmla="*/ 0 w 235080"/>
                <a:gd name="textAreaRight" fmla="*/ 236160 w 235080"/>
                <a:gd name="textAreaTop" fmla="*/ 0 h 47160"/>
                <a:gd name="textAreaBottom" fmla="*/ 48240 h 47160"/>
              </a:gdLst>
              <a:ahLst/>
              <a:rect l="textAreaLeft" t="textAreaTop" r="textAreaRight" b="textAreaBottom"/>
              <a:pathLst>
                <a:path w="9441" h="1936">
                  <a:moveTo>
                    <a:pt x="4737" y="0"/>
                  </a:moveTo>
                  <a:cubicBezTo>
                    <a:pt x="1835" y="0"/>
                    <a:pt x="0" y="634"/>
                    <a:pt x="0" y="968"/>
                  </a:cubicBezTo>
                  <a:cubicBezTo>
                    <a:pt x="0" y="1301"/>
                    <a:pt x="1835" y="1935"/>
                    <a:pt x="4737" y="1935"/>
                  </a:cubicBezTo>
                  <a:cubicBezTo>
                    <a:pt x="7606" y="1935"/>
                    <a:pt x="9440" y="1301"/>
                    <a:pt x="9440" y="968"/>
                  </a:cubicBezTo>
                  <a:cubicBezTo>
                    <a:pt x="9440" y="634"/>
                    <a:pt x="7606" y="0"/>
                    <a:pt x="4737" y="0"/>
                  </a:cubicBezTo>
                  <a:close/>
                </a:path>
              </a:pathLst>
            </a:custGeom>
            <a:solidFill>
              <a:srgbClr val="e8b15a"/>
            </a:solidFill>
            <a:ln w="0">
              <a:noFill/>
            </a:ln>
          </p:spPr>
          <p:style>
            <a:lnRef idx="0"/>
            <a:fillRef idx="0"/>
            <a:effectRef idx="0"/>
            <a:fontRef idx="minor"/>
          </p:style>
          <p:txBody>
            <a:bodyPr lIns="90000" rIns="90000" tIns="48240" bIns="48240" anchor="ctr">
              <a:noAutofit/>
            </a:bodyPr>
            <a:p>
              <a:pPr>
                <a:lnSpc>
                  <a:spcPct val="100000"/>
                </a:lnSpc>
              </a:pPr>
              <a:endParaRPr b="0" lang="en-US" sz="1400" spc="-1" strike="noStrike">
                <a:solidFill>
                  <a:srgbClr val="000000"/>
                </a:solidFill>
                <a:latin typeface="Arial"/>
                <a:ea typeface="DejaVu Sans"/>
              </a:endParaRPr>
            </a:p>
          </p:txBody>
        </p:sp>
        <p:sp>
          <p:nvSpPr>
            <p:cNvPr id="1977" name="Google Shape;1982;p64"/>
            <p:cNvSpPr/>
            <p:nvPr/>
          </p:nvSpPr>
          <p:spPr>
            <a:xfrm>
              <a:off x="1915920" y="3841560"/>
              <a:ext cx="325080" cy="101520"/>
            </a:xfrm>
            <a:custGeom>
              <a:avLst/>
              <a:gdLst>
                <a:gd name="textAreaLeft" fmla="*/ 0 w 325080"/>
                <a:gd name="textAreaRight" fmla="*/ 326160 w 325080"/>
                <a:gd name="textAreaTop" fmla="*/ 0 h 101520"/>
                <a:gd name="textAreaBottom" fmla="*/ 102600 h 101520"/>
              </a:gdLst>
              <a:ahLst/>
              <a:rect l="textAreaLeft" t="textAreaTop" r="textAreaRight" b="textAreaBottom"/>
              <a:pathLst>
                <a:path w="13044" h="4104">
                  <a:moveTo>
                    <a:pt x="6539" y="1"/>
                  </a:moveTo>
                  <a:cubicBezTo>
                    <a:pt x="4437" y="1"/>
                    <a:pt x="2602" y="301"/>
                    <a:pt x="1402" y="735"/>
                  </a:cubicBezTo>
                  <a:lnTo>
                    <a:pt x="1" y="735"/>
                  </a:lnTo>
                  <a:lnTo>
                    <a:pt x="1" y="2202"/>
                  </a:lnTo>
                  <a:cubicBezTo>
                    <a:pt x="1" y="3236"/>
                    <a:pt x="2936" y="4104"/>
                    <a:pt x="6539" y="4104"/>
                  </a:cubicBezTo>
                  <a:cubicBezTo>
                    <a:pt x="10141" y="4104"/>
                    <a:pt x="13043" y="3236"/>
                    <a:pt x="13043" y="2202"/>
                  </a:cubicBezTo>
                  <a:lnTo>
                    <a:pt x="13043" y="735"/>
                  </a:lnTo>
                  <a:lnTo>
                    <a:pt x="11642" y="735"/>
                  </a:lnTo>
                  <a:cubicBezTo>
                    <a:pt x="10475" y="301"/>
                    <a:pt x="8607" y="1"/>
                    <a:pt x="6539" y="1"/>
                  </a:cubicBezTo>
                  <a:close/>
                </a:path>
              </a:pathLst>
            </a:custGeom>
            <a:solidFill>
              <a:srgbClr val="d7a350"/>
            </a:solidFill>
            <a:ln w="0">
              <a:noFill/>
            </a:ln>
          </p:spPr>
          <p:style>
            <a:lnRef idx="0"/>
            <a:fillRef idx="0"/>
            <a:effectRef idx="0"/>
            <a:fontRef idx="minor"/>
          </p:style>
          <p:txBody>
            <a:bodyPr lIns="90000" rIns="90000" tIns="102960" bIns="102960" anchor="ctr">
              <a:noAutofit/>
            </a:bodyPr>
            <a:p>
              <a:pPr>
                <a:lnSpc>
                  <a:spcPct val="100000"/>
                </a:lnSpc>
              </a:pPr>
              <a:endParaRPr b="0" lang="en-US" sz="1400" spc="-1" strike="noStrike">
                <a:solidFill>
                  <a:srgbClr val="000000"/>
                </a:solidFill>
                <a:latin typeface="Arial"/>
                <a:ea typeface="DejaVu Sans"/>
              </a:endParaRPr>
            </a:p>
          </p:txBody>
        </p:sp>
        <p:sp>
          <p:nvSpPr>
            <p:cNvPr id="1978" name="Google Shape;1983;p64"/>
            <p:cNvSpPr/>
            <p:nvPr/>
          </p:nvSpPr>
          <p:spPr>
            <a:xfrm>
              <a:off x="1915920" y="3812400"/>
              <a:ext cx="325080" cy="93240"/>
            </a:xfrm>
            <a:custGeom>
              <a:avLst/>
              <a:gdLst>
                <a:gd name="textAreaLeft" fmla="*/ 0 w 325080"/>
                <a:gd name="textAreaRight" fmla="*/ 326160 w 325080"/>
                <a:gd name="textAreaTop" fmla="*/ 0 h 93240"/>
                <a:gd name="textAreaBottom" fmla="*/ 94320 h 93240"/>
              </a:gdLst>
              <a:ahLst/>
              <a:rect l="textAreaLeft" t="textAreaTop" r="textAreaRight" b="textAreaBottom"/>
              <a:pathLst>
                <a:path w="13044" h="3770">
                  <a:moveTo>
                    <a:pt x="6539" y="0"/>
                  </a:moveTo>
                  <a:cubicBezTo>
                    <a:pt x="2936" y="0"/>
                    <a:pt x="1" y="868"/>
                    <a:pt x="1" y="1902"/>
                  </a:cubicBezTo>
                  <a:cubicBezTo>
                    <a:pt x="1" y="2936"/>
                    <a:pt x="2936" y="3770"/>
                    <a:pt x="6539" y="3770"/>
                  </a:cubicBezTo>
                  <a:cubicBezTo>
                    <a:pt x="10141" y="3770"/>
                    <a:pt x="13043" y="2936"/>
                    <a:pt x="13043" y="1902"/>
                  </a:cubicBezTo>
                  <a:cubicBezTo>
                    <a:pt x="13043" y="868"/>
                    <a:pt x="10141" y="0"/>
                    <a:pt x="6539" y="0"/>
                  </a:cubicBezTo>
                  <a:close/>
                </a:path>
              </a:pathLst>
            </a:custGeom>
            <a:solidFill>
              <a:schemeClr val="dk2"/>
            </a:solidFill>
            <a:ln w="0">
              <a:noFill/>
            </a:ln>
          </p:spPr>
          <p:style>
            <a:lnRef idx="0"/>
            <a:fillRef idx="0"/>
            <a:effectRef idx="0"/>
            <a:fontRef idx="minor"/>
          </p:style>
          <p:txBody>
            <a:bodyPr lIns="90000" rIns="90000" tIns="94320" bIns="94320" anchor="ctr">
              <a:noAutofit/>
            </a:bodyPr>
            <a:p>
              <a:pPr>
                <a:lnSpc>
                  <a:spcPct val="100000"/>
                </a:lnSpc>
              </a:pPr>
              <a:endParaRPr b="0" lang="en-US" sz="1400" spc="-1" strike="noStrike">
                <a:solidFill>
                  <a:srgbClr val="000000"/>
                </a:solidFill>
                <a:latin typeface="Arial"/>
                <a:ea typeface="DejaVu Sans"/>
              </a:endParaRPr>
            </a:p>
          </p:txBody>
        </p:sp>
        <p:sp>
          <p:nvSpPr>
            <p:cNvPr id="1979" name="Google Shape;1984;p64"/>
            <p:cNvSpPr/>
            <p:nvPr/>
          </p:nvSpPr>
          <p:spPr>
            <a:xfrm>
              <a:off x="1960920" y="3835800"/>
              <a:ext cx="235080" cy="47160"/>
            </a:xfrm>
            <a:custGeom>
              <a:avLst/>
              <a:gdLst>
                <a:gd name="textAreaLeft" fmla="*/ 0 w 235080"/>
                <a:gd name="textAreaRight" fmla="*/ 236160 w 235080"/>
                <a:gd name="textAreaTop" fmla="*/ 0 h 47160"/>
                <a:gd name="textAreaBottom" fmla="*/ 48240 h 47160"/>
              </a:gdLst>
              <a:ahLst/>
              <a:rect l="textAreaLeft" t="textAreaTop" r="textAreaRight" b="textAreaBottom"/>
              <a:pathLst>
                <a:path w="9441" h="1936">
                  <a:moveTo>
                    <a:pt x="4738" y="0"/>
                  </a:moveTo>
                  <a:cubicBezTo>
                    <a:pt x="1835" y="0"/>
                    <a:pt x="1" y="634"/>
                    <a:pt x="1" y="968"/>
                  </a:cubicBezTo>
                  <a:cubicBezTo>
                    <a:pt x="1" y="1301"/>
                    <a:pt x="1835" y="1935"/>
                    <a:pt x="4738" y="1935"/>
                  </a:cubicBezTo>
                  <a:cubicBezTo>
                    <a:pt x="7606" y="1935"/>
                    <a:pt x="9441" y="1301"/>
                    <a:pt x="9441" y="968"/>
                  </a:cubicBezTo>
                  <a:cubicBezTo>
                    <a:pt x="9441" y="634"/>
                    <a:pt x="7606" y="0"/>
                    <a:pt x="4738" y="0"/>
                  </a:cubicBezTo>
                  <a:close/>
                </a:path>
              </a:pathLst>
            </a:custGeom>
            <a:solidFill>
              <a:srgbClr val="f6bc4f"/>
            </a:solidFill>
            <a:ln w="0">
              <a:noFill/>
            </a:ln>
          </p:spPr>
          <p:style>
            <a:lnRef idx="0"/>
            <a:fillRef idx="0"/>
            <a:effectRef idx="0"/>
            <a:fontRef idx="minor"/>
          </p:style>
          <p:txBody>
            <a:bodyPr lIns="90000" rIns="90000" tIns="48240" bIns="48240" anchor="ctr">
              <a:noAutofit/>
            </a:bodyPr>
            <a:p>
              <a:pPr>
                <a:lnSpc>
                  <a:spcPct val="100000"/>
                </a:lnSpc>
              </a:pPr>
              <a:endParaRPr b="0" lang="en-US" sz="1400" spc="-1" strike="noStrike">
                <a:solidFill>
                  <a:srgbClr val="000000"/>
                </a:solidFill>
                <a:latin typeface="Arial"/>
                <a:ea typeface="DejaVu Sans"/>
              </a:endParaRPr>
            </a:p>
          </p:txBody>
        </p:sp>
        <p:sp>
          <p:nvSpPr>
            <p:cNvPr id="1980" name="Google Shape;1985;p64"/>
            <p:cNvSpPr/>
            <p:nvPr/>
          </p:nvSpPr>
          <p:spPr>
            <a:xfrm>
              <a:off x="1928160" y="3780720"/>
              <a:ext cx="325080" cy="101520"/>
            </a:xfrm>
            <a:custGeom>
              <a:avLst/>
              <a:gdLst>
                <a:gd name="textAreaLeft" fmla="*/ 0 w 325080"/>
                <a:gd name="textAreaRight" fmla="*/ 326160 w 325080"/>
                <a:gd name="textAreaTop" fmla="*/ 0 h 101520"/>
                <a:gd name="textAreaBottom" fmla="*/ 102600 h 101520"/>
              </a:gdLst>
              <a:ahLst/>
              <a:rect l="textAreaLeft" t="textAreaTop" r="textAreaRight" b="textAreaBottom"/>
              <a:pathLst>
                <a:path w="13044" h="4104">
                  <a:moveTo>
                    <a:pt x="6539" y="1"/>
                  </a:moveTo>
                  <a:cubicBezTo>
                    <a:pt x="4437" y="1"/>
                    <a:pt x="2603" y="301"/>
                    <a:pt x="1402" y="735"/>
                  </a:cubicBezTo>
                  <a:lnTo>
                    <a:pt x="1" y="735"/>
                  </a:lnTo>
                  <a:lnTo>
                    <a:pt x="1" y="2202"/>
                  </a:lnTo>
                  <a:cubicBezTo>
                    <a:pt x="1" y="3236"/>
                    <a:pt x="2936" y="4104"/>
                    <a:pt x="6539" y="4104"/>
                  </a:cubicBezTo>
                  <a:cubicBezTo>
                    <a:pt x="10141" y="4104"/>
                    <a:pt x="13044" y="3236"/>
                    <a:pt x="13044" y="2202"/>
                  </a:cubicBezTo>
                  <a:lnTo>
                    <a:pt x="13044" y="735"/>
                  </a:lnTo>
                  <a:lnTo>
                    <a:pt x="11643" y="735"/>
                  </a:lnTo>
                  <a:cubicBezTo>
                    <a:pt x="10475" y="301"/>
                    <a:pt x="8607" y="1"/>
                    <a:pt x="6539" y="1"/>
                  </a:cubicBezTo>
                  <a:close/>
                </a:path>
              </a:pathLst>
            </a:custGeom>
            <a:solidFill>
              <a:srgbClr val="d7a350"/>
            </a:solidFill>
            <a:ln w="0">
              <a:noFill/>
            </a:ln>
          </p:spPr>
          <p:style>
            <a:lnRef idx="0"/>
            <a:fillRef idx="0"/>
            <a:effectRef idx="0"/>
            <a:fontRef idx="minor"/>
          </p:style>
          <p:txBody>
            <a:bodyPr lIns="90000" rIns="90000" tIns="102960" bIns="102960" anchor="ctr">
              <a:noAutofit/>
            </a:bodyPr>
            <a:p>
              <a:pPr>
                <a:lnSpc>
                  <a:spcPct val="100000"/>
                </a:lnSpc>
              </a:pPr>
              <a:endParaRPr b="0" lang="en-US" sz="1400" spc="-1" strike="noStrike">
                <a:solidFill>
                  <a:srgbClr val="000000"/>
                </a:solidFill>
                <a:latin typeface="Arial"/>
                <a:ea typeface="DejaVu Sans"/>
              </a:endParaRPr>
            </a:p>
          </p:txBody>
        </p:sp>
        <p:sp>
          <p:nvSpPr>
            <p:cNvPr id="1981" name="Google Shape;1986;p64"/>
            <p:cNvSpPr/>
            <p:nvPr/>
          </p:nvSpPr>
          <p:spPr>
            <a:xfrm>
              <a:off x="1928160" y="3751560"/>
              <a:ext cx="325080" cy="93240"/>
            </a:xfrm>
            <a:custGeom>
              <a:avLst/>
              <a:gdLst>
                <a:gd name="textAreaLeft" fmla="*/ 0 w 325080"/>
                <a:gd name="textAreaRight" fmla="*/ 326160 w 325080"/>
                <a:gd name="textAreaTop" fmla="*/ 0 h 93240"/>
                <a:gd name="textAreaBottom" fmla="*/ 94320 h 93240"/>
              </a:gdLst>
              <a:ahLst/>
              <a:rect l="textAreaLeft" t="textAreaTop" r="textAreaRight" b="textAreaBottom"/>
              <a:pathLst>
                <a:path w="13044" h="3770">
                  <a:moveTo>
                    <a:pt x="6539" y="0"/>
                  </a:moveTo>
                  <a:cubicBezTo>
                    <a:pt x="2936" y="0"/>
                    <a:pt x="1" y="868"/>
                    <a:pt x="1" y="1902"/>
                  </a:cubicBezTo>
                  <a:cubicBezTo>
                    <a:pt x="1" y="2936"/>
                    <a:pt x="2936" y="3770"/>
                    <a:pt x="6539" y="3770"/>
                  </a:cubicBezTo>
                  <a:cubicBezTo>
                    <a:pt x="10141" y="3770"/>
                    <a:pt x="13044" y="2936"/>
                    <a:pt x="13044" y="1902"/>
                  </a:cubicBezTo>
                  <a:cubicBezTo>
                    <a:pt x="13044" y="868"/>
                    <a:pt x="10141" y="0"/>
                    <a:pt x="6539" y="0"/>
                  </a:cubicBezTo>
                  <a:close/>
                </a:path>
              </a:pathLst>
            </a:custGeom>
            <a:solidFill>
              <a:schemeClr val="dk2"/>
            </a:solidFill>
            <a:ln w="0">
              <a:noFill/>
            </a:ln>
          </p:spPr>
          <p:style>
            <a:lnRef idx="0"/>
            <a:fillRef idx="0"/>
            <a:effectRef idx="0"/>
            <a:fontRef idx="minor"/>
          </p:style>
          <p:txBody>
            <a:bodyPr lIns="90000" rIns="90000" tIns="94320" bIns="94320" anchor="ctr">
              <a:noAutofit/>
            </a:bodyPr>
            <a:p>
              <a:pPr>
                <a:lnSpc>
                  <a:spcPct val="100000"/>
                </a:lnSpc>
              </a:pPr>
              <a:endParaRPr b="0" lang="en-US" sz="1400" spc="-1" strike="noStrike">
                <a:solidFill>
                  <a:srgbClr val="000000"/>
                </a:solidFill>
                <a:latin typeface="Arial"/>
                <a:ea typeface="DejaVu Sans"/>
              </a:endParaRPr>
            </a:p>
          </p:txBody>
        </p:sp>
        <p:sp>
          <p:nvSpPr>
            <p:cNvPr id="1982" name="Google Shape;1987;p64"/>
            <p:cNvSpPr/>
            <p:nvPr/>
          </p:nvSpPr>
          <p:spPr>
            <a:xfrm>
              <a:off x="1973160" y="3774960"/>
              <a:ext cx="235080" cy="47160"/>
            </a:xfrm>
            <a:custGeom>
              <a:avLst/>
              <a:gdLst>
                <a:gd name="textAreaLeft" fmla="*/ 0 w 235080"/>
                <a:gd name="textAreaRight" fmla="*/ 236160 w 235080"/>
                <a:gd name="textAreaTop" fmla="*/ 0 h 47160"/>
                <a:gd name="textAreaBottom" fmla="*/ 48240 h 47160"/>
              </a:gdLst>
              <a:ahLst/>
              <a:rect l="textAreaLeft" t="textAreaTop" r="textAreaRight" b="textAreaBottom"/>
              <a:pathLst>
                <a:path w="9441" h="1935">
                  <a:moveTo>
                    <a:pt x="4737" y="0"/>
                  </a:moveTo>
                  <a:cubicBezTo>
                    <a:pt x="1835" y="0"/>
                    <a:pt x="0" y="634"/>
                    <a:pt x="0" y="968"/>
                  </a:cubicBezTo>
                  <a:cubicBezTo>
                    <a:pt x="0" y="1301"/>
                    <a:pt x="1835" y="1935"/>
                    <a:pt x="4737" y="1935"/>
                  </a:cubicBezTo>
                  <a:cubicBezTo>
                    <a:pt x="7606" y="1935"/>
                    <a:pt x="9440" y="1301"/>
                    <a:pt x="9440" y="968"/>
                  </a:cubicBezTo>
                  <a:cubicBezTo>
                    <a:pt x="9440" y="634"/>
                    <a:pt x="7606" y="0"/>
                    <a:pt x="4737" y="0"/>
                  </a:cubicBezTo>
                  <a:close/>
                </a:path>
              </a:pathLst>
            </a:custGeom>
            <a:solidFill>
              <a:srgbClr val="f6bc4f"/>
            </a:solidFill>
            <a:ln w="0">
              <a:noFill/>
            </a:ln>
          </p:spPr>
          <p:style>
            <a:lnRef idx="0"/>
            <a:fillRef idx="0"/>
            <a:effectRef idx="0"/>
            <a:fontRef idx="minor"/>
          </p:style>
          <p:txBody>
            <a:bodyPr lIns="90000" rIns="90000" tIns="48240" bIns="48240" anchor="ctr">
              <a:noAutofit/>
            </a:bodyPr>
            <a:p>
              <a:pPr>
                <a:lnSpc>
                  <a:spcPct val="100000"/>
                </a:lnSpc>
              </a:pPr>
              <a:endParaRPr b="0" lang="en-US" sz="1400" spc="-1" strike="noStrike">
                <a:solidFill>
                  <a:srgbClr val="000000"/>
                </a:solidFill>
                <a:latin typeface="Arial"/>
                <a:ea typeface="DejaVu Sans"/>
              </a:endParaRPr>
            </a:p>
          </p:txBody>
        </p:sp>
        <p:sp>
          <p:nvSpPr>
            <p:cNvPr id="1983" name="Google Shape;1988;p64"/>
            <p:cNvSpPr/>
            <p:nvPr/>
          </p:nvSpPr>
          <p:spPr>
            <a:xfrm>
              <a:off x="1943280" y="3721680"/>
              <a:ext cx="325080" cy="100800"/>
            </a:xfrm>
            <a:custGeom>
              <a:avLst/>
              <a:gdLst>
                <a:gd name="textAreaLeft" fmla="*/ 0 w 325080"/>
                <a:gd name="textAreaRight" fmla="*/ 326160 w 325080"/>
                <a:gd name="textAreaTop" fmla="*/ 0 h 100800"/>
                <a:gd name="textAreaBottom" fmla="*/ 101880 h 100800"/>
              </a:gdLst>
              <a:ahLst/>
              <a:rect l="textAreaLeft" t="textAreaTop" r="textAreaRight" b="textAreaBottom"/>
              <a:pathLst>
                <a:path w="13043" h="4070">
                  <a:moveTo>
                    <a:pt x="6505" y="0"/>
                  </a:moveTo>
                  <a:cubicBezTo>
                    <a:pt x="4437" y="0"/>
                    <a:pt x="2569" y="301"/>
                    <a:pt x="1401" y="734"/>
                  </a:cubicBezTo>
                  <a:lnTo>
                    <a:pt x="0" y="734"/>
                  </a:lnTo>
                  <a:lnTo>
                    <a:pt x="0" y="2202"/>
                  </a:lnTo>
                  <a:cubicBezTo>
                    <a:pt x="0" y="3236"/>
                    <a:pt x="2936" y="4070"/>
                    <a:pt x="6505" y="4070"/>
                  </a:cubicBezTo>
                  <a:cubicBezTo>
                    <a:pt x="10108" y="4070"/>
                    <a:pt x="13043" y="3236"/>
                    <a:pt x="13043" y="2202"/>
                  </a:cubicBezTo>
                  <a:lnTo>
                    <a:pt x="13043" y="734"/>
                  </a:lnTo>
                  <a:lnTo>
                    <a:pt x="11642" y="734"/>
                  </a:lnTo>
                  <a:cubicBezTo>
                    <a:pt x="10441" y="301"/>
                    <a:pt x="8606" y="0"/>
                    <a:pt x="6505" y="0"/>
                  </a:cubicBezTo>
                  <a:close/>
                </a:path>
              </a:pathLst>
            </a:custGeom>
            <a:solidFill>
              <a:srgbClr val="d7a350"/>
            </a:solidFill>
            <a:ln w="0">
              <a:noFill/>
            </a:ln>
          </p:spPr>
          <p:style>
            <a:lnRef idx="0"/>
            <a:fillRef idx="0"/>
            <a:effectRef idx="0"/>
            <a:fontRef idx="minor"/>
          </p:style>
          <p:txBody>
            <a:bodyPr lIns="90000" rIns="90000" tIns="102240" bIns="102240" anchor="ctr">
              <a:noAutofit/>
            </a:bodyPr>
            <a:p>
              <a:pPr>
                <a:lnSpc>
                  <a:spcPct val="100000"/>
                </a:lnSpc>
              </a:pPr>
              <a:endParaRPr b="0" lang="en-US" sz="1400" spc="-1" strike="noStrike">
                <a:solidFill>
                  <a:srgbClr val="000000"/>
                </a:solidFill>
                <a:latin typeface="Arial"/>
                <a:ea typeface="DejaVu Sans"/>
              </a:endParaRPr>
            </a:p>
          </p:txBody>
        </p:sp>
        <p:sp>
          <p:nvSpPr>
            <p:cNvPr id="1984" name="Google Shape;1989;p64"/>
            <p:cNvSpPr/>
            <p:nvPr/>
          </p:nvSpPr>
          <p:spPr>
            <a:xfrm>
              <a:off x="1943280" y="3692520"/>
              <a:ext cx="325080" cy="93240"/>
            </a:xfrm>
            <a:custGeom>
              <a:avLst/>
              <a:gdLst>
                <a:gd name="textAreaLeft" fmla="*/ 0 w 325080"/>
                <a:gd name="textAreaRight" fmla="*/ 326160 w 325080"/>
                <a:gd name="textAreaTop" fmla="*/ 0 h 93240"/>
                <a:gd name="textAreaBottom" fmla="*/ 94320 h 93240"/>
              </a:gdLst>
              <a:ahLst/>
              <a:rect l="textAreaLeft" t="textAreaTop" r="textAreaRight" b="textAreaBottom"/>
              <a:pathLst>
                <a:path w="13043" h="3771">
                  <a:moveTo>
                    <a:pt x="6505" y="1"/>
                  </a:moveTo>
                  <a:cubicBezTo>
                    <a:pt x="2936" y="1"/>
                    <a:pt x="0" y="835"/>
                    <a:pt x="0" y="1902"/>
                  </a:cubicBezTo>
                  <a:cubicBezTo>
                    <a:pt x="0" y="2936"/>
                    <a:pt x="2936" y="3770"/>
                    <a:pt x="6505" y="3770"/>
                  </a:cubicBezTo>
                  <a:cubicBezTo>
                    <a:pt x="10108" y="3770"/>
                    <a:pt x="13043" y="2936"/>
                    <a:pt x="13043" y="1902"/>
                  </a:cubicBezTo>
                  <a:cubicBezTo>
                    <a:pt x="13043" y="835"/>
                    <a:pt x="10108" y="1"/>
                    <a:pt x="6505" y="1"/>
                  </a:cubicBezTo>
                  <a:close/>
                </a:path>
              </a:pathLst>
            </a:custGeom>
            <a:solidFill>
              <a:schemeClr val="dk2"/>
            </a:solidFill>
            <a:ln w="0">
              <a:noFill/>
            </a:ln>
          </p:spPr>
          <p:style>
            <a:lnRef idx="0"/>
            <a:fillRef idx="0"/>
            <a:effectRef idx="0"/>
            <a:fontRef idx="minor"/>
          </p:style>
          <p:txBody>
            <a:bodyPr lIns="90000" rIns="90000" tIns="94320" bIns="94320" anchor="ctr">
              <a:noAutofit/>
            </a:bodyPr>
            <a:p>
              <a:pPr>
                <a:lnSpc>
                  <a:spcPct val="100000"/>
                </a:lnSpc>
              </a:pPr>
              <a:endParaRPr b="0" lang="en-US" sz="1400" spc="-1" strike="noStrike">
                <a:solidFill>
                  <a:srgbClr val="000000"/>
                </a:solidFill>
                <a:latin typeface="Arial"/>
                <a:ea typeface="DejaVu Sans"/>
              </a:endParaRPr>
            </a:p>
          </p:txBody>
        </p:sp>
        <p:sp>
          <p:nvSpPr>
            <p:cNvPr id="1985" name="Google Shape;1990;p64"/>
            <p:cNvSpPr/>
            <p:nvPr/>
          </p:nvSpPr>
          <p:spPr>
            <a:xfrm>
              <a:off x="1988280" y="3714840"/>
              <a:ext cx="235080" cy="48240"/>
            </a:xfrm>
            <a:custGeom>
              <a:avLst/>
              <a:gdLst>
                <a:gd name="textAreaLeft" fmla="*/ 0 w 235080"/>
                <a:gd name="textAreaRight" fmla="*/ 236160 w 235080"/>
                <a:gd name="textAreaTop" fmla="*/ 0 h 48240"/>
                <a:gd name="textAreaBottom" fmla="*/ 49320 h 48240"/>
              </a:gdLst>
              <a:ahLst/>
              <a:rect l="textAreaLeft" t="textAreaTop" r="textAreaRight" b="textAreaBottom"/>
              <a:pathLst>
                <a:path w="9441" h="1969">
                  <a:moveTo>
                    <a:pt x="4704" y="1"/>
                  </a:moveTo>
                  <a:cubicBezTo>
                    <a:pt x="1835" y="1"/>
                    <a:pt x="1" y="668"/>
                    <a:pt x="1" y="1001"/>
                  </a:cubicBezTo>
                  <a:cubicBezTo>
                    <a:pt x="1" y="1335"/>
                    <a:pt x="1835" y="1969"/>
                    <a:pt x="4704" y="1969"/>
                  </a:cubicBezTo>
                  <a:cubicBezTo>
                    <a:pt x="7606" y="1969"/>
                    <a:pt x="9441" y="1335"/>
                    <a:pt x="9441" y="1001"/>
                  </a:cubicBezTo>
                  <a:cubicBezTo>
                    <a:pt x="9441" y="668"/>
                    <a:pt x="7606" y="1"/>
                    <a:pt x="4704" y="1"/>
                  </a:cubicBezTo>
                  <a:close/>
                </a:path>
              </a:pathLst>
            </a:custGeom>
            <a:solidFill>
              <a:srgbClr val="e8b15a"/>
            </a:solidFill>
            <a:ln w="0">
              <a:noFill/>
            </a:ln>
          </p:spPr>
          <p:style>
            <a:lnRef idx="0"/>
            <a:fillRef idx="0"/>
            <a:effectRef idx="0"/>
            <a:fontRef idx="minor"/>
          </p:style>
          <p:txBody>
            <a:bodyPr lIns="90000" rIns="90000" tIns="49680" bIns="49680" anchor="ctr">
              <a:noAutofit/>
            </a:bodyPr>
            <a:p>
              <a:pPr>
                <a:lnSpc>
                  <a:spcPct val="100000"/>
                </a:lnSpc>
              </a:pPr>
              <a:endParaRPr b="0" lang="en-US" sz="1400" spc="-1" strike="noStrike">
                <a:solidFill>
                  <a:srgbClr val="000000"/>
                </a:solidFill>
                <a:latin typeface="Arial"/>
                <a:ea typeface="DejaVu Sans"/>
              </a:endParaRPr>
            </a:p>
          </p:txBody>
        </p:sp>
        <p:sp>
          <p:nvSpPr>
            <p:cNvPr id="1986" name="Google Shape;1991;p64"/>
            <p:cNvSpPr/>
            <p:nvPr/>
          </p:nvSpPr>
          <p:spPr>
            <a:xfrm>
              <a:off x="1780560" y="3520440"/>
              <a:ext cx="324000" cy="101520"/>
            </a:xfrm>
            <a:custGeom>
              <a:avLst/>
              <a:gdLst>
                <a:gd name="textAreaLeft" fmla="*/ 0 w 324000"/>
                <a:gd name="textAreaRight" fmla="*/ 325080 w 324000"/>
                <a:gd name="textAreaTop" fmla="*/ 0 h 101520"/>
                <a:gd name="textAreaBottom" fmla="*/ 102600 h 101520"/>
              </a:gdLst>
              <a:ahLst/>
              <a:rect l="textAreaLeft" t="textAreaTop" r="textAreaRight" b="textAreaBottom"/>
              <a:pathLst>
                <a:path w="13010" h="4104">
                  <a:moveTo>
                    <a:pt x="6505" y="0"/>
                  </a:moveTo>
                  <a:cubicBezTo>
                    <a:pt x="4437" y="0"/>
                    <a:pt x="2569" y="301"/>
                    <a:pt x="1368" y="734"/>
                  </a:cubicBezTo>
                  <a:lnTo>
                    <a:pt x="1" y="734"/>
                  </a:lnTo>
                  <a:lnTo>
                    <a:pt x="1" y="2202"/>
                  </a:lnTo>
                  <a:cubicBezTo>
                    <a:pt x="1" y="3236"/>
                    <a:pt x="2903" y="4103"/>
                    <a:pt x="6505" y="4103"/>
                  </a:cubicBezTo>
                  <a:cubicBezTo>
                    <a:pt x="10108" y="4103"/>
                    <a:pt x="13010" y="3236"/>
                    <a:pt x="13010" y="2202"/>
                  </a:cubicBezTo>
                  <a:lnTo>
                    <a:pt x="13010" y="734"/>
                  </a:lnTo>
                  <a:lnTo>
                    <a:pt x="11642" y="734"/>
                  </a:lnTo>
                  <a:cubicBezTo>
                    <a:pt x="10441" y="301"/>
                    <a:pt x="8607" y="0"/>
                    <a:pt x="6505" y="0"/>
                  </a:cubicBezTo>
                  <a:close/>
                </a:path>
              </a:pathLst>
            </a:custGeom>
            <a:solidFill>
              <a:srgbClr val="d7a350"/>
            </a:solidFill>
            <a:ln w="0">
              <a:noFill/>
            </a:ln>
          </p:spPr>
          <p:style>
            <a:lnRef idx="0"/>
            <a:fillRef idx="0"/>
            <a:effectRef idx="0"/>
            <a:fontRef idx="minor"/>
          </p:style>
          <p:txBody>
            <a:bodyPr lIns="90000" rIns="90000" tIns="102960" bIns="102960" anchor="ctr">
              <a:noAutofit/>
            </a:bodyPr>
            <a:p>
              <a:pPr>
                <a:lnSpc>
                  <a:spcPct val="100000"/>
                </a:lnSpc>
              </a:pPr>
              <a:endParaRPr b="0" lang="en-US" sz="1400" spc="-1" strike="noStrike">
                <a:solidFill>
                  <a:srgbClr val="000000"/>
                </a:solidFill>
                <a:latin typeface="Arial"/>
                <a:ea typeface="DejaVu Sans"/>
              </a:endParaRPr>
            </a:p>
          </p:txBody>
        </p:sp>
        <p:sp>
          <p:nvSpPr>
            <p:cNvPr id="1987" name="Google Shape;1992;p64"/>
            <p:cNvSpPr/>
            <p:nvPr/>
          </p:nvSpPr>
          <p:spPr>
            <a:xfrm>
              <a:off x="1780560" y="3491280"/>
              <a:ext cx="324000" cy="93240"/>
            </a:xfrm>
            <a:custGeom>
              <a:avLst/>
              <a:gdLst>
                <a:gd name="textAreaLeft" fmla="*/ 0 w 324000"/>
                <a:gd name="textAreaRight" fmla="*/ 325080 w 324000"/>
                <a:gd name="textAreaTop" fmla="*/ 0 h 93240"/>
                <a:gd name="textAreaBottom" fmla="*/ 94320 h 93240"/>
              </a:gdLst>
              <a:ahLst/>
              <a:rect l="textAreaLeft" t="textAreaTop" r="textAreaRight" b="textAreaBottom"/>
              <a:pathLst>
                <a:path w="13010" h="3771">
                  <a:moveTo>
                    <a:pt x="6505" y="1"/>
                  </a:moveTo>
                  <a:cubicBezTo>
                    <a:pt x="2903" y="1"/>
                    <a:pt x="1" y="868"/>
                    <a:pt x="1" y="1902"/>
                  </a:cubicBezTo>
                  <a:cubicBezTo>
                    <a:pt x="1" y="2936"/>
                    <a:pt x="2903" y="3770"/>
                    <a:pt x="6505" y="3770"/>
                  </a:cubicBezTo>
                  <a:cubicBezTo>
                    <a:pt x="10108" y="3770"/>
                    <a:pt x="13010" y="2936"/>
                    <a:pt x="13010" y="1902"/>
                  </a:cubicBezTo>
                  <a:cubicBezTo>
                    <a:pt x="13010" y="868"/>
                    <a:pt x="10108" y="1"/>
                    <a:pt x="6505" y="1"/>
                  </a:cubicBezTo>
                  <a:close/>
                </a:path>
              </a:pathLst>
            </a:custGeom>
            <a:solidFill>
              <a:schemeClr val="dk2"/>
            </a:solidFill>
            <a:ln w="0">
              <a:noFill/>
            </a:ln>
          </p:spPr>
          <p:style>
            <a:lnRef idx="0"/>
            <a:fillRef idx="0"/>
            <a:effectRef idx="0"/>
            <a:fontRef idx="minor"/>
          </p:style>
          <p:txBody>
            <a:bodyPr lIns="90000" rIns="90000" tIns="94320" bIns="94320" anchor="ctr">
              <a:noAutofit/>
            </a:bodyPr>
            <a:p>
              <a:pPr>
                <a:lnSpc>
                  <a:spcPct val="100000"/>
                </a:lnSpc>
              </a:pPr>
              <a:endParaRPr b="0" lang="en-US" sz="1400" spc="-1" strike="noStrike">
                <a:solidFill>
                  <a:srgbClr val="000000"/>
                </a:solidFill>
                <a:latin typeface="Arial"/>
                <a:ea typeface="DejaVu Sans"/>
              </a:endParaRPr>
            </a:p>
          </p:txBody>
        </p:sp>
        <p:sp>
          <p:nvSpPr>
            <p:cNvPr id="1988" name="Google Shape;1993;p64"/>
            <p:cNvSpPr/>
            <p:nvPr/>
          </p:nvSpPr>
          <p:spPr>
            <a:xfrm>
              <a:off x="1825560" y="3514680"/>
              <a:ext cx="235080" cy="47160"/>
            </a:xfrm>
            <a:custGeom>
              <a:avLst/>
              <a:gdLst>
                <a:gd name="textAreaLeft" fmla="*/ 0 w 235080"/>
                <a:gd name="textAreaRight" fmla="*/ 236160 w 235080"/>
                <a:gd name="textAreaTop" fmla="*/ 0 h 47160"/>
                <a:gd name="textAreaBottom" fmla="*/ 48240 h 47160"/>
              </a:gdLst>
              <a:ahLst/>
              <a:rect l="textAreaLeft" t="textAreaTop" r="textAreaRight" b="textAreaBottom"/>
              <a:pathLst>
                <a:path w="9442" h="1936">
                  <a:moveTo>
                    <a:pt x="4704" y="1"/>
                  </a:moveTo>
                  <a:cubicBezTo>
                    <a:pt x="1836" y="1"/>
                    <a:pt x="1" y="635"/>
                    <a:pt x="1" y="968"/>
                  </a:cubicBezTo>
                  <a:cubicBezTo>
                    <a:pt x="1" y="1302"/>
                    <a:pt x="1836" y="1936"/>
                    <a:pt x="4704" y="1936"/>
                  </a:cubicBezTo>
                  <a:cubicBezTo>
                    <a:pt x="7606" y="1936"/>
                    <a:pt x="9441" y="1302"/>
                    <a:pt x="9441" y="968"/>
                  </a:cubicBezTo>
                  <a:cubicBezTo>
                    <a:pt x="9441" y="635"/>
                    <a:pt x="7606" y="1"/>
                    <a:pt x="4704" y="1"/>
                  </a:cubicBezTo>
                  <a:close/>
                </a:path>
              </a:pathLst>
            </a:custGeom>
            <a:solidFill>
              <a:srgbClr val="e8b15a"/>
            </a:solidFill>
            <a:ln w="0">
              <a:noFill/>
            </a:ln>
          </p:spPr>
          <p:style>
            <a:lnRef idx="0"/>
            <a:fillRef idx="0"/>
            <a:effectRef idx="0"/>
            <a:fontRef idx="minor"/>
          </p:style>
          <p:txBody>
            <a:bodyPr lIns="90000" rIns="90000" tIns="48240" bIns="48240" anchor="ctr">
              <a:noAutofit/>
            </a:bodyPr>
            <a:p>
              <a:pPr>
                <a:lnSpc>
                  <a:spcPct val="100000"/>
                </a:lnSpc>
              </a:pPr>
              <a:endParaRPr b="0" lang="en-US" sz="1400" spc="-1" strike="noStrike">
                <a:solidFill>
                  <a:srgbClr val="000000"/>
                </a:solidFill>
                <a:latin typeface="Arial"/>
                <a:ea typeface="DejaVu Sans"/>
              </a:endParaRPr>
            </a:p>
          </p:txBody>
        </p:sp>
        <p:sp>
          <p:nvSpPr>
            <p:cNvPr id="1989" name="Google Shape;1994;p64"/>
            <p:cNvSpPr/>
            <p:nvPr/>
          </p:nvSpPr>
          <p:spPr>
            <a:xfrm>
              <a:off x="1662120" y="3463920"/>
              <a:ext cx="325080" cy="101520"/>
            </a:xfrm>
            <a:custGeom>
              <a:avLst/>
              <a:gdLst>
                <a:gd name="textAreaLeft" fmla="*/ 0 w 325080"/>
                <a:gd name="textAreaRight" fmla="*/ 326160 w 325080"/>
                <a:gd name="textAreaTop" fmla="*/ 0 h 101520"/>
                <a:gd name="textAreaBottom" fmla="*/ 102600 h 101520"/>
              </a:gdLst>
              <a:ahLst/>
              <a:rect l="textAreaLeft" t="textAreaTop" r="textAreaRight" b="textAreaBottom"/>
              <a:pathLst>
                <a:path w="13044" h="4103">
                  <a:moveTo>
                    <a:pt x="6539" y="0"/>
                  </a:moveTo>
                  <a:cubicBezTo>
                    <a:pt x="4437" y="0"/>
                    <a:pt x="2603" y="300"/>
                    <a:pt x="1402" y="734"/>
                  </a:cubicBezTo>
                  <a:lnTo>
                    <a:pt x="1" y="734"/>
                  </a:lnTo>
                  <a:lnTo>
                    <a:pt x="1" y="2202"/>
                  </a:lnTo>
                  <a:cubicBezTo>
                    <a:pt x="1" y="3236"/>
                    <a:pt x="2936" y="4103"/>
                    <a:pt x="6506" y="4103"/>
                  </a:cubicBezTo>
                  <a:cubicBezTo>
                    <a:pt x="10108" y="4103"/>
                    <a:pt x="13044" y="3236"/>
                    <a:pt x="13044" y="2202"/>
                  </a:cubicBezTo>
                  <a:lnTo>
                    <a:pt x="13044" y="734"/>
                  </a:lnTo>
                  <a:lnTo>
                    <a:pt x="11643" y="734"/>
                  </a:lnTo>
                  <a:cubicBezTo>
                    <a:pt x="10442" y="300"/>
                    <a:pt x="8607" y="0"/>
                    <a:pt x="6539" y="0"/>
                  </a:cubicBezTo>
                  <a:close/>
                </a:path>
              </a:pathLst>
            </a:custGeom>
            <a:solidFill>
              <a:srgbClr val="d7a350"/>
            </a:solidFill>
            <a:ln w="0">
              <a:noFill/>
            </a:ln>
          </p:spPr>
          <p:style>
            <a:lnRef idx="0"/>
            <a:fillRef idx="0"/>
            <a:effectRef idx="0"/>
            <a:fontRef idx="minor"/>
          </p:style>
          <p:txBody>
            <a:bodyPr lIns="90000" rIns="90000" tIns="102960" bIns="102960" anchor="ctr">
              <a:noAutofit/>
            </a:bodyPr>
            <a:p>
              <a:pPr>
                <a:lnSpc>
                  <a:spcPct val="100000"/>
                </a:lnSpc>
              </a:pPr>
              <a:endParaRPr b="0" lang="en-US" sz="1400" spc="-1" strike="noStrike">
                <a:solidFill>
                  <a:srgbClr val="000000"/>
                </a:solidFill>
                <a:latin typeface="Arial"/>
                <a:ea typeface="DejaVu Sans"/>
              </a:endParaRPr>
            </a:p>
          </p:txBody>
        </p:sp>
        <p:sp>
          <p:nvSpPr>
            <p:cNvPr id="1990" name="Google Shape;1995;p64"/>
            <p:cNvSpPr/>
            <p:nvPr/>
          </p:nvSpPr>
          <p:spPr>
            <a:xfrm>
              <a:off x="1662120" y="3434760"/>
              <a:ext cx="325080" cy="93240"/>
            </a:xfrm>
            <a:custGeom>
              <a:avLst/>
              <a:gdLst>
                <a:gd name="textAreaLeft" fmla="*/ 0 w 325080"/>
                <a:gd name="textAreaRight" fmla="*/ 326160 w 325080"/>
                <a:gd name="textAreaTop" fmla="*/ 0 h 93240"/>
                <a:gd name="textAreaBottom" fmla="*/ 94320 h 93240"/>
              </a:gdLst>
              <a:ahLst/>
              <a:rect l="textAreaLeft" t="textAreaTop" r="textAreaRight" b="textAreaBottom"/>
              <a:pathLst>
                <a:path w="13044" h="3770">
                  <a:moveTo>
                    <a:pt x="6539" y="1"/>
                  </a:moveTo>
                  <a:cubicBezTo>
                    <a:pt x="2936" y="1"/>
                    <a:pt x="1" y="868"/>
                    <a:pt x="1" y="1902"/>
                  </a:cubicBezTo>
                  <a:cubicBezTo>
                    <a:pt x="1" y="2936"/>
                    <a:pt x="2936" y="3770"/>
                    <a:pt x="6539" y="3770"/>
                  </a:cubicBezTo>
                  <a:cubicBezTo>
                    <a:pt x="10108" y="3770"/>
                    <a:pt x="13044" y="2936"/>
                    <a:pt x="13044" y="1902"/>
                  </a:cubicBezTo>
                  <a:cubicBezTo>
                    <a:pt x="13044" y="868"/>
                    <a:pt x="10108" y="1"/>
                    <a:pt x="6539" y="1"/>
                  </a:cubicBezTo>
                  <a:close/>
                </a:path>
              </a:pathLst>
            </a:custGeom>
            <a:solidFill>
              <a:schemeClr val="dk2"/>
            </a:solidFill>
            <a:ln w="0">
              <a:noFill/>
            </a:ln>
          </p:spPr>
          <p:style>
            <a:lnRef idx="0"/>
            <a:fillRef idx="0"/>
            <a:effectRef idx="0"/>
            <a:fontRef idx="minor"/>
          </p:style>
          <p:txBody>
            <a:bodyPr lIns="90000" rIns="90000" tIns="94320" bIns="94320" anchor="ctr">
              <a:noAutofit/>
            </a:bodyPr>
            <a:p>
              <a:pPr>
                <a:lnSpc>
                  <a:spcPct val="100000"/>
                </a:lnSpc>
              </a:pPr>
              <a:endParaRPr b="0" lang="en-US" sz="1400" spc="-1" strike="noStrike">
                <a:solidFill>
                  <a:srgbClr val="000000"/>
                </a:solidFill>
                <a:latin typeface="Arial"/>
                <a:ea typeface="DejaVu Sans"/>
              </a:endParaRPr>
            </a:p>
          </p:txBody>
        </p:sp>
        <p:sp>
          <p:nvSpPr>
            <p:cNvPr id="1991" name="Google Shape;1996;p64"/>
            <p:cNvSpPr/>
            <p:nvPr/>
          </p:nvSpPr>
          <p:spPr>
            <a:xfrm>
              <a:off x="1707120" y="3458160"/>
              <a:ext cx="235080" cy="47160"/>
            </a:xfrm>
            <a:custGeom>
              <a:avLst/>
              <a:gdLst>
                <a:gd name="textAreaLeft" fmla="*/ 0 w 235080"/>
                <a:gd name="textAreaRight" fmla="*/ 236160 w 235080"/>
                <a:gd name="textAreaTop" fmla="*/ 0 h 47160"/>
                <a:gd name="textAreaBottom" fmla="*/ 48240 h 47160"/>
              </a:gdLst>
              <a:ahLst/>
              <a:rect l="textAreaLeft" t="textAreaTop" r="textAreaRight" b="textAreaBottom"/>
              <a:pathLst>
                <a:path w="9441" h="1936">
                  <a:moveTo>
                    <a:pt x="4737" y="1"/>
                  </a:moveTo>
                  <a:cubicBezTo>
                    <a:pt x="1835" y="1"/>
                    <a:pt x="0" y="634"/>
                    <a:pt x="0" y="968"/>
                  </a:cubicBezTo>
                  <a:cubicBezTo>
                    <a:pt x="0" y="1301"/>
                    <a:pt x="1835" y="1935"/>
                    <a:pt x="4737" y="1935"/>
                  </a:cubicBezTo>
                  <a:cubicBezTo>
                    <a:pt x="7606" y="1935"/>
                    <a:pt x="9440" y="1301"/>
                    <a:pt x="9440" y="968"/>
                  </a:cubicBezTo>
                  <a:cubicBezTo>
                    <a:pt x="9440" y="634"/>
                    <a:pt x="7606" y="1"/>
                    <a:pt x="4737" y="1"/>
                  </a:cubicBezTo>
                  <a:close/>
                </a:path>
              </a:pathLst>
            </a:custGeom>
            <a:solidFill>
              <a:srgbClr val="e8b15a"/>
            </a:solidFill>
            <a:ln w="0">
              <a:noFill/>
            </a:ln>
          </p:spPr>
          <p:style>
            <a:lnRef idx="0"/>
            <a:fillRef idx="0"/>
            <a:effectRef idx="0"/>
            <a:fontRef idx="minor"/>
          </p:style>
          <p:txBody>
            <a:bodyPr lIns="90000" rIns="90000" tIns="48240" bIns="48240" anchor="ctr">
              <a:noAutofit/>
            </a:bodyPr>
            <a:p>
              <a:pPr>
                <a:lnSpc>
                  <a:spcPct val="100000"/>
                </a:lnSpc>
              </a:pPr>
              <a:endParaRPr b="0" lang="en-US" sz="1400" spc="-1" strike="noStrike">
                <a:solidFill>
                  <a:srgbClr val="000000"/>
                </a:solidFill>
                <a:latin typeface="Arial"/>
                <a:ea typeface="DejaVu Sans"/>
              </a:endParaRPr>
            </a:p>
          </p:txBody>
        </p:sp>
        <p:sp>
          <p:nvSpPr>
            <p:cNvPr id="1992" name="Google Shape;1997;p64"/>
            <p:cNvSpPr/>
            <p:nvPr/>
          </p:nvSpPr>
          <p:spPr>
            <a:xfrm>
              <a:off x="1662120" y="3398760"/>
              <a:ext cx="325080" cy="100800"/>
            </a:xfrm>
            <a:custGeom>
              <a:avLst/>
              <a:gdLst>
                <a:gd name="textAreaLeft" fmla="*/ 0 w 325080"/>
                <a:gd name="textAreaRight" fmla="*/ 326160 w 325080"/>
                <a:gd name="textAreaTop" fmla="*/ 0 h 100800"/>
                <a:gd name="textAreaBottom" fmla="*/ 101880 h 100800"/>
              </a:gdLst>
              <a:ahLst/>
              <a:rect l="textAreaLeft" t="textAreaTop" r="textAreaRight" b="textAreaBottom"/>
              <a:pathLst>
                <a:path w="13044" h="4070">
                  <a:moveTo>
                    <a:pt x="6539" y="0"/>
                  </a:moveTo>
                  <a:cubicBezTo>
                    <a:pt x="4437" y="0"/>
                    <a:pt x="2603" y="267"/>
                    <a:pt x="1402" y="701"/>
                  </a:cubicBezTo>
                  <a:lnTo>
                    <a:pt x="1" y="701"/>
                  </a:lnTo>
                  <a:lnTo>
                    <a:pt x="1" y="2168"/>
                  </a:lnTo>
                  <a:cubicBezTo>
                    <a:pt x="1" y="3236"/>
                    <a:pt x="2936" y="4070"/>
                    <a:pt x="6506" y="4070"/>
                  </a:cubicBezTo>
                  <a:cubicBezTo>
                    <a:pt x="10108" y="4070"/>
                    <a:pt x="13044" y="3236"/>
                    <a:pt x="13044" y="2168"/>
                  </a:cubicBezTo>
                  <a:lnTo>
                    <a:pt x="13044" y="701"/>
                  </a:lnTo>
                  <a:lnTo>
                    <a:pt x="11643" y="701"/>
                  </a:lnTo>
                  <a:cubicBezTo>
                    <a:pt x="10442" y="267"/>
                    <a:pt x="8607" y="0"/>
                    <a:pt x="6539" y="0"/>
                  </a:cubicBezTo>
                  <a:close/>
                </a:path>
              </a:pathLst>
            </a:custGeom>
            <a:solidFill>
              <a:srgbClr val="d7a350"/>
            </a:solidFill>
            <a:ln w="0">
              <a:noFill/>
            </a:ln>
          </p:spPr>
          <p:style>
            <a:lnRef idx="0"/>
            <a:fillRef idx="0"/>
            <a:effectRef idx="0"/>
            <a:fontRef idx="minor"/>
          </p:style>
          <p:txBody>
            <a:bodyPr lIns="90000" rIns="90000" tIns="102240" bIns="102240" anchor="ctr">
              <a:noAutofit/>
            </a:bodyPr>
            <a:p>
              <a:pPr>
                <a:lnSpc>
                  <a:spcPct val="100000"/>
                </a:lnSpc>
              </a:pPr>
              <a:endParaRPr b="0" lang="en-US" sz="1400" spc="-1" strike="noStrike">
                <a:solidFill>
                  <a:srgbClr val="000000"/>
                </a:solidFill>
                <a:latin typeface="Arial"/>
                <a:ea typeface="DejaVu Sans"/>
              </a:endParaRPr>
            </a:p>
          </p:txBody>
        </p:sp>
        <p:sp>
          <p:nvSpPr>
            <p:cNvPr id="1993" name="Google Shape;1998;p64"/>
            <p:cNvSpPr/>
            <p:nvPr/>
          </p:nvSpPr>
          <p:spPr>
            <a:xfrm>
              <a:off x="1662120" y="3369600"/>
              <a:ext cx="325080" cy="93240"/>
            </a:xfrm>
            <a:custGeom>
              <a:avLst/>
              <a:gdLst>
                <a:gd name="textAreaLeft" fmla="*/ 0 w 325080"/>
                <a:gd name="textAreaRight" fmla="*/ 326160 w 325080"/>
                <a:gd name="textAreaTop" fmla="*/ 0 h 93240"/>
                <a:gd name="textAreaBottom" fmla="*/ 94320 h 93240"/>
              </a:gdLst>
              <a:ahLst/>
              <a:rect l="textAreaLeft" t="textAreaTop" r="textAreaRight" b="textAreaBottom"/>
              <a:pathLst>
                <a:path w="13044" h="3770">
                  <a:moveTo>
                    <a:pt x="6539" y="1"/>
                  </a:moveTo>
                  <a:cubicBezTo>
                    <a:pt x="2936" y="1"/>
                    <a:pt x="1" y="835"/>
                    <a:pt x="1" y="1869"/>
                  </a:cubicBezTo>
                  <a:cubicBezTo>
                    <a:pt x="1" y="2903"/>
                    <a:pt x="2936" y="3770"/>
                    <a:pt x="6539" y="3770"/>
                  </a:cubicBezTo>
                  <a:cubicBezTo>
                    <a:pt x="10108" y="3770"/>
                    <a:pt x="13044" y="2903"/>
                    <a:pt x="13044" y="1869"/>
                  </a:cubicBezTo>
                  <a:cubicBezTo>
                    <a:pt x="13044" y="835"/>
                    <a:pt x="10108" y="1"/>
                    <a:pt x="6539" y="1"/>
                  </a:cubicBezTo>
                  <a:close/>
                </a:path>
              </a:pathLst>
            </a:custGeom>
            <a:solidFill>
              <a:schemeClr val="dk2"/>
            </a:solidFill>
            <a:ln w="0">
              <a:noFill/>
            </a:ln>
          </p:spPr>
          <p:style>
            <a:lnRef idx="0"/>
            <a:fillRef idx="0"/>
            <a:effectRef idx="0"/>
            <a:fontRef idx="minor"/>
          </p:style>
          <p:txBody>
            <a:bodyPr lIns="90000" rIns="90000" tIns="94320" bIns="94320" anchor="ctr">
              <a:noAutofit/>
            </a:bodyPr>
            <a:p>
              <a:pPr>
                <a:lnSpc>
                  <a:spcPct val="100000"/>
                </a:lnSpc>
              </a:pPr>
              <a:endParaRPr b="0" lang="en-US" sz="1400" spc="-1" strike="noStrike">
                <a:solidFill>
                  <a:srgbClr val="000000"/>
                </a:solidFill>
                <a:latin typeface="Arial"/>
                <a:ea typeface="DejaVu Sans"/>
              </a:endParaRPr>
            </a:p>
          </p:txBody>
        </p:sp>
        <p:sp>
          <p:nvSpPr>
            <p:cNvPr id="1994" name="Google Shape;1999;p64"/>
            <p:cNvSpPr/>
            <p:nvPr/>
          </p:nvSpPr>
          <p:spPr>
            <a:xfrm>
              <a:off x="1707120" y="3392280"/>
              <a:ext cx="235080" cy="47160"/>
            </a:xfrm>
            <a:custGeom>
              <a:avLst/>
              <a:gdLst>
                <a:gd name="textAreaLeft" fmla="*/ 0 w 235080"/>
                <a:gd name="textAreaRight" fmla="*/ 236160 w 235080"/>
                <a:gd name="textAreaTop" fmla="*/ 0 h 47160"/>
                <a:gd name="textAreaBottom" fmla="*/ 48240 h 47160"/>
              </a:gdLst>
              <a:ahLst/>
              <a:rect l="textAreaLeft" t="textAreaTop" r="textAreaRight" b="textAreaBottom"/>
              <a:pathLst>
                <a:path w="9441" h="1935">
                  <a:moveTo>
                    <a:pt x="4737" y="0"/>
                  </a:moveTo>
                  <a:cubicBezTo>
                    <a:pt x="1835" y="0"/>
                    <a:pt x="0" y="634"/>
                    <a:pt x="0" y="968"/>
                  </a:cubicBezTo>
                  <a:cubicBezTo>
                    <a:pt x="0" y="1301"/>
                    <a:pt x="1835" y="1935"/>
                    <a:pt x="4737" y="1935"/>
                  </a:cubicBezTo>
                  <a:cubicBezTo>
                    <a:pt x="7606" y="1935"/>
                    <a:pt x="9440" y="1301"/>
                    <a:pt x="9440" y="968"/>
                  </a:cubicBezTo>
                  <a:cubicBezTo>
                    <a:pt x="9440" y="634"/>
                    <a:pt x="7606" y="0"/>
                    <a:pt x="4737" y="0"/>
                  </a:cubicBezTo>
                  <a:close/>
                </a:path>
              </a:pathLst>
            </a:custGeom>
            <a:solidFill>
              <a:srgbClr val="f6bc4f"/>
            </a:solidFill>
            <a:ln w="0">
              <a:noFill/>
            </a:ln>
          </p:spPr>
          <p:style>
            <a:lnRef idx="0"/>
            <a:fillRef idx="0"/>
            <a:effectRef idx="0"/>
            <a:fontRef idx="minor"/>
          </p:style>
          <p:txBody>
            <a:bodyPr lIns="90000" rIns="90000" tIns="48240" bIns="48240" anchor="ctr">
              <a:noAutofit/>
            </a:bodyPr>
            <a:p>
              <a:pPr>
                <a:lnSpc>
                  <a:spcPct val="100000"/>
                </a:lnSpc>
              </a:pPr>
              <a:endParaRPr b="0" lang="en-US" sz="1400" spc="-1" strike="noStrike">
                <a:solidFill>
                  <a:srgbClr val="000000"/>
                </a:solidFill>
                <a:latin typeface="Arial"/>
                <a:ea typeface="DejaVu Sans"/>
              </a:endParaRPr>
            </a:p>
          </p:txBody>
        </p:sp>
        <p:sp>
          <p:nvSpPr>
            <p:cNvPr id="1995" name="Google Shape;2000;p64"/>
            <p:cNvSpPr/>
            <p:nvPr/>
          </p:nvSpPr>
          <p:spPr>
            <a:xfrm>
              <a:off x="1679040" y="3343680"/>
              <a:ext cx="325080" cy="101520"/>
            </a:xfrm>
            <a:custGeom>
              <a:avLst/>
              <a:gdLst>
                <a:gd name="textAreaLeft" fmla="*/ 0 w 325080"/>
                <a:gd name="textAreaRight" fmla="*/ 326160 w 325080"/>
                <a:gd name="textAreaTop" fmla="*/ 0 h 101520"/>
                <a:gd name="textAreaBottom" fmla="*/ 102600 h 101520"/>
              </a:gdLst>
              <a:ahLst/>
              <a:rect l="textAreaLeft" t="textAreaTop" r="textAreaRight" b="textAreaBottom"/>
              <a:pathLst>
                <a:path w="13043" h="4104">
                  <a:moveTo>
                    <a:pt x="6538" y="1"/>
                  </a:moveTo>
                  <a:cubicBezTo>
                    <a:pt x="4437" y="1"/>
                    <a:pt x="2602" y="301"/>
                    <a:pt x="1401" y="734"/>
                  </a:cubicBezTo>
                  <a:lnTo>
                    <a:pt x="0" y="734"/>
                  </a:lnTo>
                  <a:lnTo>
                    <a:pt x="0" y="2202"/>
                  </a:lnTo>
                  <a:cubicBezTo>
                    <a:pt x="0" y="3270"/>
                    <a:pt x="2936" y="4104"/>
                    <a:pt x="6538" y="4104"/>
                  </a:cubicBezTo>
                  <a:cubicBezTo>
                    <a:pt x="10107" y="4104"/>
                    <a:pt x="13043" y="3270"/>
                    <a:pt x="13043" y="2202"/>
                  </a:cubicBezTo>
                  <a:lnTo>
                    <a:pt x="13043" y="734"/>
                  </a:lnTo>
                  <a:lnTo>
                    <a:pt x="11642" y="734"/>
                  </a:lnTo>
                  <a:cubicBezTo>
                    <a:pt x="10474" y="301"/>
                    <a:pt x="8606" y="1"/>
                    <a:pt x="6538" y="1"/>
                  </a:cubicBezTo>
                  <a:close/>
                </a:path>
              </a:pathLst>
            </a:custGeom>
            <a:solidFill>
              <a:srgbClr val="d7a350"/>
            </a:solidFill>
            <a:ln w="0">
              <a:noFill/>
            </a:ln>
          </p:spPr>
          <p:style>
            <a:lnRef idx="0"/>
            <a:fillRef idx="0"/>
            <a:effectRef idx="0"/>
            <a:fontRef idx="minor"/>
          </p:style>
          <p:txBody>
            <a:bodyPr lIns="90000" rIns="90000" tIns="102960" bIns="102960" anchor="ctr">
              <a:noAutofit/>
            </a:bodyPr>
            <a:p>
              <a:pPr>
                <a:lnSpc>
                  <a:spcPct val="100000"/>
                </a:lnSpc>
              </a:pPr>
              <a:endParaRPr b="0" lang="en-US" sz="1400" spc="-1" strike="noStrike">
                <a:solidFill>
                  <a:srgbClr val="000000"/>
                </a:solidFill>
                <a:latin typeface="Arial"/>
                <a:ea typeface="DejaVu Sans"/>
              </a:endParaRPr>
            </a:p>
          </p:txBody>
        </p:sp>
        <p:sp>
          <p:nvSpPr>
            <p:cNvPr id="1996" name="Google Shape;2001;p64"/>
            <p:cNvSpPr/>
            <p:nvPr/>
          </p:nvSpPr>
          <p:spPr>
            <a:xfrm>
              <a:off x="1679040" y="3315600"/>
              <a:ext cx="325080" cy="93240"/>
            </a:xfrm>
            <a:custGeom>
              <a:avLst/>
              <a:gdLst>
                <a:gd name="textAreaLeft" fmla="*/ 0 w 325080"/>
                <a:gd name="textAreaRight" fmla="*/ 326160 w 325080"/>
                <a:gd name="textAreaTop" fmla="*/ 0 h 93240"/>
                <a:gd name="textAreaBottom" fmla="*/ 94320 h 93240"/>
              </a:gdLst>
              <a:ahLst/>
              <a:rect l="textAreaLeft" t="textAreaTop" r="textAreaRight" b="textAreaBottom"/>
              <a:pathLst>
                <a:path w="13043" h="3770">
                  <a:moveTo>
                    <a:pt x="6538" y="0"/>
                  </a:moveTo>
                  <a:cubicBezTo>
                    <a:pt x="2936" y="0"/>
                    <a:pt x="0" y="834"/>
                    <a:pt x="0" y="1868"/>
                  </a:cubicBezTo>
                  <a:cubicBezTo>
                    <a:pt x="0" y="2903"/>
                    <a:pt x="2936" y="3770"/>
                    <a:pt x="6538" y="3770"/>
                  </a:cubicBezTo>
                  <a:cubicBezTo>
                    <a:pt x="10107" y="3770"/>
                    <a:pt x="13043" y="2903"/>
                    <a:pt x="13043" y="1868"/>
                  </a:cubicBezTo>
                  <a:cubicBezTo>
                    <a:pt x="13043" y="834"/>
                    <a:pt x="10107" y="0"/>
                    <a:pt x="6538" y="0"/>
                  </a:cubicBezTo>
                  <a:close/>
                </a:path>
              </a:pathLst>
            </a:custGeom>
            <a:solidFill>
              <a:schemeClr val="dk2"/>
            </a:solidFill>
            <a:ln w="0">
              <a:noFill/>
            </a:ln>
          </p:spPr>
          <p:style>
            <a:lnRef idx="0"/>
            <a:fillRef idx="0"/>
            <a:effectRef idx="0"/>
            <a:fontRef idx="minor"/>
          </p:style>
          <p:txBody>
            <a:bodyPr lIns="90000" rIns="90000" tIns="94320" bIns="94320" anchor="ctr">
              <a:noAutofit/>
            </a:bodyPr>
            <a:p>
              <a:pPr>
                <a:lnSpc>
                  <a:spcPct val="100000"/>
                </a:lnSpc>
              </a:pPr>
              <a:endParaRPr b="0" lang="en-US" sz="1400" spc="-1" strike="noStrike">
                <a:solidFill>
                  <a:srgbClr val="000000"/>
                </a:solidFill>
                <a:latin typeface="Arial"/>
                <a:ea typeface="DejaVu Sans"/>
              </a:endParaRPr>
            </a:p>
          </p:txBody>
        </p:sp>
        <p:sp>
          <p:nvSpPr>
            <p:cNvPr id="1997" name="Google Shape;2002;p64"/>
            <p:cNvSpPr/>
            <p:nvPr/>
          </p:nvSpPr>
          <p:spPr>
            <a:xfrm>
              <a:off x="1724040" y="3337920"/>
              <a:ext cx="235080" cy="47160"/>
            </a:xfrm>
            <a:custGeom>
              <a:avLst/>
              <a:gdLst>
                <a:gd name="textAreaLeft" fmla="*/ 0 w 235080"/>
                <a:gd name="textAreaRight" fmla="*/ 236160 w 235080"/>
                <a:gd name="textAreaTop" fmla="*/ 0 h 47160"/>
                <a:gd name="textAreaBottom" fmla="*/ 48240 h 47160"/>
              </a:gdLst>
              <a:ahLst/>
              <a:rect l="textAreaLeft" t="textAreaTop" r="textAreaRight" b="textAreaBottom"/>
              <a:pathLst>
                <a:path w="9441" h="1935">
                  <a:moveTo>
                    <a:pt x="4737" y="0"/>
                  </a:moveTo>
                  <a:cubicBezTo>
                    <a:pt x="1835" y="0"/>
                    <a:pt x="0" y="634"/>
                    <a:pt x="0" y="967"/>
                  </a:cubicBezTo>
                  <a:cubicBezTo>
                    <a:pt x="0" y="1301"/>
                    <a:pt x="1835" y="1935"/>
                    <a:pt x="4737" y="1935"/>
                  </a:cubicBezTo>
                  <a:cubicBezTo>
                    <a:pt x="7606" y="1935"/>
                    <a:pt x="9440" y="1301"/>
                    <a:pt x="9440" y="967"/>
                  </a:cubicBezTo>
                  <a:cubicBezTo>
                    <a:pt x="9440" y="634"/>
                    <a:pt x="7606" y="0"/>
                    <a:pt x="4737" y="0"/>
                  </a:cubicBezTo>
                  <a:close/>
                </a:path>
              </a:pathLst>
            </a:custGeom>
            <a:solidFill>
              <a:srgbClr val="e8b15a"/>
            </a:solidFill>
            <a:ln w="0">
              <a:noFill/>
            </a:ln>
          </p:spPr>
          <p:style>
            <a:lnRef idx="0"/>
            <a:fillRef idx="0"/>
            <a:effectRef idx="0"/>
            <a:fontRef idx="minor"/>
          </p:style>
          <p:txBody>
            <a:bodyPr lIns="90000" rIns="90000" tIns="48240" bIns="48240" anchor="ctr">
              <a:noAutofit/>
            </a:bodyPr>
            <a:p>
              <a:pPr>
                <a:lnSpc>
                  <a:spcPct val="100000"/>
                </a:lnSpc>
              </a:pPr>
              <a:endParaRPr b="0" lang="en-US" sz="1400" spc="-1" strike="noStrike">
                <a:solidFill>
                  <a:srgbClr val="000000"/>
                </a:solidFill>
                <a:latin typeface="Arial"/>
                <a:ea typeface="DejaVu Sans"/>
              </a:endParaRPr>
            </a:p>
          </p:txBody>
        </p:sp>
        <p:sp>
          <p:nvSpPr>
            <p:cNvPr id="1998" name="Google Shape;2003;p64"/>
            <p:cNvSpPr/>
            <p:nvPr/>
          </p:nvSpPr>
          <p:spPr>
            <a:xfrm>
              <a:off x="1450440" y="3852360"/>
              <a:ext cx="325080" cy="101520"/>
            </a:xfrm>
            <a:custGeom>
              <a:avLst/>
              <a:gdLst>
                <a:gd name="textAreaLeft" fmla="*/ 0 w 325080"/>
                <a:gd name="textAreaRight" fmla="*/ 326160 w 325080"/>
                <a:gd name="textAreaTop" fmla="*/ 0 h 101520"/>
                <a:gd name="textAreaBottom" fmla="*/ 102600 h 101520"/>
              </a:gdLst>
              <a:ahLst/>
              <a:rect l="textAreaLeft" t="textAreaTop" r="textAreaRight" b="textAreaBottom"/>
              <a:pathLst>
                <a:path w="13043" h="4104">
                  <a:moveTo>
                    <a:pt x="6538" y="0"/>
                  </a:moveTo>
                  <a:cubicBezTo>
                    <a:pt x="4437" y="0"/>
                    <a:pt x="2602" y="301"/>
                    <a:pt x="1401" y="734"/>
                  </a:cubicBezTo>
                  <a:lnTo>
                    <a:pt x="0" y="734"/>
                  </a:lnTo>
                  <a:lnTo>
                    <a:pt x="0" y="2202"/>
                  </a:lnTo>
                  <a:cubicBezTo>
                    <a:pt x="0" y="3236"/>
                    <a:pt x="2936" y="4103"/>
                    <a:pt x="6538" y="4103"/>
                  </a:cubicBezTo>
                  <a:cubicBezTo>
                    <a:pt x="10141" y="4103"/>
                    <a:pt x="13043" y="3236"/>
                    <a:pt x="13043" y="2202"/>
                  </a:cubicBezTo>
                  <a:lnTo>
                    <a:pt x="13043" y="734"/>
                  </a:lnTo>
                  <a:lnTo>
                    <a:pt x="11642" y="734"/>
                  </a:lnTo>
                  <a:cubicBezTo>
                    <a:pt x="10474" y="301"/>
                    <a:pt x="8606" y="0"/>
                    <a:pt x="6538" y="0"/>
                  </a:cubicBezTo>
                  <a:close/>
                </a:path>
              </a:pathLst>
            </a:custGeom>
            <a:solidFill>
              <a:srgbClr val="d7a350"/>
            </a:solidFill>
            <a:ln w="0">
              <a:noFill/>
            </a:ln>
          </p:spPr>
          <p:style>
            <a:lnRef idx="0"/>
            <a:fillRef idx="0"/>
            <a:effectRef idx="0"/>
            <a:fontRef idx="minor"/>
          </p:style>
          <p:txBody>
            <a:bodyPr lIns="90000" rIns="90000" tIns="102960" bIns="102960" anchor="ctr">
              <a:noAutofit/>
            </a:bodyPr>
            <a:p>
              <a:pPr>
                <a:lnSpc>
                  <a:spcPct val="100000"/>
                </a:lnSpc>
              </a:pPr>
              <a:endParaRPr b="0" lang="en-US" sz="1400" spc="-1" strike="noStrike">
                <a:solidFill>
                  <a:srgbClr val="000000"/>
                </a:solidFill>
                <a:latin typeface="Arial"/>
                <a:ea typeface="DejaVu Sans"/>
              </a:endParaRPr>
            </a:p>
          </p:txBody>
        </p:sp>
        <p:sp>
          <p:nvSpPr>
            <p:cNvPr id="1999" name="Google Shape;2004;p64"/>
            <p:cNvSpPr/>
            <p:nvPr/>
          </p:nvSpPr>
          <p:spPr>
            <a:xfrm>
              <a:off x="1450440" y="3823200"/>
              <a:ext cx="325080" cy="93960"/>
            </a:xfrm>
            <a:custGeom>
              <a:avLst/>
              <a:gdLst>
                <a:gd name="textAreaLeft" fmla="*/ 0 w 325080"/>
                <a:gd name="textAreaRight" fmla="*/ 326160 w 325080"/>
                <a:gd name="textAreaTop" fmla="*/ 0 h 93960"/>
                <a:gd name="textAreaBottom" fmla="*/ 95040 h 93960"/>
              </a:gdLst>
              <a:ahLst/>
              <a:rect l="textAreaLeft" t="textAreaTop" r="textAreaRight" b="textAreaBottom"/>
              <a:pathLst>
                <a:path w="13043" h="3804">
                  <a:moveTo>
                    <a:pt x="6538" y="1"/>
                  </a:moveTo>
                  <a:cubicBezTo>
                    <a:pt x="2936" y="1"/>
                    <a:pt x="0" y="868"/>
                    <a:pt x="0" y="1902"/>
                  </a:cubicBezTo>
                  <a:cubicBezTo>
                    <a:pt x="0" y="2936"/>
                    <a:pt x="2936" y="3804"/>
                    <a:pt x="6538" y="3804"/>
                  </a:cubicBezTo>
                  <a:cubicBezTo>
                    <a:pt x="10141" y="3804"/>
                    <a:pt x="13043" y="2936"/>
                    <a:pt x="13043" y="1902"/>
                  </a:cubicBezTo>
                  <a:cubicBezTo>
                    <a:pt x="13043" y="868"/>
                    <a:pt x="10141" y="1"/>
                    <a:pt x="6538" y="1"/>
                  </a:cubicBezTo>
                  <a:close/>
                </a:path>
              </a:pathLst>
            </a:custGeom>
            <a:solidFill>
              <a:schemeClr val="dk2"/>
            </a:solidFill>
            <a:ln w="0">
              <a:noFill/>
            </a:ln>
          </p:spPr>
          <p:style>
            <a:lnRef idx="0"/>
            <a:fillRef idx="0"/>
            <a:effectRef idx="0"/>
            <a:fontRef idx="minor"/>
          </p:style>
          <p:txBody>
            <a:bodyPr lIns="90000" rIns="90000" tIns="95040" bIns="95040" anchor="ctr">
              <a:noAutofit/>
            </a:bodyPr>
            <a:p>
              <a:pPr>
                <a:lnSpc>
                  <a:spcPct val="100000"/>
                </a:lnSpc>
              </a:pPr>
              <a:endParaRPr b="0" lang="en-US" sz="1400" spc="-1" strike="noStrike">
                <a:solidFill>
                  <a:srgbClr val="000000"/>
                </a:solidFill>
                <a:latin typeface="Arial"/>
                <a:ea typeface="DejaVu Sans"/>
              </a:endParaRPr>
            </a:p>
          </p:txBody>
        </p:sp>
        <p:sp>
          <p:nvSpPr>
            <p:cNvPr id="2000" name="Google Shape;2005;p64"/>
            <p:cNvSpPr/>
            <p:nvPr/>
          </p:nvSpPr>
          <p:spPr>
            <a:xfrm>
              <a:off x="1495440" y="3846600"/>
              <a:ext cx="235080" cy="47160"/>
            </a:xfrm>
            <a:custGeom>
              <a:avLst/>
              <a:gdLst>
                <a:gd name="textAreaLeft" fmla="*/ 0 w 235080"/>
                <a:gd name="textAreaRight" fmla="*/ 236160 w 235080"/>
                <a:gd name="textAreaTop" fmla="*/ 0 h 47160"/>
                <a:gd name="textAreaBottom" fmla="*/ 48240 h 47160"/>
              </a:gdLst>
              <a:ahLst/>
              <a:rect l="textAreaLeft" t="textAreaTop" r="textAreaRight" b="textAreaBottom"/>
              <a:pathLst>
                <a:path w="9441" h="1936">
                  <a:moveTo>
                    <a:pt x="4737" y="1"/>
                  </a:moveTo>
                  <a:cubicBezTo>
                    <a:pt x="1835" y="1"/>
                    <a:pt x="1" y="635"/>
                    <a:pt x="1" y="968"/>
                  </a:cubicBezTo>
                  <a:cubicBezTo>
                    <a:pt x="1" y="1302"/>
                    <a:pt x="1835" y="1936"/>
                    <a:pt x="4737" y="1936"/>
                  </a:cubicBezTo>
                  <a:cubicBezTo>
                    <a:pt x="7606" y="1936"/>
                    <a:pt x="9441" y="1302"/>
                    <a:pt x="9441" y="968"/>
                  </a:cubicBezTo>
                  <a:cubicBezTo>
                    <a:pt x="9441" y="635"/>
                    <a:pt x="7606" y="1"/>
                    <a:pt x="4737" y="1"/>
                  </a:cubicBezTo>
                  <a:close/>
                </a:path>
              </a:pathLst>
            </a:custGeom>
            <a:solidFill>
              <a:srgbClr val="e8b15a"/>
            </a:solidFill>
            <a:ln w="0">
              <a:noFill/>
            </a:ln>
          </p:spPr>
          <p:style>
            <a:lnRef idx="0"/>
            <a:fillRef idx="0"/>
            <a:effectRef idx="0"/>
            <a:fontRef idx="minor"/>
          </p:style>
          <p:txBody>
            <a:bodyPr lIns="90000" rIns="90000" tIns="48240" bIns="48240" anchor="ctr">
              <a:noAutofit/>
            </a:bodyPr>
            <a:p>
              <a:pPr>
                <a:lnSpc>
                  <a:spcPct val="100000"/>
                </a:lnSpc>
              </a:pPr>
              <a:endParaRPr b="0" lang="en-US" sz="1400" spc="-1" strike="noStrike">
                <a:solidFill>
                  <a:srgbClr val="000000"/>
                </a:solidFill>
                <a:latin typeface="Arial"/>
                <a:ea typeface="DejaVu Sans"/>
              </a:endParaRPr>
            </a:p>
          </p:txBody>
        </p:sp>
        <p:sp>
          <p:nvSpPr>
            <p:cNvPr id="2001" name="Google Shape;2006;p64"/>
            <p:cNvSpPr/>
            <p:nvPr/>
          </p:nvSpPr>
          <p:spPr>
            <a:xfrm>
              <a:off x="1391040" y="3775680"/>
              <a:ext cx="324360" cy="101520"/>
            </a:xfrm>
            <a:custGeom>
              <a:avLst/>
              <a:gdLst>
                <a:gd name="textAreaLeft" fmla="*/ 0 w 324360"/>
                <a:gd name="textAreaRight" fmla="*/ 325440 w 324360"/>
                <a:gd name="textAreaTop" fmla="*/ 0 h 101520"/>
                <a:gd name="textAreaBottom" fmla="*/ 102600 h 101520"/>
              </a:gdLst>
              <a:ahLst/>
              <a:rect l="textAreaLeft" t="textAreaTop" r="textAreaRight" b="textAreaBottom"/>
              <a:pathLst>
                <a:path w="13011" h="4104">
                  <a:moveTo>
                    <a:pt x="6506" y="1"/>
                  </a:moveTo>
                  <a:cubicBezTo>
                    <a:pt x="4437" y="1"/>
                    <a:pt x="2569" y="301"/>
                    <a:pt x="1369" y="734"/>
                  </a:cubicBezTo>
                  <a:lnTo>
                    <a:pt x="1" y="734"/>
                  </a:lnTo>
                  <a:lnTo>
                    <a:pt x="1" y="2202"/>
                  </a:lnTo>
                  <a:cubicBezTo>
                    <a:pt x="1" y="3270"/>
                    <a:pt x="2903" y="4104"/>
                    <a:pt x="6506" y="4104"/>
                  </a:cubicBezTo>
                  <a:cubicBezTo>
                    <a:pt x="10108" y="4104"/>
                    <a:pt x="13010" y="3270"/>
                    <a:pt x="13010" y="2202"/>
                  </a:cubicBezTo>
                  <a:lnTo>
                    <a:pt x="13010" y="734"/>
                  </a:lnTo>
                  <a:lnTo>
                    <a:pt x="11643" y="734"/>
                  </a:lnTo>
                  <a:cubicBezTo>
                    <a:pt x="10442" y="301"/>
                    <a:pt x="8607" y="1"/>
                    <a:pt x="6506" y="1"/>
                  </a:cubicBezTo>
                  <a:close/>
                </a:path>
              </a:pathLst>
            </a:custGeom>
            <a:solidFill>
              <a:srgbClr val="d7a350"/>
            </a:solidFill>
            <a:ln w="0">
              <a:noFill/>
            </a:ln>
          </p:spPr>
          <p:style>
            <a:lnRef idx="0"/>
            <a:fillRef idx="0"/>
            <a:effectRef idx="0"/>
            <a:fontRef idx="minor"/>
          </p:style>
          <p:txBody>
            <a:bodyPr lIns="90000" rIns="90000" tIns="102960" bIns="102960" anchor="ctr">
              <a:noAutofit/>
            </a:bodyPr>
            <a:p>
              <a:pPr>
                <a:lnSpc>
                  <a:spcPct val="100000"/>
                </a:lnSpc>
              </a:pPr>
              <a:endParaRPr b="0" lang="en-US" sz="1400" spc="-1" strike="noStrike">
                <a:solidFill>
                  <a:srgbClr val="000000"/>
                </a:solidFill>
                <a:latin typeface="Arial"/>
                <a:ea typeface="DejaVu Sans"/>
              </a:endParaRPr>
            </a:p>
          </p:txBody>
        </p:sp>
        <p:sp>
          <p:nvSpPr>
            <p:cNvPr id="2002" name="Google Shape;2007;p64"/>
            <p:cNvSpPr/>
            <p:nvPr/>
          </p:nvSpPr>
          <p:spPr>
            <a:xfrm>
              <a:off x="1391040" y="3747600"/>
              <a:ext cx="324360" cy="93240"/>
            </a:xfrm>
            <a:custGeom>
              <a:avLst/>
              <a:gdLst>
                <a:gd name="textAreaLeft" fmla="*/ 0 w 324360"/>
                <a:gd name="textAreaRight" fmla="*/ 325440 w 324360"/>
                <a:gd name="textAreaTop" fmla="*/ 0 h 93240"/>
                <a:gd name="textAreaBottom" fmla="*/ 94320 h 93240"/>
              </a:gdLst>
              <a:ahLst/>
              <a:rect l="textAreaLeft" t="textAreaTop" r="textAreaRight" b="textAreaBottom"/>
              <a:pathLst>
                <a:path w="13011" h="3770">
                  <a:moveTo>
                    <a:pt x="6506" y="0"/>
                  </a:moveTo>
                  <a:cubicBezTo>
                    <a:pt x="2903" y="0"/>
                    <a:pt x="1" y="834"/>
                    <a:pt x="1" y="1868"/>
                  </a:cubicBezTo>
                  <a:cubicBezTo>
                    <a:pt x="1" y="2903"/>
                    <a:pt x="2903" y="3770"/>
                    <a:pt x="6506" y="3770"/>
                  </a:cubicBezTo>
                  <a:cubicBezTo>
                    <a:pt x="10108" y="3770"/>
                    <a:pt x="13010" y="2903"/>
                    <a:pt x="13010" y="1868"/>
                  </a:cubicBezTo>
                  <a:cubicBezTo>
                    <a:pt x="13010" y="834"/>
                    <a:pt x="10108" y="0"/>
                    <a:pt x="6506" y="0"/>
                  </a:cubicBezTo>
                  <a:close/>
                </a:path>
              </a:pathLst>
            </a:custGeom>
            <a:solidFill>
              <a:schemeClr val="dk2"/>
            </a:solidFill>
            <a:ln w="0">
              <a:noFill/>
            </a:ln>
          </p:spPr>
          <p:style>
            <a:lnRef idx="0"/>
            <a:fillRef idx="0"/>
            <a:effectRef idx="0"/>
            <a:fontRef idx="minor"/>
          </p:style>
          <p:txBody>
            <a:bodyPr lIns="90000" rIns="90000" tIns="94320" bIns="94320" anchor="ctr">
              <a:noAutofit/>
            </a:bodyPr>
            <a:p>
              <a:pPr>
                <a:lnSpc>
                  <a:spcPct val="100000"/>
                </a:lnSpc>
              </a:pPr>
              <a:endParaRPr b="0" lang="en-US" sz="1400" spc="-1" strike="noStrike">
                <a:solidFill>
                  <a:srgbClr val="000000"/>
                </a:solidFill>
                <a:latin typeface="Arial"/>
                <a:ea typeface="DejaVu Sans"/>
              </a:endParaRPr>
            </a:p>
          </p:txBody>
        </p:sp>
        <p:sp>
          <p:nvSpPr>
            <p:cNvPr id="2003" name="Google Shape;2008;p64"/>
            <p:cNvSpPr/>
            <p:nvPr/>
          </p:nvSpPr>
          <p:spPr>
            <a:xfrm>
              <a:off x="1436400" y="3769920"/>
              <a:ext cx="235080" cy="47160"/>
            </a:xfrm>
            <a:custGeom>
              <a:avLst/>
              <a:gdLst>
                <a:gd name="textAreaLeft" fmla="*/ 0 w 235080"/>
                <a:gd name="textAreaRight" fmla="*/ 236160 w 235080"/>
                <a:gd name="textAreaTop" fmla="*/ 0 h 47160"/>
                <a:gd name="textAreaBottom" fmla="*/ 48240 h 47160"/>
              </a:gdLst>
              <a:ahLst/>
              <a:rect l="textAreaLeft" t="textAreaTop" r="textAreaRight" b="textAreaBottom"/>
              <a:pathLst>
                <a:path w="9441" h="1935">
                  <a:moveTo>
                    <a:pt x="4704" y="0"/>
                  </a:moveTo>
                  <a:cubicBezTo>
                    <a:pt x="1835" y="0"/>
                    <a:pt x="0" y="634"/>
                    <a:pt x="0" y="967"/>
                  </a:cubicBezTo>
                  <a:cubicBezTo>
                    <a:pt x="0" y="1301"/>
                    <a:pt x="1835" y="1935"/>
                    <a:pt x="4704" y="1935"/>
                  </a:cubicBezTo>
                  <a:cubicBezTo>
                    <a:pt x="7606" y="1935"/>
                    <a:pt x="9440" y="1301"/>
                    <a:pt x="9440" y="967"/>
                  </a:cubicBezTo>
                  <a:cubicBezTo>
                    <a:pt x="9440" y="634"/>
                    <a:pt x="7606" y="0"/>
                    <a:pt x="4704" y="0"/>
                  </a:cubicBezTo>
                  <a:close/>
                </a:path>
              </a:pathLst>
            </a:custGeom>
            <a:solidFill>
              <a:srgbClr val="e8b15a"/>
            </a:solidFill>
            <a:ln w="0">
              <a:noFill/>
            </a:ln>
          </p:spPr>
          <p:style>
            <a:lnRef idx="0"/>
            <a:fillRef idx="0"/>
            <a:effectRef idx="0"/>
            <a:fontRef idx="minor"/>
          </p:style>
          <p:txBody>
            <a:bodyPr lIns="90000" rIns="90000" tIns="48240" bIns="48240" anchor="ctr">
              <a:noAutofit/>
            </a:bodyPr>
            <a:p>
              <a:pPr>
                <a:lnSpc>
                  <a:spcPct val="100000"/>
                </a:lnSpc>
              </a:pPr>
              <a:endParaRPr b="0" lang="en-US" sz="1400" spc="-1" strike="noStrike">
                <a:solidFill>
                  <a:srgbClr val="000000"/>
                </a:solidFill>
                <a:latin typeface="Arial"/>
                <a:ea typeface="DejaVu Sans"/>
              </a:endParaRPr>
            </a:p>
          </p:txBody>
        </p:sp>
        <p:sp>
          <p:nvSpPr>
            <p:cNvPr id="2004" name="Google Shape;2009;p64"/>
            <p:cNvSpPr/>
            <p:nvPr/>
          </p:nvSpPr>
          <p:spPr>
            <a:xfrm>
              <a:off x="1391040" y="3686400"/>
              <a:ext cx="324360" cy="100800"/>
            </a:xfrm>
            <a:custGeom>
              <a:avLst/>
              <a:gdLst>
                <a:gd name="textAreaLeft" fmla="*/ 0 w 324360"/>
                <a:gd name="textAreaRight" fmla="*/ 325440 w 324360"/>
                <a:gd name="textAreaTop" fmla="*/ 0 h 100800"/>
                <a:gd name="textAreaBottom" fmla="*/ 101880 h 100800"/>
              </a:gdLst>
              <a:ahLst/>
              <a:rect l="textAreaLeft" t="textAreaTop" r="textAreaRight" b="textAreaBottom"/>
              <a:pathLst>
                <a:path w="13011" h="4070">
                  <a:moveTo>
                    <a:pt x="6506" y="0"/>
                  </a:moveTo>
                  <a:cubicBezTo>
                    <a:pt x="4437" y="0"/>
                    <a:pt x="2569" y="267"/>
                    <a:pt x="1369" y="701"/>
                  </a:cubicBezTo>
                  <a:lnTo>
                    <a:pt x="1" y="701"/>
                  </a:lnTo>
                  <a:lnTo>
                    <a:pt x="1" y="2202"/>
                  </a:lnTo>
                  <a:cubicBezTo>
                    <a:pt x="1" y="3236"/>
                    <a:pt x="2903" y="4070"/>
                    <a:pt x="6506" y="4070"/>
                  </a:cubicBezTo>
                  <a:cubicBezTo>
                    <a:pt x="10108" y="4070"/>
                    <a:pt x="13010" y="3236"/>
                    <a:pt x="13010" y="2202"/>
                  </a:cubicBezTo>
                  <a:lnTo>
                    <a:pt x="13010" y="701"/>
                  </a:lnTo>
                  <a:lnTo>
                    <a:pt x="11643" y="701"/>
                  </a:lnTo>
                  <a:cubicBezTo>
                    <a:pt x="10442" y="267"/>
                    <a:pt x="8607" y="0"/>
                    <a:pt x="6506" y="0"/>
                  </a:cubicBezTo>
                  <a:close/>
                </a:path>
              </a:pathLst>
            </a:custGeom>
            <a:solidFill>
              <a:srgbClr val="d7a350"/>
            </a:solidFill>
            <a:ln w="0">
              <a:noFill/>
            </a:ln>
          </p:spPr>
          <p:style>
            <a:lnRef idx="0"/>
            <a:fillRef idx="0"/>
            <a:effectRef idx="0"/>
            <a:fontRef idx="minor"/>
          </p:style>
          <p:txBody>
            <a:bodyPr lIns="90000" rIns="90000" tIns="102240" bIns="102240" anchor="ctr">
              <a:noAutofit/>
            </a:bodyPr>
            <a:p>
              <a:pPr>
                <a:lnSpc>
                  <a:spcPct val="100000"/>
                </a:lnSpc>
              </a:pPr>
              <a:endParaRPr b="0" lang="en-US" sz="1400" spc="-1" strike="noStrike">
                <a:solidFill>
                  <a:srgbClr val="000000"/>
                </a:solidFill>
                <a:latin typeface="Arial"/>
                <a:ea typeface="DejaVu Sans"/>
              </a:endParaRPr>
            </a:p>
          </p:txBody>
        </p:sp>
        <p:sp>
          <p:nvSpPr>
            <p:cNvPr id="2005" name="Google Shape;2010;p64"/>
            <p:cNvSpPr/>
            <p:nvPr/>
          </p:nvSpPr>
          <p:spPr>
            <a:xfrm>
              <a:off x="1391040" y="3657240"/>
              <a:ext cx="324360" cy="93240"/>
            </a:xfrm>
            <a:custGeom>
              <a:avLst/>
              <a:gdLst>
                <a:gd name="textAreaLeft" fmla="*/ 0 w 324360"/>
                <a:gd name="textAreaRight" fmla="*/ 325440 w 324360"/>
                <a:gd name="textAreaTop" fmla="*/ 0 h 93240"/>
                <a:gd name="textAreaBottom" fmla="*/ 94320 h 93240"/>
              </a:gdLst>
              <a:ahLst/>
              <a:rect l="textAreaLeft" t="textAreaTop" r="textAreaRight" b="textAreaBottom"/>
              <a:pathLst>
                <a:path w="13011" h="3771">
                  <a:moveTo>
                    <a:pt x="6506" y="1"/>
                  </a:moveTo>
                  <a:cubicBezTo>
                    <a:pt x="2903" y="1"/>
                    <a:pt x="1" y="835"/>
                    <a:pt x="1" y="1869"/>
                  </a:cubicBezTo>
                  <a:cubicBezTo>
                    <a:pt x="1" y="2936"/>
                    <a:pt x="2903" y="3770"/>
                    <a:pt x="6506" y="3770"/>
                  </a:cubicBezTo>
                  <a:cubicBezTo>
                    <a:pt x="10108" y="3770"/>
                    <a:pt x="13010" y="2936"/>
                    <a:pt x="13010" y="1869"/>
                  </a:cubicBezTo>
                  <a:cubicBezTo>
                    <a:pt x="13010" y="835"/>
                    <a:pt x="10108" y="1"/>
                    <a:pt x="6506" y="1"/>
                  </a:cubicBezTo>
                  <a:close/>
                </a:path>
              </a:pathLst>
            </a:custGeom>
            <a:solidFill>
              <a:schemeClr val="dk2"/>
            </a:solidFill>
            <a:ln w="0">
              <a:noFill/>
            </a:ln>
          </p:spPr>
          <p:style>
            <a:lnRef idx="0"/>
            <a:fillRef idx="0"/>
            <a:effectRef idx="0"/>
            <a:fontRef idx="minor"/>
          </p:style>
          <p:txBody>
            <a:bodyPr lIns="90000" rIns="90000" tIns="94320" bIns="94320" anchor="ctr">
              <a:noAutofit/>
            </a:bodyPr>
            <a:p>
              <a:pPr>
                <a:lnSpc>
                  <a:spcPct val="100000"/>
                </a:lnSpc>
              </a:pPr>
              <a:endParaRPr b="0" lang="en-US" sz="1400" spc="-1" strike="noStrike">
                <a:solidFill>
                  <a:srgbClr val="000000"/>
                </a:solidFill>
                <a:latin typeface="Arial"/>
                <a:ea typeface="DejaVu Sans"/>
              </a:endParaRPr>
            </a:p>
          </p:txBody>
        </p:sp>
        <p:sp>
          <p:nvSpPr>
            <p:cNvPr id="2006" name="Google Shape;2011;p64"/>
            <p:cNvSpPr/>
            <p:nvPr/>
          </p:nvSpPr>
          <p:spPr>
            <a:xfrm>
              <a:off x="1436400" y="3679920"/>
              <a:ext cx="235080" cy="48240"/>
            </a:xfrm>
            <a:custGeom>
              <a:avLst/>
              <a:gdLst>
                <a:gd name="textAreaLeft" fmla="*/ 0 w 235080"/>
                <a:gd name="textAreaRight" fmla="*/ 236160 w 235080"/>
                <a:gd name="textAreaTop" fmla="*/ 0 h 48240"/>
                <a:gd name="textAreaBottom" fmla="*/ 49320 h 48240"/>
              </a:gdLst>
              <a:ahLst/>
              <a:rect l="textAreaLeft" t="textAreaTop" r="textAreaRight" b="textAreaBottom"/>
              <a:pathLst>
                <a:path w="9441" h="1969">
                  <a:moveTo>
                    <a:pt x="4704" y="1"/>
                  </a:moveTo>
                  <a:cubicBezTo>
                    <a:pt x="1835" y="1"/>
                    <a:pt x="0" y="634"/>
                    <a:pt x="0" y="968"/>
                  </a:cubicBezTo>
                  <a:cubicBezTo>
                    <a:pt x="0" y="1301"/>
                    <a:pt x="1835" y="1969"/>
                    <a:pt x="4704" y="1969"/>
                  </a:cubicBezTo>
                  <a:cubicBezTo>
                    <a:pt x="7606" y="1969"/>
                    <a:pt x="9440" y="1301"/>
                    <a:pt x="9440" y="968"/>
                  </a:cubicBezTo>
                  <a:cubicBezTo>
                    <a:pt x="9440" y="634"/>
                    <a:pt x="7606" y="1"/>
                    <a:pt x="4704" y="1"/>
                  </a:cubicBezTo>
                  <a:close/>
                </a:path>
              </a:pathLst>
            </a:custGeom>
            <a:solidFill>
              <a:srgbClr val="e8b15a"/>
            </a:solidFill>
            <a:ln w="0">
              <a:noFill/>
            </a:ln>
          </p:spPr>
          <p:style>
            <a:lnRef idx="0"/>
            <a:fillRef idx="0"/>
            <a:effectRef idx="0"/>
            <a:fontRef idx="minor"/>
          </p:style>
          <p:txBody>
            <a:bodyPr lIns="90000" rIns="90000" tIns="49680" bIns="49680" anchor="ctr">
              <a:noAutofit/>
            </a:bodyPr>
            <a:p>
              <a:pPr>
                <a:lnSpc>
                  <a:spcPct val="100000"/>
                </a:lnSpc>
              </a:pPr>
              <a:endParaRPr b="0" lang="en-US" sz="1400" spc="-1" strike="noStrike">
                <a:solidFill>
                  <a:srgbClr val="000000"/>
                </a:solidFill>
                <a:latin typeface="Arial"/>
                <a:ea typeface="DejaVu Sans"/>
              </a:endParaRPr>
            </a:p>
          </p:txBody>
        </p:sp>
        <p:sp>
          <p:nvSpPr>
            <p:cNvPr id="2007" name="Google Shape;2012;p64"/>
            <p:cNvSpPr/>
            <p:nvPr/>
          </p:nvSpPr>
          <p:spPr>
            <a:xfrm>
              <a:off x="804240" y="3809880"/>
              <a:ext cx="324000" cy="100800"/>
            </a:xfrm>
            <a:custGeom>
              <a:avLst/>
              <a:gdLst>
                <a:gd name="textAreaLeft" fmla="*/ 0 w 324000"/>
                <a:gd name="textAreaRight" fmla="*/ 325080 w 324000"/>
                <a:gd name="textAreaTop" fmla="*/ 0 h 100800"/>
                <a:gd name="textAreaBottom" fmla="*/ 101880 h 100800"/>
              </a:gdLst>
              <a:ahLst/>
              <a:rect l="textAreaLeft" t="textAreaTop" r="textAreaRight" b="textAreaBottom"/>
              <a:pathLst>
                <a:path w="13010" h="4070">
                  <a:moveTo>
                    <a:pt x="6505" y="0"/>
                  </a:moveTo>
                  <a:cubicBezTo>
                    <a:pt x="4437" y="0"/>
                    <a:pt x="2569" y="300"/>
                    <a:pt x="1368" y="734"/>
                  </a:cubicBezTo>
                  <a:lnTo>
                    <a:pt x="0" y="734"/>
                  </a:lnTo>
                  <a:lnTo>
                    <a:pt x="0" y="2202"/>
                  </a:lnTo>
                  <a:cubicBezTo>
                    <a:pt x="0" y="3236"/>
                    <a:pt x="2903" y="4070"/>
                    <a:pt x="6505" y="4070"/>
                  </a:cubicBezTo>
                  <a:cubicBezTo>
                    <a:pt x="10108" y="4070"/>
                    <a:pt x="13010" y="3236"/>
                    <a:pt x="13010" y="2202"/>
                  </a:cubicBezTo>
                  <a:lnTo>
                    <a:pt x="13010" y="734"/>
                  </a:lnTo>
                  <a:lnTo>
                    <a:pt x="11642" y="734"/>
                  </a:lnTo>
                  <a:cubicBezTo>
                    <a:pt x="10441" y="300"/>
                    <a:pt x="8573" y="0"/>
                    <a:pt x="6505" y="0"/>
                  </a:cubicBezTo>
                  <a:close/>
                </a:path>
              </a:pathLst>
            </a:custGeom>
            <a:solidFill>
              <a:srgbClr val="d7a350"/>
            </a:solidFill>
            <a:ln w="0">
              <a:noFill/>
            </a:ln>
          </p:spPr>
          <p:style>
            <a:lnRef idx="0"/>
            <a:fillRef idx="0"/>
            <a:effectRef idx="0"/>
            <a:fontRef idx="minor"/>
          </p:style>
          <p:txBody>
            <a:bodyPr lIns="90000" rIns="90000" tIns="102240" bIns="102240" anchor="ctr">
              <a:noAutofit/>
            </a:bodyPr>
            <a:p>
              <a:pPr>
                <a:lnSpc>
                  <a:spcPct val="100000"/>
                </a:lnSpc>
              </a:pPr>
              <a:endParaRPr b="0" lang="en-US" sz="1400" spc="-1" strike="noStrike">
                <a:solidFill>
                  <a:srgbClr val="000000"/>
                </a:solidFill>
                <a:latin typeface="Arial"/>
                <a:ea typeface="DejaVu Sans"/>
              </a:endParaRPr>
            </a:p>
          </p:txBody>
        </p:sp>
        <p:sp>
          <p:nvSpPr>
            <p:cNvPr id="2008" name="Google Shape;2013;p64"/>
            <p:cNvSpPr/>
            <p:nvPr/>
          </p:nvSpPr>
          <p:spPr>
            <a:xfrm>
              <a:off x="804240" y="3780720"/>
              <a:ext cx="324000" cy="93240"/>
            </a:xfrm>
            <a:custGeom>
              <a:avLst/>
              <a:gdLst>
                <a:gd name="textAreaLeft" fmla="*/ 0 w 324000"/>
                <a:gd name="textAreaRight" fmla="*/ 325080 w 324000"/>
                <a:gd name="textAreaTop" fmla="*/ 0 h 93240"/>
                <a:gd name="textAreaBottom" fmla="*/ 94320 h 93240"/>
              </a:gdLst>
              <a:ahLst/>
              <a:rect l="textAreaLeft" t="textAreaTop" r="textAreaRight" b="textAreaBottom"/>
              <a:pathLst>
                <a:path w="13010" h="3771">
                  <a:moveTo>
                    <a:pt x="6505" y="1"/>
                  </a:moveTo>
                  <a:cubicBezTo>
                    <a:pt x="2903" y="1"/>
                    <a:pt x="0" y="835"/>
                    <a:pt x="0" y="1902"/>
                  </a:cubicBezTo>
                  <a:cubicBezTo>
                    <a:pt x="0" y="2936"/>
                    <a:pt x="2903" y="3770"/>
                    <a:pt x="6505" y="3770"/>
                  </a:cubicBezTo>
                  <a:cubicBezTo>
                    <a:pt x="10108" y="3770"/>
                    <a:pt x="13010" y="2936"/>
                    <a:pt x="13010" y="1902"/>
                  </a:cubicBezTo>
                  <a:cubicBezTo>
                    <a:pt x="13010" y="835"/>
                    <a:pt x="10108" y="1"/>
                    <a:pt x="6505" y="1"/>
                  </a:cubicBezTo>
                  <a:close/>
                </a:path>
              </a:pathLst>
            </a:custGeom>
            <a:solidFill>
              <a:schemeClr val="dk2"/>
            </a:solidFill>
            <a:ln w="0">
              <a:noFill/>
            </a:ln>
          </p:spPr>
          <p:style>
            <a:lnRef idx="0"/>
            <a:fillRef idx="0"/>
            <a:effectRef idx="0"/>
            <a:fontRef idx="minor"/>
          </p:style>
          <p:txBody>
            <a:bodyPr lIns="90000" rIns="90000" tIns="94320" bIns="94320" anchor="ctr">
              <a:noAutofit/>
            </a:bodyPr>
            <a:p>
              <a:pPr>
                <a:lnSpc>
                  <a:spcPct val="100000"/>
                </a:lnSpc>
              </a:pPr>
              <a:endParaRPr b="0" lang="en-US" sz="1400" spc="-1" strike="noStrike">
                <a:solidFill>
                  <a:srgbClr val="000000"/>
                </a:solidFill>
                <a:latin typeface="Arial"/>
                <a:ea typeface="DejaVu Sans"/>
              </a:endParaRPr>
            </a:p>
          </p:txBody>
        </p:sp>
        <p:sp>
          <p:nvSpPr>
            <p:cNvPr id="2009" name="Google Shape;2014;p64"/>
            <p:cNvSpPr/>
            <p:nvPr/>
          </p:nvSpPr>
          <p:spPr>
            <a:xfrm>
              <a:off x="848160" y="3804120"/>
              <a:ext cx="235800" cy="47160"/>
            </a:xfrm>
            <a:custGeom>
              <a:avLst/>
              <a:gdLst>
                <a:gd name="textAreaLeft" fmla="*/ 0 w 235800"/>
                <a:gd name="textAreaRight" fmla="*/ 236880 w 235800"/>
                <a:gd name="textAreaTop" fmla="*/ 0 h 47160"/>
                <a:gd name="textAreaBottom" fmla="*/ 48240 h 47160"/>
              </a:gdLst>
              <a:ahLst/>
              <a:rect l="textAreaLeft" t="textAreaTop" r="textAreaRight" b="textAreaBottom"/>
              <a:pathLst>
                <a:path w="9474" h="1936">
                  <a:moveTo>
                    <a:pt x="4737" y="1"/>
                  </a:moveTo>
                  <a:cubicBezTo>
                    <a:pt x="1868" y="1"/>
                    <a:pt x="0" y="635"/>
                    <a:pt x="0" y="968"/>
                  </a:cubicBezTo>
                  <a:cubicBezTo>
                    <a:pt x="0" y="1302"/>
                    <a:pt x="1868" y="1935"/>
                    <a:pt x="4737" y="1935"/>
                  </a:cubicBezTo>
                  <a:cubicBezTo>
                    <a:pt x="7606" y="1935"/>
                    <a:pt x="9474" y="1302"/>
                    <a:pt x="9474" y="968"/>
                  </a:cubicBezTo>
                  <a:cubicBezTo>
                    <a:pt x="9474" y="635"/>
                    <a:pt x="7606" y="1"/>
                    <a:pt x="4737" y="1"/>
                  </a:cubicBezTo>
                  <a:close/>
                </a:path>
              </a:pathLst>
            </a:custGeom>
            <a:solidFill>
              <a:srgbClr val="e8b15a"/>
            </a:solidFill>
            <a:ln w="0">
              <a:noFill/>
            </a:ln>
          </p:spPr>
          <p:style>
            <a:lnRef idx="0"/>
            <a:fillRef idx="0"/>
            <a:effectRef idx="0"/>
            <a:fontRef idx="minor"/>
          </p:style>
          <p:txBody>
            <a:bodyPr lIns="90000" rIns="90000" tIns="48240" bIns="48240" anchor="ctr">
              <a:noAutofit/>
            </a:bodyPr>
            <a:p>
              <a:pPr>
                <a:lnSpc>
                  <a:spcPct val="100000"/>
                </a:lnSpc>
              </a:pPr>
              <a:endParaRPr b="0" lang="en-US" sz="1400" spc="-1" strike="noStrike">
                <a:solidFill>
                  <a:srgbClr val="000000"/>
                </a:solidFill>
                <a:latin typeface="Arial"/>
                <a:ea typeface="DejaVu Sans"/>
              </a:endParaRPr>
            </a:p>
          </p:txBody>
        </p:sp>
        <p:sp>
          <p:nvSpPr>
            <p:cNvPr id="2010" name="Google Shape;2015;p64"/>
            <p:cNvSpPr/>
            <p:nvPr/>
          </p:nvSpPr>
          <p:spPr>
            <a:xfrm>
              <a:off x="861840" y="3750840"/>
              <a:ext cx="325080" cy="100800"/>
            </a:xfrm>
            <a:custGeom>
              <a:avLst/>
              <a:gdLst>
                <a:gd name="textAreaLeft" fmla="*/ 0 w 325080"/>
                <a:gd name="textAreaRight" fmla="*/ 326160 w 325080"/>
                <a:gd name="textAreaTop" fmla="*/ 0 h 100800"/>
                <a:gd name="textAreaBottom" fmla="*/ 101880 h 100800"/>
              </a:gdLst>
              <a:ahLst/>
              <a:rect l="textAreaLeft" t="textAreaTop" r="textAreaRight" b="textAreaBottom"/>
              <a:pathLst>
                <a:path w="13043" h="4071">
                  <a:moveTo>
                    <a:pt x="6505" y="1"/>
                  </a:moveTo>
                  <a:cubicBezTo>
                    <a:pt x="4437" y="1"/>
                    <a:pt x="2569" y="268"/>
                    <a:pt x="1401" y="735"/>
                  </a:cubicBezTo>
                  <a:lnTo>
                    <a:pt x="0" y="735"/>
                  </a:lnTo>
                  <a:lnTo>
                    <a:pt x="0" y="2202"/>
                  </a:lnTo>
                  <a:cubicBezTo>
                    <a:pt x="0" y="3237"/>
                    <a:pt x="2902" y="4070"/>
                    <a:pt x="6505" y="4070"/>
                  </a:cubicBezTo>
                  <a:cubicBezTo>
                    <a:pt x="10107" y="4070"/>
                    <a:pt x="13043" y="3237"/>
                    <a:pt x="13043" y="2202"/>
                  </a:cubicBezTo>
                  <a:lnTo>
                    <a:pt x="13043" y="735"/>
                  </a:lnTo>
                  <a:lnTo>
                    <a:pt x="11642" y="735"/>
                  </a:lnTo>
                  <a:cubicBezTo>
                    <a:pt x="10441" y="268"/>
                    <a:pt x="8606" y="1"/>
                    <a:pt x="6505" y="1"/>
                  </a:cubicBezTo>
                  <a:close/>
                </a:path>
              </a:pathLst>
            </a:custGeom>
            <a:solidFill>
              <a:srgbClr val="d7a350"/>
            </a:solidFill>
            <a:ln w="0">
              <a:noFill/>
            </a:ln>
          </p:spPr>
          <p:style>
            <a:lnRef idx="0"/>
            <a:fillRef idx="0"/>
            <a:effectRef idx="0"/>
            <a:fontRef idx="minor"/>
          </p:style>
          <p:txBody>
            <a:bodyPr lIns="90000" rIns="90000" tIns="102240" bIns="102240" anchor="ctr">
              <a:noAutofit/>
            </a:bodyPr>
            <a:p>
              <a:pPr>
                <a:lnSpc>
                  <a:spcPct val="100000"/>
                </a:lnSpc>
              </a:pPr>
              <a:endParaRPr b="0" lang="en-US" sz="1400" spc="-1" strike="noStrike">
                <a:solidFill>
                  <a:srgbClr val="000000"/>
                </a:solidFill>
                <a:latin typeface="Arial"/>
                <a:ea typeface="DejaVu Sans"/>
              </a:endParaRPr>
            </a:p>
          </p:txBody>
        </p:sp>
        <p:sp>
          <p:nvSpPr>
            <p:cNvPr id="2011" name="Google Shape;2016;p64"/>
            <p:cNvSpPr/>
            <p:nvPr/>
          </p:nvSpPr>
          <p:spPr>
            <a:xfrm>
              <a:off x="861840" y="3721680"/>
              <a:ext cx="325080" cy="93240"/>
            </a:xfrm>
            <a:custGeom>
              <a:avLst/>
              <a:gdLst>
                <a:gd name="textAreaLeft" fmla="*/ 0 w 325080"/>
                <a:gd name="textAreaRight" fmla="*/ 326160 w 325080"/>
                <a:gd name="textAreaTop" fmla="*/ 0 h 93240"/>
                <a:gd name="textAreaBottom" fmla="*/ 94320 h 93240"/>
              </a:gdLst>
              <a:ahLst/>
              <a:rect l="textAreaLeft" t="textAreaTop" r="textAreaRight" b="textAreaBottom"/>
              <a:pathLst>
                <a:path w="13043" h="3770">
                  <a:moveTo>
                    <a:pt x="6505" y="0"/>
                  </a:moveTo>
                  <a:cubicBezTo>
                    <a:pt x="2902" y="0"/>
                    <a:pt x="0" y="834"/>
                    <a:pt x="0" y="1902"/>
                  </a:cubicBezTo>
                  <a:cubicBezTo>
                    <a:pt x="0" y="2936"/>
                    <a:pt x="2902" y="3770"/>
                    <a:pt x="6505" y="3770"/>
                  </a:cubicBezTo>
                  <a:cubicBezTo>
                    <a:pt x="10107" y="3770"/>
                    <a:pt x="13043" y="2936"/>
                    <a:pt x="13043" y="1902"/>
                  </a:cubicBezTo>
                  <a:cubicBezTo>
                    <a:pt x="13043" y="834"/>
                    <a:pt x="10107" y="0"/>
                    <a:pt x="6505" y="0"/>
                  </a:cubicBezTo>
                  <a:close/>
                </a:path>
              </a:pathLst>
            </a:custGeom>
            <a:solidFill>
              <a:schemeClr val="dk2"/>
            </a:solidFill>
            <a:ln w="0">
              <a:noFill/>
            </a:ln>
          </p:spPr>
          <p:style>
            <a:lnRef idx="0"/>
            <a:fillRef idx="0"/>
            <a:effectRef idx="0"/>
            <a:fontRef idx="minor"/>
          </p:style>
          <p:txBody>
            <a:bodyPr lIns="90000" rIns="90000" tIns="94320" bIns="94320" anchor="ctr">
              <a:noAutofit/>
            </a:bodyPr>
            <a:p>
              <a:pPr>
                <a:lnSpc>
                  <a:spcPct val="100000"/>
                </a:lnSpc>
              </a:pPr>
              <a:endParaRPr b="0" lang="en-US" sz="1400" spc="-1" strike="noStrike">
                <a:solidFill>
                  <a:srgbClr val="000000"/>
                </a:solidFill>
                <a:latin typeface="Arial"/>
                <a:ea typeface="DejaVu Sans"/>
              </a:endParaRPr>
            </a:p>
          </p:txBody>
        </p:sp>
        <p:sp>
          <p:nvSpPr>
            <p:cNvPr id="2012" name="Google Shape;2017;p64"/>
            <p:cNvSpPr/>
            <p:nvPr/>
          </p:nvSpPr>
          <p:spPr>
            <a:xfrm>
              <a:off x="906840" y="3744000"/>
              <a:ext cx="235080" cy="48240"/>
            </a:xfrm>
            <a:custGeom>
              <a:avLst/>
              <a:gdLst>
                <a:gd name="textAreaLeft" fmla="*/ 0 w 235080"/>
                <a:gd name="textAreaRight" fmla="*/ 236160 w 235080"/>
                <a:gd name="textAreaTop" fmla="*/ 0 h 48240"/>
                <a:gd name="textAreaBottom" fmla="*/ 49320 h 48240"/>
              </a:gdLst>
              <a:ahLst/>
              <a:rect l="textAreaLeft" t="textAreaTop" r="textAreaRight" b="textAreaBottom"/>
              <a:pathLst>
                <a:path w="9441" h="1969">
                  <a:moveTo>
                    <a:pt x="4704" y="0"/>
                  </a:moveTo>
                  <a:cubicBezTo>
                    <a:pt x="1835" y="0"/>
                    <a:pt x="0" y="667"/>
                    <a:pt x="0" y="1001"/>
                  </a:cubicBezTo>
                  <a:cubicBezTo>
                    <a:pt x="0" y="1334"/>
                    <a:pt x="1835" y="1968"/>
                    <a:pt x="4704" y="1968"/>
                  </a:cubicBezTo>
                  <a:cubicBezTo>
                    <a:pt x="7606" y="1968"/>
                    <a:pt x="9440" y="1334"/>
                    <a:pt x="9440" y="1001"/>
                  </a:cubicBezTo>
                  <a:cubicBezTo>
                    <a:pt x="9440" y="667"/>
                    <a:pt x="7606" y="0"/>
                    <a:pt x="4704" y="0"/>
                  </a:cubicBezTo>
                  <a:close/>
                </a:path>
              </a:pathLst>
            </a:custGeom>
            <a:solidFill>
              <a:srgbClr val="e8b15a"/>
            </a:solidFill>
            <a:ln w="0">
              <a:noFill/>
            </a:ln>
          </p:spPr>
          <p:style>
            <a:lnRef idx="0"/>
            <a:fillRef idx="0"/>
            <a:effectRef idx="0"/>
            <a:fontRef idx="minor"/>
          </p:style>
          <p:txBody>
            <a:bodyPr lIns="90000" rIns="90000" tIns="49680" bIns="49680" anchor="ctr">
              <a:noAutofit/>
            </a:bodyPr>
            <a:p>
              <a:pPr>
                <a:lnSpc>
                  <a:spcPct val="100000"/>
                </a:lnSpc>
              </a:pPr>
              <a:endParaRPr b="0" lang="en-US" sz="1400" spc="-1" strike="noStrike">
                <a:solidFill>
                  <a:srgbClr val="000000"/>
                </a:solidFill>
                <a:latin typeface="Arial"/>
                <a:ea typeface="DejaVu Sans"/>
              </a:endParaRPr>
            </a:p>
          </p:txBody>
        </p:sp>
        <p:sp>
          <p:nvSpPr>
            <p:cNvPr id="2013" name="Google Shape;2018;p64"/>
            <p:cNvSpPr/>
            <p:nvPr/>
          </p:nvSpPr>
          <p:spPr>
            <a:xfrm>
              <a:off x="919080" y="3691440"/>
              <a:ext cx="325080" cy="100800"/>
            </a:xfrm>
            <a:custGeom>
              <a:avLst/>
              <a:gdLst>
                <a:gd name="textAreaLeft" fmla="*/ 0 w 325080"/>
                <a:gd name="textAreaRight" fmla="*/ 326160 w 325080"/>
                <a:gd name="textAreaTop" fmla="*/ 0 h 100800"/>
                <a:gd name="textAreaBottom" fmla="*/ 101880 h 100800"/>
              </a:gdLst>
              <a:ahLst/>
              <a:rect l="textAreaLeft" t="textAreaTop" r="textAreaRight" b="textAreaBottom"/>
              <a:pathLst>
                <a:path w="13044" h="4071">
                  <a:moveTo>
                    <a:pt x="6539" y="1"/>
                  </a:moveTo>
                  <a:cubicBezTo>
                    <a:pt x="4437" y="1"/>
                    <a:pt x="2603" y="267"/>
                    <a:pt x="1402" y="734"/>
                  </a:cubicBezTo>
                  <a:lnTo>
                    <a:pt x="1" y="734"/>
                  </a:lnTo>
                  <a:lnTo>
                    <a:pt x="1" y="2202"/>
                  </a:lnTo>
                  <a:cubicBezTo>
                    <a:pt x="1" y="3236"/>
                    <a:pt x="2936" y="4070"/>
                    <a:pt x="6539" y="4070"/>
                  </a:cubicBezTo>
                  <a:cubicBezTo>
                    <a:pt x="10141" y="4070"/>
                    <a:pt x="13043" y="3236"/>
                    <a:pt x="13043" y="2202"/>
                  </a:cubicBezTo>
                  <a:lnTo>
                    <a:pt x="13043" y="734"/>
                  </a:lnTo>
                  <a:lnTo>
                    <a:pt x="11642" y="734"/>
                  </a:lnTo>
                  <a:cubicBezTo>
                    <a:pt x="10475" y="267"/>
                    <a:pt x="8607" y="1"/>
                    <a:pt x="6539" y="1"/>
                  </a:cubicBezTo>
                  <a:close/>
                </a:path>
              </a:pathLst>
            </a:custGeom>
            <a:solidFill>
              <a:srgbClr val="d7a350"/>
            </a:solidFill>
            <a:ln w="0">
              <a:noFill/>
            </a:ln>
          </p:spPr>
          <p:style>
            <a:lnRef idx="0"/>
            <a:fillRef idx="0"/>
            <a:effectRef idx="0"/>
            <a:fontRef idx="minor"/>
          </p:style>
          <p:txBody>
            <a:bodyPr lIns="90000" rIns="90000" tIns="102240" bIns="102240" anchor="ctr">
              <a:noAutofit/>
            </a:bodyPr>
            <a:p>
              <a:pPr>
                <a:lnSpc>
                  <a:spcPct val="100000"/>
                </a:lnSpc>
              </a:pPr>
              <a:endParaRPr b="0" lang="en-US" sz="1400" spc="-1" strike="noStrike">
                <a:solidFill>
                  <a:srgbClr val="000000"/>
                </a:solidFill>
                <a:latin typeface="Arial"/>
                <a:ea typeface="DejaVu Sans"/>
              </a:endParaRPr>
            </a:p>
          </p:txBody>
        </p:sp>
        <p:sp>
          <p:nvSpPr>
            <p:cNvPr id="2014" name="Google Shape;2019;p64"/>
            <p:cNvSpPr/>
            <p:nvPr/>
          </p:nvSpPr>
          <p:spPr>
            <a:xfrm>
              <a:off x="919080" y="3662280"/>
              <a:ext cx="325080" cy="93240"/>
            </a:xfrm>
            <a:custGeom>
              <a:avLst/>
              <a:gdLst>
                <a:gd name="textAreaLeft" fmla="*/ 0 w 325080"/>
                <a:gd name="textAreaRight" fmla="*/ 326160 w 325080"/>
                <a:gd name="textAreaTop" fmla="*/ 0 h 93240"/>
                <a:gd name="textAreaBottom" fmla="*/ 94320 h 93240"/>
              </a:gdLst>
              <a:ahLst/>
              <a:rect l="textAreaLeft" t="textAreaTop" r="textAreaRight" b="textAreaBottom"/>
              <a:pathLst>
                <a:path w="13044" h="3770">
                  <a:moveTo>
                    <a:pt x="6539" y="0"/>
                  </a:moveTo>
                  <a:cubicBezTo>
                    <a:pt x="2936" y="0"/>
                    <a:pt x="1" y="834"/>
                    <a:pt x="1" y="1901"/>
                  </a:cubicBezTo>
                  <a:cubicBezTo>
                    <a:pt x="1" y="2935"/>
                    <a:pt x="2936" y="3769"/>
                    <a:pt x="6539" y="3769"/>
                  </a:cubicBezTo>
                  <a:cubicBezTo>
                    <a:pt x="10141" y="3769"/>
                    <a:pt x="13043" y="2935"/>
                    <a:pt x="13043" y="1901"/>
                  </a:cubicBezTo>
                  <a:cubicBezTo>
                    <a:pt x="13043" y="834"/>
                    <a:pt x="10141" y="0"/>
                    <a:pt x="6539" y="0"/>
                  </a:cubicBezTo>
                  <a:close/>
                </a:path>
              </a:pathLst>
            </a:custGeom>
            <a:solidFill>
              <a:schemeClr val="dk2"/>
            </a:solidFill>
            <a:ln w="0">
              <a:noFill/>
            </a:ln>
          </p:spPr>
          <p:style>
            <a:lnRef idx="0"/>
            <a:fillRef idx="0"/>
            <a:effectRef idx="0"/>
            <a:fontRef idx="minor"/>
          </p:style>
          <p:txBody>
            <a:bodyPr lIns="90000" rIns="90000" tIns="94320" bIns="94320" anchor="ctr">
              <a:noAutofit/>
            </a:bodyPr>
            <a:p>
              <a:pPr>
                <a:lnSpc>
                  <a:spcPct val="100000"/>
                </a:lnSpc>
              </a:pPr>
              <a:endParaRPr b="0" lang="en-US" sz="1400" spc="-1" strike="noStrike">
                <a:solidFill>
                  <a:srgbClr val="000000"/>
                </a:solidFill>
                <a:latin typeface="Arial"/>
                <a:ea typeface="DejaVu Sans"/>
              </a:endParaRPr>
            </a:p>
          </p:txBody>
        </p:sp>
        <p:sp>
          <p:nvSpPr>
            <p:cNvPr id="2015" name="Google Shape;2020;p64"/>
            <p:cNvSpPr/>
            <p:nvPr/>
          </p:nvSpPr>
          <p:spPr>
            <a:xfrm>
              <a:off x="964080" y="3684960"/>
              <a:ext cx="235080" cy="48240"/>
            </a:xfrm>
            <a:custGeom>
              <a:avLst/>
              <a:gdLst>
                <a:gd name="textAreaLeft" fmla="*/ 0 w 235080"/>
                <a:gd name="textAreaRight" fmla="*/ 236160 w 235080"/>
                <a:gd name="textAreaTop" fmla="*/ 0 h 48240"/>
                <a:gd name="textAreaBottom" fmla="*/ 49320 h 48240"/>
              </a:gdLst>
              <a:ahLst/>
              <a:rect l="textAreaLeft" t="textAreaTop" r="textAreaRight" b="textAreaBottom"/>
              <a:pathLst>
                <a:path w="9441" h="1969">
                  <a:moveTo>
                    <a:pt x="4737" y="1"/>
                  </a:moveTo>
                  <a:cubicBezTo>
                    <a:pt x="1835" y="1"/>
                    <a:pt x="0" y="668"/>
                    <a:pt x="0" y="1001"/>
                  </a:cubicBezTo>
                  <a:cubicBezTo>
                    <a:pt x="0" y="1335"/>
                    <a:pt x="1835" y="1969"/>
                    <a:pt x="4737" y="1969"/>
                  </a:cubicBezTo>
                  <a:cubicBezTo>
                    <a:pt x="7605" y="1969"/>
                    <a:pt x="9440" y="1335"/>
                    <a:pt x="9440" y="1001"/>
                  </a:cubicBezTo>
                  <a:cubicBezTo>
                    <a:pt x="9440" y="668"/>
                    <a:pt x="7605" y="1"/>
                    <a:pt x="4737" y="1"/>
                  </a:cubicBezTo>
                  <a:close/>
                </a:path>
              </a:pathLst>
            </a:custGeom>
            <a:solidFill>
              <a:srgbClr val="e8b15a"/>
            </a:solidFill>
            <a:ln w="0">
              <a:noFill/>
            </a:ln>
          </p:spPr>
          <p:style>
            <a:lnRef idx="0"/>
            <a:fillRef idx="0"/>
            <a:effectRef idx="0"/>
            <a:fontRef idx="minor"/>
          </p:style>
          <p:txBody>
            <a:bodyPr lIns="90000" rIns="90000" tIns="49680" bIns="49680" anchor="ctr">
              <a:noAutofit/>
            </a:bodyPr>
            <a:p>
              <a:pPr>
                <a:lnSpc>
                  <a:spcPct val="100000"/>
                </a:lnSpc>
              </a:pPr>
              <a:endParaRPr b="0" lang="en-US" sz="1400" spc="-1" strike="noStrike">
                <a:solidFill>
                  <a:srgbClr val="000000"/>
                </a:solidFill>
                <a:latin typeface="Arial"/>
                <a:ea typeface="DejaVu Sans"/>
              </a:endParaRPr>
            </a:p>
          </p:txBody>
        </p:sp>
        <p:sp>
          <p:nvSpPr>
            <p:cNvPr id="2016" name="Google Shape;2021;p64"/>
            <p:cNvSpPr/>
            <p:nvPr/>
          </p:nvSpPr>
          <p:spPr>
            <a:xfrm>
              <a:off x="861840" y="3602160"/>
              <a:ext cx="325080" cy="100800"/>
            </a:xfrm>
            <a:custGeom>
              <a:avLst/>
              <a:gdLst>
                <a:gd name="textAreaLeft" fmla="*/ 0 w 325080"/>
                <a:gd name="textAreaRight" fmla="*/ 326160 w 325080"/>
                <a:gd name="textAreaTop" fmla="*/ 0 h 100800"/>
                <a:gd name="textAreaBottom" fmla="*/ 101880 h 100800"/>
              </a:gdLst>
              <a:ahLst/>
              <a:rect l="textAreaLeft" t="textAreaTop" r="textAreaRight" b="textAreaBottom"/>
              <a:pathLst>
                <a:path w="13043" h="4070">
                  <a:moveTo>
                    <a:pt x="6505" y="0"/>
                  </a:moveTo>
                  <a:cubicBezTo>
                    <a:pt x="4437" y="0"/>
                    <a:pt x="2569" y="267"/>
                    <a:pt x="1401" y="734"/>
                  </a:cubicBezTo>
                  <a:lnTo>
                    <a:pt x="0" y="734"/>
                  </a:lnTo>
                  <a:lnTo>
                    <a:pt x="0" y="2202"/>
                  </a:lnTo>
                  <a:cubicBezTo>
                    <a:pt x="0" y="3236"/>
                    <a:pt x="2902" y="4070"/>
                    <a:pt x="6505" y="4070"/>
                  </a:cubicBezTo>
                  <a:cubicBezTo>
                    <a:pt x="10107" y="4070"/>
                    <a:pt x="13043" y="3236"/>
                    <a:pt x="13043" y="2202"/>
                  </a:cubicBezTo>
                  <a:lnTo>
                    <a:pt x="13043" y="734"/>
                  </a:lnTo>
                  <a:lnTo>
                    <a:pt x="11642" y="734"/>
                  </a:lnTo>
                  <a:cubicBezTo>
                    <a:pt x="10441" y="267"/>
                    <a:pt x="8606" y="0"/>
                    <a:pt x="6505" y="0"/>
                  </a:cubicBezTo>
                  <a:close/>
                </a:path>
              </a:pathLst>
            </a:custGeom>
            <a:solidFill>
              <a:srgbClr val="d7a350"/>
            </a:solidFill>
            <a:ln w="0">
              <a:noFill/>
            </a:ln>
          </p:spPr>
          <p:style>
            <a:lnRef idx="0"/>
            <a:fillRef idx="0"/>
            <a:effectRef idx="0"/>
            <a:fontRef idx="minor"/>
          </p:style>
          <p:txBody>
            <a:bodyPr lIns="90000" rIns="90000" tIns="102240" bIns="102240" anchor="ctr">
              <a:noAutofit/>
            </a:bodyPr>
            <a:p>
              <a:pPr>
                <a:lnSpc>
                  <a:spcPct val="100000"/>
                </a:lnSpc>
              </a:pPr>
              <a:endParaRPr b="0" lang="en-US" sz="1400" spc="-1" strike="noStrike">
                <a:solidFill>
                  <a:srgbClr val="000000"/>
                </a:solidFill>
                <a:latin typeface="Arial"/>
                <a:ea typeface="DejaVu Sans"/>
              </a:endParaRPr>
            </a:p>
          </p:txBody>
        </p:sp>
        <p:sp>
          <p:nvSpPr>
            <p:cNvPr id="2017" name="Google Shape;2022;p64"/>
            <p:cNvSpPr/>
            <p:nvPr/>
          </p:nvSpPr>
          <p:spPr>
            <a:xfrm>
              <a:off x="861840" y="3573000"/>
              <a:ext cx="325080" cy="93240"/>
            </a:xfrm>
            <a:custGeom>
              <a:avLst/>
              <a:gdLst>
                <a:gd name="textAreaLeft" fmla="*/ 0 w 325080"/>
                <a:gd name="textAreaRight" fmla="*/ 326160 w 325080"/>
                <a:gd name="textAreaTop" fmla="*/ 0 h 93240"/>
                <a:gd name="textAreaBottom" fmla="*/ 94320 h 93240"/>
              </a:gdLst>
              <a:ahLst/>
              <a:rect l="textAreaLeft" t="textAreaTop" r="textAreaRight" b="textAreaBottom"/>
              <a:pathLst>
                <a:path w="13043" h="3771">
                  <a:moveTo>
                    <a:pt x="6505" y="1"/>
                  </a:moveTo>
                  <a:cubicBezTo>
                    <a:pt x="2902" y="1"/>
                    <a:pt x="0" y="835"/>
                    <a:pt x="0" y="1902"/>
                  </a:cubicBezTo>
                  <a:cubicBezTo>
                    <a:pt x="0" y="2936"/>
                    <a:pt x="2902" y="3770"/>
                    <a:pt x="6505" y="3770"/>
                  </a:cubicBezTo>
                  <a:cubicBezTo>
                    <a:pt x="10107" y="3770"/>
                    <a:pt x="13043" y="2936"/>
                    <a:pt x="13043" y="1902"/>
                  </a:cubicBezTo>
                  <a:cubicBezTo>
                    <a:pt x="13043" y="835"/>
                    <a:pt x="10107" y="1"/>
                    <a:pt x="6505" y="1"/>
                  </a:cubicBezTo>
                  <a:close/>
                </a:path>
              </a:pathLst>
            </a:custGeom>
            <a:solidFill>
              <a:schemeClr val="dk2"/>
            </a:solidFill>
            <a:ln w="0">
              <a:noFill/>
            </a:ln>
          </p:spPr>
          <p:style>
            <a:lnRef idx="0"/>
            <a:fillRef idx="0"/>
            <a:effectRef idx="0"/>
            <a:fontRef idx="minor"/>
          </p:style>
          <p:txBody>
            <a:bodyPr lIns="90000" rIns="90000" tIns="94320" bIns="94320" anchor="ctr">
              <a:noAutofit/>
            </a:bodyPr>
            <a:p>
              <a:pPr>
                <a:lnSpc>
                  <a:spcPct val="100000"/>
                </a:lnSpc>
              </a:pPr>
              <a:endParaRPr b="0" lang="en-US" sz="1400" spc="-1" strike="noStrike">
                <a:solidFill>
                  <a:srgbClr val="000000"/>
                </a:solidFill>
                <a:latin typeface="Arial"/>
                <a:ea typeface="DejaVu Sans"/>
              </a:endParaRPr>
            </a:p>
          </p:txBody>
        </p:sp>
        <p:sp>
          <p:nvSpPr>
            <p:cNvPr id="2018" name="Google Shape;2023;p64"/>
            <p:cNvSpPr/>
            <p:nvPr/>
          </p:nvSpPr>
          <p:spPr>
            <a:xfrm>
              <a:off x="906840" y="3595680"/>
              <a:ext cx="235080" cy="48240"/>
            </a:xfrm>
            <a:custGeom>
              <a:avLst/>
              <a:gdLst>
                <a:gd name="textAreaLeft" fmla="*/ 0 w 235080"/>
                <a:gd name="textAreaRight" fmla="*/ 236160 w 235080"/>
                <a:gd name="textAreaTop" fmla="*/ 0 h 48240"/>
                <a:gd name="textAreaBottom" fmla="*/ 49320 h 48240"/>
              </a:gdLst>
              <a:ahLst/>
              <a:rect l="textAreaLeft" t="textAreaTop" r="textAreaRight" b="textAreaBottom"/>
              <a:pathLst>
                <a:path w="9441" h="1969">
                  <a:moveTo>
                    <a:pt x="4704" y="0"/>
                  </a:moveTo>
                  <a:cubicBezTo>
                    <a:pt x="1835" y="0"/>
                    <a:pt x="0" y="668"/>
                    <a:pt x="0" y="1001"/>
                  </a:cubicBezTo>
                  <a:cubicBezTo>
                    <a:pt x="0" y="1335"/>
                    <a:pt x="1835" y="1969"/>
                    <a:pt x="4704" y="1969"/>
                  </a:cubicBezTo>
                  <a:cubicBezTo>
                    <a:pt x="7606" y="1969"/>
                    <a:pt x="9440" y="1335"/>
                    <a:pt x="9440" y="1001"/>
                  </a:cubicBezTo>
                  <a:cubicBezTo>
                    <a:pt x="9440" y="668"/>
                    <a:pt x="7606" y="0"/>
                    <a:pt x="4704" y="0"/>
                  </a:cubicBezTo>
                  <a:close/>
                </a:path>
              </a:pathLst>
            </a:custGeom>
            <a:solidFill>
              <a:srgbClr val="e8b15a"/>
            </a:solidFill>
            <a:ln w="0">
              <a:noFill/>
            </a:ln>
          </p:spPr>
          <p:style>
            <a:lnRef idx="0"/>
            <a:fillRef idx="0"/>
            <a:effectRef idx="0"/>
            <a:fontRef idx="minor"/>
          </p:style>
          <p:txBody>
            <a:bodyPr lIns="90000" rIns="90000" tIns="49680" bIns="49680" anchor="ctr">
              <a:noAutofit/>
            </a:bodyPr>
            <a:p>
              <a:pPr>
                <a:lnSpc>
                  <a:spcPct val="100000"/>
                </a:lnSpc>
              </a:pPr>
              <a:endParaRPr b="0" lang="en-US" sz="1400" spc="-1" strike="noStrike">
                <a:solidFill>
                  <a:srgbClr val="000000"/>
                </a:solidFill>
                <a:latin typeface="Arial"/>
                <a:ea typeface="DejaVu Sans"/>
              </a:endParaRPr>
            </a:p>
          </p:txBody>
        </p:sp>
        <p:sp>
          <p:nvSpPr>
            <p:cNvPr id="2019" name="Google Shape;2024;p64"/>
            <p:cNvSpPr/>
            <p:nvPr/>
          </p:nvSpPr>
          <p:spPr>
            <a:xfrm>
              <a:off x="870840" y="3520440"/>
              <a:ext cx="325080" cy="101520"/>
            </a:xfrm>
            <a:custGeom>
              <a:avLst/>
              <a:gdLst>
                <a:gd name="textAreaLeft" fmla="*/ 0 w 325080"/>
                <a:gd name="textAreaRight" fmla="*/ 326160 w 325080"/>
                <a:gd name="textAreaTop" fmla="*/ 0 h 101520"/>
                <a:gd name="textAreaBottom" fmla="*/ 102600 h 101520"/>
              </a:gdLst>
              <a:ahLst/>
              <a:rect l="textAreaLeft" t="textAreaTop" r="textAreaRight" b="textAreaBottom"/>
              <a:pathLst>
                <a:path w="13043" h="4104">
                  <a:moveTo>
                    <a:pt x="6538" y="0"/>
                  </a:moveTo>
                  <a:cubicBezTo>
                    <a:pt x="4437" y="0"/>
                    <a:pt x="2602" y="301"/>
                    <a:pt x="1401" y="734"/>
                  </a:cubicBezTo>
                  <a:lnTo>
                    <a:pt x="0" y="734"/>
                  </a:lnTo>
                  <a:lnTo>
                    <a:pt x="0" y="2202"/>
                  </a:lnTo>
                  <a:cubicBezTo>
                    <a:pt x="0" y="3236"/>
                    <a:pt x="2935" y="4103"/>
                    <a:pt x="6538" y="4103"/>
                  </a:cubicBezTo>
                  <a:cubicBezTo>
                    <a:pt x="10107" y="4103"/>
                    <a:pt x="13043" y="3236"/>
                    <a:pt x="13043" y="2202"/>
                  </a:cubicBezTo>
                  <a:lnTo>
                    <a:pt x="13043" y="734"/>
                  </a:lnTo>
                  <a:lnTo>
                    <a:pt x="11642" y="734"/>
                  </a:lnTo>
                  <a:cubicBezTo>
                    <a:pt x="10474" y="301"/>
                    <a:pt x="8606" y="0"/>
                    <a:pt x="6538" y="0"/>
                  </a:cubicBezTo>
                  <a:close/>
                </a:path>
              </a:pathLst>
            </a:custGeom>
            <a:solidFill>
              <a:srgbClr val="d7a350"/>
            </a:solidFill>
            <a:ln w="0">
              <a:noFill/>
            </a:ln>
          </p:spPr>
          <p:style>
            <a:lnRef idx="0"/>
            <a:fillRef idx="0"/>
            <a:effectRef idx="0"/>
            <a:fontRef idx="minor"/>
          </p:style>
          <p:txBody>
            <a:bodyPr lIns="90000" rIns="90000" tIns="102960" bIns="102960" anchor="ctr">
              <a:noAutofit/>
            </a:bodyPr>
            <a:p>
              <a:pPr>
                <a:lnSpc>
                  <a:spcPct val="100000"/>
                </a:lnSpc>
              </a:pPr>
              <a:endParaRPr b="0" lang="en-US" sz="1400" spc="-1" strike="noStrike">
                <a:solidFill>
                  <a:srgbClr val="000000"/>
                </a:solidFill>
                <a:latin typeface="Arial"/>
                <a:ea typeface="DejaVu Sans"/>
              </a:endParaRPr>
            </a:p>
          </p:txBody>
        </p:sp>
        <p:sp>
          <p:nvSpPr>
            <p:cNvPr id="2020" name="Google Shape;2025;p64"/>
            <p:cNvSpPr/>
            <p:nvPr/>
          </p:nvSpPr>
          <p:spPr>
            <a:xfrm>
              <a:off x="870840" y="3491280"/>
              <a:ext cx="325080" cy="93240"/>
            </a:xfrm>
            <a:custGeom>
              <a:avLst/>
              <a:gdLst>
                <a:gd name="textAreaLeft" fmla="*/ 0 w 325080"/>
                <a:gd name="textAreaRight" fmla="*/ 326160 w 325080"/>
                <a:gd name="textAreaTop" fmla="*/ 0 h 93240"/>
                <a:gd name="textAreaBottom" fmla="*/ 94320 h 93240"/>
              </a:gdLst>
              <a:ahLst/>
              <a:rect l="textAreaLeft" t="textAreaTop" r="textAreaRight" b="textAreaBottom"/>
              <a:pathLst>
                <a:path w="13043" h="3771">
                  <a:moveTo>
                    <a:pt x="6538" y="1"/>
                  </a:moveTo>
                  <a:cubicBezTo>
                    <a:pt x="2935" y="1"/>
                    <a:pt x="0" y="868"/>
                    <a:pt x="0" y="1902"/>
                  </a:cubicBezTo>
                  <a:cubicBezTo>
                    <a:pt x="0" y="2936"/>
                    <a:pt x="2935" y="3770"/>
                    <a:pt x="6538" y="3770"/>
                  </a:cubicBezTo>
                  <a:cubicBezTo>
                    <a:pt x="10107" y="3770"/>
                    <a:pt x="13043" y="2936"/>
                    <a:pt x="13043" y="1902"/>
                  </a:cubicBezTo>
                  <a:cubicBezTo>
                    <a:pt x="13043" y="868"/>
                    <a:pt x="10107" y="1"/>
                    <a:pt x="6538" y="1"/>
                  </a:cubicBezTo>
                  <a:close/>
                </a:path>
              </a:pathLst>
            </a:custGeom>
            <a:solidFill>
              <a:schemeClr val="dk2"/>
            </a:solidFill>
            <a:ln w="0">
              <a:noFill/>
            </a:ln>
          </p:spPr>
          <p:style>
            <a:lnRef idx="0"/>
            <a:fillRef idx="0"/>
            <a:effectRef idx="0"/>
            <a:fontRef idx="minor"/>
          </p:style>
          <p:txBody>
            <a:bodyPr lIns="90000" rIns="90000" tIns="94320" bIns="94320" anchor="ctr">
              <a:noAutofit/>
            </a:bodyPr>
            <a:p>
              <a:pPr>
                <a:lnSpc>
                  <a:spcPct val="100000"/>
                </a:lnSpc>
              </a:pPr>
              <a:endParaRPr b="0" lang="en-US" sz="1400" spc="-1" strike="noStrike">
                <a:solidFill>
                  <a:srgbClr val="000000"/>
                </a:solidFill>
                <a:latin typeface="Arial"/>
                <a:ea typeface="DejaVu Sans"/>
              </a:endParaRPr>
            </a:p>
          </p:txBody>
        </p:sp>
        <p:sp>
          <p:nvSpPr>
            <p:cNvPr id="2021" name="Google Shape;2026;p64"/>
            <p:cNvSpPr/>
            <p:nvPr/>
          </p:nvSpPr>
          <p:spPr>
            <a:xfrm>
              <a:off x="915840" y="3514680"/>
              <a:ext cx="235080" cy="47160"/>
            </a:xfrm>
            <a:custGeom>
              <a:avLst/>
              <a:gdLst>
                <a:gd name="textAreaLeft" fmla="*/ 0 w 235080"/>
                <a:gd name="textAreaRight" fmla="*/ 236160 w 235080"/>
                <a:gd name="textAreaTop" fmla="*/ 0 h 47160"/>
                <a:gd name="textAreaBottom" fmla="*/ 48240 h 47160"/>
              </a:gdLst>
              <a:ahLst/>
              <a:rect l="textAreaLeft" t="textAreaTop" r="textAreaRight" b="textAreaBottom"/>
              <a:pathLst>
                <a:path w="9441" h="1936">
                  <a:moveTo>
                    <a:pt x="4737" y="1"/>
                  </a:moveTo>
                  <a:cubicBezTo>
                    <a:pt x="1835" y="1"/>
                    <a:pt x="0" y="635"/>
                    <a:pt x="0" y="968"/>
                  </a:cubicBezTo>
                  <a:cubicBezTo>
                    <a:pt x="0" y="1302"/>
                    <a:pt x="1835" y="1936"/>
                    <a:pt x="4737" y="1936"/>
                  </a:cubicBezTo>
                  <a:cubicBezTo>
                    <a:pt x="7606" y="1936"/>
                    <a:pt x="9440" y="1302"/>
                    <a:pt x="9440" y="968"/>
                  </a:cubicBezTo>
                  <a:cubicBezTo>
                    <a:pt x="9440" y="635"/>
                    <a:pt x="7606" y="1"/>
                    <a:pt x="4737" y="1"/>
                  </a:cubicBezTo>
                  <a:close/>
                </a:path>
              </a:pathLst>
            </a:custGeom>
            <a:solidFill>
              <a:srgbClr val="e8b15a"/>
            </a:solidFill>
            <a:ln w="0">
              <a:noFill/>
            </a:ln>
          </p:spPr>
          <p:style>
            <a:lnRef idx="0"/>
            <a:fillRef idx="0"/>
            <a:effectRef idx="0"/>
            <a:fontRef idx="minor"/>
          </p:style>
          <p:txBody>
            <a:bodyPr lIns="90000" rIns="90000" tIns="48240" bIns="48240" anchor="ctr">
              <a:noAutofit/>
            </a:bodyPr>
            <a:p>
              <a:pPr>
                <a:lnSpc>
                  <a:spcPct val="100000"/>
                </a:lnSpc>
              </a:pPr>
              <a:endParaRPr b="0" lang="en-US" sz="1400" spc="-1" strike="noStrike">
                <a:solidFill>
                  <a:srgbClr val="000000"/>
                </a:solidFill>
                <a:latin typeface="Arial"/>
                <a:ea typeface="DejaVu Sans"/>
              </a:endParaRPr>
            </a:p>
          </p:txBody>
        </p:sp>
        <p:sp>
          <p:nvSpPr>
            <p:cNvPr id="2022" name="Google Shape;2027;p64"/>
            <p:cNvSpPr/>
            <p:nvPr/>
          </p:nvSpPr>
          <p:spPr>
            <a:xfrm>
              <a:off x="879840" y="3438720"/>
              <a:ext cx="325080" cy="101520"/>
            </a:xfrm>
            <a:custGeom>
              <a:avLst/>
              <a:gdLst>
                <a:gd name="textAreaLeft" fmla="*/ 0 w 325080"/>
                <a:gd name="textAreaRight" fmla="*/ 326160 w 325080"/>
                <a:gd name="textAreaTop" fmla="*/ 0 h 101520"/>
                <a:gd name="textAreaBottom" fmla="*/ 102600 h 101520"/>
              </a:gdLst>
              <a:ahLst/>
              <a:rect l="textAreaLeft" t="textAreaTop" r="textAreaRight" b="textAreaBottom"/>
              <a:pathLst>
                <a:path w="13044" h="4104">
                  <a:moveTo>
                    <a:pt x="6539" y="0"/>
                  </a:moveTo>
                  <a:cubicBezTo>
                    <a:pt x="4437" y="0"/>
                    <a:pt x="2603" y="301"/>
                    <a:pt x="1402" y="734"/>
                  </a:cubicBezTo>
                  <a:lnTo>
                    <a:pt x="1" y="734"/>
                  </a:lnTo>
                  <a:lnTo>
                    <a:pt x="1" y="2202"/>
                  </a:lnTo>
                  <a:cubicBezTo>
                    <a:pt x="1" y="3236"/>
                    <a:pt x="2936" y="4103"/>
                    <a:pt x="6539" y="4103"/>
                  </a:cubicBezTo>
                  <a:cubicBezTo>
                    <a:pt x="10142" y="4103"/>
                    <a:pt x="13044" y="3236"/>
                    <a:pt x="13044" y="2202"/>
                  </a:cubicBezTo>
                  <a:lnTo>
                    <a:pt x="13044" y="734"/>
                  </a:lnTo>
                  <a:lnTo>
                    <a:pt x="11643" y="734"/>
                  </a:lnTo>
                  <a:cubicBezTo>
                    <a:pt x="10475" y="301"/>
                    <a:pt x="8607" y="0"/>
                    <a:pt x="6539" y="0"/>
                  </a:cubicBezTo>
                  <a:close/>
                </a:path>
              </a:pathLst>
            </a:custGeom>
            <a:solidFill>
              <a:srgbClr val="d7a350"/>
            </a:solidFill>
            <a:ln w="0">
              <a:noFill/>
            </a:ln>
          </p:spPr>
          <p:style>
            <a:lnRef idx="0"/>
            <a:fillRef idx="0"/>
            <a:effectRef idx="0"/>
            <a:fontRef idx="minor"/>
          </p:style>
          <p:txBody>
            <a:bodyPr lIns="90000" rIns="90000" tIns="102960" bIns="102960" anchor="ctr">
              <a:noAutofit/>
            </a:bodyPr>
            <a:p>
              <a:pPr>
                <a:lnSpc>
                  <a:spcPct val="100000"/>
                </a:lnSpc>
              </a:pPr>
              <a:endParaRPr b="0" lang="en-US" sz="1400" spc="-1" strike="noStrike">
                <a:solidFill>
                  <a:srgbClr val="000000"/>
                </a:solidFill>
                <a:latin typeface="Arial"/>
                <a:ea typeface="DejaVu Sans"/>
              </a:endParaRPr>
            </a:p>
          </p:txBody>
        </p:sp>
        <p:sp>
          <p:nvSpPr>
            <p:cNvPr id="2023" name="Google Shape;2028;p64"/>
            <p:cNvSpPr/>
            <p:nvPr/>
          </p:nvSpPr>
          <p:spPr>
            <a:xfrm>
              <a:off x="879840" y="3409560"/>
              <a:ext cx="325080" cy="93960"/>
            </a:xfrm>
            <a:custGeom>
              <a:avLst/>
              <a:gdLst>
                <a:gd name="textAreaLeft" fmla="*/ 0 w 325080"/>
                <a:gd name="textAreaRight" fmla="*/ 326160 w 325080"/>
                <a:gd name="textAreaTop" fmla="*/ 0 h 93960"/>
                <a:gd name="textAreaBottom" fmla="*/ 95040 h 93960"/>
              </a:gdLst>
              <a:ahLst/>
              <a:rect l="textAreaLeft" t="textAreaTop" r="textAreaRight" b="textAreaBottom"/>
              <a:pathLst>
                <a:path w="13044" h="3804">
                  <a:moveTo>
                    <a:pt x="6539" y="1"/>
                  </a:moveTo>
                  <a:cubicBezTo>
                    <a:pt x="2936" y="1"/>
                    <a:pt x="1" y="868"/>
                    <a:pt x="1" y="1902"/>
                  </a:cubicBezTo>
                  <a:cubicBezTo>
                    <a:pt x="1" y="2936"/>
                    <a:pt x="2936" y="3804"/>
                    <a:pt x="6539" y="3804"/>
                  </a:cubicBezTo>
                  <a:cubicBezTo>
                    <a:pt x="10142" y="3804"/>
                    <a:pt x="13044" y="2936"/>
                    <a:pt x="13044" y="1902"/>
                  </a:cubicBezTo>
                  <a:cubicBezTo>
                    <a:pt x="13044" y="868"/>
                    <a:pt x="10142" y="1"/>
                    <a:pt x="6539" y="1"/>
                  </a:cubicBezTo>
                  <a:close/>
                </a:path>
              </a:pathLst>
            </a:custGeom>
            <a:solidFill>
              <a:schemeClr val="dk2"/>
            </a:solidFill>
            <a:ln w="0">
              <a:noFill/>
            </a:ln>
          </p:spPr>
          <p:style>
            <a:lnRef idx="0"/>
            <a:fillRef idx="0"/>
            <a:effectRef idx="0"/>
            <a:fontRef idx="minor"/>
          </p:style>
          <p:txBody>
            <a:bodyPr lIns="90000" rIns="90000" tIns="95040" bIns="95040" anchor="ctr">
              <a:noAutofit/>
            </a:bodyPr>
            <a:p>
              <a:pPr>
                <a:lnSpc>
                  <a:spcPct val="100000"/>
                </a:lnSpc>
              </a:pPr>
              <a:endParaRPr b="0" lang="en-US" sz="1400" spc="-1" strike="noStrike">
                <a:solidFill>
                  <a:srgbClr val="000000"/>
                </a:solidFill>
                <a:latin typeface="Arial"/>
                <a:ea typeface="DejaVu Sans"/>
              </a:endParaRPr>
            </a:p>
          </p:txBody>
        </p:sp>
        <p:sp>
          <p:nvSpPr>
            <p:cNvPr id="2024" name="Google Shape;2029;p64"/>
            <p:cNvSpPr/>
            <p:nvPr/>
          </p:nvSpPr>
          <p:spPr>
            <a:xfrm>
              <a:off x="925200" y="3432960"/>
              <a:ext cx="235080" cy="47160"/>
            </a:xfrm>
            <a:custGeom>
              <a:avLst/>
              <a:gdLst>
                <a:gd name="textAreaLeft" fmla="*/ 0 w 235080"/>
                <a:gd name="textAreaRight" fmla="*/ 236160 w 235080"/>
                <a:gd name="textAreaTop" fmla="*/ 0 h 47160"/>
                <a:gd name="textAreaBottom" fmla="*/ 48240 h 47160"/>
              </a:gdLst>
              <a:ahLst/>
              <a:rect l="textAreaLeft" t="textAreaTop" r="textAreaRight" b="textAreaBottom"/>
              <a:pathLst>
                <a:path w="9441" h="1936">
                  <a:moveTo>
                    <a:pt x="4737" y="1"/>
                  </a:moveTo>
                  <a:cubicBezTo>
                    <a:pt x="1835" y="1"/>
                    <a:pt x="0" y="635"/>
                    <a:pt x="0" y="968"/>
                  </a:cubicBezTo>
                  <a:cubicBezTo>
                    <a:pt x="0" y="1302"/>
                    <a:pt x="1835" y="1936"/>
                    <a:pt x="4737" y="1936"/>
                  </a:cubicBezTo>
                  <a:cubicBezTo>
                    <a:pt x="7606" y="1936"/>
                    <a:pt x="9440" y="1302"/>
                    <a:pt x="9440" y="968"/>
                  </a:cubicBezTo>
                  <a:cubicBezTo>
                    <a:pt x="9440" y="635"/>
                    <a:pt x="7606" y="1"/>
                    <a:pt x="4737" y="1"/>
                  </a:cubicBezTo>
                  <a:close/>
                </a:path>
              </a:pathLst>
            </a:custGeom>
            <a:solidFill>
              <a:srgbClr val="e8b15a"/>
            </a:solidFill>
            <a:ln w="0">
              <a:noFill/>
            </a:ln>
          </p:spPr>
          <p:style>
            <a:lnRef idx="0"/>
            <a:fillRef idx="0"/>
            <a:effectRef idx="0"/>
            <a:fontRef idx="minor"/>
          </p:style>
          <p:txBody>
            <a:bodyPr lIns="90000" rIns="90000" tIns="48240" bIns="48240" anchor="ctr">
              <a:noAutofit/>
            </a:bodyPr>
            <a:p>
              <a:pPr>
                <a:lnSpc>
                  <a:spcPct val="100000"/>
                </a:lnSpc>
              </a:pPr>
              <a:endParaRPr b="0" lang="en-US" sz="1400" spc="-1" strike="noStrike">
                <a:solidFill>
                  <a:srgbClr val="000000"/>
                </a:solidFill>
                <a:latin typeface="Arial"/>
                <a:ea typeface="DejaVu Sans"/>
              </a:endParaRPr>
            </a:p>
          </p:txBody>
        </p:sp>
        <p:sp>
          <p:nvSpPr>
            <p:cNvPr id="2025" name="Google Shape;2030;p64"/>
            <p:cNvSpPr/>
            <p:nvPr/>
          </p:nvSpPr>
          <p:spPr>
            <a:xfrm>
              <a:off x="1122840" y="2836080"/>
              <a:ext cx="325080" cy="101520"/>
            </a:xfrm>
            <a:custGeom>
              <a:avLst/>
              <a:gdLst>
                <a:gd name="textAreaLeft" fmla="*/ 0 w 325080"/>
                <a:gd name="textAreaRight" fmla="*/ 326160 w 325080"/>
                <a:gd name="textAreaTop" fmla="*/ 0 h 101520"/>
                <a:gd name="textAreaBottom" fmla="*/ 102600 h 101520"/>
              </a:gdLst>
              <a:ahLst/>
              <a:rect l="textAreaLeft" t="textAreaTop" r="textAreaRight" b="textAreaBottom"/>
              <a:pathLst>
                <a:path w="13044" h="4103">
                  <a:moveTo>
                    <a:pt x="6506" y="0"/>
                  </a:moveTo>
                  <a:cubicBezTo>
                    <a:pt x="4437" y="0"/>
                    <a:pt x="2569" y="300"/>
                    <a:pt x="1402" y="734"/>
                  </a:cubicBezTo>
                  <a:lnTo>
                    <a:pt x="1" y="734"/>
                  </a:lnTo>
                  <a:lnTo>
                    <a:pt x="1" y="2202"/>
                  </a:lnTo>
                  <a:cubicBezTo>
                    <a:pt x="1" y="3269"/>
                    <a:pt x="2936" y="4103"/>
                    <a:pt x="6506" y="4103"/>
                  </a:cubicBezTo>
                  <a:cubicBezTo>
                    <a:pt x="10108" y="4103"/>
                    <a:pt x="13044" y="3269"/>
                    <a:pt x="13044" y="2202"/>
                  </a:cubicBezTo>
                  <a:lnTo>
                    <a:pt x="13044" y="734"/>
                  </a:lnTo>
                  <a:lnTo>
                    <a:pt x="11643" y="734"/>
                  </a:lnTo>
                  <a:cubicBezTo>
                    <a:pt x="10442" y="300"/>
                    <a:pt x="8607" y="0"/>
                    <a:pt x="6506" y="0"/>
                  </a:cubicBezTo>
                  <a:close/>
                </a:path>
              </a:pathLst>
            </a:custGeom>
            <a:solidFill>
              <a:srgbClr val="d7a350"/>
            </a:solidFill>
            <a:ln w="0">
              <a:noFill/>
            </a:ln>
          </p:spPr>
          <p:style>
            <a:lnRef idx="0"/>
            <a:fillRef idx="0"/>
            <a:effectRef idx="0"/>
            <a:fontRef idx="minor"/>
          </p:style>
          <p:txBody>
            <a:bodyPr lIns="90000" rIns="90000" tIns="102960" bIns="102960" anchor="ctr">
              <a:noAutofit/>
            </a:bodyPr>
            <a:p>
              <a:pPr>
                <a:lnSpc>
                  <a:spcPct val="100000"/>
                </a:lnSpc>
              </a:pPr>
              <a:endParaRPr b="0" lang="en-US" sz="1400" spc="-1" strike="noStrike">
                <a:solidFill>
                  <a:srgbClr val="000000"/>
                </a:solidFill>
                <a:latin typeface="Arial"/>
                <a:ea typeface="DejaVu Sans"/>
              </a:endParaRPr>
            </a:p>
          </p:txBody>
        </p:sp>
        <p:sp>
          <p:nvSpPr>
            <p:cNvPr id="2026" name="Google Shape;2031;p64"/>
            <p:cNvSpPr/>
            <p:nvPr/>
          </p:nvSpPr>
          <p:spPr>
            <a:xfrm>
              <a:off x="1122840" y="2807640"/>
              <a:ext cx="325080" cy="93240"/>
            </a:xfrm>
            <a:custGeom>
              <a:avLst/>
              <a:gdLst>
                <a:gd name="textAreaLeft" fmla="*/ 0 w 325080"/>
                <a:gd name="textAreaRight" fmla="*/ 326160 w 325080"/>
                <a:gd name="textAreaTop" fmla="*/ 0 h 93240"/>
                <a:gd name="textAreaBottom" fmla="*/ 94320 h 93240"/>
              </a:gdLst>
              <a:ahLst/>
              <a:rect l="textAreaLeft" t="textAreaTop" r="textAreaRight" b="textAreaBottom"/>
              <a:pathLst>
                <a:path w="13044" h="3771">
                  <a:moveTo>
                    <a:pt x="6506" y="1"/>
                  </a:moveTo>
                  <a:cubicBezTo>
                    <a:pt x="2936" y="1"/>
                    <a:pt x="1" y="835"/>
                    <a:pt x="1" y="1869"/>
                  </a:cubicBezTo>
                  <a:cubicBezTo>
                    <a:pt x="1" y="2903"/>
                    <a:pt x="2936" y="3770"/>
                    <a:pt x="6506" y="3770"/>
                  </a:cubicBezTo>
                  <a:cubicBezTo>
                    <a:pt x="10108" y="3770"/>
                    <a:pt x="13044" y="2903"/>
                    <a:pt x="13044" y="1869"/>
                  </a:cubicBezTo>
                  <a:cubicBezTo>
                    <a:pt x="13044" y="835"/>
                    <a:pt x="10108" y="1"/>
                    <a:pt x="6506" y="1"/>
                  </a:cubicBezTo>
                  <a:close/>
                </a:path>
              </a:pathLst>
            </a:custGeom>
            <a:solidFill>
              <a:schemeClr val="dk2"/>
            </a:solidFill>
            <a:ln w="0">
              <a:noFill/>
            </a:ln>
          </p:spPr>
          <p:style>
            <a:lnRef idx="0"/>
            <a:fillRef idx="0"/>
            <a:effectRef idx="0"/>
            <a:fontRef idx="minor"/>
          </p:style>
          <p:txBody>
            <a:bodyPr lIns="90000" rIns="90000" tIns="94320" bIns="94320" anchor="ctr">
              <a:noAutofit/>
            </a:bodyPr>
            <a:p>
              <a:pPr>
                <a:lnSpc>
                  <a:spcPct val="100000"/>
                </a:lnSpc>
              </a:pPr>
              <a:endParaRPr b="0" lang="en-US" sz="1400" spc="-1" strike="noStrike">
                <a:solidFill>
                  <a:srgbClr val="000000"/>
                </a:solidFill>
                <a:latin typeface="Arial"/>
                <a:ea typeface="DejaVu Sans"/>
              </a:endParaRPr>
            </a:p>
          </p:txBody>
        </p:sp>
        <p:sp>
          <p:nvSpPr>
            <p:cNvPr id="2027" name="Google Shape;2032;p64"/>
            <p:cNvSpPr/>
            <p:nvPr/>
          </p:nvSpPr>
          <p:spPr>
            <a:xfrm>
              <a:off x="1167840" y="2829960"/>
              <a:ext cx="235080" cy="47160"/>
            </a:xfrm>
            <a:custGeom>
              <a:avLst/>
              <a:gdLst>
                <a:gd name="textAreaLeft" fmla="*/ 0 w 235080"/>
                <a:gd name="textAreaRight" fmla="*/ 236160 w 235080"/>
                <a:gd name="textAreaTop" fmla="*/ 0 h 47160"/>
                <a:gd name="textAreaBottom" fmla="*/ 48240 h 47160"/>
              </a:gdLst>
              <a:ahLst/>
              <a:rect l="textAreaLeft" t="textAreaTop" r="textAreaRight" b="textAreaBottom"/>
              <a:pathLst>
                <a:path w="9441" h="1936">
                  <a:moveTo>
                    <a:pt x="4704" y="1"/>
                  </a:moveTo>
                  <a:cubicBezTo>
                    <a:pt x="1835" y="1"/>
                    <a:pt x="0" y="634"/>
                    <a:pt x="0" y="968"/>
                  </a:cubicBezTo>
                  <a:cubicBezTo>
                    <a:pt x="0" y="1301"/>
                    <a:pt x="1835" y="1935"/>
                    <a:pt x="4704" y="1935"/>
                  </a:cubicBezTo>
                  <a:cubicBezTo>
                    <a:pt x="7606" y="1935"/>
                    <a:pt x="9440" y="1301"/>
                    <a:pt x="9440" y="968"/>
                  </a:cubicBezTo>
                  <a:cubicBezTo>
                    <a:pt x="9440" y="634"/>
                    <a:pt x="7606" y="1"/>
                    <a:pt x="4704" y="1"/>
                  </a:cubicBezTo>
                  <a:close/>
                </a:path>
              </a:pathLst>
            </a:custGeom>
            <a:solidFill>
              <a:srgbClr val="e8b15a"/>
            </a:solidFill>
            <a:ln w="0">
              <a:noFill/>
            </a:ln>
          </p:spPr>
          <p:style>
            <a:lnRef idx="0"/>
            <a:fillRef idx="0"/>
            <a:effectRef idx="0"/>
            <a:fontRef idx="minor"/>
          </p:style>
          <p:txBody>
            <a:bodyPr lIns="90000" rIns="90000" tIns="48240" bIns="48240" anchor="ctr">
              <a:noAutofit/>
            </a:bodyPr>
            <a:p>
              <a:pPr>
                <a:lnSpc>
                  <a:spcPct val="100000"/>
                </a:lnSpc>
              </a:pPr>
              <a:endParaRPr b="0" lang="en-US" sz="1400" spc="-1" strike="noStrike">
                <a:solidFill>
                  <a:srgbClr val="000000"/>
                </a:solidFill>
                <a:latin typeface="Arial"/>
                <a:ea typeface="DejaVu Sans"/>
              </a:endParaRPr>
            </a:p>
          </p:txBody>
        </p:sp>
        <p:sp>
          <p:nvSpPr>
            <p:cNvPr id="2028" name="Google Shape;2033;p64"/>
            <p:cNvSpPr/>
            <p:nvPr/>
          </p:nvSpPr>
          <p:spPr>
            <a:xfrm>
              <a:off x="1142640" y="2775960"/>
              <a:ext cx="325080" cy="100800"/>
            </a:xfrm>
            <a:custGeom>
              <a:avLst/>
              <a:gdLst>
                <a:gd name="textAreaLeft" fmla="*/ 0 w 325080"/>
                <a:gd name="textAreaRight" fmla="*/ 326160 w 325080"/>
                <a:gd name="textAreaTop" fmla="*/ 0 h 100800"/>
                <a:gd name="textAreaBottom" fmla="*/ 101880 h 100800"/>
              </a:gdLst>
              <a:ahLst/>
              <a:rect l="textAreaLeft" t="textAreaTop" r="textAreaRight" b="textAreaBottom"/>
              <a:pathLst>
                <a:path w="13044" h="4070">
                  <a:moveTo>
                    <a:pt x="6505" y="0"/>
                  </a:moveTo>
                  <a:cubicBezTo>
                    <a:pt x="4437" y="0"/>
                    <a:pt x="2569" y="267"/>
                    <a:pt x="1401" y="701"/>
                  </a:cubicBezTo>
                  <a:lnTo>
                    <a:pt x="0" y="701"/>
                  </a:lnTo>
                  <a:lnTo>
                    <a:pt x="0" y="2202"/>
                  </a:lnTo>
                  <a:cubicBezTo>
                    <a:pt x="0" y="3236"/>
                    <a:pt x="2903" y="4070"/>
                    <a:pt x="6505" y="4070"/>
                  </a:cubicBezTo>
                  <a:cubicBezTo>
                    <a:pt x="10108" y="4070"/>
                    <a:pt x="13043" y="3236"/>
                    <a:pt x="13043" y="2202"/>
                  </a:cubicBezTo>
                  <a:lnTo>
                    <a:pt x="13043" y="701"/>
                  </a:lnTo>
                  <a:lnTo>
                    <a:pt x="11642" y="701"/>
                  </a:lnTo>
                  <a:cubicBezTo>
                    <a:pt x="10441" y="267"/>
                    <a:pt x="8607" y="0"/>
                    <a:pt x="6505" y="0"/>
                  </a:cubicBezTo>
                  <a:close/>
                </a:path>
              </a:pathLst>
            </a:custGeom>
            <a:solidFill>
              <a:srgbClr val="d7a350"/>
            </a:solidFill>
            <a:ln w="0">
              <a:noFill/>
            </a:ln>
          </p:spPr>
          <p:style>
            <a:lnRef idx="0"/>
            <a:fillRef idx="0"/>
            <a:effectRef idx="0"/>
            <a:fontRef idx="minor"/>
          </p:style>
          <p:txBody>
            <a:bodyPr lIns="90000" rIns="90000" tIns="102240" bIns="102240" anchor="ctr">
              <a:noAutofit/>
            </a:bodyPr>
            <a:p>
              <a:pPr>
                <a:lnSpc>
                  <a:spcPct val="100000"/>
                </a:lnSpc>
              </a:pPr>
              <a:endParaRPr b="0" lang="en-US" sz="1400" spc="-1" strike="noStrike">
                <a:solidFill>
                  <a:srgbClr val="000000"/>
                </a:solidFill>
                <a:latin typeface="Arial"/>
                <a:ea typeface="DejaVu Sans"/>
              </a:endParaRPr>
            </a:p>
          </p:txBody>
        </p:sp>
        <p:sp>
          <p:nvSpPr>
            <p:cNvPr id="2029" name="Google Shape;2034;p64"/>
            <p:cNvSpPr/>
            <p:nvPr/>
          </p:nvSpPr>
          <p:spPr>
            <a:xfrm>
              <a:off x="1142640" y="2746800"/>
              <a:ext cx="325080" cy="93240"/>
            </a:xfrm>
            <a:custGeom>
              <a:avLst/>
              <a:gdLst>
                <a:gd name="textAreaLeft" fmla="*/ 0 w 325080"/>
                <a:gd name="textAreaRight" fmla="*/ 326160 w 325080"/>
                <a:gd name="textAreaTop" fmla="*/ 0 h 93240"/>
                <a:gd name="textAreaBottom" fmla="*/ 94320 h 93240"/>
              </a:gdLst>
              <a:ahLst/>
              <a:rect l="textAreaLeft" t="textAreaTop" r="textAreaRight" b="textAreaBottom"/>
              <a:pathLst>
                <a:path w="13044" h="3771">
                  <a:moveTo>
                    <a:pt x="6505" y="1"/>
                  </a:moveTo>
                  <a:cubicBezTo>
                    <a:pt x="2903" y="1"/>
                    <a:pt x="0" y="835"/>
                    <a:pt x="0" y="1869"/>
                  </a:cubicBezTo>
                  <a:cubicBezTo>
                    <a:pt x="0" y="2936"/>
                    <a:pt x="2903" y="3770"/>
                    <a:pt x="6505" y="3770"/>
                  </a:cubicBezTo>
                  <a:cubicBezTo>
                    <a:pt x="10108" y="3770"/>
                    <a:pt x="13043" y="2936"/>
                    <a:pt x="13043" y="1869"/>
                  </a:cubicBezTo>
                  <a:cubicBezTo>
                    <a:pt x="13043" y="835"/>
                    <a:pt x="10108" y="1"/>
                    <a:pt x="6505" y="1"/>
                  </a:cubicBezTo>
                  <a:close/>
                </a:path>
              </a:pathLst>
            </a:custGeom>
            <a:solidFill>
              <a:schemeClr val="dk2"/>
            </a:solidFill>
            <a:ln w="0">
              <a:noFill/>
            </a:ln>
          </p:spPr>
          <p:style>
            <a:lnRef idx="0"/>
            <a:fillRef idx="0"/>
            <a:effectRef idx="0"/>
            <a:fontRef idx="minor"/>
          </p:style>
          <p:txBody>
            <a:bodyPr lIns="90000" rIns="90000" tIns="94320" bIns="94320" anchor="ctr">
              <a:noAutofit/>
            </a:bodyPr>
            <a:p>
              <a:pPr>
                <a:lnSpc>
                  <a:spcPct val="100000"/>
                </a:lnSpc>
              </a:pPr>
              <a:endParaRPr b="0" lang="en-US" sz="1400" spc="-1" strike="noStrike">
                <a:solidFill>
                  <a:srgbClr val="000000"/>
                </a:solidFill>
                <a:latin typeface="Arial"/>
                <a:ea typeface="DejaVu Sans"/>
              </a:endParaRPr>
            </a:p>
          </p:txBody>
        </p:sp>
        <p:sp>
          <p:nvSpPr>
            <p:cNvPr id="2030" name="Google Shape;2035;p64"/>
            <p:cNvSpPr/>
            <p:nvPr/>
          </p:nvSpPr>
          <p:spPr>
            <a:xfrm>
              <a:off x="1187640" y="2769120"/>
              <a:ext cx="235080" cy="48240"/>
            </a:xfrm>
            <a:custGeom>
              <a:avLst/>
              <a:gdLst>
                <a:gd name="textAreaLeft" fmla="*/ 0 w 235080"/>
                <a:gd name="textAreaRight" fmla="*/ 236160 w 235080"/>
                <a:gd name="textAreaTop" fmla="*/ 0 h 48240"/>
                <a:gd name="textAreaBottom" fmla="*/ 49320 h 48240"/>
              </a:gdLst>
              <a:ahLst/>
              <a:rect l="textAreaLeft" t="textAreaTop" r="textAreaRight" b="textAreaBottom"/>
              <a:pathLst>
                <a:path w="9441" h="1969">
                  <a:moveTo>
                    <a:pt x="4704" y="0"/>
                  </a:moveTo>
                  <a:cubicBezTo>
                    <a:pt x="1835" y="0"/>
                    <a:pt x="1" y="634"/>
                    <a:pt x="1" y="968"/>
                  </a:cubicBezTo>
                  <a:cubicBezTo>
                    <a:pt x="1" y="1335"/>
                    <a:pt x="1835" y="1969"/>
                    <a:pt x="4704" y="1969"/>
                  </a:cubicBezTo>
                  <a:cubicBezTo>
                    <a:pt x="7606" y="1969"/>
                    <a:pt x="9441" y="1335"/>
                    <a:pt x="9441" y="968"/>
                  </a:cubicBezTo>
                  <a:cubicBezTo>
                    <a:pt x="9441" y="634"/>
                    <a:pt x="7606" y="0"/>
                    <a:pt x="4704" y="0"/>
                  </a:cubicBezTo>
                  <a:close/>
                </a:path>
              </a:pathLst>
            </a:custGeom>
            <a:solidFill>
              <a:srgbClr val="e8b15a"/>
            </a:solidFill>
            <a:ln w="0">
              <a:noFill/>
            </a:ln>
          </p:spPr>
          <p:style>
            <a:lnRef idx="0"/>
            <a:fillRef idx="0"/>
            <a:effectRef idx="0"/>
            <a:fontRef idx="minor"/>
          </p:style>
          <p:txBody>
            <a:bodyPr lIns="90000" rIns="90000" tIns="49680" bIns="49680" anchor="ctr">
              <a:noAutofit/>
            </a:bodyPr>
            <a:p>
              <a:pPr>
                <a:lnSpc>
                  <a:spcPct val="100000"/>
                </a:lnSpc>
              </a:pPr>
              <a:endParaRPr b="0" lang="en-US" sz="1400" spc="-1" strike="noStrike">
                <a:solidFill>
                  <a:srgbClr val="000000"/>
                </a:solidFill>
                <a:latin typeface="Arial"/>
                <a:ea typeface="DejaVu Sans"/>
              </a:endParaRPr>
            </a:p>
          </p:txBody>
        </p:sp>
        <p:sp>
          <p:nvSpPr>
            <p:cNvPr id="2031" name="Google Shape;2036;p64"/>
            <p:cNvSpPr/>
            <p:nvPr/>
          </p:nvSpPr>
          <p:spPr>
            <a:xfrm>
              <a:off x="1206000" y="1635840"/>
              <a:ext cx="618480" cy="611280"/>
            </a:xfrm>
            <a:custGeom>
              <a:avLst/>
              <a:gdLst>
                <a:gd name="textAreaLeft" fmla="*/ 0 w 618480"/>
                <a:gd name="textAreaRight" fmla="*/ 619560 w 618480"/>
                <a:gd name="textAreaTop" fmla="*/ 0 h 611280"/>
                <a:gd name="textAreaBottom" fmla="*/ 612360 h 611280"/>
              </a:gdLst>
              <a:ahLst/>
              <a:rect l="textAreaLeft" t="textAreaTop" r="textAreaRight" b="textAreaBottom"/>
              <a:pathLst>
                <a:path w="24785" h="24497">
                  <a:moveTo>
                    <a:pt x="6838" y="0"/>
                  </a:moveTo>
                  <a:cubicBezTo>
                    <a:pt x="6307" y="0"/>
                    <a:pt x="5805" y="728"/>
                    <a:pt x="5805" y="1543"/>
                  </a:cubicBezTo>
                  <a:cubicBezTo>
                    <a:pt x="6072" y="9049"/>
                    <a:pt x="2803" y="13285"/>
                    <a:pt x="634" y="15287"/>
                  </a:cubicBezTo>
                  <a:cubicBezTo>
                    <a:pt x="1" y="15887"/>
                    <a:pt x="1" y="17188"/>
                    <a:pt x="634" y="17455"/>
                  </a:cubicBezTo>
                  <a:lnTo>
                    <a:pt x="17413" y="24460"/>
                  </a:lnTo>
                  <a:cubicBezTo>
                    <a:pt x="17478" y="24484"/>
                    <a:pt x="17548" y="24497"/>
                    <a:pt x="17619" y="24497"/>
                  </a:cubicBezTo>
                  <a:cubicBezTo>
                    <a:pt x="17839" y="24497"/>
                    <a:pt x="18079" y="24378"/>
                    <a:pt x="18280" y="24126"/>
                  </a:cubicBezTo>
                  <a:cubicBezTo>
                    <a:pt x="24785" y="16054"/>
                    <a:pt x="23584" y="6614"/>
                    <a:pt x="23150" y="4179"/>
                  </a:cubicBezTo>
                  <a:cubicBezTo>
                    <a:pt x="23084" y="3812"/>
                    <a:pt x="22884" y="3545"/>
                    <a:pt x="22583" y="3512"/>
                  </a:cubicBezTo>
                  <a:lnTo>
                    <a:pt x="6939" y="9"/>
                  </a:lnTo>
                  <a:cubicBezTo>
                    <a:pt x="6905" y="3"/>
                    <a:pt x="6872" y="0"/>
                    <a:pt x="6838" y="0"/>
                  </a:cubicBezTo>
                  <a:close/>
                </a:path>
              </a:pathLst>
            </a:custGeom>
            <a:solidFill>
              <a:srgbClr val="4b8e67"/>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2032" name="Google Shape;2037;p64"/>
            <p:cNvSpPr/>
            <p:nvPr/>
          </p:nvSpPr>
          <p:spPr>
            <a:xfrm>
              <a:off x="1274400" y="1698480"/>
              <a:ext cx="489240" cy="487800"/>
            </a:xfrm>
            <a:custGeom>
              <a:avLst/>
              <a:gdLst>
                <a:gd name="textAreaLeft" fmla="*/ 0 w 489240"/>
                <a:gd name="textAreaRight" fmla="*/ 490320 w 489240"/>
                <a:gd name="textAreaTop" fmla="*/ 0 h 487800"/>
                <a:gd name="textAreaBottom" fmla="*/ 488880 h 487800"/>
              </a:gdLst>
              <a:ahLst/>
              <a:rect l="textAreaLeft" t="textAreaTop" r="textAreaRight" b="textAreaBottom"/>
              <a:pathLst>
                <a:path w="19615" h="19549">
                  <a:moveTo>
                    <a:pt x="4871" y="1"/>
                  </a:moveTo>
                  <a:cubicBezTo>
                    <a:pt x="4771" y="6672"/>
                    <a:pt x="2169" y="10975"/>
                    <a:pt x="1" y="13410"/>
                  </a:cubicBezTo>
                  <a:lnTo>
                    <a:pt x="14778" y="19548"/>
                  </a:lnTo>
                  <a:cubicBezTo>
                    <a:pt x="19615" y="13144"/>
                    <a:pt x="19215" y="6005"/>
                    <a:pt x="18781" y="3070"/>
                  </a:cubicBezTo>
                  <a:lnTo>
                    <a:pt x="4871"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2033" name="Google Shape;2038;p64"/>
            <p:cNvSpPr/>
            <p:nvPr/>
          </p:nvSpPr>
          <p:spPr>
            <a:xfrm>
              <a:off x="1242000" y="1927800"/>
              <a:ext cx="178200" cy="174240"/>
            </a:xfrm>
            <a:custGeom>
              <a:avLst/>
              <a:gdLst>
                <a:gd name="textAreaLeft" fmla="*/ 0 w 178200"/>
                <a:gd name="textAreaRight" fmla="*/ 179280 w 178200"/>
                <a:gd name="textAreaTop" fmla="*/ 0 h 174240"/>
                <a:gd name="textAreaBottom" fmla="*/ 175320 h 174240"/>
              </a:gdLst>
              <a:ahLst/>
              <a:rect l="textAreaLeft" t="textAreaTop" r="textAreaRight" b="textAreaBottom"/>
              <a:pathLst>
                <a:path w="7173" h="7006">
                  <a:moveTo>
                    <a:pt x="3337" y="0"/>
                  </a:moveTo>
                  <a:lnTo>
                    <a:pt x="1" y="4470"/>
                  </a:lnTo>
                  <a:lnTo>
                    <a:pt x="4638" y="7005"/>
                  </a:lnTo>
                  <a:cubicBezTo>
                    <a:pt x="4638" y="7005"/>
                    <a:pt x="7173" y="2468"/>
                    <a:pt x="3337" y="0"/>
                  </a:cubicBezTo>
                  <a:close/>
                </a:path>
              </a:pathLst>
            </a:custGeom>
            <a:solidFill>
              <a:srgbClr val="4b8e67"/>
            </a:solidFill>
            <a:ln w="0">
              <a:noFill/>
            </a:ln>
          </p:spPr>
          <p:style>
            <a:lnRef idx="0"/>
            <a:fillRef idx="0"/>
            <a:effectRef idx="0"/>
            <a:fontRef idx="minor"/>
          </p:style>
          <p:txBody>
            <a:bodyPr lIns="90000" rIns="90000" tIns="175680" bIns="175680" anchor="ctr">
              <a:noAutofit/>
            </a:bodyPr>
            <a:p>
              <a:pPr>
                <a:lnSpc>
                  <a:spcPct val="100000"/>
                </a:lnSpc>
              </a:pPr>
              <a:endParaRPr b="0" lang="en-US" sz="1400" spc="-1" strike="noStrike">
                <a:solidFill>
                  <a:srgbClr val="000000"/>
                </a:solidFill>
                <a:latin typeface="Arial"/>
                <a:ea typeface="DejaVu Sans"/>
              </a:endParaRPr>
            </a:p>
          </p:txBody>
        </p:sp>
        <p:sp>
          <p:nvSpPr>
            <p:cNvPr id="2034" name="Google Shape;2039;p64"/>
            <p:cNvSpPr/>
            <p:nvPr/>
          </p:nvSpPr>
          <p:spPr>
            <a:xfrm>
              <a:off x="1558080" y="2093760"/>
              <a:ext cx="155880" cy="123840"/>
            </a:xfrm>
            <a:custGeom>
              <a:avLst/>
              <a:gdLst>
                <a:gd name="textAreaLeft" fmla="*/ 0 w 155880"/>
                <a:gd name="textAreaRight" fmla="*/ 156960 w 155880"/>
                <a:gd name="textAreaTop" fmla="*/ 0 h 123840"/>
                <a:gd name="textAreaBottom" fmla="*/ 124920 h 123840"/>
              </a:gdLst>
              <a:ahLst/>
              <a:rect l="textAreaLeft" t="textAreaTop" r="textAreaRight" b="textAreaBottom"/>
              <a:pathLst>
                <a:path w="6272" h="4999">
                  <a:moveTo>
                    <a:pt x="4697" y="0"/>
                  </a:moveTo>
                  <a:cubicBezTo>
                    <a:pt x="3354" y="0"/>
                    <a:pt x="1420" y="548"/>
                    <a:pt x="0" y="3231"/>
                  </a:cubicBezTo>
                  <a:lnTo>
                    <a:pt x="3636" y="4999"/>
                  </a:lnTo>
                  <a:lnTo>
                    <a:pt x="6271" y="262"/>
                  </a:lnTo>
                  <a:cubicBezTo>
                    <a:pt x="6271" y="262"/>
                    <a:pt x="5625" y="0"/>
                    <a:pt x="4697" y="0"/>
                  </a:cubicBezTo>
                  <a:close/>
                </a:path>
              </a:pathLst>
            </a:custGeom>
            <a:solidFill>
              <a:srgbClr val="4b8e67"/>
            </a:solidFill>
            <a:ln w="0">
              <a:noFill/>
            </a:ln>
          </p:spPr>
          <p:style>
            <a:lnRef idx="0"/>
            <a:fillRef idx="0"/>
            <a:effectRef idx="0"/>
            <a:fontRef idx="minor"/>
          </p:style>
          <p:txBody>
            <a:bodyPr lIns="90000" rIns="90000" tIns="125280" bIns="125280" anchor="ctr">
              <a:noAutofit/>
            </a:bodyPr>
            <a:p>
              <a:pPr>
                <a:lnSpc>
                  <a:spcPct val="100000"/>
                </a:lnSpc>
              </a:pPr>
              <a:endParaRPr b="0" lang="en-US" sz="1400" spc="-1" strike="noStrike">
                <a:solidFill>
                  <a:srgbClr val="000000"/>
                </a:solidFill>
                <a:latin typeface="Arial"/>
                <a:ea typeface="DejaVu Sans"/>
              </a:endParaRPr>
            </a:p>
          </p:txBody>
        </p:sp>
        <p:sp>
          <p:nvSpPr>
            <p:cNvPr id="2035" name="Google Shape;2040;p64"/>
            <p:cNvSpPr/>
            <p:nvPr/>
          </p:nvSpPr>
          <p:spPr>
            <a:xfrm>
              <a:off x="1420560" y="1649520"/>
              <a:ext cx="342720" cy="250920"/>
            </a:xfrm>
            <a:custGeom>
              <a:avLst/>
              <a:gdLst>
                <a:gd name="textAreaLeft" fmla="*/ 0 w 342720"/>
                <a:gd name="textAreaRight" fmla="*/ 343800 w 342720"/>
                <a:gd name="textAreaTop" fmla="*/ 0 h 250920"/>
                <a:gd name="textAreaBottom" fmla="*/ 252000 h 250920"/>
              </a:gdLst>
              <a:ahLst/>
              <a:rect l="textAreaLeft" t="textAreaTop" r="textAreaRight" b="textAreaBottom"/>
              <a:pathLst>
                <a:path w="13755" h="10079">
                  <a:moveTo>
                    <a:pt x="5117" y="0"/>
                  </a:moveTo>
                  <a:cubicBezTo>
                    <a:pt x="3171" y="0"/>
                    <a:pt x="1521" y="402"/>
                    <a:pt x="1135" y="1152"/>
                  </a:cubicBezTo>
                  <a:cubicBezTo>
                    <a:pt x="0" y="3320"/>
                    <a:pt x="301" y="8724"/>
                    <a:pt x="6105" y="9925"/>
                  </a:cubicBezTo>
                  <a:cubicBezTo>
                    <a:pt x="6614" y="10031"/>
                    <a:pt x="7086" y="10079"/>
                    <a:pt x="7521" y="10079"/>
                  </a:cubicBezTo>
                  <a:cubicBezTo>
                    <a:pt x="12049" y="10079"/>
                    <a:pt x="12743" y="4888"/>
                    <a:pt x="12743" y="4888"/>
                  </a:cubicBezTo>
                  <a:cubicBezTo>
                    <a:pt x="13754" y="1502"/>
                    <a:pt x="8882" y="0"/>
                    <a:pt x="5117" y="0"/>
                  </a:cubicBezTo>
                  <a:close/>
                </a:path>
              </a:pathLst>
            </a:custGeom>
            <a:solidFill>
              <a:srgbClr val="447b6f"/>
            </a:solidFill>
            <a:ln w="0">
              <a:noFill/>
            </a:ln>
          </p:spPr>
          <p:style>
            <a:lnRef idx="0"/>
            <a:fillRef idx="0"/>
            <a:effectRef idx="0"/>
            <a:fontRef idx="minor"/>
          </p:style>
          <p:txBody>
            <a:bodyPr lIns="90000" rIns="90000" tIns="252000" bIns="252000" anchor="ctr">
              <a:noAutofit/>
            </a:bodyPr>
            <a:p>
              <a:pPr>
                <a:lnSpc>
                  <a:spcPct val="100000"/>
                </a:lnSpc>
              </a:pPr>
              <a:endParaRPr b="0" lang="en-US" sz="1400" spc="-1" strike="noStrike">
                <a:solidFill>
                  <a:srgbClr val="000000"/>
                </a:solidFill>
                <a:latin typeface="Arial"/>
                <a:ea typeface="DejaVu Sans"/>
              </a:endParaRPr>
            </a:p>
          </p:txBody>
        </p:sp>
        <p:sp>
          <p:nvSpPr>
            <p:cNvPr id="2036" name="Google Shape;2041;p64"/>
            <p:cNvSpPr/>
            <p:nvPr/>
          </p:nvSpPr>
          <p:spPr>
            <a:xfrm>
              <a:off x="949320" y="1845360"/>
              <a:ext cx="1224720" cy="198360"/>
            </a:xfrm>
            <a:custGeom>
              <a:avLst/>
              <a:gdLst>
                <a:gd name="textAreaLeft" fmla="*/ 0 w 1224720"/>
                <a:gd name="textAreaRight" fmla="*/ 1225800 w 1224720"/>
                <a:gd name="textAreaTop" fmla="*/ 0 h 198360"/>
                <a:gd name="textAreaBottom" fmla="*/ 199440 h 198360"/>
              </a:gdLst>
              <a:ahLst/>
              <a:rect l="textAreaLeft" t="textAreaTop" r="textAreaRight" b="textAreaBottom"/>
              <a:pathLst>
                <a:path w="49036" h="7974">
                  <a:moveTo>
                    <a:pt x="2869" y="1"/>
                  </a:moveTo>
                  <a:cubicBezTo>
                    <a:pt x="1268" y="1"/>
                    <a:pt x="1" y="1268"/>
                    <a:pt x="1" y="2836"/>
                  </a:cubicBezTo>
                  <a:cubicBezTo>
                    <a:pt x="1" y="3770"/>
                    <a:pt x="434" y="4604"/>
                    <a:pt x="1135" y="5138"/>
                  </a:cubicBezTo>
                  <a:cubicBezTo>
                    <a:pt x="434" y="5638"/>
                    <a:pt x="1" y="6472"/>
                    <a:pt x="1" y="7406"/>
                  </a:cubicBezTo>
                  <a:cubicBezTo>
                    <a:pt x="1" y="7606"/>
                    <a:pt x="34" y="7773"/>
                    <a:pt x="67" y="7973"/>
                  </a:cubicBezTo>
                  <a:lnTo>
                    <a:pt x="48969" y="7973"/>
                  </a:lnTo>
                  <a:cubicBezTo>
                    <a:pt x="49002" y="7773"/>
                    <a:pt x="49036" y="7606"/>
                    <a:pt x="49036" y="7406"/>
                  </a:cubicBezTo>
                  <a:cubicBezTo>
                    <a:pt x="49036" y="6472"/>
                    <a:pt x="48602" y="5638"/>
                    <a:pt x="47901" y="5138"/>
                  </a:cubicBezTo>
                  <a:cubicBezTo>
                    <a:pt x="48602" y="4604"/>
                    <a:pt x="49036" y="3770"/>
                    <a:pt x="49036" y="2836"/>
                  </a:cubicBezTo>
                  <a:cubicBezTo>
                    <a:pt x="49036" y="1268"/>
                    <a:pt x="47768" y="1"/>
                    <a:pt x="46167" y="1"/>
                  </a:cubicBezTo>
                  <a:close/>
                </a:path>
              </a:pathLst>
            </a:custGeom>
            <a:solidFill>
              <a:schemeClr val="lt2"/>
            </a:solidFill>
            <a:ln w="0">
              <a:noFill/>
            </a:ln>
          </p:spPr>
          <p:style>
            <a:lnRef idx="0"/>
            <a:fillRef idx="0"/>
            <a:effectRef idx="0"/>
            <a:fontRef idx="minor"/>
          </p:style>
          <p:txBody>
            <a:bodyPr lIns="90000" rIns="90000" tIns="199440" bIns="199440" anchor="ctr">
              <a:noAutofit/>
            </a:bodyPr>
            <a:p>
              <a:pPr>
                <a:lnSpc>
                  <a:spcPct val="100000"/>
                </a:lnSpc>
              </a:pPr>
              <a:endParaRPr b="0" lang="en-US" sz="1400" spc="-1" strike="noStrike">
                <a:solidFill>
                  <a:srgbClr val="000000"/>
                </a:solidFill>
                <a:latin typeface="Arial"/>
                <a:ea typeface="DejaVu Sans"/>
              </a:endParaRPr>
            </a:p>
          </p:txBody>
        </p:sp>
        <p:sp>
          <p:nvSpPr>
            <p:cNvPr id="2037" name="Google Shape;2042;p64"/>
            <p:cNvSpPr/>
            <p:nvPr/>
          </p:nvSpPr>
          <p:spPr>
            <a:xfrm>
              <a:off x="813960" y="1624320"/>
              <a:ext cx="1495080" cy="255960"/>
            </a:xfrm>
            <a:custGeom>
              <a:avLst/>
              <a:gdLst>
                <a:gd name="textAreaLeft" fmla="*/ 0 w 1495080"/>
                <a:gd name="textAreaRight" fmla="*/ 1496160 w 1495080"/>
                <a:gd name="textAreaTop" fmla="*/ 0 h 255960"/>
                <a:gd name="textAreaBottom" fmla="*/ 257040 h 255960"/>
              </a:gdLst>
              <a:ahLst/>
              <a:rect l="textAreaLeft" t="textAreaTop" r="textAreaRight" b="textAreaBottom"/>
              <a:pathLst>
                <a:path w="59844" h="10276">
                  <a:moveTo>
                    <a:pt x="5171" y="1"/>
                  </a:moveTo>
                  <a:cubicBezTo>
                    <a:pt x="2336" y="1"/>
                    <a:pt x="1" y="2303"/>
                    <a:pt x="1" y="5138"/>
                  </a:cubicBezTo>
                  <a:cubicBezTo>
                    <a:pt x="1" y="7973"/>
                    <a:pt x="2336" y="10275"/>
                    <a:pt x="5171" y="10275"/>
                  </a:cubicBezTo>
                  <a:lnTo>
                    <a:pt x="54673" y="10275"/>
                  </a:lnTo>
                  <a:cubicBezTo>
                    <a:pt x="57508" y="10275"/>
                    <a:pt x="59843" y="7973"/>
                    <a:pt x="59843" y="5138"/>
                  </a:cubicBezTo>
                  <a:cubicBezTo>
                    <a:pt x="59843" y="2303"/>
                    <a:pt x="57508" y="1"/>
                    <a:pt x="54673" y="1"/>
                  </a:cubicBezTo>
                  <a:close/>
                </a:path>
              </a:pathLst>
            </a:custGeom>
            <a:solidFill>
              <a:srgbClr val="2f97b3"/>
            </a:solidFill>
            <a:ln w="0">
              <a:noFill/>
            </a:ln>
          </p:spPr>
          <p:style>
            <a:lnRef idx="0"/>
            <a:fillRef idx="0"/>
            <a:effectRef idx="0"/>
            <a:fontRef idx="minor"/>
          </p:style>
          <p:txBody>
            <a:bodyPr lIns="90000" rIns="90000" tIns="257040" bIns="257040" anchor="ctr">
              <a:noAutofit/>
            </a:bodyPr>
            <a:p>
              <a:pPr>
                <a:lnSpc>
                  <a:spcPct val="100000"/>
                </a:lnSpc>
              </a:pPr>
              <a:endParaRPr b="0" lang="en-US" sz="1400" spc="-1" strike="noStrike">
                <a:solidFill>
                  <a:srgbClr val="000000"/>
                </a:solidFill>
                <a:latin typeface="Arial"/>
                <a:ea typeface="DejaVu Sans"/>
              </a:endParaRPr>
            </a:p>
          </p:txBody>
        </p:sp>
      </p:grpSp>
      <p:sp>
        <p:nvSpPr>
          <p:cNvPr id="2038" name="Google Shape;2043;p64"/>
          <p:cNvSpPr/>
          <p:nvPr/>
        </p:nvSpPr>
        <p:spPr>
          <a:xfrm>
            <a:off x="2485800" y="1497960"/>
            <a:ext cx="2340720" cy="45360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tabLst>
                <a:tab algn="l" pos="0"/>
              </a:tabLst>
            </a:pPr>
            <a:r>
              <a:rPr b="0" lang="en" sz="2200" spc="-1" strike="noStrike">
                <a:solidFill>
                  <a:schemeClr val="accent2"/>
                </a:solidFill>
                <a:latin typeface="Chewy"/>
                <a:ea typeface="Chewy"/>
              </a:rPr>
              <a:t>  </a:t>
            </a:r>
            <a:endParaRPr b="0" lang="en-US" sz="2200" spc="-1" strike="noStrike">
              <a:solidFill>
                <a:srgbClr val="000000"/>
              </a:solidFill>
              <a:latin typeface="Arial"/>
            </a:endParaRPr>
          </a:p>
        </p:txBody>
      </p:sp>
      <p:sp>
        <p:nvSpPr>
          <p:cNvPr id="2039" name="Google Shape;2044;p64"/>
          <p:cNvSpPr/>
          <p:nvPr/>
        </p:nvSpPr>
        <p:spPr>
          <a:xfrm>
            <a:off x="2485800" y="1964880"/>
            <a:ext cx="2340720" cy="640080"/>
          </a:xfrm>
          <a:prstGeom prst="rect">
            <a:avLst/>
          </a:prstGeom>
          <a:noFill/>
          <a:ln w="0">
            <a:noFill/>
          </a:ln>
        </p:spPr>
        <p:style>
          <a:lnRef idx="0"/>
          <a:fillRef idx="0"/>
          <a:effectRef idx="0"/>
          <a:fontRef idx="minor"/>
        </p:style>
        <p:txBody>
          <a:bodyPr lIns="90000" rIns="90000" tIns="91440" bIns="91440" anchor="t">
            <a:noAutofit/>
          </a:bodyPr>
          <a:p>
            <a:pPr>
              <a:lnSpc>
                <a:spcPct val="100000"/>
              </a:lnSpc>
            </a:pPr>
            <a:endParaRPr b="0" lang="en-US" sz="1400" spc="-1" strike="noStrike">
              <a:solidFill>
                <a:srgbClr val="000000"/>
              </a:solidFill>
              <a:latin typeface="Arial"/>
              <a:ea typeface="DejaVu Sans"/>
            </a:endParaRPr>
          </a:p>
        </p:txBody>
      </p:sp>
      <p:sp>
        <p:nvSpPr>
          <p:cNvPr id="2040" name="Google Shape;2045;p64"/>
          <p:cNvSpPr/>
          <p:nvPr/>
        </p:nvSpPr>
        <p:spPr>
          <a:xfrm>
            <a:off x="4348440" y="3061080"/>
            <a:ext cx="2340720" cy="453600"/>
          </a:xfrm>
          <a:prstGeom prst="rect">
            <a:avLst/>
          </a:prstGeom>
          <a:noFill/>
          <a:ln w="0">
            <a:noFill/>
          </a:ln>
        </p:spPr>
        <p:style>
          <a:lnRef idx="0"/>
          <a:fillRef idx="0"/>
          <a:effectRef idx="0"/>
          <a:fontRef idx="minor"/>
        </p:style>
        <p:txBody>
          <a:bodyPr lIns="90000" rIns="90000" tIns="91440" bIns="91440" anchor="t">
            <a:noAutofit/>
          </a:bodyPr>
          <a:p>
            <a:pPr>
              <a:lnSpc>
                <a:spcPct val="100000"/>
              </a:lnSpc>
            </a:pPr>
            <a:endParaRPr b="0" lang="en-US" sz="1400" spc="-1" strike="noStrike">
              <a:solidFill>
                <a:srgbClr val="000000"/>
              </a:solidFill>
              <a:latin typeface="Arial"/>
              <a:ea typeface="DejaVu Sans"/>
            </a:endParaRPr>
          </a:p>
        </p:txBody>
      </p:sp>
      <p:sp>
        <p:nvSpPr>
          <p:cNvPr id="2041" name="Google Shape;2047;p64"/>
          <p:cNvSpPr/>
          <p:nvPr/>
        </p:nvSpPr>
        <p:spPr>
          <a:xfrm>
            <a:off x="6089040" y="1497960"/>
            <a:ext cx="2340720" cy="453600"/>
          </a:xfrm>
          <a:prstGeom prst="rect">
            <a:avLst/>
          </a:prstGeom>
          <a:noFill/>
          <a:ln w="0">
            <a:noFill/>
          </a:ln>
        </p:spPr>
        <p:style>
          <a:lnRef idx="0"/>
          <a:fillRef idx="0"/>
          <a:effectRef idx="0"/>
          <a:fontRef idx="minor"/>
        </p:style>
        <p:txBody>
          <a:bodyPr lIns="90000" rIns="90000" tIns="91440" bIns="91440" anchor="t">
            <a:noAutofit/>
          </a:bodyPr>
          <a:p>
            <a:pPr>
              <a:lnSpc>
                <a:spcPct val="100000"/>
              </a:lnSpc>
            </a:pPr>
            <a:endParaRPr b="0" lang="en-US" sz="1400" spc="-1" strike="noStrike">
              <a:solidFill>
                <a:srgbClr val="000000"/>
              </a:solidFill>
              <a:latin typeface="Arial"/>
              <a:ea typeface="DejaVu Sans"/>
            </a:endParaRPr>
          </a:p>
        </p:txBody>
      </p:sp>
      <p:sp>
        <p:nvSpPr>
          <p:cNvPr id="2042" name="Google Shape;2048;p64"/>
          <p:cNvSpPr/>
          <p:nvPr/>
        </p:nvSpPr>
        <p:spPr>
          <a:xfrm>
            <a:off x="6089040" y="1964880"/>
            <a:ext cx="2340720" cy="640080"/>
          </a:xfrm>
          <a:prstGeom prst="rect">
            <a:avLst/>
          </a:prstGeom>
          <a:noFill/>
          <a:ln w="0">
            <a:noFill/>
          </a:ln>
        </p:spPr>
        <p:style>
          <a:lnRef idx="0"/>
          <a:fillRef idx="0"/>
          <a:effectRef idx="0"/>
          <a:fontRef idx="minor"/>
        </p:style>
        <p:txBody>
          <a:bodyPr lIns="90000" rIns="90000" tIns="91440" bIns="91440" anchor="t">
            <a:noAutofit/>
          </a:bodyPr>
          <a:p>
            <a:pPr>
              <a:lnSpc>
                <a:spcPct val="100000"/>
              </a:lnSpc>
            </a:pPr>
            <a:endParaRPr b="0" lang="en-US" sz="1400" spc="-1" strike="noStrike">
              <a:solidFill>
                <a:srgbClr val="000000"/>
              </a:solidFill>
              <a:latin typeface="Arial"/>
              <a:ea typeface="DejaVu Sans"/>
            </a:endParaRPr>
          </a:p>
        </p:txBody>
      </p:sp>
      <p:grpSp>
        <p:nvGrpSpPr>
          <p:cNvPr id="2043" name="Google Shape;2049;p64"/>
          <p:cNvGrpSpPr/>
          <p:nvPr/>
        </p:nvGrpSpPr>
        <p:grpSpPr>
          <a:xfrm>
            <a:off x="2578320" y="3321000"/>
            <a:ext cx="542160" cy="464760"/>
            <a:chOff x="2578320" y="3321000"/>
            <a:chExt cx="542160" cy="464760"/>
          </a:xfrm>
        </p:grpSpPr>
        <p:sp>
          <p:nvSpPr>
            <p:cNvPr id="2044" name="Google Shape;2050;p64"/>
            <p:cNvSpPr/>
            <p:nvPr/>
          </p:nvSpPr>
          <p:spPr>
            <a:xfrm>
              <a:off x="2578320" y="3321000"/>
              <a:ext cx="245160" cy="284040"/>
            </a:xfrm>
            <a:custGeom>
              <a:avLst/>
              <a:gdLst>
                <a:gd name="textAreaLeft" fmla="*/ 0 w 245160"/>
                <a:gd name="textAreaRight" fmla="*/ 246240 w 245160"/>
                <a:gd name="textAreaTop" fmla="*/ 0 h 284040"/>
                <a:gd name="textAreaBottom" fmla="*/ 285120 h 284040"/>
              </a:gdLst>
              <a:ahLst/>
              <a:rect l="textAreaLeft" t="textAreaTop" r="textAreaRight" b="textAreaBottom"/>
              <a:pathLst>
                <a:path w="6128" h="7092">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w="0">
              <a:noFill/>
            </a:ln>
          </p:spPr>
          <p:style>
            <a:lnRef idx="0"/>
            <a:fillRef idx="0"/>
            <a:effectRef idx="0"/>
            <a:fontRef idx="minor"/>
          </p:style>
          <p:txBody>
            <a:bodyPr lIns="90000" rIns="90000" tIns="285120" bIns="285120" anchor="ctr">
              <a:noAutofit/>
            </a:bodyPr>
            <a:p>
              <a:pPr>
                <a:lnSpc>
                  <a:spcPct val="100000"/>
                </a:lnSpc>
              </a:pPr>
              <a:endParaRPr b="0" lang="en-US" sz="1400" spc="-1" strike="noStrike">
                <a:solidFill>
                  <a:srgbClr val="000000"/>
                </a:solidFill>
                <a:latin typeface="Arial"/>
                <a:ea typeface="DejaVu Sans"/>
              </a:endParaRPr>
            </a:p>
          </p:txBody>
        </p:sp>
        <p:sp>
          <p:nvSpPr>
            <p:cNvPr id="2045" name="Google Shape;2051;p64"/>
            <p:cNvSpPr/>
            <p:nvPr/>
          </p:nvSpPr>
          <p:spPr>
            <a:xfrm>
              <a:off x="2965320" y="3606120"/>
              <a:ext cx="155160" cy="179640"/>
            </a:xfrm>
            <a:custGeom>
              <a:avLst/>
              <a:gdLst>
                <a:gd name="textAreaLeft" fmla="*/ 0 w 155160"/>
                <a:gd name="textAreaRight" fmla="*/ 156240 w 155160"/>
                <a:gd name="textAreaTop" fmla="*/ 0 h 179640"/>
                <a:gd name="textAreaBottom" fmla="*/ 180720 h 179640"/>
              </a:gdLst>
              <a:ahLst/>
              <a:rect l="textAreaLeft" t="textAreaTop" r="textAreaRight" b="textAreaBottom"/>
              <a:pathLst>
                <a:path w="3884" h="4495">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w="0">
              <a:noFill/>
            </a:ln>
          </p:spPr>
          <p:style>
            <a:lnRef idx="0"/>
            <a:fillRef idx="0"/>
            <a:effectRef idx="0"/>
            <a:fontRef idx="minor"/>
          </p:style>
          <p:txBody>
            <a:bodyPr lIns="90000" rIns="90000" tIns="180720" bIns="180720" anchor="ctr">
              <a:noAutofit/>
            </a:bodyPr>
            <a:p>
              <a:pPr>
                <a:lnSpc>
                  <a:spcPct val="100000"/>
                </a:lnSpc>
              </a:pPr>
              <a:endParaRPr b="0" lang="en-US" sz="1400" spc="-1" strike="noStrike">
                <a:solidFill>
                  <a:srgbClr val="000000"/>
                </a:solidFill>
                <a:latin typeface="Arial"/>
                <a:ea typeface="DejaVu Sans"/>
              </a:endParaRPr>
            </a:p>
          </p:txBody>
        </p:sp>
      </p:grpSp>
      <p:sp>
        <p:nvSpPr>
          <p:cNvPr id="2046" name=""/>
          <p:cNvSpPr/>
          <p:nvPr/>
        </p:nvSpPr>
        <p:spPr>
          <a:xfrm>
            <a:off x="6430320" y="1242360"/>
            <a:ext cx="1569960" cy="1362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 sz="8600" spc="-1" strike="noStrike">
                <a:solidFill>
                  <a:schemeClr val="dk2"/>
                </a:solidFill>
                <a:latin typeface="Chewy"/>
                <a:ea typeface="Chewy"/>
              </a:rPr>
              <a:t>07</a:t>
            </a:r>
            <a:endParaRPr b="0" lang="en-US" sz="8600" spc="-1" strike="noStrike">
              <a:solidFill>
                <a:srgbClr val="000000"/>
              </a:solidFill>
              <a:latin typeface="Arial"/>
            </a:endParaRPr>
          </a:p>
        </p:txBody>
      </p:sp>
      <p:sp>
        <p:nvSpPr>
          <p:cNvPr id="2047" name=""/>
          <p:cNvSpPr/>
          <p:nvPr/>
        </p:nvSpPr>
        <p:spPr>
          <a:xfrm>
            <a:off x="4114800" y="2506320"/>
            <a:ext cx="4114080" cy="1144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 sz="5400" spc="-1" strike="noStrike">
                <a:solidFill>
                  <a:schemeClr val="lt2"/>
                </a:solidFill>
                <a:latin typeface="Chewy"/>
                <a:ea typeface="Chewy"/>
              </a:rPr>
              <a:t>Conclusion</a:t>
            </a:r>
            <a:endParaRPr b="0" lang="en-US" sz="54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8" name="PlaceHolder 1"/>
          <p:cNvSpPr>
            <a:spLocks noGrp="1"/>
          </p:cNvSpPr>
          <p:nvPr>
            <p:ph type="subTitle"/>
          </p:nvPr>
        </p:nvSpPr>
        <p:spPr>
          <a:xfrm>
            <a:off x="713160" y="2119320"/>
            <a:ext cx="3597840" cy="662400"/>
          </a:xfrm>
          <a:prstGeom prst="rect">
            <a:avLst/>
          </a:prstGeom>
          <a:noFill/>
          <a:ln w="0">
            <a:noFill/>
          </a:ln>
        </p:spPr>
        <p:txBody>
          <a:bodyPr lIns="0" rIns="0" tIns="91440" bIns="91440" anchor="t">
            <a:noAutofit/>
          </a:bodyPr>
          <a:p>
            <a:pPr>
              <a:lnSpc>
                <a:spcPct val="100000"/>
              </a:lnSpc>
              <a:tabLst>
                <a:tab algn="l" pos="0"/>
              </a:tabLst>
            </a:pPr>
            <a:r>
              <a:rPr b="0" lang="en" sz="1800" spc="-1" strike="noStrike">
                <a:solidFill>
                  <a:schemeClr val="accent3"/>
                </a:solidFill>
                <a:latin typeface="Ubuntu"/>
                <a:ea typeface="Ubuntu"/>
              </a:rPr>
              <a:t>The model would perform better with more data and more features. Contributions are welcome.</a:t>
            </a:r>
            <a:endParaRPr b="0" lang="en-US" sz="1800" spc="-1" strike="noStrike">
              <a:solidFill>
                <a:srgbClr val="000000"/>
              </a:solidFill>
              <a:latin typeface="Arial"/>
            </a:endParaRPr>
          </a:p>
          <a:p>
            <a:pPr>
              <a:lnSpc>
                <a:spcPct val="100000"/>
              </a:lnSpc>
              <a:tabLst>
                <a:tab algn="l" pos="0"/>
              </a:tabLst>
            </a:pPr>
            <a:endParaRPr b="0" lang="en-US" sz="1600" spc="-1" strike="noStrike">
              <a:solidFill>
                <a:srgbClr val="000000"/>
              </a:solidFill>
              <a:latin typeface="Arial"/>
            </a:endParaRPr>
          </a:p>
          <a:p>
            <a:pPr>
              <a:lnSpc>
                <a:spcPct val="100000"/>
              </a:lnSpc>
              <a:tabLst>
                <a:tab algn="l" pos="0"/>
              </a:tabLst>
            </a:pPr>
            <a:endParaRPr b="0" lang="en-US" sz="1600" spc="-1" strike="noStrike">
              <a:solidFill>
                <a:srgbClr val="000000"/>
              </a:solidFill>
              <a:latin typeface="Arial"/>
            </a:endParaRPr>
          </a:p>
        </p:txBody>
      </p:sp>
      <p:grpSp>
        <p:nvGrpSpPr>
          <p:cNvPr id="2049" name="Google Shape;1234;p49"/>
          <p:cNvGrpSpPr/>
          <p:nvPr/>
        </p:nvGrpSpPr>
        <p:grpSpPr>
          <a:xfrm>
            <a:off x="5241240" y="1624680"/>
            <a:ext cx="2687040" cy="2495880"/>
            <a:chOff x="5241240" y="1624680"/>
            <a:chExt cx="2687040" cy="2495880"/>
          </a:xfrm>
        </p:grpSpPr>
        <p:grpSp>
          <p:nvGrpSpPr>
            <p:cNvPr id="2050" name="Google Shape;1235;p49"/>
            <p:cNvGrpSpPr/>
            <p:nvPr/>
          </p:nvGrpSpPr>
          <p:grpSpPr>
            <a:xfrm>
              <a:off x="5241240" y="1624680"/>
              <a:ext cx="1874880" cy="2437920"/>
              <a:chOff x="5241240" y="1624680"/>
              <a:chExt cx="1874880" cy="2437920"/>
            </a:xfrm>
          </p:grpSpPr>
          <p:sp>
            <p:nvSpPr>
              <p:cNvPr id="2051" name="Google Shape;1236;p49"/>
              <p:cNvSpPr/>
              <p:nvPr/>
            </p:nvSpPr>
            <p:spPr>
              <a:xfrm>
                <a:off x="5646960" y="1624680"/>
                <a:ext cx="918000" cy="1093320"/>
              </a:xfrm>
              <a:custGeom>
                <a:avLst/>
                <a:gdLst>
                  <a:gd name="textAreaLeft" fmla="*/ 0 w 918000"/>
                  <a:gd name="textAreaRight" fmla="*/ 919080 w 918000"/>
                  <a:gd name="textAreaTop" fmla="*/ 0 h 1093320"/>
                  <a:gd name="textAreaBottom" fmla="*/ 1094400 h 1093320"/>
                </a:gdLst>
                <a:ahLst/>
                <a:rect l="textAreaLeft" t="textAreaTop" r="textAreaRight" b="textAreaBottom"/>
                <a:pathLst>
                  <a:path w="13110" h="15612">
                    <a:moveTo>
                      <a:pt x="6538" y="0"/>
                    </a:moveTo>
                    <a:cubicBezTo>
                      <a:pt x="2935" y="0"/>
                      <a:pt x="0" y="2936"/>
                      <a:pt x="0" y="6572"/>
                    </a:cubicBezTo>
                    <a:lnTo>
                      <a:pt x="0" y="15611"/>
                    </a:lnTo>
                    <a:lnTo>
                      <a:pt x="3603" y="15611"/>
                    </a:lnTo>
                    <a:lnTo>
                      <a:pt x="3603" y="6572"/>
                    </a:lnTo>
                    <a:cubicBezTo>
                      <a:pt x="3603" y="4937"/>
                      <a:pt x="4937" y="3603"/>
                      <a:pt x="6538" y="3603"/>
                    </a:cubicBezTo>
                    <a:cubicBezTo>
                      <a:pt x="8173" y="3603"/>
                      <a:pt x="9507" y="4937"/>
                      <a:pt x="9507" y="6572"/>
                    </a:cubicBezTo>
                    <a:lnTo>
                      <a:pt x="9507" y="15611"/>
                    </a:lnTo>
                    <a:lnTo>
                      <a:pt x="13109" y="15611"/>
                    </a:lnTo>
                    <a:lnTo>
                      <a:pt x="13109" y="6572"/>
                    </a:lnTo>
                    <a:cubicBezTo>
                      <a:pt x="13109" y="3236"/>
                      <a:pt x="11842" y="434"/>
                      <a:pt x="8640" y="0"/>
                    </a:cubicBezTo>
                    <a:close/>
                  </a:path>
                </a:pathLst>
              </a:custGeom>
              <a:solidFill>
                <a:schemeClr val="l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052" name="Google Shape;1237;p49"/>
              <p:cNvSpPr/>
              <p:nvPr/>
            </p:nvSpPr>
            <p:spPr>
              <a:xfrm>
                <a:off x="5241240" y="2719080"/>
                <a:ext cx="1343520" cy="1343520"/>
              </a:xfrm>
              <a:custGeom>
                <a:avLst/>
                <a:gdLst>
                  <a:gd name="textAreaLeft" fmla="*/ 0 w 1343520"/>
                  <a:gd name="textAreaRight" fmla="*/ 1344600 w 1343520"/>
                  <a:gd name="textAreaTop" fmla="*/ 0 h 1343520"/>
                  <a:gd name="textAreaBottom" fmla="*/ 1344600 h 1343520"/>
                </a:gdLst>
                <a:ahLst/>
                <a:rect l="textAreaLeft" t="textAreaTop" r="textAreaRight" b="textAreaBottom"/>
                <a:pathLst>
                  <a:path w="19181" h="19181">
                    <a:moveTo>
                      <a:pt x="4337" y="0"/>
                    </a:moveTo>
                    <a:cubicBezTo>
                      <a:pt x="1935" y="0"/>
                      <a:pt x="1" y="1935"/>
                      <a:pt x="1" y="4337"/>
                    </a:cubicBezTo>
                    <a:lnTo>
                      <a:pt x="1" y="11342"/>
                    </a:lnTo>
                    <a:cubicBezTo>
                      <a:pt x="1" y="15678"/>
                      <a:pt x="3503" y="19181"/>
                      <a:pt x="7839" y="19181"/>
                    </a:cubicBezTo>
                    <a:lnTo>
                      <a:pt x="17780" y="19181"/>
                    </a:lnTo>
                    <a:cubicBezTo>
                      <a:pt x="18580" y="19181"/>
                      <a:pt x="19181" y="18547"/>
                      <a:pt x="19181" y="17746"/>
                    </a:cubicBezTo>
                    <a:lnTo>
                      <a:pt x="19181" y="0"/>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053" name="Google Shape;1238;p49"/>
              <p:cNvSpPr/>
              <p:nvPr/>
            </p:nvSpPr>
            <p:spPr>
              <a:xfrm>
                <a:off x="5770080" y="2719080"/>
                <a:ext cx="1346040" cy="1343520"/>
              </a:xfrm>
              <a:custGeom>
                <a:avLst/>
                <a:gdLst>
                  <a:gd name="textAreaLeft" fmla="*/ 0 w 1346040"/>
                  <a:gd name="textAreaRight" fmla="*/ 1347120 w 1346040"/>
                  <a:gd name="textAreaTop" fmla="*/ 0 h 1343520"/>
                  <a:gd name="textAreaBottom" fmla="*/ 1344600 h 1343520"/>
                </a:gdLst>
                <a:ahLst/>
                <a:rect l="textAreaLeft" t="textAreaTop" r="textAreaRight" b="textAreaBottom"/>
                <a:pathLst>
                  <a:path w="19214" h="19181">
                    <a:moveTo>
                      <a:pt x="0" y="0"/>
                    </a:moveTo>
                    <a:lnTo>
                      <a:pt x="0" y="11342"/>
                    </a:lnTo>
                    <a:cubicBezTo>
                      <a:pt x="0" y="15678"/>
                      <a:pt x="3503" y="19181"/>
                      <a:pt x="7873" y="19181"/>
                    </a:cubicBezTo>
                    <a:lnTo>
                      <a:pt x="11375" y="19181"/>
                    </a:lnTo>
                    <a:cubicBezTo>
                      <a:pt x="15711" y="19181"/>
                      <a:pt x="19214" y="15678"/>
                      <a:pt x="19214" y="11342"/>
                    </a:cubicBezTo>
                    <a:lnTo>
                      <a:pt x="19214" y="4337"/>
                    </a:lnTo>
                    <a:cubicBezTo>
                      <a:pt x="19214" y="1902"/>
                      <a:pt x="17246" y="0"/>
                      <a:pt x="14844"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054" name="Google Shape;1239;p49"/>
              <p:cNvSpPr/>
              <p:nvPr/>
            </p:nvSpPr>
            <p:spPr>
              <a:xfrm>
                <a:off x="5794560" y="1624680"/>
                <a:ext cx="915840" cy="1093320"/>
              </a:xfrm>
              <a:custGeom>
                <a:avLst/>
                <a:gdLst>
                  <a:gd name="textAreaLeft" fmla="*/ 0 w 915840"/>
                  <a:gd name="textAreaRight" fmla="*/ 916920 w 915840"/>
                  <a:gd name="textAreaTop" fmla="*/ 0 h 1093320"/>
                  <a:gd name="textAreaBottom" fmla="*/ 1094400 h 1093320"/>
                </a:gdLst>
                <a:ahLst/>
                <a:rect l="textAreaLeft" t="textAreaTop" r="textAreaRight" b="textAreaBottom"/>
                <a:pathLst>
                  <a:path w="13077" h="15612">
                    <a:moveTo>
                      <a:pt x="6539" y="0"/>
                    </a:moveTo>
                    <a:cubicBezTo>
                      <a:pt x="2903" y="0"/>
                      <a:pt x="1" y="2936"/>
                      <a:pt x="1" y="6572"/>
                    </a:cubicBezTo>
                    <a:lnTo>
                      <a:pt x="1" y="15611"/>
                    </a:lnTo>
                    <a:lnTo>
                      <a:pt x="3570" y="15611"/>
                    </a:lnTo>
                    <a:lnTo>
                      <a:pt x="3570" y="6572"/>
                    </a:lnTo>
                    <a:cubicBezTo>
                      <a:pt x="3570" y="4937"/>
                      <a:pt x="4904" y="3603"/>
                      <a:pt x="6539" y="3603"/>
                    </a:cubicBezTo>
                    <a:cubicBezTo>
                      <a:pt x="8173" y="3603"/>
                      <a:pt x="9507" y="4937"/>
                      <a:pt x="9507" y="6572"/>
                    </a:cubicBezTo>
                    <a:lnTo>
                      <a:pt x="9507" y="15611"/>
                    </a:lnTo>
                    <a:lnTo>
                      <a:pt x="13077" y="15611"/>
                    </a:lnTo>
                    <a:lnTo>
                      <a:pt x="13077" y="6572"/>
                    </a:lnTo>
                    <a:cubicBezTo>
                      <a:pt x="13077" y="2936"/>
                      <a:pt x="10174" y="0"/>
                      <a:pt x="6539" y="0"/>
                    </a:cubicBezTo>
                    <a:close/>
                  </a:path>
                </a:pathLst>
              </a:custGeom>
              <a:solidFill>
                <a:schemeClr val="l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055" name="Google Shape;1240;p49"/>
              <p:cNvSpPr/>
              <p:nvPr/>
            </p:nvSpPr>
            <p:spPr>
              <a:xfrm>
                <a:off x="6020280" y="3120840"/>
                <a:ext cx="317160" cy="540360"/>
              </a:xfrm>
              <a:custGeom>
                <a:avLst/>
                <a:gdLst>
                  <a:gd name="textAreaLeft" fmla="*/ 0 w 317160"/>
                  <a:gd name="textAreaRight" fmla="*/ 318240 w 317160"/>
                  <a:gd name="textAreaTop" fmla="*/ 0 h 540360"/>
                  <a:gd name="textAreaBottom" fmla="*/ 541440 h 540360"/>
                </a:gdLst>
                <a:ahLst/>
                <a:rect l="textAreaLeft" t="textAreaTop" r="textAreaRight" b="textAreaBottom"/>
                <a:pathLst>
                  <a:path w="4537" h="7724">
                    <a:moveTo>
                      <a:pt x="2351" y="0"/>
                    </a:moveTo>
                    <a:cubicBezTo>
                      <a:pt x="2258" y="0"/>
                      <a:pt x="2164" y="6"/>
                      <a:pt x="2068" y="18"/>
                    </a:cubicBezTo>
                    <a:cubicBezTo>
                      <a:pt x="1134" y="118"/>
                      <a:pt x="334" y="885"/>
                      <a:pt x="167" y="1853"/>
                    </a:cubicBezTo>
                    <a:cubicBezTo>
                      <a:pt x="0" y="2887"/>
                      <a:pt x="567" y="3854"/>
                      <a:pt x="1468" y="4221"/>
                    </a:cubicBezTo>
                    <a:lnTo>
                      <a:pt x="1168" y="6389"/>
                    </a:lnTo>
                    <a:cubicBezTo>
                      <a:pt x="1068" y="7090"/>
                      <a:pt x="1601" y="7724"/>
                      <a:pt x="2335" y="7724"/>
                    </a:cubicBezTo>
                    <a:cubicBezTo>
                      <a:pt x="3036" y="7724"/>
                      <a:pt x="3569" y="7090"/>
                      <a:pt x="3503" y="6389"/>
                    </a:cubicBezTo>
                    <a:lnTo>
                      <a:pt x="3202" y="4221"/>
                    </a:lnTo>
                    <a:cubicBezTo>
                      <a:pt x="4003" y="3854"/>
                      <a:pt x="4537" y="3087"/>
                      <a:pt x="4537" y="2186"/>
                    </a:cubicBezTo>
                    <a:cubicBezTo>
                      <a:pt x="4537" y="978"/>
                      <a:pt x="3559" y="0"/>
                      <a:pt x="2351" y="0"/>
                    </a:cubicBezTo>
                    <a:close/>
                  </a:path>
                </a:pathLst>
              </a:custGeom>
              <a:solidFill>
                <a:srgbClr val="4b8e67"/>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nvGrpSpPr>
            <p:cNvPr id="2056" name="Google Shape;1241;p49"/>
            <p:cNvGrpSpPr/>
            <p:nvPr/>
          </p:nvGrpSpPr>
          <p:grpSpPr>
            <a:xfrm>
              <a:off x="6608880" y="2916720"/>
              <a:ext cx="1319400" cy="1203840"/>
              <a:chOff x="6608880" y="2916720"/>
              <a:chExt cx="1319400" cy="1203840"/>
            </a:xfrm>
          </p:grpSpPr>
          <p:sp>
            <p:nvSpPr>
              <p:cNvPr id="2057" name="Google Shape;1242;p49"/>
              <p:cNvSpPr/>
              <p:nvPr/>
            </p:nvSpPr>
            <p:spPr>
              <a:xfrm flipH="1">
                <a:off x="6723720" y="2916720"/>
                <a:ext cx="1204560" cy="1203840"/>
              </a:xfrm>
              <a:custGeom>
                <a:avLst/>
                <a:gdLst>
                  <a:gd name="textAreaLeft" fmla="*/ 720 w 1204560"/>
                  <a:gd name="textAreaRight" fmla="*/ 1206360 w 1204560"/>
                  <a:gd name="textAreaTop" fmla="*/ 0 h 1203840"/>
                  <a:gd name="textAreaBottom" fmla="*/ 1204920 h 1203840"/>
                </a:gdLst>
                <a:ahLst/>
                <a:rect l="textAreaLeft" t="textAreaTop" r="textAreaRight" b="textAreaBottom"/>
                <a:pathLst>
                  <a:path w="60210" h="60177">
                    <a:moveTo>
                      <a:pt x="30055" y="0"/>
                    </a:moveTo>
                    <a:cubicBezTo>
                      <a:pt x="18347" y="0"/>
                      <a:pt x="8206" y="6672"/>
                      <a:pt x="3236" y="16479"/>
                    </a:cubicBezTo>
                    <a:cubicBezTo>
                      <a:pt x="1168" y="20548"/>
                      <a:pt x="0" y="25185"/>
                      <a:pt x="0" y="30089"/>
                    </a:cubicBezTo>
                    <a:cubicBezTo>
                      <a:pt x="0" y="32557"/>
                      <a:pt x="267" y="34925"/>
                      <a:pt x="868" y="37227"/>
                    </a:cubicBezTo>
                    <a:cubicBezTo>
                      <a:pt x="1335" y="39195"/>
                      <a:pt x="2035" y="41097"/>
                      <a:pt x="2869" y="42898"/>
                    </a:cubicBezTo>
                    <a:cubicBezTo>
                      <a:pt x="4070" y="45400"/>
                      <a:pt x="5604" y="47735"/>
                      <a:pt x="7406" y="49836"/>
                    </a:cubicBezTo>
                    <a:cubicBezTo>
                      <a:pt x="12910" y="56174"/>
                      <a:pt x="21049" y="60177"/>
                      <a:pt x="30088" y="60177"/>
                    </a:cubicBezTo>
                    <a:cubicBezTo>
                      <a:pt x="42130" y="60177"/>
                      <a:pt x="52538" y="53138"/>
                      <a:pt x="57308" y="42898"/>
                    </a:cubicBezTo>
                    <a:cubicBezTo>
                      <a:pt x="59143" y="39028"/>
                      <a:pt x="60210" y="34692"/>
                      <a:pt x="60210" y="30122"/>
                    </a:cubicBezTo>
                    <a:cubicBezTo>
                      <a:pt x="60210" y="26519"/>
                      <a:pt x="59576" y="23117"/>
                      <a:pt x="58375" y="19881"/>
                    </a:cubicBezTo>
                    <a:cubicBezTo>
                      <a:pt x="57908" y="18714"/>
                      <a:pt x="57441" y="17580"/>
                      <a:pt x="56874" y="16479"/>
                    </a:cubicBezTo>
                    <a:cubicBezTo>
                      <a:pt x="55707" y="14177"/>
                      <a:pt x="54272" y="12042"/>
                      <a:pt x="52571" y="10141"/>
                    </a:cubicBezTo>
                    <a:cubicBezTo>
                      <a:pt x="47067" y="3903"/>
                      <a:pt x="39028" y="0"/>
                      <a:pt x="30055" y="0"/>
                    </a:cubicBezTo>
                    <a:close/>
                  </a:path>
                </a:pathLst>
              </a:custGeom>
              <a:solidFill>
                <a:srgbClr val="d7a350"/>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058" name="Google Shape;1243;p49"/>
              <p:cNvSpPr/>
              <p:nvPr/>
            </p:nvSpPr>
            <p:spPr>
              <a:xfrm flipH="1">
                <a:off x="6608880" y="2916720"/>
                <a:ext cx="1204560" cy="1203840"/>
              </a:xfrm>
              <a:custGeom>
                <a:avLst/>
                <a:gdLst>
                  <a:gd name="textAreaLeft" fmla="*/ 720 w 1204560"/>
                  <a:gd name="textAreaRight" fmla="*/ 1206360 w 1204560"/>
                  <a:gd name="textAreaTop" fmla="*/ 0 h 1203840"/>
                  <a:gd name="textAreaBottom" fmla="*/ 1204920 h 1203840"/>
                </a:gdLst>
                <a:ahLst/>
                <a:rect l="textAreaLeft" t="textAreaTop" r="textAreaRight" b="textAreaBottom"/>
                <a:pathLst>
                  <a:path w="60211" h="60177">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059" name="Google Shape;1244;p49"/>
              <p:cNvSpPr/>
              <p:nvPr/>
            </p:nvSpPr>
            <p:spPr>
              <a:xfrm flipH="1">
                <a:off x="6700320" y="3009600"/>
                <a:ext cx="1020960" cy="1020240"/>
              </a:xfrm>
              <a:custGeom>
                <a:avLst/>
                <a:gdLst>
                  <a:gd name="textAreaLeft" fmla="*/ 720 w 1020960"/>
                  <a:gd name="textAreaRight" fmla="*/ 1022760 w 1020960"/>
                  <a:gd name="textAreaTop" fmla="*/ 0 h 1020240"/>
                  <a:gd name="textAreaBottom" fmla="*/ 1021320 h 1020240"/>
                </a:gdLst>
                <a:ahLst/>
                <a:rect l="textAreaLeft" t="textAreaTop" r="textAreaRight" b="textAreaBottom"/>
                <a:pathLst>
                  <a:path w="51037" h="51004">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060" name="Google Shape;1245;p49"/>
              <p:cNvSpPr/>
              <p:nvPr/>
            </p:nvSpPr>
            <p:spPr>
              <a:xfrm>
                <a:off x="6940800" y="3155040"/>
                <a:ext cx="556200" cy="726480"/>
              </a:xfrm>
              <a:custGeom>
                <a:avLst/>
                <a:gdLst>
                  <a:gd name="textAreaLeft" fmla="*/ 0 w 556200"/>
                  <a:gd name="textAreaRight" fmla="*/ 557280 w 556200"/>
                  <a:gd name="textAreaTop" fmla="*/ 0 h 726480"/>
                  <a:gd name="textAreaBottom" fmla="*/ 727560 h 726480"/>
                </a:gdLst>
                <a:ahLst/>
                <a:rect l="textAreaLeft" t="textAreaTop" r="textAreaRight" b="textAreaBottom"/>
                <a:pathLst>
                  <a:path w="27821" h="36327">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grpSp>
        <p:nvGrpSpPr>
          <p:cNvPr id="2061" name="Google Shape;1246;p49"/>
          <p:cNvGrpSpPr/>
          <p:nvPr/>
        </p:nvGrpSpPr>
        <p:grpSpPr>
          <a:xfrm>
            <a:off x="7415640" y="2469240"/>
            <a:ext cx="475920" cy="392760"/>
            <a:chOff x="7415640" y="2469240"/>
            <a:chExt cx="475920" cy="392760"/>
          </a:xfrm>
        </p:grpSpPr>
        <p:sp>
          <p:nvSpPr>
            <p:cNvPr id="2062" name="Google Shape;1247;p49"/>
            <p:cNvSpPr/>
            <p:nvPr/>
          </p:nvSpPr>
          <p:spPr>
            <a:xfrm>
              <a:off x="7415640" y="2469240"/>
              <a:ext cx="245160" cy="284040"/>
            </a:xfrm>
            <a:custGeom>
              <a:avLst/>
              <a:gdLst>
                <a:gd name="textAreaLeft" fmla="*/ 0 w 245160"/>
                <a:gd name="textAreaRight" fmla="*/ 246240 w 245160"/>
                <a:gd name="textAreaTop" fmla="*/ 0 h 284040"/>
                <a:gd name="textAreaBottom" fmla="*/ 285120 h 284040"/>
              </a:gdLst>
              <a:ahLst/>
              <a:rect l="textAreaLeft" t="textAreaTop" r="textAreaRight" b="textAreaBottom"/>
              <a:pathLst>
                <a:path w="6128" h="7092">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w="0">
              <a:noFill/>
            </a:ln>
          </p:spPr>
          <p:style>
            <a:lnRef idx="0"/>
            <a:fillRef idx="0"/>
            <a:effectRef idx="0"/>
            <a:fontRef idx="minor"/>
          </p:style>
          <p:txBody>
            <a:bodyPr lIns="90000" rIns="90000" tIns="285120" bIns="2851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063" name="Google Shape;1248;p49"/>
            <p:cNvSpPr/>
            <p:nvPr/>
          </p:nvSpPr>
          <p:spPr>
            <a:xfrm>
              <a:off x="7736400" y="2682360"/>
              <a:ext cx="155160" cy="179640"/>
            </a:xfrm>
            <a:custGeom>
              <a:avLst/>
              <a:gdLst>
                <a:gd name="textAreaLeft" fmla="*/ 0 w 155160"/>
                <a:gd name="textAreaRight" fmla="*/ 156240 w 155160"/>
                <a:gd name="textAreaTop" fmla="*/ 0 h 179640"/>
                <a:gd name="textAreaBottom" fmla="*/ 180720 h 179640"/>
              </a:gdLst>
              <a:ahLst/>
              <a:rect l="textAreaLeft" t="textAreaTop" r="textAreaRight" b="textAreaBottom"/>
              <a:pathLst>
                <a:path w="3884" h="4495">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w="0">
              <a:noFill/>
            </a:ln>
          </p:spPr>
          <p:style>
            <a:lnRef idx="0"/>
            <a:fillRef idx="0"/>
            <a:effectRef idx="0"/>
            <a:fontRef idx="minor"/>
          </p:style>
          <p:txBody>
            <a:bodyPr lIns="90000" rIns="90000" tIns="180720" bIns="18072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064" name="Google Shape;2078;p66"/>
          <p:cNvGrpSpPr/>
          <p:nvPr/>
        </p:nvGrpSpPr>
        <p:grpSpPr>
          <a:xfrm>
            <a:off x="5072760" y="1405440"/>
            <a:ext cx="2877480" cy="2260800"/>
            <a:chOff x="5072760" y="1405440"/>
            <a:chExt cx="2877480" cy="2260800"/>
          </a:xfrm>
        </p:grpSpPr>
        <p:sp>
          <p:nvSpPr>
            <p:cNvPr id="2065" name="Google Shape;2079;p66"/>
            <p:cNvSpPr/>
            <p:nvPr/>
          </p:nvSpPr>
          <p:spPr>
            <a:xfrm>
              <a:off x="6154560" y="3329280"/>
              <a:ext cx="713880" cy="313200"/>
            </a:xfrm>
            <a:custGeom>
              <a:avLst/>
              <a:gdLst>
                <a:gd name="textAreaLeft" fmla="*/ 0 w 713880"/>
                <a:gd name="textAreaRight" fmla="*/ 714960 w 713880"/>
                <a:gd name="textAreaTop" fmla="*/ 0 h 313200"/>
                <a:gd name="textAreaBottom" fmla="*/ 314280 h 313200"/>
              </a:gdLst>
              <a:ahLst/>
              <a:rect l="textAreaLeft" t="textAreaTop" r="textAreaRight" b="textAreaBottom"/>
              <a:pathLst>
                <a:path w="20326" h="9884">
                  <a:moveTo>
                    <a:pt x="2967" y="0"/>
                  </a:moveTo>
                  <a:lnTo>
                    <a:pt x="0" y="9884"/>
                  </a:lnTo>
                  <a:lnTo>
                    <a:pt x="20325" y="9884"/>
                  </a:lnTo>
                  <a:lnTo>
                    <a:pt x="17359" y="0"/>
                  </a:lnTo>
                  <a:close/>
                </a:path>
              </a:pathLst>
            </a:custGeom>
            <a:solidFill>
              <a:schemeClr val="accent2"/>
            </a:solidFill>
            <a:ln w="0">
              <a:noFill/>
            </a:ln>
          </p:spPr>
          <p:style>
            <a:lnRef idx="0"/>
            <a:fillRef idx="0"/>
            <a:effectRef idx="0"/>
            <a:fontRef idx="minor"/>
          </p:style>
          <p:txBody>
            <a:bodyPr lIns="90000" rIns="90000" tIns="314640" bIns="3146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066" name="Google Shape;2080;p66"/>
            <p:cNvSpPr/>
            <p:nvPr/>
          </p:nvSpPr>
          <p:spPr>
            <a:xfrm>
              <a:off x="6175440" y="3329280"/>
              <a:ext cx="635400" cy="250200"/>
            </a:xfrm>
            <a:custGeom>
              <a:avLst/>
              <a:gdLst>
                <a:gd name="textAreaLeft" fmla="*/ 0 w 635400"/>
                <a:gd name="textAreaRight" fmla="*/ 636480 w 635400"/>
                <a:gd name="textAreaTop" fmla="*/ 0 h 250200"/>
                <a:gd name="textAreaBottom" fmla="*/ 251280 h 250200"/>
              </a:gdLst>
              <a:ahLst/>
              <a:rect l="textAreaLeft" t="textAreaTop" r="textAreaRight" b="textAreaBottom"/>
              <a:pathLst>
                <a:path w="18097" h="7901">
                  <a:moveTo>
                    <a:pt x="2377" y="0"/>
                  </a:moveTo>
                  <a:lnTo>
                    <a:pt x="0" y="7901"/>
                  </a:lnTo>
                  <a:cubicBezTo>
                    <a:pt x="6032" y="6753"/>
                    <a:pt x="12064" y="5557"/>
                    <a:pt x="18096" y="4442"/>
                  </a:cubicBezTo>
                  <a:lnTo>
                    <a:pt x="16769" y="0"/>
                  </a:lnTo>
                  <a:close/>
                </a:path>
              </a:pathLst>
            </a:custGeom>
            <a:solidFill>
              <a:schemeClr val="accent2"/>
            </a:solidFill>
            <a:ln w="0">
              <a:noFill/>
            </a:ln>
          </p:spPr>
          <p:style>
            <a:lnRef idx="0"/>
            <a:fillRef idx="0"/>
            <a:effectRef idx="0"/>
            <a:fontRef idx="minor"/>
          </p:style>
          <p:txBody>
            <a:bodyPr lIns="90000" rIns="90000" tIns="251280" bIns="2512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067" name="Google Shape;2081;p66"/>
            <p:cNvSpPr/>
            <p:nvPr/>
          </p:nvSpPr>
          <p:spPr>
            <a:xfrm>
              <a:off x="6100920" y="3618360"/>
              <a:ext cx="821160" cy="47880"/>
            </a:xfrm>
            <a:custGeom>
              <a:avLst/>
              <a:gdLst>
                <a:gd name="textAreaLeft" fmla="*/ 0 w 821160"/>
                <a:gd name="textAreaRight" fmla="*/ 822240 w 821160"/>
                <a:gd name="textAreaTop" fmla="*/ 0 h 47880"/>
                <a:gd name="textAreaBottom" fmla="*/ 48960 h 47880"/>
              </a:gdLst>
              <a:ahLst/>
              <a:rect l="textAreaLeft" t="textAreaTop" r="textAreaRight" b="textAreaBottom"/>
              <a:pathLst>
                <a:path w="23375" h="1541">
                  <a:moveTo>
                    <a:pt x="492" y="0"/>
                  </a:moveTo>
                  <a:cubicBezTo>
                    <a:pt x="214" y="0"/>
                    <a:pt x="1" y="230"/>
                    <a:pt x="1" y="492"/>
                  </a:cubicBezTo>
                  <a:lnTo>
                    <a:pt x="1" y="1541"/>
                  </a:lnTo>
                  <a:lnTo>
                    <a:pt x="23375" y="1541"/>
                  </a:lnTo>
                  <a:lnTo>
                    <a:pt x="23375" y="492"/>
                  </a:lnTo>
                  <a:cubicBezTo>
                    <a:pt x="23375" y="213"/>
                    <a:pt x="23145" y="0"/>
                    <a:pt x="22883" y="0"/>
                  </a:cubicBezTo>
                  <a:close/>
                </a:path>
              </a:pathLst>
            </a:custGeom>
            <a:solidFill>
              <a:schemeClr val="accent2"/>
            </a:solidFill>
            <a:ln w="0">
              <a:noFill/>
            </a:ln>
          </p:spPr>
          <p:style>
            <a:lnRef idx="0"/>
            <a:fillRef idx="0"/>
            <a:effectRef idx="0"/>
            <a:fontRef idx="minor"/>
          </p:style>
          <p:txBody>
            <a:bodyPr lIns="90000" rIns="90000" tIns="48960" bIns="489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068" name="Google Shape;2082;p66"/>
            <p:cNvSpPr/>
            <p:nvPr/>
          </p:nvSpPr>
          <p:spPr>
            <a:xfrm>
              <a:off x="5072760" y="1534320"/>
              <a:ext cx="2877480" cy="1856520"/>
            </a:xfrm>
            <a:custGeom>
              <a:avLst/>
              <a:gdLst>
                <a:gd name="textAreaLeft" fmla="*/ 0 w 2877480"/>
                <a:gd name="textAreaRight" fmla="*/ 2878560 w 2877480"/>
                <a:gd name="textAreaTop" fmla="*/ 0 h 1856520"/>
                <a:gd name="textAreaBottom" fmla="*/ 1857600 h 1856520"/>
              </a:gdLst>
              <a:ahLst/>
              <a:rect l="textAreaLeft" t="textAreaTop" r="textAreaRight" b="textAreaBottom"/>
              <a:pathLst>
                <a:path w="81826" h="58452">
                  <a:moveTo>
                    <a:pt x="1574" y="1"/>
                  </a:moveTo>
                  <a:cubicBezTo>
                    <a:pt x="705" y="1"/>
                    <a:pt x="0" y="689"/>
                    <a:pt x="0" y="1558"/>
                  </a:cubicBezTo>
                  <a:lnTo>
                    <a:pt x="0" y="56895"/>
                  </a:lnTo>
                  <a:cubicBezTo>
                    <a:pt x="0" y="57764"/>
                    <a:pt x="705" y="58452"/>
                    <a:pt x="1574" y="58452"/>
                  </a:cubicBezTo>
                  <a:lnTo>
                    <a:pt x="80252" y="58452"/>
                  </a:lnTo>
                  <a:cubicBezTo>
                    <a:pt x="81121" y="58452"/>
                    <a:pt x="81826" y="57764"/>
                    <a:pt x="81826" y="56895"/>
                  </a:cubicBezTo>
                  <a:lnTo>
                    <a:pt x="81826" y="1558"/>
                  </a:lnTo>
                  <a:cubicBezTo>
                    <a:pt x="81826" y="689"/>
                    <a:pt x="81121" y="1"/>
                    <a:pt x="80252" y="1"/>
                  </a:cubicBezTo>
                  <a:close/>
                </a:path>
              </a:pathLst>
            </a:custGeom>
            <a:solidFill>
              <a:schemeClr val="accen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069" name="Google Shape;2083;p66"/>
            <p:cNvSpPr/>
            <p:nvPr/>
          </p:nvSpPr>
          <p:spPr>
            <a:xfrm>
              <a:off x="5072760" y="1405440"/>
              <a:ext cx="2877480" cy="1766520"/>
            </a:xfrm>
            <a:custGeom>
              <a:avLst/>
              <a:gdLst>
                <a:gd name="textAreaLeft" fmla="*/ 0 w 2877480"/>
                <a:gd name="textAreaRight" fmla="*/ 2878560 w 2877480"/>
                <a:gd name="textAreaTop" fmla="*/ 0 h 1766520"/>
                <a:gd name="textAreaBottom" fmla="*/ 1767600 h 1766520"/>
              </a:gdLst>
              <a:ahLst/>
              <a:rect l="textAreaLeft" t="textAreaTop" r="textAreaRight" b="textAreaBottom"/>
              <a:pathLst>
                <a:path w="81826" h="55616">
                  <a:moveTo>
                    <a:pt x="2836" y="0"/>
                  </a:moveTo>
                  <a:cubicBezTo>
                    <a:pt x="1279" y="0"/>
                    <a:pt x="0" y="1279"/>
                    <a:pt x="0" y="2836"/>
                  </a:cubicBezTo>
                  <a:lnTo>
                    <a:pt x="0" y="55616"/>
                  </a:lnTo>
                  <a:lnTo>
                    <a:pt x="81826" y="55616"/>
                  </a:lnTo>
                  <a:lnTo>
                    <a:pt x="81826" y="2836"/>
                  </a:lnTo>
                  <a:cubicBezTo>
                    <a:pt x="81826" y="1279"/>
                    <a:pt x="80547" y="0"/>
                    <a:pt x="78973" y="0"/>
                  </a:cubicBezTo>
                  <a:close/>
                </a:path>
              </a:pathLst>
            </a:custGeom>
            <a:solidFill>
              <a:schemeClr val="accen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070" name="Google Shape;2084;p66"/>
            <p:cNvSpPr/>
            <p:nvPr/>
          </p:nvSpPr>
          <p:spPr>
            <a:xfrm>
              <a:off x="6483600" y="3151440"/>
              <a:ext cx="88920" cy="88920"/>
            </a:xfrm>
            <a:prstGeom prst="ellipse">
              <a:avLst/>
            </a:prstGeom>
            <a:solidFill>
              <a:schemeClr val="dk1"/>
            </a:solidFill>
            <a:ln w="0">
              <a:noFill/>
            </a:ln>
          </p:spPr>
          <p:style>
            <a:lnRef idx="0"/>
            <a:fillRef idx="0"/>
            <a:effectRef idx="0"/>
            <a:fontRef idx="minor"/>
          </p:style>
          <p:txBody>
            <a:bodyPr lIns="90000" rIns="90000" tIns="63360" bIns="6336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pic>
        <p:nvPicPr>
          <p:cNvPr id="2071" name="Google Shape;2085;p66" descr=""/>
          <p:cNvPicPr/>
          <p:nvPr/>
        </p:nvPicPr>
        <p:blipFill>
          <a:blip r:embed="rId1"/>
          <a:srcRect l="0" t="0" r="0" b="12157"/>
          <a:stretch/>
        </p:blipFill>
        <p:spPr>
          <a:xfrm>
            <a:off x="5180040" y="1565640"/>
            <a:ext cx="2662560" cy="1330920"/>
          </a:xfrm>
          <a:prstGeom prst="rect">
            <a:avLst/>
          </a:prstGeom>
          <a:ln w="28575">
            <a:solidFill>
              <a:srgbClr val="fe98b0"/>
            </a:solidFill>
            <a:round/>
          </a:ln>
        </p:spPr>
      </p:pic>
      <p:grpSp>
        <p:nvGrpSpPr>
          <p:cNvPr id="2072" name="Google Shape;2086;p66"/>
          <p:cNvGrpSpPr/>
          <p:nvPr/>
        </p:nvGrpSpPr>
        <p:grpSpPr>
          <a:xfrm>
            <a:off x="7688160" y="2449080"/>
            <a:ext cx="834480" cy="1526400"/>
            <a:chOff x="7688160" y="2449080"/>
            <a:chExt cx="834480" cy="1526400"/>
          </a:xfrm>
        </p:grpSpPr>
        <p:sp>
          <p:nvSpPr>
            <p:cNvPr id="2073" name="Google Shape;2087;p66"/>
            <p:cNvSpPr/>
            <p:nvPr/>
          </p:nvSpPr>
          <p:spPr>
            <a:xfrm>
              <a:off x="7765560" y="2449440"/>
              <a:ext cx="757080" cy="1526040"/>
            </a:xfrm>
            <a:custGeom>
              <a:avLst/>
              <a:gdLst>
                <a:gd name="textAreaLeft" fmla="*/ 0 w 757080"/>
                <a:gd name="textAreaRight" fmla="*/ 758160 w 757080"/>
                <a:gd name="textAreaTop" fmla="*/ 0 h 1526040"/>
                <a:gd name="textAreaBottom" fmla="*/ 1527120 h 1526040"/>
              </a:gdLst>
              <a:ahLst/>
              <a:rect l="textAreaLeft" t="textAreaTop" r="textAreaRight" b="textAreaBottom"/>
              <a:pathLst>
                <a:path w="34554" h="71434">
                  <a:moveTo>
                    <a:pt x="1575" y="0"/>
                  </a:moveTo>
                  <a:cubicBezTo>
                    <a:pt x="706" y="0"/>
                    <a:pt x="1" y="689"/>
                    <a:pt x="1" y="1557"/>
                  </a:cubicBezTo>
                  <a:lnTo>
                    <a:pt x="1" y="69876"/>
                  </a:lnTo>
                  <a:cubicBezTo>
                    <a:pt x="1" y="70728"/>
                    <a:pt x="706" y="71433"/>
                    <a:pt x="1575" y="71433"/>
                  </a:cubicBezTo>
                  <a:lnTo>
                    <a:pt x="32980" y="71433"/>
                  </a:lnTo>
                  <a:cubicBezTo>
                    <a:pt x="33849" y="71433"/>
                    <a:pt x="34554" y="70728"/>
                    <a:pt x="34554" y="69876"/>
                  </a:cubicBezTo>
                  <a:lnTo>
                    <a:pt x="34554" y="1557"/>
                  </a:lnTo>
                  <a:cubicBezTo>
                    <a:pt x="34554" y="689"/>
                    <a:pt x="33849" y="0"/>
                    <a:pt x="32980" y="0"/>
                  </a:cubicBezTo>
                  <a:close/>
                </a:path>
              </a:pathLst>
            </a:custGeom>
            <a:solidFill>
              <a:schemeClr val="dk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074" name="Google Shape;2088;p66"/>
            <p:cNvSpPr/>
            <p:nvPr/>
          </p:nvSpPr>
          <p:spPr>
            <a:xfrm>
              <a:off x="7688160" y="2449080"/>
              <a:ext cx="761040" cy="1526400"/>
            </a:xfrm>
            <a:custGeom>
              <a:avLst/>
              <a:gdLst>
                <a:gd name="textAreaLeft" fmla="*/ 0 w 761040"/>
                <a:gd name="textAreaRight" fmla="*/ 762120 w 761040"/>
                <a:gd name="textAreaTop" fmla="*/ 0 h 1526400"/>
                <a:gd name="textAreaBottom" fmla="*/ 1527480 h 1526400"/>
              </a:gdLst>
              <a:ahLst/>
              <a:rect l="textAreaLeft" t="textAreaTop" r="textAreaRight" b="textAreaBottom"/>
              <a:pathLst>
                <a:path w="34735" h="71451">
                  <a:moveTo>
                    <a:pt x="1787" y="1"/>
                  </a:moveTo>
                  <a:cubicBezTo>
                    <a:pt x="804" y="1"/>
                    <a:pt x="1" y="1115"/>
                    <a:pt x="1" y="2492"/>
                  </a:cubicBezTo>
                  <a:lnTo>
                    <a:pt x="1" y="68975"/>
                  </a:lnTo>
                  <a:cubicBezTo>
                    <a:pt x="1" y="70336"/>
                    <a:pt x="804" y="71450"/>
                    <a:pt x="1787" y="71450"/>
                  </a:cubicBezTo>
                  <a:lnTo>
                    <a:pt x="34734" y="71450"/>
                  </a:lnTo>
                  <a:lnTo>
                    <a:pt x="34734" y="1"/>
                  </a:lnTo>
                  <a:close/>
                </a:path>
              </a:pathLst>
            </a:custGeom>
            <a:solidFill>
              <a:schemeClr val="dk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075" name="Google Shape;2089;p66"/>
            <p:cNvSpPr/>
            <p:nvPr/>
          </p:nvSpPr>
          <p:spPr>
            <a:xfrm>
              <a:off x="7754400" y="2531520"/>
              <a:ext cx="712800" cy="1278000"/>
            </a:xfrm>
            <a:custGeom>
              <a:avLst/>
              <a:gdLst>
                <a:gd name="textAreaLeft" fmla="*/ 0 w 712800"/>
                <a:gd name="textAreaRight" fmla="*/ 713880 w 712800"/>
                <a:gd name="textAreaTop" fmla="*/ 0 h 1278000"/>
                <a:gd name="textAreaBottom" fmla="*/ 1279080 h 1278000"/>
              </a:gdLst>
              <a:ahLst/>
              <a:rect l="textAreaLeft" t="textAreaTop" r="textAreaRight" b="textAreaBottom"/>
              <a:pathLst>
                <a:path w="32538" h="60944">
                  <a:moveTo>
                    <a:pt x="427" y="0"/>
                  </a:moveTo>
                  <a:cubicBezTo>
                    <a:pt x="198" y="0"/>
                    <a:pt x="1" y="197"/>
                    <a:pt x="1" y="426"/>
                  </a:cubicBezTo>
                  <a:lnTo>
                    <a:pt x="1" y="60533"/>
                  </a:lnTo>
                  <a:cubicBezTo>
                    <a:pt x="1" y="60763"/>
                    <a:pt x="198" y="60943"/>
                    <a:pt x="427" y="60943"/>
                  </a:cubicBezTo>
                  <a:lnTo>
                    <a:pt x="32128" y="60943"/>
                  </a:lnTo>
                  <a:cubicBezTo>
                    <a:pt x="32357" y="60943"/>
                    <a:pt x="32538" y="60763"/>
                    <a:pt x="32538" y="60533"/>
                  </a:cubicBezTo>
                  <a:lnTo>
                    <a:pt x="32538" y="426"/>
                  </a:lnTo>
                  <a:cubicBezTo>
                    <a:pt x="32538" y="197"/>
                    <a:pt x="32357" y="0"/>
                    <a:pt x="32128"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076" name="Google Shape;2090;p66"/>
            <p:cNvSpPr/>
            <p:nvPr/>
          </p:nvSpPr>
          <p:spPr>
            <a:xfrm>
              <a:off x="8011440" y="2484360"/>
              <a:ext cx="207720" cy="11520"/>
            </a:xfrm>
            <a:custGeom>
              <a:avLst/>
              <a:gdLst>
                <a:gd name="textAreaLeft" fmla="*/ 0 w 207720"/>
                <a:gd name="textAreaRight" fmla="*/ 208800 w 207720"/>
                <a:gd name="textAreaTop" fmla="*/ 0 h 11520"/>
                <a:gd name="textAreaBottom" fmla="*/ 12600 h 11520"/>
              </a:gdLst>
              <a:ahLst/>
              <a:rect l="textAreaLeft" t="textAreaTop" r="textAreaRight" b="textAreaBottom"/>
              <a:pathLst>
                <a:path w="9524" h="574">
                  <a:moveTo>
                    <a:pt x="164" y="0"/>
                  </a:moveTo>
                  <a:cubicBezTo>
                    <a:pt x="82" y="0"/>
                    <a:pt x="0" y="82"/>
                    <a:pt x="0" y="164"/>
                  </a:cubicBezTo>
                  <a:lnTo>
                    <a:pt x="0" y="410"/>
                  </a:lnTo>
                  <a:cubicBezTo>
                    <a:pt x="0" y="492"/>
                    <a:pt x="82" y="574"/>
                    <a:pt x="164" y="574"/>
                  </a:cubicBezTo>
                  <a:lnTo>
                    <a:pt x="9359" y="574"/>
                  </a:lnTo>
                  <a:cubicBezTo>
                    <a:pt x="9458" y="574"/>
                    <a:pt x="9523" y="492"/>
                    <a:pt x="9523" y="410"/>
                  </a:cubicBezTo>
                  <a:lnTo>
                    <a:pt x="9523" y="164"/>
                  </a:lnTo>
                  <a:cubicBezTo>
                    <a:pt x="9523" y="82"/>
                    <a:pt x="9458" y="0"/>
                    <a:pt x="9359" y="0"/>
                  </a:cubicBezTo>
                  <a:close/>
                </a:path>
              </a:pathLst>
            </a:custGeom>
            <a:solidFill>
              <a:srgbClr val="efe7dc"/>
            </a:solidFill>
            <a:ln w="0">
              <a:noFill/>
            </a:ln>
          </p:spPr>
          <p:style>
            <a:lnRef idx="0"/>
            <a:fillRef idx="0"/>
            <a:effectRef idx="0"/>
            <a:fontRef idx="minor"/>
          </p:style>
          <p:txBody>
            <a:bodyPr lIns="90000" rIns="90000" tIns="12960" bIns="1296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nvGrpSpPr>
          <p:cNvPr id="2077" name="Google Shape;2091;p66"/>
          <p:cNvGrpSpPr/>
          <p:nvPr/>
        </p:nvGrpSpPr>
        <p:grpSpPr>
          <a:xfrm>
            <a:off x="4205520" y="2298960"/>
            <a:ext cx="1251360" cy="1662480"/>
            <a:chOff x="4205520" y="2298960"/>
            <a:chExt cx="1251360" cy="1662480"/>
          </a:xfrm>
        </p:grpSpPr>
        <p:sp>
          <p:nvSpPr>
            <p:cNvPr id="2078" name="Google Shape;2092;p66"/>
            <p:cNvSpPr/>
            <p:nvPr/>
          </p:nvSpPr>
          <p:spPr>
            <a:xfrm>
              <a:off x="4299840" y="2298960"/>
              <a:ext cx="1157040" cy="1662480"/>
            </a:xfrm>
            <a:custGeom>
              <a:avLst/>
              <a:gdLst>
                <a:gd name="textAreaLeft" fmla="*/ 0 w 1157040"/>
                <a:gd name="textAreaRight" fmla="*/ 1158120 w 1157040"/>
                <a:gd name="textAreaTop" fmla="*/ 0 h 1662480"/>
                <a:gd name="textAreaBottom" fmla="*/ 1663560 h 1662480"/>
              </a:gdLst>
              <a:ahLst/>
              <a:rect l="textAreaLeft" t="textAreaTop" r="textAreaRight" b="textAreaBottom"/>
              <a:pathLst>
                <a:path w="49749" h="71451">
                  <a:moveTo>
                    <a:pt x="1574" y="1"/>
                  </a:moveTo>
                  <a:cubicBezTo>
                    <a:pt x="706" y="1"/>
                    <a:pt x="1" y="706"/>
                    <a:pt x="1" y="1574"/>
                  </a:cubicBezTo>
                  <a:lnTo>
                    <a:pt x="1" y="69877"/>
                  </a:lnTo>
                  <a:cubicBezTo>
                    <a:pt x="1" y="70746"/>
                    <a:pt x="706" y="71451"/>
                    <a:pt x="1574" y="71451"/>
                  </a:cubicBezTo>
                  <a:lnTo>
                    <a:pt x="48175" y="71451"/>
                  </a:lnTo>
                  <a:cubicBezTo>
                    <a:pt x="49044" y="71451"/>
                    <a:pt x="49748" y="70746"/>
                    <a:pt x="49748" y="69877"/>
                  </a:cubicBezTo>
                  <a:lnTo>
                    <a:pt x="49748" y="1574"/>
                  </a:lnTo>
                  <a:cubicBezTo>
                    <a:pt x="49748" y="706"/>
                    <a:pt x="49044" y="1"/>
                    <a:pt x="48175"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079" name="Google Shape;2093;p66"/>
            <p:cNvSpPr/>
            <p:nvPr/>
          </p:nvSpPr>
          <p:spPr>
            <a:xfrm>
              <a:off x="4205520" y="2298960"/>
              <a:ext cx="1163160" cy="1662480"/>
            </a:xfrm>
            <a:custGeom>
              <a:avLst/>
              <a:gdLst>
                <a:gd name="textAreaLeft" fmla="*/ 0 w 1163160"/>
                <a:gd name="textAreaRight" fmla="*/ 1164240 w 1163160"/>
                <a:gd name="textAreaTop" fmla="*/ 0 h 1662480"/>
                <a:gd name="textAreaBottom" fmla="*/ 1663560 h 1662480"/>
              </a:gdLst>
              <a:ahLst/>
              <a:rect l="textAreaLeft" t="textAreaTop" r="textAreaRight" b="textAreaBottom"/>
              <a:pathLst>
                <a:path w="50010" h="71451">
                  <a:moveTo>
                    <a:pt x="2527" y="1"/>
                  </a:moveTo>
                  <a:cubicBezTo>
                    <a:pt x="1147" y="1"/>
                    <a:pt x="33" y="1109"/>
                    <a:pt x="0" y="2492"/>
                  </a:cubicBezTo>
                  <a:lnTo>
                    <a:pt x="0" y="68975"/>
                  </a:lnTo>
                  <a:cubicBezTo>
                    <a:pt x="33" y="70358"/>
                    <a:pt x="1147" y="71451"/>
                    <a:pt x="2526" y="71451"/>
                  </a:cubicBezTo>
                  <a:cubicBezTo>
                    <a:pt x="2537" y="71451"/>
                    <a:pt x="2547" y="71451"/>
                    <a:pt x="2557" y="71451"/>
                  </a:cubicBezTo>
                  <a:lnTo>
                    <a:pt x="50010" y="71451"/>
                  </a:lnTo>
                  <a:lnTo>
                    <a:pt x="50010" y="1"/>
                  </a:lnTo>
                  <a:lnTo>
                    <a:pt x="2557" y="1"/>
                  </a:lnTo>
                  <a:cubicBezTo>
                    <a:pt x="2547" y="1"/>
                    <a:pt x="2537" y="1"/>
                    <a:pt x="2527"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080" name="Google Shape;2094;p66"/>
            <p:cNvSpPr/>
            <p:nvPr/>
          </p:nvSpPr>
          <p:spPr>
            <a:xfrm>
              <a:off x="4807800" y="2335680"/>
              <a:ext cx="40680" cy="34920"/>
            </a:xfrm>
            <a:custGeom>
              <a:avLst/>
              <a:gdLst>
                <a:gd name="textAreaLeft" fmla="*/ 0 w 40680"/>
                <a:gd name="textAreaRight" fmla="*/ 41760 w 40680"/>
                <a:gd name="textAreaTop" fmla="*/ 0 h 34920"/>
                <a:gd name="textAreaBottom" fmla="*/ 36000 h 34920"/>
              </a:gdLst>
              <a:ahLst/>
              <a:rect l="textAreaLeft" t="textAreaTop" r="textAreaRight" b="textAreaBottom"/>
              <a:pathLst>
                <a:path w="1148" h="997">
                  <a:moveTo>
                    <a:pt x="492" y="0"/>
                  </a:moveTo>
                  <a:cubicBezTo>
                    <a:pt x="214" y="0"/>
                    <a:pt x="0" y="230"/>
                    <a:pt x="0" y="508"/>
                  </a:cubicBezTo>
                  <a:cubicBezTo>
                    <a:pt x="0" y="798"/>
                    <a:pt x="243" y="996"/>
                    <a:pt x="496" y="996"/>
                  </a:cubicBezTo>
                  <a:cubicBezTo>
                    <a:pt x="615" y="996"/>
                    <a:pt x="737" y="952"/>
                    <a:pt x="836" y="852"/>
                  </a:cubicBezTo>
                  <a:cubicBezTo>
                    <a:pt x="1148" y="541"/>
                    <a:pt x="935" y="0"/>
                    <a:pt x="492" y="0"/>
                  </a:cubicBezTo>
                  <a:close/>
                </a:path>
              </a:pathLst>
            </a:custGeom>
            <a:solidFill>
              <a:schemeClr val="dk1"/>
            </a:solidFill>
            <a:ln w="0">
              <a:noFill/>
            </a:ln>
          </p:spPr>
          <p:style>
            <a:lnRef idx="0"/>
            <a:fillRef idx="0"/>
            <a:effectRef idx="0"/>
            <a:fontRef idx="minor"/>
          </p:style>
          <p:txBody>
            <a:bodyPr lIns="90000" rIns="90000" tIns="36000" bIns="3600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sp>
        <p:nvSpPr>
          <p:cNvPr id="2081" name="Google Shape;2095;p66"/>
          <p:cNvSpPr/>
          <p:nvPr/>
        </p:nvSpPr>
        <p:spPr>
          <a:xfrm>
            <a:off x="8072640" y="3867120"/>
            <a:ext cx="65520" cy="65520"/>
          </a:xfrm>
          <a:prstGeom prst="ellipse">
            <a:avLst/>
          </a:prstGeom>
          <a:solidFill>
            <a:srgbClr val="efe7dc"/>
          </a:solidFill>
          <a:ln w="0">
            <a:noFill/>
          </a:ln>
        </p:spPr>
        <p:style>
          <a:lnRef idx="0"/>
          <a:fillRef idx="0"/>
          <a:effectRef idx="0"/>
          <a:fontRef idx="minor"/>
        </p:style>
        <p:txBody>
          <a:bodyPr lIns="90000" rIns="90000" tIns="46800" bIns="46800" anchor="ctr">
            <a:noAutofit/>
          </a:bodyPr>
          <a:p>
            <a:pPr>
              <a:lnSpc>
                <a:spcPct val="100000"/>
              </a:lnSpc>
              <a:tabLst>
                <a:tab algn="l" pos="0"/>
              </a:tabLst>
            </a:pPr>
            <a:endParaRPr b="0" lang="en-US" sz="1400" spc="-1" strike="noStrike">
              <a:solidFill>
                <a:srgbClr val="000000"/>
              </a:solidFill>
              <a:latin typeface="Arial"/>
              <a:ea typeface="DejaVu Sans"/>
            </a:endParaRPr>
          </a:p>
        </p:txBody>
      </p:sp>
      <p:pic>
        <p:nvPicPr>
          <p:cNvPr id="2082" name="Google Shape;2096;p66" descr=""/>
          <p:cNvPicPr/>
          <p:nvPr/>
        </p:nvPicPr>
        <p:blipFill>
          <a:blip r:embed="rId2"/>
          <a:stretch/>
        </p:blipFill>
        <p:spPr>
          <a:xfrm>
            <a:off x="4332240" y="2411280"/>
            <a:ext cx="998280" cy="1384200"/>
          </a:xfrm>
          <a:prstGeom prst="rect">
            <a:avLst/>
          </a:prstGeom>
          <a:ln w="28575">
            <a:solidFill>
              <a:srgbClr val="66b888"/>
            </a:solidFill>
            <a:round/>
          </a:ln>
        </p:spPr>
      </p:pic>
      <p:pic>
        <p:nvPicPr>
          <p:cNvPr id="2083" name="Google Shape;2097;p66" descr=""/>
          <p:cNvPicPr/>
          <p:nvPr/>
        </p:nvPicPr>
        <p:blipFill>
          <a:blip r:embed="rId3"/>
          <a:stretch/>
        </p:blipFill>
        <p:spPr>
          <a:xfrm>
            <a:off x="7727040" y="2550600"/>
            <a:ext cx="756360" cy="1244880"/>
          </a:xfrm>
          <a:prstGeom prst="rect">
            <a:avLst/>
          </a:prstGeom>
          <a:ln w="28575">
            <a:solidFill>
              <a:srgbClr val="fbbf60"/>
            </a:solidFill>
            <a:round/>
          </a:ln>
        </p:spPr>
      </p:pic>
      <p:grpSp>
        <p:nvGrpSpPr>
          <p:cNvPr id="2084" name="Google Shape;2098;p66"/>
          <p:cNvGrpSpPr/>
          <p:nvPr/>
        </p:nvGrpSpPr>
        <p:grpSpPr>
          <a:xfrm>
            <a:off x="5229000" y="2666880"/>
            <a:ext cx="1384560" cy="1662480"/>
            <a:chOff x="5229000" y="2666880"/>
            <a:chExt cx="1384560" cy="1662480"/>
          </a:xfrm>
        </p:grpSpPr>
        <p:grpSp>
          <p:nvGrpSpPr>
            <p:cNvPr id="2085" name="Google Shape;2099;p66"/>
            <p:cNvGrpSpPr/>
            <p:nvPr/>
          </p:nvGrpSpPr>
          <p:grpSpPr>
            <a:xfrm>
              <a:off x="5229000" y="2666880"/>
              <a:ext cx="1384560" cy="1662480"/>
              <a:chOff x="5229000" y="2666880"/>
              <a:chExt cx="1384560" cy="1662480"/>
            </a:xfrm>
          </p:grpSpPr>
          <p:sp>
            <p:nvSpPr>
              <p:cNvPr id="2086" name="Google Shape;2100;p66"/>
              <p:cNvSpPr/>
              <p:nvPr/>
            </p:nvSpPr>
            <p:spPr>
              <a:xfrm>
                <a:off x="5229000" y="2666880"/>
                <a:ext cx="1384560" cy="1662480"/>
              </a:xfrm>
              <a:custGeom>
                <a:avLst/>
                <a:gdLst>
                  <a:gd name="textAreaLeft" fmla="*/ 0 w 1384560"/>
                  <a:gd name="textAreaRight" fmla="*/ 1385640 w 1384560"/>
                  <a:gd name="textAreaTop" fmla="*/ 0 h 1662480"/>
                  <a:gd name="textAreaBottom" fmla="*/ 1663560 h 1662480"/>
                </a:gdLst>
                <a:ahLst/>
                <a:rect l="textAreaLeft" t="textAreaTop" r="textAreaRight" b="textAreaBottom"/>
                <a:pathLst>
                  <a:path w="61211" h="87291">
                    <a:moveTo>
                      <a:pt x="30843" y="0"/>
                    </a:moveTo>
                    <a:cubicBezTo>
                      <a:pt x="30043" y="0"/>
                      <a:pt x="29293" y="545"/>
                      <a:pt x="28721" y="1090"/>
                    </a:cubicBezTo>
                    <a:cubicBezTo>
                      <a:pt x="26152" y="3491"/>
                      <a:pt x="24585" y="7027"/>
                      <a:pt x="21482" y="8662"/>
                    </a:cubicBezTo>
                    <a:cubicBezTo>
                      <a:pt x="21349" y="7494"/>
                      <a:pt x="21816" y="6360"/>
                      <a:pt x="21983" y="5193"/>
                    </a:cubicBezTo>
                    <a:cubicBezTo>
                      <a:pt x="22238" y="3376"/>
                      <a:pt x="20984" y="1874"/>
                      <a:pt x="19407" y="1874"/>
                    </a:cubicBezTo>
                    <a:cubicBezTo>
                      <a:pt x="18928" y="1874"/>
                      <a:pt x="18419" y="2013"/>
                      <a:pt x="17913" y="2324"/>
                    </a:cubicBezTo>
                    <a:cubicBezTo>
                      <a:pt x="16579" y="3158"/>
                      <a:pt x="15712" y="4826"/>
                      <a:pt x="15511" y="6360"/>
                    </a:cubicBezTo>
                    <a:cubicBezTo>
                      <a:pt x="15411" y="7194"/>
                      <a:pt x="15411" y="8028"/>
                      <a:pt x="14677" y="8528"/>
                    </a:cubicBezTo>
                    <a:cubicBezTo>
                      <a:pt x="14010" y="8962"/>
                      <a:pt x="13143" y="9029"/>
                      <a:pt x="12409" y="9329"/>
                    </a:cubicBezTo>
                    <a:cubicBezTo>
                      <a:pt x="12209" y="9429"/>
                      <a:pt x="11909" y="9496"/>
                      <a:pt x="11842" y="9763"/>
                    </a:cubicBezTo>
                    <a:cubicBezTo>
                      <a:pt x="11742" y="9963"/>
                      <a:pt x="11842" y="10263"/>
                      <a:pt x="11976" y="10496"/>
                    </a:cubicBezTo>
                    <a:cubicBezTo>
                      <a:pt x="12876" y="12364"/>
                      <a:pt x="22983" y="17868"/>
                      <a:pt x="24918" y="22805"/>
                    </a:cubicBezTo>
                    <a:lnTo>
                      <a:pt x="22750" y="23873"/>
                    </a:lnTo>
                    <a:cubicBezTo>
                      <a:pt x="15044" y="29110"/>
                      <a:pt x="8840" y="36615"/>
                      <a:pt x="5071" y="45288"/>
                    </a:cubicBezTo>
                    <a:cubicBezTo>
                      <a:pt x="1335" y="53961"/>
                      <a:pt x="0" y="63768"/>
                      <a:pt x="1335" y="73141"/>
                    </a:cubicBezTo>
                    <a:cubicBezTo>
                      <a:pt x="1568" y="74976"/>
                      <a:pt x="1968" y="76710"/>
                      <a:pt x="2302" y="78512"/>
                    </a:cubicBezTo>
                    <a:cubicBezTo>
                      <a:pt x="2669" y="80447"/>
                      <a:pt x="2836" y="82848"/>
                      <a:pt x="1201" y="83849"/>
                    </a:cubicBezTo>
                    <a:cubicBezTo>
                      <a:pt x="1824" y="84305"/>
                      <a:pt x="2532" y="84449"/>
                      <a:pt x="3284" y="84449"/>
                    </a:cubicBezTo>
                    <a:cubicBezTo>
                      <a:pt x="4588" y="84449"/>
                      <a:pt x="6026" y="84015"/>
                      <a:pt x="7385" y="84015"/>
                    </a:cubicBezTo>
                    <a:cubicBezTo>
                      <a:pt x="7594" y="84015"/>
                      <a:pt x="7801" y="84025"/>
                      <a:pt x="8006" y="84049"/>
                    </a:cubicBezTo>
                    <a:cubicBezTo>
                      <a:pt x="8933" y="84169"/>
                      <a:pt x="9994" y="84985"/>
                      <a:pt x="10924" y="84985"/>
                    </a:cubicBezTo>
                    <a:cubicBezTo>
                      <a:pt x="11032" y="84985"/>
                      <a:pt x="11138" y="84974"/>
                      <a:pt x="11242" y="84950"/>
                    </a:cubicBezTo>
                    <a:cubicBezTo>
                      <a:pt x="11537" y="84871"/>
                      <a:pt x="11855" y="84837"/>
                      <a:pt x="12188" y="84837"/>
                    </a:cubicBezTo>
                    <a:cubicBezTo>
                      <a:pt x="14259" y="84837"/>
                      <a:pt x="16937" y="86168"/>
                      <a:pt x="18747" y="86484"/>
                    </a:cubicBezTo>
                    <a:cubicBezTo>
                      <a:pt x="21582" y="86985"/>
                      <a:pt x="24518" y="87218"/>
                      <a:pt x="27387" y="87285"/>
                    </a:cubicBezTo>
                    <a:cubicBezTo>
                      <a:pt x="27698" y="87288"/>
                      <a:pt x="28009" y="87290"/>
                      <a:pt x="28320" y="87290"/>
                    </a:cubicBezTo>
                    <a:cubicBezTo>
                      <a:pt x="33773" y="87290"/>
                      <a:pt x="39169" y="86750"/>
                      <a:pt x="44565" y="86151"/>
                    </a:cubicBezTo>
                    <a:cubicBezTo>
                      <a:pt x="46433" y="85984"/>
                      <a:pt x="48335" y="85784"/>
                      <a:pt x="50069" y="85117"/>
                    </a:cubicBezTo>
                    <a:cubicBezTo>
                      <a:pt x="51103" y="84716"/>
                      <a:pt x="52104" y="84183"/>
                      <a:pt x="53205" y="84049"/>
                    </a:cubicBezTo>
                    <a:cubicBezTo>
                      <a:pt x="53405" y="84026"/>
                      <a:pt x="53608" y="84016"/>
                      <a:pt x="53812" y="84016"/>
                    </a:cubicBezTo>
                    <a:cubicBezTo>
                      <a:pt x="55172" y="84016"/>
                      <a:pt x="56604" y="84464"/>
                      <a:pt x="57912" y="84464"/>
                    </a:cubicBezTo>
                    <a:cubicBezTo>
                      <a:pt x="58664" y="84464"/>
                      <a:pt x="59376" y="84316"/>
                      <a:pt x="60010" y="83849"/>
                    </a:cubicBezTo>
                    <a:cubicBezTo>
                      <a:pt x="58375" y="82848"/>
                      <a:pt x="58542" y="80447"/>
                      <a:pt x="58909" y="78512"/>
                    </a:cubicBezTo>
                    <a:cubicBezTo>
                      <a:pt x="59243" y="76710"/>
                      <a:pt x="59643" y="74943"/>
                      <a:pt x="59876" y="73141"/>
                    </a:cubicBezTo>
                    <a:cubicBezTo>
                      <a:pt x="61211" y="63701"/>
                      <a:pt x="60410" y="53694"/>
                      <a:pt x="56140" y="45288"/>
                    </a:cubicBezTo>
                    <a:cubicBezTo>
                      <a:pt x="48735" y="30878"/>
                      <a:pt x="35893" y="23906"/>
                      <a:pt x="35893" y="23839"/>
                    </a:cubicBezTo>
                    <a:cubicBezTo>
                      <a:pt x="35059" y="21104"/>
                      <a:pt x="37093" y="18302"/>
                      <a:pt x="39095" y="16234"/>
                    </a:cubicBezTo>
                    <a:cubicBezTo>
                      <a:pt x="41663" y="13565"/>
                      <a:pt x="44365" y="10997"/>
                      <a:pt x="47234" y="8662"/>
                    </a:cubicBezTo>
                    <a:cubicBezTo>
                      <a:pt x="46856" y="8463"/>
                      <a:pt x="46468" y="8384"/>
                      <a:pt x="46072" y="8384"/>
                    </a:cubicBezTo>
                    <a:cubicBezTo>
                      <a:pt x="44513" y="8384"/>
                      <a:pt x="42835" y="9613"/>
                      <a:pt x="41166" y="9613"/>
                    </a:cubicBezTo>
                    <a:cubicBezTo>
                      <a:pt x="41054" y="9613"/>
                      <a:pt x="40942" y="9608"/>
                      <a:pt x="40829" y="9596"/>
                    </a:cubicBezTo>
                    <a:cubicBezTo>
                      <a:pt x="39996" y="9496"/>
                      <a:pt x="39195" y="8995"/>
                      <a:pt x="38494" y="8495"/>
                    </a:cubicBezTo>
                    <a:cubicBezTo>
                      <a:pt x="36159" y="6794"/>
                      <a:pt x="34225" y="4492"/>
                      <a:pt x="32924" y="1890"/>
                    </a:cubicBezTo>
                    <a:cubicBezTo>
                      <a:pt x="32557" y="1123"/>
                      <a:pt x="32257" y="356"/>
                      <a:pt x="31389" y="89"/>
                    </a:cubicBezTo>
                    <a:cubicBezTo>
                      <a:pt x="31206" y="28"/>
                      <a:pt x="31023" y="0"/>
                      <a:pt x="30843" y="0"/>
                    </a:cubicBezTo>
                    <a:close/>
                  </a:path>
                </a:pathLst>
              </a:custGeom>
              <a:solidFill>
                <a:schemeClr val="l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087" name="Google Shape;2101;p66"/>
              <p:cNvSpPr/>
              <p:nvPr/>
            </p:nvSpPr>
            <p:spPr>
              <a:xfrm>
                <a:off x="5495400" y="2836800"/>
                <a:ext cx="309240" cy="260280"/>
              </a:xfrm>
              <a:custGeom>
                <a:avLst/>
                <a:gdLst>
                  <a:gd name="textAreaLeft" fmla="*/ 0 w 309240"/>
                  <a:gd name="textAreaRight" fmla="*/ 310320 w 309240"/>
                  <a:gd name="textAreaTop" fmla="*/ 0 h 260280"/>
                  <a:gd name="textAreaBottom" fmla="*/ 261360 h 260280"/>
                </a:gdLst>
                <a:ahLst/>
                <a:rect l="textAreaLeft" t="textAreaTop" r="textAreaRight" b="textAreaBottom"/>
                <a:pathLst>
                  <a:path w="13711" h="13711">
                    <a:moveTo>
                      <a:pt x="2002" y="1"/>
                    </a:moveTo>
                    <a:lnTo>
                      <a:pt x="2002" y="1"/>
                    </a:lnTo>
                    <a:cubicBezTo>
                      <a:pt x="1535" y="134"/>
                      <a:pt x="1101" y="234"/>
                      <a:pt x="701" y="368"/>
                    </a:cubicBezTo>
                    <a:cubicBezTo>
                      <a:pt x="434" y="468"/>
                      <a:pt x="201" y="568"/>
                      <a:pt x="100" y="801"/>
                    </a:cubicBezTo>
                    <a:cubicBezTo>
                      <a:pt x="0" y="1035"/>
                      <a:pt x="100" y="1335"/>
                      <a:pt x="234" y="1535"/>
                    </a:cubicBezTo>
                    <a:cubicBezTo>
                      <a:pt x="1101" y="3470"/>
                      <a:pt x="10908" y="8807"/>
                      <a:pt x="13076" y="13710"/>
                    </a:cubicBezTo>
                    <a:cubicBezTo>
                      <a:pt x="13277" y="13644"/>
                      <a:pt x="13477" y="13577"/>
                      <a:pt x="13710" y="13510"/>
                    </a:cubicBezTo>
                    <a:cubicBezTo>
                      <a:pt x="13677" y="13344"/>
                      <a:pt x="13677" y="13177"/>
                      <a:pt x="13610" y="13010"/>
                    </a:cubicBezTo>
                    <a:cubicBezTo>
                      <a:pt x="13543" y="12510"/>
                      <a:pt x="13243" y="11876"/>
                      <a:pt x="13010" y="11476"/>
                    </a:cubicBezTo>
                    <a:cubicBezTo>
                      <a:pt x="12409" y="10375"/>
                      <a:pt x="11575" y="9407"/>
                      <a:pt x="10675" y="8573"/>
                    </a:cubicBezTo>
                    <a:cubicBezTo>
                      <a:pt x="9040" y="7072"/>
                      <a:pt x="7172" y="5705"/>
                      <a:pt x="5271" y="4504"/>
                    </a:cubicBezTo>
                    <a:cubicBezTo>
                      <a:pt x="4070" y="3737"/>
                      <a:pt x="2035" y="3070"/>
                      <a:pt x="1368" y="1735"/>
                    </a:cubicBezTo>
                    <a:cubicBezTo>
                      <a:pt x="934" y="901"/>
                      <a:pt x="1435" y="468"/>
                      <a:pt x="2002" y="1"/>
                    </a:cubicBezTo>
                    <a:close/>
                  </a:path>
                </a:pathLst>
              </a:custGeom>
              <a:solidFill>
                <a:schemeClr val="lt2"/>
              </a:solidFill>
              <a:ln w="0">
                <a:noFill/>
              </a:ln>
            </p:spPr>
            <p:style>
              <a:lnRef idx="0"/>
              <a:fillRef idx="0"/>
              <a:effectRef idx="0"/>
              <a:fontRef idx="minor"/>
            </p:style>
            <p:txBody>
              <a:bodyPr lIns="90000" rIns="90000" tIns="261360" bIns="2613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088" name="Google Shape;2102;p66"/>
              <p:cNvSpPr/>
              <p:nvPr/>
            </p:nvSpPr>
            <p:spPr>
              <a:xfrm>
                <a:off x="5877720" y="2667600"/>
                <a:ext cx="94680" cy="458280"/>
              </a:xfrm>
              <a:custGeom>
                <a:avLst/>
                <a:gdLst>
                  <a:gd name="textAreaLeft" fmla="*/ 0 w 94680"/>
                  <a:gd name="textAreaRight" fmla="*/ 95760 w 94680"/>
                  <a:gd name="textAreaTop" fmla="*/ 0 h 458280"/>
                  <a:gd name="textAreaBottom" fmla="*/ 459360 h 458280"/>
                </a:gdLst>
                <a:ahLst/>
                <a:rect l="textAreaLeft" t="textAreaTop" r="textAreaRight" b="textAreaBottom"/>
                <a:pathLst>
                  <a:path w="4234" h="24107">
                    <a:moveTo>
                      <a:pt x="2138" y="1"/>
                    </a:moveTo>
                    <a:cubicBezTo>
                      <a:pt x="1337" y="1"/>
                      <a:pt x="587" y="545"/>
                      <a:pt x="15" y="1090"/>
                    </a:cubicBezTo>
                    <a:cubicBezTo>
                      <a:pt x="5" y="1101"/>
                      <a:pt x="1" y="1105"/>
                      <a:pt x="2" y="1105"/>
                    </a:cubicBezTo>
                    <a:cubicBezTo>
                      <a:pt x="18" y="1105"/>
                      <a:pt x="592" y="636"/>
                      <a:pt x="1017" y="636"/>
                    </a:cubicBezTo>
                    <a:cubicBezTo>
                      <a:pt x="1226" y="636"/>
                      <a:pt x="1398" y="750"/>
                      <a:pt x="1450" y="1090"/>
                    </a:cubicBezTo>
                    <a:cubicBezTo>
                      <a:pt x="1717" y="2725"/>
                      <a:pt x="1316" y="12598"/>
                      <a:pt x="1483" y="24107"/>
                    </a:cubicBezTo>
                    <a:cubicBezTo>
                      <a:pt x="2150" y="8062"/>
                      <a:pt x="2951" y="1924"/>
                      <a:pt x="2984" y="1424"/>
                    </a:cubicBezTo>
                    <a:cubicBezTo>
                      <a:pt x="2984" y="952"/>
                      <a:pt x="3080" y="783"/>
                      <a:pt x="3219" y="783"/>
                    </a:cubicBezTo>
                    <a:cubicBezTo>
                      <a:pt x="3577" y="783"/>
                      <a:pt x="4222" y="1921"/>
                      <a:pt x="4232" y="1921"/>
                    </a:cubicBezTo>
                    <a:cubicBezTo>
                      <a:pt x="4233" y="1921"/>
                      <a:pt x="4229" y="1911"/>
                      <a:pt x="4218" y="1891"/>
                    </a:cubicBezTo>
                    <a:cubicBezTo>
                      <a:pt x="3852" y="1123"/>
                      <a:pt x="3551" y="356"/>
                      <a:pt x="2684" y="89"/>
                    </a:cubicBezTo>
                    <a:cubicBezTo>
                      <a:pt x="2500" y="28"/>
                      <a:pt x="2318" y="1"/>
                      <a:pt x="2138" y="1"/>
                    </a:cubicBezTo>
                    <a:close/>
                  </a:path>
                </a:pathLst>
              </a:custGeom>
              <a:solidFill>
                <a:srgbClr val="2f97b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089" name="Google Shape;2103;p66"/>
              <p:cNvSpPr/>
              <p:nvPr/>
            </p:nvSpPr>
            <p:spPr>
              <a:xfrm>
                <a:off x="5995080" y="2826360"/>
                <a:ext cx="300960" cy="287640"/>
              </a:xfrm>
              <a:custGeom>
                <a:avLst/>
                <a:gdLst>
                  <a:gd name="textAreaLeft" fmla="*/ 0 w 300960"/>
                  <a:gd name="textAreaRight" fmla="*/ 302040 w 300960"/>
                  <a:gd name="textAreaTop" fmla="*/ 0 h 287640"/>
                  <a:gd name="textAreaBottom" fmla="*/ 288720 h 287640"/>
                </a:gdLst>
                <a:ahLst/>
                <a:rect l="textAreaLeft" t="textAreaTop" r="textAreaRight" b="textAreaBottom"/>
                <a:pathLst>
                  <a:path w="13344" h="15160">
                    <a:moveTo>
                      <a:pt x="12213" y="1"/>
                    </a:moveTo>
                    <a:cubicBezTo>
                      <a:pt x="10686" y="1"/>
                      <a:pt x="8980" y="1229"/>
                      <a:pt x="7301" y="1229"/>
                    </a:cubicBezTo>
                    <a:cubicBezTo>
                      <a:pt x="7202" y="1229"/>
                      <a:pt x="7104" y="1225"/>
                      <a:pt x="7006" y="1216"/>
                    </a:cubicBezTo>
                    <a:cubicBezTo>
                      <a:pt x="4804" y="3184"/>
                      <a:pt x="2669" y="5385"/>
                      <a:pt x="1368" y="8054"/>
                    </a:cubicBezTo>
                    <a:cubicBezTo>
                      <a:pt x="601" y="9755"/>
                      <a:pt x="1" y="11957"/>
                      <a:pt x="635" y="13825"/>
                    </a:cubicBezTo>
                    <a:cubicBezTo>
                      <a:pt x="868" y="14559"/>
                      <a:pt x="1335" y="14926"/>
                      <a:pt x="1902" y="15159"/>
                    </a:cubicBezTo>
                    <a:cubicBezTo>
                      <a:pt x="1302" y="12491"/>
                      <a:pt x="3236" y="9822"/>
                      <a:pt x="5205" y="7821"/>
                    </a:cubicBezTo>
                    <a:cubicBezTo>
                      <a:pt x="7740" y="5152"/>
                      <a:pt x="10508" y="2617"/>
                      <a:pt x="13344" y="282"/>
                    </a:cubicBezTo>
                    <a:cubicBezTo>
                      <a:pt x="12981" y="81"/>
                      <a:pt x="12603" y="1"/>
                      <a:pt x="12213" y="1"/>
                    </a:cubicBezTo>
                    <a:close/>
                  </a:path>
                </a:pathLst>
              </a:custGeom>
              <a:solidFill>
                <a:schemeClr val="lt2"/>
              </a:solidFill>
              <a:ln w="0">
                <a:noFill/>
              </a:ln>
            </p:spPr>
            <p:style>
              <a:lnRef idx="0"/>
              <a:fillRef idx="0"/>
              <a:effectRef idx="0"/>
              <a:fontRef idx="minor"/>
            </p:style>
            <p:txBody>
              <a:bodyPr lIns="90000" rIns="90000" tIns="288720" bIns="2887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090" name="Google Shape;2104;p66"/>
              <p:cNvSpPr/>
              <p:nvPr/>
            </p:nvSpPr>
            <p:spPr>
              <a:xfrm>
                <a:off x="5580000" y="2702520"/>
                <a:ext cx="263160" cy="408600"/>
              </a:xfrm>
              <a:custGeom>
                <a:avLst/>
                <a:gdLst>
                  <a:gd name="textAreaLeft" fmla="*/ 0 w 263160"/>
                  <a:gd name="textAreaRight" fmla="*/ 264240 w 263160"/>
                  <a:gd name="textAreaTop" fmla="*/ 0 h 408600"/>
                  <a:gd name="textAreaBottom" fmla="*/ 409680 h 408600"/>
                </a:gdLst>
                <a:ahLst/>
                <a:rect l="textAreaLeft" t="textAreaTop" r="textAreaRight" b="textAreaBottom"/>
                <a:pathLst>
                  <a:path w="11676" h="21499">
                    <a:moveTo>
                      <a:pt x="3938" y="0"/>
                    </a:moveTo>
                    <a:cubicBezTo>
                      <a:pt x="3460" y="0"/>
                      <a:pt x="2949" y="139"/>
                      <a:pt x="2435" y="450"/>
                    </a:cubicBezTo>
                    <a:cubicBezTo>
                      <a:pt x="1101" y="1284"/>
                      <a:pt x="167" y="2952"/>
                      <a:pt x="0" y="4486"/>
                    </a:cubicBezTo>
                    <a:cubicBezTo>
                      <a:pt x="0" y="4496"/>
                      <a:pt x="1" y="4501"/>
                      <a:pt x="3" y="4501"/>
                    </a:cubicBezTo>
                    <a:cubicBezTo>
                      <a:pt x="11" y="4501"/>
                      <a:pt x="44" y="4351"/>
                      <a:pt x="100" y="4153"/>
                    </a:cubicBezTo>
                    <a:cubicBezTo>
                      <a:pt x="234" y="3702"/>
                      <a:pt x="634" y="3477"/>
                      <a:pt x="1034" y="3477"/>
                    </a:cubicBezTo>
                    <a:cubicBezTo>
                      <a:pt x="1435" y="3477"/>
                      <a:pt x="1835" y="3702"/>
                      <a:pt x="1968" y="4153"/>
                    </a:cubicBezTo>
                    <a:cubicBezTo>
                      <a:pt x="4103" y="11458"/>
                      <a:pt x="11308" y="21031"/>
                      <a:pt x="11675" y="21498"/>
                    </a:cubicBezTo>
                    <a:cubicBezTo>
                      <a:pt x="11675" y="21465"/>
                      <a:pt x="6305" y="10891"/>
                      <a:pt x="5971" y="6788"/>
                    </a:cubicBezTo>
                    <a:cubicBezTo>
                      <a:pt x="5871" y="5620"/>
                      <a:pt x="6305" y="4486"/>
                      <a:pt x="6472" y="3319"/>
                    </a:cubicBezTo>
                    <a:cubicBezTo>
                      <a:pt x="6727" y="1502"/>
                      <a:pt x="5512" y="0"/>
                      <a:pt x="3938" y="0"/>
                    </a:cubicBezTo>
                    <a:close/>
                  </a:path>
                </a:pathLst>
              </a:custGeom>
              <a:solidFill>
                <a:srgbClr val="2f97b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091" name="Google Shape;2105;p66"/>
              <p:cNvSpPr/>
              <p:nvPr/>
            </p:nvSpPr>
            <p:spPr>
              <a:xfrm>
                <a:off x="5745240" y="3077640"/>
                <a:ext cx="311400" cy="57600"/>
              </a:xfrm>
              <a:custGeom>
                <a:avLst/>
                <a:gdLst>
                  <a:gd name="textAreaLeft" fmla="*/ 0 w 311400"/>
                  <a:gd name="textAreaRight" fmla="*/ 312480 w 311400"/>
                  <a:gd name="textAreaTop" fmla="*/ 0 h 57600"/>
                  <a:gd name="textAreaBottom" fmla="*/ 58680 h 57600"/>
                </a:gdLst>
                <a:ahLst/>
                <a:rect l="textAreaLeft" t="textAreaTop" r="textAreaRight" b="textAreaBottom"/>
                <a:pathLst>
                  <a:path w="13811" h="3077">
                    <a:moveTo>
                      <a:pt x="12815" y="0"/>
                    </a:moveTo>
                    <a:cubicBezTo>
                      <a:pt x="12757" y="0"/>
                      <a:pt x="12699" y="13"/>
                      <a:pt x="12643" y="41"/>
                    </a:cubicBezTo>
                    <a:cubicBezTo>
                      <a:pt x="10842" y="742"/>
                      <a:pt x="8874" y="1042"/>
                      <a:pt x="6906" y="1042"/>
                    </a:cubicBezTo>
                    <a:cubicBezTo>
                      <a:pt x="4971" y="1042"/>
                      <a:pt x="2969" y="775"/>
                      <a:pt x="1168" y="141"/>
                    </a:cubicBezTo>
                    <a:cubicBezTo>
                      <a:pt x="1123" y="130"/>
                      <a:pt x="1079" y="125"/>
                      <a:pt x="1035" y="125"/>
                    </a:cubicBezTo>
                    <a:cubicBezTo>
                      <a:pt x="688" y="125"/>
                      <a:pt x="378" y="461"/>
                      <a:pt x="201" y="875"/>
                    </a:cubicBezTo>
                    <a:cubicBezTo>
                      <a:pt x="1" y="1309"/>
                      <a:pt x="34" y="1876"/>
                      <a:pt x="434" y="2076"/>
                    </a:cubicBezTo>
                    <a:cubicBezTo>
                      <a:pt x="2569" y="2810"/>
                      <a:pt x="4737" y="3077"/>
                      <a:pt x="6906" y="3077"/>
                    </a:cubicBezTo>
                    <a:cubicBezTo>
                      <a:pt x="9074" y="3044"/>
                      <a:pt x="11242" y="2743"/>
                      <a:pt x="13343" y="1909"/>
                    </a:cubicBezTo>
                    <a:cubicBezTo>
                      <a:pt x="13744" y="1709"/>
                      <a:pt x="13810" y="1176"/>
                      <a:pt x="13577" y="709"/>
                    </a:cubicBezTo>
                    <a:cubicBezTo>
                      <a:pt x="13410" y="320"/>
                      <a:pt x="13105" y="0"/>
                      <a:pt x="12815" y="0"/>
                    </a:cubicBezTo>
                    <a:close/>
                  </a:path>
                </a:pathLst>
              </a:custGeom>
              <a:solidFill>
                <a:schemeClr val="dk2"/>
              </a:solidFill>
              <a:ln w="0">
                <a:noFill/>
              </a:ln>
            </p:spPr>
            <p:style>
              <a:lnRef idx="0"/>
              <a:fillRef idx="0"/>
              <a:effectRef idx="0"/>
              <a:fontRef idx="minor"/>
            </p:style>
            <p:txBody>
              <a:bodyPr lIns="90000" rIns="90000" tIns="59040" bIns="5904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sp>
          <p:nvSpPr>
            <p:cNvPr id="2092" name="Google Shape;2106;p66"/>
            <p:cNvSpPr/>
            <p:nvPr/>
          </p:nvSpPr>
          <p:spPr>
            <a:xfrm>
              <a:off x="5715360" y="3445560"/>
              <a:ext cx="411840" cy="537840"/>
            </a:xfrm>
            <a:custGeom>
              <a:avLst/>
              <a:gdLst>
                <a:gd name="textAreaLeft" fmla="*/ 0 w 411840"/>
                <a:gd name="textAreaRight" fmla="*/ 412920 w 411840"/>
                <a:gd name="textAreaTop" fmla="*/ 0 h 537840"/>
                <a:gd name="textAreaBottom" fmla="*/ 538920 h 537840"/>
              </a:gdLst>
              <a:ahLst/>
              <a:rect l="textAreaLeft" t="textAreaTop" r="textAreaRight" b="textAreaBottom"/>
              <a:pathLst>
                <a:path w="27821" h="36327">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chemeClr val="dk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nvGrpSpPr>
          <p:cNvPr id="2093" name="Google Shape;2107;p66"/>
          <p:cNvGrpSpPr/>
          <p:nvPr/>
        </p:nvGrpSpPr>
        <p:grpSpPr>
          <a:xfrm>
            <a:off x="6767280" y="3933720"/>
            <a:ext cx="541800" cy="464760"/>
            <a:chOff x="6767280" y="3933720"/>
            <a:chExt cx="541800" cy="464760"/>
          </a:xfrm>
        </p:grpSpPr>
        <p:sp>
          <p:nvSpPr>
            <p:cNvPr id="2094" name="Google Shape;2108;p66"/>
            <p:cNvSpPr/>
            <p:nvPr/>
          </p:nvSpPr>
          <p:spPr>
            <a:xfrm>
              <a:off x="6767280" y="3933720"/>
              <a:ext cx="245160" cy="284040"/>
            </a:xfrm>
            <a:custGeom>
              <a:avLst/>
              <a:gdLst>
                <a:gd name="textAreaLeft" fmla="*/ 0 w 245160"/>
                <a:gd name="textAreaRight" fmla="*/ 246240 w 245160"/>
                <a:gd name="textAreaTop" fmla="*/ 0 h 284040"/>
                <a:gd name="textAreaBottom" fmla="*/ 285120 h 284040"/>
              </a:gdLst>
              <a:ahLst/>
              <a:rect l="textAreaLeft" t="textAreaTop" r="textAreaRight" b="textAreaBottom"/>
              <a:pathLst>
                <a:path w="6128" h="7092">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w="0">
              <a:noFill/>
            </a:ln>
          </p:spPr>
          <p:style>
            <a:lnRef idx="0"/>
            <a:fillRef idx="0"/>
            <a:effectRef idx="0"/>
            <a:fontRef idx="minor"/>
          </p:style>
          <p:txBody>
            <a:bodyPr lIns="90000" rIns="90000" tIns="285120" bIns="2851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2095" name="Google Shape;2109;p66"/>
            <p:cNvSpPr/>
            <p:nvPr/>
          </p:nvSpPr>
          <p:spPr>
            <a:xfrm>
              <a:off x="7153920" y="4218840"/>
              <a:ext cx="155160" cy="179640"/>
            </a:xfrm>
            <a:custGeom>
              <a:avLst/>
              <a:gdLst>
                <a:gd name="textAreaLeft" fmla="*/ 0 w 155160"/>
                <a:gd name="textAreaRight" fmla="*/ 156240 w 155160"/>
                <a:gd name="textAreaTop" fmla="*/ 0 h 179640"/>
                <a:gd name="textAreaBottom" fmla="*/ 180720 h 179640"/>
              </a:gdLst>
              <a:ahLst/>
              <a:rect l="textAreaLeft" t="textAreaTop" r="textAreaRight" b="textAreaBottom"/>
              <a:pathLst>
                <a:path w="3884" h="4495">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w="0">
              <a:noFill/>
            </a:ln>
          </p:spPr>
          <p:style>
            <a:lnRef idx="0"/>
            <a:fillRef idx="0"/>
            <a:effectRef idx="0"/>
            <a:fontRef idx="minor"/>
          </p:style>
          <p:txBody>
            <a:bodyPr lIns="90000" rIns="90000" tIns="180720" bIns="18072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sp>
        <p:nvSpPr>
          <p:cNvPr id="2096" name="Google Shape;2114;p 1"/>
          <p:cNvSpPr/>
          <p:nvPr/>
        </p:nvSpPr>
        <p:spPr>
          <a:xfrm>
            <a:off x="228600" y="1294920"/>
            <a:ext cx="4799880" cy="1218960"/>
          </a:xfrm>
          <a:prstGeom prst="rect">
            <a:avLst/>
          </a:prstGeom>
          <a:noFill/>
          <a:ln w="0">
            <a:noFill/>
          </a:ln>
        </p:spPr>
        <p:style>
          <a:lnRef idx="0"/>
          <a:fillRef idx="0"/>
          <a:effectRef idx="0"/>
          <a:fontRef idx="minor"/>
        </p:style>
        <p:txBody>
          <a:bodyPr lIns="90000" rIns="90000" tIns="91440" bIns="91440" anchor="ctr">
            <a:noAutofit/>
          </a:bodyPr>
          <a:p>
            <a:pPr algn="r">
              <a:lnSpc>
                <a:spcPct val="100000"/>
              </a:lnSpc>
              <a:tabLst>
                <a:tab algn="l" pos="0"/>
              </a:tabLst>
            </a:pPr>
            <a:r>
              <a:rPr b="0" lang="en" sz="8000" spc="-1" strike="noStrike">
                <a:solidFill>
                  <a:schemeClr val="lt2"/>
                </a:solidFill>
                <a:latin typeface="Chewy"/>
                <a:ea typeface="Chewy"/>
              </a:rPr>
              <a:t>THANKS!</a:t>
            </a:r>
            <a:endParaRPr b="0" lang="en-US" sz="8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5" name="PlaceHolder 1"/>
          <p:cNvSpPr>
            <a:spLocks noGrp="1"/>
          </p:cNvSpPr>
          <p:nvPr>
            <p:ph/>
          </p:nvPr>
        </p:nvSpPr>
        <p:spPr>
          <a:xfrm>
            <a:off x="713160" y="1152360"/>
            <a:ext cx="7716600" cy="3445920"/>
          </a:xfrm>
          <a:prstGeom prst="rect">
            <a:avLst/>
          </a:prstGeom>
          <a:noFill/>
          <a:ln w="0">
            <a:noFill/>
          </a:ln>
        </p:spPr>
        <p:txBody>
          <a:bodyPr lIns="0" rIns="0" tIns="91440" bIns="91440" anchor="t">
            <a:noAutofit/>
          </a:bodyPr>
          <a:p>
            <a:pPr indent="0">
              <a:lnSpc>
                <a:spcPct val="200000"/>
              </a:lnSpc>
              <a:buNone/>
              <a:tabLst>
                <a:tab algn="l" pos="0"/>
              </a:tabLst>
            </a:pPr>
            <a:endParaRPr b="0" lang="en-US" sz="1200" spc="-1" strike="noStrike">
              <a:solidFill>
                <a:srgbClr val="000000"/>
              </a:solidFill>
              <a:latin typeface="Arial"/>
            </a:endParaRPr>
          </a:p>
          <a:p>
            <a:pPr marL="457200" indent="-304920">
              <a:lnSpc>
                <a:spcPct val="200000"/>
              </a:lnSpc>
              <a:buClr>
                <a:srgbClr val="fbbf60"/>
              </a:buClr>
              <a:buFont typeface="Ubuntu"/>
              <a:buAutoNum type="arabicPeriod"/>
              <a:tabLst>
                <a:tab algn="l" pos="0"/>
              </a:tabLst>
            </a:pPr>
            <a:r>
              <a:rPr b="0" lang="en" sz="1400" spc="-1" strike="noStrike">
                <a:solidFill>
                  <a:srgbClr val="000000"/>
                </a:solidFill>
                <a:latin typeface="Ubuntu"/>
                <a:ea typeface="Ubuntu"/>
              </a:rPr>
              <a:t>Introduction </a:t>
            </a:r>
            <a:endParaRPr b="0" lang="en-US" sz="1400" spc="-1" strike="noStrike">
              <a:solidFill>
                <a:srgbClr val="000000"/>
              </a:solidFill>
              <a:latin typeface="Arial"/>
            </a:endParaRPr>
          </a:p>
          <a:p>
            <a:pPr marL="457200" indent="-304920">
              <a:lnSpc>
                <a:spcPct val="200000"/>
              </a:lnSpc>
              <a:buClr>
                <a:srgbClr val="fbbf60"/>
              </a:buClr>
              <a:buFont typeface="Ubuntu"/>
              <a:buAutoNum type="arabicPeriod"/>
              <a:tabLst>
                <a:tab algn="l" pos="0"/>
              </a:tabLst>
            </a:pPr>
            <a:r>
              <a:rPr b="0" lang="en" sz="1400" spc="-1" strike="noStrike">
                <a:solidFill>
                  <a:srgbClr val="000000"/>
                </a:solidFill>
                <a:latin typeface="Ubuntu"/>
                <a:ea typeface="Ubuntu"/>
              </a:rPr>
              <a:t>Motivation</a:t>
            </a:r>
            <a:endParaRPr b="0" lang="en-US" sz="1400" spc="-1" strike="noStrike">
              <a:solidFill>
                <a:srgbClr val="000000"/>
              </a:solidFill>
              <a:latin typeface="Arial"/>
            </a:endParaRPr>
          </a:p>
          <a:p>
            <a:pPr marL="457200" indent="-304920">
              <a:lnSpc>
                <a:spcPct val="200000"/>
              </a:lnSpc>
              <a:buClr>
                <a:srgbClr val="fbbf60"/>
              </a:buClr>
              <a:buFont typeface="Ubuntu"/>
              <a:buAutoNum type="arabicPeriod"/>
              <a:tabLst>
                <a:tab algn="l" pos="0"/>
              </a:tabLst>
            </a:pPr>
            <a:r>
              <a:rPr b="0" lang="en" sz="1400" spc="-1" strike="noStrike">
                <a:solidFill>
                  <a:srgbClr val="000000"/>
                </a:solidFill>
                <a:latin typeface="Ubuntu"/>
                <a:ea typeface="Ubuntu"/>
              </a:rPr>
              <a:t>Data cleaning and visulization</a:t>
            </a:r>
            <a:endParaRPr b="0" lang="en-US" sz="1400" spc="-1" strike="noStrike">
              <a:solidFill>
                <a:srgbClr val="000000"/>
              </a:solidFill>
              <a:latin typeface="Arial"/>
            </a:endParaRPr>
          </a:p>
          <a:p>
            <a:pPr marL="457200" indent="-304920">
              <a:lnSpc>
                <a:spcPct val="200000"/>
              </a:lnSpc>
              <a:buClr>
                <a:srgbClr val="fbbf60"/>
              </a:buClr>
              <a:buFont typeface="Ubuntu"/>
              <a:buAutoNum type="arabicPeriod"/>
              <a:tabLst>
                <a:tab algn="l" pos="0"/>
              </a:tabLst>
            </a:pPr>
            <a:r>
              <a:rPr b="0" lang="en" sz="1400" spc="-1" strike="noStrike">
                <a:solidFill>
                  <a:srgbClr val="000000"/>
                </a:solidFill>
                <a:latin typeface="Ubuntu"/>
                <a:ea typeface="Ubuntu"/>
              </a:rPr>
              <a:t>Requirements for implementation </a:t>
            </a:r>
            <a:endParaRPr b="0" lang="en-US" sz="1400" spc="-1" strike="noStrike">
              <a:solidFill>
                <a:srgbClr val="000000"/>
              </a:solidFill>
              <a:latin typeface="Arial"/>
            </a:endParaRPr>
          </a:p>
          <a:p>
            <a:pPr marL="457200" indent="-304920">
              <a:lnSpc>
                <a:spcPct val="200000"/>
              </a:lnSpc>
              <a:buClr>
                <a:srgbClr val="fbbf60"/>
              </a:buClr>
              <a:buFont typeface="Ubuntu"/>
              <a:buAutoNum type="arabicPeriod"/>
              <a:tabLst>
                <a:tab algn="l" pos="0"/>
              </a:tabLst>
            </a:pPr>
            <a:r>
              <a:rPr b="0" lang="en" sz="1400" spc="-1" strike="noStrike">
                <a:solidFill>
                  <a:schemeClr val="accent3"/>
                </a:solidFill>
                <a:latin typeface="Ubuntu"/>
                <a:ea typeface="Ubuntu"/>
              </a:rPr>
              <a:t>Insights </a:t>
            </a:r>
            <a:endParaRPr b="0" lang="en-US" sz="1400" spc="-1" strike="noStrike">
              <a:solidFill>
                <a:srgbClr val="000000"/>
              </a:solidFill>
              <a:latin typeface="Arial"/>
            </a:endParaRPr>
          </a:p>
          <a:p>
            <a:pPr marL="457200" indent="-304920">
              <a:lnSpc>
                <a:spcPct val="200000"/>
              </a:lnSpc>
              <a:buClr>
                <a:srgbClr val="fbbf60"/>
              </a:buClr>
              <a:buFont typeface="Ubuntu"/>
              <a:buAutoNum type="arabicPeriod"/>
              <a:tabLst>
                <a:tab algn="l" pos="0"/>
              </a:tabLst>
            </a:pPr>
            <a:r>
              <a:rPr b="0" lang="en" sz="1400" spc="-1" strike="noStrike">
                <a:solidFill>
                  <a:schemeClr val="accent3"/>
                </a:solidFill>
                <a:latin typeface="Ubuntu"/>
                <a:ea typeface="Ubuntu"/>
              </a:rPr>
              <a:t>Recommendations</a:t>
            </a:r>
            <a:endParaRPr b="0" lang="en-US" sz="1400" spc="-1" strike="noStrike">
              <a:solidFill>
                <a:srgbClr val="000000"/>
              </a:solidFill>
              <a:latin typeface="Arial"/>
            </a:endParaRPr>
          </a:p>
          <a:p>
            <a:pPr marL="457200" indent="-304920">
              <a:lnSpc>
                <a:spcPct val="200000"/>
              </a:lnSpc>
              <a:buClr>
                <a:srgbClr val="fbbf60"/>
              </a:buClr>
              <a:buFont typeface="Ubuntu"/>
              <a:buAutoNum type="arabicPeriod"/>
              <a:tabLst>
                <a:tab algn="l" pos="0"/>
              </a:tabLst>
            </a:pPr>
            <a:r>
              <a:rPr b="0" lang="en" sz="1400" spc="-1" strike="noStrike">
                <a:solidFill>
                  <a:schemeClr val="accent3"/>
                </a:solidFill>
                <a:latin typeface="Ubuntu"/>
                <a:ea typeface="Ubuntu"/>
              </a:rPr>
              <a:t>Conclusion</a:t>
            </a:r>
            <a:r>
              <a:rPr b="0" lang="en" sz="1200" spc="-1" strike="noStrike">
                <a:solidFill>
                  <a:schemeClr val="accent3"/>
                </a:solidFill>
                <a:latin typeface="Ubuntu"/>
                <a:ea typeface="Ubuntu"/>
              </a:rPr>
              <a:t>  </a:t>
            </a:r>
            <a:endParaRPr b="0" lang="en-US" sz="1200" spc="-1" strike="noStrike">
              <a:solidFill>
                <a:srgbClr val="000000"/>
              </a:solidFill>
              <a:latin typeface="Arial"/>
            </a:endParaRPr>
          </a:p>
        </p:txBody>
      </p:sp>
      <p:sp>
        <p:nvSpPr>
          <p:cNvPr id="946" name="PlaceHolder 2"/>
          <p:cNvSpPr>
            <a:spLocks noGrp="1"/>
          </p:cNvSpPr>
          <p:nvPr>
            <p:ph type="title"/>
          </p:nvPr>
        </p:nvSpPr>
        <p:spPr>
          <a:xfrm>
            <a:off x="914400" y="457200"/>
            <a:ext cx="2257920" cy="571680"/>
          </a:xfrm>
          <a:prstGeom prst="rect">
            <a:avLst/>
          </a:prstGeom>
          <a:noFill/>
          <a:ln w="0">
            <a:noFill/>
          </a:ln>
        </p:spPr>
        <p:txBody>
          <a:bodyPr lIns="0" rIns="0" tIns="91440" bIns="91440" anchor="t">
            <a:noAutofit/>
          </a:bodyPr>
          <a:p>
            <a:pPr indent="0">
              <a:lnSpc>
                <a:spcPct val="100000"/>
              </a:lnSpc>
              <a:buNone/>
              <a:tabLst>
                <a:tab algn="l" pos="0"/>
              </a:tabLst>
            </a:pPr>
            <a:r>
              <a:rPr b="0" lang="en" sz="3000" spc="-1" strike="noStrike">
                <a:solidFill>
                  <a:schemeClr val="lt2"/>
                </a:solidFill>
                <a:latin typeface="Chewy"/>
                <a:ea typeface="Chewy"/>
              </a:rPr>
              <a:t>Agenda</a:t>
            </a:r>
            <a:endParaRPr b="0" lang="en-US" sz="3000" spc="-1" strike="noStrike">
              <a:solidFill>
                <a:srgbClr val="000000"/>
              </a:solidFill>
              <a:latin typeface="Arial"/>
            </a:endParaRPr>
          </a:p>
        </p:txBody>
      </p:sp>
      <p:grpSp>
        <p:nvGrpSpPr>
          <p:cNvPr id="947" name="Google Shape;735;p 1"/>
          <p:cNvGrpSpPr/>
          <p:nvPr/>
        </p:nvGrpSpPr>
        <p:grpSpPr>
          <a:xfrm>
            <a:off x="4890960" y="3515400"/>
            <a:ext cx="2601720" cy="1082880"/>
            <a:chOff x="4890960" y="3515400"/>
            <a:chExt cx="2601720" cy="1082880"/>
          </a:xfrm>
        </p:grpSpPr>
        <p:grpSp>
          <p:nvGrpSpPr>
            <p:cNvPr id="948" name="Google Shape;736;p 1"/>
            <p:cNvGrpSpPr/>
            <p:nvPr/>
          </p:nvGrpSpPr>
          <p:grpSpPr>
            <a:xfrm>
              <a:off x="4890960" y="3515400"/>
              <a:ext cx="1186920" cy="1082880"/>
              <a:chOff x="4890960" y="3515400"/>
              <a:chExt cx="1186920" cy="1082880"/>
            </a:xfrm>
          </p:grpSpPr>
          <p:sp>
            <p:nvSpPr>
              <p:cNvPr id="949" name="Google Shape;737;p 1"/>
              <p:cNvSpPr/>
              <p:nvPr/>
            </p:nvSpPr>
            <p:spPr>
              <a:xfrm flipH="1">
                <a:off x="4994280" y="3515400"/>
                <a:ext cx="1083600" cy="1082880"/>
              </a:xfrm>
              <a:custGeom>
                <a:avLst/>
                <a:gdLst>
                  <a:gd name="textAreaLeft" fmla="*/ 720 w 1083600"/>
                  <a:gd name="textAreaRight" fmla="*/ 1085400 w 1083600"/>
                  <a:gd name="textAreaTop" fmla="*/ 0 h 1082880"/>
                  <a:gd name="textAreaBottom" fmla="*/ 1083960 h 1082880"/>
                </a:gdLst>
                <a:ahLst/>
                <a:rect l="textAreaLeft" t="textAreaTop" r="textAreaRight" b="textAreaBottom"/>
                <a:pathLst>
                  <a:path w="60210" h="60177">
                    <a:moveTo>
                      <a:pt x="30055" y="0"/>
                    </a:moveTo>
                    <a:cubicBezTo>
                      <a:pt x="18347" y="0"/>
                      <a:pt x="8206" y="6672"/>
                      <a:pt x="3236" y="16479"/>
                    </a:cubicBezTo>
                    <a:cubicBezTo>
                      <a:pt x="1168" y="20548"/>
                      <a:pt x="0" y="25185"/>
                      <a:pt x="0" y="30089"/>
                    </a:cubicBezTo>
                    <a:cubicBezTo>
                      <a:pt x="0" y="32557"/>
                      <a:pt x="267" y="34925"/>
                      <a:pt x="868" y="37227"/>
                    </a:cubicBezTo>
                    <a:cubicBezTo>
                      <a:pt x="1335" y="39195"/>
                      <a:pt x="2035" y="41097"/>
                      <a:pt x="2869" y="42898"/>
                    </a:cubicBezTo>
                    <a:cubicBezTo>
                      <a:pt x="4070" y="45400"/>
                      <a:pt x="5604" y="47735"/>
                      <a:pt x="7406" y="49836"/>
                    </a:cubicBezTo>
                    <a:cubicBezTo>
                      <a:pt x="12910" y="56174"/>
                      <a:pt x="21049" y="60177"/>
                      <a:pt x="30088" y="60177"/>
                    </a:cubicBezTo>
                    <a:cubicBezTo>
                      <a:pt x="42130" y="60177"/>
                      <a:pt x="52538" y="53138"/>
                      <a:pt x="57308" y="42898"/>
                    </a:cubicBezTo>
                    <a:cubicBezTo>
                      <a:pt x="59143" y="39028"/>
                      <a:pt x="60210" y="34692"/>
                      <a:pt x="60210" y="30122"/>
                    </a:cubicBezTo>
                    <a:cubicBezTo>
                      <a:pt x="60210" y="26519"/>
                      <a:pt x="59576" y="23117"/>
                      <a:pt x="58375" y="19881"/>
                    </a:cubicBezTo>
                    <a:cubicBezTo>
                      <a:pt x="57908" y="18714"/>
                      <a:pt x="57441" y="17580"/>
                      <a:pt x="56874" y="16479"/>
                    </a:cubicBezTo>
                    <a:cubicBezTo>
                      <a:pt x="55707" y="14177"/>
                      <a:pt x="54272" y="12042"/>
                      <a:pt x="52571" y="10141"/>
                    </a:cubicBezTo>
                    <a:cubicBezTo>
                      <a:pt x="47067" y="3903"/>
                      <a:pt x="39028" y="0"/>
                      <a:pt x="30055" y="0"/>
                    </a:cubicBezTo>
                    <a:close/>
                  </a:path>
                </a:pathLst>
              </a:custGeom>
              <a:solidFill>
                <a:schemeClr val="accent4"/>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950" name="Google Shape;738;p 1"/>
              <p:cNvSpPr/>
              <p:nvPr/>
            </p:nvSpPr>
            <p:spPr>
              <a:xfrm flipH="1">
                <a:off x="4890960" y="3515400"/>
                <a:ext cx="1083600" cy="1082880"/>
              </a:xfrm>
              <a:custGeom>
                <a:avLst/>
                <a:gdLst>
                  <a:gd name="textAreaLeft" fmla="*/ 720 w 1083600"/>
                  <a:gd name="textAreaRight" fmla="*/ 1085400 w 1083600"/>
                  <a:gd name="textAreaTop" fmla="*/ 0 h 1082880"/>
                  <a:gd name="textAreaBottom" fmla="*/ 1083960 h 1082880"/>
                </a:gdLst>
                <a:ahLst/>
                <a:rect l="textAreaLeft" t="textAreaTop" r="textAreaRight" b="textAreaBottom"/>
                <a:pathLst>
                  <a:path w="60211" h="60177">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chemeClr val="accent5"/>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951" name="Google Shape;739;p 1"/>
              <p:cNvSpPr/>
              <p:nvPr/>
            </p:nvSpPr>
            <p:spPr>
              <a:xfrm flipH="1">
                <a:off x="4972680" y="3598920"/>
                <a:ext cx="918360" cy="917640"/>
              </a:xfrm>
              <a:custGeom>
                <a:avLst/>
                <a:gdLst>
                  <a:gd name="textAreaLeft" fmla="*/ -720 w 918360"/>
                  <a:gd name="textAreaRight" fmla="*/ 918720 w 918360"/>
                  <a:gd name="textAreaTop" fmla="*/ 0 h 917640"/>
                  <a:gd name="textAreaBottom" fmla="*/ 918720 h 917640"/>
                </a:gdLst>
                <a:ahLst/>
                <a:rect l="textAreaLeft" t="textAreaTop" r="textAreaRight" b="textAreaBottom"/>
                <a:pathLst>
                  <a:path w="51037" h="51004">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chemeClr val="dk2"/>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952" name="Google Shape;740;p 1"/>
              <p:cNvSpPr/>
              <p:nvPr/>
            </p:nvSpPr>
            <p:spPr>
              <a:xfrm>
                <a:off x="5189760" y="3729960"/>
                <a:ext cx="500040" cy="653400"/>
              </a:xfrm>
              <a:custGeom>
                <a:avLst/>
                <a:gdLst>
                  <a:gd name="textAreaLeft" fmla="*/ 0 w 500040"/>
                  <a:gd name="textAreaRight" fmla="*/ 501120 w 500040"/>
                  <a:gd name="textAreaTop" fmla="*/ 0 h 653400"/>
                  <a:gd name="textAreaBottom" fmla="*/ 654480 h 653400"/>
                </a:gdLst>
                <a:ahLst/>
                <a:rect l="textAreaLeft" t="textAreaTop" r="textAreaRight" b="textAreaBottom"/>
                <a:pathLst>
                  <a:path w="27821" h="36327">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chemeClr val="accent4"/>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grpSp>
        <p:grpSp>
          <p:nvGrpSpPr>
            <p:cNvPr id="953" name="Google Shape;741;p 1"/>
            <p:cNvGrpSpPr/>
            <p:nvPr/>
          </p:nvGrpSpPr>
          <p:grpSpPr>
            <a:xfrm>
              <a:off x="5751000" y="3687120"/>
              <a:ext cx="1741680" cy="794520"/>
              <a:chOff x="5751000" y="3687120"/>
              <a:chExt cx="1741680" cy="794520"/>
            </a:xfrm>
          </p:grpSpPr>
          <p:sp>
            <p:nvSpPr>
              <p:cNvPr id="954" name="Google Shape;742;p 1"/>
              <p:cNvSpPr/>
              <p:nvPr/>
            </p:nvSpPr>
            <p:spPr>
              <a:xfrm flipH="1">
                <a:off x="5784840" y="3687120"/>
                <a:ext cx="1413000" cy="268920"/>
              </a:xfrm>
              <a:custGeom>
                <a:avLst/>
                <a:gdLst>
                  <a:gd name="textAreaLeft" fmla="*/ -720 w 1413000"/>
                  <a:gd name="textAreaRight" fmla="*/ 1413360 w 1413000"/>
                  <a:gd name="textAreaTop" fmla="*/ 0 h 268920"/>
                  <a:gd name="textAreaBottom" fmla="*/ 270000 h 268920"/>
                </a:gdLst>
                <a:ahLst/>
                <a:rect l="textAreaLeft" t="textAreaTop" r="textAreaRight" b="textAreaBottom"/>
                <a:pathLst>
                  <a:path w="40944" h="7813">
                    <a:moveTo>
                      <a:pt x="0" y="1"/>
                    </a:moveTo>
                    <a:lnTo>
                      <a:pt x="0" y="7813"/>
                    </a:lnTo>
                    <a:lnTo>
                      <a:pt x="40944" y="7813"/>
                    </a:lnTo>
                    <a:lnTo>
                      <a:pt x="40944" y="1"/>
                    </a:lnTo>
                    <a:close/>
                  </a:path>
                </a:pathLst>
              </a:custGeom>
              <a:solidFill>
                <a:schemeClr val="accent5"/>
              </a:solidFill>
              <a:ln w="0">
                <a:noFill/>
              </a:ln>
            </p:spPr>
            <p:style>
              <a:lnRef idx="0"/>
              <a:fillRef idx="0"/>
              <a:effectRef idx="0"/>
              <a:fontRef idx="minor"/>
            </p:style>
            <p:txBody>
              <a:bodyPr lIns="90000" rIns="90000" tIns="270000" bIns="270000" anchor="ctr">
                <a:noAutofit/>
              </a:bodyPr>
              <a:p>
                <a:pPr>
                  <a:lnSpc>
                    <a:spcPct val="100000"/>
                  </a:lnSpc>
                </a:pPr>
                <a:endParaRPr b="0" lang="en-US" sz="1400" spc="-1" strike="noStrike">
                  <a:solidFill>
                    <a:srgbClr val="000000"/>
                  </a:solidFill>
                  <a:latin typeface="Arial"/>
                  <a:ea typeface="DejaVu Sans"/>
                </a:endParaRPr>
              </a:p>
            </p:txBody>
          </p:sp>
          <p:sp>
            <p:nvSpPr>
              <p:cNvPr id="955" name="Google Shape;743;p 1"/>
              <p:cNvSpPr/>
              <p:nvPr/>
            </p:nvSpPr>
            <p:spPr>
              <a:xfrm flipH="1">
                <a:off x="5751000" y="3687120"/>
                <a:ext cx="68400" cy="268920"/>
              </a:xfrm>
              <a:custGeom>
                <a:avLst/>
                <a:gdLst>
                  <a:gd name="textAreaLeft" fmla="*/ 720 w 68400"/>
                  <a:gd name="textAreaRight" fmla="*/ 70200 w 68400"/>
                  <a:gd name="textAreaTop" fmla="*/ 0 h 268920"/>
                  <a:gd name="textAreaBottom" fmla="*/ 270000 h 268920"/>
                </a:gdLst>
                <a:ahLst/>
                <a:rect l="textAreaLeft" t="textAreaTop" r="textAreaRight" b="textAreaBottom"/>
                <a:pathLst>
                  <a:path w="2007" h="7813">
                    <a:moveTo>
                      <a:pt x="0" y="1"/>
                    </a:moveTo>
                    <a:lnTo>
                      <a:pt x="0" y="7813"/>
                    </a:lnTo>
                    <a:lnTo>
                      <a:pt x="2007" y="7813"/>
                    </a:lnTo>
                    <a:lnTo>
                      <a:pt x="2007" y="1"/>
                    </a:lnTo>
                    <a:close/>
                  </a:path>
                </a:pathLst>
              </a:custGeom>
              <a:solidFill>
                <a:schemeClr val="dk2"/>
              </a:solidFill>
              <a:ln w="0">
                <a:noFill/>
              </a:ln>
            </p:spPr>
            <p:style>
              <a:lnRef idx="0"/>
              <a:fillRef idx="0"/>
              <a:effectRef idx="0"/>
              <a:fontRef idx="minor"/>
            </p:style>
            <p:txBody>
              <a:bodyPr lIns="90000" rIns="90000" tIns="270000" bIns="270000" anchor="ctr">
                <a:noAutofit/>
              </a:bodyPr>
              <a:p>
                <a:pPr>
                  <a:lnSpc>
                    <a:spcPct val="100000"/>
                  </a:lnSpc>
                </a:pPr>
                <a:endParaRPr b="0" lang="en-US" sz="1400" spc="-1" strike="noStrike">
                  <a:solidFill>
                    <a:srgbClr val="000000"/>
                  </a:solidFill>
                  <a:latin typeface="Arial"/>
                  <a:ea typeface="DejaVu Sans"/>
                </a:endParaRPr>
              </a:p>
            </p:txBody>
          </p:sp>
          <p:sp>
            <p:nvSpPr>
              <p:cNvPr id="956" name="Google Shape;744;p 1"/>
              <p:cNvSpPr/>
              <p:nvPr/>
            </p:nvSpPr>
            <p:spPr>
              <a:xfrm flipH="1">
                <a:off x="5977800" y="4213080"/>
                <a:ext cx="1414080" cy="268560"/>
              </a:xfrm>
              <a:custGeom>
                <a:avLst/>
                <a:gdLst>
                  <a:gd name="textAreaLeft" fmla="*/ 720 w 1414080"/>
                  <a:gd name="textAreaRight" fmla="*/ 1415880 w 1414080"/>
                  <a:gd name="textAreaTop" fmla="*/ 0 h 268560"/>
                  <a:gd name="textAreaBottom" fmla="*/ 269640 h 268560"/>
                </a:gdLst>
                <a:ahLst/>
                <a:rect l="textAreaLeft" t="textAreaTop" r="textAreaRight" b="textAreaBottom"/>
                <a:pathLst>
                  <a:path w="40975" h="7812">
                    <a:moveTo>
                      <a:pt x="1" y="0"/>
                    </a:moveTo>
                    <a:lnTo>
                      <a:pt x="1" y="7812"/>
                    </a:lnTo>
                    <a:lnTo>
                      <a:pt x="40974" y="7812"/>
                    </a:lnTo>
                    <a:lnTo>
                      <a:pt x="40974" y="0"/>
                    </a:lnTo>
                    <a:close/>
                  </a:path>
                </a:pathLst>
              </a:custGeom>
              <a:solidFill>
                <a:schemeClr val="accent5"/>
              </a:solidFill>
              <a:ln w="0">
                <a:noFill/>
              </a:ln>
            </p:spPr>
            <p:style>
              <a:lnRef idx="0"/>
              <a:fillRef idx="0"/>
              <a:effectRef idx="0"/>
              <a:fontRef idx="minor"/>
            </p:style>
            <p:txBody>
              <a:bodyPr lIns="90000" rIns="90000" tIns="270000" bIns="270000" anchor="ctr">
                <a:noAutofit/>
              </a:bodyPr>
              <a:p>
                <a:pPr>
                  <a:lnSpc>
                    <a:spcPct val="100000"/>
                  </a:lnSpc>
                </a:pPr>
                <a:endParaRPr b="0" lang="en-US" sz="1400" spc="-1" strike="noStrike">
                  <a:solidFill>
                    <a:srgbClr val="000000"/>
                  </a:solidFill>
                  <a:latin typeface="Arial"/>
                  <a:ea typeface="DejaVu Sans"/>
                </a:endParaRPr>
              </a:p>
            </p:txBody>
          </p:sp>
          <p:sp>
            <p:nvSpPr>
              <p:cNvPr id="957" name="Google Shape;745;p 1"/>
              <p:cNvSpPr/>
              <p:nvPr/>
            </p:nvSpPr>
            <p:spPr>
              <a:xfrm flipH="1">
                <a:off x="7323480" y="4213080"/>
                <a:ext cx="68400" cy="268560"/>
              </a:xfrm>
              <a:custGeom>
                <a:avLst/>
                <a:gdLst>
                  <a:gd name="textAreaLeft" fmla="*/ 720 w 68400"/>
                  <a:gd name="textAreaRight" fmla="*/ 70200 w 68400"/>
                  <a:gd name="textAreaTop" fmla="*/ 0 h 268560"/>
                  <a:gd name="textAreaBottom" fmla="*/ 269640 h 268560"/>
                </a:gdLst>
                <a:ahLst/>
                <a:rect l="textAreaLeft" t="textAreaTop" r="textAreaRight" b="textAreaBottom"/>
                <a:pathLst>
                  <a:path w="2007" h="7812">
                    <a:moveTo>
                      <a:pt x="1" y="0"/>
                    </a:moveTo>
                    <a:lnTo>
                      <a:pt x="1" y="7812"/>
                    </a:lnTo>
                    <a:lnTo>
                      <a:pt x="2007" y="7812"/>
                    </a:lnTo>
                    <a:lnTo>
                      <a:pt x="2007" y="0"/>
                    </a:lnTo>
                    <a:close/>
                  </a:path>
                </a:pathLst>
              </a:custGeom>
              <a:solidFill>
                <a:schemeClr val="dk2"/>
              </a:solidFill>
              <a:ln w="0">
                <a:noFill/>
              </a:ln>
            </p:spPr>
            <p:style>
              <a:lnRef idx="0"/>
              <a:fillRef idx="0"/>
              <a:effectRef idx="0"/>
              <a:fontRef idx="minor"/>
            </p:style>
            <p:txBody>
              <a:bodyPr lIns="90000" rIns="90000" tIns="270000" bIns="270000" anchor="ctr">
                <a:noAutofit/>
              </a:bodyPr>
              <a:p>
                <a:pPr>
                  <a:lnSpc>
                    <a:spcPct val="100000"/>
                  </a:lnSpc>
                </a:pPr>
                <a:endParaRPr b="0" lang="en-US" sz="1400" spc="-1" strike="noStrike">
                  <a:solidFill>
                    <a:srgbClr val="000000"/>
                  </a:solidFill>
                  <a:latin typeface="Arial"/>
                  <a:ea typeface="DejaVu Sans"/>
                </a:endParaRPr>
              </a:p>
            </p:txBody>
          </p:sp>
          <p:sp>
            <p:nvSpPr>
              <p:cNvPr id="958" name="Google Shape;746;p 1"/>
              <p:cNvSpPr/>
              <p:nvPr/>
            </p:nvSpPr>
            <p:spPr>
              <a:xfrm flipH="1">
                <a:off x="7198560" y="4213080"/>
                <a:ext cx="68400" cy="268560"/>
              </a:xfrm>
              <a:custGeom>
                <a:avLst/>
                <a:gdLst>
                  <a:gd name="textAreaLeft" fmla="*/ 720 w 68400"/>
                  <a:gd name="textAreaRight" fmla="*/ 70200 w 68400"/>
                  <a:gd name="textAreaTop" fmla="*/ 0 h 268560"/>
                  <a:gd name="textAreaBottom" fmla="*/ 269640 h 268560"/>
                </a:gdLst>
                <a:ahLst/>
                <a:rect l="textAreaLeft" t="textAreaTop" r="textAreaRight" b="textAreaBottom"/>
                <a:pathLst>
                  <a:path w="2007" h="7812">
                    <a:moveTo>
                      <a:pt x="1" y="0"/>
                    </a:moveTo>
                    <a:lnTo>
                      <a:pt x="1" y="7812"/>
                    </a:lnTo>
                    <a:lnTo>
                      <a:pt x="2007" y="7812"/>
                    </a:lnTo>
                    <a:lnTo>
                      <a:pt x="2007" y="0"/>
                    </a:lnTo>
                    <a:close/>
                  </a:path>
                </a:pathLst>
              </a:custGeom>
              <a:solidFill>
                <a:schemeClr val="dk2"/>
              </a:solidFill>
              <a:ln w="0">
                <a:noFill/>
              </a:ln>
            </p:spPr>
            <p:style>
              <a:lnRef idx="0"/>
              <a:fillRef idx="0"/>
              <a:effectRef idx="0"/>
              <a:fontRef idx="minor"/>
            </p:style>
            <p:txBody>
              <a:bodyPr lIns="90000" rIns="90000" tIns="270000" bIns="270000" anchor="ctr">
                <a:noAutofit/>
              </a:bodyPr>
              <a:p>
                <a:pPr>
                  <a:lnSpc>
                    <a:spcPct val="100000"/>
                  </a:lnSpc>
                </a:pPr>
                <a:endParaRPr b="0" lang="en-US" sz="1400" spc="-1" strike="noStrike">
                  <a:solidFill>
                    <a:srgbClr val="000000"/>
                  </a:solidFill>
                  <a:latin typeface="Arial"/>
                  <a:ea typeface="DejaVu Sans"/>
                </a:endParaRPr>
              </a:p>
            </p:txBody>
          </p:sp>
          <p:sp>
            <p:nvSpPr>
              <p:cNvPr id="959" name="Google Shape;747;p 1"/>
              <p:cNvSpPr/>
              <p:nvPr/>
            </p:nvSpPr>
            <p:spPr>
              <a:xfrm flipH="1">
                <a:off x="7072560" y="4213080"/>
                <a:ext cx="68400" cy="268560"/>
              </a:xfrm>
              <a:custGeom>
                <a:avLst/>
                <a:gdLst>
                  <a:gd name="textAreaLeft" fmla="*/ 720 w 68400"/>
                  <a:gd name="textAreaRight" fmla="*/ 70200 w 68400"/>
                  <a:gd name="textAreaTop" fmla="*/ 0 h 268560"/>
                  <a:gd name="textAreaBottom" fmla="*/ 269640 h 268560"/>
                </a:gdLst>
                <a:ahLst/>
                <a:rect l="textAreaLeft" t="textAreaTop" r="textAreaRight" b="textAreaBottom"/>
                <a:pathLst>
                  <a:path w="2007" h="7812">
                    <a:moveTo>
                      <a:pt x="0" y="0"/>
                    </a:moveTo>
                    <a:lnTo>
                      <a:pt x="0" y="7812"/>
                    </a:lnTo>
                    <a:lnTo>
                      <a:pt x="2006" y="7812"/>
                    </a:lnTo>
                    <a:lnTo>
                      <a:pt x="2006" y="0"/>
                    </a:lnTo>
                    <a:close/>
                  </a:path>
                </a:pathLst>
              </a:custGeom>
              <a:solidFill>
                <a:schemeClr val="dk2"/>
              </a:solidFill>
              <a:ln w="0">
                <a:noFill/>
              </a:ln>
            </p:spPr>
            <p:style>
              <a:lnRef idx="0"/>
              <a:fillRef idx="0"/>
              <a:effectRef idx="0"/>
              <a:fontRef idx="minor"/>
            </p:style>
            <p:txBody>
              <a:bodyPr lIns="90000" rIns="90000" tIns="270000" bIns="270000" anchor="ctr">
                <a:noAutofit/>
              </a:bodyPr>
              <a:p>
                <a:pPr>
                  <a:lnSpc>
                    <a:spcPct val="100000"/>
                  </a:lnSpc>
                </a:pPr>
                <a:endParaRPr b="0" lang="en-US" sz="1400" spc="-1" strike="noStrike">
                  <a:solidFill>
                    <a:srgbClr val="000000"/>
                  </a:solidFill>
                  <a:latin typeface="Arial"/>
                  <a:ea typeface="DejaVu Sans"/>
                </a:endParaRPr>
              </a:p>
            </p:txBody>
          </p:sp>
          <p:sp>
            <p:nvSpPr>
              <p:cNvPr id="960" name="Google Shape;748;p 1"/>
              <p:cNvSpPr/>
              <p:nvPr/>
            </p:nvSpPr>
            <p:spPr>
              <a:xfrm flipH="1">
                <a:off x="6947640" y="4213080"/>
                <a:ext cx="68400" cy="268560"/>
              </a:xfrm>
              <a:custGeom>
                <a:avLst/>
                <a:gdLst>
                  <a:gd name="textAreaLeft" fmla="*/ 720 w 68400"/>
                  <a:gd name="textAreaRight" fmla="*/ 70200 w 68400"/>
                  <a:gd name="textAreaTop" fmla="*/ 0 h 268560"/>
                  <a:gd name="textAreaBottom" fmla="*/ 269640 h 268560"/>
                </a:gdLst>
                <a:ahLst/>
                <a:rect l="textAreaLeft" t="textAreaTop" r="textAreaRight" b="textAreaBottom"/>
                <a:pathLst>
                  <a:path w="2007" h="7812">
                    <a:moveTo>
                      <a:pt x="0" y="0"/>
                    </a:moveTo>
                    <a:lnTo>
                      <a:pt x="0" y="7812"/>
                    </a:lnTo>
                    <a:lnTo>
                      <a:pt x="2006" y="7812"/>
                    </a:lnTo>
                    <a:lnTo>
                      <a:pt x="2006" y="0"/>
                    </a:lnTo>
                    <a:close/>
                  </a:path>
                </a:pathLst>
              </a:custGeom>
              <a:solidFill>
                <a:schemeClr val="dk2"/>
              </a:solidFill>
              <a:ln w="0">
                <a:noFill/>
              </a:ln>
            </p:spPr>
            <p:style>
              <a:lnRef idx="0"/>
              <a:fillRef idx="0"/>
              <a:effectRef idx="0"/>
              <a:fontRef idx="minor"/>
            </p:style>
            <p:txBody>
              <a:bodyPr lIns="90000" rIns="90000" tIns="270000" bIns="270000" anchor="ctr">
                <a:noAutofit/>
              </a:bodyPr>
              <a:p>
                <a:pPr>
                  <a:lnSpc>
                    <a:spcPct val="100000"/>
                  </a:lnSpc>
                </a:pPr>
                <a:endParaRPr b="0" lang="en-US" sz="1400" spc="-1" strike="noStrike">
                  <a:solidFill>
                    <a:srgbClr val="000000"/>
                  </a:solidFill>
                  <a:latin typeface="Arial"/>
                  <a:ea typeface="DejaVu Sans"/>
                </a:endParaRPr>
              </a:p>
            </p:txBody>
          </p:sp>
          <p:sp>
            <p:nvSpPr>
              <p:cNvPr id="961" name="Google Shape;749;p 1"/>
              <p:cNvSpPr/>
              <p:nvPr/>
            </p:nvSpPr>
            <p:spPr>
              <a:xfrm flipH="1">
                <a:off x="6821640" y="4213080"/>
                <a:ext cx="68400" cy="268560"/>
              </a:xfrm>
              <a:custGeom>
                <a:avLst/>
                <a:gdLst>
                  <a:gd name="textAreaLeft" fmla="*/ 720 w 68400"/>
                  <a:gd name="textAreaRight" fmla="*/ 70200 w 68400"/>
                  <a:gd name="textAreaTop" fmla="*/ 0 h 268560"/>
                  <a:gd name="textAreaBottom" fmla="*/ 269640 h 268560"/>
                </a:gdLst>
                <a:ahLst/>
                <a:rect l="textAreaLeft" t="textAreaTop" r="textAreaRight" b="textAreaBottom"/>
                <a:pathLst>
                  <a:path w="2007" h="7812">
                    <a:moveTo>
                      <a:pt x="1" y="0"/>
                    </a:moveTo>
                    <a:lnTo>
                      <a:pt x="1" y="7812"/>
                    </a:lnTo>
                    <a:lnTo>
                      <a:pt x="2007" y="7812"/>
                    </a:lnTo>
                    <a:lnTo>
                      <a:pt x="2007" y="0"/>
                    </a:lnTo>
                    <a:close/>
                  </a:path>
                </a:pathLst>
              </a:custGeom>
              <a:solidFill>
                <a:schemeClr val="dk2"/>
              </a:solidFill>
              <a:ln w="0">
                <a:noFill/>
              </a:ln>
            </p:spPr>
            <p:style>
              <a:lnRef idx="0"/>
              <a:fillRef idx="0"/>
              <a:effectRef idx="0"/>
              <a:fontRef idx="minor"/>
            </p:style>
            <p:txBody>
              <a:bodyPr lIns="90000" rIns="90000" tIns="270000" bIns="270000" anchor="ctr">
                <a:noAutofit/>
              </a:bodyPr>
              <a:p>
                <a:pPr>
                  <a:lnSpc>
                    <a:spcPct val="100000"/>
                  </a:lnSpc>
                </a:pPr>
                <a:endParaRPr b="0" lang="en-US" sz="1400" spc="-1" strike="noStrike">
                  <a:solidFill>
                    <a:srgbClr val="000000"/>
                  </a:solidFill>
                  <a:latin typeface="Arial"/>
                  <a:ea typeface="DejaVu Sans"/>
                </a:endParaRPr>
              </a:p>
            </p:txBody>
          </p:sp>
          <p:sp>
            <p:nvSpPr>
              <p:cNvPr id="962" name="Google Shape;750;p 1"/>
              <p:cNvSpPr/>
              <p:nvPr/>
            </p:nvSpPr>
            <p:spPr>
              <a:xfrm flipH="1">
                <a:off x="6695640" y="4213080"/>
                <a:ext cx="68400" cy="268560"/>
              </a:xfrm>
              <a:custGeom>
                <a:avLst/>
                <a:gdLst>
                  <a:gd name="textAreaLeft" fmla="*/ 720 w 68400"/>
                  <a:gd name="textAreaRight" fmla="*/ 70200 w 68400"/>
                  <a:gd name="textAreaTop" fmla="*/ 0 h 268560"/>
                  <a:gd name="textAreaBottom" fmla="*/ 269640 h 268560"/>
                </a:gdLst>
                <a:ahLst/>
                <a:rect l="textAreaLeft" t="textAreaTop" r="textAreaRight" b="textAreaBottom"/>
                <a:pathLst>
                  <a:path w="2007" h="7812">
                    <a:moveTo>
                      <a:pt x="0" y="0"/>
                    </a:moveTo>
                    <a:lnTo>
                      <a:pt x="0" y="7812"/>
                    </a:lnTo>
                    <a:lnTo>
                      <a:pt x="2006" y="7812"/>
                    </a:lnTo>
                    <a:lnTo>
                      <a:pt x="2006" y="0"/>
                    </a:lnTo>
                    <a:close/>
                  </a:path>
                </a:pathLst>
              </a:custGeom>
              <a:solidFill>
                <a:schemeClr val="dk2"/>
              </a:solidFill>
              <a:ln w="0">
                <a:noFill/>
              </a:ln>
            </p:spPr>
            <p:style>
              <a:lnRef idx="0"/>
              <a:fillRef idx="0"/>
              <a:effectRef idx="0"/>
              <a:fontRef idx="minor"/>
            </p:style>
            <p:txBody>
              <a:bodyPr lIns="90000" rIns="90000" tIns="270000" bIns="270000" anchor="ctr">
                <a:noAutofit/>
              </a:bodyPr>
              <a:p>
                <a:pPr>
                  <a:lnSpc>
                    <a:spcPct val="100000"/>
                  </a:lnSpc>
                </a:pPr>
                <a:endParaRPr b="0" lang="en-US" sz="1400" spc="-1" strike="noStrike">
                  <a:solidFill>
                    <a:srgbClr val="000000"/>
                  </a:solidFill>
                  <a:latin typeface="Arial"/>
                  <a:ea typeface="DejaVu Sans"/>
                </a:endParaRPr>
              </a:p>
            </p:txBody>
          </p:sp>
          <p:sp>
            <p:nvSpPr>
              <p:cNvPr id="963" name="Google Shape;751;p 1"/>
              <p:cNvSpPr/>
              <p:nvPr/>
            </p:nvSpPr>
            <p:spPr>
              <a:xfrm flipH="1">
                <a:off x="6570720" y="4213080"/>
                <a:ext cx="68400" cy="268560"/>
              </a:xfrm>
              <a:custGeom>
                <a:avLst/>
                <a:gdLst>
                  <a:gd name="textAreaLeft" fmla="*/ 720 w 68400"/>
                  <a:gd name="textAreaRight" fmla="*/ 70200 w 68400"/>
                  <a:gd name="textAreaTop" fmla="*/ 0 h 268560"/>
                  <a:gd name="textAreaBottom" fmla="*/ 269640 h 268560"/>
                </a:gdLst>
                <a:ahLst/>
                <a:rect l="textAreaLeft" t="textAreaTop" r="textAreaRight" b="textAreaBottom"/>
                <a:pathLst>
                  <a:path w="2007" h="7812">
                    <a:moveTo>
                      <a:pt x="0" y="0"/>
                    </a:moveTo>
                    <a:lnTo>
                      <a:pt x="0" y="7812"/>
                    </a:lnTo>
                    <a:lnTo>
                      <a:pt x="2007" y="7812"/>
                    </a:lnTo>
                    <a:lnTo>
                      <a:pt x="2007" y="0"/>
                    </a:lnTo>
                    <a:close/>
                  </a:path>
                </a:pathLst>
              </a:custGeom>
              <a:solidFill>
                <a:schemeClr val="dk2"/>
              </a:solidFill>
              <a:ln w="0">
                <a:noFill/>
              </a:ln>
            </p:spPr>
            <p:style>
              <a:lnRef idx="0"/>
              <a:fillRef idx="0"/>
              <a:effectRef idx="0"/>
              <a:fontRef idx="minor"/>
            </p:style>
            <p:txBody>
              <a:bodyPr lIns="90000" rIns="90000" tIns="270000" bIns="270000" anchor="ctr">
                <a:noAutofit/>
              </a:bodyPr>
              <a:p>
                <a:pPr>
                  <a:lnSpc>
                    <a:spcPct val="100000"/>
                  </a:lnSpc>
                </a:pPr>
                <a:endParaRPr b="0" lang="en-US" sz="1400" spc="-1" strike="noStrike">
                  <a:solidFill>
                    <a:srgbClr val="000000"/>
                  </a:solidFill>
                  <a:latin typeface="Arial"/>
                  <a:ea typeface="DejaVu Sans"/>
                </a:endParaRPr>
              </a:p>
            </p:txBody>
          </p:sp>
          <p:sp>
            <p:nvSpPr>
              <p:cNvPr id="964" name="Google Shape;752;p 1"/>
              <p:cNvSpPr/>
              <p:nvPr/>
            </p:nvSpPr>
            <p:spPr>
              <a:xfrm flipH="1">
                <a:off x="6444720" y="4213080"/>
                <a:ext cx="68400" cy="268560"/>
              </a:xfrm>
              <a:custGeom>
                <a:avLst/>
                <a:gdLst>
                  <a:gd name="textAreaLeft" fmla="*/ 720 w 68400"/>
                  <a:gd name="textAreaRight" fmla="*/ 70200 w 68400"/>
                  <a:gd name="textAreaTop" fmla="*/ 0 h 268560"/>
                  <a:gd name="textAreaBottom" fmla="*/ 269640 h 268560"/>
                </a:gdLst>
                <a:ahLst/>
                <a:rect l="textAreaLeft" t="textAreaTop" r="textAreaRight" b="textAreaBottom"/>
                <a:pathLst>
                  <a:path w="2007" h="7812">
                    <a:moveTo>
                      <a:pt x="1" y="0"/>
                    </a:moveTo>
                    <a:lnTo>
                      <a:pt x="1" y="7812"/>
                    </a:lnTo>
                    <a:lnTo>
                      <a:pt x="2007" y="7812"/>
                    </a:lnTo>
                    <a:lnTo>
                      <a:pt x="2007" y="0"/>
                    </a:lnTo>
                    <a:close/>
                  </a:path>
                </a:pathLst>
              </a:custGeom>
              <a:solidFill>
                <a:schemeClr val="dk2"/>
              </a:solidFill>
              <a:ln w="0">
                <a:noFill/>
              </a:ln>
            </p:spPr>
            <p:style>
              <a:lnRef idx="0"/>
              <a:fillRef idx="0"/>
              <a:effectRef idx="0"/>
              <a:fontRef idx="minor"/>
            </p:style>
            <p:txBody>
              <a:bodyPr lIns="90000" rIns="90000" tIns="270000" bIns="270000" anchor="ctr">
                <a:noAutofit/>
              </a:bodyPr>
              <a:p>
                <a:pPr>
                  <a:lnSpc>
                    <a:spcPct val="100000"/>
                  </a:lnSpc>
                </a:pPr>
                <a:endParaRPr b="0" lang="en-US" sz="1400" spc="-1" strike="noStrike">
                  <a:solidFill>
                    <a:srgbClr val="000000"/>
                  </a:solidFill>
                  <a:latin typeface="Arial"/>
                  <a:ea typeface="DejaVu Sans"/>
                </a:endParaRPr>
              </a:p>
            </p:txBody>
          </p:sp>
          <p:sp>
            <p:nvSpPr>
              <p:cNvPr id="965" name="Google Shape;753;p 1"/>
              <p:cNvSpPr/>
              <p:nvPr/>
            </p:nvSpPr>
            <p:spPr>
              <a:xfrm flipH="1">
                <a:off x="6319080" y="4213080"/>
                <a:ext cx="69480" cy="268560"/>
              </a:xfrm>
              <a:custGeom>
                <a:avLst/>
                <a:gdLst>
                  <a:gd name="textAreaLeft" fmla="*/ -720 w 69480"/>
                  <a:gd name="textAreaRight" fmla="*/ 69840 w 69480"/>
                  <a:gd name="textAreaTop" fmla="*/ 0 h 268560"/>
                  <a:gd name="textAreaBottom" fmla="*/ 269640 h 268560"/>
                </a:gdLst>
                <a:ahLst/>
                <a:rect l="textAreaLeft" t="textAreaTop" r="textAreaRight" b="textAreaBottom"/>
                <a:pathLst>
                  <a:path w="2038" h="7812">
                    <a:moveTo>
                      <a:pt x="1" y="0"/>
                    </a:moveTo>
                    <a:lnTo>
                      <a:pt x="1" y="7812"/>
                    </a:lnTo>
                    <a:lnTo>
                      <a:pt x="2037" y="7812"/>
                    </a:lnTo>
                    <a:lnTo>
                      <a:pt x="2037" y="0"/>
                    </a:lnTo>
                    <a:close/>
                  </a:path>
                </a:pathLst>
              </a:custGeom>
              <a:solidFill>
                <a:schemeClr val="dk2"/>
              </a:solidFill>
              <a:ln w="0">
                <a:noFill/>
              </a:ln>
            </p:spPr>
            <p:style>
              <a:lnRef idx="0"/>
              <a:fillRef idx="0"/>
              <a:effectRef idx="0"/>
              <a:fontRef idx="minor"/>
            </p:style>
            <p:txBody>
              <a:bodyPr lIns="90000" rIns="90000" tIns="270000" bIns="270000" anchor="ctr">
                <a:noAutofit/>
              </a:bodyPr>
              <a:p>
                <a:pPr>
                  <a:lnSpc>
                    <a:spcPct val="100000"/>
                  </a:lnSpc>
                </a:pPr>
                <a:endParaRPr b="0" lang="en-US" sz="1400" spc="-1" strike="noStrike">
                  <a:solidFill>
                    <a:srgbClr val="000000"/>
                  </a:solidFill>
                  <a:latin typeface="Arial"/>
                  <a:ea typeface="DejaVu Sans"/>
                </a:endParaRPr>
              </a:p>
            </p:txBody>
          </p:sp>
          <p:sp>
            <p:nvSpPr>
              <p:cNvPr id="966" name="Google Shape;754;p 1"/>
              <p:cNvSpPr/>
              <p:nvPr/>
            </p:nvSpPr>
            <p:spPr>
              <a:xfrm flipH="1">
                <a:off x="6194880" y="4213080"/>
                <a:ext cx="68400" cy="268560"/>
              </a:xfrm>
              <a:custGeom>
                <a:avLst/>
                <a:gdLst>
                  <a:gd name="textAreaLeft" fmla="*/ 720 w 68400"/>
                  <a:gd name="textAreaRight" fmla="*/ 70200 w 68400"/>
                  <a:gd name="textAreaTop" fmla="*/ 0 h 268560"/>
                  <a:gd name="textAreaBottom" fmla="*/ 269640 h 268560"/>
                </a:gdLst>
                <a:ahLst/>
                <a:rect l="textAreaLeft" t="textAreaTop" r="textAreaRight" b="textAreaBottom"/>
                <a:pathLst>
                  <a:path w="2007" h="7812">
                    <a:moveTo>
                      <a:pt x="0" y="0"/>
                    </a:moveTo>
                    <a:lnTo>
                      <a:pt x="0" y="7812"/>
                    </a:lnTo>
                    <a:lnTo>
                      <a:pt x="2006" y="7812"/>
                    </a:lnTo>
                    <a:lnTo>
                      <a:pt x="2006" y="0"/>
                    </a:lnTo>
                    <a:close/>
                  </a:path>
                </a:pathLst>
              </a:custGeom>
              <a:solidFill>
                <a:schemeClr val="dk2"/>
              </a:solidFill>
              <a:ln w="0">
                <a:noFill/>
              </a:ln>
            </p:spPr>
            <p:style>
              <a:lnRef idx="0"/>
              <a:fillRef idx="0"/>
              <a:effectRef idx="0"/>
              <a:fontRef idx="minor"/>
            </p:style>
            <p:txBody>
              <a:bodyPr lIns="90000" rIns="90000" tIns="270000" bIns="270000" anchor="ctr">
                <a:noAutofit/>
              </a:bodyPr>
              <a:p>
                <a:pPr>
                  <a:lnSpc>
                    <a:spcPct val="100000"/>
                  </a:lnSpc>
                </a:pPr>
                <a:endParaRPr b="0" lang="en-US" sz="1400" spc="-1" strike="noStrike">
                  <a:solidFill>
                    <a:srgbClr val="000000"/>
                  </a:solidFill>
                  <a:latin typeface="Arial"/>
                  <a:ea typeface="DejaVu Sans"/>
                </a:endParaRPr>
              </a:p>
            </p:txBody>
          </p:sp>
          <p:sp>
            <p:nvSpPr>
              <p:cNvPr id="967" name="Google Shape;755;p 1"/>
              <p:cNvSpPr/>
              <p:nvPr/>
            </p:nvSpPr>
            <p:spPr>
              <a:xfrm flipH="1">
                <a:off x="6069960" y="4213080"/>
                <a:ext cx="68400" cy="268560"/>
              </a:xfrm>
              <a:custGeom>
                <a:avLst/>
                <a:gdLst>
                  <a:gd name="textAreaLeft" fmla="*/ 720 w 68400"/>
                  <a:gd name="textAreaRight" fmla="*/ 70200 w 68400"/>
                  <a:gd name="textAreaTop" fmla="*/ 0 h 268560"/>
                  <a:gd name="textAreaBottom" fmla="*/ 269640 h 268560"/>
                </a:gdLst>
                <a:ahLst/>
                <a:rect l="textAreaLeft" t="textAreaTop" r="textAreaRight" b="textAreaBottom"/>
                <a:pathLst>
                  <a:path w="2007" h="7812">
                    <a:moveTo>
                      <a:pt x="0" y="0"/>
                    </a:moveTo>
                    <a:lnTo>
                      <a:pt x="0" y="7812"/>
                    </a:lnTo>
                    <a:lnTo>
                      <a:pt x="2006" y="7812"/>
                    </a:lnTo>
                    <a:lnTo>
                      <a:pt x="2006" y="0"/>
                    </a:lnTo>
                    <a:close/>
                  </a:path>
                </a:pathLst>
              </a:custGeom>
              <a:solidFill>
                <a:schemeClr val="dk2"/>
              </a:solidFill>
              <a:ln w="0">
                <a:noFill/>
              </a:ln>
            </p:spPr>
            <p:style>
              <a:lnRef idx="0"/>
              <a:fillRef idx="0"/>
              <a:effectRef idx="0"/>
              <a:fontRef idx="minor"/>
            </p:style>
            <p:txBody>
              <a:bodyPr lIns="90000" rIns="90000" tIns="270000" bIns="270000" anchor="ctr">
                <a:noAutofit/>
              </a:bodyPr>
              <a:p>
                <a:pPr>
                  <a:lnSpc>
                    <a:spcPct val="100000"/>
                  </a:lnSpc>
                </a:pPr>
                <a:endParaRPr b="0" lang="en-US" sz="1400" spc="-1" strike="noStrike">
                  <a:solidFill>
                    <a:srgbClr val="000000"/>
                  </a:solidFill>
                  <a:latin typeface="Arial"/>
                  <a:ea typeface="DejaVu Sans"/>
                </a:endParaRPr>
              </a:p>
            </p:txBody>
          </p:sp>
          <p:sp>
            <p:nvSpPr>
              <p:cNvPr id="968" name="Google Shape;756;p 1"/>
              <p:cNvSpPr/>
              <p:nvPr/>
            </p:nvSpPr>
            <p:spPr>
              <a:xfrm flipH="1">
                <a:off x="5943960" y="4213080"/>
                <a:ext cx="68400" cy="268560"/>
              </a:xfrm>
              <a:custGeom>
                <a:avLst/>
                <a:gdLst>
                  <a:gd name="textAreaLeft" fmla="*/ 720 w 68400"/>
                  <a:gd name="textAreaRight" fmla="*/ 70200 w 68400"/>
                  <a:gd name="textAreaTop" fmla="*/ 0 h 268560"/>
                  <a:gd name="textAreaBottom" fmla="*/ 269640 h 268560"/>
                </a:gdLst>
                <a:ahLst/>
                <a:rect l="textAreaLeft" t="textAreaTop" r="textAreaRight" b="textAreaBottom"/>
                <a:pathLst>
                  <a:path w="2007" h="7812">
                    <a:moveTo>
                      <a:pt x="1" y="0"/>
                    </a:moveTo>
                    <a:lnTo>
                      <a:pt x="1" y="7812"/>
                    </a:lnTo>
                    <a:lnTo>
                      <a:pt x="2007" y="7812"/>
                    </a:lnTo>
                    <a:lnTo>
                      <a:pt x="2007" y="0"/>
                    </a:lnTo>
                    <a:close/>
                  </a:path>
                </a:pathLst>
              </a:custGeom>
              <a:solidFill>
                <a:schemeClr val="dk2"/>
              </a:solidFill>
              <a:ln w="0">
                <a:noFill/>
              </a:ln>
            </p:spPr>
            <p:style>
              <a:lnRef idx="0"/>
              <a:fillRef idx="0"/>
              <a:effectRef idx="0"/>
              <a:fontRef idx="minor"/>
            </p:style>
            <p:txBody>
              <a:bodyPr lIns="90000" rIns="90000" tIns="270000" bIns="270000" anchor="ctr">
                <a:noAutofit/>
              </a:bodyPr>
              <a:p>
                <a:pPr>
                  <a:lnSpc>
                    <a:spcPct val="100000"/>
                  </a:lnSpc>
                </a:pPr>
                <a:endParaRPr b="0" lang="en-US" sz="1400" spc="-1" strike="noStrike">
                  <a:solidFill>
                    <a:srgbClr val="000000"/>
                  </a:solidFill>
                  <a:latin typeface="Arial"/>
                  <a:ea typeface="DejaVu Sans"/>
                </a:endParaRPr>
              </a:p>
            </p:txBody>
          </p:sp>
          <p:sp>
            <p:nvSpPr>
              <p:cNvPr id="969" name="Google Shape;757;p 1"/>
              <p:cNvSpPr/>
              <p:nvPr/>
            </p:nvSpPr>
            <p:spPr>
              <a:xfrm flipH="1">
                <a:off x="7130160" y="3687120"/>
                <a:ext cx="68400" cy="268920"/>
              </a:xfrm>
              <a:custGeom>
                <a:avLst/>
                <a:gdLst>
                  <a:gd name="textAreaLeft" fmla="*/ 720 w 68400"/>
                  <a:gd name="textAreaRight" fmla="*/ 70200 w 68400"/>
                  <a:gd name="textAreaTop" fmla="*/ 0 h 268920"/>
                  <a:gd name="textAreaBottom" fmla="*/ 270000 h 268920"/>
                </a:gdLst>
                <a:ahLst/>
                <a:rect l="textAreaLeft" t="textAreaTop" r="textAreaRight" b="textAreaBottom"/>
                <a:pathLst>
                  <a:path w="2007" h="7813">
                    <a:moveTo>
                      <a:pt x="0" y="1"/>
                    </a:moveTo>
                    <a:lnTo>
                      <a:pt x="0" y="7813"/>
                    </a:lnTo>
                    <a:lnTo>
                      <a:pt x="2007" y="7813"/>
                    </a:lnTo>
                    <a:lnTo>
                      <a:pt x="2007" y="1"/>
                    </a:lnTo>
                    <a:close/>
                  </a:path>
                </a:pathLst>
              </a:custGeom>
              <a:solidFill>
                <a:schemeClr val="dk2"/>
              </a:solidFill>
              <a:ln w="0">
                <a:noFill/>
              </a:ln>
            </p:spPr>
            <p:style>
              <a:lnRef idx="0"/>
              <a:fillRef idx="0"/>
              <a:effectRef idx="0"/>
              <a:fontRef idx="minor"/>
            </p:style>
            <p:txBody>
              <a:bodyPr lIns="90000" rIns="90000" tIns="270000" bIns="270000" anchor="ctr">
                <a:noAutofit/>
              </a:bodyPr>
              <a:p>
                <a:pPr>
                  <a:lnSpc>
                    <a:spcPct val="100000"/>
                  </a:lnSpc>
                </a:pPr>
                <a:endParaRPr b="0" lang="en-US" sz="1400" spc="-1" strike="noStrike">
                  <a:solidFill>
                    <a:srgbClr val="000000"/>
                  </a:solidFill>
                  <a:latin typeface="Arial"/>
                  <a:ea typeface="DejaVu Sans"/>
                </a:endParaRPr>
              </a:p>
            </p:txBody>
          </p:sp>
          <p:sp>
            <p:nvSpPr>
              <p:cNvPr id="970" name="Google Shape;758;p 1"/>
              <p:cNvSpPr/>
              <p:nvPr/>
            </p:nvSpPr>
            <p:spPr>
              <a:xfrm flipH="1">
                <a:off x="7004160" y="3687120"/>
                <a:ext cx="68400" cy="268920"/>
              </a:xfrm>
              <a:custGeom>
                <a:avLst/>
                <a:gdLst>
                  <a:gd name="textAreaLeft" fmla="*/ 720 w 68400"/>
                  <a:gd name="textAreaRight" fmla="*/ 70200 w 68400"/>
                  <a:gd name="textAreaTop" fmla="*/ 0 h 268920"/>
                  <a:gd name="textAreaBottom" fmla="*/ 270000 h 268920"/>
                </a:gdLst>
                <a:ahLst/>
                <a:rect l="textAreaLeft" t="textAreaTop" r="textAreaRight" b="textAreaBottom"/>
                <a:pathLst>
                  <a:path w="2008" h="7813">
                    <a:moveTo>
                      <a:pt x="1" y="1"/>
                    </a:moveTo>
                    <a:lnTo>
                      <a:pt x="1" y="7813"/>
                    </a:lnTo>
                    <a:lnTo>
                      <a:pt x="2007" y="7813"/>
                    </a:lnTo>
                    <a:lnTo>
                      <a:pt x="2007" y="1"/>
                    </a:lnTo>
                    <a:close/>
                  </a:path>
                </a:pathLst>
              </a:custGeom>
              <a:solidFill>
                <a:schemeClr val="dk2"/>
              </a:solidFill>
              <a:ln w="0">
                <a:noFill/>
              </a:ln>
            </p:spPr>
            <p:style>
              <a:lnRef idx="0"/>
              <a:fillRef idx="0"/>
              <a:effectRef idx="0"/>
              <a:fontRef idx="minor"/>
            </p:style>
            <p:txBody>
              <a:bodyPr lIns="90000" rIns="90000" tIns="270000" bIns="270000" anchor="ctr">
                <a:noAutofit/>
              </a:bodyPr>
              <a:p>
                <a:pPr>
                  <a:lnSpc>
                    <a:spcPct val="100000"/>
                  </a:lnSpc>
                </a:pPr>
                <a:endParaRPr b="0" lang="en-US" sz="1400" spc="-1" strike="noStrike">
                  <a:solidFill>
                    <a:srgbClr val="000000"/>
                  </a:solidFill>
                  <a:latin typeface="Arial"/>
                  <a:ea typeface="DejaVu Sans"/>
                </a:endParaRPr>
              </a:p>
            </p:txBody>
          </p:sp>
          <p:sp>
            <p:nvSpPr>
              <p:cNvPr id="971" name="Google Shape;759;p 1"/>
              <p:cNvSpPr/>
              <p:nvPr/>
            </p:nvSpPr>
            <p:spPr>
              <a:xfrm flipH="1">
                <a:off x="6879240" y="3687120"/>
                <a:ext cx="68400" cy="268920"/>
              </a:xfrm>
              <a:custGeom>
                <a:avLst/>
                <a:gdLst>
                  <a:gd name="textAreaLeft" fmla="*/ 720 w 68400"/>
                  <a:gd name="textAreaRight" fmla="*/ 70200 w 68400"/>
                  <a:gd name="textAreaTop" fmla="*/ 0 h 268920"/>
                  <a:gd name="textAreaBottom" fmla="*/ 270000 h 268920"/>
                </a:gdLst>
                <a:ahLst/>
                <a:rect l="textAreaLeft" t="textAreaTop" r="textAreaRight" b="textAreaBottom"/>
                <a:pathLst>
                  <a:path w="2007" h="7813">
                    <a:moveTo>
                      <a:pt x="0" y="1"/>
                    </a:moveTo>
                    <a:lnTo>
                      <a:pt x="0" y="7813"/>
                    </a:lnTo>
                    <a:lnTo>
                      <a:pt x="2006" y="7813"/>
                    </a:lnTo>
                    <a:lnTo>
                      <a:pt x="2006" y="1"/>
                    </a:lnTo>
                    <a:close/>
                  </a:path>
                </a:pathLst>
              </a:custGeom>
              <a:solidFill>
                <a:schemeClr val="dk2"/>
              </a:solidFill>
              <a:ln w="0">
                <a:noFill/>
              </a:ln>
            </p:spPr>
            <p:style>
              <a:lnRef idx="0"/>
              <a:fillRef idx="0"/>
              <a:effectRef idx="0"/>
              <a:fontRef idx="minor"/>
            </p:style>
            <p:txBody>
              <a:bodyPr lIns="90000" rIns="90000" tIns="270000" bIns="270000" anchor="ctr">
                <a:noAutofit/>
              </a:bodyPr>
              <a:p>
                <a:pPr>
                  <a:lnSpc>
                    <a:spcPct val="100000"/>
                  </a:lnSpc>
                </a:pPr>
                <a:endParaRPr b="0" lang="en-US" sz="1400" spc="-1" strike="noStrike">
                  <a:solidFill>
                    <a:srgbClr val="000000"/>
                  </a:solidFill>
                  <a:latin typeface="Arial"/>
                  <a:ea typeface="DejaVu Sans"/>
                </a:endParaRPr>
              </a:p>
            </p:txBody>
          </p:sp>
          <p:sp>
            <p:nvSpPr>
              <p:cNvPr id="972" name="Google Shape;760;p 1"/>
              <p:cNvSpPr/>
              <p:nvPr/>
            </p:nvSpPr>
            <p:spPr>
              <a:xfrm flipH="1">
                <a:off x="6753240" y="3687120"/>
                <a:ext cx="68400" cy="268920"/>
              </a:xfrm>
              <a:custGeom>
                <a:avLst/>
                <a:gdLst>
                  <a:gd name="textAreaLeft" fmla="*/ 720 w 68400"/>
                  <a:gd name="textAreaRight" fmla="*/ 70200 w 68400"/>
                  <a:gd name="textAreaTop" fmla="*/ 0 h 268920"/>
                  <a:gd name="textAreaBottom" fmla="*/ 270000 h 268920"/>
                </a:gdLst>
                <a:ahLst/>
                <a:rect l="textAreaLeft" t="textAreaTop" r="textAreaRight" b="textAreaBottom"/>
                <a:pathLst>
                  <a:path w="2007" h="7813">
                    <a:moveTo>
                      <a:pt x="1" y="1"/>
                    </a:moveTo>
                    <a:lnTo>
                      <a:pt x="1" y="7813"/>
                    </a:lnTo>
                    <a:lnTo>
                      <a:pt x="2007" y="7813"/>
                    </a:lnTo>
                    <a:lnTo>
                      <a:pt x="2007" y="1"/>
                    </a:lnTo>
                    <a:close/>
                  </a:path>
                </a:pathLst>
              </a:custGeom>
              <a:solidFill>
                <a:schemeClr val="dk2"/>
              </a:solidFill>
              <a:ln w="0">
                <a:noFill/>
              </a:ln>
            </p:spPr>
            <p:style>
              <a:lnRef idx="0"/>
              <a:fillRef idx="0"/>
              <a:effectRef idx="0"/>
              <a:fontRef idx="minor"/>
            </p:style>
            <p:txBody>
              <a:bodyPr lIns="90000" rIns="90000" tIns="270000" bIns="270000" anchor="ctr">
                <a:noAutofit/>
              </a:bodyPr>
              <a:p>
                <a:pPr>
                  <a:lnSpc>
                    <a:spcPct val="100000"/>
                  </a:lnSpc>
                </a:pPr>
                <a:endParaRPr b="0" lang="en-US" sz="1400" spc="-1" strike="noStrike">
                  <a:solidFill>
                    <a:srgbClr val="000000"/>
                  </a:solidFill>
                  <a:latin typeface="Arial"/>
                  <a:ea typeface="DejaVu Sans"/>
                </a:endParaRPr>
              </a:p>
            </p:txBody>
          </p:sp>
          <p:sp>
            <p:nvSpPr>
              <p:cNvPr id="973" name="Google Shape;761;p 1"/>
              <p:cNvSpPr/>
              <p:nvPr/>
            </p:nvSpPr>
            <p:spPr>
              <a:xfrm flipH="1">
                <a:off x="6628680" y="3687120"/>
                <a:ext cx="68400" cy="268920"/>
              </a:xfrm>
              <a:custGeom>
                <a:avLst/>
                <a:gdLst>
                  <a:gd name="textAreaLeft" fmla="*/ 720 w 68400"/>
                  <a:gd name="textAreaRight" fmla="*/ 70200 w 68400"/>
                  <a:gd name="textAreaTop" fmla="*/ 0 h 268920"/>
                  <a:gd name="textAreaBottom" fmla="*/ 270000 h 268920"/>
                </a:gdLst>
                <a:ahLst/>
                <a:rect l="textAreaLeft" t="textAreaTop" r="textAreaRight" b="textAreaBottom"/>
                <a:pathLst>
                  <a:path w="2007" h="7813">
                    <a:moveTo>
                      <a:pt x="1" y="1"/>
                    </a:moveTo>
                    <a:lnTo>
                      <a:pt x="1" y="7813"/>
                    </a:lnTo>
                    <a:lnTo>
                      <a:pt x="2007" y="7813"/>
                    </a:lnTo>
                    <a:lnTo>
                      <a:pt x="2007" y="1"/>
                    </a:lnTo>
                    <a:close/>
                  </a:path>
                </a:pathLst>
              </a:custGeom>
              <a:solidFill>
                <a:schemeClr val="dk2"/>
              </a:solidFill>
              <a:ln w="0">
                <a:noFill/>
              </a:ln>
            </p:spPr>
            <p:style>
              <a:lnRef idx="0"/>
              <a:fillRef idx="0"/>
              <a:effectRef idx="0"/>
              <a:fontRef idx="minor"/>
            </p:style>
            <p:txBody>
              <a:bodyPr lIns="90000" rIns="90000" tIns="270000" bIns="270000" anchor="ctr">
                <a:noAutofit/>
              </a:bodyPr>
              <a:p>
                <a:pPr>
                  <a:lnSpc>
                    <a:spcPct val="100000"/>
                  </a:lnSpc>
                </a:pPr>
                <a:endParaRPr b="0" lang="en-US" sz="1400" spc="-1" strike="noStrike">
                  <a:solidFill>
                    <a:srgbClr val="000000"/>
                  </a:solidFill>
                  <a:latin typeface="Arial"/>
                  <a:ea typeface="DejaVu Sans"/>
                </a:endParaRPr>
              </a:p>
            </p:txBody>
          </p:sp>
          <p:sp>
            <p:nvSpPr>
              <p:cNvPr id="974" name="Google Shape;762;p 1"/>
              <p:cNvSpPr/>
              <p:nvPr/>
            </p:nvSpPr>
            <p:spPr>
              <a:xfrm flipH="1">
                <a:off x="6501960" y="3687120"/>
                <a:ext cx="69480" cy="268920"/>
              </a:xfrm>
              <a:custGeom>
                <a:avLst/>
                <a:gdLst>
                  <a:gd name="textAreaLeft" fmla="*/ -720 w 69480"/>
                  <a:gd name="textAreaRight" fmla="*/ 69840 w 69480"/>
                  <a:gd name="textAreaTop" fmla="*/ 0 h 268920"/>
                  <a:gd name="textAreaBottom" fmla="*/ 270000 h 268920"/>
                </a:gdLst>
                <a:ahLst/>
                <a:rect l="textAreaLeft" t="textAreaTop" r="textAreaRight" b="textAreaBottom"/>
                <a:pathLst>
                  <a:path w="2038" h="7813">
                    <a:moveTo>
                      <a:pt x="1" y="1"/>
                    </a:moveTo>
                    <a:lnTo>
                      <a:pt x="1" y="7813"/>
                    </a:lnTo>
                    <a:lnTo>
                      <a:pt x="2037" y="7813"/>
                    </a:lnTo>
                    <a:lnTo>
                      <a:pt x="2037" y="1"/>
                    </a:lnTo>
                    <a:close/>
                  </a:path>
                </a:pathLst>
              </a:custGeom>
              <a:solidFill>
                <a:schemeClr val="dk2"/>
              </a:solidFill>
              <a:ln w="0">
                <a:noFill/>
              </a:ln>
            </p:spPr>
            <p:style>
              <a:lnRef idx="0"/>
              <a:fillRef idx="0"/>
              <a:effectRef idx="0"/>
              <a:fontRef idx="minor"/>
            </p:style>
            <p:txBody>
              <a:bodyPr lIns="90000" rIns="90000" tIns="270000" bIns="270000" anchor="ctr">
                <a:noAutofit/>
              </a:bodyPr>
              <a:p>
                <a:pPr>
                  <a:lnSpc>
                    <a:spcPct val="100000"/>
                  </a:lnSpc>
                </a:pPr>
                <a:endParaRPr b="0" lang="en-US" sz="1400" spc="-1" strike="noStrike">
                  <a:solidFill>
                    <a:srgbClr val="000000"/>
                  </a:solidFill>
                  <a:latin typeface="Arial"/>
                  <a:ea typeface="DejaVu Sans"/>
                </a:endParaRPr>
              </a:p>
            </p:txBody>
          </p:sp>
          <p:sp>
            <p:nvSpPr>
              <p:cNvPr id="975" name="Google Shape;763;p 1"/>
              <p:cNvSpPr/>
              <p:nvPr/>
            </p:nvSpPr>
            <p:spPr>
              <a:xfrm flipH="1">
                <a:off x="6378840" y="3687120"/>
                <a:ext cx="68400" cy="268920"/>
              </a:xfrm>
              <a:custGeom>
                <a:avLst/>
                <a:gdLst>
                  <a:gd name="textAreaLeft" fmla="*/ 720 w 68400"/>
                  <a:gd name="textAreaRight" fmla="*/ 70200 w 68400"/>
                  <a:gd name="textAreaTop" fmla="*/ 0 h 268920"/>
                  <a:gd name="textAreaBottom" fmla="*/ 270000 h 268920"/>
                </a:gdLst>
                <a:ahLst/>
                <a:rect l="textAreaLeft" t="textAreaTop" r="textAreaRight" b="textAreaBottom"/>
                <a:pathLst>
                  <a:path w="2007" h="7813">
                    <a:moveTo>
                      <a:pt x="1" y="1"/>
                    </a:moveTo>
                    <a:lnTo>
                      <a:pt x="1" y="7813"/>
                    </a:lnTo>
                    <a:lnTo>
                      <a:pt x="2007" y="7813"/>
                    </a:lnTo>
                    <a:lnTo>
                      <a:pt x="2007" y="1"/>
                    </a:lnTo>
                    <a:close/>
                  </a:path>
                </a:pathLst>
              </a:custGeom>
              <a:solidFill>
                <a:schemeClr val="dk2"/>
              </a:solidFill>
              <a:ln w="0">
                <a:noFill/>
              </a:ln>
            </p:spPr>
            <p:style>
              <a:lnRef idx="0"/>
              <a:fillRef idx="0"/>
              <a:effectRef idx="0"/>
              <a:fontRef idx="minor"/>
            </p:style>
            <p:txBody>
              <a:bodyPr lIns="90000" rIns="90000" tIns="270000" bIns="270000" anchor="ctr">
                <a:noAutofit/>
              </a:bodyPr>
              <a:p>
                <a:pPr>
                  <a:lnSpc>
                    <a:spcPct val="100000"/>
                  </a:lnSpc>
                </a:pPr>
                <a:endParaRPr b="0" lang="en-US" sz="1400" spc="-1" strike="noStrike">
                  <a:solidFill>
                    <a:srgbClr val="000000"/>
                  </a:solidFill>
                  <a:latin typeface="Arial"/>
                  <a:ea typeface="DejaVu Sans"/>
                </a:endParaRPr>
              </a:p>
            </p:txBody>
          </p:sp>
          <p:sp>
            <p:nvSpPr>
              <p:cNvPr id="976" name="Google Shape;764;p 1"/>
              <p:cNvSpPr/>
              <p:nvPr/>
            </p:nvSpPr>
            <p:spPr>
              <a:xfrm flipH="1">
                <a:off x="6251760" y="3687120"/>
                <a:ext cx="69120" cy="268920"/>
              </a:xfrm>
              <a:custGeom>
                <a:avLst/>
                <a:gdLst>
                  <a:gd name="textAreaLeft" fmla="*/ 720 w 69120"/>
                  <a:gd name="textAreaRight" fmla="*/ 70920 w 69120"/>
                  <a:gd name="textAreaTop" fmla="*/ 0 h 268920"/>
                  <a:gd name="textAreaBottom" fmla="*/ 270000 h 268920"/>
                </a:gdLst>
                <a:ahLst/>
                <a:rect l="textAreaLeft" t="textAreaTop" r="textAreaRight" b="textAreaBottom"/>
                <a:pathLst>
                  <a:path w="2037" h="7813">
                    <a:moveTo>
                      <a:pt x="0" y="1"/>
                    </a:moveTo>
                    <a:lnTo>
                      <a:pt x="0" y="7813"/>
                    </a:lnTo>
                    <a:lnTo>
                      <a:pt x="2037" y="7813"/>
                    </a:lnTo>
                    <a:lnTo>
                      <a:pt x="2037" y="1"/>
                    </a:lnTo>
                    <a:close/>
                  </a:path>
                </a:pathLst>
              </a:custGeom>
              <a:solidFill>
                <a:schemeClr val="dk2"/>
              </a:solidFill>
              <a:ln w="0">
                <a:noFill/>
              </a:ln>
            </p:spPr>
            <p:style>
              <a:lnRef idx="0"/>
              <a:fillRef idx="0"/>
              <a:effectRef idx="0"/>
              <a:fontRef idx="minor"/>
            </p:style>
            <p:txBody>
              <a:bodyPr lIns="90000" rIns="90000" tIns="270000" bIns="270000" anchor="ctr">
                <a:noAutofit/>
              </a:bodyPr>
              <a:p>
                <a:pPr>
                  <a:lnSpc>
                    <a:spcPct val="100000"/>
                  </a:lnSpc>
                </a:pPr>
                <a:endParaRPr b="0" lang="en-US" sz="1400" spc="-1" strike="noStrike">
                  <a:solidFill>
                    <a:srgbClr val="000000"/>
                  </a:solidFill>
                  <a:latin typeface="Arial"/>
                  <a:ea typeface="DejaVu Sans"/>
                </a:endParaRPr>
              </a:p>
            </p:txBody>
          </p:sp>
          <p:sp>
            <p:nvSpPr>
              <p:cNvPr id="977" name="Google Shape;765;p 1"/>
              <p:cNvSpPr/>
              <p:nvPr/>
            </p:nvSpPr>
            <p:spPr>
              <a:xfrm flipH="1">
                <a:off x="6127920" y="3687120"/>
                <a:ext cx="68400" cy="268920"/>
              </a:xfrm>
              <a:custGeom>
                <a:avLst/>
                <a:gdLst>
                  <a:gd name="textAreaLeft" fmla="*/ 720 w 68400"/>
                  <a:gd name="textAreaRight" fmla="*/ 70200 w 68400"/>
                  <a:gd name="textAreaTop" fmla="*/ 0 h 268920"/>
                  <a:gd name="textAreaBottom" fmla="*/ 270000 h 268920"/>
                </a:gdLst>
                <a:ahLst/>
                <a:rect l="textAreaLeft" t="textAreaTop" r="textAreaRight" b="textAreaBottom"/>
                <a:pathLst>
                  <a:path w="2007" h="7813">
                    <a:moveTo>
                      <a:pt x="0" y="1"/>
                    </a:moveTo>
                    <a:lnTo>
                      <a:pt x="0" y="7813"/>
                    </a:lnTo>
                    <a:lnTo>
                      <a:pt x="2007" y="7813"/>
                    </a:lnTo>
                    <a:lnTo>
                      <a:pt x="2007" y="1"/>
                    </a:lnTo>
                    <a:close/>
                  </a:path>
                </a:pathLst>
              </a:custGeom>
              <a:solidFill>
                <a:schemeClr val="dk2"/>
              </a:solidFill>
              <a:ln w="0">
                <a:noFill/>
              </a:ln>
            </p:spPr>
            <p:style>
              <a:lnRef idx="0"/>
              <a:fillRef idx="0"/>
              <a:effectRef idx="0"/>
              <a:fontRef idx="minor"/>
            </p:style>
            <p:txBody>
              <a:bodyPr lIns="90000" rIns="90000" tIns="270000" bIns="270000" anchor="ctr">
                <a:noAutofit/>
              </a:bodyPr>
              <a:p>
                <a:pPr>
                  <a:lnSpc>
                    <a:spcPct val="100000"/>
                  </a:lnSpc>
                </a:pPr>
                <a:endParaRPr b="0" lang="en-US" sz="1400" spc="-1" strike="noStrike">
                  <a:solidFill>
                    <a:srgbClr val="000000"/>
                  </a:solidFill>
                  <a:latin typeface="Arial"/>
                  <a:ea typeface="DejaVu Sans"/>
                </a:endParaRPr>
              </a:p>
            </p:txBody>
          </p:sp>
          <p:sp>
            <p:nvSpPr>
              <p:cNvPr id="978" name="Google Shape;766;p 1"/>
              <p:cNvSpPr/>
              <p:nvPr/>
            </p:nvSpPr>
            <p:spPr>
              <a:xfrm flipH="1">
                <a:off x="6001920" y="3687120"/>
                <a:ext cx="68400" cy="268920"/>
              </a:xfrm>
              <a:custGeom>
                <a:avLst/>
                <a:gdLst>
                  <a:gd name="textAreaLeft" fmla="*/ 720 w 68400"/>
                  <a:gd name="textAreaRight" fmla="*/ 70200 w 68400"/>
                  <a:gd name="textAreaTop" fmla="*/ 0 h 268920"/>
                  <a:gd name="textAreaBottom" fmla="*/ 270000 h 268920"/>
                </a:gdLst>
                <a:ahLst/>
                <a:rect l="textAreaLeft" t="textAreaTop" r="textAreaRight" b="textAreaBottom"/>
                <a:pathLst>
                  <a:path w="2007" h="7813">
                    <a:moveTo>
                      <a:pt x="1" y="1"/>
                    </a:moveTo>
                    <a:lnTo>
                      <a:pt x="1" y="7813"/>
                    </a:lnTo>
                    <a:lnTo>
                      <a:pt x="2007" y="7813"/>
                    </a:lnTo>
                    <a:lnTo>
                      <a:pt x="2007" y="1"/>
                    </a:lnTo>
                    <a:close/>
                  </a:path>
                </a:pathLst>
              </a:custGeom>
              <a:solidFill>
                <a:schemeClr val="dk2"/>
              </a:solidFill>
              <a:ln w="0">
                <a:noFill/>
              </a:ln>
            </p:spPr>
            <p:style>
              <a:lnRef idx="0"/>
              <a:fillRef idx="0"/>
              <a:effectRef idx="0"/>
              <a:fontRef idx="minor"/>
            </p:style>
            <p:txBody>
              <a:bodyPr lIns="90000" rIns="90000" tIns="270000" bIns="270000" anchor="ctr">
                <a:noAutofit/>
              </a:bodyPr>
              <a:p>
                <a:pPr>
                  <a:lnSpc>
                    <a:spcPct val="100000"/>
                  </a:lnSpc>
                </a:pPr>
                <a:endParaRPr b="0" lang="en-US" sz="1400" spc="-1" strike="noStrike">
                  <a:solidFill>
                    <a:srgbClr val="000000"/>
                  </a:solidFill>
                  <a:latin typeface="Arial"/>
                  <a:ea typeface="DejaVu Sans"/>
                </a:endParaRPr>
              </a:p>
            </p:txBody>
          </p:sp>
          <p:sp>
            <p:nvSpPr>
              <p:cNvPr id="979" name="Google Shape;767;p 1"/>
              <p:cNvSpPr/>
              <p:nvPr/>
            </p:nvSpPr>
            <p:spPr>
              <a:xfrm flipH="1">
                <a:off x="5877000" y="3687120"/>
                <a:ext cx="68400" cy="268920"/>
              </a:xfrm>
              <a:custGeom>
                <a:avLst/>
                <a:gdLst>
                  <a:gd name="textAreaLeft" fmla="*/ 720 w 68400"/>
                  <a:gd name="textAreaRight" fmla="*/ 70200 w 68400"/>
                  <a:gd name="textAreaTop" fmla="*/ 0 h 268920"/>
                  <a:gd name="textAreaBottom" fmla="*/ 270000 h 268920"/>
                </a:gdLst>
                <a:ahLst/>
                <a:rect l="textAreaLeft" t="textAreaTop" r="textAreaRight" b="textAreaBottom"/>
                <a:pathLst>
                  <a:path w="2008" h="7813">
                    <a:moveTo>
                      <a:pt x="1" y="1"/>
                    </a:moveTo>
                    <a:lnTo>
                      <a:pt x="1" y="7813"/>
                    </a:lnTo>
                    <a:lnTo>
                      <a:pt x="2007" y="7813"/>
                    </a:lnTo>
                    <a:lnTo>
                      <a:pt x="2007" y="1"/>
                    </a:lnTo>
                    <a:close/>
                  </a:path>
                </a:pathLst>
              </a:custGeom>
              <a:solidFill>
                <a:schemeClr val="dk2"/>
              </a:solidFill>
              <a:ln w="0">
                <a:noFill/>
              </a:ln>
            </p:spPr>
            <p:style>
              <a:lnRef idx="0"/>
              <a:fillRef idx="0"/>
              <a:effectRef idx="0"/>
              <a:fontRef idx="minor"/>
            </p:style>
            <p:txBody>
              <a:bodyPr lIns="90000" rIns="90000" tIns="270000" bIns="270000" anchor="ctr">
                <a:noAutofit/>
              </a:bodyPr>
              <a:p>
                <a:pPr>
                  <a:lnSpc>
                    <a:spcPct val="100000"/>
                  </a:lnSpc>
                </a:pPr>
                <a:endParaRPr b="0" lang="en-US" sz="1400" spc="-1" strike="noStrike">
                  <a:solidFill>
                    <a:srgbClr val="000000"/>
                  </a:solidFill>
                  <a:latin typeface="Arial"/>
                  <a:ea typeface="DejaVu Sans"/>
                </a:endParaRPr>
              </a:p>
            </p:txBody>
          </p:sp>
          <p:sp>
            <p:nvSpPr>
              <p:cNvPr id="980" name="Google Shape;768;p 1"/>
              <p:cNvSpPr/>
              <p:nvPr/>
            </p:nvSpPr>
            <p:spPr>
              <a:xfrm flipH="1">
                <a:off x="6078240" y="3951720"/>
                <a:ext cx="1414080" cy="269640"/>
              </a:xfrm>
              <a:custGeom>
                <a:avLst/>
                <a:gdLst>
                  <a:gd name="textAreaLeft" fmla="*/ 720 w 1414080"/>
                  <a:gd name="textAreaRight" fmla="*/ 1415880 w 1414080"/>
                  <a:gd name="textAreaTop" fmla="*/ 0 h 269640"/>
                  <a:gd name="textAreaBottom" fmla="*/ 270720 h 269640"/>
                </a:gdLst>
                <a:ahLst/>
                <a:rect l="textAreaLeft" t="textAreaTop" r="textAreaRight" b="textAreaBottom"/>
                <a:pathLst>
                  <a:path w="40975" h="7843">
                    <a:moveTo>
                      <a:pt x="1" y="1"/>
                    </a:moveTo>
                    <a:lnTo>
                      <a:pt x="1" y="7843"/>
                    </a:lnTo>
                    <a:lnTo>
                      <a:pt x="40974" y="7843"/>
                    </a:lnTo>
                    <a:lnTo>
                      <a:pt x="40974" y="1"/>
                    </a:lnTo>
                    <a:close/>
                  </a:path>
                </a:pathLst>
              </a:custGeom>
              <a:solidFill>
                <a:schemeClr val="accent5"/>
              </a:solidFill>
              <a:ln w="0">
                <a:noFill/>
              </a:ln>
            </p:spPr>
            <p:style>
              <a:lnRef idx="0"/>
              <a:fillRef idx="0"/>
              <a:effectRef idx="0"/>
              <a:fontRef idx="minor"/>
            </p:style>
            <p:txBody>
              <a:bodyPr lIns="90000" rIns="90000" tIns="270720" bIns="270720" anchor="ctr">
                <a:noAutofit/>
              </a:bodyPr>
              <a:p>
                <a:pPr>
                  <a:lnSpc>
                    <a:spcPct val="100000"/>
                  </a:lnSpc>
                </a:pPr>
                <a:endParaRPr b="0" lang="en-US" sz="1400" spc="-1" strike="noStrike">
                  <a:solidFill>
                    <a:srgbClr val="000000"/>
                  </a:solidFill>
                  <a:latin typeface="Arial"/>
                  <a:ea typeface="DejaVu Sans"/>
                </a:endParaRPr>
              </a:p>
            </p:txBody>
          </p:sp>
          <p:sp>
            <p:nvSpPr>
              <p:cNvPr id="981" name="Google Shape;769;p 1"/>
              <p:cNvSpPr/>
              <p:nvPr/>
            </p:nvSpPr>
            <p:spPr>
              <a:xfrm flipH="1">
                <a:off x="7424280" y="3951720"/>
                <a:ext cx="68400" cy="269640"/>
              </a:xfrm>
              <a:custGeom>
                <a:avLst/>
                <a:gdLst>
                  <a:gd name="textAreaLeft" fmla="*/ 720 w 68400"/>
                  <a:gd name="textAreaRight" fmla="*/ 70200 w 68400"/>
                  <a:gd name="textAreaTop" fmla="*/ 0 h 269640"/>
                  <a:gd name="textAreaBottom" fmla="*/ 270720 h 269640"/>
                </a:gdLst>
                <a:ahLst/>
                <a:rect l="textAreaLeft" t="textAreaTop" r="textAreaRight" b="textAreaBottom"/>
                <a:pathLst>
                  <a:path w="2007" h="7843">
                    <a:moveTo>
                      <a:pt x="1" y="1"/>
                    </a:moveTo>
                    <a:lnTo>
                      <a:pt x="1" y="7843"/>
                    </a:lnTo>
                    <a:lnTo>
                      <a:pt x="2007" y="7843"/>
                    </a:lnTo>
                    <a:lnTo>
                      <a:pt x="2007" y="1"/>
                    </a:lnTo>
                    <a:close/>
                  </a:path>
                </a:pathLst>
              </a:custGeom>
              <a:solidFill>
                <a:schemeClr val="dk2"/>
              </a:solidFill>
              <a:ln w="0">
                <a:noFill/>
              </a:ln>
            </p:spPr>
            <p:style>
              <a:lnRef idx="0"/>
              <a:fillRef idx="0"/>
              <a:effectRef idx="0"/>
              <a:fontRef idx="minor"/>
            </p:style>
            <p:txBody>
              <a:bodyPr lIns="90000" rIns="90000" tIns="270720" bIns="270720" anchor="ctr">
                <a:noAutofit/>
              </a:bodyPr>
              <a:p>
                <a:pPr>
                  <a:lnSpc>
                    <a:spcPct val="100000"/>
                  </a:lnSpc>
                </a:pPr>
                <a:endParaRPr b="0" lang="en-US" sz="1400" spc="-1" strike="noStrike">
                  <a:solidFill>
                    <a:srgbClr val="000000"/>
                  </a:solidFill>
                  <a:latin typeface="Arial"/>
                  <a:ea typeface="DejaVu Sans"/>
                </a:endParaRPr>
              </a:p>
            </p:txBody>
          </p:sp>
          <p:sp>
            <p:nvSpPr>
              <p:cNvPr id="982" name="Google Shape;770;p 1"/>
              <p:cNvSpPr/>
              <p:nvPr/>
            </p:nvSpPr>
            <p:spPr>
              <a:xfrm flipH="1">
                <a:off x="7298280" y="3951720"/>
                <a:ext cx="68400" cy="269640"/>
              </a:xfrm>
              <a:custGeom>
                <a:avLst/>
                <a:gdLst>
                  <a:gd name="textAreaLeft" fmla="*/ 720 w 68400"/>
                  <a:gd name="textAreaRight" fmla="*/ 70200 w 68400"/>
                  <a:gd name="textAreaTop" fmla="*/ 0 h 269640"/>
                  <a:gd name="textAreaBottom" fmla="*/ 270720 h 269640"/>
                </a:gdLst>
                <a:ahLst/>
                <a:rect l="textAreaLeft" t="textAreaTop" r="textAreaRight" b="textAreaBottom"/>
                <a:pathLst>
                  <a:path w="2007" h="7843">
                    <a:moveTo>
                      <a:pt x="0" y="1"/>
                    </a:moveTo>
                    <a:lnTo>
                      <a:pt x="0" y="7843"/>
                    </a:lnTo>
                    <a:lnTo>
                      <a:pt x="2006" y="7843"/>
                    </a:lnTo>
                    <a:lnTo>
                      <a:pt x="2006" y="1"/>
                    </a:lnTo>
                    <a:close/>
                  </a:path>
                </a:pathLst>
              </a:custGeom>
              <a:solidFill>
                <a:schemeClr val="dk2"/>
              </a:solidFill>
              <a:ln w="0">
                <a:noFill/>
              </a:ln>
            </p:spPr>
            <p:style>
              <a:lnRef idx="0"/>
              <a:fillRef idx="0"/>
              <a:effectRef idx="0"/>
              <a:fontRef idx="minor"/>
            </p:style>
            <p:txBody>
              <a:bodyPr lIns="90000" rIns="90000" tIns="270720" bIns="270720" anchor="ctr">
                <a:noAutofit/>
              </a:bodyPr>
              <a:p>
                <a:pPr>
                  <a:lnSpc>
                    <a:spcPct val="100000"/>
                  </a:lnSpc>
                </a:pPr>
                <a:endParaRPr b="0" lang="en-US" sz="1400" spc="-1" strike="noStrike">
                  <a:solidFill>
                    <a:srgbClr val="000000"/>
                  </a:solidFill>
                  <a:latin typeface="Arial"/>
                  <a:ea typeface="DejaVu Sans"/>
                </a:endParaRPr>
              </a:p>
            </p:txBody>
          </p:sp>
          <p:sp>
            <p:nvSpPr>
              <p:cNvPr id="983" name="Google Shape;771;p 1"/>
              <p:cNvSpPr/>
              <p:nvPr/>
            </p:nvSpPr>
            <p:spPr>
              <a:xfrm flipH="1">
                <a:off x="7173360" y="3951720"/>
                <a:ext cx="68400" cy="269640"/>
              </a:xfrm>
              <a:custGeom>
                <a:avLst/>
                <a:gdLst>
                  <a:gd name="textAreaLeft" fmla="*/ 720 w 68400"/>
                  <a:gd name="textAreaRight" fmla="*/ 70200 w 68400"/>
                  <a:gd name="textAreaTop" fmla="*/ 0 h 269640"/>
                  <a:gd name="textAreaBottom" fmla="*/ 270720 h 269640"/>
                </a:gdLst>
                <a:ahLst/>
                <a:rect l="textAreaLeft" t="textAreaTop" r="textAreaRight" b="textAreaBottom"/>
                <a:pathLst>
                  <a:path w="2007" h="7843">
                    <a:moveTo>
                      <a:pt x="0" y="1"/>
                    </a:moveTo>
                    <a:lnTo>
                      <a:pt x="0" y="7843"/>
                    </a:lnTo>
                    <a:lnTo>
                      <a:pt x="2006" y="7843"/>
                    </a:lnTo>
                    <a:lnTo>
                      <a:pt x="2006" y="1"/>
                    </a:lnTo>
                    <a:close/>
                  </a:path>
                </a:pathLst>
              </a:custGeom>
              <a:solidFill>
                <a:schemeClr val="dk2"/>
              </a:solidFill>
              <a:ln w="0">
                <a:noFill/>
              </a:ln>
            </p:spPr>
            <p:style>
              <a:lnRef idx="0"/>
              <a:fillRef idx="0"/>
              <a:effectRef idx="0"/>
              <a:fontRef idx="minor"/>
            </p:style>
            <p:txBody>
              <a:bodyPr lIns="90000" rIns="90000" tIns="270720" bIns="270720" anchor="ctr">
                <a:noAutofit/>
              </a:bodyPr>
              <a:p>
                <a:pPr>
                  <a:lnSpc>
                    <a:spcPct val="100000"/>
                  </a:lnSpc>
                </a:pPr>
                <a:endParaRPr b="0" lang="en-US" sz="1400" spc="-1" strike="noStrike">
                  <a:solidFill>
                    <a:srgbClr val="000000"/>
                  </a:solidFill>
                  <a:latin typeface="Arial"/>
                  <a:ea typeface="DejaVu Sans"/>
                </a:endParaRPr>
              </a:p>
            </p:txBody>
          </p:sp>
          <p:sp>
            <p:nvSpPr>
              <p:cNvPr id="984" name="Google Shape;772;p 1"/>
              <p:cNvSpPr/>
              <p:nvPr/>
            </p:nvSpPr>
            <p:spPr>
              <a:xfrm flipH="1">
                <a:off x="7047360" y="3951720"/>
                <a:ext cx="68400" cy="269640"/>
              </a:xfrm>
              <a:custGeom>
                <a:avLst/>
                <a:gdLst>
                  <a:gd name="textAreaLeft" fmla="*/ 720 w 68400"/>
                  <a:gd name="textAreaRight" fmla="*/ 70200 w 68400"/>
                  <a:gd name="textAreaTop" fmla="*/ 0 h 269640"/>
                  <a:gd name="textAreaBottom" fmla="*/ 270720 h 269640"/>
                </a:gdLst>
                <a:ahLst/>
                <a:rect l="textAreaLeft" t="textAreaTop" r="textAreaRight" b="textAreaBottom"/>
                <a:pathLst>
                  <a:path w="2007" h="7843">
                    <a:moveTo>
                      <a:pt x="1" y="1"/>
                    </a:moveTo>
                    <a:lnTo>
                      <a:pt x="1" y="7843"/>
                    </a:lnTo>
                    <a:lnTo>
                      <a:pt x="2007" y="7843"/>
                    </a:lnTo>
                    <a:lnTo>
                      <a:pt x="2007" y="1"/>
                    </a:lnTo>
                    <a:close/>
                  </a:path>
                </a:pathLst>
              </a:custGeom>
              <a:solidFill>
                <a:schemeClr val="dk2"/>
              </a:solidFill>
              <a:ln w="0">
                <a:noFill/>
              </a:ln>
            </p:spPr>
            <p:style>
              <a:lnRef idx="0"/>
              <a:fillRef idx="0"/>
              <a:effectRef idx="0"/>
              <a:fontRef idx="minor"/>
            </p:style>
            <p:txBody>
              <a:bodyPr lIns="90000" rIns="90000" tIns="270720" bIns="270720" anchor="ctr">
                <a:noAutofit/>
              </a:bodyPr>
              <a:p>
                <a:pPr>
                  <a:lnSpc>
                    <a:spcPct val="100000"/>
                  </a:lnSpc>
                </a:pPr>
                <a:endParaRPr b="0" lang="en-US" sz="1400" spc="-1" strike="noStrike">
                  <a:solidFill>
                    <a:srgbClr val="000000"/>
                  </a:solidFill>
                  <a:latin typeface="Arial"/>
                  <a:ea typeface="DejaVu Sans"/>
                </a:endParaRPr>
              </a:p>
            </p:txBody>
          </p:sp>
          <p:sp>
            <p:nvSpPr>
              <p:cNvPr id="985" name="Google Shape;773;p 1"/>
              <p:cNvSpPr/>
              <p:nvPr/>
            </p:nvSpPr>
            <p:spPr>
              <a:xfrm flipH="1">
                <a:off x="6922440" y="3951720"/>
                <a:ext cx="69120" cy="269640"/>
              </a:xfrm>
              <a:custGeom>
                <a:avLst/>
                <a:gdLst>
                  <a:gd name="textAreaLeft" fmla="*/ 720 w 69120"/>
                  <a:gd name="textAreaRight" fmla="*/ 70920 w 69120"/>
                  <a:gd name="textAreaTop" fmla="*/ 0 h 269640"/>
                  <a:gd name="textAreaBottom" fmla="*/ 270720 h 269640"/>
                </a:gdLst>
                <a:ahLst/>
                <a:rect l="textAreaLeft" t="textAreaTop" r="textAreaRight" b="textAreaBottom"/>
                <a:pathLst>
                  <a:path w="2037" h="7843">
                    <a:moveTo>
                      <a:pt x="0" y="1"/>
                    </a:moveTo>
                    <a:lnTo>
                      <a:pt x="0" y="7843"/>
                    </a:lnTo>
                    <a:lnTo>
                      <a:pt x="2037" y="7843"/>
                    </a:lnTo>
                    <a:lnTo>
                      <a:pt x="2037" y="1"/>
                    </a:lnTo>
                    <a:close/>
                  </a:path>
                </a:pathLst>
              </a:custGeom>
              <a:solidFill>
                <a:schemeClr val="dk2"/>
              </a:solidFill>
              <a:ln w="0">
                <a:noFill/>
              </a:ln>
            </p:spPr>
            <p:style>
              <a:lnRef idx="0"/>
              <a:fillRef idx="0"/>
              <a:effectRef idx="0"/>
              <a:fontRef idx="minor"/>
            </p:style>
            <p:txBody>
              <a:bodyPr lIns="90000" rIns="90000" tIns="270720" bIns="270720" anchor="ctr">
                <a:noAutofit/>
              </a:bodyPr>
              <a:p>
                <a:pPr>
                  <a:lnSpc>
                    <a:spcPct val="100000"/>
                  </a:lnSpc>
                </a:pPr>
                <a:endParaRPr b="0" lang="en-US" sz="1400" spc="-1" strike="noStrike">
                  <a:solidFill>
                    <a:srgbClr val="000000"/>
                  </a:solidFill>
                  <a:latin typeface="Arial"/>
                  <a:ea typeface="DejaVu Sans"/>
                </a:endParaRPr>
              </a:p>
            </p:txBody>
          </p:sp>
          <p:sp>
            <p:nvSpPr>
              <p:cNvPr id="986" name="Google Shape;774;p 1"/>
              <p:cNvSpPr/>
              <p:nvPr/>
            </p:nvSpPr>
            <p:spPr>
              <a:xfrm flipH="1">
                <a:off x="6796440" y="3951720"/>
                <a:ext cx="68400" cy="269640"/>
              </a:xfrm>
              <a:custGeom>
                <a:avLst/>
                <a:gdLst>
                  <a:gd name="textAreaLeft" fmla="*/ 720 w 68400"/>
                  <a:gd name="textAreaRight" fmla="*/ 70200 w 68400"/>
                  <a:gd name="textAreaTop" fmla="*/ 0 h 269640"/>
                  <a:gd name="textAreaBottom" fmla="*/ 270720 h 269640"/>
                </a:gdLst>
                <a:ahLst/>
                <a:rect l="textAreaLeft" t="textAreaTop" r="textAreaRight" b="textAreaBottom"/>
                <a:pathLst>
                  <a:path w="2007" h="7843">
                    <a:moveTo>
                      <a:pt x="0" y="1"/>
                    </a:moveTo>
                    <a:lnTo>
                      <a:pt x="0" y="7843"/>
                    </a:lnTo>
                    <a:lnTo>
                      <a:pt x="2006" y="7843"/>
                    </a:lnTo>
                    <a:lnTo>
                      <a:pt x="2006" y="1"/>
                    </a:lnTo>
                    <a:close/>
                  </a:path>
                </a:pathLst>
              </a:custGeom>
              <a:solidFill>
                <a:schemeClr val="dk2"/>
              </a:solidFill>
              <a:ln w="0">
                <a:noFill/>
              </a:ln>
            </p:spPr>
            <p:style>
              <a:lnRef idx="0"/>
              <a:fillRef idx="0"/>
              <a:effectRef idx="0"/>
              <a:fontRef idx="minor"/>
            </p:style>
            <p:txBody>
              <a:bodyPr lIns="90000" rIns="90000" tIns="270720" bIns="270720" anchor="ctr">
                <a:noAutofit/>
              </a:bodyPr>
              <a:p>
                <a:pPr>
                  <a:lnSpc>
                    <a:spcPct val="100000"/>
                  </a:lnSpc>
                </a:pPr>
                <a:endParaRPr b="0" lang="en-US" sz="1400" spc="-1" strike="noStrike">
                  <a:solidFill>
                    <a:srgbClr val="000000"/>
                  </a:solidFill>
                  <a:latin typeface="Arial"/>
                  <a:ea typeface="DejaVu Sans"/>
                </a:endParaRPr>
              </a:p>
            </p:txBody>
          </p:sp>
          <p:sp>
            <p:nvSpPr>
              <p:cNvPr id="987" name="Google Shape;775;p 1"/>
              <p:cNvSpPr/>
              <p:nvPr/>
            </p:nvSpPr>
            <p:spPr>
              <a:xfrm flipH="1">
                <a:off x="6671520" y="3951720"/>
                <a:ext cx="69120" cy="269640"/>
              </a:xfrm>
              <a:custGeom>
                <a:avLst/>
                <a:gdLst>
                  <a:gd name="textAreaLeft" fmla="*/ 720 w 69120"/>
                  <a:gd name="textAreaRight" fmla="*/ 70920 w 69120"/>
                  <a:gd name="textAreaTop" fmla="*/ 0 h 269640"/>
                  <a:gd name="textAreaBottom" fmla="*/ 270720 h 269640"/>
                </a:gdLst>
                <a:ahLst/>
                <a:rect l="textAreaLeft" t="textAreaTop" r="textAreaRight" b="textAreaBottom"/>
                <a:pathLst>
                  <a:path w="2037" h="7843">
                    <a:moveTo>
                      <a:pt x="0" y="1"/>
                    </a:moveTo>
                    <a:lnTo>
                      <a:pt x="0" y="7843"/>
                    </a:lnTo>
                    <a:lnTo>
                      <a:pt x="2037" y="7843"/>
                    </a:lnTo>
                    <a:lnTo>
                      <a:pt x="2037" y="1"/>
                    </a:lnTo>
                    <a:close/>
                  </a:path>
                </a:pathLst>
              </a:custGeom>
              <a:solidFill>
                <a:schemeClr val="dk2"/>
              </a:solidFill>
              <a:ln w="0">
                <a:noFill/>
              </a:ln>
            </p:spPr>
            <p:style>
              <a:lnRef idx="0"/>
              <a:fillRef idx="0"/>
              <a:effectRef idx="0"/>
              <a:fontRef idx="minor"/>
            </p:style>
            <p:txBody>
              <a:bodyPr lIns="90000" rIns="90000" tIns="270720" bIns="270720" anchor="ctr">
                <a:noAutofit/>
              </a:bodyPr>
              <a:p>
                <a:pPr>
                  <a:lnSpc>
                    <a:spcPct val="100000"/>
                  </a:lnSpc>
                </a:pPr>
                <a:endParaRPr b="0" lang="en-US" sz="1400" spc="-1" strike="noStrike">
                  <a:solidFill>
                    <a:srgbClr val="000000"/>
                  </a:solidFill>
                  <a:latin typeface="Arial"/>
                  <a:ea typeface="DejaVu Sans"/>
                </a:endParaRPr>
              </a:p>
            </p:txBody>
          </p:sp>
          <p:sp>
            <p:nvSpPr>
              <p:cNvPr id="988" name="Google Shape;776;p 1"/>
              <p:cNvSpPr/>
              <p:nvPr/>
            </p:nvSpPr>
            <p:spPr>
              <a:xfrm flipH="1">
                <a:off x="6546600" y="3951720"/>
                <a:ext cx="68400" cy="269640"/>
              </a:xfrm>
              <a:custGeom>
                <a:avLst/>
                <a:gdLst>
                  <a:gd name="textAreaLeft" fmla="*/ 720 w 68400"/>
                  <a:gd name="textAreaRight" fmla="*/ 70200 w 68400"/>
                  <a:gd name="textAreaTop" fmla="*/ 0 h 269640"/>
                  <a:gd name="textAreaBottom" fmla="*/ 270720 h 269640"/>
                </a:gdLst>
                <a:ahLst/>
                <a:rect l="textAreaLeft" t="textAreaTop" r="textAreaRight" b="textAreaBottom"/>
                <a:pathLst>
                  <a:path w="2007" h="7843">
                    <a:moveTo>
                      <a:pt x="0" y="1"/>
                    </a:moveTo>
                    <a:lnTo>
                      <a:pt x="0" y="7843"/>
                    </a:lnTo>
                    <a:lnTo>
                      <a:pt x="2007" y="7843"/>
                    </a:lnTo>
                    <a:lnTo>
                      <a:pt x="2007" y="1"/>
                    </a:lnTo>
                    <a:close/>
                  </a:path>
                </a:pathLst>
              </a:custGeom>
              <a:solidFill>
                <a:schemeClr val="dk2"/>
              </a:solidFill>
              <a:ln w="0">
                <a:noFill/>
              </a:ln>
            </p:spPr>
            <p:style>
              <a:lnRef idx="0"/>
              <a:fillRef idx="0"/>
              <a:effectRef idx="0"/>
              <a:fontRef idx="minor"/>
            </p:style>
            <p:txBody>
              <a:bodyPr lIns="90000" rIns="90000" tIns="270720" bIns="270720" anchor="ctr">
                <a:noAutofit/>
              </a:bodyPr>
              <a:p>
                <a:pPr>
                  <a:lnSpc>
                    <a:spcPct val="100000"/>
                  </a:lnSpc>
                </a:pPr>
                <a:endParaRPr b="0" lang="en-US" sz="1400" spc="-1" strike="noStrike">
                  <a:solidFill>
                    <a:srgbClr val="000000"/>
                  </a:solidFill>
                  <a:latin typeface="Arial"/>
                  <a:ea typeface="DejaVu Sans"/>
                </a:endParaRPr>
              </a:p>
            </p:txBody>
          </p:sp>
          <p:sp>
            <p:nvSpPr>
              <p:cNvPr id="989" name="Google Shape;777;p 1"/>
              <p:cNvSpPr/>
              <p:nvPr/>
            </p:nvSpPr>
            <p:spPr>
              <a:xfrm flipH="1">
                <a:off x="6418800" y="3951720"/>
                <a:ext cx="69480" cy="269640"/>
              </a:xfrm>
              <a:custGeom>
                <a:avLst/>
                <a:gdLst>
                  <a:gd name="textAreaLeft" fmla="*/ -720 w 69480"/>
                  <a:gd name="textAreaRight" fmla="*/ 69840 w 69480"/>
                  <a:gd name="textAreaTop" fmla="*/ 0 h 269640"/>
                  <a:gd name="textAreaBottom" fmla="*/ 270720 h 269640"/>
                </a:gdLst>
                <a:ahLst/>
                <a:rect l="textAreaLeft" t="textAreaTop" r="textAreaRight" b="textAreaBottom"/>
                <a:pathLst>
                  <a:path w="2038" h="7843">
                    <a:moveTo>
                      <a:pt x="1" y="1"/>
                    </a:moveTo>
                    <a:lnTo>
                      <a:pt x="1" y="7843"/>
                    </a:lnTo>
                    <a:lnTo>
                      <a:pt x="2037" y="7843"/>
                    </a:lnTo>
                    <a:lnTo>
                      <a:pt x="2037" y="1"/>
                    </a:lnTo>
                    <a:close/>
                  </a:path>
                </a:pathLst>
              </a:custGeom>
              <a:solidFill>
                <a:schemeClr val="dk2"/>
              </a:solidFill>
              <a:ln w="0">
                <a:noFill/>
              </a:ln>
            </p:spPr>
            <p:style>
              <a:lnRef idx="0"/>
              <a:fillRef idx="0"/>
              <a:effectRef idx="0"/>
              <a:fontRef idx="minor"/>
            </p:style>
            <p:txBody>
              <a:bodyPr lIns="90000" rIns="90000" tIns="270720" bIns="270720" anchor="ctr">
                <a:noAutofit/>
              </a:bodyPr>
              <a:p>
                <a:pPr>
                  <a:lnSpc>
                    <a:spcPct val="100000"/>
                  </a:lnSpc>
                </a:pPr>
                <a:endParaRPr b="0" lang="en-US" sz="1400" spc="-1" strike="noStrike">
                  <a:solidFill>
                    <a:srgbClr val="000000"/>
                  </a:solidFill>
                  <a:latin typeface="Arial"/>
                  <a:ea typeface="DejaVu Sans"/>
                </a:endParaRPr>
              </a:p>
            </p:txBody>
          </p:sp>
          <p:sp>
            <p:nvSpPr>
              <p:cNvPr id="990" name="Google Shape;778;p 1"/>
              <p:cNvSpPr/>
              <p:nvPr/>
            </p:nvSpPr>
            <p:spPr>
              <a:xfrm flipH="1">
                <a:off x="6295680" y="3951720"/>
                <a:ext cx="68400" cy="269640"/>
              </a:xfrm>
              <a:custGeom>
                <a:avLst/>
                <a:gdLst>
                  <a:gd name="textAreaLeft" fmla="*/ 720 w 68400"/>
                  <a:gd name="textAreaRight" fmla="*/ 70200 w 68400"/>
                  <a:gd name="textAreaTop" fmla="*/ 0 h 269640"/>
                  <a:gd name="textAreaBottom" fmla="*/ 270720 h 269640"/>
                </a:gdLst>
                <a:ahLst/>
                <a:rect l="textAreaLeft" t="textAreaTop" r="textAreaRight" b="textAreaBottom"/>
                <a:pathLst>
                  <a:path w="2007" h="7843">
                    <a:moveTo>
                      <a:pt x="0" y="1"/>
                    </a:moveTo>
                    <a:lnTo>
                      <a:pt x="0" y="7843"/>
                    </a:lnTo>
                    <a:lnTo>
                      <a:pt x="2006" y="7843"/>
                    </a:lnTo>
                    <a:lnTo>
                      <a:pt x="2006" y="1"/>
                    </a:lnTo>
                    <a:close/>
                  </a:path>
                </a:pathLst>
              </a:custGeom>
              <a:solidFill>
                <a:schemeClr val="dk2"/>
              </a:solidFill>
              <a:ln w="0">
                <a:noFill/>
              </a:ln>
            </p:spPr>
            <p:style>
              <a:lnRef idx="0"/>
              <a:fillRef idx="0"/>
              <a:effectRef idx="0"/>
              <a:fontRef idx="minor"/>
            </p:style>
            <p:txBody>
              <a:bodyPr lIns="90000" rIns="90000" tIns="270720" bIns="270720" anchor="ctr">
                <a:noAutofit/>
              </a:bodyPr>
              <a:p>
                <a:pPr>
                  <a:lnSpc>
                    <a:spcPct val="100000"/>
                  </a:lnSpc>
                </a:pPr>
                <a:endParaRPr b="0" lang="en-US" sz="1400" spc="-1" strike="noStrike">
                  <a:solidFill>
                    <a:srgbClr val="000000"/>
                  </a:solidFill>
                  <a:latin typeface="Arial"/>
                  <a:ea typeface="DejaVu Sans"/>
                </a:endParaRPr>
              </a:p>
            </p:txBody>
          </p:sp>
          <p:sp>
            <p:nvSpPr>
              <p:cNvPr id="991" name="Google Shape;779;p 1"/>
              <p:cNvSpPr/>
              <p:nvPr/>
            </p:nvSpPr>
            <p:spPr>
              <a:xfrm flipH="1">
                <a:off x="6169680" y="3951720"/>
                <a:ext cx="68400" cy="269640"/>
              </a:xfrm>
              <a:custGeom>
                <a:avLst/>
                <a:gdLst>
                  <a:gd name="textAreaLeft" fmla="*/ 720 w 68400"/>
                  <a:gd name="textAreaRight" fmla="*/ 70200 w 68400"/>
                  <a:gd name="textAreaTop" fmla="*/ 0 h 269640"/>
                  <a:gd name="textAreaBottom" fmla="*/ 270720 h 269640"/>
                </a:gdLst>
                <a:ahLst/>
                <a:rect l="textAreaLeft" t="textAreaTop" r="textAreaRight" b="textAreaBottom"/>
                <a:pathLst>
                  <a:path w="2007" h="7843">
                    <a:moveTo>
                      <a:pt x="1" y="1"/>
                    </a:moveTo>
                    <a:lnTo>
                      <a:pt x="1" y="7843"/>
                    </a:lnTo>
                    <a:lnTo>
                      <a:pt x="2007" y="7843"/>
                    </a:lnTo>
                    <a:lnTo>
                      <a:pt x="2007" y="1"/>
                    </a:lnTo>
                    <a:close/>
                  </a:path>
                </a:pathLst>
              </a:custGeom>
              <a:solidFill>
                <a:schemeClr val="dk2"/>
              </a:solidFill>
              <a:ln w="0">
                <a:noFill/>
              </a:ln>
            </p:spPr>
            <p:style>
              <a:lnRef idx="0"/>
              <a:fillRef idx="0"/>
              <a:effectRef idx="0"/>
              <a:fontRef idx="minor"/>
            </p:style>
            <p:txBody>
              <a:bodyPr lIns="90000" rIns="90000" tIns="270720" bIns="270720" anchor="ctr">
                <a:noAutofit/>
              </a:bodyPr>
              <a:p>
                <a:pPr>
                  <a:lnSpc>
                    <a:spcPct val="100000"/>
                  </a:lnSpc>
                </a:pPr>
                <a:endParaRPr b="0" lang="en-US" sz="1400" spc="-1" strike="noStrike">
                  <a:solidFill>
                    <a:srgbClr val="000000"/>
                  </a:solidFill>
                  <a:latin typeface="Arial"/>
                  <a:ea typeface="DejaVu Sans"/>
                </a:endParaRPr>
              </a:p>
            </p:txBody>
          </p:sp>
          <p:sp>
            <p:nvSpPr>
              <p:cNvPr id="992" name="Google Shape;780;p 1"/>
              <p:cNvSpPr/>
              <p:nvPr/>
            </p:nvSpPr>
            <p:spPr>
              <a:xfrm flipH="1">
                <a:off x="6044760" y="3951720"/>
                <a:ext cx="68400" cy="269640"/>
              </a:xfrm>
              <a:custGeom>
                <a:avLst/>
                <a:gdLst>
                  <a:gd name="textAreaLeft" fmla="*/ 720 w 68400"/>
                  <a:gd name="textAreaRight" fmla="*/ 70200 w 68400"/>
                  <a:gd name="textAreaTop" fmla="*/ 0 h 269640"/>
                  <a:gd name="textAreaBottom" fmla="*/ 270720 h 269640"/>
                </a:gdLst>
                <a:ahLst/>
                <a:rect l="textAreaLeft" t="textAreaTop" r="textAreaRight" b="textAreaBottom"/>
                <a:pathLst>
                  <a:path w="2007" h="7843">
                    <a:moveTo>
                      <a:pt x="1" y="1"/>
                    </a:moveTo>
                    <a:lnTo>
                      <a:pt x="1" y="7843"/>
                    </a:lnTo>
                    <a:lnTo>
                      <a:pt x="2007" y="7843"/>
                    </a:lnTo>
                    <a:lnTo>
                      <a:pt x="2007" y="1"/>
                    </a:lnTo>
                    <a:close/>
                  </a:path>
                </a:pathLst>
              </a:custGeom>
              <a:solidFill>
                <a:schemeClr val="dk2"/>
              </a:solidFill>
              <a:ln w="0">
                <a:noFill/>
              </a:ln>
            </p:spPr>
            <p:style>
              <a:lnRef idx="0"/>
              <a:fillRef idx="0"/>
              <a:effectRef idx="0"/>
              <a:fontRef idx="minor"/>
            </p:style>
            <p:txBody>
              <a:bodyPr lIns="90000" rIns="90000" tIns="270720" bIns="270720" anchor="ctr">
                <a:noAutofit/>
              </a:bodyPr>
              <a:p>
                <a:pPr>
                  <a:lnSpc>
                    <a:spcPct val="100000"/>
                  </a:lnSpc>
                </a:pPr>
                <a:endParaRPr b="0" lang="en-US" sz="1400" spc="-1" strike="noStrike">
                  <a:solidFill>
                    <a:srgbClr val="000000"/>
                  </a:solidFill>
                  <a:latin typeface="Arial"/>
                  <a:ea typeface="DejaVu Sans"/>
                </a:endParaRPr>
              </a:p>
            </p:txBody>
          </p:sp>
        </p:grpSp>
      </p:grpSp>
      <p:grpSp>
        <p:nvGrpSpPr>
          <p:cNvPr id="993" name="Google Shape;781;p 1"/>
          <p:cNvGrpSpPr/>
          <p:nvPr/>
        </p:nvGrpSpPr>
        <p:grpSpPr>
          <a:xfrm>
            <a:off x="7539840" y="3515400"/>
            <a:ext cx="541800" cy="464760"/>
            <a:chOff x="7539840" y="3515400"/>
            <a:chExt cx="541800" cy="464760"/>
          </a:xfrm>
        </p:grpSpPr>
        <p:sp>
          <p:nvSpPr>
            <p:cNvPr id="994" name="Google Shape;782;p 1"/>
            <p:cNvSpPr/>
            <p:nvPr/>
          </p:nvSpPr>
          <p:spPr>
            <a:xfrm>
              <a:off x="7539840" y="3515400"/>
              <a:ext cx="245160" cy="284040"/>
            </a:xfrm>
            <a:custGeom>
              <a:avLst/>
              <a:gdLst>
                <a:gd name="textAreaLeft" fmla="*/ 0 w 245160"/>
                <a:gd name="textAreaRight" fmla="*/ 246240 w 245160"/>
                <a:gd name="textAreaTop" fmla="*/ 0 h 284040"/>
                <a:gd name="textAreaBottom" fmla="*/ 285120 h 284040"/>
              </a:gdLst>
              <a:ahLst/>
              <a:rect l="textAreaLeft" t="textAreaTop" r="textAreaRight" b="textAreaBottom"/>
              <a:pathLst>
                <a:path w="6128" h="7092">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w="0">
              <a:noFill/>
            </a:ln>
          </p:spPr>
          <p:style>
            <a:lnRef idx="0"/>
            <a:fillRef idx="0"/>
            <a:effectRef idx="0"/>
            <a:fontRef idx="minor"/>
          </p:style>
          <p:txBody>
            <a:bodyPr lIns="90000" rIns="90000" tIns="285120" bIns="285120" anchor="ctr">
              <a:noAutofit/>
            </a:bodyPr>
            <a:p>
              <a:pPr>
                <a:lnSpc>
                  <a:spcPct val="100000"/>
                </a:lnSpc>
              </a:pPr>
              <a:endParaRPr b="0" lang="en-US" sz="1400" spc="-1" strike="noStrike">
                <a:solidFill>
                  <a:srgbClr val="000000"/>
                </a:solidFill>
                <a:latin typeface="Arial"/>
                <a:ea typeface="DejaVu Sans"/>
              </a:endParaRPr>
            </a:p>
          </p:txBody>
        </p:sp>
        <p:sp>
          <p:nvSpPr>
            <p:cNvPr id="995" name="Google Shape;783;p 1"/>
            <p:cNvSpPr/>
            <p:nvPr/>
          </p:nvSpPr>
          <p:spPr>
            <a:xfrm>
              <a:off x="7926480" y="3800520"/>
              <a:ext cx="155160" cy="179640"/>
            </a:xfrm>
            <a:custGeom>
              <a:avLst/>
              <a:gdLst>
                <a:gd name="textAreaLeft" fmla="*/ 0 w 155160"/>
                <a:gd name="textAreaRight" fmla="*/ 156240 w 155160"/>
                <a:gd name="textAreaTop" fmla="*/ 0 h 179640"/>
                <a:gd name="textAreaBottom" fmla="*/ 180720 h 179640"/>
              </a:gdLst>
              <a:ahLst/>
              <a:rect l="textAreaLeft" t="textAreaTop" r="textAreaRight" b="textAreaBottom"/>
              <a:pathLst>
                <a:path w="3884" h="4495">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w="0">
              <a:noFill/>
            </a:ln>
          </p:spPr>
          <p:style>
            <a:lnRef idx="0"/>
            <a:fillRef idx="0"/>
            <a:effectRef idx="0"/>
            <a:fontRef idx="minor"/>
          </p:style>
          <p:txBody>
            <a:bodyPr lIns="90000" rIns="90000" tIns="180720" bIns="180720" anchor="ctr">
              <a:noAutofit/>
            </a:bodyPr>
            <a:p>
              <a:pPr>
                <a:lnSpc>
                  <a:spcPct val="100000"/>
                </a:lnSpc>
              </a:pPr>
              <a:endParaRPr b="0" lang="en-US" sz="1400" spc="-1" strike="noStrike">
                <a:solidFill>
                  <a:srgbClr val="000000"/>
                </a:solidFill>
                <a:latin typeface="Arial"/>
                <a:ea typeface="DejaVu Sans"/>
              </a:endParaRPr>
            </a:p>
          </p:txBody>
        </p:sp>
      </p:gr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6" name="PlaceHolder 1"/>
          <p:cNvSpPr>
            <a:spLocks noGrp="1"/>
          </p:cNvSpPr>
          <p:nvPr>
            <p:ph type="title"/>
          </p:nvPr>
        </p:nvSpPr>
        <p:spPr>
          <a:xfrm>
            <a:off x="3434400" y="2349720"/>
            <a:ext cx="4995360" cy="993600"/>
          </a:xfrm>
          <a:prstGeom prst="rect">
            <a:avLst/>
          </a:prstGeom>
          <a:noFill/>
          <a:ln w="0">
            <a:noFill/>
          </a:ln>
        </p:spPr>
        <p:txBody>
          <a:bodyPr lIns="90000" rIns="90000" tIns="91440" bIns="91440" anchor="ctr">
            <a:noAutofit/>
          </a:bodyPr>
          <a:p>
            <a:pPr indent="0" algn="r">
              <a:lnSpc>
                <a:spcPct val="100000"/>
              </a:lnSpc>
              <a:buNone/>
              <a:tabLst>
                <a:tab algn="l" pos="0"/>
              </a:tabLst>
            </a:pPr>
            <a:r>
              <a:rPr b="0" lang="en" sz="5400" spc="-1" strike="noStrike">
                <a:solidFill>
                  <a:schemeClr val="lt2"/>
                </a:solidFill>
                <a:latin typeface="Chewy"/>
                <a:ea typeface="Chewy"/>
              </a:rPr>
              <a:t>Introduction </a:t>
            </a:r>
            <a:endParaRPr b="0" lang="en-US" sz="5400" spc="-1" strike="noStrike">
              <a:solidFill>
                <a:srgbClr val="000000"/>
              </a:solidFill>
              <a:latin typeface="Arial"/>
            </a:endParaRPr>
          </a:p>
        </p:txBody>
      </p:sp>
      <p:sp>
        <p:nvSpPr>
          <p:cNvPr id="997" name="PlaceHolder 2"/>
          <p:cNvSpPr>
            <a:spLocks noGrp="1"/>
          </p:cNvSpPr>
          <p:nvPr>
            <p:ph type="title"/>
          </p:nvPr>
        </p:nvSpPr>
        <p:spPr>
          <a:xfrm>
            <a:off x="5127120" y="1228680"/>
            <a:ext cx="3302640" cy="1119600"/>
          </a:xfrm>
          <a:prstGeom prst="rect">
            <a:avLst/>
          </a:prstGeom>
          <a:noFill/>
          <a:ln w="0">
            <a:noFill/>
          </a:ln>
        </p:spPr>
        <p:txBody>
          <a:bodyPr lIns="90000" rIns="90000" tIns="91440" bIns="91440" anchor="ctr">
            <a:noAutofit/>
          </a:bodyPr>
          <a:p>
            <a:pPr indent="0" algn="r">
              <a:lnSpc>
                <a:spcPct val="100000"/>
              </a:lnSpc>
              <a:buNone/>
              <a:tabLst>
                <a:tab algn="l" pos="0"/>
              </a:tabLst>
            </a:pPr>
            <a:r>
              <a:rPr b="0" lang="en" sz="8600" spc="-1" strike="noStrike">
                <a:solidFill>
                  <a:schemeClr val="dk2"/>
                </a:solidFill>
                <a:latin typeface="Chewy"/>
                <a:ea typeface="Chewy"/>
              </a:rPr>
              <a:t>01</a:t>
            </a:r>
            <a:endParaRPr b="0" lang="en-US" sz="8600" spc="-1" strike="noStrike">
              <a:solidFill>
                <a:srgbClr val="000000"/>
              </a:solidFill>
              <a:latin typeface="Arial"/>
            </a:endParaRPr>
          </a:p>
        </p:txBody>
      </p:sp>
      <p:grpSp>
        <p:nvGrpSpPr>
          <p:cNvPr id="998" name="Google Shape;875;p42"/>
          <p:cNvGrpSpPr/>
          <p:nvPr/>
        </p:nvGrpSpPr>
        <p:grpSpPr>
          <a:xfrm>
            <a:off x="-380880" y="1016280"/>
            <a:ext cx="4280040" cy="3716640"/>
            <a:chOff x="-380880" y="1016280"/>
            <a:chExt cx="4280040" cy="3716640"/>
          </a:xfrm>
        </p:grpSpPr>
        <p:grpSp>
          <p:nvGrpSpPr>
            <p:cNvPr id="999" name="Google Shape;876;p42"/>
            <p:cNvGrpSpPr/>
            <p:nvPr/>
          </p:nvGrpSpPr>
          <p:grpSpPr>
            <a:xfrm>
              <a:off x="355320" y="1016280"/>
              <a:ext cx="3543840" cy="2356200"/>
              <a:chOff x="355320" y="1016280"/>
              <a:chExt cx="3543840" cy="2356200"/>
            </a:xfrm>
          </p:grpSpPr>
          <p:grpSp>
            <p:nvGrpSpPr>
              <p:cNvPr id="1000" name="Google Shape;877;p42"/>
              <p:cNvGrpSpPr/>
              <p:nvPr/>
            </p:nvGrpSpPr>
            <p:grpSpPr>
              <a:xfrm>
                <a:off x="355320" y="1016280"/>
                <a:ext cx="3543840" cy="2356200"/>
                <a:chOff x="355320" y="1016280"/>
                <a:chExt cx="3543840" cy="2356200"/>
              </a:xfrm>
            </p:grpSpPr>
            <p:sp>
              <p:nvSpPr>
                <p:cNvPr id="1001" name="Google Shape;878;p42"/>
                <p:cNvSpPr/>
                <p:nvPr/>
              </p:nvSpPr>
              <p:spPr>
                <a:xfrm>
                  <a:off x="1325880" y="1355400"/>
                  <a:ext cx="1864440" cy="1865520"/>
                </a:xfrm>
                <a:custGeom>
                  <a:avLst/>
                  <a:gdLst>
                    <a:gd name="textAreaLeft" fmla="*/ 0 w 1864440"/>
                    <a:gd name="textAreaRight" fmla="*/ 1865520 w 1864440"/>
                    <a:gd name="textAreaTop" fmla="*/ 0 h 1865520"/>
                    <a:gd name="textAreaBottom" fmla="*/ 1866600 h 1865520"/>
                  </a:gdLst>
                  <a:ahLst/>
                  <a:rect l="textAreaLeft" t="textAreaTop" r="textAreaRight" b="textAreaBottom"/>
                  <a:pathLst>
                    <a:path w="55382" h="55412">
                      <a:moveTo>
                        <a:pt x="27691" y="0"/>
                      </a:moveTo>
                      <a:cubicBezTo>
                        <a:pt x="12402" y="0"/>
                        <a:pt x="1" y="12402"/>
                        <a:pt x="1" y="27691"/>
                      </a:cubicBezTo>
                      <a:cubicBezTo>
                        <a:pt x="1" y="43010"/>
                        <a:pt x="12402" y="55411"/>
                        <a:pt x="27691" y="55411"/>
                      </a:cubicBezTo>
                      <a:cubicBezTo>
                        <a:pt x="42980" y="55411"/>
                        <a:pt x="55382" y="43010"/>
                        <a:pt x="55382" y="27691"/>
                      </a:cubicBezTo>
                      <a:cubicBezTo>
                        <a:pt x="55382" y="12402"/>
                        <a:pt x="42980" y="0"/>
                        <a:pt x="27691" y="0"/>
                      </a:cubicBezTo>
                      <a:close/>
                    </a:path>
                  </a:pathLst>
                </a:custGeom>
                <a:solidFill>
                  <a:srgbClr val="e8b15a"/>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02" name="Google Shape;879;p42"/>
                <p:cNvSpPr/>
                <p:nvPr/>
              </p:nvSpPr>
              <p:spPr>
                <a:xfrm>
                  <a:off x="1240920" y="1355400"/>
                  <a:ext cx="1865520" cy="1865520"/>
                </a:xfrm>
                <a:custGeom>
                  <a:avLst/>
                  <a:gdLst>
                    <a:gd name="textAreaLeft" fmla="*/ 0 w 1865520"/>
                    <a:gd name="textAreaRight" fmla="*/ 1866600 w 1865520"/>
                    <a:gd name="textAreaTop" fmla="*/ 0 h 1865520"/>
                    <a:gd name="textAreaBottom" fmla="*/ 1866600 h 1865520"/>
                  </a:gdLst>
                  <a:ahLst/>
                  <a:rect l="textAreaLeft" t="textAreaTop" r="textAreaRight" b="textAreaBottom"/>
                  <a:pathLst>
                    <a:path w="55413" h="55412">
                      <a:moveTo>
                        <a:pt x="27722" y="0"/>
                      </a:moveTo>
                      <a:cubicBezTo>
                        <a:pt x="12402" y="0"/>
                        <a:pt x="1" y="12402"/>
                        <a:pt x="1" y="27691"/>
                      </a:cubicBezTo>
                      <a:cubicBezTo>
                        <a:pt x="1" y="43010"/>
                        <a:pt x="12402" y="55411"/>
                        <a:pt x="27722" y="55411"/>
                      </a:cubicBezTo>
                      <a:cubicBezTo>
                        <a:pt x="43011" y="55411"/>
                        <a:pt x="55412" y="43010"/>
                        <a:pt x="55412" y="27691"/>
                      </a:cubicBezTo>
                      <a:cubicBezTo>
                        <a:pt x="55412" y="12402"/>
                        <a:pt x="43011" y="0"/>
                        <a:pt x="27722" y="0"/>
                      </a:cubicBezTo>
                      <a:close/>
                    </a:path>
                  </a:pathLst>
                </a:custGeom>
                <a:solidFill>
                  <a:schemeClr val="dk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03" name="Google Shape;880;p42"/>
                <p:cNvSpPr/>
                <p:nvPr/>
              </p:nvSpPr>
              <p:spPr>
                <a:xfrm>
                  <a:off x="1470240" y="1584720"/>
                  <a:ext cx="1406880" cy="1406880"/>
                </a:xfrm>
                <a:custGeom>
                  <a:avLst/>
                  <a:gdLst>
                    <a:gd name="textAreaLeft" fmla="*/ 0 w 1406880"/>
                    <a:gd name="textAreaRight" fmla="*/ 1407960 w 1406880"/>
                    <a:gd name="textAreaTop" fmla="*/ 0 h 1406880"/>
                    <a:gd name="textAreaBottom" fmla="*/ 1407960 h 1406880"/>
                  </a:gdLst>
                  <a:ahLst/>
                  <a:rect l="textAreaLeft" t="textAreaTop" r="textAreaRight" b="textAreaBottom"/>
                  <a:pathLst>
                    <a:path w="41795" h="41795">
                      <a:moveTo>
                        <a:pt x="20913" y="1"/>
                      </a:moveTo>
                      <a:cubicBezTo>
                        <a:pt x="9362" y="1"/>
                        <a:pt x="0" y="9363"/>
                        <a:pt x="0" y="20883"/>
                      </a:cubicBezTo>
                      <a:cubicBezTo>
                        <a:pt x="0" y="32433"/>
                        <a:pt x="9362" y="41795"/>
                        <a:pt x="20913" y="41795"/>
                      </a:cubicBezTo>
                      <a:cubicBezTo>
                        <a:pt x="32433" y="41795"/>
                        <a:pt x="41795" y="32433"/>
                        <a:pt x="41795" y="20883"/>
                      </a:cubicBezTo>
                      <a:cubicBezTo>
                        <a:pt x="41795" y="9363"/>
                        <a:pt x="32433" y="1"/>
                        <a:pt x="20913" y="1"/>
                      </a:cubicBezTo>
                      <a:close/>
                    </a:path>
                  </a:pathLst>
                </a:custGeom>
                <a:solidFill>
                  <a:srgbClr val="ffffff"/>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04" name="Google Shape;881;p42"/>
                <p:cNvSpPr/>
                <p:nvPr/>
              </p:nvSpPr>
              <p:spPr>
                <a:xfrm>
                  <a:off x="1663920" y="1777320"/>
                  <a:ext cx="1019880" cy="1020600"/>
                </a:xfrm>
                <a:custGeom>
                  <a:avLst/>
                  <a:gdLst>
                    <a:gd name="textAreaLeft" fmla="*/ 0 w 1019880"/>
                    <a:gd name="textAreaRight" fmla="*/ 1020960 w 1019880"/>
                    <a:gd name="textAreaTop" fmla="*/ 0 h 1020600"/>
                    <a:gd name="textAreaBottom" fmla="*/ 1021680 h 1020600"/>
                  </a:gdLst>
                  <a:ahLst/>
                  <a:rect l="textAreaLeft" t="textAreaTop" r="textAreaRight" b="textAreaBottom"/>
                  <a:pathLst>
                    <a:path w="30305" h="30335">
                      <a:moveTo>
                        <a:pt x="15168" y="0"/>
                      </a:moveTo>
                      <a:cubicBezTo>
                        <a:pt x="6779" y="0"/>
                        <a:pt x="0" y="6809"/>
                        <a:pt x="0" y="15168"/>
                      </a:cubicBezTo>
                      <a:cubicBezTo>
                        <a:pt x="0" y="23557"/>
                        <a:pt x="6779" y="30335"/>
                        <a:pt x="15168" y="30335"/>
                      </a:cubicBezTo>
                      <a:cubicBezTo>
                        <a:pt x="23527" y="30335"/>
                        <a:pt x="30305" y="23557"/>
                        <a:pt x="30305" y="15168"/>
                      </a:cubicBezTo>
                      <a:cubicBezTo>
                        <a:pt x="30305" y="6809"/>
                        <a:pt x="23527" y="0"/>
                        <a:pt x="15168" y="0"/>
                      </a:cubicBezTo>
                      <a:close/>
                    </a:path>
                  </a:pathLst>
                </a:custGeom>
                <a:solidFill>
                  <a:schemeClr val="dk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05" name="Google Shape;882;p42"/>
                <p:cNvSpPr/>
                <p:nvPr/>
              </p:nvSpPr>
              <p:spPr>
                <a:xfrm>
                  <a:off x="1875960" y="1990080"/>
                  <a:ext cx="595800" cy="594720"/>
                </a:xfrm>
                <a:custGeom>
                  <a:avLst/>
                  <a:gdLst>
                    <a:gd name="textAreaLeft" fmla="*/ 0 w 595800"/>
                    <a:gd name="textAreaRight" fmla="*/ 596880 w 595800"/>
                    <a:gd name="textAreaTop" fmla="*/ 0 h 594720"/>
                    <a:gd name="textAreaBottom" fmla="*/ 595800 h 594720"/>
                  </a:gdLst>
                  <a:ahLst/>
                  <a:rect l="textAreaLeft" t="textAreaTop" r="textAreaRight" b="textAreaBottom"/>
                  <a:pathLst>
                    <a:path w="17721" h="17691">
                      <a:moveTo>
                        <a:pt x="8876" y="0"/>
                      </a:moveTo>
                      <a:cubicBezTo>
                        <a:pt x="3982" y="0"/>
                        <a:pt x="0" y="3952"/>
                        <a:pt x="0" y="8846"/>
                      </a:cubicBezTo>
                      <a:cubicBezTo>
                        <a:pt x="0" y="13739"/>
                        <a:pt x="3982" y="17691"/>
                        <a:pt x="8876" y="17691"/>
                      </a:cubicBezTo>
                      <a:cubicBezTo>
                        <a:pt x="13739" y="17691"/>
                        <a:pt x="17721" y="13739"/>
                        <a:pt x="17721" y="8846"/>
                      </a:cubicBezTo>
                      <a:cubicBezTo>
                        <a:pt x="17721" y="3952"/>
                        <a:pt x="13739" y="0"/>
                        <a:pt x="8876" y="0"/>
                      </a:cubicBezTo>
                      <a:close/>
                    </a:path>
                  </a:pathLst>
                </a:custGeom>
                <a:solidFill>
                  <a:srgbClr val="ffffff"/>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06" name="Google Shape;883;p42"/>
                <p:cNvSpPr/>
                <p:nvPr/>
              </p:nvSpPr>
              <p:spPr>
                <a:xfrm>
                  <a:off x="1980360" y="2104920"/>
                  <a:ext cx="364320" cy="365400"/>
                </a:xfrm>
                <a:custGeom>
                  <a:avLst/>
                  <a:gdLst>
                    <a:gd name="textAreaLeft" fmla="*/ 0 w 364320"/>
                    <a:gd name="textAreaRight" fmla="*/ 365400 w 364320"/>
                    <a:gd name="textAreaTop" fmla="*/ 0 h 365400"/>
                    <a:gd name="textAreaBottom" fmla="*/ 366480 h 365400"/>
                  </a:gdLst>
                  <a:ahLst/>
                  <a:rect l="textAreaLeft" t="textAreaTop" r="textAreaRight" b="textAreaBottom"/>
                  <a:pathLst>
                    <a:path w="10852" h="10883">
                      <a:moveTo>
                        <a:pt x="5411" y="1"/>
                      </a:moveTo>
                      <a:cubicBezTo>
                        <a:pt x="2432" y="1"/>
                        <a:pt x="1" y="2463"/>
                        <a:pt x="1" y="5442"/>
                      </a:cubicBezTo>
                      <a:cubicBezTo>
                        <a:pt x="1" y="8451"/>
                        <a:pt x="2432" y="10882"/>
                        <a:pt x="5411" y="10882"/>
                      </a:cubicBezTo>
                      <a:cubicBezTo>
                        <a:pt x="8420" y="10882"/>
                        <a:pt x="10852" y="8451"/>
                        <a:pt x="10852" y="5442"/>
                      </a:cubicBezTo>
                      <a:cubicBezTo>
                        <a:pt x="10852" y="2463"/>
                        <a:pt x="8420" y="1"/>
                        <a:pt x="5411" y="1"/>
                      </a:cubicBezTo>
                      <a:close/>
                    </a:path>
                  </a:pathLst>
                </a:custGeom>
                <a:solidFill>
                  <a:schemeClr val="dk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07" name="Google Shape;884;p42"/>
                <p:cNvSpPr/>
                <p:nvPr/>
              </p:nvSpPr>
              <p:spPr>
                <a:xfrm>
                  <a:off x="493560" y="3002760"/>
                  <a:ext cx="444240" cy="369720"/>
                </a:xfrm>
                <a:custGeom>
                  <a:avLst/>
                  <a:gdLst>
                    <a:gd name="textAreaLeft" fmla="*/ 0 w 444240"/>
                    <a:gd name="textAreaRight" fmla="*/ 445320 w 444240"/>
                    <a:gd name="textAreaTop" fmla="*/ 0 h 369720"/>
                    <a:gd name="textAreaBottom" fmla="*/ 370800 h 369720"/>
                  </a:gdLst>
                  <a:ahLst/>
                  <a:rect l="textAreaLeft" t="textAreaTop" r="textAreaRight" b="textAreaBottom"/>
                  <a:pathLst>
                    <a:path w="13224" h="11004">
                      <a:moveTo>
                        <a:pt x="9424" y="1"/>
                      </a:moveTo>
                      <a:lnTo>
                        <a:pt x="1" y="5350"/>
                      </a:lnTo>
                      <a:lnTo>
                        <a:pt x="5533" y="6049"/>
                      </a:lnTo>
                      <a:lnTo>
                        <a:pt x="3041" y="11004"/>
                      </a:lnTo>
                      <a:lnTo>
                        <a:pt x="12463" y="5624"/>
                      </a:lnTo>
                      <a:lnTo>
                        <a:pt x="13223" y="1551"/>
                      </a:lnTo>
                      <a:lnTo>
                        <a:pt x="9424"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08" name="Google Shape;885;p42"/>
                <p:cNvSpPr/>
                <p:nvPr/>
              </p:nvSpPr>
              <p:spPr>
                <a:xfrm>
                  <a:off x="661680" y="2615760"/>
                  <a:ext cx="1039320" cy="595800"/>
                </a:xfrm>
                <a:custGeom>
                  <a:avLst/>
                  <a:gdLst>
                    <a:gd name="textAreaLeft" fmla="*/ 0 w 1039320"/>
                    <a:gd name="textAreaRight" fmla="*/ 1040400 w 1039320"/>
                    <a:gd name="textAreaTop" fmla="*/ 0 h 595800"/>
                    <a:gd name="textAreaBottom" fmla="*/ 596880 h 595800"/>
                  </a:gdLst>
                  <a:ahLst/>
                  <a:rect l="textAreaLeft" t="textAreaTop" r="textAreaRight" b="textAreaBottom"/>
                  <a:pathLst>
                    <a:path fill="none" w="30883" h="17721">
                      <a:moveTo>
                        <a:pt x="1" y="17721"/>
                      </a:moveTo>
                      <a:lnTo>
                        <a:pt x="30883" y="0"/>
                      </a:lnTo>
                    </a:path>
                  </a:pathLst>
                </a:custGeom>
                <a:noFill/>
                <a:ln w="19000">
                  <a:solidFill>
                    <a:srgbClr val="562349"/>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09" name="Google Shape;886;p42"/>
                <p:cNvSpPr/>
                <p:nvPr/>
              </p:nvSpPr>
              <p:spPr>
                <a:xfrm>
                  <a:off x="3483360" y="1016280"/>
                  <a:ext cx="415800" cy="403200"/>
                </a:xfrm>
                <a:custGeom>
                  <a:avLst/>
                  <a:gdLst>
                    <a:gd name="textAreaLeft" fmla="*/ 0 w 415800"/>
                    <a:gd name="textAreaRight" fmla="*/ 416880 w 415800"/>
                    <a:gd name="textAreaTop" fmla="*/ 0 h 403200"/>
                    <a:gd name="textAreaBottom" fmla="*/ 404280 h 403200"/>
                  </a:gdLst>
                  <a:ahLst/>
                  <a:rect l="textAreaLeft" t="textAreaTop" r="textAreaRight" b="textAreaBottom"/>
                  <a:pathLst>
                    <a:path w="12372" h="12007">
                      <a:moveTo>
                        <a:pt x="8329" y="0"/>
                      </a:moveTo>
                      <a:lnTo>
                        <a:pt x="61" y="6991"/>
                      </a:lnTo>
                      <a:lnTo>
                        <a:pt x="0" y="11155"/>
                      </a:lnTo>
                      <a:lnTo>
                        <a:pt x="4073" y="12006"/>
                      </a:lnTo>
                      <a:lnTo>
                        <a:pt x="12371" y="5016"/>
                      </a:lnTo>
                      <a:lnTo>
                        <a:pt x="6839" y="5350"/>
                      </a:lnTo>
                      <a:lnTo>
                        <a:pt x="8329" y="0"/>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10" name="Google Shape;887;p42"/>
                <p:cNvSpPr/>
                <p:nvPr/>
              </p:nvSpPr>
              <p:spPr>
                <a:xfrm>
                  <a:off x="2814840" y="1186200"/>
                  <a:ext cx="913320" cy="772920"/>
                </a:xfrm>
                <a:custGeom>
                  <a:avLst/>
                  <a:gdLst>
                    <a:gd name="textAreaLeft" fmla="*/ 0 w 913320"/>
                    <a:gd name="textAreaRight" fmla="*/ 914400 w 913320"/>
                    <a:gd name="textAreaTop" fmla="*/ 0 h 772920"/>
                    <a:gd name="textAreaBottom" fmla="*/ 774000 h 772920"/>
                  </a:gdLst>
                  <a:ahLst/>
                  <a:rect l="textAreaLeft" t="textAreaTop" r="textAreaRight" b="textAreaBottom"/>
                  <a:pathLst>
                    <a:path fill="none" w="27144" h="22980">
                      <a:moveTo>
                        <a:pt x="27143" y="1"/>
                      </a:moveTo>
                      <a:lnTo>
                        <a:pt x="0" y="22980"/>
                      </a:lnTo>
                    </a:path>
                  </a:pathLst>
                </a:custGeom>
                <a:noFill/>
                <a:ln w="19000">
                  <a:solidFill>
                    <a:srgbClr val="562349"/>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11" name="Google Shape;888;p42"/>
                <p:cNvSpPr/>
                <p:nvPr/>
              </p:nvSpPr>
              <p:spPr>
                <a:xfrm>
                  <a:off x="355320" y="1051200"/>
                  <a:ext cx="442440" cy="373680"/>
                </a:xfrm>
                <a:custGeom>
                  <a:avLst/>
                  <a:gdLst>
                    <a:gd name="textAreaLeft" fmla="*/ 0 w 442440"/>
                    <a:gd name="textAreaRight" fmla="*/ 443520 w 442440"/>
                    <a:gd name="textAreaTop" fmla="*/ 0 h 373680"/>
                    <a:gd name="textAreaBottom" fmla="*/ 374760 h 373680"/>
                  </a:gdLst>
                  <a:ahLst/>
                  <a:rect l="textAreaLeft" t="textAreaTop" r="textAreaRight" b="textAreaBottom"/>
                  <a:pathLst>
                    <a:path w="13162" h="11126">
                      <a:moveTo>
                        <a:pt x="3557" y="1"/>
                      </a:moveTo>
                      <a:lnTo>
                        <a:pt x="5563" y="5168"/>
                      </a:lnTo>
                      <a:lnTo>
                        <a:pt x="1" y="5320"/>
                      </a:lnTo>
                      <a:lnTo>
                        <a:pt x="9210" y="11125"/>
                      </a:lnTo>
                      <a:lnTo>
                        <a:pt x="13162" y="9818"/>
                      </a:lnTo>
                      <a:lnTo>
                        <a:pt x="12736" y="5715"/>
                      </a:lnTo>
                      <a:lnTo>
                        <a:pt x="3557"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12" name="Google Shape;889;p42"/>
                <p:cNvSpPr/>
                <p:nvPr/>
              </p:nvSpPr>
              <p:spPr>
                <a:xfrm>
                  <a:off x="527400" y="1212120"/>
                  <a:ext cx="1017720" cy="633600"/>
                </a:xfrm>
                <a:custGeom>
                  <a:avLst/>
                  <a:gdLst>
                    <a:gd name="textAreaLeft" fmla="*/ 0 w 1017720"/>
                    <a:gd name="textAreaRight" fmla="*/ 1018800 w 1017720"/>
                    <a:gd name="textAreaTop" fmla="*/ 0 h 633600"/>
                    <a:gd name="textAreaBottom" fmla="*/ 634680 h 633600"/>
                  </a:gdLst>
                  <a:ahLst/>
                  <a:rect l="textAreaLeft" t="textAreaTop" r="textAreaRight" b="textAreaBottom"/>
                  <a:pathLst>
                    <a:path fill="none" w="30244" h="18847">
                      <a:moveTo>
                        <a:pt x="0" y="1"/>
                      </a:moveTo>
                      <a:lnTo>
                        <a:pt x="30244" y="18846"/>
                      </a:lnTo>
                    </a:path>
                  </a:pathLst>
                </a:custGeom>
                <a:noFill/>
                <a:ln w="19000">
                  <a:solidFill>
                    <a:srgbClr val="562349"/>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sp>
            <p:nvSpPr>
              <p:cNvPr id="1013" name="Google Shape;890;p42"/>
              <p:cNvSpPr/>
              <p:nvPr/>
            </p:nvSpPr>
            <p:spPr>
              <a:xfrm>
                <a:off x="2093040" y="2196000"/>
                <a:ext cx="148320" cy="194040"/>
              </a:xfrm>
              <a:custGeom>
                <a:avLst/>
                <a:gdLst>
                  <a:gd name="textAreaLeft" fmla="*/ 0 w 148320"/>
                  <a:gd name="textAreaRight" fmla="*/ 149400 w 148320"/>
                  <a:gd name="textAreaTop" fmla="*/ 0 h 194040"/>
                  <a:gd name="textAreaBottom" fmla="*/ 195120 h 194040"/>
                </a:gdLst>
                <a:ahLst/>
                <a:rect l="textAreaLeft" t="textAreaTop" r="textAreaRight" b="textAreaBottom"/>
                <a:pathLst>
                  <a:path w="27821" h="36327">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w="0">
                <a:noFill/>
              </a:ln>
            </p:spPr>
            <p:style>
              <a:lnRef idx="0"/>
              <a:fillRef idx="0"/>
              <a:effectRef idx="0"/>
              <a:fontRef idx="minor"/>
            </p:style>
            <p:txBody>
              <a:bodyPr lIns="90000" rIns="90000" tIns="195120" bIns="19512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nvGrpSpPr>
            <p:cNvPr id="1014" name="Google Shape;891;p42"/>
            <p:cNvGrpSpPr/>
            <p:nvPr/>
          </p:nvGrpSpPr>
          <p:grpSpPr>
            <a:xfrm>
              <a:off x="-380880" y="3332880"/>
              <a:ext cx="4069080" cy="1400040"/>
              <a:chOff x="-380880" y="3332880"/>
              <a:chExt cx="4069080" cy="1400040"/>
            </a:xfrm>
          </p:grpSpPr>
          <p:sp>
            <p:nvSpPr>
              <p:cNvPr id="1015" name="Google Shape;892;p42"/>
              <p:cNvSpPr/>
              <p:nvPr/>
            </p:nvSpPr>
            <p:spPr>
              <a:xfrm flipH="1">
                <a:off x="2391480" y="3375720"/>
                <a:ext cx="426600" cy="381960"/>
              </a:xfrm>
              <a:custGeom>
                <a:avLst/>
                <a:gdLst>
                  <a:gd name="textAreaLeft" fmla="*/ -720 w 426600"/>
                  <a:gd name="textAreaRight" fmla="*/ 426960 w 426600"/>
                  <a:gd name="textAreaTop" fmla="*/ 0 h 381960"/>
                  <a:gd name="textAreaBottom" fmla="*/ 383040 h 381960"/>
                </a:gdLst>
                <a:ahLst/>
                <a:rect l="textAreaLeft" t="textAreaTop" r="textAreaRight" b="textAreaBottom"/>
                <a:pathLst>
                  <a:path w="7673" h="6872">
                    <a:moveTo>
                      <a:pt x="7673" y="4237"/>
                    </a:moveTo>
                    <a:cubicBezTo>
                      <a:pt x="6639" y="3169"/>
                      <a:pt x="3070" y="0"/>
                      <a:pt x="1635" y="100"/>
                    </a:cubicBezTo>
                    <a:cubicBezTo>
                      <a:pt x="134" y="267"/>
                      <a:pt x="1" y="1501"/>
                      <a:pt x="168" y="1835"/>
                    </a:cubicBezTo>
                    <a:cubicBezTo>
                      <a:pt x="334" y="2169"/>
                      <a:pt x="6505" y="6872"/>
                      <a:pt x="6672" y="6572"/>
                    </a:cubicBezTo>
                    <a:cubicBezTo>
                      <a:pt x="6839" y="6272"/>
                      <a:pt x="7573" y="4170"/>
                      <a:pt x="7573" y="4170"/>
                    </a:cubicBezTo>
                    <a:close/>
                  </a:path>
                </a:pathLst>
              </a:custGeom>
              <a:solidFill>
                <a:schemeClr val="accen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16" name="Google Shape;893;p42"/>
              <p:cNvSpPr/>
              <p:nvPr/>
            </p:nvSpPr>
            <p:spPr>
              <a:xfrm flipH="1">
                <a:off x="2430360" y="3332880"/>
                <a:ext cx="913320" cy="500760"/>
              </a:xfrm>
              <a:custGeom>
                <a:avLst/>
                <a:gdLst>
                  <a:gd name="textAreaLeft" fmla="*/ -720 w 913320"/>
                  <a:gd name="textAreaRight" fmla="*/ 913680 w 913320"/>
                  <a:gd name="textAreaTop" fmla="*/ 0 h 500760"/>
                  <a:gd name="textAreaBottom" fmla="*/ 501840 h 500760"/>
                </a:gdLst>
                <a:ahLst/>
                <a:rect l="textAreaLeft" t="textAreaTop" r="textAreaRight" b="textAreaBottom"/>
                <a:pathLst>
                  <a:path w="16413" h="9007">
                    <a:moveTo>
                      <a:pt x="16412" y="6271"/>
                    </a:moveTo>
                    <a:cubicBezTo>
                      <a:pt x="14911" y="5037"/>
                      <a:pt x="8006" y="801"/>
                      <a:pt x="4737" y="367"/>
                    </a:cubicBezTo>
                    <a:cubicBezTo>
                      <a:pt x="1402" y="0"/>
                      <a:pt x="1" y="1635"/>
                      <a:pt x="234" y="2002"/>
                    </a:cubicBezTo>
                    <a:cubicBezTo>
                      <a:pt x="434" y="2402"/>
                      <a:pt x="13143" y="9007"/>
                      <a:pt x="13777" y="8940"/>
                    </a:cubicBezTo>
                    <a:cubicBezTo>
                      <a:pt x="14411" y="8840"/>
                      <a:pt x="16412" y="6271"/>
                      <a:pt x="16412" y="6271"/>
                    </a:cubicBezTo>
                    <a:close/>
                  </a:path>
                </a:pathLst>
              </a:custGeom>
              <a:solidFill>
                <a:schemeClr val="accen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17" name="Google Shape;894;p42"/>
              <p:cNvSpPr/>
              <p:nvPr/>
            </p:nvSpPr>
            <p:spPr>
              <a:xfrm flipH="1">
                <a:off x="-381240" y="3347640"/>
                <a:ext cx="4069080" cy="1385280"/>
              </a:xfrm>
              <a:custGeom>
                <a:avLst/>
                <a:gdLst>
                  <a:gd name="textAreaLeft" fmla="*/ -720 w 4069080"/>
                  <a:gd name="textAreaRight" fmla="*/ 4069440 w 4069080"/>
                  <a:gd name="textAreaTop" fmla="*/ 0 h 1385280"/>
                  <a:gd name="textAreaBottom" fmla="*/ 1386360 h 1385280"/>
                </a:gdLst>
                <a:ahLst/>
                <a:rect l="textAreaLeft" t="textAreaTop" r="textAreaRight" b="textAreaBottom"/>
                <a:pathLst>
                  <a:path w="73053" h="24885">
                    <a:moveTo>
                      <a:pt x="52338" y="3202"/>
                    </a:moveTo>
                    <a:cubicBezTo>
                      <a:pt x="52338" y="3202"/>
                      <a:pt x="46801" y="334"/>
                      <a:pt x="43498" y="167"/>
                    </a:cubicBezTo>
                    <a:cubicBezTo>
                      <a:pt x="40196" y="0"/>
                      <a:pt x="36360" y="2502"/>
                      <a:pt x="33858" y="2602"/>
                    </a:cubicBezTo>
                    <a:cubicBezTo>
                      <a:pt x="31356" y="2735"/>
                      <a:pt x="23484" y="434"/>
                      <a:pt x="20982" y="1034"/>
                    </a:cubicBezTo>
                    <a:cubicBezTo>
                      <a:pt x="18480" y="1601"/>
                      <a:pt x="18180" y="3469"/>
                      <a:pt x="18614" y="4770"/>
                    </a:cubicBezTo>
                    <a:cubicBezTo>
                      <a:pt x="18981" y="6071"/>
                      <a:pt x="21383" y="7072"/>
                      <a:pt x="21383" y="7072"/>
                    </a:cubicBezTo>
                    <a:cubicBezTo>
                      <a:pt x="21383" y="7072"/>
                      <a:pt x="15345" y="4503"/>
                      <a:pt x="13444" y="3736"/>
                    </a:cubicBezTo>
                    <a:cubicBezTo>
                      <a:pt x="11509" y="2969"/>
                      <a:pt x="6972" y="701"/>
                      <a:pt x="4771" y="600"/>
                    </a:cubicBezTo>
                    <a:cubicBezTo>
                      <a:pt x="2536" y="534"/>
                      <a:pt x="368" y="534"/>
                      <a:pt x="167" y="2268"/>
                    </a:cubicBezTo>
                    <a:cubicBezTo>
                      <a:pt x="1" y="4036"/>
                      <a:pt x="19014" y="12876"/>
                      <a:pt x="23517" y="15478"/>
                    </a:cubicBezTo>
                    <a:cubicBezTo>
                      <a:pt x="27987" y="18113"/>
                      <a:pt x="30956" y="19047"/>
                      <a:pt x="33058" y="18780"/>
                    </a:cubicBezTo>
                    <a:cubicBezTo>
                      <a:pt x="35226" y="18547"/>
                      <a:pt x="41063" y="16312"/>
                      <a:pt x="45133" y="16712"/>
                    </a:cubicBezTo>
                    <a:cubicBezTo>
                      <a:pt x="47768" y="16945"/>
                      <a:pt x="54873" y="17279"/>
                      <a:pt x="68583" y="24885"/>
                    </a:cubicBezTo>
                    <a:cubicBezTo>
                      <a:pt x="68883" y="24317"/>
                      <a:pt x="73053" y="15444"/>
                      <a:pt x="73053" y="15444"/>
                    </a:cubicBezTo>
                    <a:cubicBezTo>
                      <a:pt x="73053" y="15444"/>
                      <a:pt x="61578" y="11208"/>
                      <a:pt x="58676" y="8306"/>
                    </a:cubicBezTo>
                    <a:cubicBezTo>
                      <a:pt x="55774" y="5437"/>
                      <a:pt x="52338" y="3202"/>
                      <a:pt x="52338" y="3202"/>
                    </a:cubicBezTo>
                    <a:close/>
                  </a:path>
                </a:pathLst>
              </a:custGeom>
              <a:solidFill>
                <a:schemeClr val="accen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grpSp>
        <p:nvGrpSpPr>
          <p:cNvPr id="1018" name="Google Shape;895;p42"/>
          <p:cNvGrpSpPr/>
          <p:nvPr/>
        </p:nvGrpSpPr>
        <p:grpSpPr>
          <a:xfrm>
            <a:off x="2496240" y="923040"/>
            <a:ext cx="541800" cy="464400"/>
            <a:chOff x="2496240" y="923040"/>
            <a:chExt cx="541800" cy="464400"/>
          </a:xfrm>
        </p:grpSpPr>
        <p:sp>
          <p:nvSpPr>
            <p:cNvPr id="1019" name="Google Shape;896;p42"/>
            <p:cNvSpPr/>
            <p:nvPr/>
          </p:nvSpPr>
          <p:spPr>
            <a:xfrm>
              <a:off x="2496240" y="923040"/>
              <a:ext cx="245160" cy="284040"/>
            </a:xfrm>
            <a:custGeom>
              <a:avLst/>
              <a:gdLst>
                <a:gd name="textAreaLeft" fmla="*/ 0 w 245160"/>
                <a:gd name="textAreaRight" fmla="*/ 246240 w 245160"/>
                <a:gd name="textAreaTop" fmla="*/ 0 h 284040"/>
                <a:gd name="textAreaBottom" fmla="*/ 285120 h 284040"/>
              </a:gdLst>
              <a:ahLst/>
              <a:rect l="textAreaLeft" t="textAreaTop" r="textAreaRight" b="textAreaBottom"/>
              <a:pathLst>
                <a:path w="6128" h="7092">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w="0">
              <a:noFill/>
            </a:ln>
          </p:spPr>
          <p:style>
            <a:lnRef idx="0"/>
            <a:fillRef idx="0"/>
            <a:effectRef idx="0"/>
            <a:fontRef idx="minor"/>
          </p:style>
          <p:txBody>
            <a:bodyPr lIns="90000" rIns="90000" tIns="285120" bIns="2851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020" name="Google Shape;897;p42"/>
            <p:cNvSpPr/>
            <p:nvPr/>
          </p:nvSpPr>
          <p:spPr>
            <a:xfrm>
              <a:off x="2882880" y="1207800"/>
              <a:ext cx="155160" cy="179640"/>
            </a:xfrm>
            <a:custGeom>
              <a:avLst/>
              <a:gdLst>
                <a:gd name="textAreaLeft" fmla="*/ 0 w 155160"/>
                <a:gd name="textAreaRight" fmla="*/ 156240 w 155160"/>
                <a:gd name="textAreaTop" fmla="*/ 0 h 179640"/>
                <a:gd name="textAreaBottom" fmla="*/ 180720 h 179640"/>
              </a:gdLst>
              <a:ahLst/>
              <a:rect l="textAreaLeft" t="textAreaTop" r="textAreaRight" b="textAreaBottom"/>
              <a:pathLst>
                <a:path w="3884" h="4495">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w="0">
              <a:noFill/>
            </a:ln>
          </p:spPr>
          <p:style>
            <a:lnRef idx="0"/>
            <a:fillRef idx="0"/>
            <a:effectRef idx="0"/>
            <a:fontRef idx="minor"/>
          </p:style>
          <p:txBody>
            <a:bodyPr lIns="90000" rIns="90000" tIns="180720" bIns="18072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021" name="Google Shape;958;p44"/>
          <p:cNvGrpSpPr/>
          <p:nvPr/>
        </p:nvGrpSpPr>
        <p:grpSpPr>
          <a:xfrm>
            <a:off x="4419720" y="991440"/>
            <a:ext cx="3686400" cy="3531600"/>
            <a:chOff x="4419720" y="991440"/>
            <a:chExt cx="3686400" cy="3531600"/>
          </a:xfrm>
        </p:grpSpPr>
        <p:sp>
          <p:nvSpPr>
            <p:cNvPr id="1022" name="Google Shape;959;p44"/>
            <p:cNvSpPr/>
            <p:nvPr/>
          </p:nvSpPr>
          <p:spPr>
            <a:xfrm>
              <a:off x="5505480" y="4180320"/>
              <a:ext cx="1346400" cy="170280"/>
            </a:xfrm>
            <a:custGeom>
              <a:avLst/>
              <a:gdLst>
                <a:gd name="textAreaLeft" fmla="*/ 0 w 1346400"/>
                <a:gd name="textAreaRight" fmla="*/ 1347480 w 1346400"/>
                <a:gd name="textAreaTop" fmla="*/ 0 h 170280"/>
                <a:gd name="textAreaBottom" fmla="*/ 171360 h 170280"/>
              </a:gdLst>
              <a:ahLst/>
              <a:rect l="textAreaLeft" t="textAreaTop" r="textAreaRight" b="textAreaBottom"/>
              <a:pathLst>
                <a:path w="39911" h="5077">
                  <a:moveTo>
                    <a:pt x="1" y="0"/>
                  </a:moveTo>
                  <a:lnTo>
                    <a:pt x="1" y="5076"/>
                  </a:lnTo>
                  <a:lnTo>
                    <a:pt x="39910" y="5076"/>
                  </a:lnTo>
                  <a:lnTo>
                    <a:pt x="39910" y="0"/>
                  </a:lnTo>
                  <a:close/>
                </a:path>
              </a:pathLst>
            </a:custGeom>
            <a:solidFill>
              <a:schemeClr val="dk2"/>
            </a:solidFill>
            <a:ln w="9525">
              <a:solidFill>
                <a:srgbClr val="fbbf60"/>
              </a:solidFill>
              <a:round/>
            </a:ln>
          </p:spPr>
          <p:style>
            <a:lnRef idx="0"/>
            <a:fillRef idx="0"/>
            <a:effectRef idx="0"/>
            <a:fontRef idx="minor"/>
          </p:style>
          <p:txBody>
            <a:bodyPr lIns="90000" rIns="90000" tIns="171360" bIns="171360" anchor="ctr">
              <a:noAutofit/>
            </a:bodyPr>
            <a:p>
              <a:pPr>
                <a:lnSpc>
                  <a:spcPct val="100000"/>
                </a:lnSpc>
              </a:pPr>
              <a:endParaRPr b="0" lang="en-US" sz="1400" spc="-1" strike="noStrike">
                <a:solidFill>
                  <a:srgbClr val="000000"/>
                </a:solidFill>
                <a:latin typeface="Arial"/>
                <a:ea typeface="DejaVu Sans"/>
              </a:endParaRPr>
            </a:p>
          </p:txBody>
        </p:sp>
        <p:sp>
          <p:nvSpPr>
            <p:cNvPr id="1023" name="Google Shape;960;p44"/>
            <p:cNvSpPr/>
            <p:nvPr/>
          </p:nvSpPr>
          <p:spPr>
            <a:xfrm>
              <a:off x="5645160" y="4180320"/>
              <a:ext cx="255600" cy="170280"/>
            </a:xfrm>
            <a:custGeom>
              <a:avLst/>
              <a:gdLst>
                <a:gd name="textAreaLeft" fmla="*/ 0 w 255600"/>
                <a:gd name="textAreaRight" fmla="*/ 256680 w 255600"/>
                <a:gd name="textAreaTop" fmla="*/ 0 h 170280"/>
                <a:gd name="textAreaBottom" fmla="*/ 171360 h 170280"/>
              </a:gdLst>
              <a:ahLst/>
              <a:rect l="textAreaLeft" t="textAreaTop" r="textAreaRight" b="textAreaBottom"/>
              <a:pathLst>
                <a:path w="7600" h="5077">
                  <a:moveTo>
                    <a:pt x="1" y="0"/>
                  </a:moveTo>
                  <a:lnTo>
                    <a:pt x="1" y="5076"/>
                  </a:lnTo>
                  <a:lnTo>
                    <a:pt x="7600" y="5076"/>
                  </a:lnTo>
                  <a:lnTo>
                    <a:pt x="7600" y="0"/>
                  </a:lnTo>
                  <a:close/>
                </a:path>
              </a:pathLst>
            </a:custGeom>
            <a:solidFill>
              <a:srgbClr val="d7a350"/>
            </a:solidFill>
            <a:ln w="9525">
              <a:solidFill>
                <a:srgbClr val="d7a350"/>
              </a:solidFill>
              <a:round/>
            </a:ln>
          </p:spPr>
          <p:style>
            <a:lnRef idx="0"/>
            <a:fillRef idx="0"/>
            <a:effectRef idx="0"/>
            <a:fontRef idx="minor"/>
          </p:style>
          <p:txBody>
            <a:bodyPr lIns="90000" rIns="90000" tIns="171360" bIns="171360" anchor="ctr">
              <a:noAutofit/>
            </a:bodyPr>
            <a:p>
              <a:pPr>
                <a:lnSpc>
                  <a:spcPct val="100000"/>
                </a:lnSpc>
              </a:pPr>
              <a:endParaRPr b="0" lang="en-US" sz="1400" spc="-1" strike="noStrike">
                <a:solidFill>
                  <a:srgbClr val="000000"/>
                </a:solidFill>
                <a:latin typeface="Arial"/>
                <a:ea typeface="DejaVu Sans"/>
              </a:endParaRPr>
            </a:p>
          </p:txBody>
        </p:sp>
        <p:sp>
          <p:nvSpPr>
            <p:cNvPr id="1024" name="Google Shape;961;p44"/>
            <p:cNvSpPr/>
            <p:nvPr/>
          </p:nvSpPr>
          <p:spPr>
            <a:xfrm>
              <a:off x="6505200" y="4180320"/>
              <a:ext cx="186840" cy="170280"/>
            </a:xfrm>
            <a:custGeom>
              <a:avLst/>
              <a:gdLst>
                <a:gd name="textAreaLeft" fmla="*/ 0 w 186840"/>
                <a:gd name="textAreaRight" fmla="*/ 187920 w 186840"/>
                <a:gd name="textAreaTop" fmla="*/ 0 h 170280"/>
                <a:gd name="textAreaBottom" fmla="*/ 171360 h 170280"/>
              </a:gdLst>
              <a:ahLst/>
              <a:rect l="textAreaLeft" t="textAreaTop" r="textAreaRight" b="textAreaBottom"/>
              <a:pathLst>
                <a:path w="5563" h="5077">
                  <a:moveTo>
                    <a:pt x="0" y="0"/>
                  </a:moveTo>
                  <a:lnTo>
                    <a:pt x="0" y="5076"/>
                  </a:lnTo>
                  <a:lnTo>
                    <a:pt x="5563" y="5076"/>
                  </a:lnTo>
                  <a:lnTo>
                    <a:pt x="5563" y="0"/>
                  </a:lnTo>
                  <a:close/>
                </a:path>
              </a:pathLst>
            </a:custGeom>
            <a:solidFill>
              <a:srgbClr val="e8b15a"/>
            </a:solidFill>
            <a:ln w="9525">
              <a:solidFill>
                <a:srgbClr val="e8b15a"/>
              </a:solidFill>
              <a:round/>
            </a:ln>
          </p:spPr>
          <p:style>
            <a:lnRef idx="0"/>
            <a:fillRef idx="0"/>
            <a:effectRef idx="0"/>
            <a:fontRef idx="minor"/>
          </p:style>
          <p:txBody>
            <a:bodyPr lIns="90000" rIns="90000" tIns="171360" bIns="171360" anchor="ctr">
              <a:noAutofit/>
            </a:bodyPr>
            <a:p>
              <a:pPr>
                <a:lnSpc>
                  <a:spcPct val="100000"/>
                </a:lnSpc>
              </a:pPr>
              <a:endParaRPr b="0" lang="en-US" sz="1400" spc="-1" strike="noStrike">
                <a:solidFill>
                  <a:srgbClr val="000000"/>
                </a:solidFill>
                <a:latin typeface="Arial"/>
                <a:ea typeface="DejaVu Sans"/>
              </a:endParaRPr>
            </a:p>
          </p:txBody>
        </p:sp>
        <p:sp>
          <p:nvSpPr>
            <p:cNvPr id="1025" name="Google Shape;962;p44"/>
            <p:cNvSpPr/>
            <p:nvPr/>
          </p:nvSpPr>
          <p:spPr>
            <a:xfrm>
              <a:off x="5505480" y="3838320"/>
              <a:ext cx="1346400" cy="170280"/>
            </a:xfrm>
            <a:custGeom>
              <a:avLst/>
              <a:gdLst>
                <a:gd name="textAreaLeft" fmla="*/ 0 w 1346400"/>
                <a:gd name="textAreaRight" fmla="*/ 1347480 w 1346400"/>
                <a:gd name="textAreaTop" fmla="*/ 0 h 170280"/>
                <a:gd name="textAreaBottom" fmla="*/ 171360 h 170280"/>
              </a:gdLst>
              <a:ahLst/>
              <a:rect l="textAreaLeft" t="textAreaTop" r="textAreaRight" b="textAreaBottom"/>
              <a:pathLst>
                <a:path w="39911" h="5077">
                  <a:moveTo>
                    <a:pt x="1" y="0"/>
                  </a:moveTo>
                  <a:lnTo>
                    <a:pt x="1" y="5076"/>
                  </a:lnTo>
                  <a:lnTo>
                    <a:pt x="39910" y="5076"/>
                  </a:lnTo>
                  <a:lnTo>
                    <a:pt x="39910" y="0"/>
                  </a:lnTo>
                  <a:close/>
                </a:path>
              </a:pathLst>
            </a:custGeom>
            <a:solidFill>
              <a:schemeClr val="dk2"/>
            </a:solidFill>
            <a:ln w="0">
              <a:noFill/>
            </a:ln>
          </p:spPr>
          <p:style>
            <a:lnRef idx="0"/>
            <a:fillRef idx="0"/>
            <a:effectRef idx="0"/>
            <a:fontRef idx="minor"/>
          </p:style>
          <p:txBody>
            <a:bodyPr lIns="90000" rIns="90000" tIns="171360" bIns="171360" anchor="ctr">
              <a:noAutofit/>
            </a:bodyPr>
            <a:p>
              <a:pPr>
                <a:lnSpc>
                  <a:spcPct val="100000"/>
                </a:lnSpc>
              </a:pPr>
              <a:endParaRPr b="0" lang="en-US" sz="1400" spc="-1" strike="noStrike">
                <a:solidFill>
                  <a:srgbClr val="000000"/>
                </a:solidFill>
                <a:latin typeface="Arial"/>
                <a:ea typeface="DejaVu Sans"/>
              </a:endParaRPr>
            </a:p>
          </p:txBody>
        </p:sp>
        <p:sp>
          <p:nvSpPr>
            <p:cNvPr id="1026" name="Google Shape;963;p44"/>
            <p:cNvSpPr/>
            <p:nvPr/>
          </p:nvSpPr>
          <p:spPr>
            <a:xfrm>
              <a:off x="5645160" y="3838320"/>
              <a:ext cx="255600" cy="170280"/>
            </a:xfrm>
            <a:custGeom>
              <a:avLst/>
              <a:gdLst>
                <a:gd name="textAreaLeft" fmla="*/ 0 w 255600"/>
                <a:gd name="textAreaRight" fmla="*/ 256680 w 255600"/>
                <a:gd name="textAreaTop" fmla="*/ 0 h 170280"/>
                <a:gd name="textAreaBottom" fmla="*/ 171360 h 170280"/>
              </a:gdLst>
              <a:ahLst/>
              <a:rect l="textAreaLeft" t="textAreaTop" r="textAreaRight" b="textAreaBottom"/>
              <a:pathLst>
                <a:path w="7600" h="5077">
                  <a:moveTo>
                    <a:pt x="1" y="0"/>
                  </a:moveTo>
                  <a:lnTo>
                    <a:pt x="1" y="5076"/>
                  </a:lnTo>
                  <a:lnTo>
                    <a:pt x="7600" y="5076"/>
                  </a:lnTo>
                  <a:lnTo>
                    <a:pt x="7600" y="0"/>
                  </a:lnTo>
                  <a:close/>
                </a:path>
              </a:pathLst>
            </a:custGeom>
            <a:solidFill>
              <a:srgbClr val="d7a350"/>
            </a:solidFill>
            <a:ln w="9525">
              <a:solidFill>
                <a:srgbClr val="d7a350"/>
              </a:solidFill>
              <a:round/>
            </a:ln>
          </p:spPr>
          <p:style>
            <a:lnRef idx="0"/>
            <a:fillRef idx="0"/>
            <a:effectRef idx="0"/>
            <a:fontRef idx="minor"/>
          </p:style>
          <p:txBody>
            <a:bodyPr lIns="90000" rIns="90000" tIns="171360" bIns="171360" anchor="ctr">
              <a:noAutofit/>
            </a:bodyPr>
            <a:p>
              <a:pPr>
                <a:lnSpc>
                  <a:spcPct val="100000"/>
                </a:lnSpc>
              </a:pPr>
              <a:endParaRPr b="0" lang="en-US" sz="1400" spc="-1" strike="noStrike">
                <a:solidFill>
                  <a:srgbClr val="000000"/>
                </a:solidFill>
                <a:latin typeface="Arial"/>
                <a:ea typeface="DejaVu Sans"/>
              </a:endParaRPr>
            </a:p>
          </p:txBody>
        </p:sp>
        <p:sp>
          <p:nvSpPr>
            <p:cNvPr id="1027" name="Google Shape;964;p44"/>
            <p:cNvSpPr/>
            <p:nvPr/>
          </p:nvSpPr>
          <p:spPr>
            <a:xfrm>
              <a:off x="6505200" y="3838320"/>
              <a:ext cx="186840" cy="170280"/>
            </a:xfrm>
            <a:custGeom>
              <a:avLst/>
              <a:gdLst>
                <a:gd name="textAreaLeft" fmla="*/ 0 w 186840"/>
                <a:gd name="textAreaRight" fmla="*/ 187920 w 186840"/>
                <a:gd name="textAreaTop" fmla="*/ 0 h 170280"/>
                <a:gd name="textAreaBottom" fmla="*/ 171360 h 170280"/>
              </a:gdLst>
              <a:ahLst/>
              <a:rect l="textAreaLeft" t="textAreaTop" r="textAreaRight" b="textAreaBottom"/>
              <a:pathLst>
                <a:path w="5563" h="5077">
                  <a:moveTo>
                    <a:pt x="0" y="0"/>
                  </a:moveTo>
                  <a:lnTo>
                    <a:pt x="0" y="5076"/>
                  </a:lnTo>
                  <a:lnTo>
                    <a:pt x="5563" y="5076"/>
                  </a:lnTo>
                  <a:lnTo>
                    <a:pt x="5563" y="0"/>
                  </a:lnTo>
                  <a:close/>
                </a:path>
              </a:pathLst>
            </a:custGeom>
            <a:solidFill>
              <a:srgbClr val="e8b15a"/>
            </a:solidFill>
            <a:ln w="9525">
              <a:solidFill>
                <a:srgbClr val="e8b15a"/>
              </a:solidFill>
              <a:round/>
            </a:ln>
          </p:spPr>
          <p:style>
            <a:lnRef idx="0"/>
            <a:fillRef idx="0"/>
            <a:effectRef idx="0"/>
            <a:fontRef idx="minor"/>
          </p:style>
          <p:txBody>
            <a:bodyPr lIns="90000" rIns="90000" tIns="171360" bIns="171360" anchor="ctr">
              <a:noAutofit/>
            </a:bodyPr>
            <a:p>
              <a:pPr>
                <a:lnSpc>
                  <a:spcPct val="100000"/>
                </a:lnSpc>
              </a:pPr>
              <a:endParaRPr b="0" lang="en-US" sz="1400" spc="-1" strike="noStrike">
                <a:solidFill>
                  <a:srgbClr val="000000"/>
                </a:solidFill>
                <a:latin typeface="Arial"/>
                <a:ea typeface="DejaVu Sans"/>
              </a:endParaRPr>
            </a:p>
          </p:txBody>
        </p:sp>
        <p:sp>
          <p:nvSpPr>
            <p:cNvPr id="1028" name="Google Shape;965;p44"/>
            <p:cNvSpPr/>
            <p:nvPr/>
          </p:nvSpPr>
          <p:spPr>
            <a:xfrm>
              <a:off x="5505480" y="3325320"/>
              <a:ext cx="1346400" cy="170280"/>
            </a:xfrm>
            <a:custGeom>
              <a:avLst/>
              <a:gdLst>
                <a:gd name="textAreaLeft" fmla="*/ 0 w 1346400"/>
                <a:gd name="textAreaRight" fmla="*/ 1347480 w 1346400"/>
                <a:gd name="textAreaTop" fmla="*/ 0 h 170280"/>
                <a:gd name="textAreaBottom" fmla="*/ 171360 h 170280"/>
              </a:gdLst>
              <a:ahLst/>
              <a:rect l="textAreaLeft" t="textAreaTop" r="textAreaRight" b="textAreaBottom"/>
              <a:pathLst>
                <a:path w="39911" h="5077">
                  <a:moveTo>
                    <a:pt x="1" y="1"/>
                  </a:moveTo>
                  <a:lnTo>
                    <a:pt x="1" y="5077"/>
                  </a:lnTo>
                  <a:lnTo>
                    <a:pt x="39910" y="5077"/>
                  </a:lnTo>
                  <a:lnTo>
                    <a:pt x="39910" y="1"/>
                  </a:lnTo>
                  <a:close/>
                </a:path>
              </a:pathLst>
            </a:custGeom>
            <a:solidFill>
              <a:schemeClr val="dk2"/>
            </a:solidFill>
            <a:ln w="9525">
              <a:solidFill>
                <a:srgbClr val="fbbf60"/>
              </a:solidFill>
              <a:round/>
            </a:ln>
          </p:spPr>
          <p:style>
            <a:lnRef idx="0"/>
            <a:fillRef idx="0"/>
            <a:effectRef idx="0"/>
            <a:fontRef idx="minor"/>
          </p:style>
          <p:txBody>
            <a:bodyPr lIns="90000" rIns="90000" tIns="171360" bIns="171360" anchor="ctr">
              <a:noAutofit/>
            </a:bodyPr>
            <a:p>
              <a:pPr>
                <a:lnSpc>
                  <a:spcPct val="100000"/>
                </a:lnSpc>
              </a:pPr>
              <a:endParaRPr b="0" lang="en-US" sz="1400" spc="-1" strike="noStrike">
                <a:solidFill>
                  <a:srgbClr val="000000"/>
                </a:solidFill>
                <a:latin typeface="Arial"/>
                <a:ea typeface="DejaVu Sans"/>
              </a:endParaRPr>
            </a:p>
          </p:txBody>
        </p:sp>
        <p:sp>
          <p:nvSpPr>
            <p:cNvPr id="1029" name="Google Shape;966;p44"/>
            <p:cNvSpPr/>
            <p:nvPr/>
          </p:nvSpPr>
          <p:spPr>
            <a:xfrm>
              <a:off x="5645160" y="3325320"/>
              <a:ext cx="255600" cy="170280"/>
            </a:xfrm>
            <a:custGeom>
              <a:avLst/>
              <a:gdLst>
                <a:gd name="textAreaLeft" fmla="*/ 0 w 255600"/>
                <a:gd name="textAreaRight" fmla="*/ 256680 w 255600"/>
                <a:gd name="textAreaTop" fmla="*/ 0 h 170280"/>
                <a:gd name="textAreaBottom" fmla="*/ 171360 h 170280"/>
              </a:gdLst>
              <a:ahLst/>
              <a:rect l="textAreaLeft" t="textAreaTop" r="textAreaRight" b="textAreaBottom"/>
              <a:pathLst>
                <a:path w="7600" h="5077">
                  <a:moveTo>
                    <a:pt x="1" y="1"/>
                  </a:moveTo>
                  <a:lnTo>
                    <a:pt x="1" y="5077"/>
                  </a:lnTo>
                  <a:lnTo>
                    <a:pt x="7600" y="5077"/>
                  </a:lnTo>
                  <a:lnTo>
                    <a:pt x="7600" y="1"/>
                  </a:lnTo>
                  <a:close/>
                </a:path>
              </a:pathLst>
            </a:custGeom>
            <a:solidFill>
              <a:srgbClr val="d7a350"/>
            </a:solidFill>
            <a:ln w="9525">
              <a:solidFill>
                <a:srgbClr val="d7a350"/>
              </a:solidFill>
              <a:round/>
            </a:ln>
          </p:spPr>
          <p:style>
            <a:lnRef idx="0"/>
            <a:fillRef idx="0"/>
            <a:effectRef idx="0"/>
            <a:fontRef idx="minor"/>
          </p:style>
          <p:txBody>
            <a:bodyPr lIns="90000" rIns="90000" tIns="171360" bIns="171360" anchor="ctr">
              <a:noAutofit/>
            </a:bodyPr>
            <a:p>
              <a:pPr>
                <a:lnSpc>
                  <a:spcPct val="100000"/>
                </a:lnSpc>
              </a:pPr>
              <a:endParaRPr b="0" lang="en-US" sz="1400" spc="-1" strike="noStrike">
                <a:solidFill>
                  <a:srgbClr val="000000"/>
                </a:solidFill>
                <a:latin typeface="Arial"/>
                <a:ea typeface="DejaVu Sans"/>
              </a:endParaRPr>
            </a:p>
          </p:txBody>
        </p:sp>
        <p:sp>
          <p:nvSpPr>
            <p:cNvPr id="1030" name="Google Shape;967;p44"/>
            <p:cNvSpPr/>
            <p:nvPr/>
          </p:nvSpPr>
          <p:spPr>
            <a:xfrm>
              <a:off x="6505200" y="3325320"/>
              <a:ext cx="186840" cy="170280"/>
            </a:xfrm>
            <a:custGeom>
              <a:avLst/>
              <a:gdLst>
                <a:gd name="textAreaLeft" fmla="*/ 0 w 186840"/>
                <a:gd name="textAreaRight" fmla="*/ 187920 w 186840"/>
                <a:gd name="textAreaTop" fmla="*/ 0 h 170280"/>
                <a:gd name="textAreaBottom" fmla="*/ 171360 h 170280"/>
              </a:gdLst>
              <a:ahLst/>
              <a:rect l="textAreaLeft" t="textAreaTop" r="textAreaRight" b="textAreaBottom"/>
              <a:pathLst>
                <a:path w="5563" h="5077">
                  <a:moveTo>
                    <a:pt x="0" y="1"/>
                  </a:moveTo>
                  <a:lnTo>
                    <a:pt x="0" y="5077"/>
                  </a:lnTo>
                  <a:lnTo>
                    <a:pt x="5563" y="5077"/>
                  </a:lnTo>
                  <a:lnTo>
                    <a:pt x="5563" y="1"/>
                  </a:lnTo>
                  <a:close/>
                </a:path>
              </a:pathLst>
            </a:custGeom>
            <a:solidFill>
              <a:srgbClr val="e8b15a"/>
            </a:solidFill>
            <a:ln w="9525">
              <a:solidFill>
                <a:srgbClr val="e8b15a"/>
              </a:solidFill>
              <a:round/>
            </a:ln>
          </p:spPr>
          <p:style>
            <a:lnRef idx="0"/>
            <a:fillRef idx="0"/>
            <a:effectRef idx="0"/>
            <a:fontRef idx="minor"/>
          </p:style>
          <p:txBody>
            <a:bodyPr lIns="90000" rIns="90000" tIns="171360" bIns="171360" anchor="ctr">
              <a:noAutofit/>
            </a:bodyPr>
            <a:p>
              <a:pPr>
                <a:lnSpc>
                  <a:spcPct val="100000"/>
                </a:lnSpc>
              </a:pPr>
              <a:endParaRPr b="0" lang="en-US" sz="1400" spc="-1" strike="noStrike">
                <a:solidFill>
                  <a:srgbClr val="000000"/>
                </a:solidFill>
                <a:latin typeface="Arial"/>
                <a:ea typeface="DejaVu Sans"/>
              </a:endParaRPr>
            </a:p>
          </p:txBody>
        </p:sp>
        <p:sp>
          <p:nvSpPr>
            <p:cNvPr id="1031" name="Google Shape;968;p44"/>
            <p:cNvSpPr/>
            <p:nvPr/>
          </p:nvSpPr>
          <p:spPr>
            <a:xfrm>
              <a:off x="5665680" y="4351680"/>
              <a:ext cx="1347480" cy="170280"/>
            </a:xfrm>
            <a:custGeom>
              <a:avLst/>
              <a:gdLst>
                <a:gd name="textAreaLeft" fmla="*/ 0 w 1347480"/>
                <a:gd name="textAreaRight" fmla="*/ 1348560 w 1347480"/>
                <a:gd name="textAreaTop" fmla="*/ 0 h 170280"/>
                <a:gd name="textAreaBottom" fmla="*/ 171360 h 170280"/>
              </a:gdLst>
              <a:ahLst/>
              <a:rect l="textAreaLeft" t="textAreaTop" r="textAreaRight" b="textAreaBottom"/>
              <a:pathLst>
                <a:path w="39941" h="5077">
                  <a:moveTo>
                    <a:pt x="1" y="0"/>
                  </a:moveTo>
                  <a:lnTo>
                    <a:pt x="1" y="5076"/>
                  </a:lnTo>
                  <a:lnTo>
                    <a:pt x="39941" y="5076"/>
                  </a:lnTo>
                  <a:lnTo>
                    <a:pt x="39941" y="0"/>
                  </a:lnTo>
                  <a:close/>
                </a:path>
              </a:pathLst>
            </a:custGeom>
            <a:solidFill>
              <a:schemeClr val="dk2"/>
            </a:solidFill>
            <a:ln w="9525">
              <a:solidFill>
                <a:srgbClr val="fbbf60"/>
              </a:solidFill>
              <a:round/>
            </a:ln>
          </p:spPr>
          <p:style>
            <a:lnRef idx="0"/>
            <a:fillRef idx="0"/>
            <a:effectRef idx="0"/>
            <a:fontRef idx="minor"/>
          </p:style>
          <p:txBody>
            <a:bodyPr lIns="90000" rIns="90000" tIns="171360" bIns="171360" anchor="ctr">
              <a:noAutofit/>
            </a:bodyPr>
            <a:p>
              <a:pPr>
                <a:lnSpc>
                  <a:spcPct val="100000"/>
                </a:lnSpc>
              </a:pPr>
              <a:endParaRPr b="0" lang="en-US" sz="1400" spc="-1" strike="noStrike">
                <a:solidFill>
                  <a:srgbClr val="000000"/>
                </a:solidFill>
                <a:latin typeface="Arial"/>
                <a:ea typeface="DejaVu Sans"/>
              </a:endParaRPr>
            </a:p>
          </p:txBody>
        </p:sp>
        <p:sp>
          <p:nvSpPr>
            <p:cNvPr id="1032" name="Google Shape;969;p44"/>
            <p:cNvSpPr/>
            <p:nvPr/>
          </p:nvSpPr>
          <p:spPr>
            <a:xfrm>
              <a:off x="5805360" y="4351680"/>
              <a:ext cx="255600" cy="170280"/>
            </a:xfrm>
            <a:custGeom>
              <a:avLst/>
              <a:gdLst>
                <a:gd name="textAreaLeft" fmla="*/ 0 w 255600"/>
                <a:gd name="textAreaRight" fmla="*/ 256680 w 255600"/>
                <a:gd name="textAreaTop" fmla="*/ 0 h 170280"/>
                <a:gd name="textAreaBottom" fmla="*/ 171360 h 170280"/>
              </a:gdLst>
              <a:ahLst/>
              <a:rect l="textAreaLeft" t="textAreaTop" r="textAreaRight" b="textAreaBottom"/>
              <a:pathLst>
                <a:path w="7600" h="5077">
                  <a:moveTo>
                    <a:pt x="0" y="0"/>
                  </a:moveTo>
                  <a:lnTo>
                    <a:pt x="0" y="5076"/>
                  </a:lnTo>
                  <a:lnTo>
                    <a:pt x="7599" y="5076"/>
                  </a:lnTo>
                  <a:lnTo>
                    <a:pt x="7599" y="0"/>
                  </a:lnTo>
                  <a:close/>
                </a:path>
              </a:pathLst>
            </a:custGeom>
            <a:solidFill>
              <a:srgbClr val="d7a350"/>
            </a:solidFill>
            <a:ln w="9525">
              <a:solidFill>
                <a:srgbClr val="d7a350"/>
              </a:solidFill>
              <a:round/>
            </a:ln>
          </p:spPr>
          <p:style>
            <a:lnRef idx="0"/>
            <a:fillRef idx="0"/>
            <a:effectRef idx="0"/>
            <a:fontRef idx="minor"/>
          </p:style>
          <p:txBody>
            <a:bodyPr lIns="90000" rIns="90000" tIns="171360" bIns="171360" anchor="ctr">
              <a:noAutofit/>
            </a:bodyPr>
            <a:p>
              <a:pPr>
                <a:lnSpc>
                  <a:spcPct val="100000"/>
                </a:lnSpc>
              </a:pPr>
              <a:endParaRPr b="0" lang="en-US" sz="1400" spc="-1" strike="noStrike">
                <a:solidFill>
                  <a:srgbClr val="000000"/>
                </a:solidFill>
                <a:latin typeface="Arial"/>
                <a:ea typeface="DejaVu Sans"/>
              </a:endParaRPr>
            </a:p>
          </p:txBody>
        </p:sp>
        <p:sp>
          <p:nvSpPr>
            <p:cNvPr id="1033" name="Google Shape;970;p44"/>
            <p:cNvSpPr/>
            <p:nvPr/>
          </p:nvSpPr>
          <p:spPr>
            <a:xfrm>
              <a:off x="6665400" y="4351680"/>
              <a:ext cx="186840" cy="170280"/>
            </a:xfrm>
            <a:custGeom>
              <a:avLst/>
              <a:gdLst>
                <a:gd name="textAreaLeft" fmla="*/ 0 w 186840"/>
                <a:gd name="textAreaRight" fmla="*/ 187920 w 186840"/>
                <a:gd name="textAreaTop" fmla="*/ 0 h 170280"/>
                <a:gd name="textAreaBottom" fmla="*/ 171360 h 170280"/>
              </a:gdLst>
              <a:ahLst/>
              <a:rect l="textAreaLeft" t="textAreaTop" r="textAreaRight" b="textAreaBottom"/>
              <a:pathLst>
                <a:path w="5563" h="5077">
                  <a:moveTo>
                    <a:pt x="0" y="0"/>
                  </a:moveTo>
                  <a:lnTo>
                    <a:pt x="0" y="5076"/>
                  </a:lnTo>
                  <a:lnTo>
                    <a:pt x="5562" y="5076"/>
                  </a:lnTo>
                  <a:lnTo>
                    <a:pt x="5562" y="0"/>
                  </a:lnTo>
                  <a:close/>
                </a:path>
              </a:pathLst>
            </a:custGeom>
            <a:solidFill>
              <a:srgbClr val="e8b15a"/>
            </a:solidFill>
            <a:ln w="9525">
              <a:solidFill>
                <a:srgbClr val="e8b15a"/>
              </a:solidFill>
              <a:round/>
            </a:ln>
          </p:spPr>
          <p:style>
            <a:lnRef idx="0"/>
            <a:fillRef idx="0"/>
            <a:effectRef idx="0"/>
            <a:fontRef idx="minor"/>
          </p:style>
          <p:txBody>
            <a:bodyPr lIns="90000" rIns="90000" tIns="171360" bIns="171360" anchor="ctr">
              <a:noAutofit/>
            </a:bodyPr>
            <a:p>
              <a:pPr>
                <a:lnSpc>
                  <a:spcPct val="100000"/>
                </a:lnSpc>
              </a:pPr>
              <a:endParaRPr b="0" lang="en-US" sz="1400" spc="-1" strike="noStrike">
                <a:solidFill>
                  <a:srgbClr val="000000"/>
                </a:solidFill>
                <a:latin typeface="Arial"/>
                <a:ea typeface="DejaVu Sans"/>
              </a:endParaRPr>
            </a:p>
          </p:txBody>
        </p:sp>
        <p:sp>
          <p:nvSpPr>
            <p:cNvPr id="1034" name="Google Shape;971;p44"/>
            <p:cNvSpPr/>
            <p:nvPr/>
          </p:nvSpPr>
          <p:spPr>
            <a:xfrm>
              <a:off x="5665680" y="3666960"/>
              <a:ext cx="1347480" cy="170280"/>
            </a:xfrm>
            <a:custGeom>
              <a:avLst/>
              <a:gdLst>
                <a:gd name="textAreaLeft" fmla="*/ 0 w 1347480"/>
                <a:gd name="textAreaRight" fmla="*/ 1348560 w 1347480"/>
                <a:gd name="textAreaTop" fmla="*/ 0 h 170280"/>
                <a:gd name="textAreaBottom" fmla="*/ 171360 h 170280"/>
              </a:gdLst>
              <a:ahLst/>
              <a:rect l="textAreaLeft" t="textAreaTop" r="textAreaRight" b="textAreaBottom"/>
              <a:pathLst>
                <a:path w="39941" h="5077">
                  <a:moveTo>
                    <a:pt x="1" y="0"/>
                  </a:moveTo>
                  <a:lnTo>
                    <a:pt x="1" y="5076"/>
                  </a:lnTo>
                  <a:lnTo>
                    <a:pt x="39941" y="5076"/>
                  </a:lnTo>
                  <a:lnTo>
                    <a:pt x="39941" y="0"/>
                  </a:lnTo>
                  <a:close/>
                </a:path>
              </a:pathLst>
            </a:custGeom>
            <a:solidFill>
              <a:schemeClr val="dk2"/>
            </a:solidFill>
            <a:ln w="9525">
              <a:solidFill>
                <a:srgbClr val="fbbf60"/>
              </a:solidFill>
              <a:round/>
            </a:ln>
          </p:spPr>
          <p:style>
            <a:lnRef idx="0"/>
            <a:fillRef idx="0"/>
            <a:effectRef idx="0"/>
            <a:fontRef idx="minor"/>
          </p:style>
          <p:txBody>
            <a:bodyPr lIns="90000" rIns="90000" tIns="171360" bIns="171360" anchor="ctr">
              <a:noAutofit/>
            </a:bodyPr>
            <a:p>
              <a:pPr>
                <a:lnSpc>
                  <a:spcPct val="100000"/>
                </a:lnSpc>
              </a:pPr>
              <a:endParaRPr b="0" lang="en-US" sz="1400" spc="-1" strike="noStrike">
                <a:solidFill>
                  <a:srgbClr val="000000"/>
                </a:solidFill>
                <a:latin typeface="Arial"/>
                <a:ea typeface="DejaVu Sans"/>
              </a:endParaRPr>
            </a:p>
          </p:txBody>
        </p:sp>
        <p:sp>
          <p:nvSpPr>
            <p:cNvPr id="1035" name="Google Shape;972;p44"/>
            <p:cNvSpPr/>
            <p:nvPr/>
          </p:nvSpPr>
          <p:spPr>
            <a:xfrm>
              <a:off x="5805360" y="3666960"/>
              <a:ext cx="255600" cy="170280"/>
            </a:xfrm>
            <a:custGeom>
              <a:avLst/>
              <a:gdLst>
                <a:gd name="textAreaLeft" fmla="*/ 0 w 255600"/>
                <a:gd name="textAreaRight" fmla="*/ 256680 w 255600"/>
                <a:gd name="textAreaTop" fmla="*/ 0 h 170280"/>
                <a:gd name="textAreaBottom" fmla="*/ 171360 h 170280"/>
              </a:gdLst>
              <a:ahLst/>
              <a:rect l="textAreaLeft" t="textAreaTop" r="textAreaRight" b="textAreaBottom"/>
              <a:pathLst>
                <a:path w="7600" h="5077">
                  <a:moveTo>
                    <a:pt x="0" y="0"/>
                  </a:moveTo>
                  <a:lnTo>
                    <a:pt x="0" y="5076"/>
                  </a:lnTo>
                  <a:lnTo>
                    <a:pt x="7599" y="5076"/>
                  </a:lnTo>
                  <a:lnTo>
                    <a:pt x="7599" y="0"/>
                  </a:lnTo>
                  <a:close/>
                </a:path>
              </a:pathLst>
            </a:custGeom>
            <a:solidFill>
              <a:srgbClr val="d7a350"/>
            </a:solidFill>
            <a:ln w="9525">
              <a:solidFill>
                <a:srgbClr val="d7a350"/>
              </a:solidFill>
              <a:round/>
            </a:ln>
          </p:spPr>
          <p:style>
            <a:lnRef idx="0"/>
            <a:fillRef idx="0"/>
            <a:effectRef idx="0"/>
            <a:fontRef idx="minor"/>
          </p:style>
          <p:txBody>
            <a:bodyPr lIns="90000" rIns="90000" tIns="171360" bIns="171360" anchor="ctr">
              <a:noAutofit/>
            </a:bodyPr>
            <a:p>
              <a:pPr>
                <a:lnSpc>
                  <a:spcPct val="100000"/>
                </a:lnSpc>
              </a:pPr>
              <a:endParaRPr b="0" lang="en-US" sz="1400" spc="-1" strike="noStrike">
                <a:solidFill>
                  <a:srgbClr val="000000"/>
                </a:solidFill>
                <a:latin typeface="Arial"/>
                <a:ea typeface="DejaVu Sans"/>
              </a:endParaRPr>
            </a:p>
          </p:txBody>
        </p:sp>
        <p:sp>
          <p:nvSpPr>
            <p:cNvPr id="1036" name="Google Shape;973;p44"/>
            <p:cNvSpPr/>
            <p:nvPr/>
          </p:nvSpPr>
          <p:spPr>
            <a:xfrm>
              <a:off x="6665400" y="3666960"/>
              <a:ext cx="186840" cy="170280"/>
            </a:xfrm>
            <a:custGeom>
              <a:avLst/>
              <a:gdLst>
                <a:gd name="textAreaLeft" fmla="*/ 0 w 186840"/>
                <a:gd name="textAreaRight" fmla="*/ 187920 w 186840"/>
                <a:gd name="textAreaTop" fmla="*/ 0 h 170280"/>
                <a:gd name="textAreaBottom" fmla="*/ 171360 h 170280"/>
              </a:gdLst>
              <a:ahLst/>
              <a:rect l="textAreaLeft" t="textAreaTop" r="textAreaRight" b="textAreaBottom"/>
              <a:pathLst>
                <a:path w="5563" h="5077">
                  <a:moveTo>
                    <a:pt x="0" y="0"/>
                  </a:moveTo>
                  <a:lnTo>
                    <a:pt x="0" y="5076"/>
                  </a:lnTo>
                  <a:lnTo>
                    <a:pt x="5562" y="5076"/>
                  </a:lnTo>
                  <a:lnTo>
                    <a:pt x="5562" y="0"/>
                  </a:lnTo>
                  <a:close/>
                </a:path>
              </a:pathLst>
            </a:custGeom>
            <a:solidFill>
              <a:srgbClr val="e8b15a"/>
            </a:solidFill>
            <a:ln w="9525">
              <a:solidFill>
                <a:srgbClr val="e8b15a"/>
              </a:solidFill>
              <a:round/>
            </a:ln>
          </p:spPr>
          <p:style>
            <a:lnRef idx="0"/>
            <a:fillRef idx="0"/>
            <a:effectRef idx="0"/>
            <a:fontRef idx="minor"/>
          </p:style>
          <p:txBody>
            <a:bodyPr lIns="90000" rIns="90000" tIns="171360" bIns="171360" anchor="ctr">
              <a:noAutofit/>
            </a:bodyPr>
            <a:p>
              <a:pPr>
                <a:lnSpc>
                  <a:spcPct val="100000"/>
                </a:lnSpc>
              </a:pPr>
              <a:endParaRPr b="0" lang="en-US" sz="1400" spc="-1" strike="noStrike">
                <a:solidFill>
                  <a:srgbClr val="000000"/>
                </a:solidFill>
                <a:latin typeface="Arial"/>
                <a:ea typeface="DejaVu Sans"/>
              </a:endParaRPr>
            </a:p>
          </p:txBody>
        </p:sp>
        <p:sp>
          <p:nvSpPr>
            <p:cNvPr id="1037" name="Google Shape;974;p44"/>
            <p:cNvSpPr/>
            <p:nvPr/>
          </p:nvSpPr>
          <p:spPr>
            <a:xfrm>
              <a:off x="5665680" y="3495600"/>
              <a:ext cx="1347480" cy="170280"/>
            </a:xfrm>
            <a:custGeom>
              <a:avLst/>
              <a:gdLst>
                <a:gd name="textAreaLeft" fmla="*/ 0 w 1347480"/>
                <a:gd name="textAreaRight" fmla="*/ 1348560 w 1347480"/>
                <a:gd name="textAreaTop" fmla="*/ 0 h 170280"/>
                <a:gd name="textAreaBottom" fmla="*/ 171360 h 170280"/>
              </a:gdLst>
              <a:ahLst/>
              <a:rect l="textAreaLeft" t="textAreaTop" r="textAreaRight" b="textAreaBottom"/>
              <a:pathLst>
                <a:path w="39941" h="5077">
                  <a:moveTo>
                    <a:pt x="1" y="0"/>
                  </a:moveTo>
                  <a:lnTo>
                    <a:pt x="1" y="5076"/>
                  </a:lnTo>
                  <a:lnTo>
                    <a:pt x="39941" y="5076"/>
                  </a:lnTo>
                  <a:lnTo>
                    <a:pt x="39941" y="0"/>
                  </a:lnTo>
                  <a:close/>
                </a:path>
              </a:pathLst>
            </a:custGeom>
            <a:solidFill>
              <a:schemeClr val="dk2"/>
            </a:solidFill>
            <a:ln w="9525">
              <a:solidFill>
                <a:srgbClr val="fbbf60"/>
              </a:solidFill>
              <a:round/>
            </a:ln>
          </p:spPr>
          <p:style>
            <a:lnRef idx="0"/>
            <a:fillRef idx="0"/>
            <a:effectRef idx="0"/>
            <a:fontRef idx="minor"/>
          </p:style>
          <p:txBody>
            <a:bodyPr lIns="90000" rIns="90000" tIns="171360" bIns="171360" anchor="ctr">
              <a:noAutofit/>
            </a:bodyPr>
            <a:p>
              <a:pPr>
                <a:lnSpc>
                  <a:spcPct val="100000"/>
                </a:lnSpc>
              </a:pPr>
              <a:endParaRPr b="0" lang="en-US" sz="1400" spc="-1" strike="noStrike">
                <a:solidFill>
                  <a:srgbClr val="000000"/>
                </a:solidFill>
                <a:latin typeface="Arial"/>
                <a:ea typeface="DejaVu Sans"/>
              </a:endParaRPr>
            </a:p>
          </p:txBody>
        </p:sp>
        <p:sp>
          <p:nvSpPr>
            <p:cNvPr id="1038" name="Google Shape;975;p44"/>
            <p:cNvSpPr/>
            <p:nvPr/>
          </p:nvSpPr>
          <p:spPr>
            <a:xfrm>
              <a:off x="5805360" y="3495600"/>
              <a:ext cx="255600" cy="170280"/>
            </a:xfrm>
            <a:custGeom>
              <a:avLst/>
              <a:gdLst>
                <a:gd name="textAreaLeft" fmla="*/ 0 w 255600"/>
                <a:gd name="textAreaRight" fmla="*/ 256680 w 255600"/>
                <a:gd name="textAreaTop" fmla="*/ 0 h 170280"/>
                <a:gd name="textAreaBottom" fmla="*/ 171360 h 170280"/>
              </a:gdLst>
              <a:ahLst/>
              <a:rect l="textAreaLeft" t="textAreaTop" r="textAreaRight" b="textAreaBottom"/>
              <a:pathLst>
                <a:path w="7600" h="5077">
                  <a:moveTo>
                    <a:pt x="0" y="0"/>
                  </a:moveTo>
                  <a:lnTo>
                    <a:pt x="0" y="5076"/>
                  </a:lnTo>
                  <a:lnTo>
                    <a:pt x="7599" y="5076"/>
                  </a:lnTo>
                  <a:lnTo>
                    <a:pt x="7599" y="0"/>
                  </a:lnTo>
                  <a:close/>
                </a:path>
              </a:pathLst>
            </a:custGeom>
            <a:solidFill>
              <a:srgbClr val="d7a350"/>
            </a:solidFill>
            <a:ln w="9525">
              <a:solidFill>
                <a:srgbClr val="d7a350"/>
              </a:solidFill>
              <a:round/>
            </a:ln>
          </p:spPr>
          <p:style>
            <a:lnRef idx="0"/>
            <a:fillRef idx="0"/>
            <a:effectRef idx="0"/>
            <a:fontRef idx="minor"/>
          </p:style>
          <p:txBody>
            <a:bodyPr lIns="90000" rIns="90000" tIns="171360" bIns="171360" anchor="ctr">
              <a:noAutofit/>
            </a:bodyPr>
            <a:p>
              <a:pPr>
                <a:lnSpc>
                  <a:spcPct val="100000"/>
                </a:lnSpc>
              </a:pPr>
              <a:endParaRPr b="0" lang="en-US" sz="1400" spc="-1" strike="noStrike">
                <a:solidFill>
                  <a:srgbClr val="000000"/>
                </a:solidFill>
                <a:latin typeface="Arial"/>
                <a:ea typeface="DejaVu Sans"/>
              </a:endParaRPr>
            </a:p>
          </p:txBody>
        </p:sp>
        <p:sp>
          <p:nvSpPr>
            <p:cNvPr id="1039" name="Google Shape;976;p44"/>
            <p:cNvSpPr/>
            <p:nvPr/>
          </p:nvSpPr>
          <p:spPr>
            <a:xfrm>
              <a:off x="6665400" y="3495600"/>
              <a:ext cx="186840" cy="170280"/>
            </a:xfrm>
            <a:custGeom>
              <a:avLst/>
              <a:gdLst>
                <a:gd name="textAreaLeft" fmla="*/ 0 w 186840"/>
                <a:gd name="textAreaRight" fmla="*/ 187920 w 186840"/>
                <a:gd name="textAreaTop" fmla="*/ 0 h 170280"/>
                <a:gd name="textAreaBottom" fmla="*/ 171360 h 170280"/>
              </a:gdLst>
              <a:ahLst/>
              <a:rect l="textAreaLeft" t="textAreaTop" r="textAreaRight" b="textAreaBottom"/>
              <a:pathLst>
                <a:path w="5563" h="5077">
                  <a:moveTo>
                    <a:pt x="0" y="0"/>
                  </a:moveTo>
                  <a:lnTo>
                    <a:pt x="0" y="5076"/>
                  </a:lnTo>
                  <a:lnTo>
                    <a:pt x="5562" y="5076"/>
                  </a:lnTo>
                  <a:lnTo>
                    <a:pt x="5562" y="0"/>
                  </a:lnTo>
                  <a:close/>
                </a:path>
              </a:pathLst>
            </a:custGeom>
            <a:solidFill>
              <a:srgbClr val="e8b15a"/>
            </a:solidFill>
            <a:ln w="9525">
              <a:solidFill>
                <a:srgbClr val="e8b15a"/>
              </a:solidFill>
              <a:round/>
            </a:ln>
          </p:spPr>
          <p:style>
            <a:lnRef idx="0"/>
            <a:fillRef idx="0"/>
            <a:effectRef idx="0"/>
            <a:fontRef idx="minor"/>
          </p:style>
          <p:txBody>
            <a:bodyPr lIns="90000" rIns="90000" tIns="171360" bIns="171360" anchor="ctr">
              <a:noAutofit/>
            </a:bodyPr>
            <a:p>
              <a:pPr>
                <a:lnSpc>
                  <a:spcPct val="100000"/>
                </a:lnSpc>
              </a:pPr>
              <a:endParaRPr b="0" lang="en-US" sz="1400" spc="-1" strike="noStrike">
                <a:solidFill>
                  <a:srgbClr val="000000"/>
                </a:solidFill>
                <a:latin typeface="Arial"/>
                <a:ea typeface="DejaVu Sans"/>
              </a:endParaRPr>
            </a:p>
          </p:txBody>
        </p:sp>
        <p:sp>
          <p:nvSpPr>
            <p:cNvPr id="1040" name="Google Shape;977;p44"/>
            <p:cNvSpPr/>
            <p:nvPr/>
          </p:nvSpPr>
          <p:spPr>
            <a:xfrm>
              <a:off x="5665680" y="4009680"/>
              <a:ext cx="1347480" cy="169200"/>
            </a:xfrm>
            <a:custGeom>
              <a:avLst/>
              <a:gdLst>
                <a:gd name="textAreaLeft" fmla="*/ 0 w 1347480"/>
                <a:gd name="textAreaRight" fmla="*/ 1348560 w 1347480"/>
                <a:gd name="textAreaTop" fmla="*/ 0 h 169200"/>
                <a:gd name="textAreaBottom" fmla="*/ 170280 h 169200"/>
              </a:gdLst>
              <a:ahLst/>
              <a:rect l="textAreaLeft" t="textAreaTop" r="textAreaRight" b="textAreaBottom"/>
              <a:pathLst>
                <a:path w="39941" h="5047">
                  <a:moveTo>
                    <a:pt x="1" y="0"/>
                  </a:moveTo>
                  <a:lnTo>
                    <a:pt x="1" y="5046"/>
                  </a:lnTo>
                  <a:lnTo>
                    <a:pt x="39941" y="5046"/>
                  </a:lnTo>
                  <a:lnTo>
                    <a:pt x="39941" y="0"/>
                  </a:lnTo>
                  <a:close/>
                </a:path>
              </a:pathLst>
            </a:custGeom>
            <a:solidFill>
              <a:schemeClr val="dk2"/>
            </a:solidFill>
            <a:ln w="9525">
              <a:solidFill>
                <a:srgbClr val="fbbf60"/>
              </a:solidFill>
              <a:round/>
            </a:ln>
          </p:spPr>
          <p:style>
            <a:lnRef idx="0"/>
            <a:fillRef idx="0"/>
            <a:effectRef idx="0"/>
            <a:fontRef idx="minor"/>
          </p:style>
          <p:txBody>
            <a:bodyPr lIns="90000" rIns="90000" tIns="170640" bIns="170640" anchor="ctr">
              <a:noAutofit/>
            </a:bodyPr>
            <a:p>
              <a:pPr>
                <a:lnSpc>
                  <a:spcPct val="100000"/>
                </a:lnSpc>
              </a:pPr>
              <a:endParaRPr b="0" lang="en-US" sz="1400" spc="-1" strike="noStrike">
                <a:solidFill>
                  <a:srgbClr val="000000"/>
                </a:solidFill>
                <a:latin typeface="Arial"/>
                <a:ea typeface="DejaVu Sans"/>
              </a:endParaRPr>
            </a:p>
          </p:txBody>
        </p:sp>
        <p:sp>
          <p:nvSpPr>
            <p:cNvPr id="1041" name="Google Shape;978;p44"/>
            <p:cNvSpPr/>
            <p:nvPr/>
          </p:nvSpPr>
          <p:spPr>
            <a:xfrm>
              <a:off x="5805360" y="4009680"/>
              <a:ext cx="255600" cy="169200"/>
            </a:xfrm>
            <a:custGeom>
              <a:avLst/>
              <a:gdLst>
                <a:gd name="textAreaLeft" fmla="*/ 0 w 255600"/>
                <a:gd name="textAreaRight" fmla="*/ 256680 w 255600"/>
                <a:gd name="textAreaTop" fmla="*/ 0 h 169200"/>
                <a:gd name="textAreaBottom" fmla="*/ 170280 h 169200"/>
              </a:gdLst>
              <a:ahLst/>
              <a:rect l="textAreaLeft" t="textAreaTop" r="textAreaRight" b="textAreaBottom"/>
              <a:pathLst>
                <a:path w="7600" h="5047">
                  <a:moveTo>
                    <a:pt x="0" y="0"/>
                  </a:moveTo>
                  <a:lnTo>
                    <a:pt x="0" y="5046"/>
                  </a:lnTo>
                  <a:lnTo>
                    <a:pt x="7599" y="5046"/>
                  </a:lnTo>
                  <a:lnTo>
                    <a:pt x="7599" y="0"/>
                  </a:lnTo>
                  <a:close/>
                </a:path>
              </a:pathLst>
            </a:custGeom>
            <a:solidFill>
              <a:srgbClr val="d7a350"/>
            </a:solidFill>
            <a:ln w="9525">
              <a:solidFill>
                <a:srgbClr val="d7a350"/>
              </a:solidFill>
              <a:round/>
            </a:ln>
          </p:spPr>
          <p:style>
            <a:lnRef idx="0"/>
            <a:fillRef idx="0"/>
            <a:effectRef idx="0"/>
            <a:fontRef idx="minor"/>
          </p:style>
          <p:txBody>
            <a:bodyPr lIns="90000" rIns="90000" tIns="170640" bIns="170640" anchor="ctr">
              <a:noAutofit/>
            </a:bodyPr>
            <a:p>
              <a:pPr>
                <a:lnSpc>
                  <a:spcPct val="100000"/>
                </a:lnSpc>
              </a:pPr>
              <a:endParaRPr b="0" lang="en-US" sz="1400" spc="-1" strike="noStrike">
                <a:solidFill>
                  <a:srgbClr val="000000"/>
                </a:solidFill>
                <a:latin typeface="Arial"/>
                <a:ea typeface="DejaVu Sans"/>
              </a:endParaRPr>
            </a:p>
          </p:txBody>
        </p:sp>
        <p:sp>
          <p:nvSpPr>
            <p:cNvPr id="1042" name="Google Shape;979;p44"/>
            <p:cNvSpPr/>
            <p:nvPr/>
          </p:nvSpPr>
          <p:spPr>
            <a:xfrm>
              <a:off x="6665400" y="4009680"/>
              <a:ext cx="186840" cy="169200"/>
            </a:xfrm>
            <a:custGeom>
              <a:avLst/>
              <a:gdLst>
                <a:gd name="textAreaLeft" fmla="*/ 0 w 186840"/>
                <a:gd name="textAreaRight" fmla="*/ 187920 w 186840"/>
                <a:gd name="textAreaTop" fmla="*/ 0 h 169200"/>
                <a:gd name="textAreaBottom" fmla="*/ 170280 h 169200"/>
              </a:gdLst>
              <a:ahLst/>
              <a:rect l="textAreaLeft" t="textAreaTop" r="textAreaRight" b="textAreaBottom"/>
              <a:pathLst>
                <a:path w="5563" h="5047">
                  <a:moveTo>
                    <a:pt x="0" y="0"/>
                  </a:moveTo>
                  <a:lnTo>
                    <a:pt x="0" y="5046"/>
                  </a:lnTo>
                  <a:lnTo>
                    <a:pt x="5562" y="5046"/>
                  </a:lnTo>
                  <a:lnTo>
                    <a:pt x="5562" y="0"/>
                  </a:lnTo>
                  <a:close/>
                </a:path>
              </a:pathLst>
            </a:custGeom>
            <a:solidFill>
              <a:srgbClr val="e8b15a"/>
            </a:solidFill>
            <a:ln w="9525">
              <a:solidFill>
                <a:srgbClr val="e8b15a"/>
              </a:solidFill>
              <a:round/>
            </a:ln>
          </p:spPr>
          <p:style>
            <a:lnRef idx="0"/>
            <a:fillRef idx="0"/>
            <a:effectRef idx="0"/>
            <a:fontRef idx="minor"/>
          </p:style>
          <p:txBody>
            <a:bodyPr lIns="90000" rIns="90000" tIns="170640" bIns="170640" anchor="ctr">
              <a:noAutofit/>
            </a:bodyPr>
            <a:p>
              <a:pPr>
                <a:lnSpc>
                  <a:spcPct val="100000"/>
                </a:lnSpc>
              </a:pPr>
              <a:endParaRPr b="0" lang="en-US" sz="1400" spc="-1" strike="noStrike">
                <a:solidFill>
                  <a:srgbClr val="000000"/>
                </a:solidFill>
                <a:latin typeface="Arial"/>
                <a:ea typeface="DejaVu Sans"/>
              </a:endParaRPr>
            </a:p>
          </p:txBody>
        </p:sp>
        <p:sp>
          <p:nvSpPr>
            <p:cNvPr id="1043" name="Google Shape;980;p44"/>
            <p:cNvSpPr/>
            <p:nvPr/>
          </p:nvSpPr>
          <p:spPr>
            <a:xfrm>
              <a:off x="6838560" y="3376080"/>
              <a:ext cx="1267560" cy="1141920"/>
            </a:xfrm>
            <a:custGeom>
              <a:avLst/>
              <a:gdLst>
                <a:gd name="textAreaLeft" fmla="*/ 0 w 1267560"/>
                <a:gd name="textAreaRight" fmla="*/ 1268640 w 1267560"/>
                <a:gd name="textAreaTop" fmla="*/ 0 h 1141920"/>
                <a:gd name="textAreaBottom" fmla="*/ 1143000 h 1141920"/>
              </a:gdLst>
              <a:ahLst/>
              <a:rect l="textAreaLeft" t="textAreaTop" r="textAreaRight" b="textAreaBottom"/>
              <a:pathLst>
                <a:path w="37571" h="33853">
                  <a:moveTo>
                    <a:pt x="18795" y="0"/>
                  </a:moveTo>
                  <a:cubicBezTo>
                    <a:pt x="11332" y="0"/>
                    <a:pt x="4496" y="4956"/>
                    <a:pt x="2463" y="12504"/>
                  </a:cubicBezTo>
                  <a:cubicBezTo>
                    <a:pt x="1" y="21531"/>
                    <a:pt x="5351" y="30802"/>
                    <a:pt x="14348" y="33264"/>
                  </a:cubicBezTo>
                  <a:cubicBezTo>
                    <a:pt x="15827" y="33663"/>
                    <a:pt x="17314" y="33853"/>
                    <a:pt x="18776" y="33853"/>
                  </a:cubicBezTo>
                  <a:cubicBezTo>
                    <a:pt x="26239" y="33853"/>
                    <a:pt x="33075" y="28897"/>
                    <a:pt x="35108" y="21349"/>
                  </a:cubicBezTo>
                  <a:cubicBezTo>
                    <a:pt x="37570" y="12322"/>
                    <a:pt x="32220" y="3051"/>
                    <a:pt x="23223" y="589"/>
                  </a:cubicBezTo>
                  <a:cubicBezTo>
                    <a:pt x="21744" y="190"/>
                    <a:pt x="20257" y="0"/>
                    <a:pt x="18795" y="0"/>
                  </a:cubicBezTo>
                  <a:close/>
                </a:path>
              </a:pathLst>
            </a:custGeom>
            <a:solidFill>
              <a:srgbClr val="d7a350"/>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044" name="Google Shape;981;p44"/>
            <p:cNvSpPr/>
            <p:nvPr/>
          </p:nvSpPr>
          <p:spPr>
            <a:xfrm>
              <a:off x="6758640" y="3354480"/>
              <a:ext cx="1266480" cy="1141200"/>
            </a:xfrm>
            <a:custGeom>
              <a:avLst/>
              <a:gdLst>
                <a:gd name="textAreaLeft" fmla="*/ 0 w 1266480"/>
                <a:gd name="textAreaRight" fmla="*/ 1267560 w 1266480"/>
                <a:gd name="textAreaTop" fmla="*/ 0 h 1141200"/>
                <a:gd name="textAreaBottom" fmla="*/ 1142280 h 1141200"/>
              </a:gdLst>
              <a:ahLst/>
              <a:rect l="textAreaLeft" t="textAreaTop" r="textAreaRight" b="textAreaBottom"/>
              <a:pathLst>
                <a:path w="37539" h="33834">
                  <a:moveTo>
                    <a:pt x="18766" y="1"/>
                  </a:moveTo>
                  <a:cubicBezTo>
                    <a:pt x="11309" y="1"/>
                    <a:pt x="4490" y="4956"/>
                    <a:pt x="2432" y="12505"/>
                  </a:cubicBezTo>
                  <a:cubicBezTo>
                    <a:pt x="0" y="21502"/>
                    <a:pt x="5319" y="30803"/>
                    <a:pt x="14347" y="33234"/>
                  </a:cubicBezTo>
                  <a:cubicBezTo>
                    <a:pt x="15835" y="33640"/>
                    <a:pt x="17329" y="33834"/>
                    <a:pt x="18799" y="33834"/>
                  </a:cubicBezTo>
                  <a:cubicBezTo>
                    <a:pt x="26246" y="33834"/>
                    <a:pt x="33051" y="28864"/>
                    <a:pt x="35107" y="21350"/>
                  </a:cubicBezTo>
                  <a:cubicBezTo>
                    <a:pt x="37539" y="12322"/>
                    <a:pt x="32220" y="3021"/>
                    <a:pt x="23192" y="590"/>
                  </a:cubicBezTo>
                  <a:cubicBezTo>
                    <a:pt x="21713" y="191"/>
                    <a:pt x="20227" y="1"/>
                    <a:pt x="18766" y="1"/>
                  </a:cubicBezTo>
                  <a:close/>
                </a:path>
              </a:pathLst>
            </a:custGeom>
            <a:solidFill>
              <a:srgbClr val="e8b15a"/>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045" name="Google Shape;982;p44"/>
            <p:cNvSpPr/>
            <p:nvPr/>
          </p:nvSpPr>
          <p:spPr>
            <a:xfrm>
              <a:off x="6883920" y="3467520"/>
              <a:ext cx="1015920" cy="915840"/>
            </a:xfrm>
            <a:custGeom>
              <a:avLst/>
              <a:gdLst>
                <a:gd name="textAreaLeft" fmla="*/ 0 w 1015920"/>
                <a:gd name="textAreaRight" fmla="*/ 1017000 w 1015920"/>
                <a:gd name="textAreaTop" fmla="*/ 0 h 915840"/>
                <a:gd name="textAreaBottom" fmla="*/ 916920 h 915840"/>
              </a:gdLst>
              <a:ahLst/>
              <a:rect l="textAreaLeft" t="textAreaTop" r="textAreaRight" b="textAreaBottom"/>
              <a:pathLst>
                <a:path w="30123" h="27152">
                  <a:moveTo>
                    <a:pt x="15069" y="1"/>
                  </a:moveTo>
                  <a:cubicBezTo>
                    <a:pt x="9084" y="1"/>
                    <a:pt x="3604" y="3985"/>
                    <a:pt x="1976" y="10014"/>
                  </a:cubicBezTo>
                  <a:cubicBezTo>
                    <a:pt x="0" y="17248"/>
                    <a:pt x="4286" y="24725"/>
                    <a:pt x="11520" y="26670"/>
                  </a:cubicBezTo>
                  <a:cubicBezTo>
                    <a:pt x="12714" y="26996"/>
                    <a:pt x="13913" y="27152"/>
                    <a:pt x="15092" y="27152"/>
                  </a:cubicBezTo>
                  <a:cubicBezTo>
                    <a:pt x="21062" y="27152"/>
                    <a:pt x="26522" y="23167"/>
                    <a:pt x="28147" y="17126"/>
                  </a:cubicBezTo>
                  <a:cubicBezTo>
                    <a:pt x="30122" y="9892"/>
                    <a:pt x="25837" y="2445"/>
                    <a:pt x="18603" y="469"/>
                  </a:cubicBezTo>
                  <a:cubicBezTo>
                    <a:pt x="17422" y="152"/>
                    <a:pt x="16236" y="1"/>
                    <a:pt x="15069" y="1"/>
                  </a:cubicBezTo>
                  <a:close/>
                </a:path>
              </a:pathLst>
            </a:custGeom>
            <a:solidFill>
              <a:schemeClr val="dk2"/>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046" name="Google Shape;983;p44"/>
            <p:cNvSpPr/>
            <p:nvPr/>
          </p:nvSpPr>
          <p:spPr>
            <a:xfrm>
              <a:off x="6912720" y="3467520"/>
              <a:ext cx="850680" cy="725040"/>
            </a:xfrm>
            <a:custGeom>
              <a:avLst/>
              <a:gdLst>
                <a:gd name="textAreaLeft" fmla="*/ 0 w 850680"/>
                <a:gd name="textAreaRight" fmla="*/ 851760 w 850680"/>
                <a:gd name="textAreaTop" fmla="*/ 0 h 725040"/>
                <a:gd name="textAreaBottom" fmla="*/ 726120 h 725040"/>
              </a:gdLst>
              <a:ahLst/>
              <a:rect l="textAreaLeft" t="textAreaTop" r="textAreaRight" b="textAreaBottom"/>
              <a:pathLst>
                <a:path w="25229" h="21504">
                  <a:moveTo>
                    <a:pt x="14220" y="1"/>
                  </a:moveTo>
                  <a:cubicBezTo>
                    <a:pt x="8234" y="1"/>
                    <a:pt x="2753" y="3990"/>
                    <a:pt x="1125" y="10044"/>
                  </a:cubicBezTo>
                  <a:cubicBezTo>
                    <a:pt x="0" y="14117"/>
                    <a:pt x="882" y="18281"/>
                    <a:pt x="3192" y="21503"/>
                  </a:cubicBezTo>
                  <a:cubicBezTo>
                    <a:pt x="2250" y="19801"/>
                    <a:pt x="1642" y="17917"/>
                    <a:pt x="1490" y="15971"/>
                  </a:cubicBezTo>
                  <a:cubicBezTo>
                    <a:pt x="1338" y="14360"/>
                    <a:pt x="1429" y="12689"/>
                    <a:pt x="1885" y="11017"/>
                  </a:cubicBezTo>
                  <a:cubicBezTo>
                    <a:pt x="3537" y="4968"/>
                    <a:pt x="9014" y="1002"/>
                    <a:pt x="14994" y="1002"/>
                  </a:cubicBezTo>
                  <a:cubicBezTo>
                    <a:pt x="16166" y="1002"/>
                    <a:pt x="17357" y="1154"/>
                    <a:pt x="18542" y="1473"/>
                  </a:cubicBezTo>
                  <a:cubicBezTo>
                    <a:pt x="21247" y="2202"/>
                    <a:pt x="23527" y="3722"/>
                    <a:pt x="25229" y="5698"/>
                  </a:cubicBezTo>
                  <a:cubicBezTo>
                    <a:pt x="23496" y="3235"/>
                    <a:pt x="20913" y="1321"/>
                    <a:pt x="17752" y="469"/>
                  </a:cubicBezTo>
                  <a:cubicBezTo>
                    <a:pt x="16572" y="152"/>
                    <a:pt x="15386" y="1"/>
                    <a:pt x="14220" y="1"/>
                  </a:cubicBezTo>
                  <a:close/>
                </a:path>
              </a:pathLst>
            </a:custGeom>
            <a:solidFill>
              <a:srgbClr val="d19734"/>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047" name="Google Shape;984;p44"/>
            <p:cNvSpPr/>
            <p:nvPr/>
          </p:nvSpPr>
          <p:spPr>
            <a:xfrm>
              <a:off x="7200000" y="3612600"/>
              <a:ext cx="380880" cy="624960"/>
            </a:xfrm>
            <a:custGeom>
              <a:avLst/>
              <a:gdLst>
                <a:gd name="textAreaLeft" fmla="*/ 0 w 380880"/>
                <a:gd name="textAreaRight" fmla="*/ 381960 w 380880"/>
                <a:gd name="textAreaTop" fmla="*/ 0 h 624960"/>
                <a:gd name="textAreaBottom" fmla="*/ 626040 h 624960"/>
              </a:gdLst>
              <a:ahLst/>
              <a:rect l="textAreaLeft" t="textAreaTop" r="textAreaRight" b="textAreaBottom"/>
              <a:pathLst>
                <a:path w="11308" h="18542">
                  <a:moveTo>
                    <a:pt x="7356" y="0"/>
                  </a:moveTo>
                  <a:lnTo>
                    <a:pt x="6961" y="1490"/>
                  </a:lnTo>
                  <a:cubicBezTo>
                    <a:pt x="6432" y="1374"/>
                    <a:pt x="5971" y="1312"/>
                    <a:pt x="5565" y="1312"/>
                  </a:cubicBezTo>
                  <a:cubicBezTo>
                    <a:pt x="4057" y="1312"/>
                    <a:pt x="3317" y="2159"/>
                    <a:pt x="2766" y="4195"/>
                  </a:cubicBezTo>
                  <a:cubicBezTo>
                    <a:pt x="2158" y="6414"/>
                    <a:pt x="2128" y="7295"/>
                    <a:pt x="2797" y="8116"/>
                  </a:cubicBezTo>
                  <a:cubicBezTo>
                    <a:pt x="3557" y="9028"/>
                    <a:pt x="5411" y="10092"/>
                    <a:pt x="5988" y="11034"/>
                  </a:cubicBezTo>
                  <a:cubicBezTo>
                    <a:pt x="6292" y="11490"/>
                    <a:pt x="6231" y="11733"/>
                    <a:pt x="6049" y="12432"/>
                  </a:cubicBezTo>
                  <a:cubicBezTo>
                    <a:pt x="5736" y="13564"/>
                    <a:pt x="5537" y="14009"/>
                    <a:pt x="4939" y="14009"/>
                  </a:cubicBezTo>
                  <a:cubicBezTo>
                    <a:pt x="4782" y="14009"/>
                    <a:pt x="4598" y="13978"/>
                    <a:pt x="4377" y="13922"/>
                  </a:cubicBezTo>
                  <a:cubicBezTo>
                    <a:pt x="3283" y="13618"/>
                    <a:pt x="3374" y="12979"/>
                    <a:pt x="3678" y="11855"/>
                  </a:cubicBezTo>
                  <a:cubicBezTo>
                    <a:pt x="3769" y="11551"/>
                    <a:pt x="3860" y="11307"/>
                    <a:pt x="3921" y="11125"/>
                  </a:cubicBezTo>
                  <a:lnTo>
                    <a:pt x="1246" y="10396"/>
                  </a:lnTo>
                  <a:cubicBezTo>
                    <a:pt x="1064" y="10821"/>
                    <a:pt x="851" y="11368"/>
                    <a:pt x="699" y="12007"/>
                  </a:cubicBezTo>
                  <a:cubicBezTo>
                    <a:pt x="0" y="14560"/>
                    <a:pt x="851" y="15593"/>
                    <a:pt x="2949" y="16262"/>
                  </a:cubicBezTo>
                  <a:lnTo>
                    <a:pt x="2432" y="18116"/>
                  </a:lnTo>
                  <a:lnTo>
                    <a:pt x="3952" y="18542"/>
                  </a:lnTo>
                  <a:lnTo>
                    <a:pt x="4468" y="16627"/>
                  </a:lnTo>
                  <a:cubicBezTo>
                    <a:pt x="4916" y="16717"/>
                    <a:pt x="5317" y="16764"/>
                    <a:pt x="5679" y="16764"/>
                  </a:cubicBezTo>
                  <a:cubicBezTo>
                    <a:pt x="7504" y="16764"/>
                    <a:pt x="8333" y="15562"/>
                    <a:pt x="9119" y="12645"/>
                  </a:cubicBezTo>
                  <a:cubicBezTo>
                    <a:pt x="9788" y="10152"/>
                    <a:pt x="9119" y="9727"/>
                    <a:pt x="8177" y="8876"/>
                  </a:cubicBezTo>
                  <a:cubicBezTo>
                    <a:pt x="7508" y="8329"/>
                    <a:pt x="6718" y="7812"/>
                    <a:pt x="5927" y="7174"/>
                  </a:cubicBezTo>
                  <a:cubicBezTo>
                    <a:pt x="5198" y="6596"/>
                    <a:pt x="5167" y="6444"/>
                    <a:pt x="5502" y="5198"/>
                  </a:cubicBezTo>
                  <a:cubicBezTo>
                    <a:pt x="5763" y="4247"/>
                    <a:pt x="6025" y="3910"/>
                    <a:pt x="6534" y="3910"/>
                  </a:cubicBezTo>
                  <a:cubicBezTo>
                    <a:pt x="6675" y="3910"/>
                    <a:pt x="6836" y="3936"/>
                    <a:pt x="7022" y="3982"/>
                  </a:cubicBezTo>
                  <a:cubicBezTo>
                    <a:pt x="8055" y="4256"/>
                    <a:pt x="8055" y="4803"/>
                    <a:pt x="7782" y="5836"/>
                  </a:cubicBezTo>
                  <a:cubicBezTo>
                    <a:pt x="7690" y="6201"/>
                    <a:pt x="7599" y="6444"/>
                    <a:pt x="7538" y="6627"/>
                  </a:cubicBezTo>
                  <a:lnTo>
                    <a:pt x="10183" y="7356"/>
                  </a:lnTo>
                  <a:cubicBezTo>
                    <a:pt x="10335" y="7022"/>
                    <a:pt x="10487" y="6566"/>
                    <a:pt x="10669" y="5927"/>
                  </a:cubicBezTo>
                  <a:cubicBezTo>
                    <a:pt x="11307" y="3617"/>
                    <a:pt x="10730" y="2614"/>
                    <a:pt x="8481" y="1885"/>
                  </a:cubicBezTo>
                  <a:lnTo>
                    <a:pt x="8876" y="395"/>
                  </a:lnTo>
                  <a:lnTo>
                    <a:pt x="7356" y="0"/>
                  </a:lnTo>
                  <a:close/>
                </a:path>
              </a:pathLst>
            </a:custGeom>
            <a:solidFill>
              <a:srgbClr val="d7a350"/>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048" name="Google Shape;985;p44"/>
            <p:cNvSpPr/>
            <p:nvPr/>
          </p:nvSpPr>
          <p:spPr>
            <a:xfrm>
              <a:off x="5159520" y="4303440"/>
              <a:ext cx="639360" cy="219600"/>
            </a:xfrm>
            <a:custGeom>
              <a:avLst/>
              <a:gdLst>
                <a:gd name="textAreaLeft" fmla="*/ 0 w 639360"/>
                <a:gd name="textAreaRight" fmla="*/ 640440 w 639360"/>
                <a:gd name="textAreaTop" fmla="*/ 0 h 219600"/>
                <a:gd name="textAreaBottom" fmla="*/ 220680 h 219600"/>
              </a:gdLst>
              <a:ahLst/>
              <a:rect l="textAreaLeft" t="textAreaTop" r="textAreaRight" b="textAreaBottom"/>
              <a:pathLst>
                <a:path w="18968" h="6538">
                  <a:moveTo>
                    <a:pt x="17113" y="1"/>
                  </a:moveTo>
                  <a:lnTo>
                    <a:pt x="4621" y="2463"/>
                  </a:lnTo>
                  <a:lnTo>
                    <a:pt x="700" y="4590"/>
                  </a:lnTo>
                  <a:cubicBezTo>
                    <a:pt x="274" y="4803"/>
                    <a:pt x="1" y="5320"/>
                    <a:pt x="122" y="5837"/>
                  </a:cubicBezTo>
                  <a:cubicBezTo>
                    <a:pt x="244" y="6232"/>
                    <a:pt x="578" y="6536"/>
                    <a:pt x="1429" y="6536"/>
                  </a:cubicBezTo>
                  <a:cubicBezTo>
                    <a:pt x="1473" y="6537"/>
                    <a:pt x="1522" y="6538"/>
                    <a:pt x="1576" y="6538"/>
                  </a:cubicBezTo>
                  <a:cubicBezTo>
                    <a:pt x="3876" y="6538"/>
                    <a:pt x="14530" y="5289"/>
                    <a:pt x="14530" y="5289"/>
                  </a:cubicBezTo>
                  <a:lnTo>
                    <a:pt x="14712" y="6505"/>
                  </a:lnTo>
                  <a:lnTo>
                    <a:pt x="18967" y="6414"/>
                  </a:lnTo>
                  <a:cubicBezTo>
                    <a:pt x="18967" y="6414"/>
                    <a:pt x="18299" y="760"/>
                    <a:pt x="17113" y="1"/>
                  </a:cubicBezTo>
                  <a:close/>
                </a:path>
              </a:pathLst>
            </a:custGeom>
            <a:solidFill>
              <a:schemeClr val="accent3"/>
            </a:solidFill>
            <a:ln w="0">
              <a:noFill/>
            </a:ln>
          </p:spPr>
          <p:style>
            <a:lnRef idx="0"/>
            <a:fillRef idx="0"/>
            <a:effectRef idx="0"/>
            <a:fontRef idx="minor"/>
          </p:style>
          <p:txBody>
            <a:bodyPr lIns="90000" rIns="90000" tIns="221040" bIns="221040" anchor="ctr">
              <a:noAutofit/>
            </a:bodyPr>
            <a:p>
              <a:pPr>
                <a:lnSpc>
                  <a:spcPct val="100000"/>
                </a:lnSpc>
              </a:pPr>
              <a:endParaRPr b="0" lang="en-US" sz="1400" spc="-1" strike="noStrike">
                <a:solidFill>
                  <a:srgbClr val="ffffff"/>
                </a:solidFill>
                <a:latin typeface="Arial"/>
                <a:ea typeface="DejaVu Sans"/>
              </a:endParaRPr>
            </a:p>
          </p:txBody>
        </p:sp>
        <p:sp>
          <p:nvSpPr>
            <p:cNvPr id="1049" name="Google Shape;986;p44"/>
            <p:cNvSpPr/>
            <p:nvPr/>
          </p:nvSpPr>
          <p:spPr>
            <a:xfrm>
              <a:off x="5315760" y="4253040"/>
              <a:ext cx="420840" cy="170640"/>
            </a:xfrm>
            <a:custGeom>
              <a:avLst/>
              <a:gdLst>
                <a:gd name="textAreaLeft" fmla="*/ 0 w 420840"/>
                <a:gd name="textAreaRight" fmla="*/ 421920 w 420840"/>
                <a:gd name="textAreaTop" fmla="*/ 0 h 170640"/>
                <a:gd name="textAreaBottom" fmla="*/ 171720 h 170640"/>
              </a:gdLst>
              <a:ahLst/>
              <a:rect l="textAreaLeft" t="textAreaTop" r="textAreaRight" b="textAreaBottom"/>
              <a:pathLst>
                <a:path w="12494" h="5081">
                  <a:moveTo>
                    <a:pt x="11946" y="0"/>
                  </a:moveTo>
                  <a:lnTo>
                    <a:pt x="7356" y="517"/>
                  </a:lnTo>
                  <a:lnTo>
                    <a:pt x="1" y="3952"/>
                  </a:lnTo>
                  <a:cubicBezTo>
                    <a:pt x="1" y="3952"/>
                    <a:pt x="1563" y="5080"/>
                    <a:pt x="3613" y="5080"/>
                  </a:cubicBezTo>
                  <a:cubicBezTo>
                    <a:pt x="4275" y="5080"/>
                    <a:pt x="4988" y="4962"/>
                    <a:pt x="5715" y="4651"/>
                  </a:cubicBezTo>
                  <a:cubicBezTo>
                    <a:pt x="8724" y="3404"/>
                    <a:pt x="12493" y="1490"/>
                    <a:pt x="12493" y="1490"/>
                  </a:cubicBezTo>
                  <a:lnTo>
                    <a:pt x="11946" y="0"/>
                  </a:lnTo>
                  <a:close/>
                </a:path>
              </a:pathLst>
            </a:custGeom>
            <a:solidFill>
              <a:schemeClr val="accent2"/>
            </a:solidFill>
            <a:ln w="0">
              <a:noFill/>
            </a:ln>
          </p:spPr>
          <p:style>
            <a:lnRef idx="0"/>
            <a:fillRef idx="0"/>
            <a:effectRef idx="0"/>
            <a:fontRef idx="minor"/>
          </p:style>
          <p:txBody>
            <a:bodyPr lIns="90000" rIns="90000" tIns="172080" bIns="172080" anchor="ctr">
              <a:noAutofit/>
            </a:bodyPr>
            <a:p>
              <a:pPr>
                <a:lnSpc>
                  <a:spcPct val="100000"/>
                </a:lnSpc>
              </a:pPr>
              <a:endParaRPr b="0" lang="en-US" sz="1400" spc="-1" strike="noStrike">
                <a:solidFill>
                  <a:srgbClr val="000000"/>
                </a:solidFill>
                <a:latin typeface="Arial"/>
                <a:ea typeface="DejaVu Sans"/>
              </a:endParaRPr>
            </a:p>
          </p:txBody>
        </p:sp>
        <p:sp>
          <p:nvSpPr>
            <p:cNvPr id="1050" name="Google Shape;987;p44"/>
            <p:cNvSpPr/>
            <p:nvPr/>
          </p:nvSpPr>
          <p:spPr>
            <a:xfrm>
              <a:off x="5336280" y="3696840"/>
              <a:ext cx="400320" cy="641520"/>
            </a:xfrm>
            <a:custGeom>
              <a:avLst/>
              <a:gdLst>
                <a:gd name="textAreaLeft" fmla="*/ 0 w 400320"/>
                <a:gd name="textAreaRight" fmla="*/ 401400 w 400320"/>
                <a:gd name="textAreaTop" fmla="*/ 0 h 641520"/>
                <a:gd name="textAreaBottom" fmla="*/ 642600 h 641520"/>
              </a:gdLst>
              <a:ahLst/>
              <a:rect l="textAreaLeft" t="textAreaTop" r="textAreaRight" b="textAreaBottom"/>
              <a:pathLst>
                <a:path w="11886" h="19029">
                  <a:moveTo>
                    <a:pt x="6931" y="1"/>
                  </a:moveTo>
                  <a:lnTo>
                    <a:pt x="1" y="305"/>
                  </a:lnTo>
                  <a:lnTo>
                    <a:pt x="6566" y="19028"/>
                  </a:lnTo>
                  <a:lnTo>
                    <a:pt x="11885" y="17965"/>
                  </a:lnTo>
                  <a:lnTo>
                    <a:pt x="6931" y="1"/>
                  </a:lnTo>
                  <a:close/>
                </a:path>
              </a:pathLst>
            </a:custGeom>
            <a:solidFill>
              <a:schemeClr val="accent2"/>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051" name="Google Shape;988;p44"/>
            <p:cNvSpPr/>
            <p:nvPr/>
          </p:nvSpPr>
          <p:spPr>
            <a:xfrm>
              <a:off x="5071320" y="3050280"/>
              <a:ext cx="717480" cy="1122840"/>
            </a:xfrm>
            <a:custGeom>
              <a:avLst/>
              <a:gdLst>
                <a:gd name="textAreaLeft" fmla="*/ 0 w 717480"/>
                <a:gd name="textAreaRight" fmla="*/ 718560 w 717480"/>
                <a:gd name="textAreaTop" fmla="*/ 0 h 1122840"/>
                <a:gd name="textAreaBottom" fmla="*/ 1123920 h 1122840"/>
              </a:gdLst>
              <a:ahLst/>
              <a:rect l="textAreaLeft" t="textAreaTop" r="textAreaRight" b="textAreaBottom"/>
              <a:pathLst>
                <a:path w="21278" h="33284">
                  <a:moveTo>
                    <a:pt x="11551" y="1"/>
                  </a:moveTo>
                  <a:lnTo>
                    <a:pt x="1" y="4621"/>
                  </a:lnTo>
                  <a:lnTo>
                    <a:pt x="9454" y="33284"/>
                  </a:lnTo>
                  <a:lnTo>
                    <a:pt x="21278" y="30822"/>
                  </a:lnTo>
                  <a:lnTo>
                    <a:pt x="11551" y="1"/>
                  </a:lnTo>
                  <a:close/>
                </a:path>
              </a:pathLst>
            </a:custGeom>
            <a:solidFill>
              <a:schemeClr val="l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052" name="Google Shape;989;p44"/>
            <p:cNvSpPr/>
            <p:nvPr/>
          </p:nvSpPr>
          <p:spPr>
            <a:xfrm>
              <a:off x="5029200" y="2688840"/>
              <a:ext cx="1866960" cy="649800"/>
            </a:xfrm>
            <a:custGeom>
              <a:avLst/>
              <a:gdLst>
                <a:gd name="textAreaLeft" fmla="*/ 0 w 1866960"/>
                <a:gd name="textAreaRight" fmla="*/ 1868040 w 1866960"/>
                <a:gd name="textAreaTop" fmla="*/ 0 h 649800"/>
                <a:gd name="textAreaBottom" fmla="*/ 650880 h 649800"/>
              </a:gdLst>
              <a:ahLst/>
              <a:rect l="textAreaLeft" t="textAreaTop" r="textAreaRight" b="textAreaBottom"/>
              <a:pathLst>
                <a:path w="55321" h="19272">
                  <a:moveTo>
                    <a:pt x="36202" y="0"/>
                  </a:moveTo>
                  <a:lnTo>
                    <a:pt x="37205" y="3344"/>
                  </a:lnTo>
                  <a:lnTo>
                    <a:pt x="5593" y="7599"/>
                  </a:lnTo>
                  <a:cubicBezTo>
                    <a:pt x="2067" y="8268"/>
                    <a:pt x="0" y="11946"/>
                    <a:pt x="1247" y="15320"/>
                  </a:cubicBezTo>
                  <a:cubicBezTo>
                    <a:pt x="2098" y="17569"/>
                    <a:pt x="4225" y="19058"/>
                    <a:pt x="6657" y="19089"/>
                  </a:cubicBezTo>
                  <a:lnTo>
                    <a:pt x="42129" y="19271"/>
                  </a:lnTo>
                  <a:cubicBezTo>
                    <a:pt x="55320" y="15077"/>
                    <a:pt x="44773" y="31"/>
                    <a:pt x="44773" y="31"/>
                  </a:cubicBezTo>
                  <a:lnTo>
                    <a:pt x="36202" y="0"/>
                  </a:lnTo>
                  <a:close/>
                </a:path>
              </a:pathLst>
            </a:custGeom>
            <a:solidFill>
              <a:schemeClr val="l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053" name="Google Shape;990;p44"/>
            <p:cNvSpPr/>
            <p:nvPr/>
          </p:nvSpPr>
          <p:spPr>
            <a:xfrm>
              <a:off x="5164920" y="2688840"/>
              <a:ext cx="1791000" cy="649800"/>
            </a:xfrm>
            <a:custGeom>
              <a:avLst/>
              <a:gdLst>
                <a:gd name="textAreaLeft" fmla="*/ 0 w 1791000"/>
                <a:gd name="textAreaRight" fmla="*/ 1792080 w 1791000"/>
                <a:gd name="textAreaTop" fmla="*/ 0 h 649800"/>
                <a:gd name="textAreaBottom" fmla="*/ 650880 h 649800"/>
              </a:gdLst>
              <a:ahLst/>
              <a:rect l="textAreaLeft" t="textAreaTop" r="textAreaRight" b="textAreaBottom"/>
              <a:pathLst>
                <a:path w="53072" h="19273">
                  <a:moveTo>
                    <a:pt x="31217" y="0"/>
                  </a:moveTo>
                  <a:lnTo>
                    <a:pt x="29667" y="3800"/>
                  </a:lnTo>
                  <a:lnTo>
                    <a:pt x="5624" y="7052"/>
                  </a:lnTo>
                  <a:cubicBezTo>
                    <a:pt x="2098" y="7721"/>
                    <a:pt x="1" y="11976"/>
                    <a:pt x="1247" y="15350"/>
                  </a:cubicBezTo>
                  <a:cubicBezTo>
                    <a:pt x="2098" y="17599"/>
                    <a:pt x="4256" y="19089"/>
                    <a:pt x="6657" y="19089"/>
                  </a:cubicBezTo>
                  <a:lnTo>
                    <a:pt x="40214" y="19271"/>
                  </a:lnTo>
                  <a:cubicBezTo>
                    <a:pt x="40262" y="19272"/>
                    <a:pt x="40310" y="19272"/>
                    <a:pt x="40357" y="19272"/>
                  </a:cubicBezTo>
                  <a:cubicBezTo>
                    <a:pt x="42313" y="19272"/>
                    <a:pt x="44203" y="18665"/>
                    <a:pt x="45746" y="17508"/>
                  </a:cubicBezTo>
                  <a:cubicBezTo>
                    <a:pt x="53071" y="11915"/>
                    <a:pt x="44773" y="61"/>
                    <a:pt x="44773" y="61"/>
                  </a:cubicBezTo>
                  <a:lnTo>
                    <a:pt x="31217" y="0"/>
                  </a:lnTo>
                  <a:close/>
                </a:path>
              </a:pathLst>
            </a:custGeom>
            <a:solidFill>
              <a:schemeClr val="l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054" name="Google Shape;991;p44"/>
            <p:cNvSpPr/>
            <p:nvPr/>
          </p:nvSpPr>
          <p:spPr>
            <a:xfrm>
              <a:off x="4419720" y="4299120"/>
              <a:ext cx="616680" cy="220680"/>
            </a:xfrm>
            <a:custGeom>
              <a:avLst/>
              <a:gdLst>
                <a:gd name="textAreaLeft" fmla="*/ 0 w 616680"/>
                <a:gd name="textAreaRight" fmla="*/ 617760 w 616680"/>
                <a:gd name="textAreaTop" fmla="*/ 0 h 220680"/>
                <a:gd name="textAreaBottom" fmla="*/ 221760 h 220680"/>
              </a:gdLst>
              <a:ahLst/>
              <a:rect l="textAreaLeft" t="textAreaTop" r="textAreaRight" b="textAreaBottom"/>
              <a:pathLst>
                <a:path w="18299" h="6567">
                  <a:moveTo>
                    <a:pt x="17083" y="1"/>
                  </a:moveTo>
                  <a:lnTo>
                    <a:pt x="4620" y="2463"/>
                  </a:lnTo>
                  <a:lnTo>
                    <a:pt x="669" y="4591"/>
                  </a:lnTo>
                  <a:cubicBezTo>
                    <a:pt x="243" y="4803"/>
                    <a:pt x="0" y="5351"/>
                    <a:pt x="122" y="5837"/>
                  </a:cubicBezTo>
                  <a:cubicBezTo>
                    <a:pt x="213" y="6232"/>
                    <a:pt x="547" y="6536"/>
                    <a:pt x="1429" y="6566"/>
                  </a:cubicBezTo>
                  <a:cubicBezTo>
                    <a:pt x="1451" y="6567"/>
                    <a:pt x="1474" y="6567"/>
                    <a:pt x="1498" y="6567"/>
                  </a:cubicBezTo>
                  <a:cubicBezTo>
                    <a:pt x="3588" y="6567"/>
                    <a:pt x="14012" y="5290"/>
                    <a:pt x="14013" y="5290"/>
                  </a:cubicBezTo>
                  <a:lnTo>
                    <a:pt x="14013" y="5290"/>
                  </a:lnTo>
                  <a:lnTo>
                    <a:pt x="13982" y="6384"/>
                  </a:lnTo>
                  <a:lnTo>
                    <a:pt x="17995" y="6445"/>
                  </a:lnTo>
                  <a:cubicBezTo>
                    <a:pt x="17995" y="6445"/>
                    <a:pt x="18298" y="761"/>
                    <a:pt x="17083" y="1"/>
                  </a:cubicBezTo>
                  <a:close/>
                </a:path>
              </a:pathLst>
            </a:custGeom>
            <a:solidFill>
              <a:schemeClr val="accent3"/>
            </a:solidFill>
            <a:ln w="0">
              <a:noFill/>
            </a:ln>
          </p:spPr>
          <p:style>
            <a:lnRef idx="0"/>
            <a:fillRef idx="0"/>
            <a:effectRef idx="0"/>
            <a:fontRef idx="minor"/>
          </p:style>
          <p:txBody>
            <a:bodyPr lIns="90000" rIns="90000" tIns="221760" bIns="221760" anchor="ctr">
              <a:noAutofit/>
            </a:bodyPr>
            <a:p>
              <a:pPr>
                <a:lnSpc>
                  <a:spcPct val="100000"/>
                </a:lnSpc>
              </a:pPr>
              <a:endParaRPr b="0" lang="en-US" sz="1400" spc="-1" strike="noStrike">
                <a:solidFill>
                  <a:srgbClr val="ffffff"/>
                </a:solidFill>
                <a:latin typeface="Arial"/>
                <a:ea typeface="DejaVu Sans"/>
              </a:endParaRPr>
            </a:p>
          </p:txBody>
        </p:sp>
        <p:sp>
          <p:nvSpPr>
            <p:cNvPr id="1055" name="Google Shape;992;p44"/>
            <p:cNvSpPr/>
            <p:nvPr/>
          </p:nvSpPr>
          <p:spPr>
            <a:xfrm>
              <a:off x="4574880" y="4249800"/>
              <a:ext cx="420840" cy="169560"/>
            </a:xfrm>
            <a:custGeom>
              <a:avLst/>
              <a:gdLst>
                <a:gd name="textAreaLeft" fmla="*/ 0 w 420840"/>
                <a:gd name="textAreaRight" fmla="*/ 421920 w 420840"/>
                <a:gd name="textAreaTop" fmla="*/ 0 h 169560"/>
                <a:gd name="textAreaBottom" fmla="*/ 170640 h 169560"/>
              </a:gdLst>
              <a:ahLst/>
              <a:rect l="textAreaLeft" t="textAreaTop" r="textAreaRight" b="textAreaBottom"/>
              <a:pathLst>
                <a:path w="12493" h="5051">
                  <a:moveTo>
                    <a:pt x="11976" y="1"/>
                  </a:moveTo>
                  <a:lnTo>
                    <a:pt x="7356" y="487"/>
                  </a:lnTo>
                  <a:lnTo>
                    <a:pt x="0" y="3922"/>
                  </a:lnTo>
                  <a:cubicBezTo>
                    <a:pt x="0" y="3922"/>
                    <a:pt x="1563" y="5051"/>
                    <a:pt x="3625" y="5051"/>
                  </a:cubicBezTo>
                  <a:cubicBezTo>
                    <a:pt x="4292" y="5051"/>
                    <a:pt x="5010" y="4933"/>
                    <a:pt x="5745" y="4621"/>
                  </a:cubicBezTo>
                  <a:cubicBezTo>
                    <a:pt x="8754" y="3375"/>
                    <a:pt x="12493" y="1460"/>
                    <a:pt x="12493" y="1460"/>
                  </a:cubicBezTo>
                  <a:lnTo>
                    <a:pt x="11976" y="1"/>
                  </a:lnTo>
                  <a:close/>
                </a:path>
              </a:pathLst>
            </a:custGeom>
            <a:solidFill>
              <a:schemeClr val="accent2"/>
            </a:solidFill>
            <a:ln w="0">
              <a:noFill/>
            </a:ln>
          </p:spPr>
          <p:style>
            <a:lnRef idx="0"/>
            <a:fillRef idx="0"/>
            <a:effectRef idx="0"/>
            <a:fontRef idx="minor"/>
          </p:style>
          <p:txBody>
            <a:bodyPr lIns="90000" rIns="90000" tIns="170640" bIns="170640" anchor="ctr">
              <a:noAutofit/>
            </a:bodyPr>
            <a:p>
              <a:pPr>
                <a:lnSpc>
                  <a:spcPct val="100000"/>
                </a:lnSpc>
              </a:pPr>
              <a:endParaRPr b="0" lang="en-US" sz="1400" spc="-1" strike="noStrike">
                <a:solidFill>
                  <a:srgbClr val="000000"/>
                </a:solidFill>
                <a:latin typeface="Arial"/>
                <a:ea typeface="DejaVu Sans"/>
              </a:endParaRPr>
            </a:p>
          </p:txBody>
        </p:sp>
        <p:sp>
          <p:nvSpPr>
            <p:cNvPr id="1056" name="Google Shape;993;p44"/>
            <p:cNvSpPr/>
            <p:nvPr/>
          </p:nvSpPr>
          <p:spPr>
            <a:xfrm>
              <a:off x="4806720" y="3695760"/>
              <a:ext cx="482400" cy="627120"/>
            </a:xfrm>
            <a:custGeom>
              <a:avLst/>
              <a:gdLst>
                <a:gd name="textAreaLeft" fmla="*/ 0 w 482400"/>
                <a:gd name="textAreaRight" fmla="*/ 483480 w 482400"/>
                <a:gd name="textAreaTop" fmla="*/ 0 h 627120"/>
                <a:gd name="textAreaBottom" fmla="*/ 628200 h 627120"/>
              </a:gdLst>
              <a:ahLst/>
              <a:rect l="textAreaLeft" t="textAreaTop" r="textAreaRight" b="textAreaBottom"/>
              <a:pathLst>
                <a:path w="14317" h="18603">
                  <a:moveTo>
                    <a:pt x="14317" y="0"/>
                  </a:moveTo>
                  <a:lnTo>
                    <a:pt x="6414" y="274"/>
                  </a:lnTo>
                  <a:lnTo>
                    <a:pt x="0" y="18602"/>
                  </a:lnTo>
                  <a:lnTo>
                    <a:pt x="5624" y="17873"/>
                  </a:lnTo>
                  <a:lnTo>
                    <a:pt x="14317" y="0"/>
                  </a:lnTo>
                  <a:close/>
                </a:path>
              </a:pathLst>
            </a:custGeom>
            <a:solidFill>
              <a:schemeClr val="accent2"/>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057" name="Google Shape;994;p44"/>
            <p:cNvSpPr/>
            <p:nvPr/>
          </p:nvSpPr>
          <p:spPr>
            <a:xfrm>
              <a:off x="4787280" y="3052080"/>
              <a:ext cx="804600" cy="1224360"/>
            </a:xfrm>
            <a:custGeom>
              <a:avLst/>
              <a:gdLst>
                <a:gd name="textAreaLeft" fmla="*/ 0 w 804600"/>
                <a:gd name="textAreaRight" fmla="*/ 805680 w 804600"/>
                <a:gd name="textAreaTop" fmla="*/ 0 h 1224360"/>
                <a:gd name="textAreaBottom" fmla="*/ 1225440 h 1224360"/>
              </a:gdLst>
              <a:ahLst/>
              <a:rect l="textAreaLeft" t="textAreaTop" r="textAreaRight" b="textAreaBottom"/>
              <a:pathLst>
                <a:path w="23862" h="36293">
                  <a:moveTo>
                    <a:pt x="12585" y="0"/>
                  </a:moveTo>
                  <a:lnTo>
                    <a:pt x="1" y="32220"/>
                  </a:lnTo>
                  <a:lnTo>
                    <a:pt x="11247" y="36293"/>
                  </a:lnTo>
                  <a:lnTo>
                    <a:pt x="23862" y="5441"/>
                  </a:lnTo>
                  <a:lnTo>
                    <a:pt x="12585" y="0"/>
                  </a:lnTo>
                  <a:close/>
                </a:path>
              </a:pathLst>
            </a:custGeom>
            <a:solidFill>
              <a:schemeClr val="l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058" name="Google Shape;995;p44"/>
            <p:cNvSpPr/>
            <p:nvPr/>
          </p:nvSpPr>
          <p:spPr>
            <a:xfrm>
              <a:off x="6015600" y="1957320"/>
              <a:ext cx="271800" cy="847800"/>
            </a:xfrm>
            <a:custGeom>
              <a:avLst/>
              <a:gdLst>
                <a:gd name="textAreaLeft" fmla="*/ 0 w 271800"/>
                <a:gd name="textAreaRight" fmla="*/ 272880 w 271800"/>
                <a:gd name="textAreaTop" fmla="*/ 0 h 847800"/>
                <a:gd name="textAreaBottom" fmla="*/ 848880 h 847800"/>
              </a:gdLst>
              <a:ahLst/>
              <a:rect l="textAreaLeft" t="textAreaTop" r="textAreaRight" b="textAreaBottom"/>
              <a:pathLst>
                <a:path w="8085" h="25144">
                  <a:moveTo>
                    <a:pt x="729" y="0"/>
                  </a:moveTo>
                  <a:lnTo>
                    <a:pt x="30" y="21703"/>
                  </a:lnTo>
                  <a:cubicBezTo>
                    <a:pt x="1" y="23607"/>
                    <a:pt x="1524" y="25144"/>
                    <a:pt x="3403" y="25144"/>
                  </a:cubicBezTo>
                  <a:cubicBezTo>
                    <a:pt x="3474" y="25144"/>
                    <a:pt x="3545" y="25142"/>
                    <a:pt x="3617" y="25137"/>
                  </a:cubicBezTo>
                  <a:cubicBezTo>
                    <a:pt x="5380" y="25046"/>
                    <a:pt x="6747" y="23648"/>
                    <a:pt x="6839" y="21885"/>
                  </a:cubicBezTo>
                  <a:lnTo>
                    <a:pt x="8085" y="304"/>
                  </a:lnTo>
                  <a:lnTo>
                    <a:pt x="729" y="0"/>
                  </a:lnTo>
                  <a:close/>
                </a:path>
              </a:pathLst>
            </a:custGeom>
            <a:solidFill>
              <a:schemeClr val="accent2"/>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059" name="Google Shape;996;p44"/>
            <p:cNvSpPr/>
            <p:nvPr/>
          </p:nvSpPr>
          <p:spPr>
            <a:xfrm>
              <a:off x="5956200" y="1827360"/>
              <a:ext cx="423360" cy="429120"/>
            </a:xfrm>
            <a:custGeom>
              <a:avLst/>
              <a:gdLst>
                <a:gd name="textAreaLeft" fmla="*/ 0 w 423360"/>
                <a:gd name="textAreaRight" fmla="*/ 424440 w 423360"/>
                <a:gd name="textAreaTop" fmla="*/ 0 h 429120"/>
                <a:gd name="textAreaBottom" fmla="*/ 430200 h 429120"/>
              </a:gdLst>
              <a:ahLst/>
              <a:rect l="textAreaLeft" t="textAreaTop" r="textAreaRight" b="textAreaBottom"/>
              <a:pathLst>
                <a:path w="12566" h="12738">
                  <a:moveTo>
                    <a:pt x="6338" y="1"/>
                  </a:moveTo>
                  <a:cubicBezTo>
                    <a:pt x="6234" y="1"/>
                    <a:pt x="6128" y="4"/>
                    <a:pt x="6019" y="11"/>
                  </a:cubicBezTo>
                  <a:cubicBezTo>
                    <a:pt x="1" y="376"/>
                    <a:pt x="1034" y="11957"/>
                    <a:pt x="1034" y="11957"/>
                  </a:cubicBezTo>
                  <a:lnTo>
                    <a:pt x="10730" y="12686"/>
                  </a:lnTo>
                  <a:cubicBezTo>
                    <a:pt x="10729" y="12721"/>
                    <a:pt x="10731" y="12737"/>
                    <a:pt x="10734" y="12737"/>
                  </a:cubicBezTo>
                  <a:cubicBezTo>
                    <a:pt x="10836" y="12737"/>
                    <a:pt x="12565" y="1"/>
                    <a:pt x="6338"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060" name="Google Shape;997;p44"/>
            <p:cNvSpPr/>
            <p:nvPr/>
          </p:nvSpPr>
          <p:spPr>
            <a:xfrm>
              <a:off x="5580360" y="2605680"/>
              <a:ext cx="556200" cy="249480"/>
            </a:xfrm>
            <a:custGeom>
              <a:avLst/>
              <a:gdLst>
                <a:gd name="textAreaLeft" fmla="*/ 0 w 556200"/>
                <a:gd name="textAreaRight" fmla="*/ 557280 w 556200"/>
                <a:gd name="textAreaTop" fmla="*/ 0 h 249480"/>
                <a:gd name="textAreaBottom" fmla="*/ 250560 h 249480"/>
              </a:gdLst>
              <a:ahLst/>
              <a:rect l="textAreaLeft" t="textAreaTop" r="textAreaRight" b="textAreaBottom"/>
              <a:pathLst>
                <a:path w="16506" h="7417">
                  <a:moveTo>
                    <a:pt x="15594" y="0"/>
                  </a:moveTo>
                  <a:lnTo>
                    <a:pt x="1" y="4560"/>
                  </a:lnTo>
                  <a:lnTo>
                    <a:pt x="1034" y="7417"/>
                  </a:lnTo>
                  <a:lnTo>
                    <a:pt x="16506" y="5927"/>
                  </a:lnTo>
                  <a:lnTo>
                    <a:pt x="15594" y="0"/>
                  </a:lnTo>
                  <a:close/>
                </a:path>
              </a:pathLst>
            </a:custGeom>
            <a:solidFill>
              <a:schemeClr val="accent2"/>
            </a:solidFill>
            <a:ln w="0">
              <a:noFill/>
            </a:ln>
          </p:spPr>
          <p:style>
            <a:lnRef idx="0"/>
            <a:fillRef idx="0"/>
            <a:effectRef idx="0"/>
            <a:fontRef idx="minor"/>
          </p:style>
          <p:txBody>
            <a:bodyPr lIns="90000" rIns="90000" tIns="250560" bIns="250560" anchor="ctr">
              <a:noAutofit/>
            </a:bodyPr>
            <a:p>
              <a:pPr>
                <a:lnSpc>
                  <a:spcPct val="100000"/>
                </a:lnSpc>
              </a:pPr>
              <a:endParaRPr b="0" lang="en-US" sz="1400" spc="-1" strike="noStrike">
                <a:solidFill>
                  <a:srgbClr val="000000"/>
                </a:solidFill>
                <a:latin typeface="Arial"/>
                <a:ea typeface="DejaVu Sans"/>
              </a:endParaRPr>
            </a:p>
          </p:txBody>
        </p:sp>
        <p:sp>
          <p:nvSpPr>
            <p:cNvPr id="1061" name="Google Shape;998;p44"/>
            <p:cNvSpPr/>
            <p:nvPr/>
          </p:nvSpPr>
          <p:spPr>
            <a:xfrm>
              <a:off x="6067800" y="1760040"/>
              <a:ext cx="732600" cy="924840"/>
            </a:xfrm>
            <a:custGeom>
              <a:avLst/>
              <a:gdLst>
                <a:gd name="textAreaLeft" fmla="*/ 0 w 732600"/>
                <a:gd name="textAreaRight" fmla="*/ 733680 w 732600"/>
                <a:gd name="textAreaTop" fmla="*/ 0 h 924840"/>
                <a:gd name="textAreaBottom" fmla="*/ 925920 h 924840"/>
              </a:gdLst>
              <a:ahLst/>
              <a:rect l="textAreaLeft" t="textAreaTop" r="textAreaRight" b="textAreaBottom"/>
              <a:pathLst>
                <a:path w="21734" h="27418">
                  <a:moveTo>
                    <a:pt x="10214" y="0"/>
                  </a:moveTo>
                  <a:lnTo>
                    <a:pt x="6505" y="395"/>
                  </a:lnTo>
                  <a:lnTo>
                    <a:pt x="1855" y="2128"/>
                  </a:lnTo>
                  <a:lnTo>
                    <a:pt x="1095" y="6779"/>
                  </a:lnTo>
                  <a:cubicBezTo>
                    <a:pt x="244" y="8663"/>
                    <a:pt x="1" y="10791"/>
                    <a:pt x="153" y="12858"/>
                  </a:cubicBezTo>
                  <a:cubicBezTo>
                    <a:pt x="214" y="13830"/>
                    <a:pt x="426" y="14803"/>
                    <a:pt x="730" y="15715"/>
                  </a:cubicBezTo>
                  <a:lnTo>
                    <a:pt x="4317" y="27417"/>
                  </a:lnTo>
                  <a:lnTo>
                    <a:pt x="17904" y="27417"/>
                  </a:lnTo>
                  <a:cubicBezTo>
                    <a:pt x="17904" y="27417"/>
                    <a:pt x="21734" y="8937"/>
                    <a:pt x="20670" y="5289"/>
                  </a:cubicBezTo>
                  <a:cubicBezTo>
                    <a:pt x="19565" y="1421"/>
                    <a:pt x="18258" y="1245"/>
                    <a:pt x="18030" y="1245"/>
                  </a:cubicBezTo>
                  <a:cubicBezTo>
                    <a:pt x="18007" y="1245"/>
                    <a:pt x="17995" y="1247"/>
                    <a:pt x="17995" y="1247"/>
                  </a:cubicBezTo>
                  <a:lnTo>
                    <a:pt x="10214" y="0"/>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062" name="Google Shape;999;p44"/>
            <p:cNvSpPr/>
            <p:nvPr/>
          </p:nvSpPr>
          <p:spPr>
            <a:xfrm>
              <a:off x="6161400" y="1760040"/>
              <a:ext cx="345960" cy="136800"/>
            </a:xfrm>
            <a:custGeom>
              <a:avLst/>
              <a:gdLst>
                <a:gd name="textAreaLeft" fmla="*/ 0 w 345960"/>
                <a:gd name="textAreaRight" fmla="*/ 347040 w 345960"/>
                <a:gd name="textAreaTop" fmla="*/ 0 h 136800"/>
                <a:gd name="textAreaBottom" fmla="*/ 137880 h 136800"/>
              </a:gdLst>
              <a:ahLst/>
              <a:rect l="textAreaLeft" t="textAreaTop" r="textAreaRight" b="textAreaBottom"/>
              <a:pathLst>
                <a:path w="10275" h="4084">
                  <a:moveTo>
                    <a:pt x="7448" y="0"/>
                  </a:moveTo>
                  <a:lnTo>
                    <a:pt x="3435" y="517"/>
                  </a:lnTo>
                  <a:lnTo>
                    <a:pt x="1673" y="1186"/>
                  </a:lnTo>
                  <a:cubicBezTo>
                    <a:pt x="1673" y="1186"/>
                    <a:pt x="1" y="3709"/>
                    <a:pt x="2767" y="4013"/>
                  </a:cubicBezTo>
                  <a:cubicBezTo>
                    <a:pt x="3162" y="4060"/>
                    <a:pt x="3548" y="4083"/>
                    <a:pt x="3923" y="4083"/>
                  </a:cubicBezTo>
                  <a:cubicBezTo>
                    <a:pt x="6689" y="4083"/>
                    <a:pt x="8883" y="2812"/>
                    <a:pt x="10275" y="456"/>
                  </a:cubicBezTo>
                  <a:lnTo>
                    <a:pt x="7448" y="0"/>
                  </a:lnTo>
                  <a:close/>
                </a:path>
              </a:pathLst>
            </a:custGeom>
            <a:solidFill>
              <a:schemeClr val="accent2"/>
            </a:solidFill>
            <a:ln w="0">
              <a:noFill/>
            </a:ln>
          </p:spPr>
          <p:style>
            <a:lnRef idx="0"/>
            <a:fillRef idx="0"/>
            <a:effectRef idx="0"/>
            <a:fontRef idx="minor"/>
          </p:style>
          <p:txBody>
            <a:bodyPr lIns="90000" rIns="90000" tIns="138240" bIns="138240" anchor="ctr">
              <a:noAutofit/>
            </a:bodyPr>
            <a:p>
              <a:pPr>
                <a:lnSpc>
                  <a:spcPct val="100000"/>
                </a:lnSpc>
              </a:pPr>
              <a:endParaRPr b="0" lang="en-US" sz="1400" spc="-1" strike="noStrike">
                <a:solidFill>
                  <a:srgbClr val="000000"/>
                </a:solidFill>
                <a:latin typeface="Arial"/>
                <a:ea typeface="DejaVu Sans"/>
              </a:endParaRPr>
            </a:p>
          </p:txBody>
        </p:sp>
        <p:sp>
          <p:nvSpPr>
            <p:cNvPr id="1063" name="Google Shape;1000;p44"/>
            <p:cNvSpPr/>
            <p:nvPr/>
          </p:nvSpPr>
          <p:spPr>
            <a:xfrm>
              <a:off x="6557400" y="1924200"/>
              <a:ext cx="303840" cy="849600"/>
            </a:xfrm>
            <a:custGeom>
              <a:avLst/>
              <a:gdLst>
                <a:gd name="textAreaLeft" fmla="*/ 0 w 303840"/>
                <a:gd name="textAreaRight" fmla="*/ 304920 w 303840"/>
                <a:gd name="textAreaTop" fmla="*/ 0 h 849600"/>
                <a:gd name="textAreaBottom" fmla="*/ 850680 h 849600"/>
              </a:gdLst>
              <a:ahLst/>
              <a:rect l="textAreaLeft" t="textAreaTop" r="textAreaRight" b="textAreaBottom"/>
              <a:pathLst>
                <a:path w="9029" h="25196">
                  <a:moveTo>
                    <a:pt x="7356" y="1"/>
                  </a:moveTo>
                  <a:lnTo>
                    <a:pt x="1" y="517"/>
                  </a:lnTo>
                  <a:lnTo>
                    <a:pt x="2128" y="22129"/>
                  </a:lnTo>
                  <a:cubicBezTo>
                    <a:pt x="2291" y="23892"/>
                    <a:pt x="3762" y="25196"/>
                    <a:pt x="5481" y="25196"/>
                  </a:cubicBezTo>
                  <a:cubicBezTo>
                    <a:pt x="5688" y="25196"/>
                    <a:pt x="5898" y="25177"/>
                    <a:pt x="6110" y="25138"/>
                  </a:cubicBezTo>
                  <a:cubicBezTo>
                    <a:pt x="7812" y="24834"/>
                    <a:pt x="9028" y="23284"/>
                    <a:pt x="8906" y="21551"/>
                  </a:cubicBezTo>
                  <a:lnTo>
                    <a:pt x="7356" y="1"/>
                  </a:lnTo>
                  <a:close/>
                </a:path>
              </a:pathLst>
            </a:custGeom>
            <a:solidFill>
              <a:schemeClr val="accent2"/>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064" name="Google Shape;1001;p44"/>
            <p:cNvSpPr/>
            <p:nvPr/>
          </p:nvSpPr>
          <p:spPr>
            <a:xfrm>
              <a:off x="6477480" y="1801800"/>
              <a:ext cx="403920" cy="416160"/>
            </a:xfrm>
            <a:custGeom>
              <a:avLst/>
              <a:gdLst>
                <a:gd name="textAreaLeft" fmla="*/ 0 w 403920"/>
                <a:gd name="textAreaRight" fmla="*/ 405000 w 403920"/>
                <a:gd name="textAreaTop" fmla="*/ 0 h 416160"/>
                <a:gd name="textAreaBottom" fmla="*/ 417240 h 416160"/>
              </a:gdLst>
              <a:ahLst/>
              <a:rect l="textAreaLeft" t="textAreaTop" r="textAreaRight" b="textAreaBottom"/>
              <a:pathLst>
                <a:path w="11991" h="12356">
                  <a:moveTo>
                    <a:pt x="5455" y="0"/>
                  </a:moveTo>
                  <a:cubicBezTo>
                    <a:pt x="5331" y="0"/>
                    <a:pt x="5205" y="5"/>
                    <a:pt x="5077" y="15"/>
                  </a:cubicBezTo>
                  <a:cubicBezTo>
                    <a:pt x="1" y="410"/>
                    <a:pt x="2220" y="12355"/>
                    <a:pt x="2220" y="12355"/>
                  </a:cubicBezTo>
                  <a:lnTo>
                    <a:pt x="11916" y="11990"/>
                  </a:lnTo>
                  <a:cubicBezTo>
                    <a:pt x="11919" y="12026"/>
                    <a:pt x="11922" y="12044"/>
                    <a:pt x="11925" y="12044"/>
                  </a:cubicBezTo>
                  <a:cubicBezTo>
                    <a:pt x="11990" y="12044"/>
                    <a:pt x="11683" y="0"/>
                    <a:pt x="5455"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065" name="Google Shape;1002;p44"/>
            <p:cNvSpPr/>
            <p:nvPr/>
          </p:nvSpPr>
          <p:spPr>
            <a:xfrm>
              <a:off x="6203520" y="2577240"/>
              <a:ext cx="559440" cy="304920"/>
            </a:xfrm>
            <a:custGeom>
              <a:avLst/>
              <a:gdLst>
                <a:gd name="textAreaLeft" fmla="*/ 0 w 559440"/>
                <a:gd name="textAreaRight" fmla="*/ 560520 w 559440"/>
                <a:gd name="textAreaTop" fmla="*/ 0 h 304920"/>
                <a:gd name="textAreaBottom" fmla="*/ 306000 h 304920"/>
              </a:gdLst>
              <a:ahLst/>
              <a:rect l="textAreaLeft" t="textAreaTop" r="textAreaRight" b="textAreaBottom"/>
              <a:pathLst>
                <a:path w="16598" h="9059">
                  <a:moveTo>
                    <a:pt x="14986" y="0"/>
                  </a:moveTo>
                  <a:lnTo>
                    <a:pt x="1" y="6322"/>
                  </a:lnTo>
                  <a:lnTo>
                    <a:pt x="1369" y="9058"/>
                  </a:lnTo>
                  <a:lnTo>
                    <a:pt x="16597" y="5806"/>
                  </a:lnTo>
                  <a:lnTo>
                    <a:pt x="14986" y="0"/>
                  </a:lnTo>
                  <a:close/>
                </a:path>
              </a:pathLst>
            </a:custGeom>
            <a:solidFill>
              <a:schemeClr val="accent2"/>
            </a:solidFill>
            <a:ln w="0">
              <a:noFill/>
            </a:ln>
          </p:spPr>
          <p:style>
            <a:lnRef idx="0"/>
            <a:fillRef idx="0"/>
            <a:effectRef idx="0"/>
            <a:fontRef idx="minor"/>
          </p:style>
          <p:txBody>
            <a:bodyPr lIns="90000" rIns="90000" tIns="306000" bIns="306000" anchor="ctr">
              <a:noAutofit/>
            </a:bodyPr>
            <a:p>
              <a:pPr>
                <a:lnSpc>
                  <a:spcPct val="100000"/>
                </a:lnSpc>
              </a:pPr>
              <a:endParaRPr b="0" lang="en-US" sz="1400" spc="-1" strike="noStrike">
                <a:solidFill>
                  <a:srgbClr val="000000"/>
                </a:solidFill>
                <a:latin typeface="Arial"/>
                <a:ea typeface="DejaVu Sans"/>
              </a:endParaRPr>
            </a:p>
          </p:txBody>
        </p:sp>
        <p:sp>
          <p:nvSpPr>
            <p:cNvPr id="1066" name="Google Shape;1003;p44"/>
            <p:cNvSpPr/>
            <p:nvPr/>
          </p:nvSpPr>
          <p:spPr>
            <a:xfrm>
              <a:off x="5943960" y="2747160"/>
              <a:ext cx="336600" cy="134640"/>
            </a:xfrm>
            <a:custGeom>
              <a:avLst/>
              <a:gdLst>
                <a:gd name="textAreaLeft" fmla="*/ 0 w 336600"/>
                <a:gd name="textAreaRight" fmla="*/ 337680 w 336600"/>
                <a:gd name="textAreaTop" fmla="*/ 0 h 134640"/>
                <a:gd name="textAreaBottom" fmla="*/ 135720 h 134640"/>
              </a:gdLst>
              <a:ahLst/>
              <a:rect l="textAreaLeft" t="textAreaTop" r="textAreaRight" b="textAreaBottom"/>
              <a:pathLst>
                <a:path w="10002" h="4018">
                  <a:moveTo>
                    <a:pt x="4921" y="1"/>
                  </a:moveTo>
                  <a:cubicBezTo>
                    <a:pt x="3679" y="1"/>
                    <a:pt x="2032" y="594"/>
                    <a:pt x="1" y="2588"/>
                  </a:cubicBezTo>
                  <a:lnTo>
                    <a:pt x="1673" y="4017"/>
                  </a:lnTo>
                  <a:lnTo>
                    <a:pt x="9059" y="4017"/>
                  </a:lnTo>
                  <a:lnTo>
                    <a:pt x="10001" y="1494"/>
                  </a:lnTo>
                  <a:lnTo>
                    <a:pt x="7691" y="1281"/>
                  </a:lnTo>
                  <a:cubicBezTo>
                    <a:pt x="7691" y="1281"/>
                    <a:pt x="6744" y="1"/>
                    <a:pt x="4921" y="1"/>
                  </a:cubicBezTo>
                  <a:close/>
                </a:path>
              </a:pathLst>
            </a:custGeom>
            <a:solidFill>
              <a:schemeClr val="accent2"/>
            </a:solidFill>
            <a:ln w="0">
              <a:noFill/>
            </a:ln>
          </p:spPr>
          <p:style>
            <a:lnRef idx="0"/>
            <a:fillRef idx="0"/>
            <a:effectRef idx="0"/>
            <a:fontRef idx="minor"/>
          </p:style>
          <p:txBody>
            <a:bodyPr lIns="90000" rIns="90000" tIns="136080" bIns="136080" anchor="ctr">
              <a:noAutofit/>
            </a:bodyPr>
            <a:p>
              <a:pPr>
                <a:lnSpc>
                  <a:spcPct val="100000"/>
                </a:lnSpc>
              </a:pPr>
              <a:endParaRPr b="0" lang="en-US" sz="1400" spc="-1" strike="noStrike">
                <a:solidFill>
                  <a:srgbClr val="000000"/>
                </a:solidFill>
                <a:latin typeface="Arial"/>
                <a:ea typeface="DejaVu Sans"/>
              </a:endParaRPr>
            </a:p>
          </p:txBody>
        </p:sp>
        <p:sp>
          <p:nvSpPr>
            <p:cNvPr id="1067" name="Google Shape;1004;p44"/>
            <p:cNvSpPr/>
            <p:nvPr/>
          </p:nvSpPr>
          <p:spPr>
            <a:xfrm>
              <a:off x="6125400" y="2877840"/>
              <a:ext cx="516240" cy="51120"/>
            </a:xfrm>
            <a:custGeom>
              <a:avLst/>
              <a:gdLst>
                <a:gd name="textAreaLeft" fmla="*/ 0 w 516240"/>
                <a:gd name="textAreaRight" fmla="*/ 517320 w 516240"/>
                <a:gd name="textAreaTop" fmla="*/ 0 h 51120"/>
                <a:gd name="textAreaBottom" fmla="*/ 52200 h 51120"/>
              </a:gdLst>
              <a:ahLst/>
              <a:rect l="textAreaLeft" t="textAreaTop" r="textAreaRight" b="textAreaBottom"/>
              <a:pathLst>
                <a:path w="15321" h="1551">
                  <a:moveTo>
                    <a:pt x="1" y="0"/>
                  </a:moveTo>
                  <a:lnTo>
                    <a:pt x="1" y="1550"/>
                  </a:lnTo>
                  <a:lnTo>
                    <a:pt x="15320" y="1550"/>
                  </a:lnTo>
                  <a:cubicBezTo>
                    <a:pt x="15320" y="699"/>
                    <a:pt x="14652" y="0"/>
                    <a:pt x="13801" y="0"/>
                  </a:cubicBezTo>
                  <a:close/>
                </a:path>
              </a:pathLst>
            </a:custGeom>
            <a:solidFill>
              <a:srgbClr val="2f97b3"/>
            </a:solidFill>
            <a:ln w="0">
              <a:noFill/>
            </a:ln>
          </p:spPr>
          <p:style>
            <a:lnRef idx="0"/>
            <a:fillRef idx="0"/>
            <a:effectRef idx="0"/>
            <a:fontRef idx="minor"/>
          </p:style>
          <p:txBody>
            <a:bodyPr lIns="90000" rIns="90000" tIns="52560" bIns="52560" anchor="ctr">
              <a:noAutofit/>
            </a:bodyPr>
            <a:p>
              <a:pPr>
                <a:lnSpc>
                  <a:spcPct val="100000"/>
                </a:lnSpc>
              </a:pPr>
              <a:endParaRPr b="0" lang="en-US" sz="1400" spc="-1" strike="noStrike">
                <a:solidFill>
                  <a:srgbClr val="000000"/>
                </a:solidFill>
                <a:latin typeface="Arial"/>
                <a:ea typeface="DejaVu Sans"/>
              </a:endParaRPr>
            </a:p>
          </p:txBody>
        </p:sp>
        <p:sp>
          <p:nvSpPr>
            <p:cNvPr id="1068" name="Google Shape;1005;p44"/>
            <p:cNvSpPr/>
            <p:nvPr/>
          </p:nvSpPr>
          <p:spPr>
            <a:xfrm>
              <a:off x="5188320" y="2316240"/>
              <a:ext cx="978120" cy="612720"/>
            </a:xfrm>
            <a:custGeom>
              <a:avLst/>
              <a:gdLst>
                <a:gd name="textAreaLeft" fmla="*/ 0 w 978120"/>
                <a:gd name="textAreaRight" fmla="*/ 979200 w 978120"/>
                <a:gd name="textAreaTop" fmla="*/ 0 h 612720"/>
                <a:gd name="textAreaBottom" fmla="*/ 613800 h 612720"/>
              </a:gdLst>
              <a:ahLst/>
              <a:rect l="textAreaLeft" t="textAreaTop" r="textAreaRight" b="textAreaBottom"/>
              <a:pathLst>
                <a:path w="28999" h="18178">
                  <a:moveTo>
                    <a:pt x="1672" y="1"/>
                  </a:moveTo>
                  <a:cubicBezTo>
                    <a:pt x="730" y="1"/>
                    <a:pt x="1" y="943"/>
                    <a:pt x="274" y="1855"/>
                  </a:cubicBezTo>
                  <a:lnTo>
                    <a:pt x="5472" y="18177"/>
                  </a:lnTo>
                  <a:lnTo>
                    <a:pt x="28998" y="18177"/>
                  </a:lnTo>
                  <a:lnTo>
                    <a:pt x="23588" y="1095"/>
                  </a:lnTo>
                  <a:cubicBezTo>
                    <a:pt x="23436" y="457"/>
                    <a:pt x="22858" y="1"/>
                    <a:pt x="22190" y="1"/>
                  </a:cubicBezTo>
                  <a:close/>
                </a:path>
              </a:pathLst>
            </a:custGeom>
            <a:solidFill>
              <a:srgbClr val="2f97b3"/>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069" name="Google Shape;1006;p44"/>
            <p:cNvSpPr/>
            <p:nvPr/>
          </p:nvSpPr>
          <p:spPr>
            <a:xfrm>
              <a:off x="5116680" y="2316240"/>
              <a:ext cx="1007640" cy="612720"/>
            </a:xfrm>
            <a:custGeom>
              <a:avLst/>
              <a:gdLst>
                <a:gd name="textAreaLeft" fmla="*/ 0 w 1007640"/>
                <a:gd name="textAreaRight" fmla="*/ 1008720 w 1007640"/>
                <a:gd name="textAreaTop" fmla="*/ 0 h 612720"/>
                <a:gd name="textAreaBottom" fmla="*/ 613800 h 612720"/>
              </a:gdLst>
              <a:ahLst/>
              <a:rect l="textAreaLeft" t="textAreaTop" r="textAreaRight" b="textAreaBottom"/>
              <a:pathLst>
                <a:path w="29880" h="18178">
                  <a:moveTo>
                    <a:pt x="1673" y="1"/>
                  </a:moveTo>
                  <a:cubicBezTo>
                    <a:pt x="700" y="1"/>
                    <a:pt x="1" y="943"/>
                    <a:pt x="275" y="1855"/>
                  </a:cubicBezTo>
                  <a:lnTo>
                    <a:pt x="5472" y="18177"/>
                  </a:lnTo>
                  <a:lnTo>
                    <a:pt x="29880" y="18177"/>
                  </a:lnTo>
                  <a:lnTo>
                    <a:pt x="24469" y="1095"/>
                  </a:lnTo>
                  <a:cubicBezTo>
                    <a:pt x="24287" y="457"/>
                    <a:pt x="23710" y="1"/>
                    <a:pt x="23041" y="1"/>
                  </a:cubicBezTo>
                  <a:close/>
                </a:path>
              </a:pathLst>
            </a:custGeom>
            <a:solidFill>
              <a:schemeClr val="lt2"/>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070" name="Google Shape;1007;p44"/>
            <p:cNvSpPr/>
            <p:nvPr/>
          </p:nvSpPr>
          <p:spPr>
            <a:xfrm>
              <a:off x="5533200" y="2562840"/>
              <a:ext cx="114840" cy="114840"/>
            </a:xfrm>
            <a:custGeom>
              <a:avLst/>
              <a:gdLst>
                <a:gd name="textAreaLeft" fmla="*/ 0 w 114840"/>
                <a:gd name="textAreaRight" fmla="*/ 115920 w 114840"/>
                <a:gd name="textAreaTop" fmla="*/ 0 h 114840"/>
                <a:gd name="textAreaBottom" fmla="*/ 115920 h 114840"/>
              </a:gdLst>
              <a:ahLst/>
              <a:rect l="textAreaLeft" t="textAreaTop" r="textAreaRight" b="textAreaBottom"/>
              <a:pathLst>
                <a:path w="3436" h="3436">
                  <a:moveTo>
                    <a:pt x="1733" y="1"/>
                  </a:moveTo>
                  <a:cubicBezTo>
                    <a:pt x="791" y="1"/>
                    <a:pt x="1" y="761"/>
                    <a:pt x="1" y="1703"/>
                  </a:cubicBezTo>
                  <a:cubicBezTo>
                    <a:pt x="1" y="2675"/>
                    <a:pt x="791" y="3435"/>
                    <a:pt x="1733" y="3435"/>
                  </a:cubicBezTo>
                  <a:cubicBezTo>
                    <a:pt x="2675" y="3435"/>
                    <a:pt x="3435" y="2675"/>
                    <a:pt x="3435" y="1703"/>
                  </a:cubicBezTo>
                  <a:cubicBezTo>
                    <a:pt x="3435" y="761"/>
                    <a:pt x="2675" y="1"/>
                    <a:pt x="1733" y="1"/>
                  </a:cubicBezTo>
                  <a:close/>
                </a:path>
              </a:pathLst>
            </a:custGeom>
            <a:solidFill>
              <a:schemeClr val="dk2"/>
            </a:solidFill>
            <a:ln w="0">
              <a:noFill/>
            </a:ln>
          </p:spPr>
          <p:style>
            <a:lnRef idx="0"/>
            <a:fillRef idx="0"/>
            <a:effectRef idx="0"/>
            <a:fontRef idx="minor"/>
          </p:style>
          <p:txBody>
            <a:bodyPr lIns="90000" rIns="90000" tIns="115920" bIns="115920" anchor="ctr">
              <a:noAutofit/>
            </a:bodyPr>
            <a:p>
              <a:pPr>
                <a:lnSpc>
                  <a:spcPct val="100000"/>
                </a:lnSpc>
              </a:pPr>
              <a:endParaRPr b="0" lang="en-US" sz="1400" spc="-1" strike="noStrike">
                <a:solidFill>
                  <a:srgbClr val="000000"/>
                </a:solidFill>
                <a:latin typeface="Arial"/>
                <a:ea typeface="DejaVu Sans"/>
              </a:endParaRPr>
            </a:p>
          </p:txBody>
        </p:sp>
        <p:sp>
          <p:nvSpPr>
            <p:cNvPr id="1071" name="Google Shape;1008;p44"/>
            <p:cNvSpPr/>
            <p:nvPr/>
          </p:nvSpPr>
          <p:spPr>
            <a:xfrm>
              <a:off x="6396480" y="1346040"/>
              <a:ext cx="319320" cy="306000"/>
            </a:xfrm>
            <a:custGeom>
              <a:avLst/>
              <a:gdLst>
                <a:gd name="textAreaLeft" fmla="*/ 0 w 319320"/>
                <a:gd name="textAreaRight" fmla="*/ 320400 w 319320"/>
                <a:gd name="textAreaTop" fmla="*/ 0 h 306000"/>
                <a:gd name="textAreaBottom" fmla="*/ 307080 h 306000"/>
              </a:gdLst>
              <a:ahLst/>
              <a:rect l="textAreaLeft" t="textAreaTop" r="textAreaRight" b="textAreaBottom"/>
              <a:pathLst>
                <a:path w="9484" h="9097">
                  <a:moveTo>
                    <a:pt x="4736" y="0"/>
                  </a:moveTo>
                  <a:cubicBezTo>
                    <a:pt x="4608" y="0"/>
                    <a:pt x="4478" y="6"/>
                    <a:pt x="4347" y="17"/>
                  </a:cubicBezTo>
                  <a:cubicBezTo>
                    <a:pt x="1824" y="260"/>
                    <a:pt x="0" y="2449"/>
                    <a:pt x="213" y="4971"/>
                  </a:cubicBezTo>
                  <a:cubicBezTo>
                    <a:pt x="413" y="7316"/>
                    <a:pt x="2389" y="9096"/>
                    <a:pt x="4698" y="9096"/>
                  </a:cubicBezTo>
                  <a:cubicBezTo>
                    <a:pt x="4843" y="9096"/>
                    <a:pt x="4990" y="9089"/>
                    <a:pt x="5137" y="9075"/>
                  </a:cubicBezTo>
                  <a:cubicBezTo>
                    <a:pt x="7660" y="8862"/>
                    <a:pt x="9484" y="6643"/>
                    <a:pt x="9271" y="4151"/>
                  </a:cubicBezTo>
                  <a:cubicBezTo>
                    <a:pt x="9069" y="1789"/>
                    <a:pt x="7067" y="0"/>
                    <a:pt x="4736" y="0"/>
                  </a:cubicBezTo>
                  <a:close/>
                </a:path>
              </a:pathLst>
            </a:custGeom>
            <a:solidFill>
              <a:schemeClr val="accent3"/>
            </a:solidFill>
            <a:ln w="0">
              <a:noFill/>
            </a:ln>
          </p:spPr>
          <p:style>
            <a:lnRef idx="0"/>
            <a:fillRef idx="0"/>
            <a:effectRef idx="0"/>
            <a:fontRef idx="minor"/>
          </p:style>
          <p:txBody>
            <a:bodyPr lIns="90000" rIns="90000" tIns="307440" bIns="307440" anchor="ctr">
              <a:noAutofit/>
            </a:bodyPr>
            <a:p>
              <a:pPr>
                <a:lnSpc>
                  <a:spcPct val="100000"/>
                </a:lnSpc>
              </a:pPr>
              <a:endParaRPr b="0" lang="en-US" sz="1400" spc="-1" strike="noStrike">
                <a:solidFill>
                  <a:srgbClr val="ffffff"/>
                </a:solidFill>
                <a:latin typeface="Arial"/>
                <a:ea typeface="DejaVu Sans"/>
              </a:endParaRPr>
            </a:p>
          </p:txBody>
        </p:sp>
        <p:sp>
          <p:nvSpPr>
            <p:cNvPr id="1072" name="Google Shape;1009;p44"/>
            <p:cNvSpPr/>
            <p:nvPr/>
          </p:nvSpPr>
          <p:spPr>
            <a:xfrm>
              <a:off x="6462000" y="1101240"/>
              <a:ext cx="154080" cy="281160"/>
            </a:xfrm>
            <a:custGeom>
              <a:avLst/>
              <a:gdLst>
                <a:gd name="textAreaLeft" fmla="*/ 0 w 154080"/>
                <a:gd name="textAreaRight" fmla="*/ 155160 w 154080"/>
                <a:gd name="textAreaTop" fmla="*/ 0 h 281160"/>
                <a:gd name="textAreaBottom" fmla="*/ 282240 h 281160"/>
              </a:gdLst>
              <a:ahLst/>
              <a:rect l="textAreaLeft" t="textAreaTop" r="textAreaRight" b="textAreaBottom"/>
              <a:pathLst>
                <a:path w="4591" h="8359">
                  <a:moveTo>
                    <a:pt x="744" y="1"/>
                  </a:moveTo>
                  <a:cubicBezTo>
                    <a:pt x="282" y="1"/>
                    <a:pt x="1" y="182"/>
                    <a:pt x="1" y="182"/>
                  </a:cubicBezTo>
                  <a:lnTo>
                    <a:pt x="1794" y="8358"/>
                  </a:lnTo>
                  <a:cubicBezTo>
                    <a:pt x="4590" y="7355"/>
                    <a:pt x="4438" y="3100"/>
                    <a:pt x="2858" y="1215"/>
                  </a:cubicBezTo>
                  <a:cubicBezTo>
                    <a:pt x="2020" y="232"/>
                    <a:pt x="1267" y="1"/>
                    <a:pt x="744" y="1"/>
                  </a:cubicBezTo>
                  <a:close/>
                </a:path>
              </a:pathLst>
            </a:custGeom>
            <a:solidFill>
              <a:schemeClr val="accent3"/>
            </a:solidFill>
            <a:ln w="0">
              <a:noFill/>
            </a:ln>
          </p:spPr>
          <p:style>
            <a:lnRef idx="0"/>
            <a:fillRef idx="0"/>
            <a:effectRef idx="0"/>
            <a:fontRef idx="minor"/>
          </p:style>
          <p:txBody>
            <a:bodyPr lIns="90000" rIns="90000" tIns="282240" bIns="282240" anchor="ctr">
              <a:noAutofit/>
            </a:bodyPr>
            <a:p>
              <a:pPr>
                <a:lnSpc>
                  <a:spcPct val="100000"/>
                </a:lnSpc>
              </a:pPr>
              <a:endParaRPr b="0" lang="en-US" sz="1400" spc="-1" strike="noStrike">
                <a:solidFill>
                  <a:srgbClr val="ffffff"/>
                </a:solidFill>
                <a:latin typeface="Arial"/>
                <a:ea typeface="DejaVu Sans"/>
              </a:endParaRPr>
            </a:p>
          </p:txBody>
        </p:sp>
        <p:sp>
          <p:nvSpPr>
            <p:cNvPr id="1073" name="Google Shape;1010;p44"/>
            <p:cNvSpPr/>
            <p:nvPr/>
          </p:nvSpPr>
          <p:spPr>
            <a:xfrm>
              <a:off x="5882400" y="991440"/>
              <a:ext cx="578880" cy="349200"/>
            </a:xfrm>
            <a:custGeom>
              <a:avLst/>
              <a:gdLst>
                <a:gd name="textAreaLeft" fmla="*/ 0 w 578880"/>
                <a:gd name="textAreaRight" fmla="*/ 579960 w 578880"/>
                <a:gd name="textAreaTop" fmla="*/ 0 h 349200"/>
                <a:gd name="textAreaBottom" fmla="*/ 350280 h 349200"/>
              </a:gdLst>
              <a:ahLst/>
              <a:rect l="textAreaLeft" t="textAreaTop" r="textAreaRight" b="textAreaBottom"/>
              <a:pathLst>
                <a:path w="17174" h="10369">
                  <a:moveTo>
                    <a:pt x="11456" y="0"/>
                  </a:moveTo>
                  <a:cubicBezTo>
                    <a:pt x="10830" y="0"/>
                    <a:pt x="10143" y="75"/>
                    <a:pt x="9392" y="247"/>
                  </a:cubicBezTo>
                  <a:cubicBezTo>
                    <a:pt x="3556" y="1585"/>
                    <a:pt x="0" y="7299"/>
                    <a:pt x="5319" y="10369"/>
                  </a:cubicBezTo>
                  <a:lnTo>
                    <a:pt x="17174" y="3439"/>
                  </a:lnTo>
                  <a:cubicBezTo>
                    <a:pt x="17174" y="3439"/>
                    <a:pt x="15697" y="0"/>
                    <a:pt x="11456" y="0"/>
                  </a:cubicBezTo>
                  <a:close/>
                </a:path>
              </a:pathLst>
            </a:custGeom>
            <a:solidFill>
              <a:schemeClr val="accent3"/>
            </a:solidFill>
            <a:ln w="0">
              <a:noFill/>
            </a:ln>
          </p:spPr>
          <p:style>
            <a:lnRef idx="0"/>
            <a:fillRef idx="0"/>
            <a:effectRef idx="0"/>
            <a:fontRef idx="minor"/>
          </p:style>
          <p:txBody>
            <a:bodyPr lIns="90000" rIns="90000" tIns="350640" bIns="350640" anchor="ctr">
              <a:noAutofit/>
            </a:bodyPr>
            <a:p>
              <a:pPr>
                <a:lnSpc>
                  <a:spcPct val="100000"/>
                </a:lnSpc>
              </a:pPr>
              <a:endParaRPr b="0" lang="en-US" sz="1400" spc="-1" strike="noStrike">
                <a:solidFill>
                  <a:srgbClr val="ffffff"/>
                </a:solidFill>
                <a:latin typeface="Arial"/>
                <a:ea typeface="DejaVu Sans"/>
              </a:endParaRPr>
            </a:p>
          </p:txBody>
        </p:sp>
        <p:sp>
          <p:nvSpPr>
            <p:cNvPr id="1074" name="Google Shape;1011;p44"/>
            <p:cNvSpPr/>
            <p:nvPr/>
          </p:nvSpPr>
          <p:spPr>
            <a:xfrm>
              <a:off x="6051600" y="1053000"/>
              <a:ext cx="505800" cy="466560"/>
            </a:xfrm>
            <a:custGeom>
              <a:avLst/>
              <a:gdLst>
                <a:gd name="textAreaLeft" fmla="*/ 0 w 505800"/>
                <a:gd name="textAreaRight" fmla="*/ 506880 w 505800"/>
                <a:gd name="textAreaTop" fmla="*/ 0 h 466560"/>
                <a:gd name="textAreaBottom" fmla="*/ 467640 h 466560"/>
              </a:gdLst>
              <a:ahLst/>
              <a:rect l="textAreaLeft" t="textAreaTop" r="textAreaRight" b="textAreaBottom"/>
              <a:pathLst>
                <a:path w="15016" h="13849">
                  <a:moveTo>
                    <a:pt x="7431" y="1"/>
                  </a:moveTo>
                  <a:cubicBezTo>
                    <a:pt x="7215" y="1"/>
                    <a:pt x="6998" y="9"/>
                    <a:pt x="6779" y="27"/>
                  </a:cubicBezTo>
                  <a:cubicBezTo>
                    <a:pt x="2675" y="331"/>
                    <a:pt x="0" y="3644"/>
                    <a:pt x="304" y="7444"/>
                  </a:cubicBezTo>
                  <a:cubicBezTo>
                    <a:pt x="565" y="11086"/>
                    <a:pt x="3409" y="13849"/>
                    <a:pt x="7217" y="13849"/>
                  </a:cubicBezTo>
                  <a:cubicBezTo>
                    <a:pt x="7413" y="13849"/>
                    <a:pt x="7611" y="13842"/>
                    <a:pt x="7812" y="13827"/>
                  </a:cubicBezTo>
                  <a:cubicBezTo>
                    <a:pt x="11916" y="13523"/>
                    <a:pt x="15016" y="10179"/>
                    <a:pt x="14742" y="6349"/>
                  </a:cubicBezTo>
                  <a:cubicBezTo>
                    <a:pt x="14455" y="2753"/>
                    <a:pt x="11253" y="1"/>
                    <a:pt x="7431" y="1"/>
                  </a:cubicBezTo>
                  <a:close/>
                </a:path>
              </a:pathLst>
            </a:custGeom>
            <a:solidFill>
              <a:schemeClr val="accent3"/>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1075" name="Google Shape;1012;p44"/>
            <p:cNvSpPr/>
            <p:nvPr/>
          </p:nvSpPr>
          <p:spPr>
            <a:xfrm>
              <a:off x="6235200" y="1455120"/>
              <a:ext cx="215640" cy="418680"/>
            </a:xfrm>
            <a:custGeom>
              <a:avLst/>
              <a:gdLst>
                <a:gd name="textAreaLeft" fmla="*/ 0 w 215640"/>
                <a:gd name="textAreaRight" fmla="*/ 216720 w 215640"/>
                <a:gd name="textAreaTop" fmla="*/ 0 h 418680"/>
                <a:gd name="textAreaBottom" fmla="*/ 419760 h 418680"/>
              </a:gdLst>
              <a:ahLst/>
              <a:rect l="textAreaLeft" t="textAreaTop" r="textAreaRight" b="textAreaBottom"/>
              <a:pathLst>
                <a:path w="6414" h="12433">
                  <a:moveTo>
                    <a:pt x="3344" y="1"/>
                  </a:moveTo>
                  <a:lnTo>
                    <a:pt x="0" y="1703"/>
                  </a:lnTo>
                  <a:lnTo>
                    <a:pt x="1064" y="11095"/>
                  </a:lnTo>
                  <a:lnTo>
                    <a:pt x="3009" y="12433"/>
                  </a:lnTo>
                  <a:lnTo>
                    <a:pt x="6414" y="9636"/>
                  </a:lnTo>
                  <a:lnTo>
                    <a:pt x="3344" y="1"/>
                  </a:lnTo>
                  <a:close/>
                </a:path>
              </a:pathLst>
            </a:custGeom>
            <a:solidFill>
              <a:schemeClr val="accent2"/>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076" name="Google Shape;1013;p44"/>
            <p:cNvSpPr/>
            <p:nvPr/>
          </p:nvSpPr>
          <p:spPr>
            <a:xfrm>
              <a:off x="6059880" y="1097640"/>
              <a:ext cx="470160" cy="533160"/>
            </a:xfrm>
            <a:custGeom>
              <a:avLst/>
              <a:gdLst>
                <a:gd name="textAreaLeft" fmla="*/ 0 w 470160"/>
                <a:gd name="textAreaRight" fmla="*/ 471240 w 470160"/>
                <a:gd name="textAreaTop" fmla="*/ 0 h 533160"/>
                <a:gd name="textAreaBottom" fmla="*/ 534240 h 533160"/>
              </a:gdLst>
              <a:ahLst/>
              <a:rect l="textAreaLeft" t="textAreaTop" r="textAreaRight" b="textAreaBottom"/>
              <a:pathLst>
                <a:path w="13953" h="15818">
                  <a:moveTo>
                    <a:pt x="6106" y="0"/>
                  </a:moveTo>
                  <a:cubicBezTo>
                    <a:pt x="5377" y="0"/>
                    <a:pt x="4650" y="98"/>
                    <a:pt x="3952" y="319"/>
                  </a:cubicBezTo>
                  <a:cubicBezTo>
                    <a:pt x="2250" y="805"/>
                    <a:pt x="92" y="2052"/>
                    <a:pt x="61" y="5243"/>
                  </a:cubicBezTo>
                  <a:cubicBezTo>
                    <a:pt x="1" y="10562"/>
                    <a:pt x="943" y="14453"/>
                    <a:pt x="3618" y="15456"/>
                  </a:cubicBezTo>
                  <a:cubicBezTo>
                    <a:pt x="4277" y="15698"/>
                    <a:pt x="4871" y="15817"/>
                    <a:pt x="5446" y="15817"/>
                  </a:cubicBezTo>
                  <a:cubicBezTo>
                    <a:pt x="6676" y="15817"/>
                    <a:pt x="7821" y="15275"/>
                    <a:pt x="9332" y="14240"/>
                  </a:cubicBezTo>
                  <a:cubicBezTo>
                    <a:pt x="10153" y="13663"/>
                    <a:pt x="10821" y="11809"/>
                    <a:pt x="10973" y="10775"/>
                  </a:cubicBezTo>
                  <a:lnTo>
                    <a:pt x="11764" y="7857"/>
                  </a:lnTo>
                  <a:cubicBezTo>
                    <a:pt x="11764" y="7857"/>
                    <a:pt x="13952" y="1353"/>
                    <a:pt x="7812" y="167"/>
                  </a:cubicBezTo>
                  <a:cubicBezTo>
                    <a:pt x="7251" y="60"/>
                    <a:pt x="6678" y="0"/>
                    <a:pt x="6106" y="0"/>
                  </a:cubicBezTo>
                  <a:close/>
                </a:path>
              </a:pathLst>
            </a:custGeom>
            <a:solidFill>
              <a:schemeClr val="accent2"/>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077" name="Google Shape;1014;p44"/>
            <p:cNvSpPr/>
            <p:nvPr/>
          </p:nvSpPr>
          <p:spPr>
            <a:xfrm>
              <a:off x="6296760" y="1106280"/>
              <a:ext cx="261720" cy="311040"/>
            </a:xfrm>
            <a:custGeom>
              <a:avLst/>
              <a:gdLst>
                <a:gd name="textAreaLeft" fmla="*/ 0 w 261720"/>
                <a:gd name="textAreaRight" fmla="*/ 262800 w 261720"/>
                <a:gd name="textAreaTop" fmla="*/ 0 h 311040"/>
                <a:gd name="textAreaBottom" fmla="*/ 312120 h 311040"/>
              </a:gdLst>
              <a:ahLst/>
              <a:rect l="textAreaLeft" t="textAreaTop" r="textAreaRight" b="textAreaBottom"/>
              <a:pathLst>
                <a:path w="7782" h="9245">
                  <a:moveTo>
                    <a:pt x="3788" y="0"/>
                  </a:moveTo>
                  <a:cubicBezTo>
                    <a:pt x="3737" y="0"/>
                    <a:pt x="3708" y="4"/>
                    <a:pt x="3708" y="4"/>
                  </a:cubicBezTo>
                  <a:cubicBezTo>
                    <a:pt x="0" y="2314"/>
                    <a:pt x="3921" y="9245"/>
                    <a:pt x="3921" y="9245"/>
                  </a:cubicBezTo>
                  <a:cubicBezTo>
                    <a:pt x="3921" y="9245"/>
                    <a:pt x="7781" y="8211"/>
                    <a:pt x="6292" y="3014"/>
                  </a:cubicBezTo>
                  <a:cubicBezTo>
                    <a:pt x="5499" y="184"/>
                    <a:pt x="4130" y="0"/>
                    <a:pt x="3788" y="0"/>
                  </a:cubicBezTo>
                  <a:close/>
                </a:path>
              </a:pathLst>
            </a:custGeom>
            <a:solidFill>
              <a:schemeClr val="accent3"/>
            </a:solidFill>
            <a:ln w="0">
              <a:noFill/>
            </a:ln>
          </p:spPr>
          <p:style>
            <a:lnRef idx="0"/>
            <a:fillRef idx="0"/>
            <a:effectRef idx="0"/>
            <a:fontRef idx="minor"/>
          </p:style>
          <p:txBody>
            <a:bodyPr lIns="90000" rIns="90000" tIns="312480" bIns="312480" anchor="ctr">
              <a:noAutofit/>
            </a:bodyPr>
            <a:p>
              <a:pPr>
                <a:lnSpc>
                  <a:spcPct val="100000"/>
                </a:lnSpc>
              </a:pPr>
              <a:endParaRPr b="0" lang="en-US" sz="1400" spc="-1" strike="noStrike">
                <a:solidFill>
                  <a:srgbClr val="ffffff"/>
                </a:solidFill>
                <a:latin typeface="Arial"/>
                <a:ea typeface="DejaVu Sans"/>
              </a:endParaRPr>
            </a:p>
          </p:txBody>
        </p:sp>
        <p:sp>
          <p:nvSpPr>
            <p:cNvPr id="1078" name="Google Shape;1015;p44"/>
            <p:cNvSpPr/>
            <p:nvPr/>
          </p:nvSpPr>
          <p:spPr>
            <a:xfrm>
              <a:off x="6404760" y="1348920"/>
              <a:ext cx="167040" cy="144720"/>
            </a:xfrm>
            <a:custGeom>
              <a:avLst/>
              <a:gdLst>
                <a:gd name="textAreaLeft" fmla="*/ 0 w 167040"/>
                <a:gd name="textAreaRight" fmla="*/ 168120 w 167040"/>
                <a:gd name="textAreaTop" fmla="*/ 0 h 144720"/>
                <a:gd name="textAreaBottom" fmla="*/ 145800 h 144720"/>
              </a:gdLst>
              <a:ahLst/>
              <a:rect l="textAreaLeft" t="textAreaTop" r="textAreaRight" b="textAreaBottom"/>
              <a:pathLst>
                <a:path w="4982" h="4313">
                  <a:moveTo>
                    <a:pt x="2457" y="1"/>
                  </a:moveTo>
                  <a:cubicBezTo>
                    <a:pt x="1713" y="1"/>
                    <a:pt x="1160" y="676"/>
                    <a:pt x="756" y="1389"/>
                  </a:cubicBezTo>
                  <a:cubicBezTo>
                    <a:pt x="392" y="2058"/>
                    <a:pt x="149" y="2757"/>
                    <a:pt x="57" y="3486"/>
                  </a:cubicBezTo>
                  <a:cubicBezTo>
                    <a:pt x="0" y="3913"/>
                    <a:pt x="449" y="4313"/>
                    <a:pt x="955" y="4313"/>
                  </a:cubicBezTo>
                  <a:cubicBezTo>
                    <a:pt x="990" y="4313"/>
                    <a:pt x="1025" y="4311"/>
                    <a:pt x="1060" y="4307"/>
                  </a:cubicBezTo>
                  <a:cubicBezTo>
                    <a:pt x="3006" y="4124"/>
                    <a:pt x="4981" y="1146"/>
                    <a:pt x="3127" y="173"/>
                  </a:cubicBezTo>
                  <a:cubicBezTo>
                    <a:pt x="2888" y="54"/>
                    <a:pt x="2665" y="1"/>
                    <a:pt x="2457" y="1"/>
                  </a:cubicBezTo>
                  <a:close/>
                </a:path>
              </a:pathLst>
            </a:custGeom>
            <a:solidFill>
              <a:schemeClr val="accent2"/>
            </a:solidFill>
            <a:ln w="0">
              <a:noFill/>
            </a:ln>
          </p:spPr>
          <p:style>
            <a:lnRef idx="0"/>
            <a:fillRef idx="0"/>
            <a:effectRef idx="0"/>
            <a:fontRef idx="minor"/>
          </p:style>
          <p:txBody>
            <a:bodyPr lIns="90000" rIns="90000" tIns="146160" bIns="146160" anchor="ctr">
              <a:noAutofit/>
            </a:bodyPr>
            <a:p>
              <a:pPr>
                <a:lnSpc>
                  <a:spcPct val="100000"/>
                </a:lnSpc>
              </a:pPr>
              <a:endParaRPr b="0" lang="en-US" sz="1400" spc="-1" strike="noStrike">
                <a:solidFill>
                  <a:srgbClr val="000000"/>
                </a:solidFill>
                <a:latin typeface="Arial"/>
                <a:ea typeface="DejaVu Sans"/>
              </a:endParaRPr>
            </a:p>
          </p:txBody>
        </p:sp>
        <p:sp>
          <p:nvSpPr>
            <p:cNvPr id="1079" name="Google Shape;1016;p44"/>
            <p:cNvSpPr/>
            <p:nvPr/>
          </p:nvSpPr>
          <p:spPr>
            <a:xfrm>
              <a:off x="6411960" y="1471680"/>
              <a:ext cx="55440" cy="52560"/>
            </a:xfrm>
            <a:custGeom>
              <a:avLst/>
              <a:gdLst>
                <a:gd name="textAreaLeft" fmla="*/ 0 w 55440"/>
                <a:gd name="textAreaRight" fmla="*/ 56520 w 55440"/>
                <a:gd name="textAreaTop" fmla="*/ 0 h 52560"/>
                <a:gd name="textAreaBottom" fmla="*/ 53640 h 52560"/>
              </a:gdLst>
              <a:ahLst/>
              <a:rect l="textAreaLeft" t="textAreaTop" r="textAreaRight" b="textAreaBottom"/>
              <a:pathLst>
                <a:path w="1673" h="1590">
                  <a:moveTo>
                    <a:pt x="823" y="0"/>
                  </a:moveTo>
                  <a:cubicBezTo>
                    <a:pt x="802" y="0"/>
                    <a:pt x="781" y="1"/>
                    <a:pt x="760" y="2"/>
                  </a:cubicBezTo>
                  <a:cubicBezTo>
                    <a:pt x="335" y="33"/>
                    <a:pt x="0" y="428"/>
                    <a:pt x="31" y="853"/>
                  </a:cubicBezTo>
                  <a:cubicBezTo>
                    <a:pt x="87" y="1273"/>
                    <a:pt x="400" y="1590"/>
                    <a:pt x="806" y="1590"/>
                  </a:cubicBezTo>
                  <a:cubicBezTo>
                    <a:pt x="841" y="1590"/>
                    <a:pt x="876" y="1588"/>
                    <a:pt x="912" y="1583"/>
                  </a:cubicBezTo>
                  <a:cubicBezTo>
                    <a:pt x="1338" y="1552"/>
                    <a:pt x="1672" y="1157"/>
                    <a:pt x="1642" y="732"/>
                  </a:cubicBezTo>
                  <a:cubicBezTo>
                    <a:pt x="1613" y="297"/>
                    <a:pt x="1252" y="0"/>
                    <a:pt x="823" y="0"/>
                  </a:cubicBezTo>
                  <a:close/>
                </a:path>
              </a:pathLst>
            </a:custGeom>
            <a:solidFill>
              <a:schemeClr val="lt1"/>
            </a:solidFill>
            <a:ln w="0">
              <a:noFill/>
            </a:ln>
          </p:spPr>
          <p:style>
            <a:lnRef idx="0"/>
            <a:fillRef idx="0"/>
            <a:effectRef idx="0"/>
            <a:fontRef idx="minor"/>
          </p:style>
          <p:txBody>
            <a:bodyPr lIns="90000" rIns="90000" tIns="54000" bIns="54000" anchor="ctr">
              <a:noAutofit/>
            </a:bodyPr>
            <a:p>
              <a:pPr>
                <a:lnSpc>
                  <a:spcPct val="100000"/>
                </a:lnSpc>
              </a:pPr>
              <a:endParaRPr b="0" lang="en-US" sz="1400" spc="-1" strike="noStrike">
                <a:solidFill>
                  <a:srgbClr val="000000"/>
                </a:solidFill>
                <a:latin typeface="Arial"/>
                <a:ea typeface="DejaVu Sans"/>
              </a:endParaRPr>
            </a:p>
          </p:txBody>
        </p:sp>
        <p:sp>
          <p:nvSpPr>
            <p:cNvPr id="1080" name="Google Shape;1017;p44"/>
            <p:cNvSpPr/>
            <p:nvPr/>
          </p:nvSpPr>
          <p:spPr>
            <a:xfrm>
              <a:off x="5968440" y="1040400"/>
              <a:ext cx="495360" cy="240120"/>
            </a:xfrm>
            <a:custGeom>
              <a:avLst/>
              <a:gdLst>
                <a:gd name="textAreaLeft" fmla="*/ 0 w 495360"/>
                <a:gd name="textAreaRight" fmla="*/ 496440 w 495360"/>
                <a:gd name="textAreaTop" fmla="*/ 0 h 240120"/>
                <a:gd name="textAreaBottom" fmla="*/ 241200 h 240120"/>
              </a:gdLst>
              <a:ahLst/>
              <a:rect l="textAreaLeft" t="textAreaTop" r="textAreaRight" b="textAreaBottom"/>
              <a:pathLst>
                <a:path w="14703" h="7145">
                  <a:moveTo>
                    <a:pt x="10073" y="1"/>
                  </a:moveTo>
                  <a:cubicBezTo>
                    <a:pt x="9313" y="1"/>
                    <a:pt x="8424" y="85"/>
                    <a:pt x="7387" y="283"/>
                  </a:cubicBezTo>
                  <a:cubicBezTo>
                    <a:pt x="0" y="1650"/>
                    <a:pt x="1824" y="5997"/>
                    <a:pt x="1824" y="5997"/>
                  </a:cubicBezTo>
                  <a:cubicBezTo>
                    <a:pt x="2898" y="6823"/>
                    <a:pt x="4120" y="7144"/>
                    <a:pt x="5373" y="7144"/>
                  </a:cubicBezTo>
                  <a:cubicBezTo>
                    <a:pt x="9792" y="7144"/>
                    <a:pt x="14590" y="3140"/>
                    <a:pt x="14590" y="3140"/>
                  </a:cubicBezTo>
                  <a:cubicBezTo>
                    <a:pt x="14590" y="3140"/>
                    <a:pt x="14702" y="1"/>
                    <a:pt x="10073" y="1"/>
                  </a:cubicBezTo>
                  <a:close/>
                </a:path>
              </a:pathLst>
            </a:custGeom>
            <a:solidFill>
              <a:schemeClr val="accent3"/>
            </a:solidFill>
            <a:ln w="0">
              <a:noFill/>
            </a:ln>
          </p:spPr>
          <p:style>
            <a:lnRef idx="0"/>
            <a:fillRef idx="0"/>
            <a:effectRef idx="0"/>
            <a:fontRef idx="minor"/>
          </p:style>
          <p:txBody>
            <a:bodyPr lIns="90000" rIns="90000" tIns="241200" bIns="241200" anchor="ctr">
              <a:noAutofit/>
            </a:bodyPr>
            <a:p>
              <a:pPr>
                <a:lnSpc>
                  <a:spcPct val="100000"/>
                </a:lnSpc>
              </a:pPr>
              <a:endParaRPr b="0" lang="en-US" sz="1400" spc="-1" strike="noStrike">
                <a:solidFill>
                  <a:srgbClr val="ffffff"/>
                </a:solidFill>
                <a:latin typeface="Arial"/>
                <a:ea typeface="DejaVu Sans"/>
              </a:endParaRPr>
            </a:p>
          </p:txBody>
        </p:sp>
      </p:grpSp>
      <p:grpSp>
        <p:nvGrpSpPr>
          <p:cNvPr id="1081" name="Google Shape;1018;p44"/>
          <p:cNvGrpSpPr/>
          <p:nvPr/>
        </p:nvGrpSpPr>
        <p:grpSpPr>
          <a:xfrm>
            <a:off x="7331760" y="2958480"/>
            <a:ext cx="542160" cy="464760"/>
            <a:chOff x="7331760" y="2958480"/>
            <a:chExt cx="542160" cy="464760"/>
          </a:xfrm>
        </p:grpSpPr>
        <p:sp>
          <p:nvSpPr>
            <p:cNvPr id="1082" name="Google Shape;1019;p44"/>
            <p:cNvSpPr/>
            <p:nvPr/>
          </p:nvSpPr>
          <p:spPr>
            <a:xfrm>
              <a:off x="7331760" y="2958480"/>
              <a:ext cx="245160" cy="284040"/>
            </a:xfrm>
            <a:custGeom>
              <a:avLst/>
              <a:gdLst>
                <a:gd name="textAreaLeft" fmla="*/ 0 w 245160"/>
                <a:gd name="textAreaRight" fmla="*/ 246240 w 245160"/>
                <a:gd name="textAreaTop" fmla="*/ 0 h 284040"/>
                <a:gd name="textAreaBottom" fmla="*/ 285120 h 284040"/>
              </a:gdLst>
              <a:ahLst/>
              <a:rect l="textAreaLeft" t="textAreaTop" r="textAreaRight" b="textAreaBottom"/>
              <a:pathLst>
                <a:path w="6128" h="7092">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w="0">
              <a:noFill/>
            </a:ln>
          </p:spPr>
          <p:style>
            <a:lnRef idx="0"/>
            <a:fillRef idx="0"/>
            <a:effectRef idx="0"/>
            <a:fontRef idx="minor"/>
          </p:style>
          <p:txBody>
            <a:bodyPr lIns="90000" rIns="90000" tIns="285120" bIns="285120" anchor="ctr">
              <a:noAutofit/>
            </a:bodyPr>
            <a:p>
              <a:pPr>
                <a:lnSpc>
                  <a:spcPct val="100000"/>
                </a:lnSpc>
              </a:pPr>
              <a:endParaRPr b="0" lang="en-US" sz="1400" spc="-1" strike="noStrike">
                <a:solidFill>
                  <a:srgbClr val="000000"/>
                </a:solidFill>
                <a:latin typeface="Arial"/>
                <a:ea typeface="DejaVu Sans"/>
              </a:endParaRPr>
            </a:p>
          </p:txBody>
        </p:sp>
        <p:sp>
          <p:nvSpPr>
            <p:cNvPr id="1083" name="Google Shape;1020;p44"/>
            <p:cNvSpPr/>
            <p:nvPr/>
          </p:nvSpPr>
          <p:spPr>
            <a:xfrm>
              <a:off x="7718760" y="3243600"/>
              <a:ext cx="155160" cy="179640"/>
            </a:xfrm>
            <a:custGeom>
              <a:avLst/>
              <a:gdLst>
                <a:gd name="textAreaLeft" fmla="*/ 0 w 155160"/>
                <a:gd name="textAreaRight" fmla="*/ 156240 w 155160"/>
                <a:gd name="textAreaTop" fmla="*/ 0 h 179640"/>
                <a:gd name="textAreaBottom" fmla="*/ 180720 h 179640"/>
              </a:gdLst>
              <a:ahLst/>
              <a:rect l="textAreaLeft" t="textAreaTop" r="textAreaRight" b="textAreaBottom"/>
              <a:pathLst>
                <a:path w="3884" h="4495">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w="0">
              <a:noFill/>
            </a:ln>
          </p:spPr>
          <p:style>
            <a:lnRef idx="0"/>
            <a:fillRef idx="0"/>
            <a:effectRef idx="0"/>
            <a:fontRef idx="minor"/>
          </p:style>
          <p:txBody>
            <a:bodyPr lIns="90000" rIns="90000" tIns="180720" bIns="180720" anchor="ctr">
              <a:noAutofit/>
            </a:bodyPr>
            <a:p>
              <a:pPr>
                <a:lnSpc>
                  <a:spcPct val="100000"/>
                </a:lnSpc>
              </a:pPr>
              <a:endParaRPr b="0" lang="en-US" sz="1400" spc="-1" strike="noStrike">
                <a:solidFill>
                  <a:srgbClr val="000000"/>
                </a:solidFill>
                <a:latin typeface="Arial"/>
                <a:ea typeface="DejaVu Sans"/>
              </a:endParaRPr>
            </a:p>
          </p:txBody>
        </p:sp>
      </p:grpSp>
      <p:sp>
        <p:nvSpPr>
          <p:cNvPr id="1084" name="PlaceHolder 1"/>
          <p:cNvSpPr>
            <a:spLocks noGrp="1"/>
          </p:cNvSpPr>
          <p:nvPr>
            <p:ph type="subTitle"/>
          </p:nvPr>
        </p:nvSpPr>
        <p:spPr>
          <a:xfrm>
            <a:off x="485280" y="1608480"/>
            <a:ext cx="4314960" cy="1362960"/>
          </a:xfrm>
          <a:prstGeom prst="rect">
            <a:avLst/>
          </a:prstGeom>
          <a:noFill/>
          <a:ln w="0">
            <a:noFill/>
          </a:ln>
        </p:spPr>
        <p:txBody>
          <a:bodyPr lIns="0" rIns="0" tIns="91440" bIns="91440" anchor="t">
            <a:noAutofit/>
          </a:bodyPr>
          <a:p>
            <a:pPr marL="216000" indent="-216000">
              <a:lnSpc>
                <a:spcPct val="100000"/>
              </a:lnSpc>
              <a:buClr>
                <a:srgbClr val="383838"/>
              </a:buClr>
              <a:buFont typeface="Wingdings" charset="2"/>
              <a:buChar char=""/>
              <a:tabLst>
                <a:tab algn="l" pos="0"/>
              </a:tabLst>
            </a:pPr>
            <a:r>
              <a:rPr b="0" lang="en" sz="1800" spc="-1" strike="noStrike">
                <a:solidFill>
                  <a:schemeClr val="accent3"/>
                </a:solidFill>
                <a:latin typeface="Ubuntu"/>
                <a:ea typeface="Ubuntu"/>
              </a:rPr>
              <a:t>Machine learning is being used in almost every industry. We build a smart prediction system called  Salary Prediction of Data Professions using the linear regression, decision trees, random forests, and gradient boosting process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5" name="PlaceHolder 1"/>
          <p:cNvSpPr>
            <a:spLocks noGrp="1"/>
          </p:cNvSpPr>
          <p:nvPr>
            <p:ph type="title"/>
          </p:nvPr>
        </p:nvSpPr>
        <p:spPr>
          <a:xfrm>
            <a:off x="713520" y="2348280"/>
            <a:ext cx="4995360" cy="993600"/>
          </a:xfrm>
          <a:prstGeom prst="rect">
            <a:avLst/>
          </a:prstGeom>
          <a:noFill/>
          <a:ln w="0">
            <a:noFill/>
          </a:ln>
        </p:spPr>
        <p:txBody>
          <a:bodyPr lIns="90000" rIns="90000" tIns="91440" bIns="91440" anchor="ctr">
            <a:noAutofit/>
          </a:bodyPr>
          <a:p>
            <a:pPr indent="0">
              <a:lnSpc>
                <a:spcPct val="100000"/>
              </a:lnSpc>
              <a:buNone/>
              <a:tabLst>
                <a:tab algn="l" pos="0"/>
              </a:tabLst>
            </a:pPr>
            <a:r>
              <a:rPr b="0" lang="en" sz="5400" spc="-1" strike="noStrike">
                <a:solidFill>
                  <a:schemeClr val="lt2"/>
                </a:solidFill>
                <a:latin typeface="Chewy"/>
                <a:ea typeface="Chewy"/>
              </a:rPr>
              <a:t>Motivation </a:t>
            </a:r>
            <a:endParaRPr b="0" lang="en-US" sz="5400" spc="-1" strike="noStrike">
              <a:solidFill>
                <a:srgbClr val="000000"/>
              </a:solidFill>
              <a:latin typeface="Arial"/>
            </a:endParaRPr>
          </a:p>
        </p:txBody>
      </p:sp>
      <p:sp>
        <p:nvSpPr>
          <p:cNvPr id="1086" name="PlaceHolder 2"/>
          <p:cNvSpPr>
            <a:spLocks noGrp="1"/>
          </p:cNvSpPr>
          <p:nvPr>
            <p:ph type="title"/>
          </p:nvPr>
        </p:nvSpPr>
        <p:spPr>
          <a:xfrm>
            <a:off x="713520" y="1227600"/>
            <a:ext cx="3302640" cy="1119600"/>
          </a:xfrm>
          <a:prstGeom prst="rect">
            <a:avLst/>
          </a:prstGeom>
          <a:noFill/>
          <a:ln w="0">
            <a:noFill/>
          </a:ln>
        </p:spPr>
        <p:txBody>
          <a:bodyPr lIns="90000" rIns="90000" tIns="91440" bIns="91440" anchor="ctr">
            <a:noAutofit/>
          </a:bodyPr>
          <a:p>
            <a:pPr indent="0">
              <a:lnSpc>
                <a:spcPct val="100000"/>
              </a:lnSpc>
              <a:buNone/>
              <a:tabLst>
                <a:tab algn="l" pos="0"/>
              </a:tabLst>
            </a:pPr>
            <a:r>
              <a:rPr b="0" lang="en" sz="8600" spc="-1" strike="noStrike">
                <a:solidFill>
                  <a:schemeClr val="dk2"/>
                </a:solidFill>
                <a:latin typeface="Chewy"/>
                <a:ea typeface="Chewy"/>
              </a:rPr>
              <a:t>02</a:t>
            </a:r>
            <a:endParaRPr b="0" lang="en-US" sz="8600" spc="-1" strike="noStrike">
              <a:solidFill>
                <a:srgbClr val="000000"/>
              </a:solidFill>
              <a:latin typeface="Arial"/>
            </a:endParaRPr>
          </a:p>
        </p:txBody>
      </p:sp>
      <p:grpSp>
        <p:nvGrpSpPr>
          <p:cNvPr id="1087" name="Google Shape;1148;p47"/>
          <p:cNvGrpSpPr/>
          <p:nvPr/>
        </p:nvGrpSpPr>
        <p:grpSpPr>
          <a:xfrm>
            <a:off x="3962520" y="1207440"/>
            <a:ext cx="4511160" cy="3260160"/>
            <a:chOff x="3962520" y="1207440"/>
            <a:chExt cx="4511160" cy="3260160"/>
          </a:xfrm>
        </p:grpSpPr>
        <p:sp>
          <p:nvSpPr>
            <p:cNvPr id="1088" name="Google Shape;1149;p47"/>
            <p:cNvSpPr/>
            <p:nvPr/>
          </p:nvSpPr>
          <p:spPr>
            <a:xfrm>
              <a:off x="3962520" y="1786320"/>
              <a:ext cx="4511160" cy="2278800"/>
            </a:xfrm>
            <a:custGeom>
              <a:avLst/>
              <a:gdLst>
                <a:gd name="textAreaLeft" fmla="*/ 0 w 4511160"/>
                <a:gd name="textAreaRight" fmla="*/ 4512240 w 4511160"/>
                <a:gd name="textAreaTop" fmla="*/ 0 h 2278800"/>
                <a:gd name="textAreaBottom" fmla="*/ 2279880 h 2278800"/>
              </a:gdLst>
              <a:ahLst/>
              <a:rect l="textAreaLeft" t="textAreaTop" r="textAreaRight" b="textAreaBottom"/>
              <a:pathLst>
                <a:path w="136812" h="69120">
                  <a:moveTo>
                    <a:pt x="136142" y="943"/>
                  </a:moveTo>
                  <a:cubicBezTo>
                    <a:pt x="135626" y="304"/>
                    <a:pt x="134866" y="0"/>
                    <a:pt x="134076" y="61"/>
                  </a:cubicBezTo>
                  <a:lnTo>
                    <a:pt x="120853" y="1186"/>
                  </a:lnTo>
                  <a:cubicBezTo>
                    <a:pt x="119972" y="1247"/>
                    <a:pt x="119182" y="1824"/>
                    <a:pt x="118817" y="2675"/>
                  </a:cubicBezTo>
                  <a:cubicBezTo>
                    <a:pt x="118483" y="3496"/>
                    <a:pt x="118635" y="4468"/>
                    <a:pt x="119212" y="5137"/>
                  </a:cubicBezTo>
                  <a:lnTo>
                    <a:pt x="122008" y="8450"/>
                  </a:lnTo>
                  <a:lnTo>
                    <a:pt x="102038" y="23405"/>
                  </a:lnTo>
                  <a:lnTo>
                    <a:pt x="94592" y="15289"/>
                  </a:lnTo>
                  <a:cubicBezTo>
                    <a:pt x="93619" y="14195"/>
                    <a:pt x="91947" y="14013"/>
                    <a:pt x="90762" y="14894"/>
                  </a:cubicBezTo>
                  <a:lnTo>
                    <a:pt x="48572" y="45533"/>
                  </a:lnTo>
                  <a:lnTo>
                    <a:pt x="37235" y="37539"/>
                  </a:lnTo>
                  <a:cubicBezTo>
                    <a:pt x="36171" y="36779"/>
                    <a:pt x="34742" y="36840"/>
                    <a:pt x="33739" y="37660"/>
                  </a:cubicBezTo>
                  <a:lnTo>
                    <a:pt x="1429" y="63983"/>
                  </a:lnTo>
                  <a:cubicBezTo>
                    <a:pt x="182" y="64986"/>
                    <a:pt x="0" y="66810"/>
                    <a:pt x="1034" y="68056"/>
                  </a:cubicBezTo>
                  <a:cubicBezTo>
                    <a:pt x="1581" y="68755"/>
                    <a:pt x="2432" y="69120"/>
                    <a:pt x="3283" y="69120"/>
                  </a:cubicBezTo>
                  <a:cubicBezTo>
                    <a:pt x="3921" y="69120"/>
                    <a:pt x="4559" y="68907"/>
                    <a:pt x="5107" y="68451"/>
                  </a:cubicBezTo>
                  <a:lnTo>
                    <a:pt x="35685" y="43557"/>
                  </a:lnTo>
                  <a:lnTo>
                    <a:pt x="46931" y="51460"/>
                  </a:lnTo>
                  <a:cubicBezTo>
                    <a:pt x="47965" y="52190"/>
                    <a:pt x="49302" y="52190"/>
                    <a:pt x="50305" y="51460"/>
                  </a:cubicBezTo>
                  <a:lnTo>
                    <a:pt x="92069" y="21095"/>
                  </a:lnTo>
                  <a:lnTo>
                    <a:pt x="99516" y="29241"/>
                  </a:lnTo>
                  <a:cubicBezTo>
                    <a:pt x="100519" y="30335"/>
                    <a:pt x="102190" y="30487"/>
                    <a:pt x="103406" y="29606"/>
                  </a:cubicBezTo>
                  <a:lnTo>
                    <a:pt x="125778" y="12858"/>
                  </a:lnTo>
                  <a:lnTo>
                    <a:pt x="128847" y="16475"/>
                  </a:lnTo>
                  <a:cubicBezTo>
                    <a:pt x="129334" y="17022"/>
                    <a:pt x="130003" y="17326"/>
                    <a:pt x="130702" y="17326"/>
                  </a:cubicBezTo>
                  <a:cubicBezTo>
                    <a:pt x="130884" y="17326"/>
                    <a:pt x="131036" y="17326"/>
                    <a:pt x="131218" y="17265"/>
                  </a:cubicBezTo>
                  <a:cubicBezTo>
                    <a:pt x="132069" y="17083"/>
                    <a:pt x="132769" y="16444"/>
                    <a:pt x="133012" y="15593"/>
                  </a:cubicBezTo>
                  <a:lnTo>
                    <a:pt x="136598" y="3131"/>
                  </a:lnTo>
                  <a:cubicBezTo>
                    <a:pt x="136811" y="2371"/>
                    <a:pt x="136629" y="1551"/>
                    <a:pt x="136142" y="943"/>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grpSp>
          <p:nvGrpSpPr>
            <p:cNvPr id="1089" name="Google Shape;1150;p47"/>
            <p:cNvGrpSpPr/>
            <p:nvPr/>
          </p:nvGrpSpPr>
          <p:grpSpPr>
            <a:xfrm>
              <a:off x="4853520" y="1207440"/>
              <a:ext cx="2475360" cy="3260160"/>
              <a:chOff x="4853520" y="1207440"/>
              <a:chExt cx="2475360" cy="3260160"/>
            </a:xfrm>
          </p:grpSpPr>
          <p:sp>
            <p:nvSpPr>
              <p:cNvPr id="1090" name="Google Shape;1151;p47"/>
              <p:cNvSpPr/>
              <p:nvPr/>
            </p:nvSpPr>
            <p:spPr>
              <a:xfrm rot="1786800">
                <a:off x="5205240" y="2382480"/>
                <a:ext cx="666360" cy="534960"/>
              </a:xfrm>
              <a:custGeom>
                <a:avLst/>
                <a:gdLst>
                  <a:gd name="textAreaLeft" fmla="*/ 0 w 666360"/>
                  <a:gd name="textAreaRight" fmla="*/ 667440 w 666360"/>
                  <a:gd name="textAreaTop" fmla="*/ 0 h 534960"/>
                  <a:gd name="textAreaBottom" fmla="*/ 536040 h 534960"/>
                </a:gdLst>
                <a:ahLst/>
                <a:rect l="textAreaLeft" t="textAreaTop" r="textAreaRight" b="textAreaBottom"/>
                <a:pathLst>
                  <a:path w="15245" h="12243">
                    <a:moveTo>
                      <a:pt x="6171" y="1"/>
                    </a:moveTo>
                    <a:cubicBezTo>
                      <a:pt x="5504" y="1"/>
                      <a:pt x="4870" y="435"/>
                      <a:pt x="4604" y="1002"/>
                    </a:cubicBezTo>
                    <a:lnTo>
                      <a:pt x="534" y="9775"/>
                    </a:lnTo>
                    <a:cubicBezTo>
                      <a:pt x="0" y="10942"/>
                      <a:pt x="901" y="12243"/>
                      <a:pt x="2135" y="12243"/>
                    </a:cubicBezTo>
                    <a:lnTo>
                      <a:pt x="5204" y="12243"/>
                    </a:lnTo>
                    <a:cubicBezTo>
                      <a:pt x="5771" y="12243"/>
                      <a:pt x="6271" y="11976"/>
                      <a:pt x="6605" y="11576"/>
                    </a:cubicBezTo>
                    <a:lnTo>
                      <a:pt x="8807" y="8774"/>
                    </a:lnTo>
                    <a:cubicBezTo>
                      <a:pt x="9140" y="8340"/>
                      <a:pt x="9640" y="8107"/>
                      <a:pt x="10174" y="8107"/>
                    </a:cubicBezTo>
                    <a:lnTo>
                      <a:pt x="15244" y="8107"/>
                    </a:lnTo>
                    <a:lnTo>
                      <a:pt x="15244" y="1"/>
                    </a:lnTo>
                    <a:close/>
                  </a:path>
                </a:pathLst>
              </a:custGeom>
              <a:solidFill>
                <a:schemeClr val="lt2"/>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091" name="Google Shape;1152;p47"/>
              <p:cNvSpPr/>
              <p:nvPr/>
            </p:nvSpPr>
            <p:spPr>
              <a:xfrm rot="1786800">
                <a:off x="6187320" y="2944440"/>
                <a:ext cx="666360" cy="534960"/>
              </a:xfrm>
              <a:custGeom>
                <a:avLst/>
                <a:gdLst>
                  <a:gd name="textAreaLeft" fmla="*/ 0 w 666360"/>
                  <a:gd name="textAreaRight" fmla="*/ 667440 w 666360"/>
                  <a:gd name="textAreaTop" fmla="*/ 0 h 534960"/>
                  <a:gd name="textAreaBottom" fmla="*/ 536040 h 534960"/>
                </a:gdLst>
                <a:ahLst/>
                <a:rect l="textAreaLeft" t="textAreaTop" r="textAreaRight" b="textAreaBottom"/>
                <a:pathLst>
                  <a:path w="15245" h="12243">
                    <a:moveTo>
                      <a:pt x="0" y="1"/>
                    </a:moveTo>
                    <a:lnTo>
                      <a:pt x="0" y="8107"/>
                    </a:lnTo>
                    <a:lnTo>
                      <a:pt x="5070" y="8107"/>
                    </a:lnTo>
                    <a:cubicBezTo>
                      <a:pt x="5604" y="8107"/>
                      <a:pt x="6104" y="8340"/>
                      <a:pt x="6438" y="8774"/>
                    </a:cubicBezTo>
                    <a:lnTo>
                      <a:pt x="8640" y="11576"/>
                    </a:lnTo>
                    <a:cubicBezTo>
                      <a:pt x="8973" y="11976"/>
                      <a:pt x="9473" y="12243"/>
                      <a:pt x="10007" y="12243"/>
                    </a:cubicBezTo>
                    <a:lnTo>
                      <a:pt x="13109" y="12243"/>
                    </a:lnTo>
                    <a:cubicBezTo>
                      <a:pt x="14344" y="12243"/>
                      <a:pt x="15244" y="10942"/>
                      <a:pt x="14677" y="9775"/>
                    </a:cubicBezTo>
                    <a:lnTo>
                      <a:pt x="10641" y="1002"/>
                    </a:lnTo>
                    <a:cubicBezTo>
                      <a:pt x="10341" y="435"/>
                      <a:pt x="9740" y="1"/>
                      <a:pt x="9073" y="1"/>
                    </a:cubicBezTo>
                    <a:close/>
                  </a:path>
                </a:pathLst>
              </a:custGeom>
              <a:solidFill>
                <a:schemeClr val="lt2"/>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092" name="Google Shape;1153;p47"/>
              <p:cNvSpPr/>
              <p:nvPr/>
            </p:nvSpPr>
            <p:spPr>
              <a:xfrm rot="1786800">
                <a:off x="5830200" y="1328040"/>
                <a:ext cx="1045800" cy="2101320"/>
              </a:xfrm>
              <a:custGeom>
                <a:avLst/>
                <a:gdLst>
                  <a:gd name="textAreaLeft" fmla="*/ 0 w 1045800"/>
                  <a:gd name="textAreaRight" fmla="*/ 1046880 w 1045800"/>
                  <a:gd name="textAreaTop" fmla="*/ 0 h 2101320"/>
                  <a:gd name="textAreaBottom" fmla="*/ 2102400 h 2101320"/>
                </a:gdLst>
                <a:ahLst/>
                <a:rect l="textAreaLeft" t="textAreaTop" r="textAreaRight" b="textAreaBottom"/>
                <a:pathLst>
                  <a:path w="23918" h="48035">
                    <a:moveTo>
                      <a:pt x="11943" y="1"/>
                    </a:moveTo>
                    <a:lnTo>
                      <a:pt x="10708" y="1502"/>
                    </a:lnTo>
                    <a:cubicBezTo>
                      <a:pt x="3370" y="10275"/>
                      <a:pt x="1" y="21683"/>
                      <a:pt x="1368" y="33024"/>
                    </a:cubicBezTo>
                    <a:lnTo>
                      <a:pt x="4337" y="48035"/>
                    </a:lnTo>
                    <a:lnTo>
                      <a:pt x="19682" y="48035"/>
                    </a:lnTo>
                    <a:lnTo>
                      <a:pt x="22617" y="33024"/>
                    </a:lnTo>
                    <a:cubicBezTo>
                      <a:pt x="23918" y="21649"/>
                      <a:pt x="20549" y="10275"/>
                      <a:pt x="13210" y="1502"/>
                    </a:cubicBezTo>
                    <a:lnTo>
                      <a:pt x="11943" y="1"/>
                    </a:lnTo>
                    <a:close/>
                  </a:path>
                </a:pathLst>
              </a:custGeom>
              <a:solidFill>
                <a:schemeClr val="dk2"/>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093" name="Google Shape;1154;p47"/>
              <p:cNvSpPr/>
              <p:nvPr/>
            </p:nvSpPr>
            <p:spPr>
              <a:xfrm rot="1786800">
                <a:off x="5392440" y="3281400"/>
                <a:ext cx="807840" cy="137520"/>
              </a:xfrm>
              <a:custGeom>
                <a:avLst/>
                <a:gdLst>
                  <a:gd name="textAreaLeft" fmla="*/ 0 w 807840"/>
                  <a:gd name="textAreaRight" fmla="*/ 808920 w 807840"/>
                  <a:gd name="textAreaTop" fmla="*/ 0 h 137520"/>
                  <a:gd name="textAreaBottom" fmla="*/ 138600 h 137520"/>
                </a:gdLst>
                <a:ahLst/>
                <a:rect l="textAreaLeft" t="textAreaTop" r="textAreaRight" b="textAreaBottom"/>
                <a:pathLst>
                  <a:path w="18481" h="3170">
                    <a:moveTo>
                      <a:pt x="1569" y="1"/>
                    </a:moveTo>
                    <a:cubicBezTo>
                      <a:pt x="701" y="1"/>
                      <a:pt x="1" y="701"/>
                      <a:pt x="1" y="1568"/>
                    </a:cubicBezTo>
                    <a:cubicBezTo>
                      <a:pt x="1" y="2469"/>
                      <a:pt x="701" y="3170"/>
                      <a:pt x="1569" y="3170"/>
                    </a:cubicBezTo>
                    <a:lnTo>
                      <a:pt x="16879" y="3170"/>
                    </a:lnTo>
                    <a:cubicBezTo>
                      <a:pt x="17747" y="3170"/>
                      <a:pt x="18481" y="2469"/>
                      <a:pt x="18481" y="1568"/>
                    </a:cubicBezTo>
                    <a:cubicBezTo>
                      <a:pt x="18481" y="701"/>
                      <a:pt x="17747" y="1"/>
                      <a:pt x="16879" y="1"/>
                    </a:cubicBezTo>
                    <a:close/>
                  </a:path>
                </a:pathLst>
              </a:custGeom>
              <a:solidFill>
                <a:schemeClr val="lt2"/>
              </a:solidFill>
              <a:ln w="0">
                <a:noFill/>
              </a:ln>
            </p:spPr>
            <p:style>
              <a:lnRef idx="0"/>
              <a:fillRef idx="0"/>
              <a:effectRef idx="0"/>
              <a:fontRef idx="minor"/>
            </p:style>
            <p:txBody>
              <a:bodyPr lIns="90000" rIns="90000" tIns="138960" bIns="138960" anchor="ctr">
                <a:noAutofit/>
              </a:bodyPr>
              <a:p>
                <a:pPr>
                  <a:lnSpc>
                    <a:spcPct val="100000"/>
                  </a:lnSpc>
                </a:pPr>
                <a:endParaRPr b="0" lang="en-US" sz="1400" spc="-1" strike="noStrike">
                  <a:solidFill>
                    <a:srgbClr val="000000"/>
                  </a:solidFill>
                  <a:latin typeface="Arial"/>
                  <a:ea typeface="DejaVu Sans"/>
                </a:endParaRPr>
              </a:p>
            </p:txBody>
          </p:sp>
          <p:sp>
            <p:nvSpPr>
              <p:cNvPr id="1094" name="Google Shape;1155;p47"/>
              <p:cNvSpPr/>
              <p:nvPr/>
            </p:nvSpPr>
            <p:spPr>
              <a:xfrm rot="1786800">
                <a:off x="6505560" y="1846800"/>
                <a:ext cx="192960" cy="192960"/>
              </a:xfrm>
              <a:custGeom>
                <a:avLst/>
                <a:gdLst>
                  <a:gd name="textAreaLeft" fmla="*/ 0 w 192960"/>
                  <a:gd name="textAreaRight" fmla="*/ 194040 w 192960"/>
                  <a:gd name="textAreaTop" fmla="*/ 0 h 192960"/>
                  <a:gd name="textAreaBottom" fmla="*/ 194040 h 192960"/>
                </a:gdLst>
                <a:ahLst/>
                <a:rect l="textAreaLeft" t="textAreaTop" r="textAreaRight" b="textAreaBottom"/>
                <a:pathLst>
                  <a:path w="4437" h="4437">
                    <a:moveTo>
                      <a:pt x="2202" y="0"/>
                    </a:moveTo>
                    <a:cubicBezTo>
                      <a:pt x="1001" y="0"/>
                      <a:pt x="0" y="1001"/>
                      <a:pt x="0" y="2202"/>
                    </a:cubicBezTo>
                    <a:cubicBezTo>
                      <a:pt x="0" y="3436"/>
                      <a:pt x="1001" y="4437"/>
                      <a:pt x="2202" y="4437"/>
                    </a:cubicBezTo>
                    <a:cubicBezTo>
                      <a:pt x="3436" y="4437"/>
                      <a:pt x="4437" y="3436"/>
                      <a:pt x="4437" y="2202"/>
                    </a:cubicBezTo>
                    <a:cubicBezTo>
                      <a:pt x="4437" y="1001"/>
                      <a:pt x="3436" y="0"/>
                      <a:pt x="2202" y="0"/>
                    </a:cubicBezTo>
                    <a:close/>
                  </a:path>
                </a:pathLst>
              </a:custGeom>
              <a:solidFill>
                <a:schemeClr val="accent1"/>
              </a:solidFill>
              <a:ln w="0">
                <a:noFill/>
              </a:ln>
            </p:spPr>
            <p:style>
              <a:lnRef idx="0"/>
              <a:fillRef idx="0"/>
              <a:effectRef idx="0"/>
              <a:fontRef idx="minor"/>
            </p:style>
            <p:txBody>
              <a:bodyPr lIns="90000" rIns="90000" tIns="194400" bIns="194400" anchor="ctr">
                <a:noAutofit/>
              </a:bodyPr>
              <a:p>
                <a:pPr>
                  <a:lnSpc>
                    <a:spcPct val="100000"/>
                  </a:lnSpc>
                </a:pPr>
                <a:endParaRPr b="0" lang="en-US" sz="1400" spc="-1" strike="noStrike">
                  <a:solidFill>
                    <a:srgbClr val="000000"/>
                  </a:solidFill>
                  <a:latin typeface="Arial"/>
                  <a:ea typeface="DejaVu Sans"/>
                </a:endParaRPr>
              </a:p>
            </p:txBody>
          </p:sp>
          <p:sp>
            <p:nvSpPr>
              <p:cNvPr id="1095" name="Google Shape;1156;p47"/>
              <p:cNvSpPr/>
              <p:nvPr/>
            </p:nvSpPr>
            <p:spPr>
              <a:xfrm rot="1786800">
                <a:off x="6331320" y="2151000"/>
                <a:ext cx="192960" cy="192960"/>
              </a:xfrm>
              <a:custGeom>
                <a:avLst/>
                <a:gdLst>
                  <a:gd name="textAreaLeft" fmla="*/ 0 w 192960"/>
                  <a:gd name="textAreaRight" fmla="*/ 194040 w 192960"/>
                  <a:gd name="textAreaTop" fmla="*/ 0 h 192960"/>
                  <a:gd name="textAreaBottom" fmla="*/ 194040 h 192960"/>
                </a:gdLst>
                <a:ahLst/>
                <a:rect l="textAreaLeft" t="textAreaTop" r="textAreaRight" b="textAreaBottom"/>
                <a:pathLst>
                  <a:path w="4437" h="4437">
                    <a:moveTo>
                      <a:pt x="2202" y="0"/>
                    </a:moveTo>
                    <a:cubicBezTo>
                      <a:pt x="1001" y="0"/>
                      <a:pt x="0" y="1001"/>
                      <a:pt x="0" y="2235"/>
                    </a:cubicBezTo>
                    <a:cubicBezTo>
                      <a:pt x="0" y="3436"/>
                      <a:pt x="1001" y="4437"/>
                      <a:pt x="2202" y="4437"/>
                    </a:cubicBezTo>
                    <a:cubicBezTo>
                      <a:pt x="3436" y="4437"/>
                      <a:pt x="4437" y="3436"/>
                      <a:pt x="4437" y="2235"/>
                    </a:cubicBezTo>
                    <a:cubicBezTo>
                      <a:pt x="4437" y="1001"/>
                      <a:pt x="3436" y="0"/>
                      <a:pt x="2202" y="0"/>
                    </a:cubicBezTo>
                    <a:close/>
                  </a:path>
                </a:pathLst>
              </a:custGeom>
              <a:solidFill>
                <a:schemeClr val="accent1"/>
              </a:solidFill>
              <a:ln w="0">
                <a:noFill/>
              </a:ln>
            </p:spPr>
            <p:style>
              <a:lnRef idx="0"/>
              <a:fillRef idx="0"/>
              <a:effectRef idx="0"/>
              <a:fontRef idx="minor"/>
            </p:style>
            <p:txBody>
              <a:bodyPr lIns="90000" rIns="90000" tIns="194400" bIns="194400" anchor="ctr">
                <a:noAutofit/>
              </a:bodyPr>
              <a:p>
                <a:pPr>
                  <a:lnSpc>
                    <a:spcPct val="100000"/>
                  </a:lnSpc>
                </a:pPr>
                <a:endParaRPr b="0" lang="en-US" sz="1400" spc="-1" strike="noStrike">
                  <a:solidFill>
                    <a:srgbClr val="000000"/>
                  </a:solidFill>
                  <a:latin typeface="Arial"/>
                  <a:ea typeface="DejaVu Sans"/>
                </a:endParaRPr>
              </a:p>
            </p:txBody>
          </p:sp>
          <p:sp>
            <p:nvSpPr>
              <p:cNvPr id="1096" name="Google Shape;1157;p47"/>
              <p:cNvSpPr/>
              <p:nvPr/>
            </p:nvSpPr>
            <p:spPr>
              <a:xfrm rot="1786800">
                <a:off x="6156720" y="2456280"/>
                <a:ext cx="192960" cy="192960"/>
              </a:xfrm>
              <a:custGeom>
                <a:avLst/>
                <a:gdLst>
                  <a:gd name="textAreaLeft" fmla="*/ 0 w 192960"/>
                  <a:gd name="textAreaRight" fmla="*/ 194040 w 192960"/>
                  <a:gd name="textAreaTop" fmla="*/ 0 h 192960"/>
                  <a:gd name="textAreaBottom" fmla="*/ 194040 h 192960"/>
                </a:gdLst>
                <a:ahLst/>
                <a:rect l="textAreaLeft" t="textAreaTop" r="textAreaRight" b="textAreaBottom"/>
                <a:pathLst>
                  <a:path w="4437" h="4437">
                    <a:moveTo>
                      <a:pt x="2202" y="0"/>
                    </a:moveTo>
                    <a:cubicBezTo>
                      <a:pt x="1001" y="0"/>
                      <a:pt x="0" y="1001"/>
                      <a:pt x="0" y="2235"/>
                    </a:cubicBezTo>
                    <a:cubicBezTo>
                      <a:pt x="0" y="3436"/>
                      <a:pt x="1001" y="4437"/>
                      <a:pt x="2202" y="4437"/>
                    </a:cubicBezTo>
                    <a:cubicBezTo>
                      <a:pt x="3436" y="4437"/>
                      <a:pt x="4437" y="3436"/>
                      <a:pt x="4437" y="2235"/>
                    </a:cubicBezTo>
                    <a:cubicBezTo>
                      <a:pt x="4437" y="1001"/>
                      <a:pt x="3436" y="0"/>
                      <a:pt x="2202" y="0"/>
                    </a:cubicBezTo>
                    <a:close/>
                  </a:path>
                </a:pathLst>
              </a:custGeom>
              <a:solidFill>
                <a:schemeClr val="accent1"/>
              </a:solidFill>
              <a:ln w="0">
                <a:noFill/>
              </a:ln>
            </p:spPr>
            <p:style>
              <a:lnRef idx="0"/>
              <a:fillRef idx="0"/>
              <a:effectRef idx="0"/>
              <a:fontRef idx="minor"/>
            </p:style>
            <p:txBody>
              <a:bodyPr lIns="90000" rIns="90000" tIns="194400" bIns="194400" anchor="ctr">
                <a:noAutofit/>
              </a:bodyPr>
              <a:p>
                <a:pPr>
                  <a:lnSpc>
                    <a:spcPct val="100000"/>
                  </a:lnSpc>
                </a:pPr>
                <a:endParaRPr b="0" lang="en-US" sz="1400" spc="-1" strike="noStrike">
                  <a:solidFill>
                    <a:srgbClr val="000000"/>
                  </a:solidFill>
                  <a:latin typeface="Arial"/>
                  <a:ea typeface="DejaVu Sans"/>
                </a:endParaRPr>
              </a:p>
            </p:txBody>
          </p:sp>
          <p:sp>
            <p:nvSpPr>
              <p:cNvPr id="1097" name="Google Shape;1158;p47"/>
              <p:cNvSpPr/>
              <p:nvPr/>
            </p:nvSpPr>
            <p:spPr>
              <a:xfrm rot="1786800">
                <a:off x="5012640" y="3350160"/>
                <a:ext cx="1042920" cy="918720"/>
              </a:xfrm>
              <a:custGeom>
                <a:avLst/>
                <a:gdLst>
                  <a:gd name="textAreaLeft" fmla="*/ 0 w 1042920"/>
                  <a:gd name="textAreaRight" fmla="*/ 1044000 w 1042920"/>
                  <a:gd name="textAreaTop" fmla="*/ 0 h 918720"/>
                  <a:gd name="textAreaBottom" fmla="*/ 919800 h 918720"/>
                </a:gdLst>
                <a:ahLst/>
                <a:rect l="textAreaLeft" t="textAreaTop" r="textAreaRight" b="textAreaBottom"/>
                <a:pathLst>
                  <a:path w="23851" h="21016">
                    <a:moveTo>
                      <a:pt x="4970" y="1"/>
                    </a:moveTo>
                    <a:cubicBezTo>
                      <a:pt x="4970" y="1"/>
                      <a:pt x="0" y="14778"/>
                      <a:pt x="11909" y="21016"/>
                    </a:cubicBezTo>
                    <a:cubicBezTo>
                      <a:pt x="23851" y="14778"/>
                      <a:pt x="18880" y="1"/>
                      <a:pt x="18880" y="1"/>
                    </a:cubicBezTo>
                    <a:close/>
                  </a:path>
                </a:pathLst>
              </a:custGeom>
              <a:solidFill>
                <a:schemeClr val="lt2"/>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098" name="Google Shape;1159;p47"/>
              <p:cNvSpPr/>
              <p:nvPr/>
            </p:nvSpPr>
            <p:spPr>
              <a:xfrm rot="1786800">
                <a:off x="5314680" y="3373920"/>
                <a:ext cx="622440" cy="549360"/>
              </a:xfrm>
              <a:custGeom>
                <a:avLst/>
                <a:gdLst>
                  <a:gd name="textAreaLeft" fmla="*/ 0 w 622440"/>
                  <a:gd name="textAreaRight" fmla="*/ 623520 w 622440"/>
                  <a:gd name="textAreaTop" fmla="*/ 0 h 549360"/>
                  <a:gd name="textAreaBottom" fmla="*/ 550440 h 549360"/>
                </a:gdLst>
                <a:ahLst/>
                <a:rect l="textAreaLeft" t="textAreaTop" r="textAreaRight" b="textAreaBottom"/>
                <a:pathLst>
                  <a:path w="14245" h="12577">
                    <a:moveTo>
                      <a:pt x="2936" y="1"/>
                    </a:moveTo>
                    <a:cubicBezTo>
                      <a:pt x="2936" y="1"/>
                      <a:pt x="1" y="8840"/>
                      <a:pt x="7106" y="12576"/>
                    </a:cubicBezTo>
                    <a:cubicBezTo>
                      <a:pt x="14244" y="8840"/>
                      <a:pt x="11275" y="1"/>
                      <a:pt x="11275" y="1"/>
                    </a:cubicBezTo>
                    <a:close/>
                  </a:path>
                </a:pathLst>
              </a:custGeom>
              <a:solidFill>
                <a:schemeClr val="accent2"/>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grpSp>
      </p:gr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9" name="PlaceHolder 1"/>
          <p:cNvSpPr>
            <a:spLocks noGrp="1"/>
          </p:cNvSpPr>
          <p:nvPr>
            <p:ph type="title"/>
          </p:nvPr>
        </p:nvSpPr>
        <p:spPr>
          <a:xfrm>
            <a:off x="713160" y="444960"/>
            <a:ext cx="7716600" cy="571680"/>
          </a:xfrm>
          <a:prstGeom prst="rect">
            <a:avLst/>
          </a:prstGeom>
          <a:noFill/>
          <a:ln w="0">
            <a:noFill/>
          </a:ln>
        </p:spPr>
        <p:txBody>
          <a:bodyPr lIns="90000" rIns="90000" tIns="91440" bIns="91440" anchor="t">
            <a:noAutofit/>
          </a:bodyPr>
          <a:p>
            <a:pPr indent="0" algn="ctr">
              <a:lnSpc>
                <a:spcPct val="100000"/>
              </a:lnSpc>
              <a:buNone/>
              <a:tabLst>
                <a:tab algn="l" pos="0"/>
              </a:tabLst>
            </a:pPr>
            <a:r>
              <a:rPr b="0" lang="en" sz="3000" spc="-1" strike="noStrike">
                <a:solidFill>
                  <a:schemeClr val="lt2"/>
                </a:solidFill>
                <a:latin typeface="Chewy"/>
                <a:ea typeface="Chewy"/>
              </a:rPr>
              <a:t>Why We Are Doing This Project </a:t>
            </a:r>
            <a:endParaRPr b="0" lang="en-US" sz="3000" spc="-1" strike="noStrike">
              <a:solidFill>
                <a:srgbClr val="000000"/>
              </a:solidFill>
              <a:latin typeface="Arial"/>
            </a:endParaRPr>
          </a:p>
        </p:txBody>
      </p:sp>
      <p:sp>
        <p:nvSpPr>
          <p:cNvPr id="1100" name="PlaceHolder 2"/>
          <p:cNvSpPr>
            <a:spLocks noGrp="1"/>
          </p:cNvSpPr>
          <p:nvPr>
            <p:ph type="subTitle"/>
          </p:nvPr>
        </p:nvSpPr>
        <p:spPr>
          <a:xfrm>
            <a:off x="4572000" y="1828800"/>
            <a:ext cx="4343040" cy="1532880"/>
          </a:xfrm>
          <a:prstGeom prst="rect">
            <a:avLst/>
          </a:prstGeom>
          <a:noFill/>
          <a:ln w="0">
            <a:noFill/>
          </a:ln>
        </p:spPr>
        <p:txBody>
          <a:bodyPr lIns="0" rIns="0" tIns="91440" bIns="91440" anchor="t">
            <a:noAutofit/>
          </a:bodyPr>
          <a:p>
            <a:pPr indent="0">
              <a:lnSpc>
                <a:spcPct val="100000"/>
              </a:lnSpc>
              <a:buNone/>
              <a:tabLst>
                <a:tab algn="l" pos="0"/>
              </a:tabLst>
            </a:pPr>
            <a:r>
              <a:rPr b="0" lang="en" sz="1600" spc="-1" strike="noStrike">
                <a:solidFill>
                  <a:schemeClr val="accent3"/>
                </a:solidFill>
                <a:latin typeface="Ubuntu"/>
                <a:ea typeface="Ubuntu"/>
              </a:rPr>
              <a:t>In our county, there will be no wage structure to determine the salary range. The goal is to predict the</a:t>
            </a:r>
            <a:endParaRPr b="0" lang="en-US" sz="1600" spc="-1" strike="noStrike">
              <a:solidFill>
                <a:srgbClr val="000000"/>
              </a:solidFill>
              <a:latin typeface="Arial"/>
            </a:endParaRPr>
          </a:p>
          <a:p>
            <a:pPr indent="0">
              <a:lnSpc>
                <a:spcPct val="100000"/>
              </a:lnSpc>
              <a:buNone/>
              <a:tabLst>
                <a:tab algn="l" pos="0"/>
              </a:tabLst>
            </a:pPr>
            <a:r>
              <a:rPr b="0" lang="en" sz="1600" spc="-1" strike="noStrike">
                <a:solidFill>
                  <a:schemeClr val="accent3"/>
                </a:solidFill>
                <a:latin typeface="Ubuntu"/>
                <a:ea typeface="Ubuntu"/>
              </a:rPr>
              <a:t>salaries of data professionals based on a rich dataset.Users of the framework can quickly determine the salary level by selecting various programming languages and skills.</a:t>
            </a:r>
            <a:endParaRPr b="0" lang="en-US" sz="1600" spc="-1" strike="noStrike">
              <a:solidFill>
                <a:srgbClr val="000000"/>
              </a:solidFill>
              <a:latin typeface="Arial"/>
            </a:endParaRPr>
          </a:p>
          <a:p>
            <a:pPr indent="0">
              <a:lnSpc>
                <a:spcPct val="100000"/>
              </a:lnSpc>
              <a:buNone/>
              <a:tabLst>
                <a:tab algn="l" pos="0"/>
              </a:tabLst>
            </a:pPr>
            <a:endParaRPr b="0" lang="en-US" sz="1600" spc="-1" strike="noStrike">
              <a:solidFill>
                <a:srgbClr val="000000"/>
              </a:solidFill>
              <a:latin typeface="Arial"/>
            </a:endParaRPr>
          </a:p>
        </p:txBody>
      </p:sp>
      <p:grpSp>
        <p:nvGrpSpPr>
          <p:cNvPr id="1101" name="Google Shape;1029;p45"/>
          <p:cNvGrpSpPr/>
          <p:nvPr/>
        </p:nvGrpSpPr>
        <p:grpSpPr>
          <a:xfrm>
            <a:off x="1136160" y="1355760"/>
            <a:ext cx="2882160" cy="3040560"/>
            <a:chOff x="1136160" y="1355760"/>
            <a:chExt cx="2882160" cy="3040560"/>
          </a:xfrm>
        </p:grpSpPr>
        <p:grpSp>
          <p:nvGrpSpPr>
            <p:cNvPr id="1102" name="Google Shape;1030;p45"/>
            <p:cNvGrpSpPr/>
            <p:nvPr/>
          </p:nvGrpSpPr>
          <p:grpSpPr>
            <a:xfrm>
              <a:off x="1136160" y="1355760"/>
              <a:ext cx="1643760" cy="3040560"/>
              <a:chOff x="1136160" y="1355760"/>
              <a:chExt cx="1643760" cy="3040560"/>
            </a:xfrm>
          </p:grpSpPr>
          <p:sp>
            <p:nvSpPr>
              <p:cNvPr id="1103" name="Google Shape;1031;p45"/>
              <p:cNvSpPr/>
              <p:nvPr/>
            </p:nvSpPr>
            <p:spPr>
              <a:xfrm>
                <a:off x="1136160" y="1355760"/>
                <a:ext cx="1643760" cy="3040560"/>
              </a:xfrm>
              <a:custGeom>
                <a:avLst/>
                <a:gdLst>
                  <a:gd name="textAreaLeft" fmla="*/ 0 w 1643760"/>
                  <a:gd name="textAreaRight" fmla="*/ 1644840 w 1643760"/>
                  <a:gd name="textAreaTop" fmla="*/ 0 h 3040560"/>
                  <a:gd name="textAreaBottom" fmla="*/ 3041640 h 3040560"/>
                </a:gdLst>
                <a:ahLst/>
                <a:rect l="textAreaLeft" t="textAreaTop" r="textAreaRight" b="textAreaBottom"/>
                <a:pathLst>
                  <a:path w="51977" h="96112">
                    <a:moveTo>
                      <a:pt x="5137" y="1"/>
                    </a:moveTo>
                    <a:cubicBezTo>
                      <a:pt x="2310" y="1"/>
                      <a:pt x="0" y="2311"/>
                      <a:pt x="0" y="5138"/>
                    </a:cubicBezTo>
                    <a:lnTo>
                      <a:pt x="0" y="90975"/>
                    </a:lnTo>
                    <a:cubicBezTo>
                      <a:pt x="0" y="93832"/>
                      <a:pt x="2310" y="96112"/>
                      <a:pt x="5137" y="96112"/>
                    </a:cubicBezTo>
                    <a:lnTo>
                      <a:pt x="46840" y="96112"/>
                    </a:lnTo>
                    <a:cubicBezTo>
                      <a:pt x="49697" y="96112"/>
                      <a:pt x="51977" y="93832"/>
                      <a:pt x="51977" y="90975"/>
                    </a:cubicBezTo>
                    <a:lnTo>
                      <a:pt x="51977" y="5138"/>
                    </a:lnTo>
                    <a:cubicBezTo>
                      <a:pt x="51977" y="2311"/>
                      <a:pt x="49697" y="1"/>
                      <a:pt x="46840" y="1"/>
                    </a:cubicBezTo>
                    <a:close/>
                  </a:path>
                </a:pathLst>
              </a:custGeom>
              <a:solidFill>
                <a:schemeClr val="l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04" name="Google Shape;1032;p45"/>
              <p:cNvSpPr/>
              <p:nvPr/>
            </p:nvSpPr>
            <p:spPr>
              <a:xfrm>
                <a:off x="1250640" y="1473120"/>
                <a:ext cx="1414800" cy="2805840"/>
              </a:xfrm>
              <a:custGeom>
                <a:avLst/>
                <a:gdLst>
                  <a:gd name="textAreaLeft" fmla="*/ 0 w 1414800"/>
                  <a:gd name="textAreaRight" fmla="*/ 1415880 w 1414800"/>
                  <a:gd name="textAreaTop" fmla="*/ 0 h 2805840"/>
                  <a:gd name="textAreaBottom" fmla="*/ 2806920 h 2805840"/>
                </a:gdLst>
                <a:ahLst/>
                <a:rect l="textAreaLeft" t="textAreaTop" r="textAreaRight" b="textAreaBottom"/>
                <a:pathLst>
                  <a:path w="44743" h="88695">
                    <a:moveTo>
                      <a:pt x="3009" y="0"/>
                    </a:moveTo>
                    <a:cubicBezTo>
                      <a:pt x="1338" y="0"/>
                      <a:pt x="0" y="1368"/>
                      <a:pt x="0" y="3040"/>
                    </a:cubicBezTo>
                    <a:lnTo>
                      <a:pt x="0" y="85685"/>
                    </a:lnTo>
                    <a:cubicBezTo>
                      <a:pt x="0" y="87357"/>
                      <a:pt x="1338" y="88694"/>
                      <a:pt x="3009" y="88694"/>
                    </a:cubicBezTo>
                    <a:lnTo>
                      <a:pt x="41734" y="88694"/>
                    </a:lnTo>
                    <a:cubicBezTo>
                      <a:pt x="43405" y="88694"/>
                      <a:pt x="44743" y="87357"/>
                      <a:pt x="44743" y="85685"/>
                    </a:cubicBezTo>
                    <a:lnTo>
                      <a:pt x="44743" y="3040"/>
                    </a:lnTo>
                    <a:cubicBezTo>
                      <a:pt x="44743" y="1368"/>
                      <a:pt x="43405" y="0"/>
                      <a:pt x="41734" y="0"/>
                    </a:cubicBezTo>
                    <a:lnTo>
                      <a:pt x="30791" y="0"/>
                    </a:lnTo>
                    <a:lnTo>
                      <a:pt x="30791" y="578"/>
                    </a:lnTo>
                    <a:cubicBezTo>
                      <a:pt x="30791" y="1398"/>
                      <a:pt x="30153" y="2067"/>
                      <a:pt x="29332" y="2067"/>
                    </a:cubicBezTo>
                    <a:lnTo>
                      <a:pt x="15411" y="2067"/>
                    </a:lnTo>
                    <a:cubicBezTo>
                      <a:pt x="14590" y="2067"/>
                      <a:pt x="13952" y="1398"/>
                      <a:pt x="13952" y="578"/>
                    </a:cubicBezTo>
                    <a:lnTo>
                      <a:pt x="13952" y="0"/>
                    </a:lnTo>
                    <a:close/>
                  </a:path>
                </a:pathLst>
              </a:cu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05" name="Google Shape;1033;p45"/>
              <p:cNvSpPr/>
              <p:nvPr/>
            </p:nvSpPr>
            <p:spPr>
              <a:xfrm>
                <a:off x="1733400" y="1446120"/>
                <a:ext cx="52920" cy="53640"/>
              </a:xfrm>
              <a:custGeom>
                <a:avLst/>
                <a:gdLst>
                  <a:gd name="textAreaLeft" fmla="*/ 0 w 52920"/>
                  <a:gd name="textAreaRight" fmla="*/ 54000 w 52920"/>
                  <a:gd name="textAreaTop" fmla="*/ 0 h 53640"/>
                  <a:gd name="textAreaBottom" fmla="*/ 54720 h 53640"/>
                </a:gdLst>
                <a:ahLst/>
                <a:rect l="textAreaLeft" t="textAreaTop" r="textAreaRight" b="textAreaBottom"/>
                <a:pathLst>
                  <a:path w="1704" h="1734">
                    <a:moveTo>
                      <a:pt x="852" y="1"/>
                    </a:moveTo>
                    <a:cubicBezTo>
                      <a:pt x="366" y="1"/>
                      <a:pt x="1" y="396"/>
                      <a:pt x="1" y="852"/>
                    </a:cubicBezTo>
                    <a:cubicBezTo>
                      <a:pt x="1" y="1338"/>
                      <a:pt x="366" y="1733"/>
                      <a:pt x="852" y="1733"/>
                    </a:cubicBezTo>
                    <a:cubicBezTo>
                      <a:pt x="1308" y="1733"/>
                      <a:pt x="1703" y="1338"/>
                      <a:pt x="1703" y="852"/>
                    </a:cubicBezTo>
                    <a:cubicBezTo>
                      <a:pt x="1703" y="396"/>
                      <a:pt x="1308" y="1"/>
                      <a:pt x="852" y="1"/>
                    </a:cubicBezTo>
                    <a:close/>
                  </a:path>
                </a:pathLst>
              </a:custGeom>
              <a:solidFill>
                <a:srgbClr val="18203d"/>
              </a:solidFill>
              <a:ln w="0">
                <a:noFill/>
              </a:ln>
            </p:spPr>
            <p:style>
              <a:lnRef idx="0"/>
              <a:fillRef idx="0"/>
              <a:effectRef idx="0"/>
              <a:fontRef idx="minor"/>
            </p:style>
            <p:txBody>
              <a:bodyPr lIns="90000" rIns="90000" tIns="54720" bIns="54720" anchor="ctr">
                <a:noAutofit/>
              </a:bodyPr>
              <a:p>
                <a:pPr>
                  <a:lnSpc>
                    <a:spcPct val="100000"/>
                  </a:lnSpc>
                  <a:tabLst>
                    <a:tab algn="l" pos="0"/>
                  </a:tabLst>
                </a:pPr>
                <a:endParaRPr b="0" lang="en-US" sz="1400" spc="-1" strike="noStrike">
                  <a:solidFill>
                    <a:srgbClr val="ffffff"/>
                  </a:solidFill>
                  <a:latin typeface="Arial"/>
                  <a:ea typeface="DejaVu Sans"/>
                </a:endParaRPr>
              </a:p>
            </p:txBody>
          </p:sp>
          <p:sp>
            <p:nvSpPr>
              <p:cNvPr id="1106" name="Google Shape;1034;p45"/>
              <p:cNvSpPr/>
              <p:nvPr/>
            </p:nvSpPr>
            <p:spPr>
              <a:xfrm>
                <a:off x="1841400" y="1446120"/>
                <a:ext cx="338400" cy="53640"/>
              </a:xfrm>
              <a:custGeom>
                <a:avLst/>
                <a:gdLst>
                  <a:gd name="textAreaLeft" fmla="*/ 0 w 338400"/>
                  <a:gd name="textAreaRight" fmla="*/ 339480 w 338400"/>
                  <a:gd name="textAreaTop" fmla="*/ 0 h 53640"/>
                  <a:gd name="textAreaBottom" fmla="*/ 54720 h 53640"/>
                </a:gdLst>
                <a:ahLst/>
                <a:rect l="textAreaLeft" t="textAreaTop" r="textAreaRight" b="textAreaBottom"/>
                <a:pathLst>
                  <a:path w="10730" h="1734">
                    <a:moveTo>
                      <a:pt x="851" y="1"/>
                    </a:moveTo>
                    <a:cubicBezTo>
                      <a:pt x="365" y="1"/>
                      <a:pt x="0" y="396"/>
                      <a:pt x="0" y="852"/>
                    </a:cubicBezTo>
                    <a:cubicBezTo>
                      <a:pt x="0" y="1338"/>
                      <a:pt x="365" y="1733"/>
                      <a:pt x="851" y="1733"/>
                    </a:cubicBezTo>
                    <a:lnTo>
                      <a:pt x="9879" y="1733"/>
                    </a:lnTo>
                    <a:cubicBezTo>
                      <a:pt x="10365" y="1733"/>
                      <a:pt x="10730" y="1338"/>
                      <a:pt x="10730" y="852"/>
                    </a:cubicBezTo>
                    <a:cubicBezTo>
                      <a:pt x="10730" y="396"/>
                      <a:pt x="10365" y="1"/>
                      <a:pt x="9879" y="1"/>
                    </a:cubicBezTo>
                    <a:close/>
                  </a:path>
                </a:pathLst>
              </a:custGeom>
              <a:solidFill>
                <a:srgbClr val="18203d"/>
              </a:solidFill>
              <a:ln w="0">
                <a:noFill/>
              </a:ln>
            </p:spPr>
            <p:style>
              <a:lnRef idx="0"/>
              <a:fillRef idx="0"/>
              <a:effectRef idx="0"/>
              <a:fontRef idx="minor"/>
            </p:style>
            <p:txBody>
              <a:bodyPr lIns="90000" rIns="90000" tIns="54720" bIns="54720" anchor="ctr">
                <a:noAutofit/>
              </a:bodyPr>
              <a:p>
                <a:pPr>
                  <a:lnSpc>
                    <a:spcPct val="100000"/>
                  </a:lnSpc>
                  <a:tabLst>
                    <a:tab algn="l" pos="0"/>
                  </a:tabLst>
                </a:pPr>
                <a:endParaRPr b="0" lang="en-US" sz="1400" spc="-1" strike="noStrike">
                  <a:solidFill>
                    <a:srgbClr val="ffffff"/>
                  </a:solidFill>
                  <a:latin typeface="Arial"/>
                  <a:ea typeface="DejaVu Sans"/>
                </a:endParaRPr>
              </a:p>
            </p:txBody>
          </p:sp>
          <p:grpSp>
            <p:nvGrpSpPr>
              <p:cNvPr id="1107" name="Google Shape;1035;p45"/>
              <p:cNvGrpSpPr/>
              <p:nvPr/>
            </p:nvGrpSpPr>
            <p:grpSpPr>
              <a:xfrm>
                <a:off x="1472760" y="2381040"/>
                <a:ext cx="990360" cy="989640"/>
                <a:chOff x="1472760" y="2381040"/>
                <a:chExt cx="990360" cy="989640"/>
              </a:xfrm>
            </p:grpSpPr>
            <p:sp>
              <p:nvSpPr>
                <p:cNvPr id="1108" name="Google Shape;1036;p45"/>
                <p:cNvSpPr/>
                <p:nvPr/>
              </p:nvSpPr>
              <p:spPr>
                <a:xfrm flipH="1">
                  <a:off x="1472400" y="2381040"/>
                  <a:ext cx="990360" cy="989640"/>
                </a:xfrm>
                <a:custGeom>
                  <a:avLst/>
                  <a:gdLst>
                    <a:gd name="textAreaLeft" fmla="*/ -720 w 990360"/>
                    <a:gd name="textAreaRight" fmla="*/ 990720 w 990360"/>
                    <a:gd name="textAreaTop" fmla="*/ 0 h 989640"/>
                    <a:gd name="textAreaBottom" fmla="*/ 990720 h 989640"/>
                  </a:gdLst>
                  <a:ahLst/>
                  <a:rect l="textAreaLeft" t="textAreaTop" r="textAreaRight" b="textAreaBottom"/>
                  <a:pathLst>
                    <a:path w="60211" h="60177">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09" name="Google Shape;1037;p45"/>
                <p:cNvSpPr/>
                <p:nvPr/>
              </p:nvSpPr>
              <p:spPr>
                <a:xfrm flipH="1">
                  <a:off x="1548360" y="2457360"/>
                  <a:ext cx="839520" cy="838800"/>
                </a:xfrm>
                <a:custGeom>
                  <a:avLst/>
                  <a:gdLst>
                    <a:gd name="textAreaLeft" fmla="*/ 720 w 839520"/>
                    <a:gd name="textAreaRight" fmla="*/ 841320 w 839520"/>
                    <a:gd name="textAreaTop" fmla="*/ 0 h 838800"/>
                    <a:gd name="textAreaBottom" fmla="*/ 839880 h 838800"/>
                  </a:gdLst>
                  <a:ahLst/>
                  <a:rect l="textAreaLeft" t="textAreaTop" r="textAreaRight" b="textAreaBottom"/>
                  <a:pathLst>
                    <a:path w="51037" h="51004">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10" name="Google Shape;1038;p45"/>
                <p:cNvSpPr/>
                <p:nvPr/>
              </p:nvSpPr>
              <p:spPr>
                <a:xfrm>
                  <a:off x="1746360" y="2577240"/>
                  <a:ext cx="457200" cy="597240"/>
                </a:xfrm>
                <a:custGeom>
                  <a:avLst/>
                  <a:gdLst>
                    <a:gd name="textAreaLeft" fmla="*/ 0 w 457200"/>
                    <a:gd name="textAreaRight" fmla="*/ 458280 w 457200"/>
                    <a:gd name="textAreaTop" fmla="*/ 0 h 597240"/>
                    <a:gd name="textAreaBottom" fmla="*/ 598320 h 597240"/>
                  </a:gdLst>
                  <a:ahLst/>
                  <a:rect l="textAreaLeft" t="textAreaTop" r="textAreaRight" b="textAreaBottom"/>
                  <a:pathLst>
                    <a:path w="27821" h="36327">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grpSp>
          <p:nvGrpSpPr>
            <p:cNvPr id="1111" name="Google Shape;1039;p45"/>
            <p:cNvGrpSpPr/>
            <p:nvPr/>
          </p:nvGrpSpPr>
          <p:grpSpPr>
            <a:xfrm>
              <a:off x="2576520" y="3089880"/>
              <a:ext cx="937440" cy="1202040"/>
              <a:chOff x="2576520" y="3089880"/>
              <a:chExt cx="937440" cy="1202040"/>
            </a:xfrm>
          </p:grpSpPr>
          <p:sp>
            <p:nvSpPr>
              <p:cNvPr id="1112" name="Google Shape;1040;p45"/>
              <p:cNvSpPr/>
              <p:nvPr/>
            </p:nvSpPr>
            <p:spPr>
              <a:xfrm>
                <a:off x="2576520" y="3241080"/>
                <a:ext cx="869400" cy="1050840"/>
              </a:xfrm>
              <a:custGeom>
                <a:avLst/>
                <a:gdLst>
                  <a:gd name="textAreaLeft" fmla="*/ 0 w 869400"/>
                  <a:gd name="textAreaRight" fmla="*/ 870480 w 869400"/>
                  <a:gd name="textAreaTop" fmla="*/ 0 h 1050840"/>
                  <a:gd name="textAreaBottom" fmla="*/ 1051920 h 1050840"/>
                </a:gdLst>
                <a:ahLst/>
                <a:rect l="textAreaLeft" t="textAreaTop" r="textAreaRight" b="textAreaBottom"/>
                <a:pathLst>
                  <a:path w="31826" h="38462">
                    <a:moveTo>
                      <a:pt x="22954" y="0"/>
                    </a:moveTo>
                    <a:cubicBezTo>
                      <a:pt x="21576" y="0"/>
                      <a:pt x="18962" y="414"/>
                      <a:pt x="14682" y="2564"/>
                    </a:cubicBezTo>
                    <a:cubicBezTo>
                      <a:pt x="7721" y="6029"/>
                      <a:pt x="2311" y="9190"/>
                      <a:pt x="1095" y="9980"/>
                    </a:cubicBezTo>
                    <a:cubicBezTo>
                      <a:pt x="487" y="10345"/>
                      <a:pt x="122" y="10801"/>
                      <a:pt x="62" y="11622"/>
                    </a:cubicBezTo>
                    <a:cubicBezTo>
                      <a:pt x="1" y="12442"/>
                      <a:pt x="214" y="13658"/>
                      <a:pt x="852" y="15573"/>
                    </a:cubicBezTo>
                    <a:cubicBezTo>
                      <a:pt x="2068" y="19433"/>
                      <a:pt x="7812" y="33810"/>
                      <a:pt x="8512" y="35482"/>
                    </a:cubicBezTo>
                    <a:cubicBezTo>
                      <a:pt x="8937" y="36516"/>
                      <a:pt x="9515" y="37367"/>
                      <a:pt x="10639" y="37731"/>
                    </a:cubicBezTo>
                    <a:cubicBezTo>
                      <a:pt x="10974" y="37823"/>
                      <a:pt x="11338" y="37883"/>
                      <a:pt x="11764" y="37914"/>
                    </a:cubicBezTo>
                    <a:cubicBezTo>
                      <a:pt x="12324" y="38295"/>
                      <a:pt x="13000" y="38461"/>
                      <a:pt x="13622" y="38461"/>
                    </a:cubicBezTo>
                    <a:cubicBezTo>
                      <a:pt x="13843" y="38461"/>
                      <a:pt x="14057" y="38440"/>
                      <a:pt x="14256" y="38400"/>
                    </a:cubicBezTo>
                    <a:cubicBezTo>
                      <a:pt x="14348" y="38370"/>
                      <a:pt x="14439" y="38339"/>
                      <a:pt x="14530" y="38309"/>
                    </a:cubicBezTo>
                    <a:cubicBezTo>
                      <a:pt x="18329" y="37154"/>
                      <a:pt x="31825" y="27640"/>
                      <a:pt x="31825" y="27640"/>
                    </a:cubicBezTo>
                    <a:lnTo>
                      <a:pt x="25928" y="6454"/>
                    </a:lnTo>
                    <a:lnTo>
                      <a:pt x="24196" y="163"/>
                    </a:lnTo>
                    <a:cubicBezTo>
                      <a:pt x="24196" y="163"/>
                      <a:pt x="23817" y="0"/>
                      <a:pt x="22954"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13" name="Google Shape;1041;p45"/>
              <p:cNvSpPr/>
              <p:nvPr/>
            </p:nvSpPr>
            <p:spPr>
              <a:xfrm>
                <a:off x="2602080" y="3267720"/>
                <a:ext cx="580680" cy="1009080"/>
              </a:xfrm>
              <a:custGeom>
                <a:avLst/>
                <a:gdLst>
                  <a:gd name="textAreaLeft" fmla="*/ 0 w 580680"/>
                  <a:gd name="textAreaRight" fmla="*/ 581760 w 580680"/>
                  <a:gd name="textAreaTop" fmla="*/ 0 h 1009080"/>
                  <a:gd name="textAreaBottom" fmla="*/ 1010160 h 1009080"/>
                </a:gdLst>
                <a:ahLst/>
                <a:rect l="textAreaLeft" t="textAreaTop" r="textAreaRight" b="textAreaBottom"/>
                <a:pathLst>
                  <a:path w="21277" h="36931">
                    <a:moveTo>
                      <a:pt x="21125" y="0"/>
                    </a:moveTo>
                    <a:cubicBezTo>
                      <a:pt x="21125" y="0"/>
                      <a:pt x="20578" y="31"/>
                      <a:pt x="18085" y="1003"/>
                    </a:cubicBezTo>
                    <a:cubicBezTo>
                      <a:pt x="18055" y="1034"/>
                      <a:pt x="18025" y="1034"/>
                      <a:pt x="17994" y="1064"/>
                    </a:cubicBezTo>
                    <a:cubicBezTo>
                      <a:pt x="17933" y="1094"/>
                      <a:pt x="17873" y="1125"/>
                      <a:pt x="17781" y="1155"/>
                    </a:cubicBezTo>
                    <a:cubicBezTo>
                      <a:pt x="17478" y="1277"/>
                      <a:pt x="17052" y="1490"/>
                      <a:pt x="16566" y="1733"/>
                    </a:cubicBezTo>
                    <a:cubicBezTo>
                      <a:pt x="16474" y="1794"/>
                      <a:pt x="16353" y="1854"/>
                      <a:pt x="16231" y="1885"/>
                    </a:cubicBezTo>
                    <a:cubicBezTo>
                      <a:pt x="15836" y="2098"/>
                      <a:pt x="15411" y="2310"/>
                      <a:pt x="14955" y="2553"/>
                    </a:cubicBezTo>
                    <a:cubicBezTo>
                      <a:pt x="14803" y="2614"/>
                      <a:pt x="14681" y="2705"/>
                      <a:pt x="14560" y="2766"/>
                    </a:cubicBezTo>
                    <a:cubicBezTo>
                      <a:pt x="14286" y="2888"/>
                      <a:pt x="14012" y="3040"/>
                      <a:pt x="13708" y="3192"/>
                    </a:cubicBezTo>
                    <a:cubicBezTo>
                      <a:pt x="13587" y="3283"/>
                      <a:pt x="13465" y="3344"/>
                      <a:pt x="13313" y="3435"/>
                    </a:cubicBezTo>
                    <a:cubicBezTo>
                      <a:pt x="12614" y="3800"/>
                      <a:pt x="11885" y="4195"/>
                      <a:pt x="11155" y="4590"/>
                    </a:cubicBezTo>
                    <a:cubicBezTo>
                      <a:pt x="10790" y="4772"/>
                      <a:pt x="10426" y="4985"/>
                      <a:pt x="10061" y="5198"/>
                    </a:cubicBezTo>
                    <a:cubicBezTo>
                      <a:pt x="9483" y="5502"/>
                      <a:pt x="8906" y="5806"/>
                      <a:pt x="8359" y="6110"/>
                    </a:cubicBezTo>
                    <a:cubicBezTo>
                      <a:pt x="8268" y="6171"/>
                      <a:pt x="8176" y="6201"/>
                      <a:pt x="8116" y="6262"/>
                    </a:cubicBezTo>
                    <a:cubicBezTo>
                      <a:pt x="7599" y="6535"/>
                      <a:pt x="7082" y="6809"/>
                      <a:pt x="6565" y="7082"/>
                    </a:cubicBezTo>
                    <a:cubicBezTo>
                      <a:pt x="6474" y="7143"/>
                      <a:pt x="6353" y="7234"/>
                      <a:pt x="6262" y="7295"/>
                    </a:cubicBezTo>
                    <a:cubicBezTo>
                      <a:pt x="6018" y="7417"/>
                      <a:pt x="5806" y="7538"/>
                      <a:pt x="5593" y="7660"/>
                    </a:cubicBezTo>
                    <a:cubicBezTo>
                      <a:pt x="5471" y="7721"/>
                      <a:pt x="5380" y="7781"/>
                      <a:pt x="5289" y="7842"/>
                    </a:cubicBezTo>
                    <a:cubicBezTo>
                      <a:pt x="2584" y="9332"/>
                      <a:pt x="517" y="10547"/>
                      <a:pt x="395" y="10760"/>
                    </a:cubicBezTo>
                    <a:cubicBezTo>
                      <a:pt x="0" y="11277"/>
                      <a:pt x="669" y="13405"/>
                      <a:pt x="2067" y="17508"/>
                    </a:cubicBezTo>
                    <a:cubicBezTo>
                      <a:pt x="3283" y="21095"/>
                      <a:pt x="8176" y="33679"/>
                      <a:pt x="9696" y="36748"/>
                    </a:cubicBezTo>
                    <a:cubicBezTo>
                      <a:pt x="10031" y="36840"/>
                      <a:pt x="10395" y="36900"/>
                      <a:pt x="10821" y="36931"/>
                    </a:cubicBezTo>
                    <a:cubicBezTo>
                      <a:pt x="10790" y="36779"/>
                      <a:pt x="10760" y="36596"/>
                      <a:pt x="10638" y="36414"/>
                    </a:cubicBezTo>
                    <a:cubicBezTo>
                      <a:pt x="10152" y="35624"/>
                      <a:pt x="3496" y="18177"/>
                      <a:pt x="2796" y="15745"/>
                    </a:cubicBezTo>
                    <a:cubicBezTo>
                      <a:pt x="2097" y="13344"/>
                      <a:pt x="1854" y="11824"/>
                      <a:pt x="2827" y="10943"/>
                    </a:cubicBezTo>
                    <a:cubicBezTo>
                      <a:pt x="3070" y="10699"/>
                      <a:pt x="4529" y="9848"/>
                      <a:pt x="6505" y="8724"/>
                    </a:cubicBezTo>
                    <a:cubicBezTo>
                      <a:pt x="6717" y="8602"/>
                      <a:pt x="6930" y="8481"/>
                      <a:pt x="7143" y="8359"/>
                    </a:cubicBezTo>
                    <a:cubicBezTo>
                      <a:pt x="7204" y="8329"/>
                      <a:pt x="7265" y="8298"/>
                      <a:pt x="7325" y="8237"/>
                    </a:cubicBezTo>
                    <a:cubicBezTo>
                      <a:pt x="7447" y="8177"/>
                      <a:pt x="7569" y="8116"/>
                      <a:pt x="7690" y="8055"/>
                    </a:cubicBezTo>
                    <a:cubicBezTo>
                      <a:pt x="8237" y="7721"/>
                      <a:pt x="8845" y="7386"/>
                      <a:pt x="9453" y="7052"/>
                    </a:cubicBezTo>
                    <a:cubicBezTo>
                      <a:pt x="9483" y="7022"/>
                      <a:pt x="9544" y="6991"/>
                      <a:pt x="9575" y="6961"/>
                    </a:cubicBezTo>
                    <a:cubicBezTo>
                      <a:pt x="10578" y="6414"/>
                      <a:pt x="11642" y="5806"/>
                      <a:pt x="12675" y="5228"/>
                    </a:cubicBezTo>
                    <a:cubicBezTo>
                      <a:pt x="13070" y="4985"/>
                      <a:pt x="13496" y="4742"/>
                      <a:pt x="13891" y="4529"/>
                    </a:cubicBezTo>
                    <a:cubicBezTo>
                      <a:pt x="14073" y="4408"/>
                      <a:pt x="14256" y="4316"/>
                      <a:pt x="14438" y="4195"/>
                    </a:cubicBezTo>
                    <a:cubicBezTo>
                      <a:pt x="14985" y="3891"/>
                      <a:pt x="15502" y="3587"/>
                      <a:pt x="15988" y="3313"/>
                    </a:cubicBezTo>
                    <a:cubicBezTo>
                      <a:pt x="16140" y="3222"/>
                      <a:pt x="16292" y="3131"/>
                      <a:pt x="16444" y="3040"/>
                    </a:cubicBezTo>
                    <a:cubicBezTo>
                      <a:pt x="16900" y="2797"/>
                      <a:pt x="17326" y="2523"/>
                      <a:pt x="17751" y="2280"/>
                    </a:cubicBezTo>
                    <a:cubicBezTo>
                      <a:pt x="17873" y="2219"/>
                      <a:pt x="17994" y="2158"/>
                      <a:pt x="18085" y="2067"/>
                    </a:cubicBezTo>
                    <a:cubicBezTo>
                      <a:pt x="20031" y="942"/>
                      <a:pt x="21277" y="122"/>
                      <a:pt x="21125" y="0"/>
                    </a:cubicBezTo>
                    <a:close/>
                  </a:path>
                </a:pathLst>
              </a:custGeom>
              <a:solidFill>
                <a:srgbClr val="4b8e67"/>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14" name="Google Shape;1042;p45"/>
              <p:cNvSpPr/>
              <p:nvPr/>
            </p:nvSpPr>
            <p:spPr>
              <a:xfrm>
                <a:off x="2671920" y="3089880"/>
                <a:ext cx="382320" cy="415440"/>
              </a:xfrm>
              <a:custGeom>
                <a:avLst/>
                <a:gdLst>
                  <a:gd name="textAreaLeft" fmla="*/ 0 w 382320"/>
                  <a:gd name="textAreaRight" fmla="*/ 383400 w 382320"/>
                  <a:gd name="textAreaTop" fmla="*/ 0 h 415440"/>
                  <a:gd name="textAreaBottom" fmla="*/ 416520 h 415440"/>
                </a:gdLst>
                <a:ahLst/>
                <a:rect l="textAreaLeft" t="textAreaTop" r="textAreaRight" b="textAreaBottom"/>
                <a:pathLst>
                  <a:path w="14013" h="15229">
                    <a:moveTo>
                      <a:pt x="7022" y="1"/>
                    </a:moveTo>
                    <a:cubicBezTo>
                      <a:pt x="3131" y="1"/>
                      <a:pt x="0" y="3587"/>
                      <a:pt x="0" y="8025"/>
                    </a:cubicBezTo>
                    <a:cubicBezTo>
                      <a:pt x="0" y="10578"/>
                      <a:pt x="1064" y="12888"/>
                      <a:pt x="2736" y="14347"/>
                    </a:cubicBezTo>
                    <a:cubicBezTo>
                      <a:pt x="3101" y="14682"/>
                      <a:pt x="3526" y="14986"/>
                      <a:pt x="3952" y="15229"/>
                    </a:cubicBezTo>
                    <a:cubicBezTo>
                      <a:pt x="4164" y="15107"/>
                      <a:pt x="4377" y="14986"/>
                      <a:pt x="4590" y="14864"/>
                    </a:cubicBezTo>
                    <a:cubicBezTo>
                      <a:pt x="4651" y="14834"/>
                      <a:pt x="4712" y="14803"/>
                      <a:pt x="4772" y="14742"/>
                    </a:cubicBezTo>
                    <a:cubicBezTo>
                      <a:pt x="4894" y="14682"/>
                      <a:pt x="5016" y="14621"/>
                      <a:pt x="5137" y="14560"/>
                    </a:cubicBezTo>
                    <a:cubicBezTo>
                      <a:pt x="5684" y="14226"/>
                      <a:pt x="6292" y="13891"/>
                      <a:pt x="6900" y="13557"/>
                    </a:cubicBezTo>
                    <a:cubicBezTo>
                      <a:pt x="6930" y="13527"/>
                      <a:pt x="6991" y="13496"/>
                      <a:pt x="7022" y="13466"/>
                    </a:cubicBezTo>
                    <a:cubicBezTo>
                      <a:pt x="8025" y="12919"/>
                      <a:pt x="9089" y="12311"/>
                      <a:pt x="10122" y="11733"/>
                    </a:cubicBezTo>
                    <a:cubicBezTo>
                      <a:pt x="10517" y="11490"/>
                      <a:pt x="10943" y="11247"/>
                      <a:pt x="11338" y="11034"/>
                    </a:cubicBezTo>
                    <a:cubicBezTo>
                      <a:pt x="11520" y="10913"/>
                      <a:pt x="11703" y="10821"/>
                      <a:pt x="11885" y="10700"/>
                    </a:cubicBezTo>
                    <a:cubicBezTo>
                      <a:pt x="12432" y="10396"/>
                      <a:pt x="12949" y="10092"/>
                      <a:pt x="13435" y="9818"/>
                    </a:cubicBezTo>
                    <a:cubicBezTo>
                      <a:pt x="13587" y="9727"/>
                      <a:pt x="13739" y="9636"/>
                      <a:pt x="13891" y="9545"/>
                    </a:cubicBezTo>
                    <a:cubicBezTo>
                      <a:pt x="13952" y="9119"/>
                      <a:pt x="14013" y="8694"/>
                      <a:pt x="14013" y="8238"/>
                    </a:cubicBezTo>
                    <a:cubicBezTo>
                      <a:pt x="14013" y="8147"/>
                      <a:pt x="14013" y="8086"/>
                      <a:pt x="14013" y="8025"/>
                    </a:cubicBezTo>
                    <a:cubicBezTo>
                      <a:pt x="14013" y="5988"/>
                      <a:pt x="13374" y="4165"/>
                      <a:pt x="12310" y="2767"/>
                    </a:cubicBezTo>
                    <a:cubicBezTo>
                      <a:pt x="11338" y="1490"/>
                      <a:pt x="10031" y="578"/>
                      <a:pt x="8541" y="213"/>
                    </a:cubicBezTo>
                    <a:lnTo>
                      <a:pt x="8541" y="1"/>
                    </a:lnTo>
                    <a:close/>
                  </a:path>
                </a:pathLst>
              </a:custGeom>
              <a:solidFill>
                <a:srgbClr val="d7a350"/>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15" name="Google Shape;1043;p45"/>
              <p:cNvSpPr/>
              <p:nvPr/>
            </p:nvSpPr>
            <p:spPr>
              <a:xfrm>
                <a:off x="2714400" y="3089880"/>
                <a:ext cx="382320" cy="402120"/>
              </a:xfrm>
              <a:custGeom>
                <a:avLst/>
                <a:gdLst>
                  <a:gd name="textAreaLeft" fmla="*/ 0 w 382320"/>
                  <a:gd name="textAreaRight" fmla="*/ 383400 w 382320"/>
                  <a:gd name="textAreaTop" fmla="*/ 0 h 402120"/>
                  <a:gd name="textAreaBottom" fmla="*/ 403200 h 402120"/>
                </a:gdLst>
                <a:ahLst/>
                <a:rect l="textAreaLeft" t="textAreaTop" r="textAreaRight" b="textAreaBottom"/>
                <a:pathLst>
                  <a:path w="14013" h="14743">
                    <a:moveTo>
                      <a:pt x="6991" y="1"/>
                    </a:moveTo>
                    <a:cubicBezTo>
                      <a:pt x="3921" y="1"/>
                      <a:pt x="1307" y="2280"/>
                      <a:pt x="365" y="5441"/>
                    </a:cubicBezTo>
                    <a:cubicBezTo>
                      <a:pt x="304" y="5654"/>
                      <a:pt x="244" y="5867"/>
                      <a:pt x="213" y="6080"/>
                    </a:cubicBezTo>
                    <a:cubicBezTo>
                      <a:pt x="152" y="6262"/>
                      <a:pt x="122" y="6444"/>
                      <a:pt x="92" y="6627"/>
                    </a:cubicBezTo>
                    <a:cubicBezTo>
                      <a:pt x="31" y="7022"/>
                      <a:pt x="0" y="7478"/>
                      <a:pt x="0" y="7903"/>
                    </a:cubicBezTo>
                    <a:cubicBezTo>
                      <a:pt x="0" y="7934"/>
                      <a:pt x="0" y="7964"/>
                      <a:pt x="0" y="8025"/>
                    </a:cubicBezTo>
                    <a:cubicBezTo>
                      <a:pt x="0" y="8116"/>
                      <a:pt x="0" y="8238"/>
                      <a:pt x="0" y="8329"/>
                    </a:cubicBezTo>
                    <a:cubicBezTo>
                      <a:pt x="31" y="9150"/>
                      <a:pt x="152" y="9910"/>
                      <a:pt x="396" y="10639"/>
                    </a:cubicBezTo>
                    <a:cubicBezTo>
                      <a:pt x="426" y="10791"/>
                      <a:pt x="487" y="10943"/>
                      <a:pt x="548" y="11095"/>
                    </a:cubicBezTo>
                    <a:cubicBezTo>
                      <a:pt x="912" y="12128"/>
                      <a:pt x="1459" y="13040"/>
                      <a:pt x="2159" y="13800"/>
                    </a:cubicBezTo>
                    <a:cubicBezTo>
                      <a:pt x="2493" y="14135"/>
                      <a:pt x="2827" y="14469"/>
                      <a:pt x="3222" y="14742"/>
                    </a:cubicBezTo>
                    <a:cubicBezTo>
                      <a:pt x="3344" y="14682"/>
                      <a:pt x="3466" y="14621"/>
                      <a:pt x="3587" y="14560"/>
                    </a:cubicBezTo>
                    <a:cubicBezTo>
                      <a:pt x="4134" y="14226"/>
                      <a:pt x="4742" y="13891"/>
                      <a:pt x="5350" y="13557"/>
                    </a:cubicBezTo>
                    <a:cubicBezTo>
                      <a:pt x="5380" y="13527"/>
                      <a:pt x="5441" y="13496"/>
                      <a:pt x="5472" y="13466"/>
                    </a:cubicBezTo>
                    <a:cubicBezTo>
                      <a:pt x="6475" y="12919"/>
                      <a:pt x="7539" y="12311"/>
                      <a:pt x="8572" y="11733"/>
                    </a:cubicBezTo>
                    <a:cubicBezTo>
                      <a:pt x="8967" y="11490"/>
                      <a:pt x="9393" y="11247"/>
                      <a:pt x="9788" y="11034"/>
                    </a:cubicBezTo>
                    <a:cubicBezTo>
                      <a:pt x="9970" y="10913"/>
                      <a:pt x="10153" y="10821"/>
                      <a:pt x="10335" y="10700"/>
                    </a:cubicBezTo>
                    <a:cubicBezTo>
                      <a:pt x="10882" y="10396"/>
                      <a:pt x="11399" y="10092"/>
                      <a:pt x="11885" y="9818"/>
                    </a:cubicBezTo>
                    <a:cubicBezTo>
                      <a:pt x="12037" y="9727"/>
                      <a:pt x="12189" y="9636"/>
                      <a:pt x="12341" y="9545"/>
                    </a:cubicBezTo>
                    <a:cubicBezTo>
                      <a:pt x="12797" y="9302"/>
                      <a:pt x="13223" y="9028"/>
                      <a:pt x="13648" y="8785"/>
                    </a:cubicBezTo>
                    <a:cubicBezTo>
                      <a:pt x="13770" y="8724"/>
                      <a:pt x="13891" y="8663"/>
                      <a:pt x="13982" y="8572"/>
                    </a:cubicBezTo>
                    <a:cubicBezTo>
                      <a:pt x="14013" y="8390"/>
                      <a:pt x="14013" y="8207"/>
                      <a:pt x="14013" y="8025"/>
                    </a:cubicBezTo>
                    <a:cubicBezTo>
                      <a:pt x="14013" y="7843"/>
                      <a:pt x="14013" y="7691"/>
                      <a:pt x="14013" y="7539"/>
                    </a:cubicBezTo>
                    <a:cubicBezTo>
                      <a:pt x="13770" y="3344"/>
                      <a:pt x="10730" y="1"/>
                      <a:pt x="6991" y="1"/>
                    </a:cubicBezTo>
                    <a:close/>
                  </a:path>
                </a:pathLst>
              </a:custGeom>
              <a:solidFill>
                <a:srgbClr val="e8b15a"/>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16" name="Google Shape;1044;p45"/>
              <p:cNvSpPr/>
              <p:nvPr/>
            </p:nvSpPr>
            <p:spPr>
              <a:xfrm>
                <a:off x="2765880" y="3148920"/>
                <a:ext cx="279000" cy="310680"/>
              </a:xfrm>
              <a:custGeom>
                <a:avLst/>
                <a:gdLst>
                  <a:gd name="textAreaLeft" fmla="*/ 0 w 279000"/>
                  <a:gd name="textAreaRight" fmla="*/ 280080 w 279000"/>
                  <a:gd name="textAreaTop" fmla="*/ 0 h 310680"/>
                  <a:gd name="textAreaBottom" fmla="*/ 311760 h 310680"/>
                </a:gdLst>
                <a:ahLst/>
                <a:rect l="textAreaLeft" t="textAreaTop" r="textAreaRight" b="textAreaBottom"/>
                <a:pathLst>
                  <a:path w="10245" h="11399">
                    <a:moveTo>
                      <a:pt x="5107" y="1"/>
                    </a:moveTo>
                    <a:cubicBezTo>
                      <a:pt x="4925" y="1"/>
                      <a:pt x="4712" y="1"/>
                      <a:pt x="4530" y="31"/>
                    </a:cubicBezTo>
                    <a:cubicBezTo>
                      <a:pt x="2737" y="274"/>
                      <a:pt x="1247" y="1520"/>
                      <a:pt x="518" y="3283"/>
                    </a:cubicBezTo>
                    <a:cubicBezTo>
                      <a:pt x="426" y="3496"/>
                      <a:pt x="335" y="3709"/>
                      <a:pt x="275" y="3922"/>
                    </a:cubicBezTo>
                    <a:cubicBezTo>
                      <a:pt x="214" y="4104"/>
                      <a:pt x="183" y="4286"/>
                      <a:pt x="123" y="4469"/>
                    </a:cubicBezTo>
                    <a:cubicBezTo>
                      <a:pt x="62" y="4864"/>
                      <a:pt x="1" y="5289"/>
                      <a:pt x="1" y="5745"/>
                    </a:cubicBezTo>
                    <a:cubicBezTo>
                      <a:pt x="1" y="5776"/>
                      <a:pt x="1" y="5806"/>
                      <a:pt x="1" y="5867"/>
                    </a:cubicBezTo>
                    <a:cubicBezTo>
                      <a:pt x="1" y="5958"/>
                      <a:pt x="1" y="6080"/>
                      <a:pt x="1" y="6171"/>
                    </a:cubicBezTo>
                    <a:cubicBezTo>
                      <a:pt x="1" y="6262"/>
                      <a:pt x="1" y="6353"/>
                      <a:pt x="1" y="6414"/>
                    </a:cubicBezTo>
                    <a:cubicBezTo>
                      <a:pt x="31" y="6475"/>
                      <a:pt x="31" y="6566"/>
                      <a:pt x="31" y="6627"/>
                    </a:cubicBezTo>
                    <a:cubicBezTo>
                      <a:pt x="31" y="6718"/>
                      <a:pt x="62" y="6779"/>
                      <a:pt x="62" y="6870"/>
                    </a:cubicBezTo>
                    <a:cubicBezTo>
                      <a:pt x="62" y="6931"/>
                      <a:pt x="92" y="6992"/>
                      <a:pt x="92" y="7052"/>
                    </a:cubicBezTo>
                    <a:cubicBezTo>
                      <a:pt x="92" y="7113"/>
                      <a:pt x="123" y="7174"/>
                      <a:pt x="123" y="7204"/>
                    </a:cubicBezTo>
                    <a:cubicBezTo>
                      <a:pt x="153" y="7296"/>
                      <a:pt x="153" y="7356"/>
                      <a:pt x="183" y="7448"/>
                    </a:cubicBezTo>
                    <a:cubicBezTo>
                      <a:pt x="244" y="7752"/>
                      <a:pt x="366" y="8086"/>
                      <a:pt x="487" y="8390"/>
                    </a:cubicBezTo>
                    <a:cubicBezTo>
                      <a:pt x="487" y="8420"/>
                      <a:pt x="518" y="8451"/>
                      <a:pt x="518" y="8481"/>
                    </a:cubicBezTo>
                    <a:cubicBezTo>
                      <a:pt x="548" y="8511"/>
                      <a:pt x="548" y="8542"/>
                      <a:pt x="578" y="8572"/>
                    </a:cubicBezTo>
                    <a:cubicBezTo>
                      <a:pt x="609" y="8663"/>
                      <a:pt x="670" y="8785"/>
                      <a:pt x="730" y="8907"/>
                    </a:cubicBezTo>
                    <a:cubicBezTo>
                      <a:pt x="730" y="8907"/>
                      <a:pt x="761" y="8937"/>
                      <a:pt x="761" y="8937"/>
                    </a:cubicBezTo>
                    <a:cubicBezTo>
                      <a:pt x="791" y="8967"/>
                      <a:pt x="791" y="9028"/>
                      <a:pt x="822" y="9059"/>
                    </a:cubicBezTo>
                    <a:cubicBezTo>
                      <a:pt x="882" y="9150"/>
                      <a:pt x="913" y="9211"/>
                      <a:pt x="974" y="9271"/>
                    </a:cubicBezTo>
                    <a:cubicBezTo>
                      <a:pt x="1004" y="9332"/>
                      <a:pt x="1004" y="9362"/>
                      <a:pt x="1034" y="9423"/>
                    </a:cubicBezTo>
                    <a:cubicBezTo>
                      <a:pt x="1186" y="9606"/>
                      <a:pt x="1308" y="9788"/>
                      <a:pt x="1490" y="9970"/>
                    </a:cubicBezTo>
                    <a:cubicBezTo>
                      <a:pt x="1582" y="10092"/>
                      <a:pt x="1673" y="10183"/>
                      <a:pt x="1764" y="10274"/>
                    </a:cubicBezTo>
                    <a:cubicBezTo>
                      <a:pt x="1825" y="10335"/>
                      <a:pt x="1855" y="10396"/>
                      <a:pt x="1916" y="10426"/>
                    </a:cubicBezTo>
                    <a:cubicBezTo>
                      <a:pt x="1946" y="10457"/>
                      <a:pt x="1977" y="10487"/>
                      <a:pt x="2007" y="10518"/>
                    </a:cubicBezTo>
                    <a:cubicBezTo>
                      <a:pt x="2037" y="10548"/>
                      <a:pt x="2068" y="10578"/>
                      <a:pt x="2129" y="10609"/>
                    </a:cubicBezTo>
                    <a:cubicBezTo>
                      <a:pt x="2129" y="10609"/>
                      <a:pt x="2129" y="10609"/>
                      <a:pt x="2159" y="10639"/>
                    </a:cubicBezTo>
                    <a:cubicBezTo>
                      <a:pt x="2189" y="10669"/>
                      <a:pt x="2250" y="10730"/>
                      <a:pt x="2311" y="10761"/>
                    </a:cubicBezTo>
                    <a:cubicBezTo>
                      <a:pt x="2585" y="10943"/>
                      <a:pt x="2858" y="11125"/>
                      <a:pt x="3132" y="11247"/>
                    </a:cubicBezTo>
                    <a:cubicBezTo>
                      <a:pt x="3132" y="11247"/>
                      <a:pt x="3132" y="11277"/>
                      <a:pt x="3162" y="11277"/>
                    </a:cubicBezTo>
                    <a:cubicBezTo>
                      <a:pt x="3223" y="11308"/>
                      <a:pt x="3284" y="11338"/>
                      <a:pt x="3344" y="11369"/>
                    </a:cubicBezTo>
                    <a:lnTo>
                      <a:pt x="3405" y="11369"/>
                    </a:lnTo>
                    <a:cubicBezTo>
                      <a:pt x="3405" y="11369"/>
                      <a:pt x="3436" y="11399"/>
                      <a:pt x="3466" y="11399"/>
                    </a:cubicBezTo>
                    <a:cubicBezTo>
                      <a:pt x="3496" y="11369"/>
                      <a:pt x="3557" y="11338"/>
                      <a:pt x="3588" y="11308"/>
                    </a:cubicBezTo>
                    <a:cubicBezTo>
                      <a:pt x="4591" y="10761"/>
                      <a:pt x="5655" y="10153"/>
                      <a:pt x="6688" y="9575"/>
                    </a:cubicBezTo>
                    <a:cubicBezTo>
                      <a:pt x="7083" y="9332"/>
                      <a:pt x="7509" y="9089"/>
                      <a:pt x="7904" y="8876"/>
                    </a:cubicBezTo>
                    <a:cubicBezTo>
                      <a:pt x="8086" y="8755"/>
                      <a:pt x="8269" y="8663"/>
                      <a:pt x="8451" y="8542"/>
                    </a:cubicBezTo>
                    <a:cubicBezTo>
                      <a:pt x="8998" y="8238"/>
                      <a:pt x="9515" y="7934"/>
                      <a:pt x="10001" y="7660"/>
                    </a:cubicBezTo>
                    <a:cubicBezTo>
                      <a:pt x="10123" y="7204"/>
                      <a:pt x="10214" y="6748"/>
                      <a:pt x="10244" y="6262"/>
                    </a:cubicBezTo>
                    <a:cubicBezTo>
                      <a:pt x="10244" y="6110"/>
                      <a:pt x="10244" y="5989"/>
                      <a:pt x="10244" y="5867"/>
                    </a:cubicBezTo>
                    <a:cubicBezTo>
                      <a:pt x="10244" y="4469"/>
                      <a:pt x="9849" y="3223"/>
                      <a:pt x="9150" y="2220"/>
                    </a:cubicBezTo>
                    <a:cubicBezTo>
                      <a:pt x="8208" y="852"/>
                      <a:pt x="6749" y="1"/>
                      <a:pt x="5107" y="1"/>
                    </a:cubicBezTo>
                    <a:close/>
                  </a:path>
                </a:pathLst>
              </a:custGeom>
              <a:solidFill>
                <a:srgbClr val="d7a350"/>
              </a:solidFill>
              <a:ln w="0">
                <a:noFill/>
              </a:ln>
            </p:spPr>
            <p:style>
              <a:lnRef idx="0"/>
              <a:fillRef idx="0"/>
              <a:effectRef idx="0"/>
              <a:fontRef idx="minor"/>
            </p:style>
            <p:txBody>
              <a:bodyPr lIns="90000" rIns="90000" tIns="311760" bIns="3117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17" name="Google Shape;1045;p45"/>
              <p:cNvSpPr/>
              <p:nvPr/>
            </p:nvSpPr>
            <p:spPr>
              <a:xfrm>
                <a:off x="2765880" y="3149640"/>
                <a:ext cx="245880" cy="309960"/>
              </a:xfrm>
              <a:custGeom>
                <a:avLst/>
                <a:gdLst>
                  <a:gd name="textAreaLeft" fmla="*/ 0 w 245880"/>
                  <a:gd name="textAreaRight" fmla="*/ 246960 w 245880"/>
                  <a:gd name="textAreaTop" fmla="*/ 0 h 309960"/>
                  <a:gd name="textAreaBottom" fmla="*/ 311040 h 309960"/>
                </a:gdLst>
                <a:ahLst/>
                <a:rect l="textAreaLeft" t="textAreaTop" r="textAreaRight" b="textAreaBottom"/>
                <a:pathLst>
                  <a:path w="9029" h="11368">
                    <a:moveTo>
                      <a:pt x="4500" y="0"/>
                    </a:moveTo>
                    <a:cubicBezTo>
                      <a:pt x="2737" y="243"/>
                      <a:pt x="1247" y="1489"/>
                      <a:pt x="518" y="3252"/>
                    </a:cubicBezTo>
                    <a:cubicBezTo>
                      <a:pt x="426" y="3465"/>
                      <a:pt x="335" y="3678"/>
                      <a:pt x="275" y="3891"/>
                    </a:cubicBezTo>
                    <a:cubicBezTo>
                      <a:pt x="214" y="4073"/>
                      <a:pt x="183" y="4255"/>
                      <a:pt x="123" y="4438"/>
                    </a:cubicBezTo>
                    <a:cubicBezTo>
                      <a:pt x="31" y="4833"/>
                      <a:pt x="1" y="5258"/>
                      <a:pt x="1" y="5714"/>
                    </a:cubicBezTo>
                    <a:cubicBezTo>
                      <a:pt x="1" y="5745"/>
                      <a:pt x="1" y="5775"/>
                      <a:pt x="1" y="5836"/>
                    </a:cubicBezTo>
                    <a:cubicBezTo>
                      <a:pt x="1" y="5927"/>
                      <a:pt x="1" y="6049"/>
                      <a:pt x="1" y="6140"/>
                    </a:cubicBezTo>
                    <a:cubicBezTo>
                      <a:pt x="1" y="6231"/>
                      <a:pt x="1" y="6322"/>
                      <a:pt x="1" y="6383"/>
                    </a:cubicBezTo>
                    <a:cubicBezTo>
                      <a:pt x="31" y="6444"/>
                      <a:pt x="31" y="6535"/>
                      <a:pt x="31" y="6596"/>
                    </a:cubicBezTo>
                    <a:cubicBezTo>
                      <a:pt x="31" y="6687"/>
                      <a:pt x="62" y="6748"/>
                      <a:pt x="62" y="6839"/>
                    </a:cubicBezTo>
                    <a:cubicBezTo>
                      <a:pt x="62" y="6900"/>
                      <a:pt x="92" y="6961"/>
                      <a:pt x="92" y="7021"/>
                    </a:cubicBezTo>
                    <a:cubicBezTo>
                      <a:pt x="92" y="7082"/>
                      <a:pt x="123" y="7143"/>
                      <a:pt x="123" y="7173"/>
                    </a:cubicBezTo>
                    <a:cubicBezTo>
                      <a:pt x="153" y="7265"/>
                      <a:pt x="153" y="7325"/>
                      <a:pt x="183" y="7417"/>
                    </a:cubicBezTo>
                    <a:cubicBezTo>
                      <a:pt x="244" y="7721"/>
                      <a:pt x="366" y="8055"/>
                      <a:pt x="487" y="8359"/>
                    </a:cubicBezTo>
                    <a:cubicBezTo>
                      <a:pt x="487" y="8389"/>
                      <a:pt x="518" y="8420"/>
                      <a:pt x="518" y="8450"/>
                    </a:cubicBezTo>
                    <a:cubicBezTo>
                      <a:pt x="548" y="8480"/>
                      <a:pt x="548" y="8511"/>
                      <a:pt x="578" y="8541"/>
                    </a:cubicBezTo>
                    <a:cubicBezTo>
                      <a:pt x="609" y="8632"/>
                      <a:pt x="670" y="8754"/>
                      <a:pt x="730" y="8876"/>
                    </a:cubicBezTo>
                    <a:cubicBezTo>
                      <a:pt x="730" y="8876"/>
                      <a:pt x="761" y="8906"/>
                      <a:pt x="761" y="8906"/>
                    </a:cubicBezTo>
                    <a:cubicBezTo>
                      <a:pt x="791" y="8936"/>
                      <a:pt x="791" y="8997"/>
                      <a:pt x="822" y="9028"/>
                    </a:cubicBezTo>
                    <a:cubicBezTo>
                      <a:pt x="882" y="9119"/>
                      <a:pt x="913" y="9180"/>
                      <a:pt x="974" y="9240"/>
                    </a:cubicBezTo>
                    <a:cubicBezTo>
                      <a:pt x="974" y="9301"/>
                      <a:pt x="1004" y="9331"/>
                      <a:pt x="1034" y="9392"/>
                    </a:cubicBezTo>
                    <a:cubicBezTo>
                      <a:pt x="1186" y="9575"/>
                      <a:pt x="1308" y="9757"/>
                      <a:pt x="1460" y="9939"/>
                    </a:cubicBezTo>
                    <a:cubicBezTo>
                      <a:pt x="1582" y="10061"/>
                      <a:pt x="1673" y="10152"/>
                      <a:pt x="1764" y="10243"/>
                    </a:cubicBezTo>
                    <a:cubicBezTo>
                      <a:pt x="1825" y="10304"/>
                      <a:pt x="1855" y="10365"/>
                      <a:pt x="1916" y="10395"/>
                    </a:cubicBezTo>
                    <a:cubicBezTo>
                      <a:pt x="1946" y="10426"/>
                      <a:pt x="1977" y="10456"/>
                      <a:pt x="2007" y="10487"/>
                    </a:cubicBezTo>
                    <a:cubicBezTo>
                      <a:pt x="2037" y="10517"/>
                      <a:pt x="2068" y="10547"/>
                      <a:pt x="2129" y="10578"/>
                    </a:cubicBezTo>
                    <a:cubicBezTo>
                      <a:pt x="2129" y="10578"/>
                      <a:pt x="2129" y="10578"/>
                      <a:pt x="2159" y="10608"/>
                    </a:cubicBezTo>
                    <a:cubicBezTo>
                      <a:pt x="2189" y="10638"/>
                      <a:pt x="2250" y="10699"/>
                      <a:pt x="2311" y="10730"/>
                    </a:cubicBezTo>
                    <a:cubicBezTo>
                      <a:pt x="2585" y="10912"/>
                      <a:pt x="2858" y="11094"/>
                      <a:pt x="3132" y="11216"/>
                    </a:cubicBezTo>
                    <a:cubicBezTo>
                      <a:pt x="3132" y="11216"/>
                      <a:pt x="3132" y="11216"/>
                      <a:pt x="3162" y="11246"/>
                    </a:cubicBezTo>
                    <a:cubicBezTo>
                      <a:pt x="3223" y="11277"/>
                      <a:pt x="3284" y="11307"/>
                      <a:pt x="3344" y="11338"/>
                    </a:cubicBezTo>
                    <a:lnTo>
                      <a:pt x="3405" y="11338"/>
                    </a:lnTo>
                    <a:cubicBezTo>
                      <a:pt x="3405" y="11338"/>
                      <a:pt x="3436" y="11368"/>
                      <a:pt x="3466" y="11368"/>
                    </a:cubicBezTo>
                    <a:cubicBezTo>
                      <a:pt x="3496" y="11338"/>
                      <a:pt x="3557" y="11307"/>
                      <a:pt x="3588" y="11277"/>
                    </a:cubicBezTo>
                    <a:cubicBezTo>
                      <a:pt x="4591" y="10730"/>
                      <a:pt x="5655" y="10122"/>
                      <a:pt x="6688" y="9544"/>
                    </a:cubicBezTo>
                    <a:cubicBezTo>
                      <a:pt x="7083" y="9301"/>
                      <a:pt x="7509" y="9058"/>
                      <a:pt x="7904" y="8845"/>
                    </a:cubicBezTo>
                    <a:cubicBezTo>
                      <a:pt x="8086" y="8724"/>
                      <a:pt x="8269" y="8632"/>
                      <a:pt x="8451" y="8511"/>
                    </a:cubicBezTo>
                    <a:cubicBezTo>
                      <a:pt x="8694" y="8024"/>
                      <a:pt x="8876" y="7447"/>
                      <a:pt x="8968" y="6869"/>
                    </a:cubicBezTo>
                    <a:cubicBezTo>
                      <a:pt x="8998" y="6535"/>
                      <a:pt x="9028" y="6170"/>
                      <a:pt x="9028" y="5836"/>
                    </a:cubicBezTo>
                    <a:cubicBezTo>
                      <a:pt x="9028" y="5441"/>
                      <a:pt x="8998" y="5076"/>
                      <a:pt x="8937" y="4742"/>
                    </a:cubicBezTo>
                    <a:cubicBezTo>
                      <a:pt x="8542" y="2249"/>
                      <a:pt x="6749" y="304"/>
                      <a:pt x="4500" y="0"/>
                    </a:cubicBezTo>
                    <a:close/>
                  </a:path>
                </a:pathLst>
              </a:custGeom>
              <a:solidFill>
                <a:schemeClr val="dk2"/>
              </a:solidFill>
              <a:ln w="0">
                <a:noFill/>
              </a:ln>
            </p:spPr>
            <p:style>
              <a:lnRef idx="0"/>
              <a:fillRef idx="0"/>
              <a:effectRef idx="0"/>
              <a:fontRef idx="minor"/>
            </p:style>
            <p:txBody>
              <a:bodyPr lIns="90000" rIns="90000" tIns="311040" bIns="3110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18" name="Google Shape;1046;p45"/>
              <p:cNvSpPr/>
              <p:nvPr/>
            </p:nvSpPr>
            <p:spPr>
              <a:xfrm>
                <a:off x="2843280" y="3188160"/>
                <a:ext cx="123840" cy="241560"/>
              </a:xfrm>
              <a:custGeom>
                <a:avLst/>
                <a:gdLst>
                  <a:gd name="textAreaLeft" fmla="*/ 0 w 123840"/>
                  <a:gd name="textAreaRight" fmla="*/ 124920 w 123840"/>
                  <a:gd name="textAreaTop" fmla="*/ 0 h 241560"/>
                  <a:gd name="textAreaBottom" fmla="*/ 242640 h 241560"/>
                </a:gdLst>
                <a:ahLst/>
                <a:rect l="textAreaLeft" t="textAreaTop" r="textAreaRight" b="textAreaBottom"/>
                <a:pathLst>
                  <a:path w="4561" h="8876">
                    <a:moveTo>
                      <a:pt x="2159" y="2006"/>
                    </a:moveTo>
                    <a:lnTo>
                      <a:pt x="2159" y="3435"/>
                    </a:lnTo>
                    <a:cubicBezTo>
                      <a:pt x="2098" y="3405"/>
                      <a:pt x="2037" y="3374"/>
                      <a:pt x="2007" y="3313"/>
                    </a:cubicBezTo>
                    <a:cubicBezTo>
                      <a:pt x="1885" y="3222"/>
                      <a:pt x="1824" y="3131"/>
                      <a:pt x="1764" y="3040"/>
                    </a:cubicBezTo>
                    <a:cubicBezTo>
                      <a:pt x="1703" y="2918"/>
                      <a:pt x="1703" y="2827"/>
                      <a:pt x="1703" y="2736"/>
                    </a:cubicBezTo>
                    <a:cubicBezTo>
                      <a:pt x="1703" y="2645"/>
                      <a:pt x="1703" y="2584"/>
                      <a:pt x="1703" y="2493"/>
                    </a:cubicBezTo>
                    <a:cubicBezTo>
                      <a:pt x="1764" y="2310"/>
                      <a:pt x="1855" y="2189"/>
                      <a:pt x="2007" y="2098"/>
                    </a:cubicBezTo>
                    <a:cubicBezTo>
                      <a:pt x="2037" y="2067"/>
                      <a:pt x="2098" y="2037"/>
                      <a:pt x="2159" y="2006"/>
                    </a:cubicBezTo>
                    <a:close/>
                    <a:moveTo>
                      <a:pt x="2554" y="5259"/>
                    </a:moveTo>
                    <a:cubicBezTo>
                      <a:pt x="2676" y="5350"/>
                      <a:pt x="2797" y="5441"/>
                      <a:pt x="2888" y="5532"/>
                    </a:cubicBezTo>
                    <a:cubicBezTo>
                      <a:pt x="3071" y="5715"/>
                      <a:pt x="3162" y="5897"/>
                      <a:pt x="3162" y="6110"/>
                    </a:cubicBezTo>
                    <a:cubicBezTo>
                      <a:pt x="3162" y="6323"/>
                      <a:pt x="3101" y="6505"/>
                      <a:pt x="2980" y="6626"/>
                    </a:cubicBezTo>
                    <a:cubicBezTo>
                      <a:pt x="2888" y="6748"/>
                      <a:pt x="2736" y="6839"/>
                      <a:pt x="2554" y="6900"/>
                    </a:cubicBezTo>
                    <a:lnTo>
                      <a:pt x="2554" y="5259"/>
                    </a:lnTo>
                    <a:close/>
                    <a:moveTo>
                      <a:pt x="2159" y="0"/>
                    </a:moveTo>
                    <a:lnTo>
                      <a:pt x="2159" y="669"/>
                    </a:lnTo>
                    <a:cubicBezTo>
                      <a:pt x="1612" y="730"/>
                      <a:pt x="1156" y="973"/>
                      <a:pt x="852" y="1368"/>
                    </a:cubicBezTo>
                    <a:cubicBezTo>
                      <a:pt x="700" y="1520"/>
                      <a:pt x="609" y="1672"/>
                      <a:pt x="548" y="1854"/>
                    </a:cubicBezTo>
                    <a:cubicBezTo>
                      <a:pt x="457" y="2067"/>
                      <a:pt x="396" y="2280"/>
                      <a:pt x="366" y="2493"/>
                    </a:cubicBezTo>
                    <a:cubicBezTo>
                      <a:pt x="366" y="2614"/>
                      <a:pt x="366" y="2736"/>
                      <a:pt x="366" y="2827"/>
                    </a:cubicBezTo>
                    <a:cubicBezTo>
                      <a:pt x="366" y="2888"/>
                      <a:pt x="366" y="2979"/>
                      <a:pt x="366" y="3040"/>
                    </a:cubicBezTo>
                    <a:cubicBezTo>
                      <a:pt x="396" y="3465"/>
                      <a:pt x="517" y="3830"/>
                      <a:pt x="730" y="4104"/>
                    </a:cubicBezTo>
                    <a:cubicBezTo>
                      <a:pt x="791" y="4195"/>
                      <a:pt x="852" y="4256"/>
                      <a:pt x="943" y="4316"/>
                    </a:cubicBezTo>
                    <a:cubicBezTo>
                      <a:pt x="1095" y="4468"/>
                      <a:pt x="1277" y="4620"/>
                      <a:pt x="1490" y="4742"/>
                    </a:cubicBezTo>
                    <a:cubicBezTo>
                      <a:pt x="1581" y="4803"/>
                      <a:pt x="1703" y="4864"/>
                      <a:pt x="1794" y="4894"/>
                    </a:cubicBezTo>
                    <a:lnTo>
                      <a:pt x="1794" y="6900"/>
                    </a:lnTo>
                    <a:cubicBezTo>
                      <a:pt x="1733" y="6900"/>
                      <a:pt x="1642" y="6870"/>
                      <a:pt x="1581" y="6839"/>
                    </a:cubicBezTo>
                    <a:cubicBezTo>
                      <a:pt x="1460" y="6809"/>
                      <a:pt x="1308" y="6748"/>
                      <a:pt x="1156" y="6687"/>
                    </a:cubicBezTo>
                    <a:cubicBezTo>
                      <a:pt x="943" y="6566"/>
                      <a:pt x="761" y="6444"/>
                      <a:pt x="578" y="6292"/>
                    </a:cubicBezTo>
                    <a:lnTo>
                      <a:pt x="214" y="7052"/>
                    </a:lnTo>
                    <a:lnTo>
                      <a:pt x="1" y="7447"/>
                    </a:lnTo>
                    <a:cubicBezTo>
                      <a:pt x="31" y="7478"/>
                      <a:pt x="62" y="7478"/>
                      <a:pt x="92" y="7508"/>
                    </a:cubicBezTo>
                    <a:cubicBezTo>
                      <a:pt x="457" y="7782"/>
                      <a:pt x="821" y="7994"/>
                      <a:pt x="1247" y="8116"/>
                    </a:cubicBezTo>
                    <a:cubicBezTo>
                      <a:pt x="1429" y="8146"/>
                      <a:pt x="1612" y="8207"/>
                      <a:pt x="1794" y="8207"/>
                    </a:cubicBezTo>
                    <a:lnTo>
                      <a:pt x="1794" y="8876"/>
                    </a:lnTo>
                    <a:lnTo>
                      <a:pt x="2554" y="8876"/>
                    </a:lnTo>
                    <a:lnTo>
                      <a:pt x="2554" y="8237"/>
                    </a:lnTo>
                    <a:lnTo>
                      <a:pt x="2645" y="8237"/>
                    </a:lnTo>
                    <a:cubicBezTo>
                      <a:pt x="3010" y="8177"/>
                      <a:pt x="3344" y="8055"/>
                      <a:pt x="3618" y="7873"/>
                    </a:cubicBezTo>
                    <a:cubicBezTo>
                      <a:pt x="3709" y="7812"/>
                      <a:pt x="3770" y="7751"/>
                      <a:pt x="3861" y="7690"/>
                    </a:cubicBezTo>
                    <a:cubicBezTo>
                      <a:pt x="4043" y="7508"/>
                      <a:pt x="4165" y="7326"/>
                      <a:pt x="4287" y="7113"/>
                    </a:cubicBezTo>
                    <a:cubicBezTo>
                      <a:pt x="4347" y="6991"/>
                      <a:pt x="4378" y="6870"/>
                      <a:pt x="4439" y="6748"/>
                    </a:cubicBezTo>
                    <a:cubicBezTo>
                      <a:pt x="4469" y="6626"/>
                      <a:pt x="4499" y="6474"/>
                      <a:pt x="4499" y="6353"/>
                    </a:cubicBezTo>
                    <a:cubicBezTo>
                      <a:pt x="4499" y="6262"/>
                      <a:pt x="4499" y="6171"/>
                      <a:pt x="4499" y="6110"/>
                    </a:cubicBezTo>
                    <a:cubicBezTo>
                      <a:pt x="4499" y="5654"/>
                      <a:pt x="4439" y="5289"/>
                      <a:pt x="4287" y="4985"/>
                    </a:cubicBezTo>
                    <a:cubicBezTo>
                      <a:pt x="4135" y="4712"/>
                      <a:pt x="3952" y="4468"/>
                      <a:pt x="3739" y="4316"/>
                    </a:cubicBezTo>
                    <a:cubicBezTo>
                      <a:pt x="3679" y="4256"/>
                      <a:pt x="3618" y="4225"/>
                      <a:pt x="3557" y="4195"/>
                    </a:cubicBezTo>
                    <a:cubicBezTo>
                      <a:pt x="3375" y="4073"/>
                      <a:pt x="3192" y="3952"/>
                      <a:pt x="2949" y="3860"/>
                    </a:cubicBezTo>
                    <a:lnTo>
                      <a:pt x="2919" y="3830"/>
                    </a:lnTo>
                    <a:lnTo>
                      <a:pt x="2919" y="1976"/>
                    </a:lnTo>
                    <a:cubicBezTo>
                      <a:pt x="3192" y="2037"/>
                      <a:pt x="3527" y="2158"/>
                      <a:pt x="3891" y="2371"/>
                    </a:cubicBezTo>
                    <a:cubicBezTo>
                      <a:pt x="3952" y="2401"/>
                      <a:pt x="4013" y="2462"/>
                      <a:pt x="4074" y="2493"/>
                    </a:cubicBezTo>
                    <a:lnTo>
                      <a:pt x="4560" y="1368"/>
                    </a:lnTo>
                    <a:cubicBezTo>
                      <a:pt x="4317" y="1155"/>
                      <a:pt x="4074" y="1003"/>
                      <a:pt x="3800" y="882"/>
                    </a:cubicBezTo>
                    <a:lnTo>
                      <a:pt x="3770" y="882"/>
                    </a:lnTo>
                    <a:cubicBezTo>
                      <a:pt x="3527" y="760"/>
                      <a:pt x="3223" y="699"/>
                      <a:pt x="2919" y="669"/>
                    </a:cubicBezTo>
                    <a:lnTo>
                      <a:pt x="2919" y="0"/>
                    </a:lnTo>
                    <a:close/>
                  </a:path>
                </a:pathLst>
              </a:custGeom>
              <a:solidFill>
                <a:srgbClr val="d7a350"/>
              </a:solidFill>
              <a:ln w="0">
                <a:noFill/>
              </a:ln>
            </p:spPr>
            <p:style>
              <a:lnRef idx="0"/>
              <a:fillRef idx="0"/>
              <a:effectRef idx="0"/>
              <a:fontRef idx="minor"/>
            </p:style>
            <p:txBody>
              <a:bodyPr lIns="90000" rIns="90000" tIns="242640" bIns="2426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19" name="Google Shape;1047;p45"/>
              <p:cNvSpPr/>
              <p:nvPr/>
            </p:nvSpPr>
            <p:spPr>
              <a:xfrm>
                <a:off x="2680200" y="3245400"/>
                <a:ext cx="833760" cy="1042920"/>
              </a:xfrm>
              <a:custGeom>
                <a:avLst/>
                <a:gdLst>
                  <a:gd name="textAreaLeft" fmla="*/ 0 w 833760"/>
                  <a:gd name="textAreaRight" fmla="*/ 834840 w 833760"/>
                  <a:gd name="textAreaTop" fmla="*/ 0 h 1042920"/>
                  <a:gd name="textAreaBottom" fmla="*/ 1044000 h 1042920"/>
                </a:gdLst>
                <a:ahLst/>
                <a:rect l="textAreaLeft" t="textAreaTop" r="textAreaRight" b="textAreaBottom"/>
                <a:pathLst>
                  <a:path w="30518" h="38170">
                    <a:moveTo>
                      <a:pt x="20396" y="1"/>
                    </a:moveTo>
                    <a:cubicBezTo>
                      <a:pt x="20396" y="61"/>
                      <a:pt x="20365" y="426"/>
                      <a:pt x="20061" y="973"/>
                    </a:cubicBezTo>
                    <a:cubicBezTo>
                      <a:pt x="19727" y="1581"/>
                      <a:pt x="19058" y="2371"/>
                      <a:pt x="17690" y="3222"/>
                    </a:cubicBezTo>
                    <a:cubicBezTo>
                      <a:pt x="14924" y="4925"/>
                      <a:pt x="1246" y="12220"/>
                      <a:pt x="1246" y="12220"/>
                    </a:cubicBezTo>
                    <a:cubicBezTo>
                      <a:pt x="0" y="13679"/>
                      <a:pt x="365" y="14986"/>
                      <a:pt x="1733" y="19089"/>
                    </a:cubicBezTo>
                    <a:cubicBezTo>
                      <a:pt x="3070" y="23192"/>
                      <a:pt x="7781" y="35807"/>
                      <a:pt x="9028" y="37539"/>
                    </a:cubicBezTo>
                    <a:cubicBezTo>
                      <a:pt x="9333" y="37971"/>
                      <a:pt x="9787" y="38170"/>
                      <a:pt x="10372" y="38170"/>
                    </a:cubicBezTo>
                    <a:cubicBezTo>
                      <a:pt x="10486" y="38170"/>
                      <a:pt x="10605" y="38162"/>
                      <a:pt x="10730" y="38147"/>
                    </a:cubicBezTo>
                    <a:cubicBezTo>
                      <a:pt x="12493" y="37995"/>
                      <a:pt x="15198" y="36475"/>
                      <a:pt x="18268" y="35168"/>
                    </a:cubicBezTo>
                    <a:cubicBezTo>
                      <a:pt x="22128" y="33557"/>
                      <a:pt x="27660" y="30518"/>
                      <a:pt x="29362" y="28968"/>
                    </a:cubicBezTo>
                    <a:cubicBezTo>
                      <a:pt x="29575" y="28785"/>
                      <a:pt x="29727" y="28603"/>
                      <a:pt x="29818" y="28451"/>
                    </a:cubicBezTo>
                    <a:cubicBezTo>
                      <a:pt x="30517" y="27205"/>
                      <a:pt x="20548" y="396"/>
                      <a:pt x="20396"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20" name="Google Shape;1048;p45"/>
              <p:cNvSpPr/>
              <p:nvPr/>
            </p:nvSpPr>
            <p:spPr>
              <a:xfrm>
                <a:off x="2610360" y="3705480"/>
                <a:ext cx="355680" cy="135000"/>
              </a:xfrm>
              <a:custGeom>
                <a:avLst/>
                <a:gdLst>
                  <a:gd name="textAreaLeft" fmla="*/ 0 w 355680"/>
                  <a:gd name="textAreaRight" fmla="*/ 356760 w 355680"/>
                  <a:gd name="textAreaTop" fmla="*/ 0 h 135000"/>
                  <a:gd name="textAreaBottom" fmla="*/ 136080 h 135000"/>
                </a:gdLst>
                <a:ahLst/>
                <a:rect l="textAreaLeft" t="textAreaTop" r="textAreaRight" b="textAreaBottom"/>
                <a:pathLst>
                  <a:path w="13041" h="4978">
                    <a:moveTo>
                      <a:pt x="12184" y="0"/>
                    </a:moveTo>
                    <a:cubicBezTo>
                      <a:pt x="12134" y="0"/>
                      <a:pt x="12085" y="5"/>
                      <a:pt x="12038" y="15"/>
                    </a:cubicBezTo>
                    <a:cubicBezTo>
                      <a:pt x="11643" y="106"/>
                      <a:pt x="4925" y="3115"/>
                      <a:pt x="4652" y="3145"/>
                    </a:cubicBezTo>
                    <a:cubicBezTo>
                      <a:pt x="4646" y="3147"/>
                      <a:pt x="4639" y="3147"/>
                      <a:pt x="4631" y="3147"/>
                    </a:cubicBezTo>
                    <a:cubicBezTo>
                      <a:pt x="4227" y="3147"/>
                      <a:pt x="578" y="1717"/>
                      <a:pt x="578" y="1717"/>
                    </a:cubicBezTo>
                    <a:lnTo>
                      <a:pt x="1" y="2082"/>
                    </a:lnTo>
                    <a:cubicBezTo>
                      <a:pt x="1" y="2082"/>
                      <a:pt x="3193" y="4756"/>
                      <a:pt x="4591" y="4969"/>
                    </a:cubicBezTo>
                    <a:cubicBezTo>
                      <a:pt x="4626" y="4975"/>
                      <a:pt x="4665" y="4977"/>
                      <a:pt x="4708" y="4977"/>
                    </a:cubicBezTo>
                    <a:cubicBezTo>
                      <a:pt x="6337" y="4977"/>
                      <a:pt x="12919" y="1109"/>
                      <a:pt x="12919" y="1109"/>
                    </a:cubicBezTo>
                    <a:lnTo>
                      <a:pt x="13041" y="288"/>
                    </a:lnTo>
                    <a:cubicBezTo>
                      <a:pt x="13041" y="288"/>
                      <a:pt x="12584" y="0"/>
                      <a:pt x="12184" y="0"/>
                    </a:cubicBezTo>
                    <a:close/>
                  </a:path>
                </a:pathLst>
              </a:custGeom>
              <a:solidFill>
                <a:srgbClr val="4b8e67"/>
              </a:solidFill>
              <a:ln w="0">
                <a:noFill/>
              </a:ln>
            </p:spPr>
            <p:style>
              <a:lnRef idx="0"/>
              <a:fillRef idx="0"/>
              <a:effectRef idx="0"/>
              <a:fontRef idx="minor"/>
            </p:style>
            <p:txBody>
              <a:bodyPr lIns="90000" rIns="90000" tIns="136080" bIns="13608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21" name="Google Shape;1049;p45"/>
              <p:cNvSpPr/>
              <p:nvPr/>
            </p:nvSpPr>
            <p:spPr>
              <a:xfrm>
                <a:off x="2610360" y="3713400"/>
                <a:ext cx="409680" cy="245160"/>
              </a:xfrm>
              <a:custGeom>
                <a:avLst/>
                <a:gdLst>
                  <a:gd name="textAreaLeft" fmla="*/ 0 w 409680"/>
                  <a:gd name="textAreaRight" fmla="*/ 410760 w 409680"/>
                  <a:gd name="textAreaTop" fmla="*/ 0 h 245160"/>
                  <a:gd name="textAreaBottom" fmla="*/ 246240 h 245160"/>
                </a:gdLst>
                <a:ahLst/>
                <a:rect l="textAreaLeft" t="textAreaTop" r="textAreaRight" b="textAreaBottom"/>
                <a:pathLst>
                  <a:path w="15017" h="9000">
                    <a:moveTo>
                      <a:pt x="13033" y="0"/>
                    </a:moveTo>
                    <a:cubicBezTo>
                      <a:pt x="12434" y="0"/>
                      <a:pt x="5469" y="3557"/>
                      <a:pt x="4803" y="3587"/>
                    </a:cubicBezTo>
                    <a:lnTo>
                      <a:pt x="4773" y="3587"/>
                    </a:lnTo>
                    <a:cubicBezTo>
                      <a:pt x="4256" y="3557"/>
                      <a:pt x="123" y="1854"/>
                      <a:pt x="1" y="1794"/>
                    </a:cubicBezTo>
                    <a:lnTo>
                      <a:pt x="1" y="1794"/>
                    </a:lnTo>
                    <a:cubicBezTo>
                      <a:pt x="62" y="1946"/>
                      <a:pt x="1916" y="7204"/>
                      <a:pt x="2098" y="7478"/>
                    </a:cubicBezTo>
                    <a:cubicBezTo>
                      <a:pt x="2247" y="7745"/>
                      <a:pt x="5966" y="8999"/>
                      <a:pt x="6986" y="8999"/>
                    </a:cubicBezTo>
                    <a:cubicBezTo>
                      <a:pt x="7010" y="8999"/>
                      <a:pt x="7032" y="8999"/>
                      <a:pt x="7053" y="8997"/>
                    </a:cubicBezTo>
                    <a:lnTo>
                      <a:pt x="7144" y="8997"/>
                    </a:lnTo>
                    <a:cubicBezTo>
                      <a:pt x="7873" y="8815"/>
                      <a:pt x="15016" y="5684"/>
                      <a:pt x="14956" y="4985"/>
                    </a:cubicBezTo>
                    <a:cubicBezTo>
                      <a:pt x="14925" y="4316"/>
                      <a:pt x="13618" y="0"/>
                      <a:pt x="13041" y="0"/>
                    </a:cubicBezTo>
                    <a:cubicBezTo>
                      <a:pt x="13038" y="0"/>
                      <a:pt x="13036" y="0"/>
                      <a:pt x="13033" y="0"/>
                    </a:cubicBezTo>
                    <a:close/>
                  </a:path>
                </a:pathLst>
              </a:custGeom>
              <a:solidFill>
                <a:srgbClr val="539c71"/>
              </a:solidFill>
              <a:ln w="0">
                <a:noFill/>
              </a:ln>
            </p:spPr>
            <p:style>
              <a:lnRef idx="0"/>
              <a:fillRef idx="0"/>
              <a:effectRef idx="0"/>
              <a:fontRef idx="minor"/>
            </p:style>
            <p:txBody>
              <a:bodyPr lIns="90000" rIns="90000" tIns="246240" bIns="246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22" name="Google Shape;1050;p45"/>
              <p:cNvSpPr/>
              <p:nvPr/>
            </p:nvSpPr>
            <p:spPr>
              <a:xfrm>
                <a:off x="2910960" y="3769560"/>
                <a:ext cx="90000" cy="70560"/>
              </a:xfrm>
              <a:custGeom>
                <a:avLst/>
                <a:gdLst>
                  <a:gd name="textAreaLeft" fmla="*/ 0 w 90000"/>
                  <a:gd name="textAreaRight" fmla="*/ 91080 w 90000"/>
                  <a:gd name="textAreaTop" fmla="*/ 0 h 70560"/>
                  <a:gd name="textAreaBottom" fmla="*/ 71640 h 70560"/>
                </a:gdLst>
                <a:ahLst/>
                <a:rect l="textAreaLeft" t="textAreaTop" r="textAreaRight" b="textAreaBottom"/>
                <a:pathLst>
                  <a:path w="3334" h="2621">
                    <a:moveTo>
                      <a:pt x="1421" y="1"/>
                    </a:moveTo>
                    <a:cubicBezTo>
                      <a:pt x="1318" y="1"/>
                      <a:pt x="1214" y="22"/>
                      <a:pt x="1110" y="70"/>
                    </a:cubicBezTo>
                    <a:cubicBezTo>
                      <a:pt x="0" y="597"/>
                      <a:pt x="715" y="2620"/>
                      <a:pt x="1843" y="2620"/>
                    </a:cubicBezTo>
                    <a:cubicBezTo>
                      <a:pt x="1950" y="2620"/>
                      <a:pt x="2061" y="2602"/>
                      <a:pt x="2174" y="2562"/>
                    </a:cubicBezTo>
                    <a:cubicBezTo>
                      <a:pt x="3333" y="2121"/>
                      <a:pt x="2438" y="1"/>
                      <a:pt x="1421" y="1"/>
                    </a:cubicBezTo>
                    <a:close/>
                  </a:path>
                </a:pathLst>
              </a:custGeom>
              <a:solidFill>
                <a:srgbClr val="4b8e67"/>
              </a:solidFill>
              <a:ln w="0">
                <a:noFill/>
              </a:ln>
            </p:spPr>
            <p:style>
              <a:lnRef idx="0"/>
              <a:fillRef idx="0"/>
              <a:effectRef idx="0"/>
              <a:fontRef idx="minor"/>
            </p:style>
            <p:txBody>
              <a:bodyPr lIns="90000" rIns="90000" tIns="72000" bIns="7200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nvGrpSpPr>
            <p:cNvPr id="1123" name="Google Shape;1051;p45"/>
            <p:cNvGrpSpPr/>
            <p:nvPr/>
          </p:nvGrpSpPr>
          <p:grpSpPr>
            <a:xfrm>
              <a:off x="3404520" y="2329560"/>
              <a:ext cx="431280" cy="611280"/>
              <a:chOff x="3404520" y="2329560"/>
              <a:chExt cx="431280" cy="611280"/>
            </a:xfrm>
          </p:grpSpPr>
          <p:sp>
            <p:nvSpPr>
              <p:cNvPr id="1124" name="Google Shape;1052;p45"/>
              <p:cNvSpPr/>
              <p:nvPr/>
            </p:nvSpPr>
            <p:spPr>
              <a:xfrm>
                <a:off x="3404520" y="2332800"/>
                <a:ext cx="372240" cy="608040"/>
              </a:xfrm>
              <a:custGeom>
                <a:avLst/>
                <a:gdLst>
                  <a:gd name="textAreaLeft" fmla="*/ 0 w 372240"/>
                  <a:gd name="textAreaRight" fmla="*/ 373320 w 372240"/>
                  <a:gd name="textAreaTop" fmla="*/ 0 h 608040"/>
                  <a:gd name="textAreaBottom" fmla="*/ 609120 h 608040"/>
                </a:gdLst>
                <a:ahLst/>
                <a:rect l="textAreaLeft" t="textAreaTop" r="textAreaRight" b="textAreaBottom"/>
                <a:pathLst>
                  <a:path w="13649" h="22274">
                    <a:moveTo>
                      <a:pt x="5563" y="0"/>
                    </a:moveTo>
                    <a:lnTo>
                      <a:pt x="2158" y="1308"/>
                    </a:lnTo>
                    <a:cubicBezTo>
                      <a:pt x="0" y="2159"/>
                      <a:pt x="61" y="7508"/>
                      <a:pt x="2280" y="13253"/>
                    </a:cubicBezTo>
                    <a:cubicBezTo>
                      <a:pt x="4298" y="18505"/>
                      <a:pt x="7447" y="22273"/>
                      <a:pt x="9624" y="22273"/>
                    </a:cubicBezTo>
                    <a:cubicBezTo>
                      <a:pt x="9841" y="22273"/>
                      <a:pt x="10048" y="22236"/>
                      <a:pt x="10244" y="22159"/>
                    </a:cubicBezTo>
                    <a:lnTo>
                      <a:pt x="13648" y="20852"/>
                    </a:lnTo>
                    <a:lnTo>
                      <a:pt x="11612" y="15593"/>
                    </a:lnTo>
                    <a:cubicBezTo>
                      <a:pt x="11338" y="13952"/>
                      <a:pt x="10852" y="12128"/>
                      <a:pt x="10122" y="10244"/>
                    </a:cubicBezTo>
                    <a:cubicBezTo>
                      <a:pt x="9393" y="8359"/>
                      <a:pt x="8511" y="6657"/>
                      <a:pt x="7599" y="5259"/>
                    </a:cubicBezTo>
                    <a:lnTo>
                      <a:pt x="5563" y="0"/>
                    </a:lnTo>
                    <a:close/>
                  </a:path>
                </a:pathLst>
              </a:custGeom>
              <a:solidFill>
                <a:srgbClr val="d7a350"/>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25" name="Google Shape;1053;p45"/>
              <p:cNvSpPr/>
              <p:nvPr/>
            </p:nvSpPr>
            <p:spPr>
              <a:xfrm>
                <a:off x="3497760" y="2329560"/>
                <a:ext cx="338040" cy="575280"/>
              </a:xfrm>
              <a:custGeom>
                <a:avLst/>
                <a:gdLst>
                  <a:gd name="textAreaLeft" fmla="*/ 0 w 338040"/>
                  <a:gd name="textAreaRight" fmla="*/ 339120 w 338040"/>
                  <a:gd name="textAreaTop" fmla="*/ 0 h 575280"/>
                  <a:gd name="textAreaBottom" fmla="*/ 576360 h 575280"/>
                </a:gdLst>
                <a:ahLst/>
                <a:rect l="textAreaLeft" t="textAreaTop" r="textAreaRight" b="textAreaBottom"/>
                <a:pathLst>
                  <a:path w="12403" h="21080">
                    <a:moveTo>
                      <a:pt x="2805" y="1"/>
                    </a:moveTo>
                    <a:cubicBezTo>
                      <a:pt x="2589" y="1"/>
                      <a:pt x="2384" y="38"/>
                      <a:pt x="2189" y="114"/>
                    </a:cubicBezTo>
                    <a:cubicBezTo>
                      <a:pt x="1" y="935"/>
                      <a:pt x="61" y="6285"/>
                      <a:pt x="2280" y="12060"/>
                    </a:cubicBezTo>
                    <a:cubicBezTo>
                      <a:pt x="4327" y="17287"/>
                      <a:pt x="7456" y="21080"/>
                      <a:pt x="9629" y="21080"/>
                    </a:cubicBezTo>
                    <a:cubicBezTo>
                      <a:pt x="9844" y="21080"/>
                      <a:pt x="10050" y="21043"/>
                      <a:pt x="10244" y="20966"/>
                    </a:cubicBezTo>
                    <a:cubicBezTo>
                      <a:pt x="12402" y="20115"/>
                      <a:pt x="12372" y="14796"/>
                      <a:pt x="10122" y="9020"/>
                    </a:cubicBezTo>
                    <a:cubicBezTo>
                      <a:pt x="8104" y="3793"/>
                      <a:pt x="4977" y="1"/>
                      <a:pt x="2805" y="1"/>
                    </a:cubicBezTo>
                    <a:close/>
                  </a:path>
                </a:pathLst>
              </a:custGeom>
              <a:solidFill>
                <a:srgbClr val="e8b15a"/>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26" name="Google Shape;1054;p45"/>
              <p:cNvSpPr/>
              <p:nvPr/>
            </p:nvSpPr>
            <p:spPr>
              <a:xfrm>
                <a:off x="3555720" y="2425680"/>
                <a:ext cx="223560" cy="383760"/>
              </a:xfrm>
              <a:custGeom>
                <a:avLst/>
                <a:gdLst>
                  <a:gd name="textAreaLeft" fmla="*/ 0 w 223560"/>
                  <a:gd name="textAreaRight" fmla="*/ 224640 w 223560"/>
                  <a:gd name="textAreaTop" fmla="*/ 0 h 383760"/>
                  <a:gd name="textAreaBottom" fmla="*/ 384840 h 383760"/>
                </a:gdLst>
                <a:ahLst/>
                <a:rect l="textAreaLeft" t="textAreaTop" r="textAreaRight" b="textAreaBottom"/>
                <a:pathLst>
                  <a:path w="8208" h="14066">
                    <a:moveTo>
                      <a:pt x="1793" y="1"/>
                    </a:moveTo>
                    <a:cubicBezTo>
                      <a:pt x="1655" y="1"/>
                      <a:pt x="1523" y="24"/>
                      <a:pt x="1399" y="72"/>
                    </a:cubicBezTo>
                    <a:cubicBezTo>
                      <a:pt x="1155" y="163"/>
                      <a:pt x="973" y="345"/>
                      <a:pt x="821" y="558"/>
                    </a:cubicBezTo>
                    <a:cubicBezTo>
                      <a:pt x="0" y="1774"/>
                      <a:pt x="213" y="4813"/>
                      <a:pt x="1459" y="8035"/>
                    </a:cubicBezTo>
                    <a:cubicBezTo>
                      <a:pt x="2706" y="11288"/>
                      <a:pt x="4590" y="13689"/>
                      <a:pt x="6019" y="14023"/>
                    </a:cubicBezTo>
                    <a:cubicBezTo>
                      <a:pt x="6142" y="14050"/>
                      <a:pt x="6259" y="14066"/>
                      <a:pt x="6369" y="14066"/>
                    </a:cubicBezTo>
                    <a:cubicBezTo>
                      <a:pt x="6505" y="14066"/>
                      <a:pt x="6631" y="14043"/>
                      <a:pt x="6748" y="13993"/>
                    </a:cubicBezTo>
                    <a:cubicBezTo>
                      <a:pt x="8207" y="13415"/>
                      <a:pt x="8177" y="9859"/>
                      <a:pt x="6687" y="6029"/>
                    </a:cubicBezTo>
                    <a:cubicBezTo>
                      <a:pt x="5328" y="2534"/>
                      <a:pt x="3235" y="1"/>
                      <a:pt x="1793" y="1"/>
                    </a:cubicBezTo>
                    <a:close/>
                  </a:path>
                </a:pathLst>
              </a:custGeom>
              <a:solidFill>
                <a:schemeClr val="dk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27" name="Google Shape;1055;p45"/>
              <p:cNvSpPr/>
              <p:nvPr/>
            </p:nvSpPr>
            <p:spPr>
              <a:xfrm>
                <a:off x="3598200" y="2520720"/>
                <a:ext cx="98640" cy="191160"/>
              </a:xfrm>
              <a:custGeom>
                <a:avLst/>
                <a:gdLst>
                  <a:gd name="textAreaLeft" fmla="*/ 0 w 98640"/>
                  <a:gd name="textAreaRight" fmla="*/ 99720 w 98640"/>
                  <a:gd name="textAreaTop" fmla="*/ 0 h 191160"/>
                  <a:gd name="textAreaBottom" fmla="*/ 192240 h 191160"/>
                </a:gdLst>
                <a:ahLst/>
                <a:rect l="textAreaLeft" t="textAreaTop" r="textAreaRight" b="textAreaBottom"/>
                <a:pathLst>
                  <a:path w="3649" h="7023">
                    <a:moveTo>
                      <a:pt x="973" y="1733"/>
                    </a:moveTo>
                    <a:lnTo>
                      <a:pt x="1399" y="2828"/>
                    </a:lnTo>
                    <a:cubicBezTo>
                      <a:pt x="1156" y="2706"/>
                      <a:pt x="1004" y="2554"/>
                      <a:pt x="943" y="2341"/>
                    </a:cubicBezTo>
                    <a:cubicBezTo>
                      <a:pt x="821" y="2068"/>
                      <a:pt x="852" y="1855"/>
                      <a:pt x="973" y="1733"/>
                    </a:cubicBezTo>
                    <a:close/>
                    <a:moveTo>
                      <a:pt x="2159" y="4135"/>
                    </a:moveTo>
                    <a:cubicBezTo>
                      <a:pt x="2432" y="4226"/>
                      <a:pt x="2645" y="4408"/>
                      <a:pt x="2736" y="4651"/>
                    </a:cubicBezTo>
                    <a:cubicBezTo>
                      <a:pt x="2797" y="4803"/>
                      <a:pt x="2827" y="4955"/>
                      <a:pt x="2797" y="5077"/>
                    </a:cubicBezTo>
                    <a:cubicBezTo>
                      <a:pt x="2767" y="5199"/>
                      <a:pt x="2706" y="5290"/>
                      <a:pt x="2645" y="5381"/>
                    </a:cubicBezTo>
                    <a:lnTo>
                      <a:pt x="2159" y="4135"/>
                    </a:lnTo>
                    <a:close/>
                    <a:moveTo>
                      <a:pt x="760" y="1"/>
                    </a:moveTo>
                    <a:lnTo>
                      <a:pt x="365" y="153"/>
                    </a:lnTo>
                    <a:lnTo>
                      <a:pt x="578" y="670"/>
                    </a:lnTo>
                    <a:cubicBezTo>
                      <a:pt x="305" y="852"/>
                      <a:pt x="122" y="1126"/>
                      <a:pt x="61" y="1490"/>
                    </a:cubicBezTo>
                    <a:cubicBezTo>
                      <a:pt x="1" y="1855"/>
                      <a:pt x="61" y="2250"/>
                      <a:pt x="244" y="2706"/>
                    </a:cubicBezTo>
                    <a:cubicBezTo>
                      <a:pt x="396" y="3132"/>
                      <a:pt x="608" y="3436"/>
                      <a:pt x="821" y="3618"/>
                    </a:cubicBezTo>
                    <a:cubicBezTo>
                      <a:pt x="1064" y="3800"/>
                      <a:pt x="1338" y="3922"/>
                      <a:pt x="1642" y="4013"/>
                    </a:cubicBezTo>
                    <a:lnTo>
                      <a:pt x="2219" y="5533"/>
                    </a:lnTo>
                    <a:cubicBezTo>
                      <a:pt x="2098" y="5533"/>
                      <a:pt x="1976" y="5533"/>
                      <a:pt x="1824" y="5502"/>
                    </a:cubicBezTo>
                    <a:cubicBezTo>
                      <a:pt x="1672" y="5442"/>
                      <a:pt x="1520" y="5411"/>
                      <a:pt x="1399" y="5320"/>
                    </a:cubicBezTo>
                    <a:lnTo>
                      <a:pt x="1399" y="5320"/>
                    </a:lnTo>
                    <a:lnTo>
                      <a:pt x="1429" y="6323"/>
                    </a:lnTo>
                    <a:cubicBezTo>
                      <a:pt x="1721" y="6480"/>
                      <a:pt x="2013" y="6571"/>
                      <a:pt x="2305" y="6571"/>
                    </a:cubicBezTo>
                    <a:cubicBezTo>
                      <a:pt x="2408" y="6571"/>
                      <a:pt x="2511" y="6560"/>
                      <a:pt x="2615" y="6536"/>
                    </a:cubicBezTo>
                    <a:lnTo>
                      <a:pt x="2797" y="7022"/>
                    </a:lnTo>
                    <a:lnTo>
                      <a:pt x="3222" y="6870"/>
                    </a:lnTo>
                    <a:lnTo>
                      <a:pt x="3040" y="6414"/>
                    </a:lnTo>
                    <a:cubicBezTo>
                      <a:pt x="3253" y="6293"/>
                      <a:pt x="3405" y="6110"/>
                      <a:pt x="3496" y="5898"/>
                    </a:cubicBezTo>
                    <a:cubicBezTo>
                      <a:pt x="3587" y="5685"/>
                      <a:pt x="3648" y="5442"/>
                      <a:pt x="3618" y="5168"/>
                    </a:cubicBezTo>
                    <a:cubicBezTo>
                      <a:pt x="3618" y="4895"/>
                      <a:pt x="3557" y="4621"/>
                      <a:pt x="3466" y="4347"/>
                    </a:cubicBezTo>
                    <a:cubicBezTo>
                      <a:pt x="3314" y="4013"/>
                      <a:pt x="3162" y="3740"/>
                      <a:pt x="3010" y="3557"/>
                    </a:cubicBezTo>
                    <a:cubicBezTo>
                      <a:pt x="2827" y="3344"/>
                      <a:pt x="2675" y="3223"/>
                      <a:pt x="2523" y="3132"/>
                    </a:cubicBezTo>
                    <a:cubicBezTo>
                      <a:pt x="2341" y="3071"/>
                      <a:pt x="2159" y="3010"/>
                      <a:pt x="1946" y="2980"/>
                    </a:cubicBezTo>
                    <a:lnTo>
                      <a:pt x="1915" y="2949"/>
                    </a:lnTo>
                    <a:lnTo>
                      <a:pt x="1368" y="1521"/>
                    </a:lnTo>
                    <a:cubicBezTo>
                      <a:pt x="1581" y="1521"/>
                      <a:pt x="1824" y="1551"/>
                      <a:pt x="2159" y="1673"/>
                    </a:cubicBezTo>
                    <a:lnTo>
                      <a:pt x="2067" y="700"/>
                    </a:lnTo>
                    <a:cubicBezTo>
                      <a:pt x="1885" y="609"/>
                      <a:pt x="1703" y="548"/>
                      <a:pt x="1520" y="518"/>
                    </a:cubicBezTo>
                    <a:cubicBezTo>
                      <a:pt x="1444" y="502"/>
                      <a:pt x="1361" y="495"/>
                      <a:pt x="1270" y="495"/>
                    </a:cubicBezTo>
                    <a:cubicBezTo>
                      <a:pt x="1178" y="495"/>
                      <a:pt x="1080" y="502"/>
                      <a:pt x="973" y="518"/>
                    </a:cubicBezTo>
                    <a:lnTo>
                      <a:pt x="760" y="1"/>
                    </a:lnTo>
                    <a:close/>
                  </a:path>
                </a:pathLst>
              </a:custGeom>
              <a:solidFill>
                <a:srgbClr val="d7a350"/>
              </a:solidFill>
              <a:ln w="0">
                <a:noFill/>
              </a:ln>
            </p:spPr>
            <p:style>
              <a:lnRef idx="0"/>
              <a:fillRef idx="0"/>
              <a:effectRef idx="0"/>
              <a:fontRef idx="minor"/>
            </p:style>
            <p:txBody>
              <a:bodyPr lIns="90000" rIns="90000" tIns="192240" bIns="1922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28" name="Google Shape;1056;p45"/>
              <p:cNvSpPr/>
              <p:nvPr/>
            </p:nvSpPr>
            <p:spPr>
              <a:xfrm>
                <a:off x="3578400" y="2425680"/>
                <a:ext cx="200880" cy="383760"/>
              </a:xfrm>
              <a:custGeom>
                <a:avLst/>
                <a:gdLst>
                  <a:gd name="textAreaLeft" fmla="*/ 0 w 200880"/>
                  <a:gd name="textAreaRight" fmla="*/ 201960 w 200880"/>
                  <a:gd name="textAreaTop" fmla="*/ 0 h 383760"/>
                  <a:gd name="textAreaBottom" fmla="*/ 384840 h 383760"/>
                </a:gdLst>
                <a:ahLst/>
                <a:rect l="textAreaLeft" t="textAreaTop" r="textAreaRight" b="textAreaBottom"/>
                <a:pathLst>
                  <a:path w="7387" h="14066">
                    <a:moveTo>
                      <a:pt x="972" y="1"/>
                    </a:moveTo>
                    <a:cubicBezTo>
                      <a:pt x="834" y="1"/>
                      <a:pt x="702" y="24"/>
                      <a:pt x="578" y="72"/>
                    </a:cubicBezTo>
                    <a:cubicBezTo>
                      <a:pt x="334" y="163"/>
                      <a:pt x="152" y="345"/>
                      <a:pt x="0" y="558"/>
                    </a:cubicBezTo>
                    <a:cubicBezTo>
                      <a:pt x="1429" y="892"/>
                      <a:pt x="3313" y="3294"/>
                      <a:pt x="4559" y="6515"/>
                    </a:cubicBezTo>
                    <a:cubicBezTo>
                      <a:pt x="5806" y="9768"/>
                      <a:pt x="6018" y="12807"/>
                      <a:pt x="5198" y="14023"/>
                    </a:cubicBezTo>
                    <a:cubicBezTo>
                      <a:pt x="5321" y="14050"/>
                      <a:pt x="5438" y="14066"/>
                      <a:pt x="5548" y="14066"/>
                    </a:cubicBezTo>
                    <a:cubicBezTo>
                      <a:pt x="5684" y="14066"/>
                      <a:pt x="5810" y="14043"/>
                      <a:pt x="5927" y="13993"/>
                    </a:cubicBezTo>
                    <a:cubicBezTo>
                      <a:pt x="7386" y="13415"/>
                      <a:pt x="7356" y="9859"/>
                      <a:pt x="5866" y="6029"/>
                    </a:cubicBezTo>
                    <a:cubicBezTo>
                      <a:pt x="4507" y="2534"/>
                      <a:pt x="2414" y="1"/>
                      <a:pt x="972" y="1"/>
                    </a:cubicBezTo>
                    <a:close/>
                  </a:path>
                </a:pathLst>
              </a:custGeom>
              <a:solidFill>
                <a:srgbClr val="d7a350"/>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nvGrpSpPr>
            <p:cNvPr id="1129" name="Google Shape;1057;p45"/>
            <p:cNvGrpSpPr/>
            <p:nvPr/>
          </p:nvGrpSpPr>
          <p:grpSpPr>
            <a:xfrm>
              <a:off x="3515040" y="3089880"/>
              <a:ext cx="503280" cy="517320"/>
              <a:chOff x="3515040" y="3089880"/>
              <a:chExt cx="503280" cy="517320"/>
            </a:xfrm>
          </p:grpSpPr>
          <p:sp>
            <p:nvSpPr>
              <p:cNvPr id="1130" name="Google Shape;1058;p45"/>
              <p:cNvSpPr/>
              <p:nvPr/>
            </p:nvSpPr>
            <p:spPr>
              <a:xfrm>
                <a:off x="3515040" y="3089880"/>
                <a:ext cx="453240" cy="517320"/>
              </a:xfrm>
              <a:custGeom>
                <a:avLst/>
                <a:gdLst>
                  <a:gd name="textAreaLeft" fmla="*/ 0 w 453240"/>
                  <a:gd name="textAreaRight" fmla="*/ 454320 w 453240"/>
                  <a:gd name="textAreaTop" fmla="*/ 0 h 517320"/>
                  <a:gd name="textAreaBottom" fmla="*/ 518400 h 517320"/>
                </a:gdLst>
                <a:ahLst/>
                <a:rect l="textAreaLeft" t="textAreaTop" r="textAreaRight" b="textAreaBottom"/>
                <a:pathLst>
                  <a:path w="18178" h="20731">
                    <a:moveTo>
                      <a:pt x="9089" y="1"/>
                    </a:moveTo>
                    <a:cubicBezTo>
                      <a:pt x="4074" y="1"/>
                      <a:pt x="1" y="4621"/>
                      <a:pt x="1" y="10366"/>
                    </a:cubicBezTo>
                    <a:cubicBezTo>
                      <a:pt x="1" y="16080"/>
                      <a:pt x="4074" y="20731"/>
                      <a:pt x="9089" y="20731"/>
                    </a:cubicBezTo>
                    <a:lnTo>
                      <a:pt x="11095" y="20731"/>
                    </a:lnTo>
                    <a:lnTo>
                      <a:pt x="11095" y="20487"/>
                    </a:lnTo>
                    <a:cubicBezTo>
                      <a:pt x="15138" y="19454"/>
                      <a:pt x="18177" y="15320"/>
                      <a:pt x="18177" y="10366"/>
                    </a:cubicBezTo>
                    <a:cubicBezTo>
                      <a:pt x="18177" y="5411"/>
                      <a:pt x="15138" y="1277"/>
                      <a:pt x="11095" y="244"/>
                    </a:cubicBezTo>
                    <a:lnTo>
                      <a:pt x="11095" y="1"/>
                    </a:lnTo>
                    <a:close/>
                  </a:path>
                </a:pathLst>
              </a:custGeom>
              <a:solidFill>
                <a:srgbClr val="d7a350"/>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31" name="Google Shape;1059;p45"/>
              <p:cNvSpPr/>
              <p:nvPr/>
            </p:nvSpPr>
            <p:spPr>
              <a:xfrm>
                <a:off x="3565080" y="3089880"/>
                <a:ext cx="453240" cy="517320"/>
              </a:xfrm>
              <a:custGeom>
                <a:avLst/>
                <a:gdLst>
                  <a:gd name="textAreaLeft" fmla="*/ 0 w 453240"/>
                  <a:gd name="textAreaRight" fmla="*/ 454320 w 453240"/>
                  <a:gd name="textAreaTop" fmla="*/ 0 h 517320"/>
                  <a:gd name="textAreaBottom" fmla="*/ 518400 h 517320"/>
                </a:gdLst>
                <a:ahLst/>
                <a:rect l="textAreaLeft" t="textAreaTop" r="textAreaRight" b="textAreaBottom"/>
                <a:pathLst>
                  <a:path w="18178" h="20731">
                    <a:moveTo>
                      <a:pt x="9089" y="1"/>
                    </a:moveTo>
                    <a:cubicBezTo>
                      <a:pt x="4074" y="1"/>
                      <a:pt x="1" y="4621"/>
                      <a:pt x="1" y="10366"/>
                    </a:cubicBezTo>
                    <a:cubicBezTo>
                      <a:pt x="1" y="16080"/>
                      <a:pt x="4074" y="20731"/>
                      <a:pt x="9089" y="20731"/>
                    </a:cubicBezTo>
                    <a:cubicBezTo>
                      <a:pt x="14104" y="20731"/>
                      <a:pt x="18177" y="16080"/>
                      <a:pt x="18177" y="10366"/>
                    </a:cubicBezTo>
                    <a:cubicBezTo>
                      <a:pt x="18177" y="4621"/>
                      <a:pt x="14104" y="1"/>
                      <a:pt x="9089" y="1"/>
                    </a:cubicBezTo>
                    <a:close/>
                  </a:path>
                </a:pathLst>
              </a:custGeom>
              <a:solidFill>
                <a:srgbClr val="e8b15a"/>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32" name="Google Shape;1060;p45"/>
              <p:cNvSpPr/>
              <p:nvPr/>
            </p:nvSpPr>
            <p:spPr>
              <a:xfrm>
                <a:off x="3625920" y="3159000"/>
                <a:ext cx="331920" cy="378720"/>
              </a:xfrm>
              <a:custGeom>
                <a:avLst/>
                <a:gdLst>
                  <a:gd name="textAreaLeft" fmla="*/ 0 w 331920"/>
                  <a:gd name="textAreaRight" fmla="*/ 333000 w 331920"/>
                  <a:gd name="textAreaTop" fmla="*/ 0 h 378720"/>
                  <a:gd name="textAreaBottom" fmla="*/ 379800 h 378720"/>
                </a:gdLst>
                <a:ahLst/>
                <a:rect l="textAreaLeft" t="textAreaTop" r="textAreaRight" b="textAreaBottom"/>
                <a:pathLst>
                  <a:path w="13314" h="15199">
                    <a:moveTo>
                      <a:pt x="6657" y="1"/>
                    </a:moveTo>
                    <a:cubicBezTo>
                      <a:pt x="6384" y="1"/>
                      <a:pt x="6110" y="31"/>
                      <a:pt x="5867" y="62"/>
                    </a:cubicBezTo>
                    <a:cubicBezTo>
                      <a:pt x="2554" y="487"/>
                      <a:pt x="0" y="3709"/>
                      <a:pt x="0" y="7600"/>
                    </a:cubicBezTo>
                    <a:cubicBezTo>
                      <a:pt x="0" y="11490"/>
                      <a:pt x="2554" y="14712"/>
                      <a:pt x="5867" y="15138"/>
                    </a:cubicBezTo>
                    <a:cubicBezTo>
                      <a:pt x="6110" y="15168"/>
                      <a:pt x="6384" y="15199"/>
                      <a:pt x="6657" y="15199"/>
                    </a:cubicBezTo>
                    <a:cubicBezTo>
                      <a:pt x="10335" y="15199"/>
                      <a:pt x="13314" y="11794"/>
                      <a:pt x="13314" y="7600"/>
                    </a:cubicBezTo>
                    <a:cubicBezTo>
                      <a:pt x="13314" y="3405"/>
                      <a:pt x="10335" y="1"/>
                      <a:pt x="6657" y="1"/>
                    </a:cubicBezTo>
                    <a:close/>
                  </a:path>
                </a:pathLst>
              </a:custGeom>
              <a:solidFill>
                <a:srgbClr val="d7a350"/>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33" name="Google Shape;1061;p45"/>
              <p:cNvSpPr/>
              <p:nvPr/>
            </p:nvSpPr>
            <p:spPr>
              <a:xfrm>
                <a:off x="3625920" y="3160800"/>
                <a:ext cx="292320" cy="375840"/>
              </a:xfrm>
              <a:custGeom>
                <a:avLst/>
                <a:gdLst>
                  <a:gd name="textAreaLeft" fmla="*/ 0 w 292320"/>
                  <a:gd name="textAreaRight" fmla="*/ 293400 w 292320"/>
                  <a:gd name="textAreaTop" fmla="*/ 0 h 375840"/>
                  <a:gd name="textAreaBottom" fmla="*/ 376920 h 375840"/>
                </a:gdLst>
                <a:ahLst/>
                <a:rect l="textAreaLeft" t="textAreaTop" r="textAreaRight" b="textAreaBottom"/>
                <a:pathLst>
                  <a:path w="11734" h="15077">
                    <a:moveTo>
                      <a:pt x="5867" y="1"/>
                    </a:moveTo>
                    <a:cubicBezTo>
                      <a:pt x="2554" y="426"/>
                      <a:pt x="0" y="3648"/>
                      <a:pt x="0" y="7539"/>
                    </a:cubicBezTo>
                    <a:cubicBezTo>
                      <a:pt x="0" y="8998"/>
                      <a:pt x="365" y="10335"/>
                      <a:pt x="973" y="11490"/>
                    </a:cubicBezTo>
                    <a:cubicBezTo>
                      <a:pt x="1703" y="12858"/>
                      <a:pt x="2766" y="13922"/>
                      <a:pt x="4073" y="14530"/>
                    </a:cubicBezTo>
                    <a:cubicBezTo>
                      <a:pt x="4651" y="14803"/>
                      <a:pt x="5229" y="14986"/>
                      <a:pt x="5867" y="15077"/>
                    </a:cubicBezTo>
                    <a:cubicBezTo>
                      <a:pt x="9180" y="14651"/>
                      <a:pt x="11733" y="11429"/>
                      <a:pt x="11733" y="7539"/>
                    </a:cubicBezTo>
                    <a:cubicBezTo>
                      <a:pt x="11733" y="3648"/>
                      <a:pt x="9180" y="426"/>
                      <a:pt x="5867" y="1"/>
                    </a:cubicBezTo>
                    <a:close/>
                  </a:path>
                </a:pathLst>
              </a:custGeom>
              <a:solidFill>
                <a:schemeClr val="dk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34" name="Google Shape;1062;p45"/>
              <p:cNvSpPr/>
              <p:nvPr/>
            </p:nvSpPr>
            <p:spPr>
              <a:xfrm>
                <a:off x="3718800" y="3205440"/>
                <a:ext cx="146520" cy="286200"/>
              </a:xfrm>
              <a:custGeom>
                <a:avLst/>
                <a:gdLst>
                  <a:gd name="textAreaLeft" fmla="*/ 0 w 146520"/>
                  <a:gd name="textAreaRight" fmla="*/ 147600 w 146520"/>
                  <a:gd name="textAreaTop" fmla="*/ 0 h 286200"/>
                  <a:gd name="textAreaBottom" fmla="*/ 287280 h 286200"/>
                </a:gdLst>
                <a:ahLst/>
                <a:rect l="textAreaLeft" t="textAreaTop" r="textAreaRight" b="textAreaBottom"/>
                <a:pathLst>
                  <a:path w="5898" h="11491">
                    <a:moveTo>
                      <a:pt x="2767" y="2615"/>
                    </a:moveTo>
                    <a:lnTo>
                      <a:pt x="2767" y="4469"/>
                    </a:lnTo>
                    <a:cubicBezTo>
                      <a:pt x="2372" y="4196"/>
                      <a:pt x="2159" y="3892"/>
                      <a:pt x="2159" y="3527"/>
                    </a:cubicBezTo>
                    <a:cubicBezTo>
                      <a:pt x="2159" y="3071"/>
                      <a:pt x="2372" y="2767"/>
                      <a:pt x="2767" y="2615"/>
                    </a:cubicBezTo>
                    <a:close/>
                    <a:moveTo>
                      <a:pt x="3283" y="6840"/>
                    </a:moveTo>
                    <a:cubicBezTo>
                      <a:pt x="3800" y="7144"/>
                      <a:pt x="4074" y="7509"/>
                      <a:pt x="4074" y="7934"/>
                    </a:cubicBezTo>
                    <a:cubicBezTo>
                      <a:pt x="4074" y="8208"/>
                      <a:pt x="4013" y="8420"/>
                      <a:pt x="3861" y="8603"/>
                    </a:cubicBezTo>
                    <a:cubicBezTo>
                      <a:pt x="3709" y="8785"/>
                      <a:pt x="3527" y="8907"/>
                      <a:pt x="3283" y="8968"/>
                    </a:cubicBezTo>
                    <a:lnTo>
                      <a:pt x="3283" y="6840"/>
                    </a:lnTo>
                    <a:close/>
                    <a:moveTo>
                      <a:pt x="2767" y="1"/>
                    </a:moveTo>
                    <a:lnTo>
                      <a:pt x="2767" y="852"/>
                    </a:lnTo>
                    <a:cubicBezTo>
                      <a:pt x="2037" y="974"/>
                      <a:pt x="1490" y="1278"/>
                      <a:pt x="1065" y="1764"/>
                    </a:cubicBezTo>
                    <a:cubicBezTo>
                      <a:pt x="639" y="2281"/>
                      <a:pt x="426" y="2919"/>
                      <a:pt x="426" y="3679"/>
                    </a:cubicBezTo>
                    <a:cubicBezTo>
                      <a:pt x="426" y="4378"/>
                      <a:pt x="609" y="4955"/>
                      <a:pt x="943" y="5351"/>
                    </a:cubicBezTo>
                    <a:cubicBezTo>
                      <a:pt x="1277" y="5746"/>
                      <a:pt x="1733" y="6080"/>
                      <a:pt x="2311" y="6354"/>
                    </a:cubicBezTo>
                    <a:lnTo>
                      <a:pt x="2311" y="8968"/>
                    </a:lnTo>
                    <a:cubicBezTo>
                      <a:pt x="2037" y="8907"/>
                      <a:pt x="1764" y="8816"/>
                      <a:pt x="1490" y="8664"/>
                    </a:cubicBezTo>
                    <a:cubicBezTo>
                      <a:pt x="1217" y="8512"/>
                      <a:pt x="943" y="8360"/>
                      <a:pt x="730" y="8177"/>
                    </a:cubicBezTo>
                    <a:lnTo>
                      <a:pt x="1" y="9667"/>
                    </a:lnTo>
                    <a:cubicBezTo>
                      <a:pt x="669" y="10214"/>
                      <a:pt x="1429" y="10548"/>
                      <a:pt x="2311" y="10670"/>
                    </a:cubicBezTo>
                    <a:lnTo>
                      <a:pt x="2311" y="11490"/>
                    </a:lnTo>
                    <a:lnTo>
                      <a:pt x="3283" y="11490"/>
                    </a:lnTo>
                    <a:lnTo>
                      <a:pt x="3283" y="10700"/>
                    </a:lnTo>
                    <a:cubicBezTo>
                      <a:pt x="3800" y="10639"/>
                      <a:pt x="4256" y="10487"/>
                      <a:pt x="4651" y="10214"/>
                    </a:cubicBezTo>
                    <a:cubicBezTo>
                      <a:pt x="5046" y="9971"/>
                      <a:pt x="5320" y="9636"/>
                      <a:pt x="5533" y="9211"/>
                    </a:cubicBezTo>
                    <a:cubicBezTo>
                      <a:pt x="5715" y="8816"/>
                      <a:pt x="5837" y="8390"/>
                      <a:pt x="5837" y="7934"/>
                    </a:cubicBezTo>
                    <a:cubicBezTo>
                      <a:pt x="5837" y="7357"/>
                      <a:pt x="5715" y="6870"/>
                      <a:pt x="5533" y="6475"/>
                    </a:cubicBezTo>
                    <a:cubicBezTo>
                      <a:pt x="5350" y="6110"/>
                      <a:pt x="5107" y="5806"/>
                      <a:pt x="4834" y="5594"/>
                    </a:cubicBezTo>
                    <a:cubicBezTo>
                      <a:pt x="4530" y="5381"/>
                      <a:pt x="4195" y="5199"/>
                      <a:pt x="3800" y="5016"/>
                    </a:cubicBezTo>
                    <a:lnTo>
                      <a:pt x="3739" y="4986"/>
                    </a:lnTo>
                    <a:lnTo>
                      <a:pt x="3739" y="2585"/>
                    </a:lnTo>
                    <a:cubicBezTo>
                      <a:pt x="4195" y="2676"/>
                      <a:pt x="4682" y="2889"/>
                      <a:pt x="5259" y="3223"/>
                    </a:cubicBezTo>
                    <a:lnTo>
                      <a:pt x="5898" y="1764"/>
                    </a:lnTo>
                    <a:cubicBezTo>
                      <a:pt x="5563" y="1521"/>
                      <a:pt x="5229" y="1338"/>
                      <a:pt x="4894" y="1156"/>
                    </a:cubicBezTo>
                    <a:cubicBezTo>
                      <a:pt x="4591" y="1004"/>
                      <a:pt x="4195" y="913"/>
                      <a:pt x="3739" y="882"/>
                    </a:cubicBezTo>
                    <a:lnTo>
                      <a:pt x="3739" y="1"/>
                    </a:lnTo>
                    <a:close/>
                  </a:path>
                </a:pathLst>
              </a:custGeom>
              <a:solidFill>
                <a:srgbClr val="d7a350"/>
              </a:solidFill>
              <a:ln w="0">
                <a:noFill/>
              </a:ln>
            </p:spPr>
            <p:style>
              <a:lnRef idx="0"/>
              <a:fillRef idx="0"/>
              <a:effectRef idx="0"/>
              <a:fontRef idx="minor"/>
            </p:style>
            <p:txBody>
              <a:bodyPr lIns="90000" rIns="90000" tIns="287280" bIns="28728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nvGrpSpPr>
            <p:cNvPr id="1135" name="Google Shape;1063;p45"/>
            <p:cNvGrpSpPr/>
            <p:nvPr/>
          </p:nvGrpSpPr>
          <p:grpSpPr>
            <a:xfrm>
              <a:off x="2667960" y="2312280"/>
              <a:ext cx="653760" cy="559800"/>
              <a:chOff x="2667960" y="2312280"/>
              <a:chExt cx="653760" cy="559800"/>
            </a:xfrm>
          </p:grpSpPr>
          <p:sp>
            <p:nvSpPr>
              <p:cNvPr id="1136" name="Google Shape;1064;p45"/>
              <p:cNvSpPr/>
              <p:nvPr/>
            </p:nvSpPr>
            <p:spPr>
              <a:xfrm>
                <a:off x="2667960" y="2361240"/>
                <a:ext cx="610920" cy="510840"/>
              </a:xfrm>
              <a:custGeom>
                <a:avLst/>
                <a:gdLst>
                  <a:gd name="textAreaLeft" fmla="*/ 0 w 610920"/>
                  <a:gd name="textAreaRight" fmla="*/ 612000 w 610920"/>
                  <a:gd name="textAreaTop" fmla="*/ 0 h 510840"/>
                  <a:gd name="textAreaBottom" fmla="*/ 511920 h 510840"/>
                </a:gdLst>
                <a:ahLst/>
                <a:rect l="textAreaLeft" t="textAreaTop" r="textAreaRight" b="textAreaBottom"/>
                <a:pathLst>
                  <a:path w="22372" h="18723">
                    <a:moveTo>
                      <a:pt x="10463" y="0"/>
                    </a:moveTo>
                    <a:cubicBezTo>
                      <a:pt x="7687" y="0"/>
                      <a:pt x="5091" y="1072"/>
                      <a:pt x="3374" y="3035"/>
                    </a:cubicBezTo>
                    <a:lnTo>
                      <a:pt x="3161" y="2913"/>
                    </a:lnTo>
                    <a:lnTo>
                      <a:pt x="2249" y="4707"/>
                    </a:lnTo>
                    <a:cubicBezTo>
                      <a:pt x="0" y="9205"/>
                      <a:pt x="2341" y="14920"/>
                      <a:pt x="7447" y="17473"/>
                    </a:cubicBezTo>
                    <a:cubicBezTo>
                      <a:pt x="9132" y="18320"/>
                      <a:pt x="10904" y="18723"/>
                      <a:pt x="12606" y="18723"/>
                    </a:cubicBezTo>
                    <a:cubicBezTo>
                      <a:pt x="16092" y="18723"/>
                      <a:pt x="19279" y="17031"/>
                      <a:pt x="20791" y="14008"/>
                    </a:cubicBezTo>
                    <a:lnTo>
                      <a:pt x="21703" y="12214"/>
                    </a:lnTo>
                    <a:lnTo>
                      <a:pt x="21460" y="12093"/>
                    </a:lnTo>
                    <a:cubicBezTo>
                      <a:pt x="22371" y="8020"/>
                      <a:pt x="20031" y="3460"/>
                      <a:pt x="15593" y="1241"/>
                    </a:cubicBezTo>
                    <a:cubicBezTo>
                      <a:pt x="13922" y="400"/>
                      <a:pt x="12159" y="0"/>
                      <a:pt x="10463" y="0"/>
                    </a:cubicBezTo>
                    <a:close/>
                  </a:path>
                </a:pathLst>
              </a:custGeom>
              <a:solidFill>
                <a:srgbClr val="d7a350"/>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37" name="Google Shape;1065;p45"/>
              <p:cNvSpPr/>
              <p:nvPr/>
            </p:nvSpPr>
            <p:spPr>
              <a:xfrm>
                <a:off x="2692800" y="2312280"/>
                <a:ext cx="628920" cy="511200"/>
              </a:xfrm>
              <a:custGeom>
                <a:avLst/>
                <a:gdLst>
                  <a:gd name="textAreaLeft" fmla="*/ 0 w 628920"/>
                  <a:gd name="textAreaRight" fmla="*/ 630000 w 628920"/>
                  <a:gd name="textAreaTop" fmla="*/ 0 h 511200"/>
                  <a:gd name="textAreaBottom" fmla="*/ 512280 h 511200"/>
                </a:gdLst>
                <a:ahLst/>
                <a:rect l="textAreaLeft" t="textAreaTop" r="textAreaRight" b="textAreaBottom"/>
                <a:pathLst>
                  <a:path w="23040" h="18726">
                    <a:moveTo>
                      <a:pt x="10469" y="1"/>
                    </a:moveTo>
                    <a:cubicBezTo>
                      <a:pt x="6974" y="1"/>
                      <a:pt x="3764" y="1700"/>
                      <a:pt x="2249" y="4709"/>
                    </a:cubicBezTo>
                    <a:cubicBezTo>
                      <a:pt x="0" y="9208"/>
                      <a:pt x="2310" y="14922"/>
                      <a:pt x="7447" y="17475"/>
                    </a:cubicBezTo>
                    <a:cubicBezTo>
                      <a:pt x="9122" y="18323"/>
                      <a:pt x="10891" y="18725"/>
                      <a:pt x="12592" y="18725"/>
                    </a:cubicBezTo>
                    <a:cubicBezTo>
                      <a:pt x="16079" y="18725"/>
                      <a:pt x="19279" y="17034"/>
                      <a:pt x="20791" y="14010"/>
                    </a:cubicBezTo>
                    <a:cubicBezTo>
                      <a:pt x="23040" y="9542"/>
                      <a:pt x="20730" y="3797"/>
                      <a:pt x="15593" y="1244"/>
                    </a:cubicBezTo>
                    <a:cubicBezTo>
                      <a:pt x="13925" y="400"/>
                      <a:pt x="12164" y="1"/>
                      <a:pt x="10469" y="1"/>
                    </a:cubicBezTo>
                    <a:close/>
                  </a:path>
                </a:pathLst>
              </a:custGeom>
              <a:solidFill>
                <a:srgbClr val="e8b15a"/>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38" name="Google Shape;1066;p45"/>
              <p:cNvSpPr/>
              <p:nvPr/>
            </p:nvSpPr>
            <p:spPr>
              <a:xfrm>
                <a:off x="2784240" y="2381040"/>
                <a:ext cx="452880" cy="373680"/>
              </a:xfrm>
              <a:custGeom>
                <a:avLst/>
                <a:gdLst>
                  <a:gd name="textAreaLeft" fmla="*/ 0 w 452880"/>
                  <a:gd name="textAreaRight" fmla="*/ 453960 w 452880"/>
                  <a:gd name="textAreaTop" fmla="*/ 0 h 373680"/>
                  <a:gd name="textAreaBottom" fmla="*/ 374760 h 373680"/>
                </a:gdLst>
                <a:ahLst/>
                <a:rect l="textAreaLeft" t="textAreaTop" r="textAreaRight" b="textAreaBottom"/>
                <a:pathLst>
                  <a:path w="16597" h="13707">
                    <a:moveTo>
                      <a:pt x="7413" y="0"/>
                    </a:moveTo>
                    <a:cubicBezTo>
                      <a:pt x="4852" y="0"/>
                      <a:pt x="2495" y="1232"/>
                      <a:pt x="1368" y="3445"/>
                    </a:cubicBezTo>
                    <a:cubicBezTo>
                      <a:pt x="1277" y="3689"/>
                      <a:pt x="1156" y="3932"/>
                      <a:pt x="1064" y="4175"/>
                    </a:cubicBezTo>
                    <a:cubicBezTo>
                      <a:pt x="1" y="7336"/>
                      <a:pt x="1703" y="11075"/>
                      <a:pt x="5198" y="12807"/>
                    </a:cubicBezTo>
                    <a:cubicBezTo>
                      <a:pt x="6418" y="13417"/>
                      <a:pt x="7706" y="13707"/>
                      <a:pt x="8945" y="13707"/>
                    </a:cubicBezTo>
                    <a:cubicBezTo>
                      <a:pt x="11225" y="13707"/>
                      <a:pt x="13339" y="12726"/>
                      <a:pt x="14560" y="10953"/>
                    </a:cubicBezTo>
                    <a:cubicBezTo>
                      <a:pt x="14712" y="10710"/>
                      <a:pt x="14834" y="10497"/>
                      <a:pt x="14955" y="10254"/>
                    </a:cubicBezTo>
                    <a:cubicBezTo>
                      <a:pt x="16597" y="6971"/>
                      <a:pt x="14894" y="2777"/>
                      <a:pt x="11156" y="892"/>
                    </a:cubicBezTo>
                    <a:cubicBezTo>
                      <a:pt x="9938" y="288"/>
                      <a:pt x="8652" y="0"/>
                      <a:pt x="7413" y="0"/>
                    </a:cubicBezTo>
                    <a:close/>
                  </a:path>
                </a:pathLst>
              </a:custGeom>
              <a:solidFill>
                <a:srgbClr val="d7a350"/>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39" name="Google Shape;1067;p45"/>
              <p:cNvSpPr/>
              <p:nvPr/>
            </p:nvSpPr>
            <p:spPr>
              <a:xfrm>
                <a:off x="2784240" y="2419200"/>
                <a:ext cx="426960" cy="335880"/>
              </a:xfrm>
              <a:custGeom>
                <a:avLst/>
                <a:gdLst>
                  <a:gd name="textAreaLeft" fmla="*/ 0 w 426960"/>
                  <a:gd name="textAreaRight" fmla="*/ 428040 w 426960"/>
                  <a:gd name="textAreaTop" fmla="*/ 0 h 335880"/>
                  <a:gd name="textAreaBottom" fmla="*/ 336960 h 335880"/>
                </a:gdLst>
                <a:ahLst/>
                <a:rect l="textAreaLeft" t="textAreaTop" r="textAreaRight" b="textAreaBottom"/>
                <a:pathLst>
                  <a:path w="15655" h="12322">
                    <a:moveTo>
                      <a:pt x="6668" y="0"/>
                    </a:moveTo>
                    <a:cubicBezTo>
                      <a:pt x="4387" y="0"/>
                      <a:pt x="2282" y="988"/>
                      <a:pt x="1064" y="2775"/>
                    </a:cubicBezTo>
                    <a:cubicBezTo>
                      <a:pt x="1" y="5936"/>
                      <a:pt x="1703" y="9675"/>
                      <a:pt x="5198" y="11407"/>
                    </a:cubicBezTo>
                    <a:cubicBezTo>
                      <a:pt x="6417" y="12017"/>
                      <a:pt x="7719" y="12321"/>
                      <a:pt x="8971" y="12321"/>
                    </a:cubicBezTo>
                    <a:cubicBezTo>
                      <a:pt x="9031" y="12321"/>
                      <a:pt x="9090" y="12321"/>
                      <a:pt x="9150" y="12319"/>
                    </a:cubicBezTo>
                    <a:cubicBezTo>
                      <a:pt x="10700" y="12258"/>
                      <a:pt x="12128" y="11772"/>
                      <a:pt x="13284" y="10891"/>
                    </a:cubicBezTo>
                    <a:cubicBezTo>
                      <a:pt x="13770" y="10526"/>
                      <a:pt x="14195" y="10070"/>
                      <a:pt x="14560" y="9553"/>
                    </a:cubicBezTo>
                    <a:cubicBezTo>
                      <a:pt x="15654" y="6392"/>
                      <a:pt x="13922" y="2653"/>
                      <a:pt x="10457" y="921"/>
                    </a:cubicBezTo>
                    <a:cubicBezTo>
                      <a:pt x="9219" y="297"/>
                      <a:pt x="7917" y="0"/>
                      <a:pt x="6668" y="0"/>
                    </a:cubicBezTo>
                    <a:close/>
                  </a:path>
                </a:pathLst>
              </a:custGeom>
              <a:solidFill>
                <a:schemeClr val="dk2"/>
              </a:solidFill>
              <a:ln w="0">
                <a:noFill/>
              </a:ln>
            </p:spPr>
            <p:style>
              <a:lnRef idx="0"/>
              <a:fillRef idx="0"/>
              <a:effectRef idx="0"/>
              <a:fontRef idx="minor"/>
            </p:style>
            <p:txBody>
              <a:bodyPr lIns="90000" rIns="90000" tIns="336960" bIns="33696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40" name="Google Shape;1068;p45"/>
              <p:cNvSpPr/>
              <p:nvPr/>
            </p:nvSpPr>
            <p:spPr>
              <a:xfrm>
                <a:off x="2864880" y="2447640"/>
                <a:ext cx="286560" cy="240120"/>
              </a:xfrm>
              <a:custGeom>
                <a:avLst/>
                <a:gdLst>
                  <a:gd name="textAreaLeft" fmla="*/ 0 w 286560"/>
                  <a:gd name="textAreaRight" fmla="*/ 287640 w 286560"/>
                  <a:gd name="textAreaTop" fmla="*/ 0 h 240120"/>
                  <a:gd name="textAreaBottom" fmla="*/ 241200 h 240120"/>
                </a:gdLst>
                <a:ahLst/>
                <a:rect l="textAreaLeft" t="textAreaTop" r="textAreaRight" b="textAreaBottom"/>
                <a:pathLst>
                  <a:path w="10518" h="8816">
                    <a:moveTo>
                      <a:pt x="2372" y="3162"/>
                    </a:moveTo>
                    <a:lnTo>
                      <a:pt x="4013" y="4013"/>
                    </a:lnTo>
                    <a:cubicBezTo>
                      <a:pt x="3748" y="4145"/>
                      <a:pt x="3507" y="4219"/>
                      <a:pt x="3282" y="4219"/>
                    </a:cubicBezTo>
                    <a:cubicBezTo>
                      <a:pt x="3145" y="4219"/>
                      <a:pt x="3015" y="4192"/>
                      <a:pt x="2889" y="4134"/>
                    </a:cubicBezTo>
                    <a:cubicBezTo>
                      <a:pt x="2493" y="3921"/>
                      <a:pt x="2311" y="3587"/>
                      <a:pt x="2372" y="3162"/>
                    </a:cubicBezTo>
                    <a:close/>
                    <a:moveTo>
                      <a:pt x="7289" y="4285"/>
                    </a:moveTo>
                    <a:cubicBezTo>
                      <a:pt x="7433" y="4285"/>
                      <a:pt x="7567" y="4315"/>
                      <a:pt x="7691" y="4377"/>
                    </a:cubicBezTo>
                    <a:cubicBezTo>
                      <a:pt x="7934" y="4499"/>
                      <a:pt x="8086" y="4681"/>
                      <a:pt x="8177" y="4894"/>
                    </a:cubicBezTo>
                    <a:cubicBezTo>
                      <a:pt x="8269" y="5076"/>
                      <a:pt x="8299" y="5320"/>
                      <a:pt x="8238" y="5563"/>
                    </a:cubicBezTo>
                    <a:lnTo>
                      <a:pt x="6354" y="4621"/>
                    </a:lnTo>
                    <a:cubicBezTo>
                      <a:pt x="6695" y="4400"/>
                      <a:pt x="7010" y="4285"/>
                      <a:pt x="7289" y="4285"/>
                    </a:cubicBezTo>
                    <a:close/>
                    <a:moveTo>
                      <a:pt x="3010" y="0"/>
                    </a:moveTo>
                    <a:cubicBezTo>
                      <a:pt x="2615" y="183"/>
                      <a:pt x="2311" y="365"/>
                      <a:pt x="2007" y="608"/>
                    </a:cubicBezTo>
                    <a:cubicBezTo>
                      <a:pt x="1734" y="821"/>
                      <a:pt x="1460" y="1125"/>
                      <a:pt x="1217" y="1520"/>
                    </a:cubicBezTo>
                    <a:lnTo>
                      <a:pt x="427" y="1125"/>
                    </a:lnTo>
                    <a:lnTo>
                      <a:pt x="1" y="1976"/>
                    </a:lnTo>
                    <a:lnTo>
                      <a:pt x="791" y="2371"/>
                    </a:lnTo>
                    <a:cubicBezTo>
                      <a:pt x="548" y="3070"/>
                      <a:pt x="578" y="3709"/>
                      <a:pt x="822" y="4317"/>
                    </a:cubicBezTo>
                    <a:cubicBezTo>
                      <a:pt x="1095" y="4925"/>
                      <a:pt x="1551" y="5380"/>
                      <a:pt x="2250" y="5745"/>
                    </a:cubicBezTo>
                    <a:cubicBezTo>
                      <a:pt x="2706" y="5962"/>
                      <a:pt x="3131" y="6071"/>
                      <a:pt x="3525" y="6071"/>
                    </a:cubicBezTo>
                    <a:cubicBezTo>
                      <a:pt x="3683" y="6071"/>
                      <a:pt x="3835" y="6053"/>
                      <a:pt x="3983" y="6019"/>
                    </a:cubicBezTo>
                    <a:cubicBezTo>
                      <a:pt x="4500" y="5897"/>
                      <a:pt x="4986" y="5654"/>
                      <a:pt x="5503" y="5259"/>
                    </a:cubicBezTo>
                    <a:lnTo>
                      <a:pt x="7813" y="6444"/>
                    </a:lnTo>
                    <a:cubicBezTo>
                      <a:pt x="7630" y="6627"/>
                      <a:pt x="7418" y="6839"/>
                      <a:pt x="7174" y="7022"/>
                    </a:cubicBezTo>
                    <a:cubicBezTo>
                      <a:pt x="6931" y="7204"/>
                      <a:pt x="6658" y="7356"/>
                      <a:pt x="6414" y="7478"/>
                    </a:cubicBezTo>
                    <a:lnTo>
                      <a:pt x="7418" y="8815"/>
                    </a:lnTo>
                    <a:cubicBezTo>
                      <a:pt x="8208" y="8450"/>
                      <a:pt x="8846" y="7934"/>
                      <a:pt x="9332" y="7204"/>
                    </a:cubicBezTo>
                    <a:lnTo>
                      <a:pt x="10092" y="7569"/>
                    </a:lnTo>
                    <a:lnTo>
                      <a:pt x="10518" y="6687"/>
                    </a:lnTo>
                    <a:lnTo>
                      <a:pt x="9788" y="6323"/>
                    </a:lnTo>
                    <a:cubicBezTo>
                      <a:pt x="10001" y="5836"/>
                      <a:pt x="10062" y="5350"/>
                      <a:pt x="10001" y="4894"/>
                    </a:cubicBezTo>
                    <a:cubicBezTo>
                      <a:pt x="9940" y="4438"/>
                      <a:pt x="9758" y="4013"/>
                      <a:pt x="9484" y="3678"/>
                    </a:cubicBezTo>
                    <a:cubicBezTo>
                      <a:pt x="9211" y="3314"/>
                      <a:pt x="8877" y="3040"/>
                      <a:pt x="8451" y="2827"/>
                    </a:cubicBezTo>
                    <a:cubicBezTo>
                      <a:pt x="7934" y="2554"/>
                      <a:pt x="7478" y="2432"/>
                      <a:pt x="7053" y="2432"/>
                    </a:cubicBezTo>
                    <a:cubicBezTo>
                      <a:pt x="6627" y="2432"/>
                      <a:pt x="6262" y="2493"/>
                      <a:pt x="5928" y="2675"/>
                    </a:cubicBezTo>
                    <a:cubicBezTo>
                      <a:pt x="5624" y="2827"/>
                      <a:pt x="5290" y="3040"/>
                      <a:pt x="4955" y="3314"/>
                    </a:cubicBezTo>
                    <a:lnTo>
                      <a:pt x="4895" y="3374"/>
                    </a:lnTo>
                    <a:lnTo>
                      <a:pt x="2737" y="2280"/>
                    </a:lnTo>
                    <a:cubicBezTo>
                      <a:pt x="3041" y="1915"/>
                      <a:pt x="3466" y="1551"/>
                      <a:pt x="4013" y="1216"/>
                    </a:cubicBezTo>
                    <a:lnTo>
                      <a:pt x="3010" y="0"/>
                    </a:lnTo>
                    <a:close/>
                  </a:path>
                </a:pathLst>
              </a:custGeom>
              <a:solidFill>
                <a:srgbClr val="d7a350"/>
              </a:solidFill>
              <a:ln w="0">
                <a:noFill/>
              </a:ln>
            </p:spPr>
            <p:style>
              <a:lnRef idx="0"/>
              <a:fillRef idx="0"/>
              <a:effectRef idx="0"/>
              <a:fontRef idx="minor"/>
            </p:style>
            <p:txBody>
              <a:bodyPr lIns="90000" rIns="90000" tIns="241200" bIns="24120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grpSp>
      <p:grpSp>
        <p:nvGrpSpPr>
          <p:cNvPr id="1141" name="Google Shape;1069;p45"/>
          <p:cNvGrpSpPr/>
          <p:nvPr/>
        </p:nvGrpSpPr>
        <p:grpSpPr>
          <a:xfrm>
            <a:off x="4083840" y="2797200"/>
            <a:ext cx="542160" cy="464760"/>
            <a:chOff x="4083840" y="2797200"/>
            <a:chExt cx="542160" cy="464760"/>
          </a:xfrm>
        </p:grpSpPr>
        <p:sp>
          <p:nvSpPr>
            <p:cNvPr id="1142" name="Google Shape;1070;p45"/>
            <p:cNvSpPr/>
            <p:nvPr/>
          </p:nvSpPr>
          <p:spPr>
            <a:xfrm>
              <a:off x="4083840" y="2797200"/>
              <a:ext cx="245160" cy="284040"/>
            </a:xfrm>
            <a:custGeom>
              <a:avLst/>
              <a:gdLst>
                <a:gd name="textAreaLeft" fmla="*/ 0 w 245160"/>
                <a:gd name="textAreaRight" fmla="*/ 246240 w 245160"/>
                <a:gd name="textAreaTop" fmla="*/ 0 h 284040"/>
                <a:gd name="textAreaBottom" fmla="*/ 285120 h 284040"/>
              </a:gdLst>
              <a:ahLst/>
              <a:rect l="textAreaLeft" t="textAreaTop" r="textAreaRight" b="textAreaBottom"/>
              <a:pathLst>
                <a:path w="6128" h="7092">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w="0">
              <a:noFill/>
            </a:ln>
          </p:spPr>
          <p:style>
            <a:lnRef idx="0"/>
            <a:fillRef idx="0"/>
            <a:effectRef idx="0"/>
            <a:fontRef idx="minor"/>
          </p:style>
          <p:txBody>
            <a:bodyPr lIns="90000" rIns="90000" tIns="285120" bIns="285120" anchor="ctr">
              <a:noAutofit/>
            </a:bodyPr>
            <a:p>
              <a:pPr>
                <a:lnSpc>
                  <a:spcPct val="100000"/>
                </a:lnSpc>
                <a:tabLst>
                  <a:tab algn="l" pos="0"/>
                </a:tabLst>
              </a:pPr>
              <a:endParaRPr b="0" lang="en-US" sz="1400" spc="-1" strike="noStrike">
                <a:solidFill>
                  <a:srgbClr val="000000"/>
                </a:solidFill>
                <a:latin typeface="Arial"/>
                <a:ea typeface="DejaVu Sans"/>
              </a:endParaRPr>
            </a:p>
          </p:txBody>
        </p:sp>
        <p:sp>
          <p:nvSpPr>
            <p:cNvPr id="1143" name="Google Shape;1071;p45"/>
            <p:cNvSpPr/>
            <p:nvPr/>
          </p:nvSpPr>
          <p:spPr>
            <a:xfrm>
              <a:off x="4470840" y="3082320"/>
              <a:ext cx="155160" cy="179640"/>
            </a:xfrm>
            <a:custGeom>
              <a:avLst/>
              <a:gdLst>
                <a:gd name="textAreaLeft" fmla="*/ 0 w 155160"/>
                <a:gd name="textAreaRight" fmla="*/ 156240 w 155160"/>
                <a:gd name="textAreaTop" fmla="*/ 0 h 179640"/>
                <a:gd name="textAreaBottom" fmla="*/ 180720 h 179640"/>
              </a:gdLst>
              <a:ahLst/>
              <a:rect l="textAreaLeft" t="textAreaTop" r="textAreaRight" b="textAreaBottom"/>
              <a:pathLst>
                <a:path w="3884" h="4495">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w="0">
              <a:noFill/>
            </a:ln>
          </p:spPr>
          <p:style>
            <a:lnRef idx="0"/>
            <a:fillRef idx="0"/>
            <a:effectRef idx="0"/>
            <a:fontRef idx="minor"/>
          </p:style>
          <p:txBody>
            <a:bodyPr lIns="90000" rIns="90000" tIns="180720" bIns="180720" anchor="ctr">
              <a:noAutofit/>
            </a:bodyPr>
            <a:p>
              <a:pPr>
                <a:lnSpc>
                  <a:spcPct val="100000"/>
                </a:lnSpc>
                <a:tabLst>
                  <a:tab algn="l" pos="0"/>
                </a:tabLst>
              </a:pPr>
              <a:endParaRPr b="0" lang="en-US" sz="1400" spc="-1" strike="noStrike">
                <a:solidFill>
                  <a:srgbClr val="000000"/>
                </a:solidFill>
                <a:latin typeface="Arial"/>
                <a:ea typeface="DejaVu Sans"/>
              </a:endParaRPr>
            </a:p>
          </p:txBody>
        </p:sp>
      </p:gr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4" name="PlaceHolder 1"/>
          <p:cNvSpPr>
            <a:spLocks noGrp="1"/>
          </p:cNvSpPr>
          <p:nvPr>
            <p:ph type="title"/>
          </p:nvPr>
        </p:nvSpPr>
        <p:spPr>
          <a:xfrm>
            <a:off x="3886200" y="2514600"/>
            <a:ext cx="4995360" cy="993600"/>
          </a:xfrm>
          <a:prstGeom prst="rect">
            <a:avLst/>
          </a:prstGeom>
          <a:noFill/>
          <a:ln w="0">
            <a:noFill/>
          </a:ln>
        </p:spPr>
        <p:txBody>
          <a:bodyPr lIns="90000" rIns="90000" tIns="91440" bIns="91440" anchor="ctr">
            <a:noAutofit/>
          </a:bodyPr>
          <a:p>
            <a:pPr indent="0" algn="r">
              <a:lnSpc>
                <a:spcPct val="100000"/>
              </a:lnSpc>
              <a:buNone/>
              <a:tabLst>
                <a:tab algn="l" pos="0"/>
              </a:tabLst>
            </a:pPr>
            <a:r>
              <a:rPr b="0" lang="en" sz="4400" spc="-1" strike="noStrike">
                <a:solidFill>
                  <a:schemeClr val="lt2"/>
                </a:solidFill>
                <a:latin typeface="Chewy"/>
                <a:ea typeface="Chewy"/>
              </a:rPr>
              <a:t>Data Cleaning &amp; Visualization </a:t>
            </a:r>
            <a:endParaRPr b="0" lang="en-US" sz="4400" spc="-1" strike="noStrike">
              <a:solidFill>
                <a:srgbClr val="000000"/>
              </a:solidFill>
              <a:latin typeface="Arial"/>
            </a:endParaRPr>
          </a:p>
        </p:txBody>
      </p:sp>
      <p:sp>
        <p:nvSpPr>
          <p:cNvPr id="1145" name="PlaceHolder 2"/>
          <p:cNvSpPr>
            <a:spLocks noGrp="1"/>
          </p:cNvSpPr>
          <p:nvPr>
            <p:ph type="title"/>
          </p:nvPr>
        </p:nvSpPr>
        <p:spPr>
          <a:xfrm>
            <a:off x="5127120" y="1226160"/>
            <a:ext cx="3302640" cy="1119600"/>
          </a:xfrm>
          <a:prstGeom prst="rect">
            <a:avLst/>
          </a:prstGeom>
          <a:noFill/>
          <a:ln w="0">
            <a:noFill/>
          </a:ln>
        </p:spPr>
        <p:txBody>
          <a:bodyPr lIns="90000" rIns="90000" tIns="91440" bIns="91440" anchor="ctr">
            <a:noAutofit/>
          </a:bodyPr>
          <a:p>
            <a:pPr indent="0" algn="r">
              <a:lnSpc>
                <a:spcPct val="100000"/>
              </a:lnSpc>
              <a:buNone/>
              <a:tabLst>
                <a:tab algn="l" pos="0"/>
              </a:tabLst>
            </a:pPr>
            <a:r>
              <a:rPr b="0" lang="en" sz="8600" spc="-1" strike="noStrike">
                <a:solidFill>
                  <a:schemeClr val="dk2"/>
                </a:solidFill>
                <a:latin typeface="Chewy"/>
                <a:ea typeface="Chewy"/>
              </a:rPr>
              <a:t>03</a:t>
            </a:r>
            <a:endParaRPr b="0" lang="en-US" sz="8600" spc="-1" strike="noStrike">
              <a:solidFill>
                <a:srgbClr val="000000"/>
              </a:solidFill>
              <a:latin typeface="Arial"/>
            </a:endParaRPr>
          </a:p>
        </p:txBody>
      </p:sp>
      <p:grpSp>
        <p:nvGrpSpPr>
          <p:cNvPr id="1146" name="Google Shape;1315;p53"/>
          <p:cNvGrpSpPr/>
          <p:nvPr/>
        </p:nvGrpSpPr>
        <p:grpSpPr>
          <a:xfrm>
            <a:off x="493920" y="875880"/>
            <a:ext cx="4987800" cy="3049560"/>
            <a:chOff x="493920" y="875880"/>
            <a:chExt cx="4987800" cy="3049560"/>
          </a:xfrm>
        </p:grpSpPr>
        <p:sp>
          <p:nvSpPr>
            <p:cNvPr id="1147" name="Google Shape;1316;p53"/>
            <p:cNvSpPr/>
            <p:nvPr/>
          </p:nvSpPr>
          <p:spPr>
            <a:xfrm>
              <a:off x="1225440" y="3419280"/>
              <a:ext cx="295560" cy="506160"/>
            </a:xfrm>
            <a:custGeom>
              <a:avLst/>
              <a:gdLst>
                <a:gd name="textAreaLeft" fmla="*/ 0 w 295560"/>
                <a:gd name="textAreaRight" fmla="*/ 296640 w 295560"/>
                <a:gd name="textAreaTop" fmla="*/ 0 h 506160"/>
                <a:gd name="textAreaBottom" fmla="*/ 507240 h 506160"/>
              </a:gdLst>
              <a:ahLst/>
              <a:rect l="textAreaLeft" t="textAreaTop" r="textAreaRight" b="textAreaBottom"/>
              <a:pathLst>
                <a:path w="10974" h="18755">
                  <a:moveTo>
                    <a:pt x="0" y="0"/>
                  </a:moveTo>
                  <a:lnTo>
                    <a:pt x="0" y="18755"/>
                  </a:lnTo>
                  <a:lnTo>
                    <a:pt x="10973" y="18755"/>
                  </a:lnTo>
                  <a:lnTo>
                    <a:pt x="10973" y="0"/>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148" name="Google Shape;1317;p53"/>
            <p:cNvSpPr/>
            <p:nvPr/>
          </p:nvSpPr>
          <p:spPr>
            <a:xfrm>
              <a:off x="1661040" y="3562920"/>
              <a:ext cx="296640" cy="362160"/>
            </a:xfrm>
            <a:custGeom>
              <a:avLst/>
              <a:gdLst>
                <a:gd name="textAreaLeft" fmla="*/ 0 w 296640"/>
                <a:gd name="textAreaRight" fmla="*/ 297720 w 296640"/>
                <a:gd name="textAreaTop" fmla="*/ 0 h 362160"/>
                <a:gd name="textAreaBottom" fmla="*/ 363240 h 362160"/>
              </a:gdLst>
              <a:ahLst/>
              <a:rect l="textAreaLeft" t="textAreaTop" r="textAreaRight" b="textAreaBottom"/>
              <a:pathLst>
                <a:path w="11005" h="13436">
                  <a:moveTo>
                    <a:pt x="1" y="1"/>
                  </a:moveTo>
                  <a:lnTo>
                    <a:pt x="1" y="13436"/>
                  </a:lnTo>
                  <a:lnTo>
                    <a:pt x="11004" y="13436"/>
                  </a:lnTo>
                  <a:lnTo>
                    <a:pt x="11004" y="1"/>
                  </a:lnTo>
                  <a:close/>
                </a:path>
              </a:pathLst>
            </a:custGeom>
            <a:solidFill>
              <a:schemeClr val="accent1"/>
            </a:solidFill>
            <a:ln w="0">
              <a:noFill/>
            </a:ln>
          </p:spPr>
          <p:style>
            <a:lnRef idx="0"/>
            <a:fillRef idx="0"/>
            <a:effectRef idx="0"/>
            <a:fontRef idx="minor"/>
          </p:style>
          <p:txBody>
            <a:bodyPr lIns="90000" rIns="90000" tIns="363600" bIns="363600" anchor="ctr">
              <a:noAutofit/>
            </a:bodyPr>
            <a:p>
              <a:pPr>
                <a:lnSpc>
                  <a:spcPct val="100000"/>
                </a:lnSpc>
              </a:pPr>
              <a:endParaRPr b="0" lang="en-US" sz="1400" spc="-1" strike="noStrike">
                <a:solidFill>
                  <a:srgbClr val="000000"/>
                </a:solidFill>
                <a:latin typeface="Arial"/>
                <a:ea typeface="DejaVu Sans"/>
              </a:endParaRPr>
            </a:p>
          </p:txBody>
        </p:sp>
        <p:sp>
          <p:nvSpPr>
            <p:cNvPr id="1149" name="Google Shape;1318;p53"/>
            <p:cNvSpPr/>
            <p:nvPr/>
          </p:nvSpPr>
          <p:spPr>
            <a:xfrm>
              <a:off x="2097360" y="3281760"/>
              <a:ext cx="296640" cy="643320"/>
            </a:xfrm>
            <a:custGeom>
              <a:avLst/>
              <a:gdLst>
                <a:gd name="textAreaLeft" fmla="*/ 0 w 296640"/>
                <a:gd name="textAreaRight" fmla="*/ 297720 w 296640"/>
                <a:gd name="textAreaTop" fmla="*/ 0 h 643320"/>
                <a:gd name="textAreaBottom" fmla="*/ 644400 h 643320"/>
              </a:gdLst>
              <a:ahLst/>
              <a:rect l="textAreaLeft" t="textAreaTop" r="textAreaRight" b="textAreaBottom"/>
              <a:pathLst>
                <a:path w="11004" h="23831">
                  <a:moveTo>
                    <a:pt x="0" y="0"/>
                  </a:moveTo>
                  <a:lnTo>
                    <a:pt x="0" y="23831"/>
                  </a:lnTo>
                  <a:lnTo>
                    <a:pt x="11003" y="23831"/>
                  </a:lnTo>
                  <a:lnTo>
                    <a:pt x="11003" y="0"/>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150" name="Google Shape;1319;p53"/>
            <p:cNvSpPr/>
            <p:nvPr/>
          </p:nvSpPr>
          <p:spPr>
            <a:xfrm>
              <a:off x="2534040" y="3173400"/>
              <a:ext cx="295560" cy="751680"/>
            </a:xfrm>
            <a:custGeom>
              <a:avLst/>
              <a:gdLst>
                <a:gd name="textAreaLeft" fmla="*/ 0 w 295560"/>
                <a:gd name="textAreaRight" fmla="*/ 296640 w 295560"/>
                <a:gd name="textAreaTop" fmla="*/ 0 h 751680"/>
                <a:gd name="textAreaBottom" fmla="*/ 752760 h 751680"/>
              </a:gdLst>
              <a:ahLst/>
              <a:rect l="textAreaLeft" t="textAreaTop" r="textAreaRight" b="textAreaBottom"/>
              <a:pathLst>
                <a:path w="10973" h="27843">
                  <a:moveTo>
                    <a:pt x="0" y="0"/>
                  </a:moveTo>
                  <a:lnTo>
                    <a:pt x="0" y="27843"/>
                  </a:lnTo>
                  <a:lnTo>
                    <a:pt x="10973" y="27843"/>
                  </a:lnTo>
                  <a:lnTo>
                    <a:pt x="10973" y="0"/>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151" name="Google Shape;1320;p53"/>
            <p:cNvSpPr/>
            <p:nvPr/>
          </p:nvSpPr>
          <p:spPr>
            <a:xfrm>
              <a:off x="493920" y="1913400"/>
              <a:ext cx="3915360" cy="2010240"/>
            </a:xfrm>
            <a:custGeom>
              <a:avLst/>
              <a:gdLst>
                <a:gd name="textAreaLeft" fmla="*/ 0 w 3915360"/>
                <a:gd name="textAreaRight" fmla="*/ 3916440 w 3915360"/>
                <a:gd name="textAreaTop" fmla="*/ 0 h 2010240"/>
                <a:gd name="textAreaBottom" fmla="*/ 2011320 h 2010240"/>
              </a:gdLst>
              <a:ahLst/>
              <a:rect l="textAreaLeft" t="textAreaTop" r="textAreaRight" b="textAreaBottom"/>
              <a:pathLst>
                <a:path fill="none" w="144836" h="74379">
                  <a:moveTo>
                    <a:pt x="0" y="1"/>
                  </a:moveTo>
                  <a:lnTo>
                    <a:pt x="0" y="74379"/>
                  </a:lnTo>
                  <a:lnTo>
                    <a:pt x="144836" y="74379"/>
                  </a:lnTo>
                </a:path>
              </a:pathLst>
            </a:custGeom>
            <a:noFill/>
            <a:ln w="13675">
              <a:solidFill>
                <a:srgbClr val="ffffff"/>
              </a:solidFill>
              <a:miter/>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152" name="Google Shape;1321;p53"/>
            <p:cNvSpPr/>
            <p:nvPr/>
          </p:nvSpPr>
          <p:spPr>
            <a:xfrm>
              <a:off x="591840" y="1802520"/>
              <a:ext cx="3698280" cy="1868040"/>
            </a:xfrm>
            <a:custGeom>
              <a:avLst/>
              <a:gdLst>
                <a:gd name="textAreaLeft" fmla="*/ 0 w 3698280"/>
                <a:gd name="textAreaRight" fmla="*/ 3699360 w 3698280"/>
                <a:gd name="textAreaTop" fmla="*/ 0 h 1868040"/>
                <a:gd name="textAreaBottom" fmla="*/ 1869120 h 1868040"/>
              </a:gdLst>
              <a:ahLst/>
              <a:rect l="textAreaLeft" t="textAreaTop" r="textAreaRight" b="textAreaBottom"/>
              <a:pathLst>
                <a:path w="136812" h="69120">
                  <a:moveTo>
                    <a:pt x="136142" y="943"/>
                  </a:moveTo>
                  <a:cubicBezTo>
                    <a:pt x="135626" y="304"/>
                    <a:pt x="134866" y="0"/>
                    <a:pt x="134076" y="61"/>
                  </a:cubicBezTo>
                  <a:lnTo>
                    <a:pt x="120853" y="1186"/>
                  </a:lnTo>
                  <a:cubicBezTo>
                    <a:pt x="119972" y="1247"/>
                    <a:pt x="119182" y="1824"/>
                    <a:pt x="118817" y="2675"/>
                  </a:cubicBezTo>
                  <a:cubicBezTo>
                    <a:pt x="118483" y="3496"/>
                    <a:pt x="118635" y="4468"/>
                    <a:pt x="119212" y="5137"/>
                  </a:cubicBezTo>
                  <a:lnTo>
                    <a:pt x="122008" y="8450"/>
                  </a:lnTo>
                  <a:lnTo>
                    <a:pt x="102038" y="23405"/>
                  </a:lnTo>
                  <a:lnTo>
                    <a:pt x="94592" y="15289"/>
                  </a:lnTo>
                  <a:cubicBezTo>
                    <a:pt x="93619" y="14195"/>
                    <a:pt x="91947" y="14013"/>
                    <a:pt x="90762" y="14894"/>
                  </a:cubicBezTo>
                  <a:lnTo>
                    <a:pt x="48572" y="45533"/>
                  </a:lnTo>
                  <a:lnTo>
                    <a:pt x="37235" y="37539"/>
                  </a:lnTo>
                  <a:cubicBezTo>
                    <a:pt x="36171" y="36779"/>
                    <a:pt x="34742" y="36840"/>
                    <a:pt x="33739" y="37660"/>
                  </a:cubicBezTo>
                  <a:lnTo>
                    <a:pt x="1429" y="63983"/>
                  </a:lnTo>
                  <a:cubicBezTo>
                    <a:pt x="182" y="64986"/>
                    <a:pt x="0" y="66810"/>
                    <a:pt x="1034" y="68056"/>
                  </a:cubicBezTo>
                  <a:cubicBezTo>
                    <a:pt x="1581" y="68755"/>
                    <a:pt x="2432" y="69120"/>
                    <a:pt x="3283" y="69120"/>
                  </a:cubicBezTo>
                  <a:cubicBezTo>
                    <a:pt x="3921" y="69120"/>
                    <a:pt x="4559" y="68907"/>
                    <a:pt x="5107" y="68451"/>
                  </a:cubicBezTo>
                  <a:lnTo>
                    <a:pt x="35685" y="43557"/>
                  </a:lnTo>
                  <a:lnTo>
                    <a:pt x="46931" y="51460"/>
                  </a:lnTo>
                  <a:cubicBezTo>
                    <a:pt x="47965" y="52190"/>
                    <a:pt x="49302" y="52190"/>
                    <a:pt x="50305" y="51460"/>
                  </a:cubicBezTo>
                  <a:lnTo>
                    <a:pt x="92069" y="21095"/>
                  </a:lnTo>
                  <a:lnTo>
                    <a:pt x="99516" y="29241"/>
                  </a:lnTo>
                  <a:cubicBezTo>
                    <a:pt x="100519" y="30335"/>
                    <a:pt x="102190" y="30487"/>
                    <a:pt x="103406" y="29606"/>
                  </a:cubicBezTo>
                  <a:lnTo>
                    <a:pt x="125778" y="12858"/>
                  </a:lnTo>
                  <a:lnTo>
                    <a:pt x="128847" y="16475"/>
                  </a:lnTo>
                  <a:cubicBezTo>
                    <a:pt x="129334" y="17022"/>
                    <a:pt x="130003" y="17326"/>
                    <a:pt x="130702" y="17326"/>
                  </a:cubicBezTo>
                  <a:cubicBezTo>
                    <a:pt x="130884" y="17326"/>
                    <a:pt x="131036" y="17326"/>
                    <a:pt x="131218" y="17265"/>
                  </a:cubicBezTo>
                  <a:cubicBezTo>
                    <a:pt x="132069" y="17083"/>
                    <a:pt x="132769" y="16444"/>
                    <a:pt x="133012" y="15593"/>
                  </a:cubicBezTo>
                  <a:lnTo>
                    <a:pt x="136598" y="3131"/>
                  </a:lnTo>
                  <a:cubicBezTo>
                    <a:pt x="136811" y="2371"/>
                    <a:pt x="136629" y="1551"/>
                    <a:pt x="136142" y="943"/>
                  </a:cubicBezTo>
                  <a:close/>
                </a:path>
              </a:pathLst>
            </a:custGeom>
            <a:solidFill>
              <a:schemeClr val="lt2"/>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153" name="Google Shape;1322;p53"/>
            <p:cNvSpPr/>
            <p:nvPr/>
          </p:nvSpPr>
          <p:spPr>
            <a:xfrm>
              <a:off x="2969640" y="2885760"/>
              <a:ext cx="296640" cy="1039320"/>
            </a:xfrm>
            <a:custGeom>
              <a:avLst/>
              <a:gdLst>
                <a:gd name="textAreaLeft" fmla="*/ 0 w 296640"/>
                <a:gd name="textAreaRight" fmla="*/ 297720 w 296640"/>
                <a:gd name="textAreaTop" fmla="*/ 0 h 1039320"/>
                <a:gd name="textAreaBottom" fmla="*/ 1040400 h 1039320"/>
              </a:gdLst>
              <a:ahLst/>
              <a:rect l="textAreaLeft" t="textAreaTop" r="textAreaRight" b="textAreaBottom"/>
              <a:pathLst>
                <a:path w="11005" h="38482">
                  <a:moveTo>
                    <a:pt x="1" y="1"/>
                  </a:moveTo>
                  <a:lnTo>
                    <a:pt x="1" y="38482"/>
                  </a:lnTo>
                  <a:lnTo>
                    <a:pt x="11004" y="38482"/>
                  </a:lnTo>
                  <a:lnTo>
                    <a:pt x="11004"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154" name="Google Shape;1323;p53"/>
            <p:cNvSpPr/>
            <p:nvPr/>
          </p:nvSpPr>
          <p:spPr>
            <a:xfrm>
              <a:off x="3405960" y="3179160"/>
              <a:ext cx="295560" cy="745920"/>
            </a:xfrm>
            <a:custGeom>
              <a:avLst/>
              <a:gdLst>
                <a:gd name="textAreaLeft" fmla="*/ 0 w 295560"/>
                <a:gd name="textAreaRight" fmla="*/ 296640 w 295560"/>
                <a:gd name="textAreaTop" fmla="*/ 0 h 745920"/>
                <a:gd name="textAreaBottom" fmla="*/ 747000 h 745920"/>
              </a:gdLst>
              <a:ahLst/>
              <a:rect l="textAreaLeft" t="textAreaTop" r="textAreaRight" b="textAreaBottom"/>
              <a:pathLst>
                <a:path w="10974" h="27631">
                  <a:moveTo>
                    <a:pt x="1" y="1"/>
                  </a:moveTo>
                  <a:lnTo>
                    <a:pt x="1" y="27631"/>
                  </a:lnTo>
                  <a:lnTo>
                    <a:pt x="10974" y="27631"/>
                  </a:lnTo>
                  <a:lnTo>
                    <a:pt x="10974" y="1"/>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grpSp>
          <p:nvGrpSpPr>
            <p:cNvPr id="1155" name="Google Shape;1324;p53"/>
            <p:cNvGrpSpPr/>
            <p:nvPr/>
          </p:nvGrpSpPr>
          <p:grpSpPr>
            <a:xfrm>
              <a:off x="4342320" y="875880"/>
              <a:ext cx="1139400" cy="1039680"/>
              <a:chOff x="4342320" y="875880"/>
              <a:chExt cx="1139400" cy="1039680"/>
            </a:xfrm>
          </p:grpSpPr>
          <p:sp>
            <p:nvSpPr>
              <p:cNvPr id="1156" name="Google Shape;1325;p53"/>
              <p:cNvSpPr/>
              <p:nvPr/>
            </p:nvSpPr>
            <p:spPr>
              <a:xfrm flipH="1">
                <a:off x="4441320" y="875880"/>
                <a:ext cx="1040040" cy="1039680"/>
              </a:xfrm>
              <a:custGeom>
                <a:avLst/>
                <a:gdLst>
                  <a:gd name="textAreaLeft" fmla="*/ -720 w 1040040"/>
                  <a:gd name="textAreaRight" fmla="*/ 1040400 w 1040040"/>
                  <a:gd name="textAreaTop" fmla="*/ 0 h 1039680"/>
                  <a:gd name="textAreaBottom" fmla="*/ 1040760 h 1039680"/>
                </a:gdLst>
                <a:ahLst/>
                <a:rect l="textAreaLeft" t="textAreaTop" r="textAreaRight" b="textAreaBottom"/>
                <a:pathLst>
                  <a:path w="60210" h="60177">
                    <a:moveTo>
                      <a:pt x="30055" y="0"/>
                    </a:moveTo>
                    <a:cubicBezTo>
                      <a:pt x="18347" y="0"/>
                      <a:pt x="8206" y="6672"/>
                      <a:pt x="3236" y="16479"/>
                    </a:cubicBezTo>
                    <a:cubicBezTo>
                      <a:pt x="1168" y="20548"/>
                      <a:pt x="0" y="25185"/>
                      <a:pt x="0" y="30089"/>
                    </a:cubicBezTo>
                    <a:cubicBezTo>
                      <a:pt x="0" y="32557"/>
                      <a:pt x="267" y="34925"/>
                      <a:pt x="868" y="37227"/>
                    </a:cubicBezTo>
                    <a:cubicBezTo>
                      <a:pt x="1335" y="39195"/>
                      <a:pt x="2035" y="41097"/>
                      <a:pt x="2869" y="42898"/>
                    </a:cubicBezTo>
                    <a:cubicBezTo>
                      <a:pt x="4070" y="45400"/>
                      <a:pt x="5604" y="47735"/>
                      <a:pt x="7406" y="49836"/>
                    </a:cubicBezTo>
                    <a:cubicBezTo>
                      <a:pt x="12910" y="56174"/>
                      <a:pt x="21049" y="60177"/>
                      <a:pt x="30088" y="60177"/>
                    </a:cubicBezTo>
                    <a:cubicBezTo>
                      <a:pt x="42130" y="60177"/>
                      <a:pt x="52538" y="53138"/>
                      <a:pt x="57308" y="42898"/>
                    </a:cubicBezTo>
                    <a:cubicBezTo>
                      <a:pt x="59143" y="39028"/>
                      <a:pt x="60210" y="34692"/>
                      <a:pt x="60210" y="30122"/>
                    </a:cubicBezTo>
                    <a:cubicBezTo>
                      <a:pt x="60210" y="26519"/>
                      <a:pt x="59576" y="23117"/>
                      <a:pt x="58375" y="19881"/>
                    </a:cubicBezTo>
                    <a:cubicBezTo>
                      <a:pt x="57908" y="18714"/>
                      <a:pt x="57441" y="17580"/>
                      <a:pt x="56874" y="16479"/>
                    </a:cubicBezTo>
                    <a:cubicBezTo>
                      <a:pt x="55707" y="14177"/>
                      <a:pt x="54272" y="12042"/>
                      <a:pt x="52571" y="10141"/>
                    </a:cubicBezTo>
                    <a:cubicBezTo>
                      <a:pt x="47067" y="3903"/>
                      <a:pt x="39028" y="0"/>
                      <a:pt x="30055" y="0"/>
                    </a:cubicBezTo>
                    <a:close/>
                  </a:path>
                </a:pathLst>
              </a:custGeom>
              <a:solidFill>
                <a:srgbClr val="d7a350"/>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157" name="Google Shape;1326;p53"/>
              <p:cNvSpPr/>
              <p:nvPr/>
            </p:nvSpPr>
            <p:spPr>
              <a:xfrm flipH="1">
                <a:off x="4341960" y="875880"/>
                <a:ext cx="1040040" cy="1039680"/>
              </a:xfrm>
              <a:custGeom>
                <a:avLst/>
                <a:gdLst>
                  <a:gd name="textAreaLeft" fmla="*/ -720 w 1040040"/>
                  <a:gd name="textAreaRight" fmla="*/ 1040400 w 1040040"/>
                  <a:gd name="textAreaTop" fmla="*/ 0 h 1039680"/>
                  <a:gd name="textAreaBottom" fmla="*/ 1040760 h 1039680"/>
                </a:gdLst>
                <a:ahLst/>
                <a:rect l="textAreaLeft" t="textAreaTop" r="textAreaRight" b="textAreaBottom"/>
                <a:pathLst>
                  <a:path w="60211" h="60177">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158" name="Google Shape;1327;p53"/>
              <p:cNvSpPr/>
              <p:nvPr/>
            </p:nvSpPr>
            <p:spPr>
              <a:xfrm flipH="1">
                <a:off x="4421160" y="956160"/>
                <a:ext cx="881640" cy="880920"/>
              </a:xfrm>
              <a:custGeom>
                <a:avLst/>
                <a:gdLst>
                  <a:gd name="textAreaLeft" fmla="*/ -720 w 881640"/>
                  <a:gd name="textAreaRight" fmla="*/ 882000 w 881640"/>
                  <a:gd name="textAreaTop" fmla="*/ 0 h 880920"/>
                  <a:gd name="textAreaBottom" fmla="*/ 882000 h 880920"/>
                </a:gdLst>
                <a:ahLst/>
                <a:rect l="textAreaLeft" t="textAreaTop" r="textAreaRight" b="textAreaBottom"/>
                <a:pathLst>
                  <a:path w="51037" h="51004">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159" name="Google Shape;1328;p53"/>
              <p:cNvSpPr/>
              <p:nvPr/>
            </p:nvSpPr>
            <p:spPr>
              <a:xfrm>
                <a:off x="4629600" y="1081800"/>
                <a:ext cx="479880" cy="627120"/>
              </a:xfrm>
              <a:custGeom>
                <a:avLst/>
                <a:gdLst>
                  <a:gd name="textAreaLeft" fmla="*/ 0 w 479880"/>
                  <a:gd name="textAreaRight" fmla="*/ 480960 w 479880"/>
                  <a:gd name="textAreaTop" fmla="*/ 0 h 627120"/>
                  <a:gd name="textAreaBottom" fmla="*/ 628200 h 627120"/>
                </a:gdLst>
                <a:ahLst/>
                <a:rect l="textAreaLeft" t="textAreaTop" r="textAreaRight" b="textAreaBottom"/>
                <a:pathLst>
                  <a:path w="27821" h="36327">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grpSp>
      </p:grpSp>
      <p:grpSp>
        <p:nvGrpSpPr>
          <p:cNvPr id="1160" name="Google Shape;1329;p53"/>
          <p:cNvGrpSpPr/>
          <p:nvPr/>
        </p:nvGrpSpPr>
        <p:grpSpPr>
          <a:xfrm>
            <a:off x="5348160" y="599400"/>
            <a:ext cx="479880" cy="492840"/>
            <a:chOff x="5348160" y="599400"/>
            <a:chExt cx="479880" cy="492840"/>
          </a:xfrm>
        </p:grpSpPr>
        <p:sp>
          <p:nvSpPr>
            <p:cNvPr id="1161" name="Google Shape;1330;p53"/>
            <p:cNvSpPr/>
            <p:nvPr/>
          </p:nvSpPr>
          <p:spPr>
            <a:xfrm rot="798600">
              <a:off x="5377680" y="623520"/>
              <a:ext cx="245160" cy="284040"/>
            </a:xfrm>
            <a:custGeom>
              <a:avLst/>
              <a:gdLst>
                <a:gd name="textAreaLeft" fmla="*/ 0 w 245160"/>
                <a:gd name="textAreaRight" fmla="*/ 246240 w 245160"/>
                <a:gd name="textAreaTop" fmla="*/ 0 h 284040"/>
                <a:gd name="textAreaBottom" fmla="*/ 285120 h 284040"/>
              </a:gdLst>
              <a:ahLst/>
              <a:rect l="textAreaLeft" t="textAreaTop" r="textAreaRight" b="textAreaBottom"/>
              <a:pathLst>
                <a:path w="6128" h="7092">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w="0">
              <a:noFill/>
            </a:ln>
          </p:spPr>
          <p:style>
            <a:lnRef idx="0"/>
            <a:fillRef idx="0"/>
            <a:effectRef idx="0"/>
            <a:fontRef idx="minor"/>
          </p:style>
          <p:txBody>
            <a:bodyPr lIns="90000" rIns="90000" tIns="285120" bIns="285120" anchor="ctr">
              <a:noAutofit/>
            </a:bodyPr>
            <a:p>
              <a:pPr>
                <a:lnSpc>
                  <a:spcPct val="100000"/>
                </a:lnSpc>
              </a:pPr>
              <a:endParaRPr b="0" lang="en-US" sz="1400" spc="-1" strike="noStrike">
                <a:solidFill>
                  <a:srgbClr val="000000"/>
                </a:solidFill>
                <a:latin typeface="Arial"/>
                <a:ea typeface="DejaVu Sans"/>
              </a:endParaRPr>
            </a:p>
          </p:txBody>
        </p:sp>
        <p:sp>
          <p:nvSpPr>
            <p:cNvPr id="1162" name="Google Shape;1331;p53"/>
            <p:cNvSpPr/>
            <p:nvPr/>
          </p:nvSpPr>
          <p:spPr>
            <a:xfrm rot="798600">
              <a:off x="5654160" y="896760"/>
              <a:ext cx="155160" cy="179640"/>
            </a:xfrm>
            <a:custGeom>
              <a:avLst/>
              <a:gdLst>
                <a:gd name="textAreaLeft" fmla="*/ 0 w 155160"/>
                <a:gd name="textAreaRight" fmla="*/ 156240 w 155160"/>
                <a:gd name="textAreaTop" fmla="*/ 0 h 179640"/>
                <a:gd name="textAreaBottom" fmla="*/ 180720 h 179640"/>
              </a:gdLst>
              <a:ahLst/>
              <a:rect l="textAreaLeft" t="textAreaTop" r="textAreaRight" b="textAreaBottom"/>
              <a:pathLst>
                <a:path w="3884" h="4495">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w="0">
              <a:noFill/>
            </a:ln>
          </p:spPr>
          <p:style>
            <a:lnRef idx="0"/>
            <a:fillRef idx="0"/>
            <a:effectRef idx="0"/>
            <a:fontRef idx="minor"/>
          </p:style>
          <p:txBody>
            <a:bodyPr lIns="90000" rIns="90000" tIns="180720" bIns="180720" anchor="ctr">
              <a:noAutofit/>
            </a:bodyPr>
            <a:p>
              <a:pPr>
                <a:lnSpc>
                  <a:spcPct val="100000"/>
                </a:lnSpc>
              </a:pPr>
              <a:endParaRPr b="0" lang="en-US" sz="1400" spc="-1" strike="noStrike">
                <a:solidFill>
                  <a:srgbClr val="000000"/>
                </a:solidFill>
                <a:latin typeface="Arial"/>
                <a:ea typeface="DejaVu Sans"/>
              </a:endParaRPr>
            </a:p>
          </p:txBody>
        </p:sp>
      </p:gr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3" name="PlaceHolder 1"/>
          <p:cNvSpPr>
            <a:spLocks noGrp="1"/>
          </p:cNvSpPr>
          <p:nvPr>
            <p:ph/>
          </p:nvPr>
        </p:nvSpPr>
        <p:spPr>
          <a:xfrm>
            <a:off x="685800" y="1351080"/>
            <a:ext cx="4114440" cy="2763360"/>
          </a:xfrm>
          <a:prstGeom prst="rect">
            <a:avLst/>
          </a:prstGeom>
          <a:noFill/>
          <a:ln w="0">
            <a:noFill/>
          </a:ln>
        </p:spPr>
        <p:txBody>
          <a:bodyPr lIns="90000" rIns="90000" tIns="91440" bIns="91440" anchor="t">
            <a:noAutofit/>
          </a:bodyPr>
          <a:p>
            <a:pPr indent="0">
              <a:lnSpc>
                <a:spcPct val="100000"/>
              </a:lnSpc>
              <a:buNone/>
              <a:tabLst>
                <a:tab algn="l" pos="0"/>
              </a:tabLst>
            </a:pPr>
            <a:r>
              <a:rPr b="0" lang="en" sz="1800" spc="-1" strike="noStrike">
                <a:solidFill>
                  <a:schemeClr val="accent3"/>
                </a:solidFill>
                <a:latin typeface="Ubuntu"/>
                <a:ea typeface="Ubuntu"/>
              </a:rPr>
              <a:t>We clean the data, fill in any null values, and remove any data not necessary. And visualize the relation between salary and job role, rating , age, years of experience</a:t>
            </a:r>
            <a:endParaRPr b="0" lang="en-US" sz="1800" spc="-1" strike="noStrike">
              <a:solidFill>
                <a:srgbClr val="000000"/>
              </a:solidFill>
              <a:latin typeface="Arial"/>
            </a:endParaRPr>
          </a:p>
        </p:txBody>
      </p:sp>
      <p:pic>
        <p:nvPicPr>
          <p:cNvPr id="1164" name="Google Shape;904;p43" descr=""/>
          <p:cNvPicPr/>
          <p:nvPr/>
        </p:nvPicPr>
        <p:blipFill>
          <a:blip r:embed="rId1"/>
          <a:stretch/>
        </p:blipFill>
        <p:spPr>
          <a:xfrm>
            <a:off x="5649480" y="548640"/>
            <a:ext cx="2780280" cy="4173480"/>
          </a:xfrm>
          <a:prstGeom prst="rect">
            <a:avLst/>
          </a:prstGeom>
          <a:ln w="0">
            <a:noFill/>
          </a:ln>
        </p:spPr>
      </p:pic>
      <p:grpSp>
        <p:nvGrpSpPr>
          <p:cNvPr id="1165" name="Google Shape;905;p43"/>
          <p:cNvGrpSpPr/>
          <p:nvPr/>
        </p:nvGrpSpPr>
        <p:grpSpPr>
          <a:xfrm>
            <a:off x="4971600" y="2191320"/>
            <a:ext cx="542160" cy="464400"/>
            <a:chOff x="4971600" y="2191320"/>
            <a:chExt cx="542160" cy="464400"/>
          </a:xfrm>
        </p:grpSpPr>
        <p:sp>
          <p:nvSpPr>
            <p:cNvPr id="1166" name="Google Shape;906;p43"/>
            <p:cNvSpPr/>
            <p:nvPr/>
          </p:nvSpPr>
          <p:spPr>
            <a:xfrm>
              <a:off x="4971600" y="2191320"/>
              <a:ext cx="245160" cy="284040"/>
            </a:xfrm>
            <a:custGeom>
              <a:avLst/>
              <a:gdLst>
                <a:gd name="textAreaLeft" fmla="*/ 0 w 245160"/>
                <a:gd name="textAreaRight" fmla="*/ 246240 w 245160"/>
                <a:gd name="textAreaTop" fmla="*/ 0 h 284040"/>
                <a:gd name="textAreaBottom" fmla="*/ 285120 h 284040"/>
              </a:gdLst>
              <a:ahLst/>
              <a:rect l="textAreaLeft" t="textAreaTop" r="textAreaRight" b="textAreaBottom"/>
              <a:pathLst>
                <a:path w="6128" h="7092">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w="0">
              <a:noFill/>
            </a:ln>
          </p:spPr>
          <p:style>
            <a:lnRef idx="0"/>
            <a:fillRef idx="0"/>
            <a:effectRef idx="0"/>
            <a:fontRef idx="minor"/>
          </p:style>
          <p:txBody>
            <a:bodyPr lIns="90000" rIns="90000" tIns="285120" bIns="285120" anchor="ctr">
              <a:noAutofit/>
            </a:bodyPr>
            <a:p>
              <a:pPr>
                <a:lnSpc>
                  <a:spcPct val="100000"/>
                </a:lnSpc>
              </a:pPr>
              <a:endParaRPr b="0" lang="en-US" sz="1400" spc="-1" strike="noStrike">
                <a:solidFill>
                  <a:srgbClr val="000000"/>
                </a:solidFill>
                <a:latin typeface="Arial"/>
                <a:ea typeface="DejaVu Sans"/>
              </a:endParaRPr>
            </a:p>
          </p:txBody>
        </p:sp>
        <p:sp>
          <p:nvSpPr>
            <p:cNvPr id="1167" name="Google Shape;907;p43"/>
            <p:cNvSpPr/>
            <p:nvPr/>
          </p:nvSpPr>
          <p:spPr>
            <a:xfrm>
              <a:off x="5358600" y="2476080"/>
              <a:ext cx="155160" cy="179640"/>
            </a:xfrm>
            <a:custGeom>
              <a:avLst/>
              <a:gdLst>
                <a:gd name="textAreaLeft" fmla="*/ 0 w 155160"/>
                <a:gd name="textAreaRight" fmla="*/ 156240 w 155160"/>
                <a:gd name="textAreaTop" fmla="*/ 0 h 179640"/>
                <a:gd name="textAreaBottom" fmla="*/ 180720 h 179640"/>
              </a:gdLst>
              <a:ahLst/>
              <a:rect l="textAreaLeft" t="textAreaTop" r="textAreaRight" b="textAreaBottom"/>
              <a:pathLst>
                <a:path w="3884" h="4495">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w="0">
              <a:noFill/>
            </a:ln>
          </p:spPr>
          <p:style>
            <a:lnRef idx="0"/>
            <a:fillRef idx="0"/>
            <a:effectRef idx="0"/>
            <a:fontRef idx="minor"/>
          </p:style>
          <p:txBody>
            <a:bodyPr lIns="90000" rIns="90000" tIns="180720" bIns="180720" anchor="ctr">
              <a:noAutofit/>
            </a:bodyPr>
            <a:p>
              <a:pPr>
                <a:lnSpc>
                  <a:spcPct val="100000"/>
                </a:lnSpc>
              </a:pPr>
              <a:endParaRPr b="0" lang="en-US" sz="1400" spc="-1" strike="noStrike">
                <a:solidFill>
                  <a:srgbClr val="000000"/>
                </a:solidFill>
                <a:latin typeface="Arial"/>
                <a:ea typeface="DejaVu Sans"/>
              </a:endParaRPr>
            </a:p>
          </p:txBody>
        </p:sp>
      </p:grpSp>
      <p:grpSp>
        <p:nvGrpSpPr>
          <p:cNvPr id="1168" name="Google Shape;908;p43"/>
          <p:cNvGrpSpPr/>
          <p:nvPr/>
        </p:nvGrpSpPr>
        <p:grpSpPr>
          <a:xfrm>
            <a:off x="4404960" y="2875320"/>
            <a:ext cx="2513160" cy="2171880"/>
            <a:chOff x="4404960" y="2875320"/>
            <a:chExt cx="2513160" cy="2171880"/>
          </a:xfrm>
        </p:grpSpPr>
        <p:grpSp>
          <p:nvGrpSpPr>
            <p:cNvPr id="1169" name="Google Shape;909;p43"/>
            <p:cNvGrpSpPr/>
            <p:nvPr/>
          </p:nvGrpSpPr>
          <p:grpSpPr>
            <a:xfrm>
              <a:off x="4404960" y="2875320"/>
              <a:ext cx="2513160" cy="2171880"/>
              <a:chOff x="4404960" y="2875320"/>
              <a:chExt cx="2513160" cy="2171880"/>
            </a:xfrm>
          </p:grpSpPr>
          <p:sp>
            <p:nvSpPr>
              <p:cNvPr id="1170" name="Google Shape;910;p43"/>
              <p:cNvSpPr/>
              <p:nvPr/>
            </p:nvSpPr>
            <p:spPr>
              <a:xfrm>
                <a:off x="4612680" y="3626640"/>
                <a:ext cx="2094480" cy="1100520"/>
              </a:xfrm>
              <a:custGeom>
                <a:avLst/>
                <a:gdLst>
                  <a:gd name="textAreaLeft" fmla="*/ 0 w 2094480"/>
                  <a:gd name="textAreaRight" fmla="*/ 2095560 w 2094480"/>
                  <a:gd name="textAreaTop" fmla="*/ 0 h 1100520"/>
                  <a:gd name="textAreaBottom" fmla="*/ 1101600 h 1100520"/>
                </a:gdLst>
                <a:ahLst/>
                <a:rect l="textAreaLeft" t="textAreaTop" r="textAreaRight" b="textAreaBottom"/>
                <a:pathLst>
                  <a:path w="42064" h="22117">
                    <a:moveTo>
                      <a:pt x="0" y="1"/>
                    </a:moveTo>
                    <a:lnTo>
                      <a:pt x="5638" y="22117"/>
                    </a:lnTo>
                    <a:lnTo>
                      <a:pt x="36460" y="22117"/>
                    </a:lnTo>
                    <a:lnTo>
                      <a:pt x="42064" y="1"/>
                    </a:lnTo>
                    <a:close/>
                  </a:path>
                </a:pathLst>
              </a:custGeom>
              <a:solidFill>
                <a:schemeClr val="lt2"/>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171" name="Google Shape;911;p43"/>
              <p:cNvSpPr/>
              <p:nvPr/>
            </p:nvSpPr>
            <p:spPr>
              <a:xfrm>
                <a:off x="4404960" y="3344040"/>
                <a:ext cx="2513160" cy="331200"/>
              </a:xfrm>
              <a:custGeom>
                <a:avLst/>
                <a:gdLst>
                  <a:gd name="textAreaLeft" fmla="*/ 0 w 2513160"/>
                  <a:gd name="textAreaRight" fmla="*/ 2514240 w 2513160"/>
                  <a:gd name="textAreaTop" fmla="*/ 0 h 331200"/>
                  <a:gd name="textAreaBottom" fmla="*/ 332280 h 331200"/>
                </a:gdLst>
                <a:ahLst/>
                <a:rect l="textAreaLeft" t="textAreaTop" r="textAreaRight" b="textAreaBottom"/>
                <a:pathLst>
                  <a:path w="50471" h="6672">
                    <a:moveTo>
                      <a:pt x="3336" y="0"/>
                    </a:moveTo>
                    <a:cubicBezTo>
                      <a:pt x="1502" y="0"/>
                      <a:pt x="1" y="1501"/>
                      <a:pt x="1" y="3336"/>
                    </a:cubicBezTo>
                    <a:cubicBezTo>
                      <a:pt x="1" y="5137"/>
                      <a:pt x="1502" y="6672"/>
                      <a:pt x="3336" y="6672"/>
                    </a:cubicBezTo>
                    <a:lnTo>
                      <a:pt x="47101" y="6672"/>
                    </a:lnTo>
                    <a:cubicBezTo>
                      <a:pt x="48969" y="6672"/>
                      <a:pt x="50403" y="5137"/>
                      <a:pt x="50470" y="3336"/>
                    </a:cubicBezTo>
                    <a:cubicBezTo>
                      <a:pt x="50470" y="1501"/>
                      <a:pt x="48969" y="0"/>
                      <a:pt x="47101" y="0"/>
                    </a:cubicBezTo>
                    <a:close/>
                  </a:path>
                </a:pathLst>
              </a:custGeom>
              <a:solidFill>
                <a:schemeClr val="accent1"/>
              </a:solidFill>
              <a:ln w="0">
                <a:noFill/>
              </a:ln>
            </p:spPr>
            <p:style>
              <a:lnRef idx="0"/>
              <a:fillRef idx="0"/>
              <a:effectRef idx="0"/>
              <a:fontRef idx="minor"/>
            </p:style>
            <p:txBody>
              <a:bodyPr lIns="90000" rIns="90000" tIns="332640" bIns="332640" anchor="ctr">
                <a:noAutofit/>
              </a:bodyPr>
              <a:p>
                <a:pPr>
                  <a:lnSpc>
                    <a:spcPct val="100000"/>
                  </a:lnSpc>
                </a:pPr>
                <a:endParaRPr b="0" lang="en-US" sz="1400" spc="-1" strike="noStrike">
                  <a:solidFill>
                    <a:srgbClr val="000000"/>
                  </a:solidFill>
                  <a:latin typeface="Arial"/>
                  <a:ea typeface="DejaVu Sans"/>
                </a:endParaRPr>
              </a:p>
            </p:txBody>
          </p:sp>
          <p:sp>
            <p:nvSpPr>
              <p:cNvPr id="1172" name="Google Shape;912;p43"/>
              <p:cNvSpPr/>
              <p:nvPr/>
            </p:nvSpPr>
            <p:spPr>
              <a:xfrm>
                <a:off x="5405400" y="3854160"/>
                <a:ext cx="510840" cy="509040"/>
              </a:xfrm>
              <a:custGeom>
                <a:avLst/>
                <a:gdLst>
                  <a:gd name="textAreaLeft" fmla="*/ 0 w 510840"/>
                  <a:gd name="textAreaRight" fmla="*/ 511920 w 510840"/>
                  <a:gd name="textAreaTop" fmla="*/ 0 h 509040"/>
                  <a:gd name="textAreaBottom" fmla="*/ 510120 h 509040"/>
                </a:gdLst>
                <a:ahLst/>
                <a:rect l="textAreaLeft" t="textAreaTop" r="textAreaRight" b="textAreaBottom"/>
                <a:pathLst>
                  <a:path w="10275" h="10242">
                    <a:moveTo>
                      <a:pt x="5138" y="1"/>
                    </a:moveTo>
                    <a:cubicBezTo>
                      <a:pt x="2302" y="1"/>
                      <a:pt x="1" y="2302"/>
                      <a:pt x="1" y="5138"/>
                    </a:cubicBezTo>
                    <a:cubicBezTo>
                      <a:pt x="1" y="7973"/>
                      <a:pt x="2302" y="10241"/>
                      <a:pt x="5138" y="10241"/>
                    </a:cubicBezTo>
                    <a:cubicBezTo>
                      <a:pt x="7973" y="10241"/>
                      <a:pt x="10275" y="7973"/>
                      <a:pt x="10275" y="5138"/>
                    </a:cubicBezTo>
                    <a:cubicBezTo>
                      <a:pt x="10275" y="2302"/>
                      <a:pt x="7973" y="1"/>
                      <a:pt x="5138" y="1"/>
                    </a:cubicBezTo>
                    <a:close/>
                  </a:path>
                </a:pathLst>
              </a:custGeom>
              <a:solidFill>
                <a:schemeClr val="accent2"/>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173" name="Google Shape;913;p43"/>
              <p:cNvSpPr/>
              <p:nvPr/>
            </p:nvSpPr>
            <p:spPr>
              <a:xfrm>
                <a:off x="4852080" y="4408200"/>
                <a:ext cx="730080" cy="639000"/>
              </a:xfrm>
              <a:custGeom>
                <a:avLst/>
                <a:gdLst>
                  <a:gd name="textAreaLeft" fmla="*/ 0 w 730080"/>
                  <a:gd name="textAreaRight" fmla="*/ 731160 w 730080"/>
                  <a:gd name="textAreaTop" fmla="*/ 0 h 639000"/>
                  <a:gd name="textAreaBottom" fmla="*/ 640080 h 639000"/>
                </a:gdLst>
                <a:ahLst/>
                <a:rect l="textAreaLeft" t="textAreaTop" r="textAreaRight" b="textAreaBottom"/>
                <a:pathLst>
                  <a:path w="14678" h="12852">
                    <a:moveTo>
                      <a:pt x="7341" y="0"/>
                    </a:moveTo>
                    <a:cubicBezTo>
                      <a:pt x="6278" y="0"/>
                      <a:pt x="5200" y="265"/>
                      <a:pt x="4204" y="822"/>
                    </a:cubicBezTo>
                    <a:cubicBezTo>
                      <a:pt x="1102" y="2556"/>
                      <a:pt x="1" y="6459"/>
                      <a:pt x="1735" y="9561"/>
                    </a:cubicBezTo>
                    <a:cubicBezTo>
                      <a:pt x="2913" y="11668"/>
                      <a:pt x="5090" y="12851"/>
                      <a:pt x="7338" y="12851"/>
                    </a:cubicBezTo>
                    <a:cubicBezTo>
                      <a:pt x="8401" y="12851"/>
                      <a:pt x="9479" y="12587"/>
                      <a:pt x="10475" y="12030"/>
                    </a:cubicBezTo>
                    <a:cubicBezTo>
                      <a:pt x="13577" y="10295"/>
                      <a:pt x="14678" y="6392"/>
                      <a:pt x="12943" y="3290"/>
                    </a:cubicBezTo>
                    <a:cubicBezTo>
                      <a:pt x="11766" y="1184"/>
                      <a:pt x="9588" y="0"/>
                      <a:pt x="7341"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174" name="Google Shape;914;p43"/>
              <p:cNvSpPr/>
              <p:nvPr/>
            </p:nvSpPr>
            <p:spPr>
              <a:xfrm>
                <a:off x="4958640" y="4501440"/>
                <a:ext cx="515880" cy="451440"/>
              </a:xfrm>
              <a:custGeom>
                <a:avLst/>
                <a:gdLst>
                  <a:gd name="textAreaLeft" fmla="*/ 0 w 515880"/>
                  <a:gd name="textAreaRight" fmla="*/ 516960 w 515880"/>
                  <a:gd name="textAreaTop" fmla="*/ 0 h 451440"/>
                  <a:gd name="textAreaBottom" fmla="*/ 452520 h 451440"/>
                </a:gdLst>
                <a:ahLst/>
                <a:rect l="textAreaLeft" t="textAreaTop" r="textAreaRight" b="textAreaBottom"/>
                <a:pathLst>
                  <a:path w="10375" h="9087">
                    <a:moveTo>
                      <a:pt x="5189" y="1"/>
                    </a:moveTo>
                    <a:cubicBezTo>
                      <a:pt x="4437" y="1"/>
                      <a:pt x="3674" y="187"/>
                      <a:pt x="2969" y="582"/>
                    </a:cubicBezTo>
                    <a:cubicBezTo>
                      <a:pt x="801" y="1816"/>
                      <a:pt x="1" y="4585"/>
                      <a:pt x="1235" y="6753"/>
                    </a:cubicBezTo>
                    <a:cubicBezTo>
                      <a:pt x="2076" y="8253"/>
                      <a:pt x="3628" y="9087"/>
                      <a:pt x="5218" y="9087"/>
                    </a:cubicBezTo>
                    <a:cubicBezTo>
                      <a:pt x="5962" y="9087"/>
                      <a:pt x="6715" y="8904"/>
                      <a:pt x="7406" y="8521"/>
                    </a:cubicBezTo>
                    <a:cubicBezTo>
                      <a:pt x="9608" y="7287"/>
                      <a:pt x="10375" y="4518"/>
                      <a:pt x="9174" y="2317"/>
                    </a:cubicBezTo>
                    <a:cubicBezTo>
                      <a:pt x="8335" y="843"/>
                      <a:pt x="6786" y="1"/>
                      <a:pt x="5189" y="1"/>
                    </a:cubicBezTo>
                    <a:close/>
                  </a:path>
                </a:pathLst>
              </a:custGeom>
              <a:solidFill>
                <a:schemeClr val="accent3"/>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1175" name="Google Shape;915;p43"/>
              <p:cNvSpPr/>
              <p:nvPr/>
            </p:nvSpPr>
            <p:spPr>
              <a:xfrm>
                <a:off x="5747760" y="4408200"/>
                <a:ext cx="728640" cy="639000"/>
              </a:xfrm>
              <a:custGeom>
                <a:avLst/>
                <a:gdLst>
                  <a:gd name="textAreaLeft" fmla="*/ 0 w 728640"/>
                  <a:gd name="textAreaRight" fmla="*/ 729720 w 728640"/>
                  <a:gd name="textAreaTop" fmla="*/ 0 h 639000"/>
                  <a:gd name="textAreaBottom" fmla="*/ 640080 h 639000"/>
                </a:gdLst>
                <a:ahLst/>
                <a:rect l="textAreaLeft" t="textAreaTop" r="textAreaRight" b="textAreaBottom"/>
                <a:pathLst>
                  <a:path w="14645" h="12852">
                    <a:moveTo>
                      <a:pt x="7314" y="0"/>
                    </a:moveTo>
                    <a:cubicBezTo>
                      <a:pt x="6248" y="0"/>
                      <a:pt x="5166" y="265"/>
                      <a:pt x="4170" y="822"/>
                    </a:cubicBezTo>
                    <a:cubicBezTo>
                      <a:pt x="1101" y="2556"/>
                      <a:pt x="0" y="6459"/>
                      <a:pt x="1735" y="9561"/>
                    </a:cubicBezTo>
                    <a:cubicBezTo>
                      <a:pt x="2890" y="11668"/>
                      <a:pt x="5075" y="12851"/>
                      <a:pt x="7330" y="12851"/>
                    </a:cubicBezTo>
                    <a:cubicBezTo>
                      <a:pt x="8397" y="12851"/>
                      <a:pt x="9479" y="12587"/>
                      <a:pt x="10474" y="12030"/>
                    </a:cubicBezTo>
                    <a:cubicBezTo>
                      <a:pt x="13543" y="10295"/>
                      <a:pt x="14644" y="6392"/>
                      <a:pt x="12910" y="3290"/>
                    </a:cubicBezTo>
                    <a:cubicBezTo>
                      <a:pt x="11754" y="1184"/>
                      <a:pt x="9569" y="0"/>
                      <a:pt x="7314"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176" name="Google Shape;916;p43"/>
              <p:cNvSpPr/>
              <p:nvPr/>
            </p:nvSpPr>
            <p:spPr>
              <a:xfrm>
                <a:off x="5854320" y="4501440"/>
                <a:ext cx="515880" cy="451440"/>
              </a:xfrm>
              <a:custGeom>
                <a:avLst/>
                <a:gdLst>
                  <a:gd name="textAreaLeft" fmla="*/ 0 w 515880"/>
                  <a:gd name="textAreaRight" fmla="*/ 516960 w 515880"/>
                  <a:gd name="textAreaTop" fmla="*/ 0 h 451440"/>
                  <a:gd name="textAreaBottom" fmla="*/ 452520 h 451440"/>
                </a:gdLst>
                <a:ahLst/>
                <a:rect l="textAreaLeft" t="textAreaTop" r="textAreaRight" b="textAreaBottom"/>
                <a:pathLst>
                  <a:path w="10375" h="9087">
                    <a:moveTo>
                      <a:pt x="5187" y="1"/>
                    </a:moveTo>
                    <a:cubicBezTo>
                      <a:pt x="4436" y="1"/>
                      <a:pt x="3674" y="187"/>
                      <a:pt x="2969" y="582"/>
                    </a:cubicBezTo>
                    <a:cubicBezTo>
                      <a:pt x="767" y="1816"/>
                      <a:pt x="0" y="4585"/>
                      <a:pt x="1234" y="6753"/>
                    </a:cubicBezTo>
                    <a:cubicBezTo>
                      <a:pt x="2052" y="8253"/>
                      <a:pt x="3598" y="9087"/>
                      <a:pt x="5196" y="9087"/>
                    </a:cubicBezTo>
                    <a:cubicBezTo>
                      <a:pt x="5944" y="9087"/>
                      <a:pt x="6703" y="8904"/>
                      <a:pt x="7405" y="8521"/>
                    </a:cubicBezTo>
                    <a:cubicBezTo>
                      <a:pt x="9607" y="7287"/>
                      <a:pt x="10374" y="4518"/>
                      <a:pt x="9140" y="2317"/>
                    </a:cubicBezTo>
                    <a:cubicBezTo>
                      <a:pt x="8324" y="843"/>
                      <a:pt x="6782" y="1"/>
                      <a:pt x="5187" y="1"/>
                    </a:cubicBezTo>
                    <a:close/>
                  </a:path>
                </a:pathLst>
              </a:custGeom>
              <a:solidFill>
                <a:schemeClr val="accent3"/>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1177" name="Google Shape;917;p43"/>
              <p:cNvSpPr/>
              <p:nvPr/>
            </p:nvSpPr>
            <p:spPr>
              <a:xfrm>
                <a:off x="4976640" y="3284280"/>
                <a:ext cx="239760" cy="57240"/>
              </a:xfrm>
              <a:custGeom>
                <a:avLst/>
                <a:gdLst>
                  <a:gd name="textAreaLeft" fmla="*/ 0 w 239760"/>
                  <a:gd name="textAreaRight" fmla="*/ 240840 w 239760"/>
                  <a:gd name="textAreaTop" fmla="*/ 0 h 57240"/>
                  <a:gd name="textAreaBottom" fmla="*/ 58320 h 57240"/>
                </a:gdLst>
                <a:ahLst/>
                <a:rect l="textAreaLeft" t="textAreaTop" r="textAreaRight" b="textAreaBottom"/>
                <a:pathLst>
                  <a:path w="4838" h="1168">
                    <a:moveTo>
                      <a:pt x="1" y="0"/>
                    </a:moveTo>
                    <a:lnTo>
                      <a:pt x="1" y="1168"/>
                    </a:lnTo>
                    <a:lnTo>
                      <a:pt x="4837" y="1168"/>
                    </a:lnTo>
                    <a:lnTo>
                      <a:pt x="4837" y="0"/>
                    </a:lnTo>
                    <a:close/>
                  </a:path>
                </a:pathLst>
              </a:custGeom>
              <a:solidFill>
                <a:schemeClr val="dk2"/>
              </a:solidFill>
              <a:ln w="9525">
                <a:solidFill>
                  <a:srgbClr val="fbbf60"/>
                </a:solidFill>
                <a:round/>
              </a:ln>
            </p:spPr>
            <p:style>
              <a:lnRef idx="0"/>
              <a:fillRef idx="0"/>
              <a:effectRef idx="0"/>
              <a:fontRef idx="minor"/>
            </p:style>
            <p:txBody>
              <a:bodyPr lIns="90000" rIns="90000" tIns="58320" bIns="58320" anchor="ctr">
                <a:noAutofit/>
              </a:bodyPr>
              <a:p>
                <a:pPr>
                  <a:lnSpc>
                    <a:spcPct val="100000"/>
                  </a:lnSpc>
                </a:pPr>
                <a:endParaRPr b="0" lang="en-US" sz="1400" spc="-1" strike="noStrike">
                  <a:solidFill>
                    <a:srgbClr val="000000"/>
                  </a:solidFill>
                  <a:latin typeface="Arial"/>
                  <a:ea typeface="DejaVu Sans"/>
                </a:endParaRPr>
              </a:p>
            </p:txBody>
          </p:sp>
          <p:sp>
            <p:nvSpPr>
              <p:cNvPr id="1178" name="Google Shape;918;p43"/>
              <p:cNvSpPr/>
              <p:nvPr/>
            </p:nvSpPr>
            <p:spPr>
              <a:xfrm>
                <a:off x="4976640" y="3225960"/>
                <a:ext cx="239760" cy="57240"/>
              </a:xfrm>
              <a:custGeom>
                <a:avLst/>
                <a:gdLst>
                  <a:gd name="textAreaLeft" fmla="*/ 0 w 239760"/>
                  <a:gd name="textAreaRight" fmla="*/ 240840 w 239760"/>
                  <a:gd name="textAreaTop" fmla="*/ 0 h 57240"/>
                  <a:gd name="textAreaBottom" fmla="*/ 58320 h 57240"/>
                </a:gdLst>
                <a:ahLst/>
                <a:rect l="textAreaLeft" t="textAreaTop" r="textAreaRight" b="textAreaBottom"/>
                <a:pathLst>
                  <a:path w="4838" h="1169">
                    <a:moveTo>
                      <a:pt x="1" y="1"/>
                    </a:moveTo>
                    <a:lnTo>
                      <a:pt x="1" y="1168"/>
                    </a:lnTo>
                    <a:lnTo>
                      <a:pt x="4837" y="1168"/>
                    </a:lnTo>
                    <a:lnTo>
                      <a:pt x="4837" y="1"/>
                    </a:lnTo>
                    <a:close/>
                  </a:path>
                </a:pathLst>
              </a:custGeom>
              <a:solidFill>
                <a:schemeClr val="dk2"/>
              </a:solidFill>
              <a:ln w="9525">
                <a:solidFill>
                  <a:srgbClr val="fbbf60"/>
                </a:solidFill>
                <a:round/>
              </a:ln>
            </p:spPr>
            <p:style>
              <a:lnRef idx="0"/>
              <a:fillRef idx="0"/>
              <a:effectRef idx="0"/>
              <a:fontRef idx="minor"/>
            </p:style>
            <p:txBody>
              <a:bodyPr lIns="90000" rIns="90000" tIns="58320" bIns="58320" anchor="ctr">
                <a:noAutofit/>
              </a:bodyPr>
              <a:p>
                <a:pPr>
                  <a:lnSpc>
                    <a:spcPct val="100000"/>
                  </a:lnSpc>
                </a:pPr>
                <a:endParaRPr b="0" lang="en-US" sz="1400" spc="-1" strike="noStrike">
                  <a:solidFill>
                    <a:srgbClr val="000000"/>
                  </a:solidFill>
                  <a:latin typeface="Arial"/>
                  <a:ea typeface="DejaVu Sans"/>
                </a:endParaRPr>
              </a:p>
            </p:txBody>
          </p:sp>
          <p:sp>
            <p:nvSpPr>
              <p:cNvPr id="1179" name="Google Shape;919;p43"/>
              <p:cNvSpPr/>
              <p:nvPr/>
            </p:nvSpPr>
            <p:spPr>
              <a:xfrm>
                <a:off x="4937040" y="3166200"/>
                <a:ext cx="239760" cy="57240"/>
              </a:xfrm>
              <a:custGeom>
                <a:avLst/>
                <a:gdLst>
                  <a:gd name="textAreaLeft" fmla="*/ 0 w 239760"/>
                  <a:gd name="textAreaRight" fmla="*/ 240840 w 239760"/>
                  <a:gd name="textAreaTop" fmla="*/ 0 h 57240"/>
                  <a:gd name="textAreaBottom" fmla="*/ 58320 h 57240"/>
                </a:gdLst>
                <a:ahLst/>
                <a:rect l="textAreaLeft" t="textAreaTop" r="textAreaRight" b="textAreaBottom"/>
                <a:pathLst>
                  <a:path w="4837" h="1169">
                    <a:moveTo>
                      <a:pt x="0" y="1"/>
                    </a:moveTo>
                    <a:lnTo>
                      <a:pt x="0" y="1168"/>
                    </a:lnTo>
                    <a:lnTo>
                      <a:pt x="4837" y="1168"/>
                    </a:lnTo>
                    <a:lnTo>
                      <a:pt x="4837" y="1"/>
                    </a:lnTo>
                    <a:close/>
                  </a:path>
                </a:pathLst>
              </a:custGeom>
              <a:solidFill>
                <a:schemeClr val="dk2"/>
              </a:solidFill>
              <a:ln w="9525">
                <a:solidFill>
                  <a:srgbClr val="fbbf60"/>
                </a:solidFill>
                <a:round/>
              </a:ln>
            </p:spPr>
            <p:style>
              <a:lnRef idx="0"/>
              <a:fillRef idx="0"/>
              <a:effectRef idx="0"/>
              <a:fontRef idx="minor"/>
            </p:style>
            <p:txBody>
              <a:bodyPr lIns="90000" rIns="90000" tIns="58320" bIns="58320" anchor="ctr">
                <a:noAutofit/>
              </a:bodyPr>
              <a:p>
                <a:pPr>
                  <a:lnSpc>
                    <a:spcPct val="100000"/>
                  </a:lnSpc>
                </a:pPr>
                <a:endParaRPr b="0" lang="en-US" sz="1400" spc="-1" strike="noStrike">
                  <a:solidFill>
                    <a:srgbClr val="000000"/>
                  </a:solidFill>
                  <a:latin typeface="Arial"/>
                  <a:ea typeface="DejaVu Sans"/>
                </a:endParaRPr>
              </a:p>
            </p:txBody>
          </p:sp>
          <p:sp>
            <p:nvSpPr>
              <p:cNvPr id="1180" name="Google Shape;920;p43"/>
              <p:cNvSpPr/>
              <p:nvPr/>
            </p:nvSpPr>
            <p:spPr>
              <a:xfrm>
                <a:off x="4654440" y="3284280"/>
                <a:ext cx="239760" cy="57240"/>
              </a:xfrm>
              <a:custGeom>
                <a:avLst/>
                <a:gdLst>
                  <a:gd name="textAreaLeft" fmla="*/ 0 w 239760"/>
                  <a:gd name="textAreaRight" fmla="*/ 240840 w 239760"/>
                  <a:gd name="textAreaTop" fmla="*/ 0 h 57240"/>
                  <a:gd name="textAreaBottom" fmla="*/ 58320 h 57240"/>
                </a:gdLst>
                <a:ahLst/>
                <a:rect l="textAreaLeft" t="textAreaTop" r="textAreaRight" b="textAreaBottom"/>
                <a:pathLst>
                  <a:path w="4838" h="1168">
                    <a:moveTo>
                      <a:pt x="0" y="0"/>
                    </a:moveTo>
                    <a:lnTo>
                      <a:pt x="0" y="1168"/>
                    </a:lnTo>
                    <a:lnTo>
                      <a:pt x="4837" y="1168"/>
                    </a:lnTo>
                    <a:lnTo>
                      <a:pt x="4837" y="0"/>
                    </a:lnTo>
                    <a:close/>
                  </a:path>
                </a:pathLst>
              </a:custGeom>
              <a:solidFill>
                <a:schemeClr val="dk2"/>
              </a:solidFill>
              <a:ln w="9525">
                <a:solidFill>
                  <a:srgbClr val="fbbf60"/>
                </a:solidFill>
                <a:round/>
              </a:ln>
            </p:spPr>
            <p:style>
              <a:lnRef idx="0"/>
              <a:fillRef idx="0"/>
              <a:effectRef idx="0"/>
              <a:fontRef idx="minor"/>
            </p:style>
            <p:txBody>
              <a:bodyPr lIns="90000" rIns="90000" tIns="58320" bIns="58320" anchor="ctr">
                <a:noAutofit/>
              </a:bodyPr>
              <a:p>
                <a:pPr>
                  <a:lnSpc>
                    <a:spcPct val="100000"/>
                  </a:lnSpc>
                </a:pPr>
                <a:endParaRPr b="0" lang="en-US" sz="1400" spc="-1" strike="noStrike">
                  <a:solidFill>
                    <a:srgbClr val="000000"/>
                  </a:solidFill>
                  <a:latin typeface="Arial"/>
                  <a:ea typeface="DejaVu Sans"/>
                </a:endParaRPr>
              </a:p>
            </p:txBody>
          </p:sp>
          <p:sp>
            <p:nvSpPr>
              <p:cNvPr id="1181" name="Google Shape;921;p43"/>
              <p:cNvSpPr/>
              <p:nvPr/>
            </p:nvSpPr>
            <p:spPr>
              <a:xfrm>
                <a:off x="4737600" y="3225960"/>
                <a:ext cx="239760" cy="57240"/>
              </a:xfrm>
              <a:custGeom>
                <a:avLst/>
                <a:gdLst>
                  <a:gd name="textAreaLeft" fmla="*/ 0 w 239760"/>
                  <a:gd name="textAreaRight" fmla="*/ 240840 w 239760"/>
                  <a:gd name="textAreaTop" fmla="*/ 0 h 57240"/>
                  <a:gd name="textAreaBottom" fmla="*/ 58320 h 57240"/>
                </a:gdLst>
                <a:ahLst/>
                <a:rect l="textAreaLeft" t="textAreaTop" r="textAreaRight" b="textAreaBottom"/>
                <a:pathLst>
                  <a:path w="4837" h="1169">
                    <a:moveTo>
                      <a:pt x="0" y="1"/>
                    </a:moveTo>
                    <a:lnTo>
                      <a:pt x="0" y="1168"/>
                    </a:lnTo>
                    <a:lnTo>
                      <a:pt x="4837" y="1168"/>
                    </a:lnTo>
                    <a:lnTo>
                      <a:pt x="4837" y="1"/>
                    </a:lnTo>
                    <a:close/>
                  </a:path>
                </a:pathLst>
              </a:custGeom>
              <a:solidFill>
                <a:schemeClr val="dk2"/>
              </a:solidFill>
              <a:ln w="9525">
                <a:solidFill>
                  <a:srgbClr val="fbbf60"/>
                </a:solidFill>
                <a:round/>
              </a:ln>
            </p:spPr>
            <p:style>
              <a:lnRef idx="0"/>
              <a:fillRef idx="0"/>
              <a:effectRef idx="0"/>
              <a:fontRef idx="minor"/>
            </p:style>
            <p:txBody>
              <a:bodyPr lIns="90000" rIns="90000" tIns="58320" bIns="58320" anchor="ctr">
                <a:noAutofit/>
              </a:bodyPr>
              <a:p>
                <a:pPr>
                  <a:lnSpc>
                    <a:spcPct val="100000"/>
                  </a:lnSpc>
                </a:pPr>
                <a:endParaRPr b="0" lang="en-US" sz="1400" spc="-1" strike="noStrike">
                  <a:solidFill>
                    <a:srgbClr val="000000"/>
                  </a:solidFill>
                  <a:latin typeface="Arial"/>
                  <a:ea typeface="DejaVu Sans"/>
                </a:endParaRPr>
              </a:p>
            </p:txBody>
          </p:sp>
          <p:sp>
            <p:nvSpPr>
              <p:cNvPr id="1182" name="Google Shape;922;p43"/>
              <p:cNvSpPr/>
              <p:nvPr/>
            </p:nvSpPr>
            <p:spPr>
              <a:xfrm>
                <a:off x="4654440" y="3166200"/>
                <a:ext cx="239760" cy="57240"/>
              </a:xfrm>
              <a:custGeom>
                <a:avLst/>
                <a:gdLst>
                  <a:gd name="textAreaLeft" fmla="*/ 0 w 239760"/>
                  <a:gd name="textAreaRight" fmla="*/ 240840 w 239760"/>
                  <a:gd name="textAreaTop" fmla="*/ 0 h 57240"/>
                  <a:gd name="textAreaBottom" fmla="*/ 58320 h 57240"/>
                </a:gdLst>
                <a:ahLst/>
                <a:rect l="textAreaLeft" t="textAreaTop" r="textAreaRight" b="textAreaBottom"/>
                <a:pathLst>
                  <a:path w="4838" h="1169">
                    <a:moveTo>
                      <a:pt x="0" y="1"/>
                    </a:moveTo>
                    <a:lnTo>
                      <a:pt x="0" y="1168"/>
                    </a:lnTo>
                    <a:lnTo>
                      <a:pt x="4837" y="1168"/>
                    </a:lnTo>
                    <a:lnTo>
                      <a:pt x="4837" y="1"/>
                    </a:lnTo>
                    <a:close/>
                  </a:path>
                </a:pathLst>
              </a:custGeom>
              <a:solidFill>
                <a:schemeClr val="dk2"/>
              </a:solidFill>
              <a:ln w="9525">
                <a:solidFill>
                  <a:srgbClr val="fbbf60"/>
                </a:solidFill>
                <a:round/>
              </a:ln>
            </p:spPr>
            <p:style>
              <a:lnRef idx="0"/>
              <a:fillRef idx="0"/>
              <a:effectRef idx="0"/>
              <a:fontRef idx="minor"/>
            </p:style>
            <p:txBody>
              <a:bodyPr lIns="90000" rIns="90000" tIns="58320" bIns="58320" anchor="ctr">
                <a:noAutofit/>
              </a:bodyPr>
              <a:p>
                <a:pPr>
                  <a:lnSpc>
                    <a:spcPct val="100000"/>
                  </a:lnSpc>
                </a:pPr>
                <a:endParaRPr b="0" lang="en-US" sz="1400" spc="-1" strike="noStrike">
                  <a:solidFill>
                    <a:srgbClr val="000000"/>
                  </a:solidFill>
                  <a:latin typeface="Arial"/>
                  <a:ea typeface="DejaVu Sans"/>
                </a:endParaRPr>
              </a:p>
            </p:txBody>
          </p:sp>
          <p:sp>
            <p:nvSpPr>
              <p:cNvPr id="1183" name="Google Shape;923;p43"/>
              <p:cNvSpPr/>
              <p:nvPr/>
            </p:nvSpPr>
            <p:spPr>
              <a:xfrm>
                <a:off x="5217840" y="3284280"/>
                <a:ext cx="239760" cy="57240"/>
              </a:xfrm>
              <a:custGeom>
                <a:avLst/>
                <a:gdLst>
                  <a:gd name="textAreaLeft" fmla="*/ 0 w 239760"/>
                  <a:gd name="textAreaRight" fmla="*/ 240840 w 239760"/>
                  <a:gd name="textAreaTop" fmla="*/ 0 h 57240"/>
                  <a:gd name="textAreaBottom" fmla="*/ 58320 h 57240"/>
                </a:gdLst>
                <a:ahLst/>
                <a:rect l="textAreaLeft" t="textAreaTop" r="textAreaRight" b="textAreaBottom"/>
                <a:pathLst>
                  <a:path w="4838" h="1168">
                    <a:moveTo>
                      <a:pt x="0" y="0"/>
                    </a:moveTo>
                    <a:lnTo>
                      <a:pt x="0" y="1168"/>
                    </a:lnTo>
                    <a:lnTo>
                      <a:pt x="4837" y="1168"/>
                    </a:lnTo>
                    <a:lnTo>
                      <a:pt x="4837" y="0"/>
                    </a:lnTo>
                    <a:close/>
                  </a:path>
                </a:pathLst>
              </a:custGeom>
              <a:solidFill>
                <a:schemeClr val="dk2"/>
              </a:solidFill>
              <a:ln w="9525">
                <a:solidFill>
                  <a:srgbClr val="fbbf60"/>
                </a:solidFill>
                <a:round/>
              </a:ln>
            </p:spPr>
            <p:style>
              <a:lnRef idx="0"/>
              <a:fillRef idx="0"/>
              <a:effectRef idx="0"/>
              <a:fontRef idx="minor"/>
            </p:style>
            <p:txBody>
              <a:bodyPr lIns="90000" rIns="90000" tIns="58320" bIns="58320" anchor="ctr">
                <a:noAutofit/>
              </a:bodyPr>
              <a:p>
                <a:pPr>
                  <a:lnSpc>
                    <a:spcPct val="100000"/>
                  </a:lnSpc>
                </a:pPr>
                <a:endParaRPr b="0" lang="en-US" sz="1400" spc="-1" strike="noStrike">
                  <a:solidFill>
                    <a:srgbClr val="000000"/>
                  </a:solidFill>
                  <a:latin typeface="Arial"/>
                  <a:ea typeface="DejaVu Sans"/>
                </a:endParaRPr>
              </a:p>
            </p:txBody>
          </p:sp>
          <p:sp>
            <p:nvSpPr>
              <p:cNvPr id="1184" name="Google Shape;924;p43"/>
              <p:cNvSpPr/>
              <p:nvPr/>
            </p:nvSpPr>
            <p:spPr>
              <a:xfrm>
                <a:off x="5217840" y="3225960"/>
                <a:ext cx="239760" cy="57240"/>
              </a:xfrm>
              <a:custGeom>
                <a:avLst/>
                <a:gdLst>
                  <a:gd name="textAreaLeft" fmla="*/ 0 w 239760"/>
                  <a:gd name="textAreaRight" fmla="*/ 240840 w 239760"/>
                  <a:gd name="textAreaTop" fmla="*/ 0 h 57240"/>
                  <a:gd name="textAreaBottom" fmla="*/ 58320 h 57240"/>
                </a:gdLst>
                <a:ahLst/>
                <a:rect l="textAreaLeft" t="textAreaTop" r="textAreaRight" b="textAreaBottom"/>
                <a:pathLst>
                  <a:path w="4838" h="1169">
                    <a:moveTo>
                      <a:pt x="0" y="1"/>
                    </a:moveTo>
                    <a:lnTo>
                      <a:pt x="0" y="1168"/>
                    </a:lnTo>
                    <a:lnTo>
                      <a:pt x="4837" y="1168"/>
                    </a:lnTo>
                    <a:lnTo>
                      <a:pt x="4837" y="1"/>
                    </a:lnTo>
                    <a:close/>
                  </a:path>
                </a:pathLst>
              </a:custGeom>
              <a:solidFill>
                <a:schemeClr val="dk2"/>
              </a:solidFill>
              <a:ln w="9525">
                <a:solidFill>
                  <a:srgbClr val="fbbf60"/>
                </a:solidFill>
                <a:round/>
              </a:ln>
            </p:spPr>
            <p:style>
              <a:lnRef idx="0"/>
              <a:fillRef idx="0"/>
              <a:effectRef idx="0"/>
              <a:fontRef idx="minor"/>
            </p:style>
            <p:txBody>
              <a:bodyPr lIns="90000" rIns="90000" tIns="58320" bIns="58320" anchor="ctr">
                <a:noAutofit/>
              </a:bodyPr>
              <a:p>
                <a:pPr>
                  <a:lnSpc>
                    <a:spcPct val="100000"/>
                  </a:lnSpc>
                </a:pPr>
                <a:endParaRPr b="0" lang="en-US" sz="1400" spc="-1" strike="noStrike">
                  <a:solidFill>
                    <a:srgbClr val="000000"/>
                  </a:solidFill>
                  <a:latin typeface="Arial"/>
                  <a:ea typeface="DejaVu Sans"/>
                </a:endParaRPr>
              </a:p>
            </p:txBody>
          </p:sp>
          <p:sp>
            <p:nvSpPr>
              <p:cNvPr id="1185" name="Google Shape;925;p43"/>
              <p:cNvSpPr/>
              <p:nvPr/>
            </p:nvSpPr>
            <p:spPr>
              <a:xfrm>
                <a:off x="5217840" y="3166200"/>
                <a:ext cx="239760" cy="57240"/>
              </a:xfrm>
              <a:custGeom>
                <a:avLst/>
                <a:gdLst>
                  <a:gd name="textAreaLeft" fmla="*/ 0 w 239760"/>
                  <a:gd name="textAreaRight" fmla="*/ 240840 w 239760"/>
                  <a:gd name="textAreaTop" fmla="*/ 0 h 57240"/>
                  <a:gd name="textAreaBottom" fmla="*/ 58320 h 57240"/>
                </a:gdLst>
                <a:ahLst/>
                <a:rect l="textAreaLeft" t="textAreaTop" r="textAreaRight" b="textAreaBottom"/>
                <a:pathLst>
                  <a:path w="4838" h="1169">
                    <a:moveTo>
                      <a:pt x="0" y="1"/>
                    </a:moveTo>
                    <a:lnTo>
                      <a:pt x="0" y="1168"/>
                    </a:lnTo>
                    <a:lnTo>
                      <a:pt x="4837" y="1168"/>
                    </a:lnTo>
                    <a:lnTo>
                      <a:pt x="4837" y="1"/>
                    </a:lnTo>
                    <a:close/>
                  </a:path>
                </a:pathLst>
              </a:custGeom>
              <a:solidFill>
                <a:schemeClr val="dk2"/>
              </a:solidFill>
              <a:ln w="9525">
                <a:solidFill>
                  <a:srgbClr val="fbbf60"/>
                </a:solidFill>
                <a:round/>
              </a:ln>
            </p:spPr>
            <p:style>
              <a:lnRef idx="0"/>
              <a:fillRef idx="0"/>
              <a:effectRef idx="0"/>
              <a:fontRef idx="minor"/>
            </p:style>
            <p:txBody>
              <a:bodyPr lIns="90000" rIns="90000" tIns="58320" bIns="58320" anchor="ctr">
                <a:noAutofit/>
              </a:bodyPr>
              <a:p>
                <a:pPr>
                  <a:lnSpc>
                    <a:spcPct val="100000"/>
                  </a:lnSpc>
                </a:pPr>
                <a:endParaRPr b="0" lang="en-US" sz="1400" spc="-1" strike="noStrike">
                  <a:solidFill>
                    <a:srgbClr val="000000"/>
                  </a:solidFill>
                  <a:latin typeface="Arial"/>
                  <a:ea typeface="DejaVu Sans"/>
                </a:endParaRPr>
              </a:p>
            </p:txBody>
          </p:sp>
          <p:sp>
            <p:nvSpPr>
              <p:cNvPr id="1186" name="Google Shape;926;p43"/>
              <p:cNvSpPr/>
              <p:nvPr/>
            </p:nvSpPr>
            <p:spPr>
              <a:xfrm>
                <a:off x="5458680" y="3284280"/>
                <a:ext cx="239760" cy="57240"/>
              </a:xfrm>
              <a:custGeom>
                <a:avLst/>
                <a:gdLst>
                  <a:gd name="textAreaLeft" fmla="*/ 0 w 239760"/>
                  <a:gd name="textAreaRight" fmla="*/ 240840 w 239760"/>
                  <a:gd name="textAreaTop" fmla="*/ 0 h 57240"/>
                  <a:gd name="textAreaBottom" fmla="*/ 58320 h 57240"/>
                </a:gdLst>
                <a:ahLst/>
                <a:rect l="textAreaLeft" t="textAreaTop" r="textAreaRight" b="textAreaBottom"/>
                <a:pathLst>
                  <a:path w="4837" h="1168">
                    <a:moveTo>
                      <a:pt x="0" y="0"/>
                    </a:moveTo>
                    <a:lnTo>
                      <a:pt x="0" y="1168"/>
                    </a:lnTo>
                    <a:lnTo>
                      <a:pt x="4837" y="1168"/>
                    </a:lnTo>
                    <a:lnTo>
                      <a:pt x="4837" y="0"/>
                    </a:lnTo>
                    <a:close/>
                  </a:path>
                </a:pathLst>
              </a:custGeom>
              <a:solidFill>
                <a:schemeClr val="dk2"/>
              </a:solidFill>
              <a:ln w="9525">
                <a:solidFill>
                  <a:srgbClr val="fbbf60"/>
                </a:solidFill>
                <a:round/>
              </a:ln>
            </p:spPr>
            <p:style>
              <a:lnRef idx="0"/>
              <a:fillRef idx="0"/>
              <a:effectRef idx="0"/>
              <a:fontRef idx="minor"/>
            </p:style>
            <p:txBody>
              <a:bodyPr lIns="90000" rIns="90000" tIns="58320" bIns="58320" anchor="ctr">
                <a:noAutofit/>
              </a:bodyPr>
              <a:p>
                <a:pPr>
                  <a:lnSpc>
                    <a:spcPct val="100000"/>
                  </a:lnSpc>
                </a:pPr>
                <a:endParaRPr b="0" lang="en-US" sz="1400" spc="-1" strike="noStrike">
                  <a:solidFill>
                    <a:srgbClr val="000000"/>
                  </a:solidFill>
                  <a:latin typeface="Arial"/>
                  <a:ea typeface="DejaVu Sans"/>
                </a:endParaRPr>
              </a:p>
            </p:txBody>
          </p:sp>
          <p:sp>
            <p:nvSpPr>
              <p:cNvPr id="1187" name="Google Shape;927;p43"/>
              <p:cNvSpPr/>
              <p:nvPr/>
            </p:nvSpPr>
            <p:spPr>
              <a:xfrm>
                <a:off x="5458680" y="3225960"/>
                <a:ext cx="239760" cy="57240"/>
              </a:xfrm>
              <a:custGeom>
                <a:avLst/>
                <a:gdLst>
                  <a:gd name="textAreaLeft" fmla="*/ 0 w 239760"/>
                  <a:gd name="textAreaRight" fmla="*/ 240840 w 239760"/>
                  <a:gd name="textAreaTop" fmla="*/ 0 h 57240"/>
                  <a:gd name="textAreaBottom" fmla="*/ 58320 h 57240"/>
                </a:gdLst>
                <a:ahLst/>
                <a:rect l="textAreaLeft" t="textAreaTop" r="textAreaRight" b="textAreaBottom"/>
                <a:pathLst>
                  <a:path w="4837" h="1169">
                    <a:moveTo>
                      <a:pt x="0" y="1"/>
                    </a:moveTo>
                    <a:lnTo>
                      <a:pt x="0" y="1168"/>
                    </a:lnTo>
                    <a:lnTo>
                      <a:pt x="4837" y="1168"/>
                    </a:lnTo>
                    <a:lnTo>
                      <a:pt x="4837" y="1"/>
                    </a:lnTo>
                    <a:close/>
                  </a:path>
                </a:pathLst>
              </a:custGeom>
              <a:solidFill>
                <a:schemeClr val="dk2"/>
              </a:solidFill>
              <a:ln w="9525">
                <a:solidFill>
                  <a:srgbClr val="fbbf60"/>
                </a:solidFill>
                <a:round/>
              </a:ln>
            </p:spPr>
            <p:style>
              <a:lnRef idx="0"/>
              <a:fillRef idx="0"/>
              <a:effectRef idx="0"/>
              <a:fontRef idx="minor"/>
            </p:style>
            <p:txBody>
              <a:bodyPr lIns="90000" rIns="90000" tIns="58320" bIns="58320" anchor="ctr">
                <a:noAutofit/>
              </a:bodyPr>
              <a:p>
                <a:pPr>
                  <a:lnSpc>
                    <a:spcPct val="100000"/>
                  </a:lnSpc>
                </a:pPr>
                <a:endParaRPr b="0" lang="en-US" sz="1400" spc="-1" strike="noStrike">
                  <a:solidFill>
                    <a:srgbClr val="000000"/>
                  </a:solidFill>
                  <a:latin typeface="Arial"/>
                  <a:ea typeface="DejaVu Sans"/>
                </a:endParaRPr>
              </a:p>
            </p:txBody>
          </p:sp>
          <p:sp>
            <p:nvSpPr>
              <p:cNvPr id="1188" name="Google Shape;928;p43"/>
              <p:cNvSpPr/>
              <p:nvPr/>
            </p:nvSpPr>
            <p:spPr>
              <a:xfrm>
                <a:off x="5458680" y="3166200"/>
                <a:ext cx="239760" cy="57240"/>
              </a:xfrm>
              <a:custGeom>
                <a:avLst/>
                <a:gdLst>
                  <a:gd name="textAreaLeft" fmla="*/ 0 w 239760"/>
                  <a:gd name="textAreaRight" fmla="*/ 240840 w 239760"/>
                  <a:gd name="textAreaTop" fmla="*/ 0 h 57240"/>
                  <a:gd name="textAreaBottom" fmla="*/ 58320 h 57240"/>
                </a:gdLst>
                <a:ahLst/>
                <a:rect l="textAreaLeft" t="textAreaTop" r="textAreaRight" b="textAreaBottom"/>
                <a:pathLst>
                  <a:path w="4837" h="1169">
                    <a:moveTo>
                      <a:pt x="0" y="1"/>
                    </a:moveTo>
                    <a:lnTo>
                      <a:pt x="0" y="1168"/>
                    </a:lnTo>
                    <a:lnTo>
                      <a:pt x="4837" y="1168"/>
                    </a:lnTo>
                    <a:lnTo>
                      <a:pt x="4837" y="1"/>
                    </a:lnTo>
                    <a:close/>
                  </a:path>
                </a:pathLst>
              </a:custGeom>
              <a:solidFill>
                <a:schemeClr val="dk2"/>
              </a:solidFill>
              <a:ln w="9525">
                <a:solidFill>
                  <a:srgbClr val="fbbf60"/>
                </a:solidFill>
                <a:round/>
              </a:ln>
            </p:spPr>
            <p:style>
              <a:lnRef idx="0"/>
              <a:fillRef idx="0"/>
              <a:effectRef idx="0"/>
              <a:fontRef idx="minor"/>
            </p:style>
            <p:txBody>
              <a:bodyPr lIns="90000" rIns="90000" tIns="58320" bIns="58320" anchor="ctr">
                <a:noAutofit/>
              </a:bodyPr>
              <a:p>
                <a:pPr>
                  <a:lnSpc>
                    <a:spcPct val="100000"/>
                  </a:lnSpc>
                </a:pPr>
                <a:endParaRPr b="0" lang="en-US" sz="1400" spc="-1" strike="noStrike">
                  <a:solidFill>
                    <a:srgbClr val="000000"/>
                  </a:solidFill>
                  <a:latin typeface="Arial"/>
                  <a:ea typeface="DejaVu Sans"/>
                </a:endParaRPr>
              </a:p>
            </p:txBody>
          </p:sp>
          <p:sp>
            <p:nvSpPr>
              <p:cNvPr id="1189" name="Google Shape;929;p43"/>
              <p:cNvSpPr/>
              <p:nvPr/>
            </p:nvSpPr>
            <p:spPr>
              <a:xfrm>
                <a:off x="5699520" y="3284280"/>
                <a:ext cx="239760" cy="57240"/>
              </a:xfrm>
              <a:custGeom>
                <a:avLst/>
                <a:gdLst>
                  <a:gd name="textAreaLeft" fmla="*/ 0 w 239760"/>
                  <a:gd name="textAreaRight" fmla="*/ 240840 w 239760"/>
                  <a:gd name="textAreaTop" fmla="*/ 0 h 57240"/>
                  <a:gd name="textAreaBottom" fmla="*/ 58320 h 57240"/>
                </a:gdLst>
                <a:ahLst/>
                <a:rect l="textAreaLeft" t="textAreaTop" r="textAreaRight" b="textAreaBottom"/>
                <a:pathLst>
                  <a:path w="4838" h="1168">
                    <a:moveTo>
                      <a:pt x="1" y="0"/>
                    </a:moveTo>
                    <a:lnTo>
                      <a:pt x="1" y="1168"/>
                    </a:lnTo>
                    <a:lnTo>
                      <a:pt x="4838" y="1168"/>
                    </a:lnTo>
                    <a:lnTo>
                      <a:pt x="4838" y="0"/>
                    </a:lnTo>
                    <a:close/>
                  </a:path>
                </a:pathLst>
              </a:custGeom>
              <a:solidFill>
                <a:schemeClr val="dk2"/>
              </a:solidFill>
              <a:ln w="9525">
                <a:solidFill>
                  <a:srgbClr val="fbbf60"/>
                </a:solidFill>
                <a:round/>
              </a:ln>
            </p:spPr>
            <p:style>
              <a:lnRef idx="0"/>
              <a:fillRef idx="0"/>
              <a:effectRef idx="0"/>
              <a:fontRef idx="minor"/>
            </p:style>
            <p:txBody>
              <a:bodyPr lIns="90000" rIns="90000" tIns="58320" bIns="58320" anchor="ctr">
                <a:noAutofit/>
              </a:bodyPr>
              <a:p>
                <a:pPr>
                  <a:lnSpc>
                    <a:spcPct val="100000"/>
                  </a:lnSpc>
                </a:pPr>
                <a:endParaRPr b="0" lang="en-US" sz="1400" spc="-1" strike="noStrike">
                  <a:solidFill>
                    <a:srgbClr val="000000"/>
                  </a:solidFill>
                  <a:latin typeface="Arial"/>
                  <a:ea typeface="DejaVu Sans"/>
                </a:endParaRPr>
              </a:p>
            </p:txBody>
          </p:sp>
          <p:sp>
            <p:nvSpPr>
              <p:cNvPr id="1190" name="Google Shape;930;p43"/>
              <p:cNvSpPr/>
              <p:nvPr/>
            </p:nvSpPr>
            <p:spPr>
              <a:xfrm>
                <a:off x="5699520" y="3225960"/>
                <a:ext cx="239760" cy="57240"/>
              </a:xfrm>
              <a:custGeom>
                <a:avLst/>
                <a:gdLst>
                  <a:gd name="textAreaLeft" fmla="*/ 0 w 239760"/>
                  <a:gd name="textAreaRight" fmla="*/ 240840 w 239760"/>
                  <a:gd name="textAreaTop" fmla="*/ 0 h 57240"/>
                  <a:gd name="textAreaBottom" fmla="*/ 58320 h 57240"/>
                </a:gdLst>
                <a:ahLst/>
                <a:rect l="textAreaLeft" t="textAreaTop" r="textAreaRight" b="textAreaBottom"/>
                <a:pathLst>
                  <a:path w="4838" h="1169">
                    <a:moveTo>
                      <a:pt x="1" y="1"/>
                    </a:moveTo>
                    <a:lnTo>
                      <a:pt x="1" y="1168"/>
                    </a:lnTo>
                    <a:lnTo>
                      <a:pt x="4838" y="1168"/>
                    </a:lnTo>
                    <a:lnTo>
                      <a:pt x="4838" y="1"/>
                    </a:lnTo>
                    <a:close/>
                  </a:path>
                </a:pathLst>
              </a:custGeom>
              <a:solidFill>
                <a:schemeClr val="dk2"/>
              </a:solidFill>
              <a:ln w="9525">
                <a:solidFill>
                  <a:srgbClr val="fbbf60"/>
                </a:solidFill>
                <a:round/>
              </a:ln>
            </p:spPr>
            <p:style>
              <a:lnRef idx="0"/>
              <a:fillRef idx="0"/>
              <a:effectRef idx="0"/>
              <a:fontRef idx="minor"/>
            </p:style>
            <p:txBody>
              <a:bodyPr lIns="90000" rIns="90000" tIns="58320" bIns="58320" anchor="ctr">
                <a:noAutofit/>
              </a:bodyPr>
              <a:p>
                <a:pPr>
                  <a:lnSpc>
                    <a:spcPct val="100000"/>
                  </a:lnSpc>
                </a:pPr>
                <a:endParaRPr b="0" lang="en-US" sz="1400" spc="-1" strike="noStrike">
                  <a:solidFill>
                    <a:srgbClr val="000000"/>
                  </a:solidFill>
                  <a:latin typeface="Arial"/>
                  <a:ea typeface="DejaVu Sans"/>
                </a:endParaRPr>
              </a:p>
            </p:txBody>
          </p:sp>
          <p:sp>
            <p:nvSpPr>
              <p:cNvPr id="1191" name="Google Shape;931;p43"/>
              <p:cNvSpPr/>
              <p:nvPr/>
            </p:nvSpPr>
            <p:spPr>
              <a:xfrm>
                <a:off x="5699520" y="3166200"/>
                <a:ext cx="239760" cy="57240"/>
              </a:xfrm>
              <a:custGeom>
                <a:avLst/>
                <a:gdLst>
                  <a:gd name="textAreaLeft" fmla="*/ 0 w 239760"/>
                  <a:gd name="textAreaRight" fmla="*/ 240840 w 239760"/>
                  <a:gd name="textAreaTop" fmla="*/ 0 h 57240"/>
                  <a:gd name="textAreaBottom" fmla="*/ 58320 h 57240"/>
                </a:gdLst>
                <a:ahLst/>
                <a:rect l="textAreaLeft" t="textAreaTop" r="textAreaRight" b="textAreaBottom"/>
                <a:pathLst>
                  <a:path w="4838" h="1169">
                    <a:moveTo>
                      <a:pt x="1" y="1"/>
                    </a:moveTo>
                    <a:lnTo>
                      <a:pt x="1" y="1168"/>
                    </a:lnTo>
                    <a:lnTo>
                      <a:pt x="4838" y="1168"/>
                    </a:lnTo>
                    <a:lnTo>
                      <a:pt x="4838" y="1"/>
                    </a:lnTo>
                    <a:close/>
                  </a:path>
                </a:pathLst>
              </a:custGeom>
              <a:solidFill>
                <a:schemeClr val="dk2"/>
              </a:solidFill>
              <a:ln w="9525">
                <a:solidFill>
                  <a:srgbClr val="fbbf60"/>
                </a:solidFill>
                <a:round/>
              </a:ln>
            </p:spPr>
            <p:style>
              <a:lnRef idx="0"/>
              <a:fillRef idx="0"/>
              <a:effectRef idx="0"/>
              <a:fontRef idx="minor"/>
            </p:style>
            <p:txBody>
              <a:bodyPr lIns="90000" rIns="90000" tIns="58320" bIns="58320" anchor="ctr">
                <a:noAutofit/>
              </a:bodyPr>
              <a:p>
                <a:pPr>
                  <a:lnSpc>
                    <a:spcPct val="100000"/>
                  </a:lnSpc>
                </a:pPr>
                <a:endParaRPr b="0" lang="en-US" sz="1400" spc="-1" strike="noStrike">
                  <a:solidFill>
                    <a:srgbClr val="000000"/>
                  </a:solidFill>
                  <a:latin typeface="Arial"/>
                  <a:ea typeface="DejaVu Sans"/>
                </a:endParaRPr>
              </a:p>
            </p:txBody>
          </p:sp>
          <p:sp>
            <p:nvSpPr>
              <p:cNvPr id="1192" name="Google Shape;932;p43"/>
              <p:cNvSpPr/>
              <p:nvPr/>
            </p:nvSpPr>
            <p:spPr>
              <a:xfrm>
                <a:off x="5193000" y="3107880"/>
                <a:ext cx="239760" cy="57240"/>
              </a:xfrm>
              <a:custGeom>
                <a:avLst/>
                <a:gdLst>
                  <a:gd name="textAreaLeft" fmla="*/ 0 w 239760"/>
                  <a:gd name="textAreaRight" fmla="*/ 240840 w 239760"/>
                  <a:gd name="textAreaTop" fmla="*/ 0 h 57240"/>
                  <a:gd name="textAreaBottom" fmla="*/ 58320 h 57240"/>
                </a:gdLst>
                <a:ahLst/>
                <a:rect l="textAreaLeft" t="textAreaTop" r="textAreaRight" b="textAreaBottom"/>
                <a:pathLst>
                  <a:path w="4837" h="1168">
                    <a:moveTo>
                      <a:pt x="0" y="0"/>
                    </a:moveTo>
                    <a:lnTo>
                      <a:pt x="0" y="1168"/>
                    </a:lnTo>
                    <a:lnTo>
                      <a:pt x="4837" y="1168"/>
                    </a:lnTo>
                    <a:lnTo>
                      <a:pt x="4837" y="0"/>
                    </a:lnTo>
                    <a:close/>
                  </a:path>
                </a:pathLst>
              </a:custGeom>
              <a:solidFill>
                <a:schemeClr val="dk2"/>
              </a:solidFill>
              <a:ln w="9525">
                <a:solidFill>
                  <a:srgbClr val="fbbf60"/>
                </a:solidFill>
                <a:round/>
              </a:ln>
            </p:spPr>
            <p:style>
              <a:lnRef idx="0"/>
              <a:fillRef idx="0"/>
              <a:effectRef idx="0"/>
              <a:fontRef idx="minor"/>
            </p:style>
            <p:txBody>
              <a:bodyPr lIns="90000" rIns="90000" tIns="58320" bIns="58320" anchor="ctr">
                <a:noAutofit/>
              </a:bodyPr>
              <a:p>
                <a:pPr>
                  <a:lnSpc>
                    <a:spcPct val="100000"/>
                  </a:lnSpc>
                </a:pPr>
                <a:endParaRPr b="0" lang="en-US" sz="1400" spc="-1" strike="noStrike">
                  <a:solidFill>
                    <a:srgbClr val="000000"/>
                  </a:solidFill>
                  <a:latin typeface="Arial"/>
                  <a:ea typeface="DejaVu Sans"/>
                </a:endParaRPr>
              </a:p>
            </p:txBody>
          </p:sp>
          <p:sp>
            <p:nvSpPr>
              <p:cNvPr id="1193" name="Google Shape;933;p43"/>
              <p:cNvSpPr/>
              <p:nvPr/>
            </p:nvSpPr>
            <p:spPr>
              <a:xfrm>
                <a:off x="5217840" y="3049920"/>
                <a:ext cx="239760" cy="57240"/>
              </a:xfrm>
              <a:custGeom>
                <a:avLst/>
                <a:gdLst>
                  <a:gd name="textAreaLeft" fmla="*/ 0 w 239760"/>
                  <a:gd name="textAreaRight" fmla="*/ 240840 w 239760"/>
                  <a:gd name="textAreaTop" fmla="*/ 0 h 57240"/>
                  <a:gd name="textAreaBottom" fmla="*/ 58320 h 57240"/>
                </a:gdLst>
                <a:ahLst/>
                <a:rect l="textAreaLeft" t="textAreaTop" r="textAreaRight" b="textAreaBottom"/>
                <a:pathLst>
                  <a:path w="4838" h="1169">
                    <a:moveTo>
                      <a:pt x="0" y="1"/>
                    </a:moveTo>
                    <a:lnTo>
                      <a:pt x="0" y="1168"/>
                    </a:lnTo>
                    <a:lnTo>
                      <a:pt x="4837" y="1168"/>
                    </a:lnTo>
                    <a:lnTo>
                      <a:pt x="4837" y="1"/>
                    </a:lnTo>
                    <a:close/>
                  </a:path>
                </a:pathLst>
              </a:custGeom>
              <a:solidFill>
                <a:schemeClr val="dk2"/>
              </a:solidFill>
              <a:ln w="9525">
                <a:solidFill>
                  <a:srgbClr val="fbbf60"/>
                </a:solidFill>
                <a:round/>
              </a:ln>
            </p:spPr>
            <p:style>
              <a:lnRef idx="0"/>
              <a:fillRef idx="0"/>
              <a:effectRef idx="0"/>
              <a:fontRef idx="minor"/>
            </p:style>
            <p:txBody>
              <a:bodyPr lIns="90000" rIns="90000" tIns="58320" bIns="58320" anchor="ctr">
                <a:noAutofit/>
              </a:bodyPr>
              <a:p>
                <a:pPr>
                  <a:lnSpc>
                    <a:spcPct val="100000"/>
                  </a:lnSpc>
                </a:pPr>
                <a:endParaRPr b="0" lang="en-US" sz="1400" spc="-1" strike="noStrike">
                  <a:solidFill>
                    <a:srgbClr val="000000"/>
                  </a:solidFill>
                  <a:latin typeface="Arial"/>
                  <a:ea typeface="DejaVu Sans"/>
                </a:endParaRPr>
              </a:p>
            </p:txBody>
          </p:sp>
          <p:sp>
            <p:nvSpPr>
              <p:cNvPr id="1194" name="Google Shape;934;p43"/>
              <p:cNvSpPr/>
              <p:nvPr/>
            </p:nvSpPr>
            <p:spPr>
              <a:xfrm>
                <a:off x="5193000" y="2991600"/>
                <a:ext cx="239760" cy="57240"/>
              </a:xfrm>
              <a:custGeom>
                <a:avLst/>
                <a:gdLst>
                  <a:gd name="textAreaLeft" fmla="*/ 0 w 239760"/>
                  <a:gd name="textAreaRight" fmla="*/ 240840 w 239760"/>
                  <a:gd name="textAreaTop" fmla="*/ 0 h 57240"/>
                  <a:gd name="textAreaBottom" fmla="*/ 58320 h 57240"/>
                </a:gdLst>
                <a:ahLst/>
                <a:rect l="textAreaLeft" t="textAreaTop" r="textAreaRight" b="textAreaBottom"/>
                <a:pathLst>
                  <a:path w="4837" h="1168">
                    <a:moveTo>
                      <a:pt x="0" y="0"/>
                    </a:moveTo>
                    <a:lnTo>
                      <a:pt x="0" y="1168"/>
                    </a:lnTo>
                    <a:lnTo>
                      <a:pt x="4837" y="1168"/>
                    </a:lnTo>
                    <a:lnTo>
                      <a:pt x="4837" y="0"/>
                    </a:lnTo>
                    <a:close/>
                  </a:path>
                </a:pathLst>
              </a:custGeom>
              <a:solidFill>
                <a:schemeClr val="dk2"/>
              </a:solidFill>
              <a:ln w="9525">
                <a:solidFill>
                  <a:srgbClr val="fbbf60"/>
                </a:solidFill>
                <a:round/>
              </a:ln>
            </p:spPr>
            <p:style>
              <a:lnRef idx="0"/>
              <a:fillRef idx="0"/>
              <a:effectRef idx="0"/>
              <a:fontRef idx="minor"/>
            </p:style>
            <p:txBody>
              <a:bodyPr lIns="90000" rIns="90000" tIns="58320" bIns="58320" anchor="ctr">
                <a:noAutofit/>
              </a:bodyPr>
              <a:p>
                <a:pPr>
                  <a:lnSpc>
                    <a:spcPct val="100000"/>
                  </a:lnSpc>
                </a:pPr>
                <a:endParaRPr b="0" lang="en-US" sz="1400" spc="-1" strike="noStrike">
                  <a:solidFill>
                    <a:srgbClr val="000000"/>
                  </a:solidFill>
                  <a:latin typeface="Arial"/>
                  <a:ea typeface="DejaVu Sans"/>
                </a:endParaRPr>
              </a:p>
            </p:txBody>
          </p:sp>
          <p:sp>
            <p:nvSpPr>
              <p:cNvPr id="1195" name="Google Shape;935;p43"/>
              <p:cNvSpPr/>
              <p:nvPr/>
            </p:nvSpPr>
            <p:spPr>
              <a:xfrm>
                <a:off x="5458680" y="3107880"/>
                <a:ext cx="239760" cy="57240"/>
              </a:xfrm>
              <a:custGeom>
                <a:avLst/>
                <a:gdLst>
                  <a:gd name="textAreaLeft" fmla="*/ 0 w 239760"/>
                  <a:gd name="textAreaRight" fmla="*/ 240840 w 239760"/>
                  <a:gd name="textAreaTop" fmla="*/ 0 h 57240"/>
                  <a:gd name="textAreaBottom" fmla="*/ 58320 h 57240"/>
                </a:gdLst>
                <a:ahLst/>
                <a:rect l="textAreaLeft" t="textAreaTop" r="textAreaRight" b="textAreaBottom"/>
                <a:pathLst>
                  <a:path w="4837" h="1168">
                    <a:moveTo>
                      <a:pt x="0" y="0"/>
                    </a:moveTo>
                    <a:lnTo>
                      <a:pt x="0" y="1168"/>
                    </a:lnTo>
                    <a:lnTo>
                      <a:pt x="4837" y="1168"/>
                    </a:lnTo>
                    <a:lnTo>
                      <a:pt x="4837" y="0"/>
                    </a:lnTo>
                    <a:close/>
                  </a:path>
                </a:pathLst>
              </a:custGeom>
              <a:solidFill>
                <a:schemeClr val="dk2"/>
              </a:solidFill>
              <a:ln w="9525">
                <a:solidFill>
                  <a:srgbClr val="fbbf60"/>
                </a:solidFill>
                <a:round/>
              </a:ln>
            </p:spPr>
            <p:style>
              <a:lnRef idx="0"/>
              <a:fillRef idx="0"/>
              <a:effectRef idx="0"/>
              <a:fontRef idx="minor"/>
            </p:style>
            <p:txBody>
              <a:bodyPr lIns="90000" rIns="90000" tIns="58320" bIns="58320" anchor="ctr">
                <a:noAutofit/>
              </a:bodyPr>
              <a:p>
                <a:pPr>
                  <a:lnSpc>
                    <a:spcPct val="100000"/>
                  </a:lnSpc>
                </a:pPr>
                <a:endParaRPr b="0" lang="en-US" sz="1400" spc="-1" strike="noStrike">
                  <a:solidFill>
                    <a:srgbClr val="000000"/>
                  </a:solidFill>
                  <a:latin typeface="Arial"/>
                  <a:ea typeface="DejaVu Sans"/>
                </a:endParaRPr>
              </a:p>
            </p:txBody>
          </p:sp>
          <p:sp>
            <p:nvSpPr>
              <p:cNvPr id="1196" name="Google Shape;936;p43"/>
              <p:cNvSpPr/>
              <p:nvPr/>
            </p:nvSpPr>
            <p:spPr>
              <a:xfrm>
                <a:off x="5458680" y="3049920"/>
                <a:ext cx="239760" cy="57240"/>
              </a:xfrm>
              <a:custGeom>
                <a:avLst/>
                <a:gdLst>
                  <a:gd name="textAreaLeft" fmla="*/ 0 w 239760"/>
                  <a:gd name="textAreaRight" fmla="*/ 240840 w 239760"/>
                  <a:gd name="textAreaTop" fmla="*/ 0 h 57240"/>
                  <a:gd name="textAreaBottom" fmla="*/ 58320 h 57240"/>
                </a:gdLst>
                <a:ahLst/>
                <a:rect l="textAreaLeft" t="textAreaTop" r="textAreaRight" b="textAreaBottom"/>
                <a:pathLst>
                  <a:path w="4837" h="1169">
                    <a:moveTo>
                      <a:pt x="0" y="1"/>
                    </a:moveTo>
                    <a:lnTo>
                      <a:pt x="0" y="1168"/>
                    </a:lnTo>
                    <a:lnTo>
                      <a:pt x="4837" y="1168"/>
                    </a:lnTo>
                    <a:lnTo>
                      <a:pt x="4837" y="1"/>
                    </a:lnTo>
                    <a:close/>
                  </a:path>
                </a:pathLst>
              </a:custGeom>
              <a:solidFill>
                <a:schemeClr val="dk2"/>
              </a:solidFill>
              <a:ln w="9525">
                <a:solidFill>
                  <a:srgbClr val="fbbf60"/>
                </a:solidFill>
                <a:round/>
              </a:ln>
            </p:spPr>
            <p:style>
              <a:lnRef idx="0"/>
              <a:fillRef idx="0"/>
              <a:effectRef idx="0"/>
              <a:fontRef idx="minor"/>
            </p:style>
            <p:txBody>
              <a:bodyPr lIns="90000" rIns="90000" tIns="58320" bIns="58320" anchor="ctr">
                <a:noAutofit/>
              </a:bodyPr>
              <a:p>
                <a:pPr>
                  <a:lnSpc>
                    <a:spcPct val="100000"/>
                  </a:lnSpc>
                </a:pPr>
                <a:endParaRPr b="0" lang="en-US" sz="1400" spc="-1" strike="noStrike">
                  <a:solidFill>
                    <a:srgbClr val="000000"/>
                  </a:solidFill>
                  <a:latin typeface="Arial"/>
                  <a:ea typeface="DejaVu Sans"/>
                </a:endParaRPr>
              </a:p>
            </p:txBody>
          </p:sp>
          <p:sp>
            <p:nvSpPr>
              <p:cNvPr id="1197" name="Google Shape;937;p43"/>
              <p:cNvSpPr/>
              <p:nvPr/>
            </p:nvSpPr>
            <p:spPr>
              <a:xfrm>
                <a:off x="5458680" y="2991600"/>
                <a:ext cx="239760" cy="57240"/>
              </a:xfrm>
              <a:custGeom>
                <a:avLst/>
                <a:gdLst>
                  <a:gd name="textAreaLeft" fmla="*/ 0 w 239760"/>
                  <a:gd name="textAreaRight" fmla="*/ 240840 w 239760"/>
                  <a:gd name="textAreaTop" fmla="*/ 0 h 57240"/>
                  <a:gd name="textAreaBottom" fmla="*/ 58320 h 57240"/>
                </a:gdLst>
                <a:ahLst/>
                <a:rect l="textAreaLeft" t="textAreaTop" r="textAreaRight" b="textAreaBottom"/>
                <a:pathLst>
                  <a:path w="4837" h="1168">
                    <a:moveTo>
                      <a:pt x="0" y="0"/>
                    </a:moveTo>
                    <a:lnTo>
                      <a:pt x="0" y="1168"/>
                    </a:lnTo>
                    <a:lnTo>
                      <a:pt x="4837" y="1168"/>
                    </a:lnTo>
                    <a:lnTo>
                      <a:pt x="4837" y="0"/>
                    </a:lnTo>
                    <a:close/>
                  </a:path>
                </a:pathLst>
              </a:custGeom>
              <a:solidFill>
                <a:schemeClr val="dk2"/>
              </a:solidFill>
              <a:ln w="9525">
                <a:solidFill>
                  <a:srgbClr val="fbbf60"/>
                </a:solidFill>
                <a:round/>
              </a:ln>
            </p:spPr>
            <p:style>
              <a:lnRef idx="0"/>
              <a:fillRef idx="0"/>
              <a:effectRef idx="0"/>
              <a:fontRef idx="minor"/>
            </p:style>
            <p:txBody>
              <a:bodyPr lIns="90000" rIns="90000" tIns="58320" bIns="58320" anchor="ctr">
                <a:noAutofit/>
              </a:bodyPr>
              <a:p>
                <a:pPr>
                  <a:lnSpc>
                    <a:spcPct val="100000"/>
                  </a:lnSpc>
                </a:pPr>
                <a:endParaRPr b="0" lang="en-US" sz="1400" spc="-1" strike="noStrike">
                  <a:solidFill>
                    <a:srgbClr val="000000"/>
                  </a:solidFill>
                  <a:latin typeface="Arial"/>
                  <a:ea typeface="DejaVu Sans"/>
                </a:endParaRPr>
              </a:p>
            </p:txBody>
          </p:sp>
          <p:sp>
            <p:nvSpPr>
              <p:cNvPr id="1198" name="Google Shape;938;p43"/>
              <p:cNvSpPr/>
              <p:nvPr/>
            </p:nvSpPr>
            <p:spPr>
              <a:xfrm>
                <a:off x="5380560" y="2933640"/>
                <a:ext cx="239760" cy="57240"/>
              </a:xfrm>
              <a:custGeom>
                <a:avLst/>
                <a:gdLst>
                  <a:gd name="textAreaLeft" fmla="*/ 0 w 239760"/>
                  <a:gd name="textAreaRight" fmla="*/ 240840 w 239760"/>
                  <a:gd name="textAreaTop" fmla="*/ 0 h 57240"/>
                  <a:gd name="textAreaBottom" fmla="*/ 58320 h 57240"/>
                </a:gdLst>
                <a:ahLst/>
                <a:rect l="textAreaLeft" t="textAreaTop" r="textAreaRight" b="textAreaBottom"/>
                <a:pathLst>
                  <a:path w="4838" h="1169">
                    <a:moveTo>
                      <a:pt x="0" y="1"/>
                    </a:moveTo>
                    <a:lnTo>
                      <a:pt x="0" y="1168"/>
                    </a:lnTo>
                    <a:lnTo>
                      <a:pt x="4837" y="1168"/>
                    </a:lnTo>
                    <a:lnTo>
                      <a:pt x="4837" y="1"/>
                    </a:lnTo>
                    <a:close/>
                  </a:path>
                </a:pathLst>
              </a:custGeom>
              <a:solidFill>
                <a:schemeClr val="dk2"/>
              </a:solidFill>
              <a:ln w="9525">
                <a:solidFill>
                  <a:srgbClr val="fbbf60"/>
                </a:solidFill>
                <a:round/>
              </a:ln>
            </p:spPr>
            <p:style>
              <a:lnRef idx="0"/>
              <a:fillRef idx="0"/>
              <a:effectRef idx="0"/>
              <a:fontRef idx="minor"/>
            </p:style>
            <p:txBody>
              <a:bodyPr lIns="90000" rIns="90000" tIns="58320" bIns="58320" anchor="ctr">
                <a:noAutofit/>
              </a:bodyPr>
              <a:p>
                <a:pPr>
                  <a:lnSpc>
                    <a:spcPct val="100000"/>
                  </a:lnSpc>
                </a:pPr>
                <a:endParaRPr b="0" lang="en-US" sz="1400" spc="-1" strike="noStrike">
                  <a:solidFill>
                    <a:srgbClr val="000000"/>
                  </a:solidFill>
                  <a:latin typeface="Arial"/>
                  <a:ea typeface="DejaVu Sans"/>
                </a:endParaRPr>
              </a:p>
            </p:txBody>
          </p:sp>
          <p:sp>
            <p:nvSpPr>
              <p:cNvPr id="1199" name="Google Shape;939;p43"/>
              <p:cNvSpPr/>
              <p:nvPr/>
            </p:nvSpPr>
            <p:spPr>
              <a:xfrm>
                <a:off x="5724720" y="3107880"/>
                <a:ext cx="239760" cy="57240"/>
              </a:xfrm>
              <a:custGeom>
                <a:avLst/>
                <a:gdLst>
                  <a:gd name="textAreaLeft" fmla="*/ 0 w 239760"/>
                  <a:gd name="textAreaRight" fmla="*/ 240840 w 239760"/>
                  <a:gd name="textAreaTop" fmla="*/ 0 h 57240"/>
                  <a:gd name="textAreaBottom" fmla="*/ 58320 h 57240"/>
                </a:gdLst>
                <a:ahLst/>
                <a:rect l="textAreaLeft" t="textAreaTop" r="textAreaRight" b="textAreaBottom"/>
                <a:pathLst>
                  <a:path w="4838" h="1168">
                    <a:moveTo>
                      <a:pt x="0" y="0"/>
                    </a:moveTo>
                    <a:lnTo>
                      <a:pt x="0" y="1168"/>
                    </a:lnTo>
                    <a:lnTo>
                      <a:pt x="4837" y="1168"/>
                    </a:lnTo>
                    <a:lnTo>
                      <a:pt x="4837" y="0"/>
                    </a:lnTo>
                    <a:close/>
                  </a:path>
                </a:pathLst>
              </a:custGeom>
              <a:solidFill>
                <a:schemeClr val="dk2"/>
              </a:solidFill>
              <a:ln w="9525">
                <a:solidFill>
                  <a:srgbClr val="fbbf60"/>
                </a:solidFill>
                <a:round/>
              </a:ln>
            </p:spPr>
            <p:style>
              <a:lnRef idx="0"/>
              <a:fillRef idx="0"/>
              <a:effectRef idx="0"/>
              <a:fontRef idx="minor"/>
            </p:style>
            <p:txBody>
              <a:bodyPr lIns="90000" rIns="90000" tIns="58320" bIns="58320" anchor="ctr">
                <a:noAutofit/>
              </a:bodyPr>
              <a:p>
                <a:pPr>
                  <a:lnSpc>
                    <a:spcPct val="100000"/>
                  </a:lnSpc>
                </a:pPr>
                <a:endParaRPr b="0" lang="en-US" sz="1400" spc="-1" strike="noStrike">
                  <a:solidFill>
                    <a:srgbClr val="000000"/>
                  </a:solidFill>
                  <a:latin typeface="Arial"/>
                  <a:ea typeface="DejaVu Sans"/>
                </a:endParaRPr>
              </a:p>
            </p:txBody>
          </p:sp>
          <p:sp>
            <p:nvSpPr>
              <p:cNvPr id="1200" name="Google Shape;940;p43"/>
              <p:cNvSpPr/>
              <p:nvPr/>
            </p:nvSpPr>
            <p:spPr>
              <a:xfrm>
                <a:off x="5699520" y="3049920"/>
                <a:ext cx="239760" cy="57240"/>
              </a:xfrm>
              <a:custGeom>
                <a:avLst/>
                <a:gdLst>
                  <a:gd name="textAreaLeft" fmla="*/ 0 w 239760"/>
                  <a:gd name="textAreaRight" fmla="*/ 240840 w 239760"/>
                  <a:gd name="textAreaTop" fmla="*/ 0 h 57240"/>
                  <a:gd name="textAreaBottom" fmla="*/ 58320 h 57240"/>
                </a:gdLst>
                <a:ahLst/>
                <a:rect l="textAreaLeft" t="textAreaTop" r="textAreaRight" b="textAreaBottom"/>
                <a:pathLst>
                  <a:path w="4838" h="1169">
                    <a:moveTo>
                      <a:pt x="1" y="1"/>
                    </a:moveTo>
                    <a:lnTo>
                      <a:pt x="1" y="1168"/>
                    </a:lnTo>
                    <a:lnTo>
                      <a:pt x="4838" y="1168"/>
                    </a:lnTo>
                    <a:lnTo>
                      <a:pt x="4838" y="1"/>
                    </a:lnTo>
                    <a:close/>
                  </a:path>
                </a:pathLst>
              </a:custGeom>
              <a:solidFill>
                <a:schemeClr val="dk2"/>
              </a:solidFill>
              <a:ln w="9525">
                <a:solidFill>
                  <a:srgbClr val="fbbf60"/>
                </a:solidFill>
                <a:round/>
              </a:ln>
            </p:spPr>
            <p:style>
              <a:lnRef idx="0"/>
              <a:fillRef idx="0"/>
              <a:effectRef idx="0"/>
              <a:fontRef idx="minor"/>
            </p:style>
            <p:txBody>
              <a:bodyPr lIns="90000" rIns="90000" tIns="58320" bIns="58320" anchor="ctr">
                <a:noAutofit/>
              </a:bodyPr>
              <a:p>
                <a:pPr>
                  <a:lnSpc>
                    <a:spcPct val="100000"/>
                  </a:lnSpc>
                </a:pPr>
                <a:endParaRPr b="0" lang="en-US" sz="1400" spc="-1" strike="noStrike">
                  <a:solidFill>
                    <a:srgbClr val="000000"/>
                  </a:solidFill>
                  <a:latin typeface="Arial"/>
                  <a:ea typeface="DejaVu Sans"/>
                </a:endParaRPr>
              </a:p>
            </p:txBody>
          </p:sp>
          <p:sp>
            <p:nvSpPr>
              <p:cNvPr id="1201" name="Google Shape;941;p43"/>
              <p:cNvSpPr/>
              <p:nvPr/>
            </p:nvSpPr>
            <p:spPr>
              <a:xfrm>
                <a:off x="5724720" y="2991600"/>
                <a:ext cx="239760" cy="57240"/>
              </a:xfrm>
              <a:custGeom>
                <a:avLst/>
                <a:gdLst>
                  <a:gd name="textAreaLeft" fmla="*/ 0 w 239760"/>
                  <a:gd name="textAreaRight" fmla="*/ 240840 w 239760"/>
                  <a:gd name="textAreaTop" fmla="*/ 0 h 57240"/>
                  <a:gd name="textAreaBottom" fmla="*/ 58320 h 57240"/>
                </a:gdLst>
                <a:ahLst/>
                <a:rect l="textAreaLeft" t="textAreaTop" r="textAreaRight" b="textAreaBottom"/>
                <a:pathLst>
                  <a:path w="4838" h="1168">
                    <a:moveTo>
                      <a:pt x="0" y="0"/>
                    </a:moveTo>
                    <a:lnTo>
                      <a:pt x="0" y="1168"/>
                    </a:lnTo>
                    <a:lnTo>
                      <a:pt x="4837" y="1168"/>
                    </a:lnTo>
                    <a:lnTo>
                      <a:pt x="4837" y="0"/>
                    </a:lnTo>
                    <a:close/>
                  </a:path>
                </a:pathLst>
              </a:custGeom>
              <a:solidFill>
                <a:schemeClr val="dk2"/>
              </a:solidFill>
              <a:ln w="9525">
                <a:solidFill>
                  <a:srgbClr val="fbbf60"/>
                </a:solidFill>
                <a:round/>
              </a:ln>
            </p:spPr>
            <p:style>
              <a:lnRef idx="0"/>
              <a:fillRef idx="0"/>
              <a:effectRef idx="0"/>
              <a:fontRef idx="minor"/>
            </p:style>
            <p:txBody>
              <a:bodyPr lIns="90000" rIns="90000" tIns="58320" bIns="58320" anchor="ctr">
                <a:noAutofit/>
              </a:bodyPr>
              <a:p>
                <a:pPr>
                  <a:lnSpc>
                    <a:spcPct val="100000"/>
                  </a:lnSpc>
                </a:pPr>
                <a:endParaRPr b="0" lang="en-US" sz="1400" spc="-1" strike="noStrike">
                  <a:solidFill>
                    <a:srgbClr val="000000"/>
                  </a:solidFill>
                  <a:latin typeface="Arial"/>
                  <a:ea typeface="DejaVu Sans"/>
                </a:endParaRPr>
              </a:p>
            </p:txBody>
          </p:sp>
          <p:sp>
            <p:nvSpPr>
              <p:cNvPr id="1202" name="Google Shape;942;p43"/>
              <p:cNvSpPr/>
              <p:nvPr/>
            </p:nvSpPr>
            <p:spPr>
              <a:xfrm>
                <a:off x="5727960" y="2933640"/>
                <a:ext cx="239760" cy="57240"/>
              </a:xfrm>
              <a:custGeom>
                <a:avLst/>
                <a:gdLst>
                  <a:gd name="textAreaLeft" fmla="*/ 0 w 239760"/>
                  <a:gd name="textAreaRight" fmla="*/ 240840 w 239760"/>
                  <a:gd name="textAreaTop" fmla="*/ 0 h 57240"/>
                  <a:gd name="textAreaBottom" fmla="*/ 58320 h 57240"/>
                </a:gdLst>
                <a:ahLst/>
                <a:rect l="textAreaLeft" t="textAreaTop" r="textAreaRight" b="textAreaBottom"/>
                <a:pathLst>
                  <a:path w="4837" h="1169">
                    <a:moveTo>
                      <a:pt x="0" y="1"/>
                    </a:moveTo>
                    <a:lnTo>
                      <a:pt x="0" y="1168"/>
                    </a:lnTo>
                    <a:lnTo>
                      <a:pt x="4837" y="1168"/>
                    </a:lnTo>
                    <a:lnTo>
                      <a:pt x="4837" y="1"/>
                    </a:lnTo>
                    <a:close/>
                  </a:path>
                </a:pathLst>
              </a:custGeom>
              <a:solidFill>
                <a:schemeClr val="dk2"/>
              </a:solidFill>
              <a:ln w="9525">
                <a:solidFill>
                  <a:srgbClr val="fbbf60"/>
                </a:solidFill>
                <a:round/>
              </a:ln>
            </p:spPr>
            <p:style>
              <a:lnRef idx="0"/>
              <a:fillRef idx="0"/>
              <a:effectRef idx="0"/>
              <a:fontRef idx="minor"/>
            </p:style>
            <p:txBody>
              <a:bodyPr lIns="90000" rIns="90000" tIns="58320" bIns="58320" anchor="ctr">
                <a:noAutofit/>
              </a:bodyPr>
              <a:p>
                <a:pPr>
                  <a:lnSpc>
                    <a:spcPct val="100000"/>
                  </a:lnSpc>
                </a:pPr>
                <a:endParaRPr b="0" lang="en-US" sz="1400" spc="-1" strike="noStrike">
                  <a:solidFill>
                    <a:srgbClr val="000000"/>
                  </a:solidFill>
                  <a:latin typeface="Arial"/>
                  <a:ea typeface="DejaVu Sans"/>
                </a:endParaRPr>
              </a:p>
            </p:txBody>
          </p:sp>
          <p:sp>
            <p:nvSpPr>
              <p:cNvPr id="1203" name="Google Shape;943;p43"/>
              <p:cNvSpPr/>
              <p:nvPr/>
            </p:nvSpPr>
            <p:spPr>
              <a:xfrm>
                <a:off x="5699520" y="2875320"/>
                <a:ext cx="239760" cy="57240"/>
              </a:xfrm>
              <a:custGeom>
                <a:avLst/>
                <a:gdLst>
                  <a:gd name="textAreaLeft" fmla="*/ 0 w 239760"/>
                  <a:gd name="textAreaRight" fmla="*/ 240840 w 239760"/>
                  <a:gd name="textAreaTop" fmla="*/ 0 h 57240"/>
                  <a:gd name="textAreaBottom" fmla="*/ 58320 h 57240"/>
                </a:gdLst>
                <a:ahLst/>
                <a:rect l="textAreaLeft" t="textAreaTop" r="textAreaRight" b="textAreaBottom"/>
                <a:pathLst>
                  <a:path w="4838" h="1168">
                    <a:moveTo>
                      <a:pt x="1" y="0"/>
                    </a:moveTo>
                    <a:lnTo>
                      <a:pt x="1" y="1168"/>
                    </a:lnTo>
                    <a:lnTo>
                      <a:pt x="4838" y="1168"/>
                    </a:lnTo>
                    <a:lnTo>
                      <a:pt x="4838" y="0"/>
                    </a:lnTo>
                    <a:close/>
                  </a:path>
                </a:pathLst>
              </a:custGeom>
              <a:solidFill>
                <a:schemeClr val="dk2"/>
              </a:solidFill>
              <a:ln w="9525">
                <a:solidFill>
                  <a:srgbClr val="fbbf60"/>
                </a:solidFill>
                <a:round/>
              </a:ln>
            </p:spPr>
            <p:style>
              <a:lnRef idx="0"/>
              <a:fillRef idx="0"/>
              <a:effectRef idx="0"/>
              <a:fontRef idx="minor"/>
            </p:style>
            <p:txBody>
              <a:bodyPr lIns="90000" rIns="90000" tIns="58320" bIns="58320" anchor="ctr">
                <a:noAutofit/>
              </a:bodyPr>
              <a:p>
                <a:pPr>
                  <a:lnSpc>
                    <a:spcPct val="100000"/>
                  </a:lnSpc>
                </a:pPr>
                <a:endParaRPr b="0" lang="en-US" sz="1400" spc="-1" strike="noStrike">
                  <a:solidFill>
                    <a:srgbClr val="000000"/>
                  </a:solidFill>
                  <a:latin typeface="Arial"/>
                  <a:ea typeface="DejaVu Sans"/>
                </a:endParaRPr>
              </a:p>
            </p:txBody>
          </p:sp>
          <p:sp>
            <p:nvSpPr>
              <p:cNvPr id="1204" name="Google Shape;944;p43"/>
              <p:cNvSpPr/>
              <p:nvPr/>
            </p:nvSpPr>
            <p:spPr>
              <a:xfrm>
                <a:off x="5938920" y="3284280"/>
                <a:ext cx="239760" cy="57240"/>
              </a:xfrm>
              <a:custGeom>
                <a:avLst/>
                <a:gdLst>
                  <a:gd name="textAreaLeft" fmla="*/ 0 w 239760"/>
                  <a:gd name="textAreaRight" fmla="*/ 240840 w 239760"/>
                  <a:gd name="textAreaTop" fmla="*/ 0 h 57240"/>
                  <a:gd name="textAreaBottom" fmla="*/ 58320 h 57240"/>
                </a:gdLst>
                <a:ahLst/>
                <a:rect l="textAreaLeft" t="textAreaTop" r="textAreaRight" b="textAreaBottom"/>
                <a:pathLst>
                  <a:path w="4838" h="1168">
                    <a:moveTo>
                      <a:pt x="0" y="0"/>
                    </a:moveTo>
                    <a:lnTo>
                      <a:pt x="0" y="1168"/>
                    </a:lnTo>
                    <a:lnTo>
                      <a:pt x="4837" y="1168"/>
                    </a:lnTo>
                    <a:lnTo>
                      <a:pt x="4837" y="0"/>
                    </a:lnTo>
                    <a:close/>
                  </a:path>
                </a:pathLst>
              </a:custGeom>
              <a:solidFill>
                <a:schemeClr val="dk2"/>
              </a:solidFill>
              <a:ln w="9525">
                <a:solidFill>
                  <a:srgbClr val="fbbf60"/>
                </a:solidFill>
                <a:round/>
              </a:ln>
            </p:spPr>
            <p:style>
              <a:lnRef idx="0"/>
              <a:fillRef idx="0"/>
              <a:effectRef idx="0"/>
              <a:fontRef idx="minor"/>
            </p:style>
            <p:txBody>
              <a:bodyPr lIns="90000" rIns="90000" tIns="58320" bIns="58320" anchor="ctr">
                <a:noAutofit/>
              </a:bodyPr>
              <a:p>
                <a:pPr>
                  <a:lnSpc>
                    <a:spcPct val="100000"/>
                  </a:lnSpc>
                </a:pPr>
                <a:endParaRPr b="0" lang="en-US" sz="1400" spc="-1" strike="noStrike">
                  <a:solidFill>
                    <a:srgbClr val="000000"/>
                  </a:solidFill>
                  <a:latin typeface="Arial"/>
                  <a:ea typeface="DejaVu Sans"/>
                </a:endParaRPr>
              </a:p>
            </p:txBody>
          </p:sp>
          <p:sp>
            <p:nvSpPr>
              <p:cNvPr id="1205" name="Google Shape;945;p43"/>
              <p:cNvSpPr/>
              <p:nvPr/>
            </p:nvSpPr>
            <p:spPr>
              <a:xfrm>
                <a:off x="5938920" y="3225960"/>
                <a:ext cx="239760" cy="57240"/>
              </a:xfrm>
              <a:custGeom>
                <a:avLst/>
                <a:gdLst>
                  <a:gd name="textAreaLeft" fmla="*/ 0 w 239760"/>
                  <a:gd name="textAreaRight" fmla="*/ 240840 w 239760"/>
                  <a:gd name="textAreaTop" fmla="*/ 0 h 57240"/>
                  <a:gd name="textAreaBottom" fmla="*/ 58320 h 57240"/>
                </a:gdLst>
                <a:ahLst/>
                <a:rect l="textAreaLeft" t="textAreaTop" r="textAreaRight" b="textAreaBottom"/>
                <a:pathLst>
                  <a:path w="4838" h="1169">
                    <a:moveTo>
                      <a:pt x="0" y="1"/>
                    </a:moveTo>
                    <a:lnTo>
                      <a:pt x="0" y="1168"/>
                    </a:lnTo>
                    <a:lnTo>
                      <a:pt x="4837" y="1168"/>
                    </a:lnTo>
                    <a:lnTo>
                      <a:pt x="4837" y="1"/>
                    </a:lnTo>
                    <a:close/>
                  </a:path>
                </a:pathLst>
              </a:custGeom>
              <a:solidFill>
                <a:schemeClr val="dk2"/>
              </a:solidFill>
              <a:ln w="9525">
                <a:solidFill>
                  <a:srgbClr val="fbbf60"/>
                </a:solidFill>
                <a:round/>
              </a:ln>
            </p:spPr>
            <p:style>
              <a:lnRef idx="0"/>
              <a:fillRef idx="0"/>
              <a:effectRef idx="0"/>
              <a:fontRef idx="minor"/>
            </p:style>
            <p:txBody>
              <a:bodyPr lIns="90000" rIns="90000" tIns="58320" bIns="58320" anchor="ctr">
                <a:noAutofit/>
              </a:bodyPr>
              <a:p>
                <a:pPr>
                  <a:lnSpc>
                    <a:spcPct val="100000"/>
                  </a:lnSpc>
                </a:pPr>
                <a:endParaRPr b="0" lang="en-US" sz="1400" spc="-1" strike="noStrike">
                  <a:solidFill>
                    <a:srgbClr val="000000"/>
                  </a:solidFill>
                  <a:latin typeface="Arial"/>
                  <a:ea typeface="DejaVu Sans"/>
                </a:endParaRPr>
              </a:p>
            </p:txBody>
          </p:sp>
          <p:sp>
            <p:nvSpPr>
              <p:cNvPr id="1206" name="Google Shape;946;p43"/>
              <p:cNvSpPr/>
              <p:nvPr/>
            </p:nvSpPr>
            <p:spPr>
              <a:xfrm>
                <a:off x="5938920" y="3166200"/>
                <a:ext cx="239760" cy="57240"/>
              </a:xfrm>
              <a:custGeom>
                <a:avLst/>
                <a:gdLst>
                  <a:gd name="textAreaLeft" fmla="*/ 0 w 239760"/>
                  <a:gd name="textAreaRight" fmla="*/ 240840 w 239760"/>
                  <a:gd name="textAreaTop" fmla="*/ 0 h 57240"/>
                  <a:gd name="textAreaBottom" fmla="*/ 58320 h 57240"/>
                </a:gdLst>
                <a:ahLst/>
                <a:rect l="textAreaLeft" t="textAreaTop" r="textAreaRight" b="textAreaBottom"/>
                <a:pathLst>
                  <a:path w="4838" h="1169">
                    <a:moveTo>
                      <a:pt x="0" y="1"/>
                    </a:moveTo>
                    <a:lnTo>
                      <a:pt x="0" y="1168"/>
                    </a:lnTo>
                    <a:lnTo>
                      <a:pt x="4837" y="1168"/>
                    </a:lnTo>
                    <a:lnTo>
                      <a:pt x="4837" y="1"/>
                    </a:lnTo>
                    <a:close/>
                  </a:path>
                </a:pathLst>
              </a:custGeom>
              <a:solidFill>
                <a:schemeClr val="dk2"/>
              </a:solidFill>
              <a:ln w="9525">
                <a:solidFill>
                  <a:srgbClr val="fbbf60"/>
                </a:solidFill>
                <a:round/>
              </a:ln>
            </p:spPr>
            <p:style>
              <a:lnRef idx="0"/>
              <a:fillRef idx="0"/>
              <a:effectRef idx="0"/>
              <a:fontRef idx="minor"/>
            </p:style>
            <p:txBody>
              <a:bodyPr lIns="90000" rIns="90000" tIns="58320" bIns="58320" anchor="ctr">
                <a:noAutofit/>
              </a:bodyPr>
              <a:p>
                <a:pPr>
                  <a:lnSpc>
                    <a:spcPct val="100000"/>
                  </a:lnSpc>
                </a:pPr>
                <a:endParaRPr b="0" lang="en-US" sz="1400" spc="-1" strike="noStrike">
                  <a:solidFill>
                    <a:srgbClr val="000000"/>
                  </a:solidFill>
                  <a:latin typeface="Arial"/>
                  <a:ea typeface="DejaVu Sans"/>
                </a:endParaRPr>
              </a:p>
            </p:txBody>
          </p:sp>
          <p:sp>
            <p:nvSpPr>
              <p:cNvPr id="1207" name="Google Shape;947;p43"/>
              <p:cNvSpPr/>
              <p:nvPr/>
            </p:nvSpPr>
            <p:spPr>
              <a:xfrm>
                <a:off x="6179760" y="3284280"/>
                <a:ext cx="239760" cy="57240"/>
              </a:xfrm>
              <a:custGeom>
                <a:avLst/>
                <a:gdLst>
                  <a:gd name="textAreaLeft" fmla="*/ 0 w 239760"/>
                  <a:gd name="textAreaRight" fmla="*/ 240840 w 239760"/>
                  <a:gd name="textAreaTop" fmla="*/ 0 h 57240"/>
                  <a:gd name="textAreaBottom" fmla="*/ 58320 h 57240"/>
                </a:gdLst>
                <a:ahLst/>
                <a:rect l="textAreaLeft" t="textAreaTop" r="textAreaRight" b="textAreaBottom"/>
                <a:pathLst>
                  <a:path w="4837" h="1168">
                    <a:moveTo>
                      <a:pt x="0" y="0"/>
                    </a:moveTo>
                    <a:lnTo>
                      <a:pt x="0" y="1168"/>
                    </a:lnTo>
                    <a:lnTo>
                      <a:pt x="4837" y="1168"/>
                    </a:lnTo>
                    <a:lnTo>
                      <a:pt x="4837" y="0"/>
                    </a:lnTo>
                    <a:close/>
                  </a:path>
                </a:pathLst>
              </a:custGeom>
              <a:solidFill>
                <a:schemeClr val="dk2"/>
              </a:solidFill>
              <a:ln w="9525">
                <a:solidFill>
                  <a:srgbClr val="fbbf60"/>
                </a:solidFill>
                <a:round/>
              </a:ln>
            </p:spPr>
            <p:style>
              <a:lnRef idx="0"/>
              <a:fillRef idx="0"/>
              <a:effectRef idx="0"/>
              <a:fontRef idx="minor"/>
            </p:style>
            <p:txBody>
              <a:bodyPr lIns="90000" rIns="90000" tIns="58320" bIns="58320" anchor="ctr">
                <a:noAutofit/>
              </a:bodyPr>
              <a:p>
                <a:pPr>
                  <a:lnSpc>
                    <a:spcPct val="100000"/>
                  </a:lnSpc>
                </a:pPr>
                <a:endParaRPr b="0" lang="en-US" sz="1400" spc="-1" strike="noStrike">
                  <a:solidFill>
                    <a:srgbClr val="000000"/>
                  </a:solidFill>
                  <a:latin typeface="Arial"/>
                  <a:ea typeface="DejaVu Sans"/>
                </a:endParaRPr>
              </a:p>
            </p:txBody>
          </p:sp>
          <p:sp>
            <p:nvSpPr>
              <p:cNvPr id="1208" name="Google Shape;948;p43"/>
              <p:cNvSpPr/>
              <p:nvPr/>
            </p:nvSpPr>
            <p:spPr>
              <a:xfrm>
                <a:off x="6216480" y="3225960"/>
                <a:ext cx="239760" cy="57240"/>
              </a:xfrm>
              <a:custGeom>
                <a:avLst/>
                <a:gdLst>
                  <a:gd name="textAreaLeft" fmla="*/ 0 w 239760"/>
                  <a:gd name="textAreaRight" fmla="*/ 240840 w 239760"/>
                  <a:gd name="textAreaTop" fmla="*/ 0 h 57240"/>
                  <a:gd name="textAreaBottom" fmla="*/ 58320 h 57240"/>
                </a:gdLst>
                <a:ahLst/>
                <a:rect l="textAreaLeft" t="textAreaTop" r="textAreaRight" b="textAreaBottom"/>
                <a:pathLst>
                  <a:path w="4837" h="1169">
                    <a:moveTo>
                      <a:pt x="0" y="1"/>
                    </a:moveTo>
                    <a:lnTo>
                      <a:pt x="0" y="1168"/>
                    </a:lnTo>
                    <a:lnTo>
                      <a:pt x="4837" y="1168"/>
                    </a:lnTo>
                    <a:lnTo>
                      <a:pt x="4837" y="1"/>
                    </a:lnTo>
                    <a:close/>
                  </a:path>
                </a:pathLst>
              </a:custGeom>
              <a:solidFill>
                <a:schemeClr val="dk2"/>
              </a:solidFill>
              <a:ln w="9525">
                <a:solidFill>
                  <a:srgbClr val="fbbf60"/>
                </a:solidFill>
                <a:round/>
              </a:ln>
            </p:spPr>
            <p:style>
              <a:lnRef idx="0"/>
              <a:fillRef idx="0"/>
              <a:effectRef idx="0"/>
              <a:fontRef idx="minor"/>
            </p:style>
            <p:txBody>
              <a:bodyPr lIns="90000" rIns="90000" tIns="58320" bIns="58320" anchor="ctr">
                <a:noAutofit/>
              </a:bodyPr>
              <a:p>
                <a:pPr>
                  <a:lnSpc>
                    <a:spcPct val="100000"/>
                  </a:lnSpc>
                </a:pPr>
                <a:endParaRPr b="0" lang="en-US" sz="1400" spc="-1" strike="noStrike">
                  <a:solidFill>
                    <a:srgbClr val="000000"/>
                  </a:solidFill>
                  <a:latin typeface="Arial"/>
                  <a:ea typeface="DejaVu Sans"/>
                </a:endParaRPr>
              </a:p>
            </p:txBody>
          </p:sp>
          <p:sp>
            <p:nvSpPr>
              <p:cNvPr id="1209" name="Google Shape;949;p43"/>
              <p:cNvSpPr/>
              <p:nvPr/>
            </p:nvSpPr>
            <p:spPr>
              <a:xfrm>
                <a:off x="6179760" y="3166200"/>
                <a:ext cx="239760" cy="57240"/>
              </a:xfrm>
              <a:custGeom>
                <a:avLst/>
                <a:gdLst>
                  <a:gd name="textAreaLeft" fmla="*/ 0 w 239760"/>
                  <a:gd name="textAreaRight" fmla="*/ 240840 w 239760"/>
                  <a:gd name="textAreaTop" fmla="*/ 0 h 57240"/>
                  <a:gd name="textAreaBottom" fmla="*/ 58320 h 57240"/>
                </a:gdLst>
                <a:ahLst/>
                <a:rect l="textAreaLeft" t="textAreaTop" r="textAreaRight" b="textAreaBottom"/>
                <a:pathLst>
                  <a:path w="4837" h="1169">
                    <a:moveTo>
                      <a:pt x="0" y="1"/>
                    </a:moveTo>
                    <a:lnTo>
                      <a:pt x="0" y="1168"/>
                    </a:lnTo>
                    <a:lnTo>
                      <a:pt x="4837" y="1168"/>
                    </a:lnTo>
                    <a:lnTo>
                      <a:pt x="4837" y="1"/>
                    </a:lnTo>
                    <a:close/>
                  </a:path>
                </a:pathLst>
              </a:custGeom>
              <a:solidFill>
                <a:schemeClr val="dk2"/>
              </a:solidFill>
              <a:ln w="9525">
                <a:solidFill>
                  <a:srgbClr val="fbbf60"/>
                </a:solidFill>
                <a:round/>
              </a:ln>
            </p:spPr>
            <p:style>
              <a:lnRef idx="0"/>
              <a:fillRef idx="0"/>
              <a:effectRef idx="0"/>
              <a:fontRef idx="minor"/>
            </p:style>
            <p:txBody>
              <a:bodyPr lIns="90000" rIns="90000" tIns="58320" bIns="58320" anchor="ctr">
                <a:noAutofit/>
              </a:bodyPr>
              <a:p>
                <a:pPr>
                  <a:lnSpc>
                    <a:spcPct val="100000"/>
                  </a:lnSpc>
                </a:pPr>
                <a:endParaRPr b="0" lang="en-US" sz="1400" spc="-1" strike="noStrike">
                  <a:solidFill>
                    <a:srgbClr val="000000"/>
                  </a:solidFill>
                  <a:latin typeface="Arial"/>
                  <a:ea typeface="DejaVu Sans"/>
                </a:endParaRPr>
              </a:p>
            </p:txBody>
          </p:sp>
          <p:sp>
            <p:nvSpPr>
              <p:cNvPr id="1210" name="Google Shape;950;p43"/>
              <p:cNvSpPr/>
              <p:nvPr/>
            </p:nvSpPr>
            <p:spPr>
              <a:xfrm>
                <a:off x="6018840" y="3107880"/>
                <a:ext cx="239760" cy="57240"/>
              </a:xfrm>
              <a:custGeom>
                <a:avLst/>
                <a:gdLst>
                  <a:gd name="textAreaLeft" fmla="*/ 0 w 239760"/>
                  <a:gd name="textAreaRight" fmla="*/ 240840 w 239760"/>
                  <a:gd name="textAreaTop" fmla="*/ 0 h 57240"/>
                  <a:gd name="textAreaBottom" fmla="*/ 58320 h 57240"/>
                </a:gdLst>
                <a:ahLst/>
                <a:rect l="textAreaLeft" t="textAreaTop" r="textAreaRight" b="textAreaBottom"/>
                <a:pathLst>
                  <a:path w="4838" h="1168">
                    <a:moveTo>
                      <a:pt x="1" y="0"/>
                    </a:moveTo>
                    <a:lnTo>
                      <a:pt x="1" y="1168"/>
                    </a:lnTo>
                    <a:lnTo>
                      <a:pt x="4837" y="1168"/>
                    </a:lnTo>
                    <a:lnTo>
                      <a:pt x="4837" y="0"/>
                    </a:lnTo>
                    <a:close/>
                  </a:path>
                </a:pathLst>
              </a:custGeom>
              <a:solidFill>
                <a:schemeClr val="dk2"/>
              </a:solidFill>
              <a:ln w="9525">
                <a:solidFill>
                  <a:srgbClr val="fbbf60"/>
                </a:solidFill>
                <a:round/>
              </a:ln>
            </p:spPr>
            <p:style>
              <a:lnRef idx="0"/>
              <a:fillRef idx="0"/>
              <a:effectRef idx="0"/>
              <a:fontRef idx="minor"/>
            </p:style>
            <p:txBody>
              <a:bodyPr lIns="90000" rIns="90000" tIns="58320" bIns="58320" anchor="ctr">
                <a:noAutofit/>
              </a:bodyPr>
              <a:p>
                <a:pPr>
                  <a:lnSpc>
                    <a:spcPct val="100000"/>
                  </a:lnSpc>
                </a:pPr>
                <a:endParaRPr b="0" lang="en-US" sz="1400" spc="-1" strike="noStrike">
                  <a:solidFill>
                    <a:srgbClr val="000000"/>
                  </a:solidFill>
                  <a:latin typeface="Arial"/>
                  <a:ea typeface="DejaVu Sans"/>
                </a:endParaRPr>
              </a:p>
            </p:txBody>
          </p:sp>
          <p:sp>
            <p:nvSpPr>
              <p:cNvPr id="1211" name="Google Shape;951;p43"/>
              <p:cNvSpPr/>
              <p:nvPr/>
            </p:nvSpPr>
            <p:spPr>
              <a:xfrm>
                <a:off x="6058440" y="3049920"/>
                <a:ext cx="239760" cy="57240"/>
              </a:xfrm>
              <a:custGeom>
                <a:avLst/>
                <a:gdLst>
                  <a:gd name="textAreaLeft" fmla="*/ 0 w 239760"/>
                  <a:gd name="textAreaRight" fmla="*/ 240840 w 239760"/>
                  <a:gd name="textAreaTop" fmla="*/ 0 h 57240"/>
                  <a:gd name="textAreaBottom" fmla="*/ 58320 h 57240"/>
                </a:gdLst>
                <a:ahLst/>
                <a:rect l="textAreaLeft" t="textAreaTop" r="textAreaRight" b="textAreaBottom"/>
                <a:pathLst>
                  <a:path w="4837" h="1169">
                    <a:moveTo>
                      <a:pt x="0" y="1"/>
                    </a:moveTo>
                    <a:lnTo>
                      <a:pt x="0" y="1168"/>
                    </a:lnTo>
                    <a:lnTo>
                      <a:pt x="4837" y="1168"/>
                    </a:lnTo>
                    <a:lnTo>
                      <a:pt x="4837" y="1"/>
                    </a:lnTo>
                    <a:close/>
                  </a:path>
                </a:pathLst>
              </a:custGeom>
              <a:solidFill>
                <a:schemeClr val="dk2"/>
              </a:solidFill>
              <a:ln w="9525">
                <a:solidFill>
                  <a:srgbClr val="fbbf60"/>
                </a:solidFill>
                <a:round/>
              </a:ln>
            </p:spPr>
            <p:style>
              <a:lnRef idx="0"/>
              <a:fillRef idx="0"/>
              <a:effectRef idx="0"/>
              <a:fontRef idx="minor"/>
            </p:style>
            <p:txBody>
              <a:bodyPr lIns="90000" rIns="90000" tIns="58320" bIns="58320" anchor="ctr">
                <a:noAutofit/>
              </a:bodyPr>
              <a:p>
                <a:pPr>
                  <a:lnSpc>
                    <a:spcPct val="100000"/>
                  </a:lnSpc>
                </a:pPr>
                <a:endParaRPr b="0" lang="en-US" sz="1400" spc="-1" strike="noStrike">
                  <a:solidFill>
                    <a:srgbClr val="000000"/>
                  </a:solidFill>
                  <a:latin typeface="Arial"/>
                  <a:ea typeface="DejaVu Sans"/>
                </a:endParaRPr>
              </a:p>
            </p:txBody>
          </p:sp>
          <p:sp>
            <p:nvSpPr>
              <p:cNvPr id="1212" name="Google Shape;952;p43"/>
              <p:cNvSpPr/>
              <p:nvPr/>
            </p:nvSpPr>
            <p:spPr>
              <a:xfrm>
                <a:off x="6001920" y="2991600"/>
                <a:ext cx="239760" cy="57240"/>
              </a:xfrm>
              <a:custGeom>
                <a:avLst/>
                <a:gdLst>
                  <a:gd name="textAreaLeft" fmla="*/ 0 w 239760"/>
                  <a:gd name="textAreaRight" fmla="*/ 240840 w 239760"/>
                  <a:gd name="textAreaTop" fmla="*/ 0 h 57240"/>
                  <a:gd name="textAreaBottom" fmla="*/ 58320 h 57240"/>
                </a:gdLst>
                <a:ahLst/>
                <a:rect l="textAreaLeft" t="textAreaTop" r="textAreaRight" b="textAreaBottom"/>
                <a:pathLst>
                  <a:path w="4838" h="1168">
                    <a:moveTo>
                      <a:pt x="1" y="0"/>
                    </a:moveTo>
                    <a:lnTo>
                      <a:pt x="1" y="1168"/>
                    </a:lnTo>
                    <a:lnTo>
                      <a:pt x="4838" y="1168"/>
                    </a:lnTo>
                    <a:lnTo>
                      <a:pt x="4838" y="0"/>
                    </a:lnTo>
                    <a:close/>
                  </a:path>
                </a:pathLst>
              </a:custGeom>
              <a:solidFill>
                <a:schemeClr val="dk2"/>
              </a:solidFill>
              <a:ln w="9525">
                <a:solidFill>
                  <a:srgbClr val="fbbf60"/>
                </a:solidFill>
                <a:round/>
              </a:ln>
            </p:spPr>
            <p:style>
              <a:lnRef idx="0"/>
              <a:fillRef idx="0"/>
              <a:effectRef idx="0"/>
              <a:fontRef idx="minor"/>
            </p:style>
            <p:txBody>
              <a:bodyPr lIns="90000" rIns="90000" tIns="58320" bIns="58320" anchor="ctr">
                <a:noAutofit/>
              </a:bodyPr>
              <a:p>
                <a:pPr>
                  <a:lnSpc>
                    <a:spcPct val="100000"/>
                  </a:lnSpc>
                </a:pPr>
                <a:endParaRPr b="0" lang="en-US" sz="1400" spc="-1" strike="noStrike">
                  <a:solidFill>
                    <a:srgbClr val="000000"/>
                  </a:solidFill>
                  <a:latin typeface="Arial"/>
                  <a:ea typeface="DejaVu Sans"/>
                </a:endParaRPr>
              </a:p>
            </p:txBody>
          </p:sp>
        </p:grpSp>
        <p:sp>
          <p:nvSpPr>
            <p:cNvPr id="1213" name="Google Shape;953;p43"/>
            <p:cNvSpPr/>
            <p:nvPr/>
          </p:nvSpPr>
          <p:spPr>
            <a:xfrm>
              <a:off x="5538960" y="3958200"/>
              <a:ext cx="245160" cy="320760"/>
            </a:xfrm>
            <a:custGeom>
              <a:avLst/>
              <a:gdLst>
                <a:gd name="textAreaLeft" fmla="*/ 0 w 245160"/>
                <a:gd name="textAreaRight" fmla="*/ 246240 w 245160"/>
                <a:gd name="textAreaTop" fmla="*/ 0 h 320760"/>
                <a:gd name="textAreaBottom" fmla="*/ 321840 h 320760"/>
              </a:gdLst>
              <a:ahLst/>
              <a:rect l="textAreaLeft" t="textAreaTop" r="textAreaRight" b="textAreaBottom"/>
              <a:pathLst>
                <a:path w="27821" h="36327">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chemeClr val="dk2"/>
            </a:solidFill>
            <a:ln w="0">
              <a:noFill/>
            </a:ln>
          </p:spPr>
          <p:style>
            <a:lnRef idx="0"/>
            <a:fillRef idx="0"/>
            <a:effectRef idx="0"/>
            <a:fontRef idx="minor"/>
          </p:style>
          <p:txBody>
            <a:bodyPr lIns="90000" rIns="90000" tIns="321840" bIns="321840" anchor="ctr">
              <a:noAutofit/>
            </a:bodyPr>
            <a:p>
              <a:pPr>
                <a:lnSpc>
                  <a:spcPct val="100000"/>
                </a:lnSpc>
              </a:pPr>
              <a:endParaRPr b="0" lang="en-US" sz="1400" spc="-1" strike="noStrike">
                <a:solidFill>
                  <a:srgbClr val="000000"/>
                </a:solidFill>
                <a:latin typeface="Arial"/>
                <a:ea typeface="DejaVu Sans"/>
              </a:endParaRPr>
            </a:p>
          </p:txBody>
        </p:sp>
      </p:gr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4" name="PlaceHolder 1"/>
          <p:cNvSpPr>
            <a:spLocks noGrp="1"/>
          </p:cNvSpPr>
          <p:nvPr>
            <p:ph type="title"/>
          </p:nvPr>
        </p:nvSpPr>
        <p:spPr>
          <a:xfrm>
            <a:off x="228600" y="2434680"/>
            <a:ext cx="4995360" cy="993600"/>
          </a:xfrm>
          <a:prstGeom prst="rect">
            <a:avLst/>
          </a:prstGeom>
          <a:noFill/>
          <a:ln w="0">
            <a:noFill/>
          </a:ln>
        </p:spPr>
        <p:txBody>
          <a:bodyPr lIns="90000" rIns="90000" tIns="91440" bIns="91440" anchor="ctr">
            <a:noAutofit/>
          </a:bodyPr>
          <a:p>
            <a:pPr indent="0">
              <a:lnSpc>
                <a:spcPct val="100000"/>
              </a:lnSpc>
              <a:buNone/>
              <a:tabLst>
                <a:tab algn="l" pos="0"/>
              </a:tabLst>
            </a:pPr>
            <a:r>
              <a:rPr b="0" lang="en" sz="4200" spc="-1" strike="noStrike">
                <a:solidFill>
                  <a:schemeClr val="lt2"/>
                </a:solidFill>
                <a:latin typeface="Chewy"/>
                <a:ea typeface="Chewy"/>
              </a:rPr>
              <a:t>Requirement For Implementation</a:t>
            </a:r>
            <a:endParaRPr b="0" lang="en-US" sz="4200" spc="-1" strike="noStrike">
              <a:solidFill>
                <a:srgbClr val="000000"/>
              </a:solidFill>
              <a:latin typeface="Arial"/>
            </a:endParaRPr>
          </a:p>
        </p:txBody>
      </p:sp>
      <p:sp>
        <p:nvSpPr>
          <p:cNvPr id="1215" name="PlaceHolder 2"/>
          <p:cNvSpPr>
            <a:spLocks noGrp="1"/>
          </p:cNvSpPr>
          <p:nvPr>
            <p:ph type="title"/>
          </p:nvPr>
        </p:nvSpPr>
        <p:spPr>
          <a:xfrm>
            <a:off x="713520" y="1227600"/>
            <a:ext cx="3302640" cy="1119600"/>
          </a:xfrm>
          <a:prstGeom prst="rect">
            <a:avLst/>
          </a:prstGeom>
          <a:noFill/>
          <a:ln w="0">
            <a:noFill/>
          </a:ln>
        </p:spPr>
        <p:txBody>
          <a:bodyPr lIns="90000" rIns="90000" tIns="91440" bIns="91440" anchor="ctr">
            <a:noAutofit/>
          </a:bodyPr>
          <a:p>
            <a:pPr indent="0">
              <a:lnSpc>
                <a:spcPct val="100000"/>
              </a:lnSpc>
              <a:buNone/>
              <a:tabLst>
                <a:tab algn="l" pos="0"/>
              </a:tabLst>
            </a:pPr>
            <a:r>
              <a:rPr b="0" lang="en" sz="8600" spc="-1" strike="noStrike">
                <a:solidFill>
                  <a:schemeClr val="dk2"/>
                </a:solidFill>
                <a:latin typeface="Chewy"/>
                <a:ea typeface="Chewy"/>
              </a:rPr>
              <a:t>04</a:t>
            </a:r>
            <a:endParaRPr b="0" lang="en-US" sz="8600" spc="-1" strike="noStrike">
              <a:solidFill>
                <a:srgbClr val="000000"/>
              </a:solidFill>
              <a:latin typeface="Arial"/>
            </a:endParaRPr>
          </a:p>
        </p:txBody>
      </p:sp>
      <p:grpSp>
        <p:nvGrpSpPr>
          <p:cNvPr id="1216" name="Google Shape;1521;p57"/>
          <p:cNvGrpSpPr/>
          <p:nvPr/>
        </p:nvGrpSpPr>
        <p:grpSpPr>
          <a:xfrm>
            <a:off x="4572000" y="1581120"/>
            <a:ext cx="3931560" cy="2405520"/>
            <a:chOff x="4572000" y="1581120"/>
            <a:chExt cx="3931560" cy="2405520"/>
          </a:xfrm>
        </p:grpSpPr>
        <p:sp>
          <p:nvSpPr>
            <p:cNvPr id="1217" name="Google Shape;1522;p57"/>
            <p:cNvSpPr/>
            <p:nvPr/>
          </p:nvSpPr>
          <p:spPr>
            <a:xfrm>
              <a:off x="6530040" y="2965320"/>
              <a:ext cx="1973520" cy="1021320"/>
            </a:xfrm>
            <a:custGeom>
              <a:avLst/>
              <a:gdLst>
                <a:gd name="textAreaLeft" fmla="*/ 0 w 1973520"/>
                <a:gd name="textAreaRight" fmla="*/ 1974600 w 1973520"/>
                <a:gd name="textAreaTop" fmla="*/ 0 h 1021320"/>
                <a:gd name="textAreaBottom" fmla="*/ 1022400 h 1021320"/>
              </a:gdLst>
              <a:ahLst/>
              <a:rect l="textAreaLeft" t="textAreaTop" r="textAreaRight" b="textAreaBottom"/>
              <a:pathLst>
                <a:path w="93164" h="48239">
                  <a:moveTo>
                    <a:pt x="0" y="0"/>
                  </a:moveTo>
                  <a:lnTo>
                    <a:pt x="0" y="48238"/>
                  </a:lnTo>
                  <a:lnTo>
                    <a:pt x="93163" y="48238"/>
                  </a:lnTo>
                  <a:lnTo>
                    <a:pt x="93163" y="0"/>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218" name="Google Shape;1523;p57"/>
            <p:cNvSpPr/>
            <p:nvPr/>
          </p:nvSpPr>
          <p:spPr>
            <a:xfrm>
              <a:off x="6667920" y="3103200"/>
              <a:ext cx="1697760" cy="745560"/>
            </a:xfrm>
            <a:custGeom>
              <a:avLst/>
              <a:gdLst>
                <a:gd name="textAreaLeft" fmla="*/ 0 w 1697760"/>
                <a:gd name="textAreaRight" fmla="*/ 1698840 w 1697760"/>
                <a:gd name="textAreaTop" fmla="*/ 0 h 745560"/>
                <a:gd name="textAreaBottom" fmla="*/ 746640 h 745560"/>
              </a:gdLst>
              <a:ahLst/>
              <a:rect l="textAreaLeft" t="textAreaTop" r="textAreaRight" b="textAreaBottom"/>
              <a:pathLst>
                <a:path w="80154" h="35229">
                  <a:moveTo>
                    <a:pt x="6505" y="0"/>
                  </a:moveTo>
                  <a:cubicBezTo>
                    <a:pt x="6505" y="3587"/>
                    <a:pt x="3587" y="6505"/>
                    <a:pt x="0" y="6505"/>
                  </a:cubicBezTo>
                  <a:lnTo>
                    <a:pt x="0" y="28724"/>
                  </a:lnTo>
                  <a:cubicBezTo>
                    <a:pt x="3587" y="28724"/>
                    <a:pt x="6505" y="31642"/>
                    <a:pt x="6505" y="35228"/>
                  </a:cubicBezTo>
                  <a:lnTo>
                    <a:pt x="73649" y="35228"/>
                  </a:lnTo>
                  <a:cubicBezTo>
                    <a:pt x="73649" y="31642"/>
                    <a:pt x="76567" y="28724"/>
                    <a:pt x="80154" y="28724"/>
                  </a:cubicBezTo>
                  <a:lnTo>
                    <a:pt x="80154" y="6505"/>
                  </a:lnTo>
                  <a:cubicBezTo>
                    <a:pt x="76567" y="6505"/>
                    <a:pt x="73649" y="3587"/>
                    <a:pt x="73649" y="0"/>
                  </a:cubicBezTo>
                  <a:close/>
                </a:path>
              </a:pathLst>
            </a:custGeom>
            <a:solidFill>
              <a:srgbClr val="4b8e67"/>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219" name="Google Shape;1524;p57"/>
            <p:cNvSpPr/>
            <p:nvPr/>
          </p:nvSpPr>
          <p:spPr>
            <a:xfrm>
              <a:off x="7138080" y="3098160"/>
              <a:ext cx="757080" cy="756720"/>
            </a:xfrm>
            <a:custGeom>
              <a:avLst/>
              <a:gdLst>
                <a:gd name="textAreaLeft" fmla="*/ 0 w 757080"/>
                <a:gd name="textAreaRight" fmla="*/ 758160 w 757080"/>
                <a:gd name="textAreaTop" fmla="*/ 0 h 756720"/>
                <a:gd name="textAreaBottom" fmla="*/ 757800 h 756720"/>
              </a:gdLst>
              <a:ahLst/>
              <a:rect l="textAreaLeft" t="textAreaTop" r="textAreaRight" b="textAreaBottom"/>
              <a:pathLst>
                <a:path w="35777" h="35747">
                  <a:moveTo>
                    <a:pt x="17874" y="1"/>
                  </a:moveTo>
                  <a:cubicBezTo>
                    <a:pt x="8025" y="1"/>
                    <a:pt x="1" y="7995"/>
                    <a:pt x="1" y="17873"/>
                  </a:cubicBezTo>
                  <a:cubicBezTo>
                    <a:pt x="1" y="27752"/>
                    <a:pt x="8025" y="35746"/>
                    <a:pt x="17874" y="35746"/>
                  </a:cubicBezTo>
                  <a:cubicBezTo>
                    <a:pt x="27752" y="35746"/>
                    <a:pt x="35777" y="27752"/>
                    <a:pt x="35777" y="17873"/>
                  </a:cubicBezTo>
                  <a:cubicBezTo>
                    <a:pt x="35777" y="7995"/>
                    <a:pt x="27752" y="1"/>
                    <a:pt x="17874" y="1"/>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220" name="Google Shape;1525;p57"/>
            <p:cNvSpPr/>
            <p:nvPr/>
          </p:nvSpPr>
          <p:spPr>
            <a:xfrm>
              <a:off x="7188480" y="3147840"/>
              <a:ext cx="656640" cy="656640"/>
            </a:xfrm>
            <a:custGeom>
              <a:avLst/>
              <a:gdLst>
                <a:gd name="textAreaLeft" fmla="*/ 0 w 656640"/>
                <a:gd name="textAreaRight" fmla="*/ 657720 w 656640"/>
                <a:gd name="textAreaTop" fmla="*/ 0 h 656640"/>
                <a:gd name="textAreaBottom" fmla="*/ 657720 h 656640"/>
              </a:gdLst>
              <a:ahLst/>
              <a:rect l="textAreaLeft" t="textAreaTop" r="textAreaRight" b="textAreaBottom"/>
              <a:pathLst>
                <a:path w="31035" h="31035">
                  <a:moveTo>
                    <a:pt x="15503" y="0"/>
                  </a:moveTo>
                  <a:cubicBezTo>
                    <a:pt x="6961" y="0"/>
                    <a:pt x="1" y="6961"/>
                    <a:pt x="1" y="15532"/>
                  </a:cubicBezTo>
                  <a:cubicBezTo>
                    <a:pt x="1" y="24074"/>
                    <a:pt x="6961" y="31034"/>
                    <a:pt x="15503" y="31034"/>
                  </a:cubicBezTo>
                  <a:cubicBezTo>
                    <a:pt x="24074" y="31034"/>
                    <a:pt x="31035" y="24074"/>
                    <a:pt x="31035" y="15532"/>
                  </a:cubicBezTo>
                  <a:cubicBezTo>
                    <a:pt x="31035" y="6961"/>
                    <a:pt x="24074" y="0"/>
                    <a:pt x="15503" y="0"/>
                  </a:cubicBezTo>
                  <a:close/>
                </a:path>
              </a:pathLst>
            </a:custGeom>
            <a:solidFill>
              <a:srgbClr val="4b8e67"/>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221" name="Google Shape;1526;p57"/>
            <p:cNvSpPr/>
            <p:nvPr/>
          </p:nvSpPr>
          <p:spPr>
            <a:xfrm>
              <a:off x="7367400" y="3237480"/>
              <a:ext cx="297720" cy="477720"/>
            </a:xfrm>
            <a:custGeom>
              <a:avLst/>
              <a:gdLst>
                <a:gd name="textAreaLeft" fmla="*/ 0 w 297720"/>
                <a:gd name="textAreaRight" fmla="*/ 298800 w 297720"/>
                <a:gd name="textAreaTop" fmla="*/ 0 h 477720"/>
                <a:gd name="textAreaBottom" fmla="*/ 478800 h 477720"/>
              </a:gdLst>
              <a:ahLst/>
              <a:rect l="textAreaLeft" t="textAreaTop" r="textAreaRight" b="textAreaBottom"/>
              <a:pathLst>
                <a:path w="14105" h="22585">
                  <a:moveTo>
                    <a:pt x="6202" y="5502"/>
                  </a:moveTo>
                  <a:lnTo>
                    <a:pt x="6202" y="9089"/>
                  </a:lnTo>
                  <a:cubicBezTo>
                    <a:pt x="5290" y="8663"/>
                    <a:pt x="4651" y="8116"/>
                    <a:pt x="4651" y="7234"/>
                  </a:cubicBezTo>
                  <a:cubicBezTo>
                    <a:pt x="4651" y="6231"/>
                    <a:pt x="5259" y="5654"/>
                    <a:pt x="6202" y="5502"/>
                  </a:cubicBezTo>
                  <a:close/>
                  <a:moveTo>
                    <a:pt x="7843" y="13435"/>
                  </a:moveTo>
                  <a:cubicBezTo>
                    <a:pt x="8846" y="13830"/>
                    <a:pt x="9515" y="14347"/>
                    <a:pt x="9515" y="15259"/>
                  </a:cubicBezTo>
                  <a:cubicBezTo>
                    <a:pt x="9515" y="16232"/>
                    <a:pt x="8876" y="16900"/>
                    <a:pt x="7843" y="17083"/>
                  </a:cubicBezTo>
                  <a:lnTo>
                    <a:pt x="7843" y="13435"/>
                  </a:lnTo>
                  <a:close/>
                  <a:moveTo>
                    <a:pt x="6202" y="0"/>
                  </a:moveTo>
                  <a:lnTo>
                    <a:pt x="6202" y="2098"/>
                  </a:lnTo>
                  <a:cubicBezTo>
                    <a:pt x="2706" y="2310"/>
                    <a:pt x="1" y="4225"/>
                    <a:pt x="1" y="7447"/>
                  </a:cubicBezTo>
                  <a:cubicBezTo>
                    <a:pt x="1" y="11459"/>
                    <a:pt x="3466" y="12250"/>
                    <a:pt x="6202" y="12949"/>
                  </a:cubicBezTo>
                  <a:lnTo>
                    <a:pt x="6202" y="17022"/>
                  </a:lnTo>
                  <a:cubicBezTo>
                    <a:pt x="5320" y="16748"/>
                    <a:pt x="4803" y="16080"/>
                    <a:pt x="4712" y="15046"/>
                  </a:cubicBezTo>
                  <a:lnTo>
                    <a:pt x="31" y="15046"/>
                  </a:lnTo>
                  <a:cubicBezTo>
                    <a:pt x="183" y="18359"/>
                    <a:pt x="2706" y="20183"/>
                    <a:pt x="6202" y="20487"/>
                  </a:cubicBezTo>
                  <a:lnTo>
                    <a:pt x="6202" y="22584"/>
                  </a:lnTo>
                  <a:lnTo>
                    <a:pt x="7843" y="22584"/>
                  </a:lnTo>
                  <a:lnTo>
                    <a:pt x="7843" y="20517"/>
                  </a:lnTo>
                  <a:cubicBezTo>
                    <a:pt x="11916" y="20335"/>
                    <a:pt x="14104" y="17903"/>
                    <a:pt x="14104" y="15107"/>
                  </a:cubicBezTo>
                  <a:cubicBezTo>
                    <a:pt x="14104" y="11125"/>
                    <a:pt x="10609" y="10396"/>
                    <a:pt x="7843" y="9605"/>
                  </a:cubicBezTo>
                  <a:lnTo>
                    <a:pt x="7843" y="5623"/>
                  </a:lnTo>
                  <a:cubicBezTo>
                    <a:pt x="8572" y="5897"/>
                    <a:pt x="9059" y="6475"/>
                    <a:pt x="9150" y="7447"/>
                  </a:cubicBezTo>
                  <a:lnTo>
                    <a:pt x="13861" y="7447"/>
                  </a:lnTo>
                  <a:cubicBezTo>
                    <a:pt x="13618" y="4164"/>
                    <a:pt x="11369" y="2371"/>
                    <a:pt x="7843" y="2098"/>
                  </a:cubicBezTo>
                  <a:lnTo>
                    <a:pt x="7843" y="0"/>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222" name="Google Shape;1527;p57"/>
            <p:cNvSpPr/>
            <p:nvPr/>
          </p:nvSpPr>
          <p:spPr>
            <a:xfrm>
              <a:off x="4832280" y="1845720"/>
              <a:ext cx="2140920" cy="2140920"/>
            </a:xfrm>
            <a:custGeom>
              <a:avLst/>
              <a:gdLst>
                <a:gd name="textAreaLeft" fmla="*/ 0 w 2140920"/>
                <a:gd name="textAreaRight" fmla="*/ 2142000 w 2140920"/>
                <a:gd name="textAreaTop" fmla="*/ 0 h 2140920"/>
                <a:gd name="textAreaBottom" fmla="*/ 2142000 h 2140920"/>
              </a:gdLst>
              <a:ahLst/>
              <a:rect l="textAreaLeft" t="textAreaTop" r="textAreaRight" b="textAreaBottom"/>
              <a:pathLst>
                <a:path w="101067" h="101067">
                  <a:moveTo>
                    <a:pt x="50549" y="1"/>
                  </a:moveTo>
                  <a:cubicBezTo>
                    <a:pt x="22676" y="1"/>
                    <a:pt x="1" y="22676"/>
                    <a:pt x="1" y="50549"/>
                  </a:cubicBezTo>
                  <a:cubicBezTo>
                    <a:pt x="1" y="78421"/>
                    <a:pt x="22676" y="101066"/>
                    <a:pt x="50549" y="101066"/>
                  </a:cubicBezTo>
                  <a:cubicBezTo>
                    <a:pt x="78422" y="101066"/>
                    <a:pt x="101066" y="78421"/>
                    <a:pt x="101066" y="50549"/>
                  </a:cubicBezTo>
                  <a:cubicBezTo>
                    <a:pt x="101066" y="22676"/>
                    <a:pt x="78422" y="1"/>
                    <a:pt x="50549" y="1"/>
                  </a:cubicBezTo>
                  <a:close/>
                </a:path>
              </a:pathLst>
            </a:custGeom>
            <a:solidFill>
              <a:schemeClr val="lt2"/>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223" name="Google Shape;1528;p57"/>
            <p:cNvSpPr/>
            <p:nvPr/>
          </p:nvSpPr>
          <p:spPr>
            <a:xfrm>
              <a:off x="4832280" y="1845720"/>
              <a:ext cx="2140920" cy="2140920"/>
            </a:xfrm>
            <a:custGeom>
              <a:avLst/>
              <a:gdLst>
                <a:gd name="textAreaLeft" fmla="*/ 0 w 2140920"/>
                <a:gd name="textAreaRight" fmla="*/ 2142000 w 2140920"/>
                <a:gd name="textAreaTop" fmla="*/ 0 h 2140920"/>
                <a:gd name="textAreaBottom" fmla="*/ 2142000 h 2140920"/>
              </a:gdLst>
              <a:ahLst/>
              <a:rect l="textAreaLeft" t="textAreaTop" r="textAreaRight" b="textAreaBottom"/>
              <a:pathLst>
                <a:path w="101067" h="101067">
                  <a:moveTo>
                    <a:pt x="38421" y="6202"/>
                  </a:moveTo>
                  <a:lnTo>
                    <a:pt x="38421" y="6202"/>
                  </a:lnTo>
                  <a:cubicBezTo>
                    <a:pt x="33223" y="10275"/>
                    <a:pt x="28877" y="15746"/>
                    <a:pt x="25594" y="22190"/>
                  </a:cubicBezTo>
                  <a:cubicBezTo>
                    <a:pt x="23101" y="20852"/>
                    <a:pt x="20731" y="19302"/>
                    <a:pt x="18572" y="17569"/>
                  </a:cubicBezTo>
                  <a:cubicBezTo>
                    <a:pt x="24044" y="12250"/>
                    <a:pt x="30852" y="8299"/>
                    <a:pt x="38421" y="6202"/>
                  </a:cubicBezTo>
                  <a:close/>
                  <a:moveTo>
                    <a:pt x="62677" y="6202"/>
                  </a:moveTo>
                  <a:lnTo>
                    <a:pt x="62677" y="6202"/>
                  </a:lnTo>
                  <a:cubicBezTo>
                    <a:pt x="70245" y="8299"/>
                    <a:pt x="77054" y="12250"/>
                    <a:pt x="82525" y="17569"/>
                  </a:cubicBezTo>
                  <a:cubicBezTo>
                    <a:pt x="80367" y="19332"/>
                    <a:pt x="78026" y="20913"/>
                    <a:pt x="75534" y="22250"/>
                  </a:cubicBezTo>
                  <a:cubicBezTo>
                    <a:pt x="72251" y="15776"/>
                    <a:pt x="67874" y="10275"/>
                    <a:pt x="62677" y="6202"/>
                  </a:cubicBezTo>
                  <a:close/>
                  <a:moveTo>
                    <a:pt x="48269" y="5594"/>
                  </a:moveTo>
                  <a:lnTo>
                    <a:pt x="48269" y="28330"/>
                  </a:lnTo>
                  <a:cubicBezTo>
                    <a:pt x="41764" y="28026"/>
                    <a:pt x="35472" y="26597"/>
                    <a:pt x="29758" y="24196"/>
                  </a:cubicBezTo>
                  <a:cubicBezTo>
                    <a:pt x="30336" y="23041"/>
                    <a:pt x="30944" y="21916"/>
                    <a:pt x="31612" y="20822"/>
                  </a:cubicBezTo>
                  <a:cubicBezTo>
                    <a:pt x="35959" y="13770"/>
                    <a:pt x="41795" y="8451"/>
                    <a:pt x="48269" y="5594"/>
                  </a:cubicBezTo>
                  <a:close/>
                  <a:moveTo>
                    <a:pt x="52828" y="5594"/>
                  </a:moveTo>
                  <a:cubicBezTo>
                    <a:pt x="59303" y="8451"/>
                    <a:pt x="65139" y="13770"/>
                    <a:pt x="69485" y="20822"/>
                  </a:cubicBezTo>
                  <a:cubicBezTo>
                    <a:pt x="70154" y="21916"/>
                    <a:pt x="70792" y="23071"/>
                    <a:pt x="71370" y="24257"/>
                  </a:cubicBezTo>
                  <a:cubicBezTo>
                    <a:pt x="65655" y="26658"/>
                    <a:pt x="59364" y="28086"/>
                    <a:pt x="52828" y="28330"/>
                  </a:cubicBezTo>
                  <a:lnTo>
                    <a:pt x="52828" y="5594"/>
                  </a:lnTo>
                  <a:close/>
                  <a:moveTo>
                    <a:pt x="15442" y="20913"/>
                  </a:moveTo>
                  <a:cubicBezTo>
                    <a:pt x="18025" y="23010"/>
                    <a:pt x="20791" y="24834"/>
                    <a:pt x="23679" y="26384"/>
                  </a:cubicBezTo>
                  <a:cubicBezTo>
                    <a:pt x="20974" y="33010"/>
                    <a:pt x="19363" y="40427"/>
                    <a:pt x="19120" y="48269"/>
                  </a:cubicBezTo>
                  <a:lnTo>
                    <a:pt x="4651" y="48269"/>
                  </a:lnTo>
                  <a:cubicBezTo>
                    <a:pt x="5168" y="37874"/>
                    <a:pt x="9119" y="28390"/>
                    <a:pt x="15442" y="20913"/>
                  </a:cubicBezTo>
                  <a:close/>
                  <a:moveTo>
                    <a:pt x="27843" y="28390"/>
                  </a:moveTo>
                  <a:cubicBezTo>
                    <a:pt x="34287" y="31126"/>
                    <a:pt x="41248" y="32646"/>
                    <a:pt x="48269" y="32919"/>
                  </a:cubicBezTo>
                  <a:lnTo>
                    <a:pt x="48269" y="48269"/>
                  </a:lnTo>
                  <a:lnTo>
                    <a:pt x="23679" y="48269"/>
                  </a:lnTo>
                  <a:cubicBezTo>
                    <a:pt x="23953" y="41308"/>
                    <a:pt x="25381" y="34500"/>
                    <a:pt x="27843" y="28390"/>
                  </a:cubicBezTo>
                  <a:close/>
                  <a:moveTo>
                    <a:pt x="73254" y="28421"/>
                  </a:moveTo>
                  <a:cubicBezTo>
                    <a:pt x="75716" y="34530"/>
                    <a:pt x="77145" y="41308"/>
                    <a:pt x="77388" y="48269"/>
                  </a:cubicBezTo>
                  <a:lnTo>
                    <a:pt x="52828" y="48269"/>
                  </a:lnTo>
                  <a:lnTo>
                    <a:pt x="52828" y="32919"/>
                  </a:lnTo>
                  <a:cubicBezTo>
                    <a:pt x="59880" y="32646"/>
                    <a:pt x="66841" y="31156"/>
                    <a:pt x="73254" y="28421"/>
                  </a:cubicBezTo>
                  <a:close/>
                  <a:moveTo>
                    <a:pt x="85656" y="20913"/>
                  </a:moveTo>
                  <a:cubicBezTo>
                    <a:pt x="91978" y="28390"/>
                    <a:pt x="95930" y="37874"/>
                    <a:pt x="96446" y="48269"/>
                  </a:cubicBezTo>
                  <a:lnTo>
                    <a:pt x="81978" y="48269"/>
                  </a:lnTo>
                  <a:cubicBezTo>
                    <a:pt x="81704" y="40457"/>
                    <a:pt x="80124" y="33041"/>
                    <a:pt x="77419" y="26445"/>
                  </a:cubicBezTo>
                  <a:cubicBezTo>
                    <a:pt x="80337" y="24864"/>
                    <a:pt x="83103" y="23041"/>
                    <a:pt x="85656" y="20913"/>
                  </a:cubicBezTo>
                  <a:close/>
                  <a:moveTo>
                    <a:pt x="48269" y="52828"/>
                  </a:moveTo>
                  <a:lnTo>
                    <a:pt x="48269" y="68178"/>
                  </a:lnTo>
                  <a:cubicBezTo>
                    <a:pt x="41217" y="68421"/>
                    <a:pt x="34257" y="69941"/>
                    <a:pt x="27843" y="72677"/>
                  </a:cubicBezTo>
                  <a:cubicBezTo>
                    <a:pt x="25381" y="66567"/>
                    <a:pt x="23953" y="59759"/>
                    <a:pt x="23679" y="52828"/>
                  </a:cubicBezTo>
                  <a:close/>
                  <a:moveTo>
                    <a:pt x="77388" y="52828"/>
                  </a:moveTo>
                  <a:cubicBezTo>
                    <a:pt x="77145" y="59789"/>
                    <a:pt x="75716" y="66598"/>
                    <a:pt x="73254" y="72707"/>
                  </a:cubicBezTo>
                  <a:cubicBezTo>
                    <a:pt x="66810" y="69971"/>
                    <a:pt x="59850" y="68452"/>
                    <a:pt x="52828" y="68178"/>
                  </a:cubicBezTo>
                  <a:lnTo>
                    <a:pt x="52828" y="52828"/>
                  </a:lnTo>
                  <a:close/>
                  <a:moveTo>
                    <a:pt x="19120" y="52828"/>
                  </a:moveTo>
                  <a:cubicBezTo>
                    <a:pt x="19363" y="60640"/>
                    <a:pt x="20974" y="68057"/>
                    <a:pt x="23679" y="74652"/>
                  </a:cubicBezTo>
                  <a:cubicBezTo>
                    <a:pt x="20761" y="76203"/>
                    <a:pt x="17995" y="78057"/>
                    <a:pt x="15442" y="80154"/>
                  </a:cubicBezTo>
                  <a:cubicBezTo>
                    <a:pt x="9119" y="72707"/>
                    <a:pt x="5168" y="63224"/>
                    <a:pt x="4651" y="52828"/>
                  </a:cubicBezTo>
                  <a:close/>
                  <a:moveTo>
                    <a:pt x="96446" y="52828"/>
                  </a:moveTo>
                  <a:cubicBezTo>
                    <a:pt x="95930" y="63224"/>
                    <a:pt x="91948" y="72707"/>
                    <a:pt x="85656" y="80184"/>
                  </a:cubicBezTo>
                  <a:cubicBezTo>
                    <a:pt x="83072" y="78087"/>
                    <a:pt x="80306" y="76263"/>
                    <a:pt x="77419" y="74713"/>
                  </a:cubicBezTo>
                  <a:cubicBezTo>
                    <a:pt x="80093" y="68087"/>
                    <a:pt x="81704" y="60640"/>
                    <a:pt x="81978" y="52828"/>
                  </a:cubicBezTo>
                  <a:close/>
                  <a:moveTo>
                    <a:pt x="25563" y="78847"/>
                  </a:moveTo>
                  <a:cubicBezTo>
                    <a:pt x="28846" y="85321"/>
                    <a:pt x="33223" y="90823"/>
                    <a:pt x="38421" y="94896"/>
                  </a:cubicBezTo>
                  <a:cubicBezTo>
                    <a:pt x="30852" y="92799"/>
                    <a:pt x="24044" y="88847"/>
                    <a:pt x="18542" y="83528"/>
                  </a:cubicBezTo>
                  <a:cubicBezTo>
                    <a:pt x="20731" y="81765"/>
                    <a:pt x="23071" y="80184"/>
                    <a:pt x="25563" y="78847"/>
                  </a:cubicBezTo>
                  <a:close/>
                  <a:moveTo>
                    <a:pt x="75504" y="78877"/>
                  </a:moveTo>
                  <a:cubicBezTo>
                    <a:pt x="77996" y="80245"/>
                    <a:pt x="80367" y="81795"/>
                    <a:pt x="82525" y="83528"/>
                  </a:cubicBezTo>
                  <a:cubicBezTo>
                    <a:pt x="77054" y="88847"/>
                    <a:pt x="70245" y="92799"/>
                    <a:pt x="62677" y="94896"/>
                  </a:cubicBezTo>
                  <a:cubicBezTo>
                    <a:pt x="67874" y="90823"/>
                    <a:pt x="72221" y="85352"/>
                    <a:pt x="75504" y="78877"/>
                  </a:cubicBezTo>
                  <a:close/>
                  <a:moveTo>
                    <a:pt x="48269" y="72768"/>
                  </a:moveTo>
                  <a:lnTo>
                    <a:pt x="48269" y="95504"/>
                  </a:lnTo>
                  <a:cubicBezTo>
                    <a:pt x="41795" y="92647"/>
                    <a:pt x="35959" y="87327"/>
                    <a:pt x="31612" y="80276"/>
                  </a:cubicBezTo>
                  <a:cubicBezTo>
                    <a:pt x="30944" y="79151"/>
                    <a:pt x="30305" y="78026"/>
                    <a:pt x="29728" y="76841"/>
                  </a:cubicBezTo>
                  <a:cubicBezTo>
                    <a:pt x="35442" y="74440"/>
                    <a:pt x="41734" y="73011"/>
                    <a:pt x="48269" y="72768"/>
                  </a:cubicBezTo>
                  <a:close/>
                  <a:moveTo>
                    <a:pt x="52828" y="72768"/>
                  </a:moveTo>
                  <a:cubicBezTo>
                    <a:pt x="59333" y="73072"/>
                    <a:pt x="65625" y="74500"/>
                    <a:pt x="71339" y="76902"/>
                  </a:cubicBezTo>
                  <a:cubicBezTo>
                    <a:pt x="70762" y="78057"/>
                    <a:pt x="70154" y="79181"/>
                    <a:pt x="69485" y="80276"/>
                  </a:cubicBezTo>
                  <a:cubicBezTo>
                    <a:pt x="65139" y="87327"/>
                    <a:pt x="59303" y="92647"/>
                    <a:pt x="52828" y="95504"/>
                  </a:cubicBezTo>
                  <a:lnTo>
                    <a:pt x="52828" y="72768"/>
                  </a:lnTo>
                  <a:close/>
                  <a:moveTo>
                    <a:pt x="50549" y="1"/>
                  </a:moveTo>
                  <a:cubicBezTo>
                    <a:pt x="22676" y="1"/>
                    <a:pt x="1" y="22676"/>
                    <a:pt x="1" y="50549"/>
                  </a:cubicBezTo>
                  <a:cubicBezTo>
                    <a:pt x="1" y="78421"/>
                    <a:pt x="22676" y="101066"/>
                    <a:pt x="50549" y="101066"/>
                  </a:cubicBezTo>
                  <a:cubicBezTo>
                    <a:pt x="78422" y="101066"/>
                    <a:pt x="101066" y="78421"/>
                    <a:pt x="101066" y="50549"/>
                  </a:cubicBezTo>
                  <a:cubicBezTo>
                    <a:pt x="101066" y="22676"/>
                    <a:pt x="78422" y="1"/>
                    <a:pt x="50549" y="1"/>
                  </a:cubicBezTo>
                  <a:close/>
                </a:path>
              </a:pathLst>
            </a:custGeom>
            <a:solidFill>
              <a:srgbClr val="2f97b3"/>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224" name="Google Shape;1529;p57"/>
            <p:cNvSpPr/>
            <p:nvPr/>
          </p:nvSpPr>
          <p:spPr>
            <a:xfrm>
              <a:off x="5140440" y="1960920"/>
              <a:ext cx="2446560" cy="1864800"/>
            </a:xfrm>
            <a:custGeom>
              <a:avLst/>
              <a:gdLst>
                <a:gd name="textAreaLeft" fmla="*/ 0 w 2446560"/>
                <a:gd name="textAreaRight" fmla="*/ 2447640 w 2446560"/>
                <a:gd name="textAreaTop" fmla="*/ 0 h 1864800"/>
                <a:gd name="textAreaBottom" fmla="*/ 1865880 h 1864800"/>
              </a:gdLst>
              <a:ahLst/>
              <a:rect l="textAreaLeft" t="textAreaTop" r="textAreaRight" b="textAreaBottom"/>
              <a:pathLst>
                <a:path w="115475" h="88027">
                  <a:moveTo>
                    <a:pt x="108240" y="1"/>
                  </a:moveTo>
                  <a:lnTo>
                    <a:pt x="78270" y="51612"/>
                  </a:lnTo>
                  <a:lnTo>
                    <a:pt x="66385" y="31703"/>
                  </a:lnTo>
                  <a:lnTo>
                    <a:pt x="43649" y="71400"/>
                  </a:lnTo>
                  <a:lnTo>
                    <a:pt x="24044" y="38177"/>
                  </a:lnTo>
                  <a:lnTo>
                    <a:pt x="1" y="77540"/>
                  </a:lnTo>
                  <a:lnTo>
                    <a:pt x="7144" y="81886"/>
                  </a:lnTo>
                  <a:lnTo>
                    <a:pt x="23922" y="54409"/>
                  </a:lnTo>
                  <a:lnTo>
                    <a:pt x="43740" y="88026"/>
                  </a:lnTo>
                  <a:lnTo>
                    <a:pt x="66537" y="48269"/>
                  </a:lnTo>
                  <a:lnTo>
                    <a:pt x="78331" y="68087"/>
                  </a:lnTo>
                  <a:lnTo>
                    <a:pt x="115474" y="4226"/>
                  </a:lnTo>
                  <a:lnTo>
                    <a:pt x="108240" y="1"/>
                  </a:lnTo>
                  <a:close/>
                </a:path>
              </a:pathLst>
            </a:custGeom>
            <a:solidFill>
              <a:schemeClr val="accent2"/>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225" name="Google Shape;1530;p57"/>
            <p:cNvSpPr/>
            <p:nvPr/>
          </p:nvSpPr>
          <p:spPr>
            <a:xfrm>
              <a:off x="7047360" y="1581120"/>
              <a:ext cx="690840" cy="851400"/>
            </a:xfrm>
            <a:custGeom>
              <a:avLst/>
              <a:gdLst>
                <a:gd name="textAreaLeft" fmla="*/ 0 w 690840"/>
                <a:gd name="textAreaRight" fmla="*/ 691920 w 690840"/>
                <a:gd name="textAreaTop" fmla="*/ 0 h 851400"/>
                <a:gd name="textAreaBottom" fmla="*/ 852480 h 851400"/>
              </a:gdLst>
              <a:ahLst/>
              <a:rect l="textAreaLeft" t="textAreaTop" r="textAreaRight" b="textAreaBottom"/>
              <a:pathLst>
                <a:path w="32646" h="40214">
                  <a:moveTo>
                    <a:pt x="32645" y="0"/>
                  </a:moveTo>
                  <a:lnTo>
                    <a:pt x="0" y="24438"/>
                  </a:lnTo>
                  <a:lnTo>
                    <a:pt x="20517" y="23526"/>
                  </a:lnTo>
                  <a:lnTo>
                    <a:pt x="32372" y="40214"/>
                  </a:lnTo>
                  <a:lnTo>
                    <a:pt x="32645" y="0"/>
                  </a:lnTo>
                  <a:close/>
                </a:path>
              </a:pathLst>
            </a:custGeom>
            <a:solidFill>
              <a:schemeClr val="accent2"/>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226" name="Google Shape;1531;p57"/>
            <p:cNvSpPr/>
            <p:nvPr/>
          </p:nvSpPr>
          <p:spPr>
            <a:xfrm>
              <a:off x="4572000" y="3207600"/>
              <a:ext cx="1008360" cy="779040"/>
            </a:xfrm>
            <a:custGeom>
              <a:avLst/>
              <a:gdLst>
                <a:gd name="textAreaLeft" fmla="*/ 0 w 1008360"/>
                <a:gd name="textAreaRight" fmla="*/ 1009440 w 1008360"/>
                <a:gd name="textAreaTop" fmla="*/ 0 h 779040"/>
                <a:gd name="textAreaBottom" fmla="*/ 780120 h 779040"/>
              </a:gdLst>
              <a:ahLst/>
              <a:rect l="textAreaLeft" t="textAreaTop" r="textAreaRight" b="textAreaBottom"/>
              <a:pathLst>
                <a:path w="47631" h="36810">
                  <a:moveTo>
                    <a:pt x="5594" y="0"/>
                  </a:moveTo>
                  <a:cubicBezTo>
                    <a:pt x="2493" y="0"/>
                    <a:pt x="1" y="2493"/>
                    <a:pt x="1" y="5562"/>
                  </a:cubicBezTo>
                  <a:lnTo>
                    <a:pt x="1" y="31247"/>
                  </a:lnTo>
                  <a:cubicBezTo>
                    <a:pt x="1" y="34317"/>
                    <a:pt x="2493" y="36809"/>
                    <a:pt x="5594" y="36809"/>
                  </a:cubicBezTo>
                  <a:lnTo>
                    <a:pt x="42038" y="36809"/>
                  </a:lnTo>
                  <a:cubicBezTo>
                    <a:pt x="45138" y="36809"/>
                    <a:pt x="47631" y="34317"/>
                    <a:pt x="47631" y="31247"/>
                  </a:cubicBezTo>
                  <a:lnTo>
                    <a:pt x="47631" y="5562"/>
                  </a:lnTo>
                  <a:cubicBezTo>
                    <a:pt x="47631" y="2493"/>
                    <a:pt x="45138" y="0"/>
                    <a:pt x="42038" y="0"/>
                  </a:cubicBez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227" name="Google Shape;1532;p57"/>
            <p:cNvSpPr/>
            <p:nvPr/>
          </p:nvSpPr>
          <p:spPr>
            <a:xfrm>
              <a:off x="4688640" y="2653560"/>
              <a:ext cx="775080" cy="552960"/>
            </a:xfrm>
            <a:custGeom>
              <a:avLst/>
              <a:gdLst>
                <a:gd name="textAreaLeft" fmla="*/ 0 w 775080"/>
                <a:gd name="textAreaRight" fmla="*/ 776160 w 775080"/>
                <a:gd name="textAreaTop" fmla="*/ 0 h 552960"/>
                <a:gd name="textAreaBottom" fmla="*/ 554040 h 552960"/>
              </a:gdLst>
              <a:ahLst/>
              <a:rect l="textAreaLeft" t="textAreaTop" r="textAreaRight" b="textAreaBottom"/>
              <a:pathLst>
                <a:path w="36628" h="26142">
                  <a:moveTo>
                    <a:pt x="18329" y="1"/>
                  </a:moveTo>
                  <a:cubicBezTo>
                    <a:pt x="8207" y="1"/>
                    <a:pt x="0" y="8177"/>
                    <a:pt x="0" y="18299"/>
                  </a:cubicBezTo>
                  <a:lnTo>
                    <a:pt x="0" y="26141"/>
                  </a:lnTo>
                  <a:lnTo>
                    <a:pt x="5137" y="26141"/>
                  </a:lnTo>
                  <a:lnTo>
                    <a:pt x="5137" y="18299"/>
                  </a:lnTo>
                  <a:cubicBezTo>
                    <a:pt x="5137" y="11034"/>
                    <a:pt x="11034" y="5107"/>
                    <a:pt x="18329" y="5107"/>
                  </a:cubicBezTo>
                  <a:cubicBezTo>
                    <a:pt x="25594" y="5107"/>
                    <a:pt x="31521" y="11034"/>
                    <a:pt x="31521" y="18299"/>
                  </a:cubicBezTo>
                  <a:lnTo>
                    <a:pt x="36627" y="18299"/>
                  </a:lnTo>
                  <a:cubicBezTo>
                    <a:pt x="36627" y="8177"/>
                    <a:pt x="28420" y="1"/>
                    <a:pt x="18329" y="1"/>
                  </a:cubicBezTo>
                  <a:close/>
                </a:path>
              </a:pathLst>
            </a:custGeom>
            <a:solidFill>
              <a:schemeClr val="accent3"/>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1228" name="Google Shape;1533;p57"/>
            <p:cNvSpPr/>
            <p:nvPr/>
          </p:nvSpPr>
          <p:spPr>
            <a:xfrm>
              <a:off x="4961160" y="3391920"/>
              <a:ext cx="230400" cy="389880"/>
            </a:xfrm>
            <a:custGeom>
              <a:avLst/>
              <a:gdLst>
                <a:gd name="textAreaLeft" fmla="*/ 0 w 230400"/>
                <a:gd name="textAreaRight" fmla="*/ 231480 w 230400"/>
                <a:gd name="textAreaTop" fmla="*/ 0 h 389880"/>
                <a:gd name="textAreaBottom" fmla="*/ 390960 h 389880"/>
              </a:gdLst>
              <a:ahLst/>
              <a:rect l="textAreaLeft" t="textAreaTop" r="textAreaRight" b="textAreaBottom"/>
              <a:pathLst>
                <a:path w="10913" h="18451">
                  <a:moveTo>
                    <a:pt x="5472" y="0"/>
                  </a:moveTo>
                  <a:cubicBezTo>
                    <a:pt x="2433" y="0"/>
                    <a:pt x="1" y="2432"/>
                    <a:pt x="1" y="5471"/>
                  </a:cubicBezTo>
                  <a:cubicBezTo>
                    <a:pt x="1" y="7508"/>
                    <a:pt x="1095" y="9271"/>
                    <a:pt x="2736" y="10213"/>
                  </a:cubicBezTo>
                  <a:lnTo>
                    <a:pt x="1855" y="18450"/>
                  </a:lnTo>
                  <a:lnTo>
                    <a:pt x="9059" y="18450"/>
                  </a:lnTo>
                  <a:lnTo>
                    <a:pt x="8177" y="10213"/>
                  </a:lnTo>
                  <a:cubicBezTo>
                    <a:pt x="9819" y="9271"/>
                    <a:pt x="10913" y="7508"/>
                    <a:pt x="10913" y="5471"/>
                  </a:cubicBezTo>
                  <a:cubicBezTo>
                    <a:pt x="10913" y="2432"/>
                    <a:pt x="8481" y="0"/>
                    <a:pt x="5472" y="0"/>
                  </a:cubicBezTo>
                  <a:close/>
                </a:path>
              </a:pathLst>
            </a:custGeom>
            <a:solidFill>
              <a:schemeClr val="accent3"/>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ffffff"/>
                </a:solidFill>
                <a:latin typeface="Arial"/>
                <a:ea typeface="DejaVu Sans"/>
              </a:endParaRPr>
            </a:p>
          </p:txBody>
        </p:sp>
        <p:sp>
          <p:nvSpPr>
            <p:cNvPr id="1229" name="Google Shape;1534;p57"/>
            <p:cNvSpPr/>
            <p:nvPr/>
          </p:nvSpPr>
          <p:spPr>
            <a:xfrm>
              <a:off x="6772320" y="3849840"/>
              <a:ext cx="592200" cy="136800"/>
            </a:xfrm>
            <a:custGeom>
              <a:avLst/>
              <a:gdLst>
                <a:gd name="textAreaLeft" fmla="*/ 0 w 592200"/>
                <a:gd name="textAreaRight" fmla="*/ 593280 w 592200"/>
                <a:gd name="textAreaTop" fmla="*/ 0 h 136800"/>
                <a:gd name="textAreaBottom" fmla="*/ 137880 h 136800"/>
              </a:gdLst>
              <a:ahLst/>
              <a:rect l="textAreaLeft" t="textAreaTop" r="textAreaRight" b="textAreaBottom"/>
              <a:pathLst>
                <a:path w="27995" h="6506">
                  <a:moveTo>
                    <a:pt x="0" y="0"/>
                  </a:moveTo>
                  <a:lnTo>
                    <a:pt x="0" y="6505"/>
                  </a:lnTo>
                  <a:lnTo>
                    <a:pt x="27995" y="6505"/>
                  </a:lnTo>
                  <a:lnTo>
                    <a:pt x="27995" y="0"/>
                  </a:lnTo>
                  <a:close/>
                </a:path>
              </a:pathLst>
            </a:custGeom>
            <a:solidFill>
              <a:schemeClr val="dk2"/>
            </a:solidFill>
            <a:ln w="0">
              <a:noFill/>
            </a:ln>
          </p:spPr>
          <p:style>
            <a:lnRef idx="0"/>
            <a:fillRef idx="0"/>
            <a:effectRef idx="0"/>
            <a:fontRef idx="minor"/>
          </p:style>
          <p:txBody>
            <a:bodyPr lIns="90000" rIns="90000" tIns="138240" bIns="138240" anchor="ctr">
              <a:noAutofit/>
            </a:bodyPr>
            <a:p>
              <a:pPr>
                <a:lnSpc>
                  <a:spcPct val="100000"/>
                </a:lnSpc>
              </a:pPr>
              <a:endParaRPr b="0" lang="en-US" sz="1400" spc="-1" strike="noStrike">
                <a:solidFill>
                  <a:srgbClr val="000000"/>
                </a:solidFill>
                <a:latin typeface="Arial"/>
                <a:ea typeface="DejaVu Sans"/>
              </a:endParaRPr>
            </a:p>
          </p:txBody>
        </p:sp>
        <p:sp>
          <p:nvSpPr>
            <p:cNvPr id="1230" name="Google Shape;1535;p57"/>
            <p:cNvSpPr/>
            <p:nvPr/>
          </p:nvSpPr>
          <p:spPr>
            <a:xfrm>
              <a:off x="6772320" y="3870000"/>
              <a:ext cx="592200" cy="97560"/>
            </a:xfrm>
            <a:custGeom>
              <a:avLst/>
              <a:gdLst>
                <a:gd name="textAreaLeft" fmla="*/ 0 w 592200"/>
                <a:gd name="textAreaRight" fmla="*/ 593280 w 592200"/>
                <a:gd name="textAreaTop" fmla="*/ 0 h 97560"/>
                <a:gd name="textAreaBottom" fmla="*/ 98640 h 97560"/>
              </a:gdLst>
              <a:ahLst/>
              <a:rect l="textAreaLeft" t="textAreaTop" r="textAreaRight" b="textAreaBottom"/>
              <a:pathLst>
                <a:path w="27995" h="4652">
                  <a:moveTo>
                    <a:pt x="0" y="1"/>
                  </a:moveTo>
                  <a:lnTo>
                    <a:pt x="0" y="4651"/>
                  </a:lnTo>
                  <a:lnTo>
                    <a:pt x="27995" y="4651"/>
                  </a:lnTo>
                  <a:lnTo>
                    <a:pt x="27995" y="1"/>
                  </a:lnTo>
                  <a:close/>
                </a:path>
              </a:pathLst>
            </a:custGeom>
            <a:solidFill>
              <a:srgbClr val="e8b15a"/>
            </a:solidFill>
            <a:ln w="0">
              <a:noFill/>
            </a:ln>
          </p:spPr>
          <p:style>
            <a:lnRef idx="0"/>
            <a:fillRef idx="0"/>
            <a:effectRef idx="0"/>
            <a:fontRef idx="minor"/>
          </p:style>
          <p:txBody>
            <a:bodyPr lIns="90000" rIns="90000" tIns="98640" bIns="98640" anchor="ctr">
              <a:noAutofit/>
            </a:bodyPr>
            <a:p>
              <a:pPr>
                <a:lnSpc>
                  <a:spcPct val="100000"/>
                </a:lnSpc>
              </a:pPr>
              <a:endParaRPr b="0" lang="en-US" sz="1400" spc="-1" strike="noStrike">
                <a:solidFill>
                  <a:srgbClr val="000000"/>
                </a:solidFill>
                <a:latin typeface="Arial"/>
                <a:ea typeface="DejaVu Sans"/>
              </a:endParaRPr>
            </a:p>
          </p:txBody>
        </p:sp>
        <p:sp>
          <p:nvSpPr>
            <p:cNvPr id="1231" name="Google Shape;1536;p57"/>
            <p:cNvSpPr/>
            <p:nvPr/>
          </p:nvSpPr>
          <p:spPr>
            <a:xfrm>
              <a:off x="6789600" y="3878280"/>
              <a:ext cx="8640" cy="80280"/>
            </a:xfrm>
            <a:custGeom>
              <a:avLst/>
              <a:gdLst>
                <a:gd name="textAreaLeft" fmla="*/ 0 w 8640"/>
                <a:gd name="textAreaRight" fmla="*/ 9720 w 8640"/>
                <a:gd name="textAreaTop" fmla="*/ 0 h 80280"/>
                <a:gd name="textAreaBottom" fmla="*/ 81360 h 80280"/>
              </a:gdLst>
              <a:ahLst/>
              <a:rect l="textAreaLeft" t="textAreaTop" r="textAreaRight" b="textAreaBottom"/>
              <a:pathLst>
                <a:path w="457" h="3831">
                  <a:moveTo>
                    <a:pt x="1" y="1"/>
                  </a:moveTo>
                  <a:lnTo>
                    <a:pt x="1" y="3831"/>
                  </a:lnTo>
                  <a:lnTo>
                    <a:pt x="457" y="3831"/>
                  </a:lnTo>
                  <a:lnTo>
                    <a:pt x="457" y="1"/>
                  </a:lnTo>
                  <a:close/>
                </a:path>
              </a:pathLst>
            </a:custGeom>
            <a:solidFill>
              <a:srgbClr val="d7a350"/>
            </a:solidFill>
            <a:ln w="0">
              <a:noFill/>
            </a:ln>
          </p:spPr>
          <p:style>
            <a:lnRef idx="0"/>
            <a:fillRef idx="0"/>
            <a:effectRef idx="0"/>
            <a:fontRef idx="minor"/>
          </p:style>
          <p:txBody>
            <a:bodyPr lIns="90000" rIns="90000" tIns="81360" bIns="81360" anchor="ctr">
              <a:noAutofit/>
            </a:bodyPr>
            <a:p>
              <a:pPr>
                <a:lnSpc>
                  <a:spcPct val="100000"/>
                </a:lnSpc>
              </a:pPr>
              <a:endParaRPr b="0" lang="en-US" sz="1400" spc="-1" strike="noStrike">
                <a:solidFill>
                  <a:srgbClr val="000000"/>
                </a:solidFill>
                <a:latin typeface="Arial"/>
                <a:ea typeface="DejaVu Sans"/>
              </a:endParaRPr>
            </a:p>
          </p:txBody>
        </p:sp>
        <p:sp>
          <p:nvSpPr>
            <p:cNvPr id="1232" name="Google Shape;1537;p57"/>
            <p:cNvSpPr/>
            <p:nvPr/>
          </p:nvSpPr>
          <p:spPr>
            <a:xfrm>
              <a:off x="6831360" y="3878280"/>
              <a:ext cx="9360" cy="80280"/>
            </a:xfrm>
            <a:custGeom>
              <a:avLst/>
              <a:gdLst>
                <a:gd name="textAreaLeft" fmla="*/ 0 w 9360"/>
                <a:gd name="textAreaRight" fmla="*/ 10440 w 9360"/>
                <a:gd name="textAreaTop" fmla="*/ 0 h 80280"/>
                <a:gd name="textAreaBottom" fmla="*/ 81360 h 80280"/>
              </a:gdLst>
              <a:ahLst/>
              <a:rect l="textAreaLeft" t="textAreaTop" r="textAreaRight" b="textAreaBottom"/>
              <a:pathLst>
                <a:path w="487" h="3831">
                  <a:moveTo>
                    <a:pt x="1" y="1"/>
                  </a:moveTo>
                  <a:lnTo>
                    <a:pt x="1" y="3831"/>
                  </a:lnTo>
                  <a:lnTo>
                    <a:pt x="487" y="3831"/>
                  </a:lnTo>
                  <a:lnTo>
                    <a:pt x="487" y="1"/>
                  </a:lnTo>
                  <a:close/>
                </a:path>
              </a:pathLst>
            </a:custGeom>
            <a:solidFill>
              <a:srgbClr val="d7a350"/>
            </a:solidFill>
            <a:ln w="0">
              <a:noFill/>
            </a:ln>
          </p:spPr>
          <p:style>
            <a:lnRef idx="0"/>
            <a:fillRef idx="0"/>
            <a:effectRef idx="0"/>
            <a:fontRef idx="minor"/>
          </p:style>
          <p:txBody>
            <a:bodyPr lIns="90000" rIns="90000" tIns="81360" bIns="81360" anchor="ctr">
              <a:noAutofit/>
            </a:bodyPr>
            <a:p>
              <a:pPr>
                <a:lnSpc>
                  <a:spcPct val="100000"/>
                </a:lnSpc>
              </a:pPr>
              <a:endParaRPr b="0" lang="en-US" sz="1400" spc="-1" strike="noStrike">
                <a:solidFill>
                  <a:srgbClr val="000000"/>
                </a:solidFill>
                <a:latin typeface="Arial"/>
                <a:ea typeface="DejaVu Sans"/>
              </a:endParaRPr>
            </a:p>
          </p:txBody>
        </p:sp>
        <p:sp>
          <p:nvSpPr>
            <p:cNvPr id="1233" name="Google Shape;1538;p57"/>
            <p:cNvSpPr/>
            <p:nvPr/>
          </p:nvSpPr>
          <p:spPr>
            <a:xfrm>
              <a:off x="6873840" y="3878280"/>
              <a:ext cx="8640" cy="80280"/>
            </a:xfrm>
            <a:custGeom>
              <a:avLst/>
              <a:gdLst>
                <a:gd name="textAreaLeft" fmla="*/ 0 w 8640"/>
                <a:gd name="textAreaRight" fmla="*/ 9720 w 8640"/>
                <a:gd name="textAreaTop" fmla="*/ 0 h 80280"/>
                <a:gd name="textAreaBottom" fmla="*/ 81360 h 80280"/>
              </a:gdLst>
              <a:ahLst/>
              <a:rect l="textAreaLeft" t="textAreaTop" r="textAreaRight" b="textAreaBottom"/>
              <a:pathLst>
                <a:path w="457" h="3831">
                  <a:moveTo>
                    <a:pt x="1" y="1"/>
                  </a:moveTo>
                  <a:lnTo>
                    <a:pt x="1" y="3831"/>
                  </a:lnTo>
                  <a:lnTo>
                    <a:pt x="457" y="3831"/>
                  </a:lnTo>
                  <a:lnTo>
                    <a:pt x="457" y="1"/>
                  </a:lnTo>
                  <a:close/>
                </a:path>
              </a:pathLst>
            </a:custGeom>
            <a:solidFill>
              <a:srgbClr val="d7a350"/>
            </a:solidFill>
            <a:ln w="0">
              <a:noFill/>
            </a:ln>
          </p:spPr>
          <p:style>
            <a:lnRef idx="0"/>
            <a:fillRef idx="0"/>
            <a:effectRef idx="0"/>
            <a:fontRef idx="minor"/>
          </p:style>
          <p:txBody>
            <a:bodyPr lIns="90000" rIns="90000" tIns="81360" bIns="81360" anchor="ctr">
              <a:noAutofit/>
            </a:bodyPr>
            <a:p>
              <a:pPr>
                <a:lnSpc>
                  <a:spcPct val="100000"/>
                </a:lnSpc>
              </a:pPr>
              <a:endParaRPr b="0" lang="en-US" sz="1400" spc="-1" strike="noStrike">
                <a:solidFill>
                  <a:srgbClr val="000000"/>
                </a:solidFill>
                <a:latin typeface="Arial"/>
                <a:ea typeface="DejaVu Sans"/>
              </a:endParaRPr>
            </a:p>
          </p:txBody>
        </p:sp>
        <p:sp>
          <p:nvSpPr>
            <p:cNvPr id="1234" name="Google Shape;1539;p57"/>
            <p:cNvSpPr/>
            <p:nvPr/>
          </p:nvSpPr>
          <p:spPr>
            <a:xfrm>
              <a:off x="6915960" y="3878280"/>
              <a:ext cx="9360" cy="80280"/>
            </a:xfrm>
            <a:custGeom>
              <a:avLst/>
              <a:gdLst>
                <a:gd name="textAreaLeft" fmla="*/ 0 w 9360"/>
                <a:gd name="textAreaRight" fmla="*/ 10440 w 9360"/>
                <a:gd name="textAreaTop" fmla="*/ 0 h 80280"/>
                <a:gd name="textAreaBottom" fmla="*/ 81360 h 80280"/>
              </a:gdLst>
              <a:ahLst/>
              <a:rect l="textAreaLeft" t="textAreaTop" r="textAreaRight" b="textAreaBottom"/>
              <a:pathLst>
                <a:path w="487" h="3831">
                  <a:moveTo>
                    <a:pt x="0" y="1"/>
                  </a:moveTo>
                  <a:lnTo>
                    <a:pt x="0" y="3831"/>
                  </a:lnTo>
                  <a:lnTo>
                    <a:pt x="487" y="3831"/>
                  </a:lnTo>
                  <a:lnTo>
                    <a:pt x="487" y="1"/>
                  </a:lnTo>
                  <a:close/>
                </a:path>
              </a:pathLst>
            </a:custGeom>
            <a:solidFill>
              <a:srgbClr val="d7a350"/>
            </a:solidFill>
            <a:ln w="0">
              <a:noFill/>
            </a:ln>
          </p:spPr>
          <p:style>
            <a:lnRef idx="0"/>
            <a:fillRef idx="0"/>
            <a:effectRef idx="0"/>
            <a:fontRef idx="minor"/>
          </p:style>
          <p:txBody>
            <a:bodyPr lIns="90000" rIns="90000" tIns="81360" bIns="81360" anchor="ctr">
              <a:noAutofit/>
            </a:bodyPr>
            <a:p>
              <a:pPr>
                <a:lnSpc>
                  <a:spcPct val="100000"/>
                </a:lnSpc>
              </a:pPr>
              <a:endParaRPr b="0" lang="en-US" sz="1400" spc="-1" strike="noStrike">
                <a:solidFill>
                  <a:srgbClr val="000000"/>
                </a:solidFill>
                <a:latin typeface="Arial"/>
                <a:ea typeface="DejaVu Sans"/>
              </a:endParaRPr>
            </a:p>
          </p:txBody>
        </p:sp>
        <p:sp>
          <p:nvSpPr>
            <p:cNvPr id="1235" name="Google Shape;1540;p57"/>
            <p:cNvSpPr/>
            <p:nvPr/>
          </p:nvSpPr>
          <p:spPr>
            <a:xfrm>
              <a:off x="6958440" y="3878280"/>
              <a:ext cx="8640" cy="80280"/>
            </a:xfrm>
            <a:custGeom>
              <a:avLst/>
              <a:gdLst>
                <a:gd name="textAreaLeft" fmla="*/ 0 w 8640"/>
                <a:gd name="textAreaRight" fmla="*/ 9720 w 8640"/>
                <a:gd name="textAreaTop" fmla="*/ 0 h 80280"/>
                <a:gd name="textAreaBottom" fmla="*/ 81360 h 80280"/>
              </a:gdLst>
              <a:ahLst/>
              <a:rect l="textAreaLeft" t="textAreaTop" r="textAreaRight" b="textAreaBottom"/>
              <a:pathLst>
                <a:path w="457" h="3831">
                  <a:moveTo>
                    <a:pt x="1" y="1"/>
                  </a:moveTo>
                  <a:lnTo>
                    <a:pt x="1" y="3831"/>
                  </a:lnTo>
                  <a:lnTo>
                    <a:pt x="456" y="3831"/>
                  </a:lnTo>
                  <a:lnTo>
                    <a:pt x="456" y="1"/>
                  </a:lnTo>
                  <a:close/>
                </a:path>
              </a:pathLst>
            </a:custGeom>
            <a:solidFill>
              <a:srgbClr val="d7a350"/>
            </a:solidFill>
            <a:ln w="0">
              <a:noFill/>
            </a:ln>
          </p:spPr>
          <p:style>
            <a:lnRef idx="0"/>
            <a:fillRef idx="0"/>
            <a:effectRef idx="0"/>
            <a:fontRef idx="minor"/>
          </p:style>
          <p:txBody>
            <a:bodyPr lIns="90000" rIns="90000" tIns="81360" bIns="81360" anchor="ctr">
              <a:noAutofit/>
            </a:bodyPr>
            <a:p>
              <a:pPr>
                <a:lnSpc>
                  <a:spcPct val="100000"/>
                </a:lnSpc>
              </a:pPr>
              <a:endParaRPr b="0" lang="en-US" sz="1400" spc="-1" strike="noStrike">
                <a:solidFill>
                  <a:srgbClr val="000000"/>
                </a:solidFill>
                <a:latin typeface="Arial"/>
                <a:ea typeface="DejaVu Sans"/>
              </a:endParaRPr>
            </a:p>
          </p:txBody>
        </p:sp>
        <p:sp>
          <p:nvSpPr>
            <p:cNvPr id="1236" name="Google Shape;1541;p57"/>
            <p:cNvSpPr/>
            <p:nvPr/>
          </p:nvSpPr>
          <p:spPr>
            <a:xfrm>
              <a:off x="7000920" y="3878280"/>
              <a:ext cx="8640" cy="80280"/>
            </a:xfrm>
            <a:custGeom>
              <a:avLst/>
              <a:gdLst>
                <a:gd name="textAreaLeft" fmla="*/ 0 w 8640"/>
                <a:gd name="textAreaRight" fmla="*/ 9720 w 8640"/>
                <a:gd name="textAreaTop" fmla="*/ 0 h 80280"/>
                <a:gd name="textAreaBottom" fmla="*/ 81360 h 80280"/>
              </a:gdLst>
              <a:ahLst/>
              <a:rect l="textAreaLeft" t="textAreaTop" r="textAreaRight" b="textAreaBottom"/>
              <a:pathLst>
                <a:path w="457" h="3831">
                  <a:moveTo>
                    <a:pt x="1" y="1"/>
                  </a:moveTo>
                  <a:lnTo>
                    <a:pt x="1" y="3831"/>
                  </a:lnTo>
                  <a:lnTo>
                    <a:pt x="457" y="3831"/>
                  </a:lnTo>
                  <a:lnTo>
                    <a:pt x="457" y="1"/>
                  </a:lnTo>
                  <a:close/>
                </a:path>
              </a:pathLst>
            </a:custGeom>
            <a:solidFill>
              <a:srgbClr val="d7a350"/>
            </a:solidFill>
            <a:ln w="0">
              <a:noFill/>
            </a:ln>
          </p:spPr>
          <p:style>
            <a:lnRef idx="0"/>
            <a:fillRef idx="0"/>
            <a:effectRef idx="0"/>
            <a:fontRef idx="minor"/>
          </p:style>
          <p:txBody>
            <a:bodyPr lIns="90000" rIns="90000" tIns="81360" bIns="81360" anchor="ctr">
              <a:noAutofit/>
            </a:bodyPr>
            <a:p>
              <a:pPr>
                <a:lnSpc>
                  <a:spcPct val="100000"/>
                </a:lnSpc>
              </a:pPr>
              <a:endParaRPr b="0" lang="en-US" sz="1400" spc="-1" strike="noStrike">
                <a:solidFill>
                  <a:srgbClr val="000000"/>
                </a:solidFill>
                <a:latin typeface="Arial"/>
                <a:ea typeface="DejaVu Sans"/>
              </a:endParaRPr>
            </a:p>
          </p:txBody>
        </p:sp>
        <p:sp>
          <p:nvSpPr>
            <p:cNvPr id="1237" name="Google Shape;1542;p57"/>
            <p:cNvSpPr/>
            <p:nvPr/>
          </p:nvSpPr>
          <p:spPr>
            <a:xfrm>
              <a:off x="7042680" y="3878280"/>
              <a:ext cx="8640" cy="80280"/>
            </a:xfrm>
            <a:custGeom>
              <a:avLst/>
              <a:gdLst>
                <a:gd name="textAreaLeft" fmla="*/ 0 w 8640"/>
                <a:gd name="textAreaRight" fmla="*/ 9720 w 8640"/>
                <a:gd name="textAreaTop" fmla="*/ 0 h 80280"/>
                <a:gd name="textAreaBottom" fmla="*/ 81360 h 80280"/>
              </a:gdLst>
              <a:ahLst/>
              <a:rect l="textAreaLeft" t="textAreaTop" r="textAreaRight" b="textAreaBottom"/>
              <a:pathLst>
                <a:path w="457" h="3831">
                  <a:moveTo>
                    <a:pt x="0" y="1"/>
                  </a:moveTo>
                  <a:lnTo>
                    <a:pt x="0" y="3831"/>
                  </a:lnTo>
                  <a:lnTo>
                    <a:pt x="456" y="3831"/>
                  </a:lnTo>
                  <a:lnTo>
                    <a:pt x="456" y="1"/>
                  </a:lnTo>
                  <a:close/>
                </a:path>
              </a:pathLst>
            </a:custGeom>
            <a:solidFill>
              <a:srgbClr val="d7a350"/>
            </a:solidFill>
            <a:ln w="0">
              <a:noFill/>
            </a:ln>
          </p:spPr>
          <p:style>
            <a:lnRef idx="0"/>
            <a:fillRef idx="0"/>
            <a:effectRef idx="0"/>
            <a:fontRef idx="minor"/>
          </p:style>
          <p:txBody>
            <a:bodyPr lIns="90000" rIns="90000" tIns="81360" bIns="81360" anchor="ctr">
              <a:noAutofit/>
            </a:bodyPr>
            <a:p>
              <a:pPr>
                <a:lnSpc>
                  <a:spcPct val="100000"/>
                </a:lnSpc>
              </a:pPr>
              <a:endParaRPr b="0" lang="en-US" sz="1400" spc="-1" strike="noStrike">
                <a:solidFill>
                  <a:srgbClr val="000000"/>
                </a:solidFill>
                <a:latin typeface="Arial"/>
                <a:ea typeface="DejaVu Sans"/>
              </a:endParaRPr>
            </a:p>
          </p:txBody>
        </p:sp>
        <p:sp>
          <p:nvSpPr>
            <p:cNvPr id="1238" name="Google Shape;1543;p57"/>
            <p:cNvSpPr/>
            <p:nvPr/>
          </p:nvSpPr>
          <p:spPr>
            <a:xfrm>
              <a:off x="7085160" y="3878280"/>
              <a:ext cx="8640" cy="80280"/>
            </a:xfrm>
            <a:custGeom>
              <a:avLst/>
              <a:gdLst>
                <a:gd name="textAreaLeft" fmla="*/ 0 w 8640"/>
                <a:gd name="textAreaRight" fmla="*/ 9720 w 8640"/>
                <a:gd name="textAreaTop" fmla="*/ 0 h 80280"/>
                <a:gd name="textAreaBottom" fmla="*/ 81360 h 80280"/>
              </a:gdLst>
              <a:ahLst/>
              <a:rect l="textAreaLeft" t="textAreaTop" r="textAreaRight" b="textAreaBottom"/>
              <a:pathLst>
                <a:path w="457" h="3831">
                  <a:moveTo>
                    <a:pt x="0" y="1"/>
                  </a:moveTo>
                  <a:lnTo>
                    <a:pt x="0" y="3831"/>
                  </a:lnTo>
                  <a:lnTo>
                    <a:pt x="456" y="3831"/>
                  </a:lnTo>
                  <a:lnTo>
                    <a:pt x="456" y="1"/>
                  </a:lnTo>
                  <a:close/>
                </a:path>
              </a:pathLst>
            </a:custGeom>
            <a:solidFill>
              <a:srgbClr val="d7a350"/>
            </a:solidFill>
            <a:ln w="0">
              <a:noFill/>
            </a:ln>
          </p:spPr>
          <p:style>
            <a:lnRef idx="0"/>
            <a:fillRef idx="0"/>
            <a:effectRef idx="0"/>
            <a:fontRef idx="minor"/>
          </p:style>
          <p:txBody>
            <a:bodyPr lIns="90000" rIns="90000" tIns="81360" bIns="81360" anchor="ctr">
              <a:noAutofit/>
            </a:bodyPr>
            <a:p>
              <a:pPr>
                <a:lnSpc>
                  <a:spcPct val="100000"/>
                </a:lnSpc>
              </a:pPr>
              <a:endParaRPr b="0" lang="en-US" sz="1400" spc="-1" strike="noStrike">
                <a:solidFill>
                  <a:srgbClr val="000000"/>
                </a:solidFill>
                <a:latin typeface="Arial"/>
                <a:ea typeface="DejaVu Sans"/>
              </a:endParaRPr>
            </a:p>
          </p:txBody>
        </p:sp>
        <p:sp>
          <p:nvSpPr>
            <p:cNvPr id="1239" name="Google Shape;1544;p57"/>
            <p:cNvSpPr/>
            <p:nvPr/>
          </p:nvSpPr>
          <p:spPr>
            <a:xfrm>
              <a:off x="7127280" y="3878280"/>
              <a:ext cx="8640" cy="80280"/>
            </a:xfrm>
            <a:custGeom>
              <a:avLst/>
              <a:gdLst>
                <a:gd name="textAreaLeft" fmla="*/ 0 w 8640"/>
                <a:gd name="textAreaRight" fmla="*/ 9720 w 8640"/>
                <a:gd name="textAreaTop" fmla="*/ 0 h 80280"/>
                <a:gd name="textAreaBottom" fmla="*/ 81360 h 80280"/>
              </a:gdLst>
              <a:ahLst/>
              <a:rect l="textAreaLeft" t="textAreaTop" r="textAreaRight" b="textAreaBottom"/>
              <a:pathLst>
                <a:path w="457" h="3831">
                  <a:moveTo>
                    <a:pt x="0" y="1"/>
                  </a:moveTo>
                  <a:lnTo>
                    <a:pt x="0" y="3831"/>
                  </a:lnTo>
                  <a:lnTo>
                    <a:pt x="456" y="3831"/>
                  </a:lnTo>
                  <a:lnTo>
                    <a:pt x="456" y="1"/>
                  </a:lnTo>
                  <a:close/>
                </a:path>
              </a:pathLst>
            </a:custGeom>
            <a:solidFill>
              <a:srgbClr val="d7a350"/>
            </a:solidFill>
            <a:ln w="0">
              <a:noFill/>
            </a:ln>
          </p:spPr>
          <p:style>
            <a:lnRef idx="0"/>
            <a:fillRef idx="0"/>
            <a:effectRef idx="0"/>
            <a:fontRef idx="minor"/>
          </p:style>
          <p:txBody>
            <a:bodyPr lIns="90000" rIns="90000" tIns="81360" bIns="81360" anchor="ctr">
              <a:noAutofit/>
            </a:bodyPr>
            <a:p>
              <a:pPr>
                <a:lnSpc>
                  <a:spcPct val="100000"/>
                </a:lnSpc>
              </a:pPr>
              <a:endParaRPr b="0" lang="en-US" sz="1400" spc="-1" strike="noStrike">
                <a:solidFill>
                  <a:srgbClr val="000000"/>
                </a:solidFill>
                <a:latin typeface="Arial"/>
                <a:ea typeface="DejaVu Sans"/>
              </a:endParaRPr>
            </a:p>
          </p:txBody>
        </p:sp>
        <p:sp>
          <p:nvSpPr>
            <p:cNvPr id="1240" name="Google Shape;1545;p57"/>
            <p:cNvSpPr/>
            <p:nvPr/>
          </p:nvSpPr>
          <p:spPr>
            <a:xfrm>
              <a:off x="7169760" y="3878280"/>
              <a:ext cx="8640" cy="80280"/>
            </a:xfrm>
            <a:custGeom>
              <a:avLst/>
              <a:gdLst>
                <a:gd name="textAreaLeft" fmla="*/ 0 w 8640"/>
                <a:gd name="textAreaRight" fmla="*/ 9720 w 8640"/>
                <a:gd name="textAreaTop" fmla="*/ 0 h 80280"/>
                <a:gd name="textAreaBottom" fmla="*/ 81360 h 80280"/>
              </a:gdLst>
              <a:ahLst/>
              <a:rect l="textAreaLeft" t="textAreaTop" r="textAreaRight" b="textAreaBottom"/>
              <a:pathLst>
                <a:path w="457" h="3831">
                  <a:moveTo>
                    <a:pt x="0" y="1"/>
                  </a:moveTo>
                  <a:lnTo>
                    <a:pt x="0" y="3831"/>
                  </a:lnTo>
                  <a:lnTo>
                    <a:pt x="456" y="3831"/>
                  </a:lnTo>
                  <a:lnTo>
                    <a:pt x="456" y="1"/>
                  </a:lnTo>
                  <a:close/>
                </a:path>
              </a:pathLst>
            </a:custGeom>
            <a:solidFill>
              <a:srgbClr val="d7a350"/>
            </a:solidFill>
            <a:ln w="0">
              <a:noFill/>
            </a:ln>
          </p:spPr>
          <p:style>
            <a:lnRef idx="0"/>
            <a:fillRef idx="0"/>
            <a:effectRef idx="0"/>
            <a:fontRef idx="minor"/>
          </p:style>
          <p:txBody>
            <a:bodyPr lIns="90000" rIns="90000" tIns="81360" bIns="81360" anchor="ctr">
              <a:noAutofit/>
            </a:bodyPr>
            <a:p>
              <a:pPr>
                <a:lnSpc>
                  <a:spcPct val="100000"/>
                </a:lnSpc>
              </a:pPr>
              <a:endParaRPr b="0" lang="en-US" sz="1400" spc="-1" strike="noStrike">
                <a:solidFill>
                  <a:srgbClr val="000000"/>
                </a:solidFill>
                <a:latin typeface="Arial"/>
                <a:ea typeface="DejaVu Sans"/>
              </a:endParaRPr>
            </a:p>
          </p:txBody>
        </p:sp>
        <p:sp>
          <p:nvSpPr>
            <p:cNvPr id="1241" name="Google Shape;1546;p57"/>
            <p:cNvSpPr/>
            <p:nvPr/>
          </p:nvSpPr>
          <p:spPr>
            <a:xfrm>
              <a:off x="7211520" y="3878280"/>
              <a:ext cx="9360" cy="80280"/>
            </a:xfrm>
            <a:custGeom>
              <a:avLst/>
              <a:gdLst>
                <a:gd name="textAreaLeft" fmla="*/ 0 w 9360"/>
                <a:gd name="textAreaRight" fmla="*/ 10440 w 9360"/>
                <a:gd name="textAreaTop" fmla="*/ 0 h 80280"/>
                <a:gd name="textAreaBottom" fmla="*/ 81360 h 80280"/>
              </a:gdLst>
              <a:ahLst/>
              <a:rect l="textAreaLeft" t="textAreaTop" r="textAreaRight" b="textAreaBottom"/>
              <a:pathLst>
                <a:path w="487" h="3831">
                  <a:moveTo>
                    <a:pt x="0" y="1"/>
                  </a:moveTo>
                  <a:lnTo>
                    <a:pt x="0" y="3831"/>
                  </a:lnTo>
                  <a:lnTo>
                    <a:pt x="486" y="3831"/>
                  </a:lnTo>
                  <a:lnTo>
                    <a:pt x="486" y="1"/>
                  </a:lnTo>
                  <a:close/>
                </a:path>
              </a:pathLst>
            </a:custGeom>
            <a:solidFill>
              <a:srgbClr val="d7a350"/>
            </a:solidFill>
            <a:ln w="0">
              <a:noFill/>
            </a:ln>
          </p:spPr>
          <p:style>
            <a:lnRef idx="0"/>
            <a:fillRef idx="0"/>
            <a:effectRef idx="0"/>
            <a:fontRef idx="minor"/>
          </p:style>
          <p:txBody>
            <a:bodyPr lIns="90000" rIns="90000" tIns="81360" bIns="81360" anchor="ctr">
              <a:noAutofit/>
            </a:bodyPr>
            <a:p>
              <a:pPr>
                <a:lnSpc>
                  <a:spcPct val="100000"/>
                </a:lnSpc>
              </a:pPr>
              <a:endParaRPr b="0" lang="en-US" sz="1400" spc="-1" strike="noStrike">
                <a:solidFill>
                  <a:srgbClr val="000000"/>
                </a:solidFill>
                <a:latin typeface="Arial"/>
                <a:ea typeface="DejaVu Sans"/>
              </a:endParaRPr>
            </a:p>
          </p:txBody>
        </p:sp>
        <p:sp>
          <p:nvSpPr>
            <p:cNvPr id="1242" name="Google Shape;1547;p57"/>
            <p:cNvSpPr/>
            <p:nvPr/>
          </p:nvSpPr>
          <p:spPr>
            <a:xfrm>
              <a:off x="7254000" y="3878280"/>
              <a:ext cx="8640" cy="80280"/>
            </a:xfrm>
            <a:custGeom>
              <a:avLst/>
              <a:gdLst>
                <a:gd name="textAreaLeft" fmla="*/ 0 w 8640"/>
                <a:gd name="textAreaRight" fmla="*/ 9720 w 8640"/>
                <a:gd name="textAreaTop" fmla="*/ 0 h 80280"/>
                <a:gd name="textAreaBottom" fmla="*/ 81360 h 80280"/>
              </a:gdLst>
              <a:ahLst/>
              <a:rect l="textAreaLeft" t="textAreaTop" r="textAreaRight" b="textAreaBottom"/>
              <a:pathLst>
                <a:path w="457" h="3831">
                  <a:moveTo>
                    <a:pt x="0" y="1"/>
                  </a:moveTo>
                  <a:lnTo>
                    <a:pt x="0" y="3831"/>
                  </a:lnTo>
                  <a:lnTo>
                    <a:pt x="456" y="3831"/>
                  </a:lnTo>
                  <a:lnTo>
                    <a:pt x="456" y="1"/>
                  </a:lnTo>
                  <a:close/>
                </a:path>
              </a:pathLst>
            </a:custGeom>
            <a:solidFill>
              <a:srgbClr val="d7a350"/>
            </a:solidFill>
            <a:ln w="0">
              <a:noFill/>
            </a:ln>
          </p:spPr>
          <p:style>
            <a:lnRef idx="0"/>
            <a:fillRef idx="0"/>
            <a:effectRef idx="0"/>
            <a:fontRef idx="minor"/>
          </p:style>
          <p:txBody>
            <a:bodyPr lIns="90000" rIns="90000" tIns="81360" bIns="81360" anchor="ctr">
              <a:noAutofit/>
            </a:bodyPr>
            <a:p>
              <a:pPr>
                <a:lnSpc>
                  <a:spcPct val="100000"/>
                </a:lnSpc>
              </a:pPr>
              <a:endParaRPr b="0" lang="en-US" sz="1400" spc="-1" strike="noStrike">
                <a:solidFill>
                  <a:srgbClr val="000000"/>
                </a:solidFill>
                <a:latin typeface="Arial"/>
                <a:ea typeface="DejaVu Sans"/>
              </a:endParaRPr>
            </a:p>
          </p:txBody>
        </p:sp>
        <p:sp>
          <p:nvSpPr>
            <p:cNvPr id="1243" name="Google Shape;1548;p57"/>
            <p:cNvSpPr/>
            <p:nvPr/>
          </p:nvSpPr>
          <p:spPr>
            <a:xfrm>
              <a:off x="7296120" y="3878280"/>
              <a:ext cx="9360" cy="80280"/>
            </a:xfrm>
            <a:custGeom>
              <a:avLst/>
              <a:gdLst>
                <a:gd name="textAreaLeft" fmla="*/ 0 w 9360"/>
                <a:gd name="textAreaRight" fmla="*/ 10440 w 9360"/>
                <a:gd name="textAreaTop" fmla="*/ 0 h 80280"/>
                <a:gd name="textAreaBottom" fmla="*/ 81360 h 80280"/>
              </a:gdLst>
              <a:ahLst/>
              <a:rect l="textAreaLeft" t="textAreaTop" r="textAreaRight" b="textAreaBottom"/>
              <a:pathLst>
                <a:path w="488" h="3831">
                  <a:moveTo>
                    <a:pt x="1" y="1"/>
                  </a:moveTo>
                  <a:lnTo>
                    <a:pt x="1" y="3831"/>
                  </a:lnTo>
                  <a:lnTo>
                    <a:pt x="487" y="3831"/>
                  </a:lnTo>
                  <a:lnTo>
                    <a:pt x="487" y="1"/>
                  </a:lnTo>
                  <a:close/>
                </a:path>
              </a:pathLst>
            </a:custGeom>
            <a:solidFill>
              <a:srgbClr val="d7a350"/>
            </a:solidFill>
            <a:ln w="0">
              <a:noFill/>
            </a:ln>
          </p:spPr>
          <p:style>
            <a:lnRef idx="0"/>
            <a:fillRef idx="0"/>
            <a:effectRef idx="0"/>
            <a:fontRef idx="minor"/>
          </p:style>
          <p:txBody>
            <a:bodyPr lIns="90000" rIns="90000" tIns="81360" bIns="81360" anchor="ctr">
              <a:noAutofit/>
            </a:bodyPr>
            <a:p>
              <a:pPr>
                <a:lnSpc>
                  <a:spcPct val="100000"/>
                </a:lnSpc>
              </a:pPr>
              <a:endParaRPr b="0" lang="en-US" sz="1400" spc="-1" strike="noStrike">
                <a:solidFill>
                  <a:srgbClr val="000000"/>
                </a:solidFill>
                <a:latin typeface="Arial"/>
                <a:ea typeface="DejaVu Sans"/>
              </a:endParaRPr>
            </a:p>
          </p:txBody>
        </p:sp>
        <p:sp>
          <p:nvSpPr>
            <p:cNvPr id="1244" name="Google Shape;1549;p57"/>
            <p:cNvSpPr/>
            <p:nvPr/>
          </p:nvSpPr>
          <p:spPr>
            <a:xfrm>
              <a:off x="7338600" y="3878280"/>
              <a:ext cx="8640" cy="80280"/>
            </a:xfrm>
            <a:custGeom>
              <a:avLst/>
              <a:gdLst>
                <a:gd name="textAreaLeft" fmla="*/ 0 w 8640"/>
                <a:gd name="textAreaRight" fmla="*/ 9720 w 8640"/>
                <a:gd name="textAreaTop" fmla="*/ 0 h 80280"/>
                <a:gd name="textAreaBottom" fmla="*/ 81360 h 80280"/>
              </a:gdLst>
              <a:ahLst/>
              <a:rect l="textAreaLeft" t="textAreaTop" r="textAreaRight" b="textAreaBottom"/>
              <a:pathLst>
                <a:path w="457" h="3831">
                  <a:moveTo>
                    <a:pt x="1" y="1"/>
                  </a:moveTo>
                  <a:lnTo>
                    <a:pt x="1" y="3831"/>
                  </a:lnTo>
                  <a:lnTo>
                    <a:pt x="457" y="3831"/>
                  </a:lnTo>
                  <a:lnTo>
                    <a:pt x="457" y="1"/>
                  </a:lnTo>
                  <a:close/>
                </a:path>
              </a:pathLst>
            </a:custGeom>
            <a:solidFill>
              <a:srgbClr val="d7a350"/>
            </a:solidFill>
            <a:ln w="0">
              <a:noFill/>
            </a:ln>
          </p:spPr>
          <p:style>
            <a:lnRef idx="0"/>
            <a:fillRef idx="0"/>
            <a:effectRef idx="0"/>
            <a:fontRef idx="minor"/>
          </p:style>
          <p:txBody>
            <a:bodyPr lIns="90000" rIns="90000" tIns="81360" bIns="81360" anchor="ctr">
              <a:noAutofit/>
            </a:bodyPr>
            <a:p>
              <a:pPr>
                <a:lnSpc>
                  <a:spcPct val="100000"/>
                </a:lnSpc>
              </a:pPr>
              <a:endParaRPr b="0" lang="en-US" sz="1400" spc="-1" strike="noStrike">
                <a:solidFill>
                  <a:srgbClr val="000000"/>
                </a:solidFill>
                <a:latin typeface="Arial"/>
                <a:ea typeface="DejaVu Sans"/>
              </a:endParaRPr>
            </a:p>
          </p:txBody>
        </p:sp>
        <p:sp>
          <p:nvSpPr>
            <p:cNvPr id="1245" name="Google Shape;1550;p57"/>
            <p:cNvSpPr/>
            <p:nvPr/>
          </p:nvSpPr>
          <p:spPr>
            <a:xfrm>
              <a:off x="6673680" y="3711960"/>
              <a:ext cx="592200" cy="136800"/>
            </a:xfrm>
            <a:custGeom>
              <a:avLst/>
              <a:gdLst>
                <a:gd name="textAreaLeft" fmla="*/ 0 w 592200"/>
                <a:gd name="textAreaRight" fmla="*/ 593280 w 592200"/>
                <a:gd name="textAreaTop" fmla="*/ 0 h 136800"/>
                <a:gd name="textAreaBottom" fmla="*/ 137880 h 136800"/>
              </a:gdLst>
              <a:ahLst/>
              <a:rect l="textAreaLeft" t="textAreaTop" r="textAreaRight" b="textAreaBottom"/>
              <a:pathLst>
                <a:path w="27996" h="6506">
                  <a:moveTo>
                    <a:pt x="1" y="1"/>
                  </a:moveTo>
                  <a:lnTo>
                    <a:pt x="1" y="6505"/>
                  </a:lnTo>
                  <a:lnTo>
                    <a:pt x="27995" y="6505"/>
                  </a:lnTo>
                  <a:lnTo>
                    <a:pt x="27995" y="1"/>
                  </a:lnTo>
                  <a:close/>
                </a:path>
              </a:pathLst>
            </a:custGeom>
            <a:solidFill>
              <a:schemeClr val="dk2"/>
            </a:solidFill>
            <a:ln w="0">
              <a:noFill/>
            </a:ln>
          </p:spPr>
          <p:style>
            <a:lnRef idx="0"/>
            <a:fillRef idx="0"/>
            <a:effectRef idx="0"/>
            <a:fontRef idx="minor"/>
          </p:style>
          <p:txBody>
            <a:bodyPr lIns="90000" rIns="90000" tIns="138240" bIns="138240" anchor="ctr">
              <a:noAutofit/>
            </a:bodyPr>
            <a:p>
              <a:pPr>
                <a:lnSpc>
                  <a:spcPct val="100000"/>
                </a:lnSpc>
              </a:pPr>
              <a:endParaRPr b="0" lang="en-US" sz="1400" spc="-1" strike="noStrike">
                <a:solidFill>
                  <a:srgbClr val="000000"/>
                </a:solidFill>
                <a:latin typeface="Arial"/>
                <a:ea typeface="DejaVu Sans"/>
              </a:endParaRPr>
            </a:p>
          </p:txBody>
        </p:sp>
        <p:sp>
          <p:nvSpPr>
            <p:cNvPr id="1246" name="Google Shape;1551;p57"/>
            <p:cNvSpPr/>
            <p:nvPr/>
          </p:nvSpPr>
          <p:spPr>
            <a:xfrm>
              <a:off x="6673680" y="3732120"/>
              <a:ext cx="592200" cy="97560"/>
            </a:xfrm>
            <a:custGeom>
              <a:avLst/>
              <a:gdLst>
                <a:gd name="textAreaLeft" fmla="*/ 0 w 592200"/>
                <a:gd name="textAreaRight" fmla="*/ 593280 w 592200"/>
                <a:gd name="textAreaTop" fmla="*/ 0 h 97560"/>
                <a:gd name="textAreaBottom" fmla="*/ 98640 h 97560"/>
              </a:gdLst>
              <a:ahLst/>
              <a:rect l="textAreaLeft" t="textAreaTop" r="textAreaRight" b="textAreaBottom"/>
              <a:pathLst>
                <a:path w="27996" h="4651">
                  <a:moveTo>
                    <a:pt x="1" y="0"/>
                  </a:moveTo>
                  <a:lnTo>
                    <a:pt x="1" y="4651"/>
                  </a:lnTo>
                  <a:lnTo>
                    <a:pt x="27995" y="4651"/>
                  </a:lnTo>
                  <a:lnTo>
                    <a:pt x="27995" y="0"/>
                  </a:lnTo>
                  <a:close/>
                </a:path>
              </a:pathLst>
            </a:custGeom>
            <a:solidFill>
              <a:srgbClr val="e8b15a"/>
            </a:solidFill>
            <a:ln w="0">
              <a:noFill/>
            </a:ln>
          </p:spPr>
          <p:style>
            <a:lnRef idx="0"/>
            <a:fillRef idx="0"/>
            <a:effectRef idx="0"/>
            <a:fontRef idx="minor"/>
          </p:style>
          <p:txBody>
            <a:bodyPr lIns="90000" rIns="90000" tIns="98640" bIns="98640" anchor="ctr">
              <a:noAutofit/>
            </a:bodyPr>
            <a:p>
              <a:pPr>
                <a:lnSpc>
                  <a:spcPct val="100000"/>
                </a:lnSpc>
              </a:pPr>
              <a:endParaRPr b="0" lang="en-US" sz="1400" spc="-1" strike="noStrike">
                <a:solidFill>
                  <a:srgbClr val="000000"/>
                </a:solidFill>
                <a:latin typeface="Arial"/>
                <a:ea typeface="DejaVu Sans"/>
              </a:endParaRPr>
            </a:p>
          </p:txBody>
        </p:sp>
        <p:sp>
          <p:nvSpPr>
            <p:cNvPr id="1247" name="Google Shape;1552;p57"/>
            <p:cNvSpPr/>
            <p:nvPr/>
          </p:nvSpPr>
          <p:spPr>
            <a:xfrm>
              <a:off x="6690960" y="3740400"/>
              <a:ext cx="8640" cy="80280"/>
            </a:xfrm>
            <a:custGeom>
              <a:avLst/>
              <a:gdLst>
                <a:gd name="textAreaLeft" fmla="*/ 0 w 8640"/>
                <a:gd name="textAreaRight" fmla="*/ 9720 w 8640"/>
                <a:gd name="textAreaTop" fmla="*/ 0 h 80280"/>
                <a:gd name="textAreaBottom" fmla="*/ 81360 h 80280"/>
              </a:gdLst>
              <a:ahLst/>
              <a:rect l="textAreaLeft" t="textAreaTop" r="textAreaRight" b="textAreaBottom"/>
              <a:pathLst>
                <a:path w="457" h="3831">
                  <a:moveTo>
                    <a:pt x="0" y="0"/>
                  </a:moveTo>
                  <a:lnTo>
                    <a:pt x="0" y="3830"/>
                  </a:lnTo>
                  <a:lnTo>
                    <a:pt x="456" y="3830"/>
                  </a:lnTo>
                  <a:lnTo>
                    <a:pt x="456" y="0"/>
                  </a:lnTo>
                  <a:close/>
                </a:path>
              </a:pathLst>
            </a:custGeom>
            <a:solidFill>
              <a:srgbClr val="d7a350"/>
            </a:solidFill>
            <a:ln w="0">
              <a:noFill/>
            </a:ln>
          </p:spPr>
          <p:style>
            <a:lnRef idx="0"/>
            <a:fillRef idx="0"/>
            <a:effectRef idx="0"/>
            <a:fontRef idx="minor"/>
          </p:style>
          <p:txBody>
            <a:bodyPr lIns="90000" rIns="90000" tIns="81360" bIns="81360" anchor="ctr">
              <a:noAutofit/>
            </a:bodyPr>
            <a:p>
              <a:pPr>
                <a:lnSpc>
                  <a:spcPct val="100000"/>
                </a:lnSpc>
              </a:pPr>
              <a:endParaRPr b="0" lang="en-US" sz="1400" spc="-1" strike="noStrike">
                <a:solidFill>
                  <a:srgbClr val="000000"/>
                </a:solidFill>
                <a:latin typeface="Arial"/>
                <a:ea typeface="DejaVu Sans"/>
              </a:endParaRPr>
            </a:p>
          </p:txBody>
        </p:sp>
        <p:sp>
          <p:nvSpPr>
            <p:cNvPr id="1248" name="Google Shape;1553;p57"/>
            <p:cNvSpPr/>
            <p:nvPr/>
          </p:nvSpPr>
          <p:spPr>
            <a:xfrm>
              <a:off x="6732720" y="3740400"/>
              <a:ext cx="9360" cy="80280"/>
            </a:xfrm>
            <a:custGeom>
              <a:avLst/>
              <a:gdLst>
                <a:gd name="textAreaLeft" fmla="*/ 0 w 9360"/>
                <a:gd name="textAreaRight" fmla="*/ 10440 w 9360"/>
                <a:gd name="textAreaTop" fmla="*/ 0 h 80280"/>
                <a:gd name="textAreaBottom" fmla="*/ 81360 h 80280"/>
              </a:gdLst>
              <a:ahLst/>
              <a:rect l="textAreaLeft" t="textAreaTop" r="textAreaRight" b="textAreaBottom"/>
              <a:pathLst>
                <a:path w="487" h="3831">
                  <a:moveTo>
                    <a:pt x="0" y="0"/>
                  </a:moveTo>
                  <a:lnTo>
                    <a:pt x="0" y="3830"/>
                  </a:lnTo>
                  <a:lnTo>
                    <a:pt x="486" y="3830"/>
                  </a:lnTo>
                  <a:lnTo>
                    <a:pt x="486" y="0"/>
                  </a:lnTo>
                  <a:close/>
                </a:path>
              </a:pathLst>
            </a:custGeom>
            <a:solidFill>
              <a:srgbClr val="d7a350"/>
            </a:solidFill>
            <a:ln w="0">
              <a:noFill/>
            </a:ln>
          </p:spPr>
          <p:style>
            <a:lnRef idx="0"/>
            <a:fillRef idx="0"/>
            <a:effectRef idx="0"/>
            <a:fontRef idx="minor"/>
          </p:style>
          <p:txBody>
            <a:bodyPr lIns="90000" rIns="90000" tIns="81360" bIns="81360" anchor="ctr">
              <a:noAutofit/>
            </a:bodyPr>
            <a:p>
              <a:pPr>
                <a:lnSpc>
                  <a:spcPct val="100000"/>
                </a:lnSpc>
              </a:pPr>
              <a:endParaRPr b="0" lang="en-US" sz="1400" spc="-1" strike="noStrike">
                <a:solidFill>
                  <a:srgbClr val="000000"/>
                </a:solidFill>
                <a:latin typeface="Arial"/>
                <a:ea typeface="DejaVu Sans"/>
              </a:endParaRPr>
            </a:p>
          </p:txBody>
        </p:sp>
        <p:sp>
          <p:nvSpPr>
            <p:cNvPr id="1249" name="Google Shape;1554;p57"/>
            <p:cNvSpPr/>
            <p:nvPr/>
          </p:nvSpPr>
          <p:spPr>
            <a:xfrm>
              <a:off x="6775560" y="3740400"/>
              <a:ext cx="8640" cy="80280"/>
            </a:xfrm>
            <a:custGeom>
              <a:avLst/>
              <a:gdLst>
                <a:gd name="textAreaLeft" fmla="*/ 0 w 8640"/>
                <a:gd name="textAreaRight" fmla="*/ 9720 w 8640"/>
                <a:gd name="textAreaTop" fmla="*/ 0 h 80280"/>
                <a:gd name="textAreaBottom" fmla="*/ 81360 h 80280"/>
              </a:gdLst>
              <a:ahLst/>
              <a:rect l="textAreaLeft" t="textAreaTop" r="textAreaRight" b="textAreaBottom"/>
              <a:pathLst>
                <a:path w="457" h="3831">
                  <a:moveTo>
                    <a:pt x="0" y="0"/>
                  </a:moveTo>
                  <a:lnTo>
                    <a:pt x="0" y="3830"/>
                  </a:lnTo>
                  <a:lnTo>
                    <a:pt x="456" y="3830"/>
                  </a:lnTo>
                  <a:lnTo>
                    <a:pt x="456" y="0"/>
                  </a:lnTo>
                  <a:close/>
                </a:path>
              </a:pathLst>
            </a:custGeom>
            <a:solidFill>
              <a:srgbClr val="d7a350"/>
            </a:solidFill>
            <a:ln w="0">
              <a:noFill/>
            </a:ln>
          </p:spPr>
          <p:style>
            <a:lnRef idx="0"/>
            <a:fillRef idx="0"/>
            <a:effectRef idx="0"/>
            <a:fontRef idx="minor"/>
          </p:style>
          <p:txBody>
            <a:bodyPr lIns="90000" rIns="90000" tIns="81360" bIns="81360" anchor="ctr">
              <a:noAutofit/>
            </a:bodyPr>
            <a:p>
              <a:pPr>
                <a:lnSpc>
                  <a:spcPct val="100000"/>
                </a:lnSpc>
              </a:pPr>
              <a:endParaRPr b="0" lang="en-US" sz="1400" spc="-1" strike="noStrike">
                <a:solidFill>
                  <a:srgbClr val="000000"/>
                </a:solidFill>
                <a:latin typeface="Arial"/>
                <a:ea typeface="DejaVu Sans"/>
              </a:endParaRPr>
            </a:p>
          </p:txBody>
        </p:sp>
        <p:sp>
          <p:nvSpPr>
            <p:cNvPr id="1250" name="Google Shape;1555;p57"/>
            <p:cNvSpPr/>
            <p:nvPr/>
          </p:nvSpPr>
          <p:spPr>
            <a:xfrm>
              <a:off x="6818040" y="3740400"/>
              <a:ext cx="8640" cy="80280"/>
            </a:xfrm>
            <a:custGeom>
              <a:avLst/>
              <a:gdLst>
                <a:gd name="textAreaLeft" fmla="*/ 0 w 8640"/>
                <a:gd name="textAreaRight" fmla="*/ 9720 w 8640"/>
                <a:gd name="textAreaTop" fmla="*/ 0 h 80280"/>
                <a:gd name="textAreaBottom" fmla="*/ 81360 h 80280"/>
              </a:gdLst>
              <a:ahLst/>
              <a:rect l="textAreaLeft" t="textAreaTop" r="textAreaRight" b="textAreaBottom"/>
              <a:pathLst>
                <a:path w="457" h="3831">
                  <a:moveTo>
                    <a:pt x="0" y="0"/>
                  </a:moveTo>
                  <a:lnTo>
                    <a:pt x="0" y="3830"/>
                  </a:lnTo>
                  <a:lnTo>
                    <a:pt x="456" y="3830"/>
                  </a:lnTo>
                  <a:lnTo>
                    <a:pt x="456" y="0"/>
                  </a:lnTo>
                  <a:close/>
                </a:path>
              </a:pathLst>
            </a:custGeom>
            <a:solidFill>
              <a:srgbClr val="d7a350"/>
            </a:solidFill>
            <a:ln w="0">
              <a:noFill/>
            </a:ln>
          </p:spPr>
          <p:style>
            <a:lnRef idx="0"/>
            <a:fillRef idx="0"/>
            <a:effectRef idx="0"/>
            <a:fontRef idx="minor"/>
          </p:style>
          <p:txBody>
            <a:bodyPr lIns="90000" rIns="90000" tIns="81360" bIns="81360" anchor="ctr">
              <a:noAutofit/>
            </a:bodyPr>
            <a:p>
              <a:pPr>
                <a:lnSpc>
                  <a:spcPct val="100000"/>
                </a:lnSpc>
              </a:pPr>
              <a:endParaRPr b="0" lang="en-US" sz="1400" spc="-1" strike="noStrike">
                <a:solidFill>
                  <a:srgbClr val="000000"/>
                </a:solidFill>
                <a:latin typeface="Arial"/>
                <a:ea typeface="DejaVu Sans"/>
              </a:endParaRPr>
            </a:p>
          </p:txBody>
        </p:sp>
        <p:sp>
          <p:nvSpPr>
            <p:cNvPr id="1251" name="Google Shape;1556;p57"/>
            <p:cNvSpPr/>
            <p:nvPr/>
          </p:nvSpPr>
          <p:spPr>
            <a:xfrm>
              <a:off x="6859800" y="3740400"/>
              <a:ext cx="8640" cy="80280"/>
            </a:xfrm>
            <a:custGeom>
              <a:avLst/>
              <a:gdLst>
                <a:gd name="textAreaLeft" fmla="*/ 0 w 8640"/>
                <a:gd name="textAreaRight" fmla="*/ 9720 w 8640"/>
                <a:gd name="textAreaTop" fmla="*/ 0 h 80280"/>
                <a:gd name="textAreaBottom" fmla="*/ 81360 h 80280"/>
              </a:gdLst>
              <a:ahLst/>
              <a:rect l="textAreaLeft" t="textAreaTop" r="textAreaRight" b="textAreaBottom"/>
              <a:pathLst>
                <a:path w="457" h="3831">
                  <a:moveTo>
                    <a:pt x="1" y="0"/>
                  </a:moveTo>
                  <a:lnTo>
                    <a:pt x="1" y="3830"/>
                  </a:lnTo>
                  <a:lnTo>
                    <a:pt x="457" y="3830"/>
                  </a:lnTo>
                  <a:lnTo>
                    <a:pt x="457" y="0"/>
                  </a:lnTo>
                  <a:close/>
                </a:path>
              </a:pathLst>
            </a:custGeom>
            <a:solidFill>
              <a:srgbClr val="d7a350"/>
            </a:solidFill>
            <a:ln w="0">
              <a:noFill/>
            </a:ln>
          </p:spPr>
          <p:style>
            <a:lnRef idx="0"/>
            <a:fillRef idx="0"/>
            <a:effectRef idx="0"/>
            <a:fontRef idx="minor"/>
          </p:style>
          <p:txBody>
            <a:bodyPr lIns="90000" rIns="90000" tIns="81360" bIns="81360" anchor="ctr">
              <a:noAutofit/>
            </a:bodyPr>
            <a:p>
              <a:pPr>
                <a:lnSpc>
                  <a:spcPct val="100000"/>
                </a:lnSpc>
              </a:pPr>
              <a:endParaRPr b="0" lang="en-US" sz="1400" spc="-1" strike="noStrike">
                <a:solidFill>
                  <a:srgbClr val="000000"/>
                </a:solidFill>
                <a:latin typeface="Arial"/>
                <a:ea typeface="DejaVu Sans"/>
              </a:endParaRPr>
            </a:p>
          </p:txBody>
        </p:sp>
        <p:sp>
          <p:nvSpPr>
            <p:cNvPr id="1252" name="Google Shape;1557;p57"/>
            <p:cNvSpPr/>
            <p:nvPr/>
          </p:nvSpPr>
          <p:spPr>
            <a:xfrm>
              <a:off x="6902280" y="3740400"/>
              <a:ext cx="8640" cy="80280"/>
            </a:xfrm>
            <a:custGeom>
              <a:avLst/>
              <a:gdLst>
                <a:gd name="textAreaLeft" fmla="*/ 0 w 8640"/>
                <a:gd name="textAreaRight" fmla="*/ 9720 w 8640"/>
                <a:gd name="textAreaTop" fmla="*/ 0 h 80280"/>
                <a:gd name="textAreaBottom" fmla="*/ 81360 h 80280"/>
              </a:gdLst>
              <a:ahLst/>
              <a:rect l="textAreaLeft" t="textAreaTop" r="textAreaRight" b="textAreaBottom"/>
              <a:pathLst>
                <a:path w="457" h="3831">
                  <a:moveTo>
                    <a:pt x="0" y="0"/>
                  </a:moveTo>
                  <a:lnTo>
                    <a:pt x="0" y="3830"/>
                  </a:lnTo>
                  <a:lnTo>
                    <a:pt x="456" y="3830"/>
                  </a:lnTo>
                  <a:lnTo>
                    <a:pt x="456" y="0"/>
                  </a:lnTo>
                  <a:close/>
                </a:path>
              </a:pathLst>
            </a:custGeom>
            <a:solidFill>
              <a:srgbClr val="d7a350"/>
            </a:solidFill>
            <a:ln w="0">
              <a:noFill/>
            </a:ln>
          </p:spPr>
          <p:style>
            <a:lnRef idx="0"/>
            <a:fillRef idx="0"/>
            <a:effectRef idx="0"/>
            <a:fontRef idx="minor"/>
          </p:style>
          <p:txBody>
            <a:bodyPr lIns="90000" rIns="90000" tIns="81360" bIns="81360" anchor="ctr">
              <a:noAutofit/>
            </a:bodyPr>
            <a:p>
              <a:pPr>
                <a:lnSpc>
                  <a:spcPct val="100000"/>
                </a:lnSpc>
              </a:pPr>
              <a:endParaRPr b="0" lang="en-US" sz="1400" spc="-1" strike="noStrike">
                <a:solidFill>
                  <a:srgbClr val="000000"/>
                </a:solidFill>
                <a:latin typeface="Arial"/>
                <a:ea typeface="DejaVu Sans"/>
              </a:endParaRPr>
            </a:p>
          </p:txBody>
        </p:sp>
        <p:sp>
          <p:nvSpPr>
            <p:cNvPr id="1253" name="Google Shape;1558;p57"/>
            <p:cNvSpPr/>
            <p:nvPr/>
          </p:nvSpPr>
          <p:spPr>
            <a:xfrm>
              <a:off x="6944040" y="3740400"/>
              <a:ext cx="8640" cy="80280"/>
            </a:xfrm>
            <a:custGeom>
              <a:avLst/>
              <a:gdLst>
                <a:gd name="textAreaLeft" fmla="*/ 0 w 8640"/>
                <a:gd name="textAreaRight" fmla="*/ 9720 w 8640"/>
                <a:gd name="textAreaTop" fmla="*/ 0 h 80280"/>
                <a:gd name="textAreaBottom" fmla="*/ 81360 h 80280"/>
              </a:gdLst>
              <a:ahLst/>
              <a:rect l="textAreaLeft" t="textAreaTop" r="textAreaRight" b="textAreaBottom"/>
              <a:pathLst>
                <a:path w="457" h="3831">
                  <a:moveTo>
                    <a:pt x="1" y="0"/>
                  </a:moveTo>
                  <a:lnTo>
                    <a:pt x="1" y="3830"/>
                  </a:lnTo>
                  <a:lnTo>
                    <a:pt x="457" y="3830"/>
                  </a:lnTo>
                  <a:lnTo>
                    <a:pt x="457" y="0"/>
                  </a:lnTo>
                  <a:close/>
                </a:path>
              </a:pathLst>
            </a:custGeom>
            <a:solidFill>
              <a:srgbClr val="d7a350"/>
            </a:solidFill>
            <a:ln w="0">
              <a:noFill/>
            </a:ln>
          </p:spPr>
          <p:style>
            <a:lnRef idx="0"/>
            <a:fillRef idx="0"/>
            <a:effectRef idx="0"/>
            <a:fontRef idx="minor"/>
          </p:style>
          <p:txBody>
            <a:bodyPr lIns="90000" rIns="90000" tIns="81360" bIns="81360" anchor="ctr">
              <a:noAutofit/>
            </a:bodyPr>
            <a:p>
              <a:pPr>
                <a:lnSpc>
                  <a:spcPct val="100000"/>
                </a:lnSpc>
              </a:pPr>
              <a:endParaRPr b="0" lang="en-US" sz="1400" spc="-1" strike="noStrike">
                <a:solidFill>
                  <a:srgbClr val="000000"/>
                </a:solidFill>
                <a:latin typeface="Arial"/>
                <a:ea typeface="DejaVu Sans"/>
              </a:endParaRPr>
            </a:p>
          </p:txBody>
        </p:sp>
        <p:sp>
          <p:nvSpPr>
            <p:cNvPr id="1254" name="Google Shape;1559;p57"/>
            <p:cNvSpPr/>
            <p:nvPr/>
          </p:nvSpPr>
          <p:spPr>
            <a:xfrm>
              <a:off x="6986880" y="3740400"/>
              <a:ext cx="8640" cy="80280"/>
            </a:xfrm>
            <a:custGeom>
              <a:avLst/>
              <a:gdLst>
                <a:gd name="textAreaLeft" fmla="*/ 0 w 8640"/>
                <a:gd name="textAreaRight" fmla="*/ 9720 w 8640"/>
                <a:gd name="textAreaTop" fmla="*/ 0 h 80280"/>
                <a:gd name="textAreaBottom" fmla="*/ 81360 h 80280"/>
              </a:gdLst>
              <a:ahLst/>
              <a:rect l="textAreaLeft" t="textAreaTop" r="textAreaRight" b="textAreaBottom"/>
              <a:pathLst>
                <a:path w="457" h="3831">
                  <a:moveTo>
                    <a:pt x="1" y="0"/>
                  </a:moveTo>
                  <a:lnTo>
                    <a:pt x="1" y="3830"/>
                  </a:lnTo>
                  <a:lnTo>
                    <a:pt x="457" y="3830"/>
                  </a:lnTo>
                  <a:lnTo>
                    <a:pt x="457" y="0"/>
                  </a:lnTo>
                  <a:close/>
                </a:path>
              </a:pathLst>
            </a:custGeom>
            <a:solidFill>
              <a:srgbClr val="d7a350"/>
            </a:solidFill>
            <a:ln w="0">
              <a:noFill/>
            </a:ln>
          </p:spPr>
          <p:style>
            <a:lnRef idx="0"/>
            <a:fillRef idx="0"/>
            <a:effectRef idx="0"/>
            <a:fontRef idx="minor"/>
          </p:style>
          <p:txBody>
            <a:bodyPr lIns="90000" rIns="90000" tIns="81360" bIns="81360" anchor="ctr">
              <a:noAutofit/>
            </a:bodyPr>
            <a:p>
              <a:pPr>
                <a:lnSpc>
                  <a:spcPct val="100000"/>
                </a:lnSpc>
              </a:pPr>
              <a:endParaRPr b="0" lang="en-US" sz="1400" spc="-1" strike="noStrike">
                <a:solidFill>
                  <a:srgbClr val="000000"/>
                </a:solidFill>
                <a:latin typeface="Arial"/>
                <a:ea typeface="DejaVu Sans"/>
              </a:endParaRPr>
            </a:p>
          </p:txBody>
        </p:sp>
        <p:sp>
          <p:nvSpPr>
            <p:cNvPr id="1255" name="Google Shape;1560;p57"/>
            <p:cNvSpPr/>
            <p:nvPr/>
          </p:nvSpPr>
          <p:spPr>
            <a:xfrm>
              <a:off x="7028640" y="3740400"/>
              <a:ext cx="9360" cy="80280"/>
            </a:xfrm>
            <a:custGeom>
              <a:avLst/>
              <a:gdLst>
                <a:gd name="textAreaLeft" fmla="*/ 0 w 9360"/>
                <a:gd name="textAreaRight" fmla="*/ 10440 w 9360"/>
                <a:gd name="textAreaTop" fmla="*/ 0 h 80280"/>
                <a:gd name="textAreaBottom" fmla="*/ 81360 h 80280"/>
              </a:gdLst>
              <a:ahLst/>
              <a:rect l="textAreaLeft" t="textAreaTop" r="textAreaRight" b="textAreaBottom"/>
              <a:pathLst>
                <a:path w="487" h="3831">
                  <a:moveTo>
                    <a:pt x="1" y="0"/>
                  </a:moveTo>
                  <a:lnTo>
                    <a:pt x="1" y="3830"/>
                  </a:lnTo>
                  <a:lnTo>
                    <a:pt x="487" y="3830"/>
                  </a:lnTo>
                  <a:lnTo>
                    <a:pt x="487" y="0"/>
                  </a:lnTo>
                  <a:close/>
                </a:path>
              </a:pathLst>
            </a:custGeom>
            <a:solidFill>
              <a:srgbClr val="d7a350"/>
            </a:solidFill>
            <a:ln w="0">
              <a:noFill/>
            </a:ln>
          </p:spPr>
          <p:style>
            <a:lnRef idx="0"/>
            <a:fillRef idx="0"/>
            <a:effectRef idx="0"/>
            <a:fontRef idx="minor"/>
          </p:style>
          <p:txBody>
            <a:bodyPr lIns="90000" rIns="90000" tIns="81360" bIns="81360" anchor="ctr">
              <a:noAutofit/>
            </a:bodyPr>
            <a:p>
              <a:pPr>
                <a:lnSpc>
                  <a:spcPct val="100000"/>
                </a:lnSpc>
              </a:pPr>
              <a:endParaRPr b="0" lang="en-US" sz="1400" spc="-1" strike="noStrike">
                <a:solidFill>
                  <a:srgbClr val="000000"/>
                </a:solidFill>
                <a:latin typeface="Arial"/>
                <a:ea typeface="DejaVu Sans"/>
              </a:endParaRPr>
            </a:p>
          </p:txBody>
        </p:sp>
        <p:sp>
          <p:nvSpPr>
            <p:cNvPr id="1256" name="Google Shape;1561;p57"/>
            <p:cNvSpPr/>
            <p:nvPr/>
          </p:nvSpPr>
          <p:spPr>
            <a:xfrm>
              <a:off x="7071120" y="3740400"/>
              <a:ext cx="8640" cy="80280"/>
            </a:xfrm>
            <a:custGeom>
              <a:avLst/>
              <a:gdLst>
                <a:gd name="textAreaLeft" fmla="*/ 0 w 8640"/>
                <a:gd name="textAreaRight" fmla="*/ 9720 w 8640"/>
                <a:gd name="textAreaTop" fmla="*/ 0 h 80280"/>
                <a:gd name="textAreaBottom" fmla="*/ 81360 h 80280"/>
              </a:gdLst>
              <a:ahLst/>
              <a:rect l="textAreaLeft" t="textAreaTop" r="textAreaRight" b="textAreaBottom"/>
              <a:pathLst>
                <a:path w="457" h="3831">
                  <a:moveTo>
                    <a:pt x="1" y="0"/>
                  </a:moveTo>
                  <a:lnTo>
                    <a:pt x="1" y="3830"/>
                  </a:lnTo>
                  <a:lnTo>
                    <a:pt x="457" y="3830"/>
                  </a:lnTo>
                  <a:lnTo>
                    <a:pt x="457" y="0"/>
                  </a:lnTo>
                  <a:close/>
                </a:path>
              </a:pathLst>
            </a:custGeom>
            <a:solidFill>
              <a:srgbClr val="d7a350"/>
            </a:solidFill>
            <a:ln w="0">
              <a:noFill/>
            </a:ln>
          </p:spPr>
          <p:style>
            <a:lnRef idx="0"/>
            <a:fillRef idx="0"/>
            <a:effectRef idx="0"/>
            <a:fontRef idx="minor"/>
          </p:style>
          <p:txBody>
            <a:bodyPr lIns="90000" rIns="90000" tIns="81360" bIns="81360" anchor="ctr">
              <a:noAutofit/>
            </a:bodyPr>
            <a:p>
              <a:pPr>
                <a:lnSpc>
                  <a:spcPct val="100000"/>
                </a:lnSpc>
              </a:pPr>
              <a:endParaRPr b="0" lang="en-US" sz="1400" spc="-1" strike="noStrike">
                <a:solidFill>
                  <a:srgbClr val="000000"/>
                </a:solidFill>
                <a:latin typeface="Arial"/>
                <a:ea typeface="DejaVu Sans"/>
              </a:endParaRPr>
            </a:p>
          </p:txBody>
        </p:sp>
        <p:sp>
          <p:nvSpPr>
            <p:cNvPr id="1257" name="Google Shape;1562;p57"/>
            <p:cNvSpPr/>
            <p:nvPr/>
          </p:nvSpPr>
          <p:spPr>
            <a:xfrm>
              <a:off x="7112880" y="3740400"/>
              <a:ext cx="9360" cy="80280"/>
            </a:xfrm>
            <a:custGeom>
              <a:avLst/>
              <a:gdLst>
                <a:gd name="textAreaLeft" fmla="*/ 0 w 9360"/>
                <a:gd name="textAreaRight" fmla="*/ 10440 w 9360"/>
                <a:gd name="textAreaTop" fmla="*/ 0 h 80280"/>
                <a:gd name="textAreaBottom" fmla="*/ 81360 h 80280"/>
              </a:gdLst>
              <a:ahLst/>
              <a:rect l="textAreaLeft" t="textAreaTop" r="textAreaRight" b="textAreaBottom"/>
              <a:pathLst>
                <a:path w="487" h="3831">
                  <a:moveTo>
                    <a:pt x="0" y="0"/>
                  </a:moveTo>
                  <a:lnTo>
                    <a:pt x="0" y="3830"/>
                  </a:lnTo>
                  <a:lnTo>
                    <a:pt x="487" y="3830"/>
                  </a:lnTo>
                  <a:lnTo>
                    <a:pt x="487" y="0"/>
                  </a:lnTo>
                  <a:close/>
                </a:path>
              </a:pathLst>
            </a:custGeom>
            <a:solidFill>
              <a:srgbClr val="d7a350"/>
            </a:solidFill>
            <a:ln w="0">
              <a:noFill/>
            </a:ln>
          </p:spPr>
          <p:style>
            <a:lnRef idx="0"/>
            <a:fillRef idx="0"/>
            <a:effectRef idx="0"/>
            <a:fontRef idx="minor"/>
          </p:style>
          <p:txBody>
            <a:bodyPr lIns="90000" rIns="90000" tIns="81360" bIns="81360" anchor="ctr">
              <a:noAutofit/>
            </a:bodyPr>
            <a:p>
              <a:pPr>
                <a:lnSpc>
                  <a:spcPct val="100000"/>
                </a:lnSpc>
              </a:pPr>
              <a:endParaRPr b="0" lang="en-US" sz="1400" spc="-1" strike="noStrike">
                <a:solidFill>
                  <a:srgbClr val="000000"/>
                </a:solidFill>
                <a:latin typeface="Arial"/>
                <a:ea typeface="DejaVu Sans"/>
              </a:endParaRPr>
            </a:p>
          </p:txBody>
        </p:sp>
        <p:sp>
          <p:nvSpPr>
            <p:cNvPr id="1258" name="Google Shape;1563;p57"/>
            <p:cNvSpPr/>
            <p:nvPr/>
          </p:nvSpPr>
          <p:spPr>
            <a:xfrm>
              <a:off x="7155360" y="3740400"/>
              <a:ext cx="8640" cy="80280"/>
            </a:xfrm>
            <a:custGeom>
              <a:avLst/>
              <a:gdLst>
                <a:gd name="textAreaLeft" fmla="*/ 0 w 8640"/>
                <a:gd name="textAreaRight" fmla="*/ 9720 w 8640"/>
                <a:gd name="textAreaTop" fmla="*/ 0 h 80280"/>
                <a:gd name="textAreaBottom" fmla="*/ 81360 h 80280"/>
              </a:gdLst>
              <a:ahLst/>
              <a:rect l="textAreaLeft" t="textAreaTop" r="textAreaRight" b="textAreaBottom"/>
              <a:pathLst>
                <a:path w="457" h="3831">
                  <a:moveTo>
                    <a:pt x="1" y="0"/>
                  </a:moveTo>
                  <a:lnTo>
                    <a:pt x="1" y="3830"/>
                  </a:lnTo>
                  <a:lnTo>
                    <a:pt x="457" y="3830"/>
                  </a:lnTo>
                  <a:lnTo>
                    <a:pt x="457" y="0"/>
                  </a:lnTo>
                  <a:close/>
                </a:path>
              </a:pathLst>
            </a:custGeom>
            <a:solidFill>
              <a:srgbClr val="d7a350"/>
            </a:solidFill>
            <a:ln w="0">
              <a:noFill/>
            </a:ln>
          </p:spPr>
          <p:style>
            <a:lnRef idx="0"/>
            <a:fillRef idx="0"/>
            <a:effectRef idx="0"/>
            <a:fontRef idx="minor"/>
          </p:style>
          <p:txBody>
            <a:bodyPr lIns="90000" rIns="90000" tIns="81360" bIns="81360" anchor="ctr">
              <a:noAutofit/>
            </a:bodyPr>
            <a:p>
              <a:pPr>
                <a:lnSpc>
                  <a:spcPct val="100000"/>
                </a:lnSpc>
              </a:pPr>
              <a:endParaRPr b="0" lang="en-US" sz="1400" spc="-1" strike="noStrike">
                <a:solidFill>
                  <a:srgbClr val="000000"/>
                </a:solidFill>
                <a:latin typeface="Arial"/>
                <a:ea typeface="DejaVu Sans"/>
              </a:endParaRPr>
            </a:p>
          </p:txBody>
        </p:sp>
        <p:sp>
          <p:nvSpPr>
            <p:cNvPr id="1259" name="Google Shape;1564;p57"/>
            <p:cNvSpPr/>
            <p:nvPr/>
          </p:nvSpPr>
          <p:spPr>
            <a:xfrm>
              <a:off x="7197840" y="3740400"/>
              <a:ext cx="8640" cy="80280"/>
            </a:xfrm>
            <a:custGeom>
              <a:avLst/>
              <a:gdLst>
                <a:gd name="textAreaLeft" fmla="*/ 0 w 8640"/>
                <a:gd name="textAreaRight" fmla="*/ 9720 w 8640"/>
                <a:gd name="textAreaTop" fmla="*/ 0 h 80280"/>
                <a:gd name="textAreaBottom" fmla="*/ 81360 h 80280"/>
              </a:gdLst>
              <a:ahLst/>
              <a:rect l="textAreaLeft" t="textAreaTop" r="textAreaRight" b="textAreaBottom"/>
              <a:pathLst>
                <a:path w="457" h="3831">
                  <a:moveTo>
                    <a:pt x="1" y="0"/>
                  </a:moveTo>
                  <a:lnTo>
                    <a:pt x="1" y="3830"/>
                  </a:lnTo>
                  <a:lnTo>
                    <a:pt x="457" y="3830"/>
                  </a:lnTo>
                  <a:lnTo>
                    <a:pt x="457" y="0"/>
                  </a:lnTo>
                  <a:close/>
                </a:path>
              </a:pathLst>
            </a:custGeom>
            <a:solidFill>
              <a:srgbClr val="d7a350"/>
            </a:solidFill>
            <a:ln w="0">
              <a:noFill/>
            </a:ln>
          </p:spPr>
          <p:style>
            <a:lnRef idx="0"/>
            <a:fillRef idx="0"/>
            <a:effectRef idx="0"/>
            <a:fontRef idx="minor"/>
          </p:style>
          <p:txBody>
            <a:bodyPr lIns="90000" rIns="90000" tIns="81360" bIns="81360" anchor="ctr">
              <a:noAutofit/>
            </a:bodyPr>
            <a:p>
              <a:pPr>
                <a:lnSpc>
                  <a:spcPct val="100000"/>
                </a:lnSpc>
              </a:pPr>
              <a:endParaRPr b="0" lang="en-US" sz="1400" spc="-1" strike="noStrike">
                <a:solidFill>
                  <a:srgbClr val="000000"/>
                </a:solidFill>
                <a:latin typeface="Arial"/>
                <a:ea typeface="DejaVu Sans"/>
              </a:endParaRPr>
            </a:p>
          </p:txBody>
        </p:sp>
        <p:sp>
          <p:nvSpPr>
            <p:cNvPr id="1260" name="Google Shape;1565;p57"/>
            <p:cNvSpPr/>
            <p:nvPr/>
          </p:nvSpPr>
          <p:spPr>
            <a:xfrm>
              <a:off x="7239960" y="3740400"/>
              <a:ext cx="8640" cy="80280"/>
            </a:xfrm>
            <a:custGeom>
              <a:avLst/>
              <a:gdLst>
                <a:gd name="textAreaLeft" fmla="*/ 0 w 8640"/>
                <a:gd name="textAreaRight" fmla="*/ 9720 w 8640"/>
                <a:gd name="textAreaTop" fmla="*/ 0 h 80280"/>
                <a:gd name="textAreaBottom" fmla="*/ 81360 h 80280"/>
              </a:gdLst>
              <a:ahLst/>
              <a:rect l="textAreaLeft" t="textAreaTop" r="textAreaRight" b="textAreaBottom"/>
              <a:pathLst>
                <a:path w="457" h="3831">
                  <a:moveTo>
                    <a:pt x="0" y="0"/>
                  </a:moveTo>
                  <a:lnTo>
                    <a:pt x="0" y="3830"/>
                  </a:lnTo>
                  <a:lnTo>
                    <a:pt x="456" y="3830"/>
                  </a:lnTo>
                  <a:lnTo>
                    <a:pt x="456" y="0"/>
                  </a:lnTo>
                  <a:close/>
                </a:path>
              </a:pathLst>
            </a:custGeom>
            <a:solidFill>
              <a:srgbClr val="d7a350"/>
            </a:solidFill>
            <a:ln w="0">
              <a:noFill/>
            </a:ln>
          </p:spPr>
          <p:style>
            <a:lnRef idx="0"/>
            <a:fillRef idx="0"/>
            <a:effectRef idx="0"/>
            <a:fontRef idx="minor"/>
          </p:style>
          <p:txBody>
            <a:bodyPr lIns="90000" rIns="90000" tIns="81360" bIns="81360" anchor="ctr">
              <a:noAutofit/>
            </a:bodyPr>
            <a:p>
              <a:pPr>
                <a:lnSpc>
                  <a:spcPct val="100000"/>
                </a:lnSpc>
              </a:pPr>
              <a:endParaRPr b="0" lang="en-US" sz="1400" spc="-1" strike="noStrike">
                <a:solidFill>
                  <a:srgbClr val="000000"/>
                </a:solidFill>
                <a:latin typeface="Arial"/>
                <a:ea typeface="DejaVu Sans"/>
              </a:endParaRPr>
            </a:p>
          </p:txBody>
        </p:sp>
        <p:sp>
          <p:nvSpPr>
            <p:cNvPr id="1261" name="Google Shape;1566;p57"/>
            <p:cNvSpPr/>
            <p:nvPr/>
          </p:nvSpPr>
          <p:spPr>
            <a:xfrm>
              <a:off x="6721200" y="3574440"/>
              <a:ext cx="592920" cy="136800"/>
            </a:xfrm>
            <a:custGeom>
              <a:avLst/>
              <a:gdLst>
                <a:gd name="textAreaLeft" fmla="*/ 0 w 592920"/>
                <a:gd name="textAreaRight" fmla="*/ 594000 w 592920"/>
                <a:gd name="textAreaTop" fmla="*/ 0 h 136800"/>
                <a:gd name="textAreaBottom" fmla="*/ 137880 h 136800"/>
              </a:gdLst>
              <a:ahLst/>
              <a:rect l="textAreaLeft" t="textAreaTop" r="textAreaRight" b="textAreaBottom"/>
              <a:pathLst>
                <a:path w="28026" h="6505">
                  <a:moveTo>
                    <a:pt x="1" y="0"/>
                  </a:moveTo>
                  <a:lnTo>
                    <a:pt x="1" y="6505"/>
                  </a:lnTo>
                  <a:lnTo>
                    <a:pt x="28026" y="6505"/>
                  </a:lnTo>
                  <a:lnTo>
                    <a:pt x="28026" y="0"/>
                  </a:lnTo>
                  <a:close/>
                </a:path>
              </a:pathLst>
            </a:custGeom>
            <a:solidFill>
              <a:schemeClr val="dk2"/>
            </a:solidFill>
            <a:ln w="0">
              <a:noFill/>
            </a:ln>
          </p:spPr>
          <p:style>
            <a:lnRef idx="0"/>
            <a:fillRef idx="0"/>
            <a:effectRef idx="0"/>
            <a:fontRef idx="minor"/>
          </p:style>
          <p:txBody>
            <a:bodyPr lIns="90000" rIns="90000" tIns="138240" bIns="138240" anchor="ctr">
              <a:noAutofit/>
            </a:bodyPr>
            <a:p>
              <a:pPr>
                <a:lnSpc>
                  <a:spcPct val="100000"/>
                </a:lnSpc>
              </a:pPr>
              <a:endParaRPr b="0" lang="en-US" sz="1400" spc="-1" strike="noStrike">
                <a:solidFill>
                  <a:srgbClr val="000000"/>
                </a:solidFill>
                <a:latin typeface="Arial"/>
                <a:ea typeface="DejaVu Sans"/>
              </a:endParaRPr>
            </a:p>
          </p:txBody>
        </p:sp>
        <p:sp>
          <p:nvSpPr>
            <p:cNvPr id="1262" name="Google Shape;1567;p57"/>
            <p:cNvSpPr/>
            <p:nvPr/>
          </p:nvSpPr>
          <p:spPr>
            <a:xfrm>
              <a:off x="6721200" y="3594240"/>
              <a:ext cx="592920" cy="96840"/>
            </a:xfrm>
            <a:custGeom>
              <a:avLst/>
              <a:gdLst>
                <a:gd name="textAreaLeft" fmla="*/ 0 w 592920"/>
                <a:gd name="textAreaRight" fmla="*/ 594000 w 592920"/>
                <a:gd name="textAreaTop" fmla="*/ 0 h 96840"/>
                <a:gd name="textAreaBottom" fmla="*/ 97920 h 96840"/>
              </a:gdLst>
              <a:ahLst/>
              <a:rect l="textAreaLeft" t="textAreaTop" r="textAreaRight" b="textAreaBottom"/>
              <a:pathLst>
                <a:path w="28026" h="4621">
                  <a:moveTo>
                    <a:pt x="1" y="0"/>
                  </a:moveTo>
                  <a:lnTo>
                    <a:pt x="1" y="4621"/>
                  </a:lnTo>
                  <a:lnTo>
                    <a:pt x="28026" y="4621"/>
                  </a:lnTo>
                  <a:lnTo>
                    <a:pt x="28026" y="0"/>
                  </a:lnTo>
                  <a:close/>
                </a:path>
              </a:pathLst>
            </a:custGeom>
            <a:solidFill>
              <a:srgbClr val="e8b15a"/>
            </a:solidFill>
            <a:ln w="0">
              <a:noFill/>
            </a:ln>
          </p:spPr>
          <p:style>
            <a:lnRef idx="0"/>
            <a:fillRef idx="0"/>
            <a:effectRef idx="0"/>
            <a:fontRef idx="minor"/>
          </p:style>
          <p:txBody>
            <a:bodyPr lIns="90000" rIns="90000" tIns="97920" bIns="97920" anchor="ctr">
              <a:noAutofit/>
            </a:bodyPr>
            <a:p>
              <a:pPr>
                <a:lnSpc>
                  <a:spcPct val="100000"/>
                </a:lnSpc>
              </a:pPr>
              <a:endParaRPr b="0" lang="en-US" sz="1400" spc="-1" strike="noStrike">
                <a:solidFill>
                  <a:srgbClr val="000000"/>
                </a:solidFill>
                <a:latin typeface="Arial"/>
                <a:ea typeface="DejaVu Sans"/>
              </a:endParaRPr>
            </a:p>
          </p:txBody>
        </p:sp>
        <p:sp>
          <p:nvSpPr>
            <p:cNvPr id="1263" name="Google Shape;1568;p57"/>
            <p:cNvSpPr/>
            <p:nvPr/>
          </p:nvSpPr>
          <p:spPr>
            <a:xfrm>
              <a:off x="6738840" y="3602520"/>
              <a:ext cx="8640" cy="80280"/>
            </a:xfrm>
            <a:custGeom>
              <a:avLst/>
              <a:gdLst>
                <a:gd name="textAreaLeft" fmla="*/ 0 w 8640"/>
                <a:gd name="textAreaRight" fmla="*/ 9720 w 8640"/>
                <a:gd name="textAreaTop" fmla="*/ 0 h 80280"/>
                <a:gd name="textAreaBottom" fmla="*/ 81360 h 80280"/>
              </a:gdLst>
              <a:ahLst/>
              <a:rect l="textAreaLeft" t="textAreaTop" r="textAreaRight" b="textAreaBottom"/>
              <a:pathLst>
                <a:path w="457" h="3831">
                  <a:moveTo>
                    <a:pt x="1" y="1"/>
                  </a:moveTo>
                  <a:lnTo>
                    <a:pt x="1" y="3830"/>
                  </a:lnTo>
                  <a:lnTo>
                    <a:pt x="457" y="3830"/>
                  </a:lnTo>
                  <a:lnTo>
                    <a:pt x="457" y="1"/>
                  </a:lnTo>
                  <a:close/>
                </a:path>
              </a:pathLst>
            </a:custGeom>
            <a:solidFill>
              <a:srgbClr val="d7a350"/>
            </a:solidFill>
            <a:ln w="0">
              <a:noFill/>
            </a:ln>
          </p:spPr>
          <p:style>
            <a:lnRef idx="0"/>
            <a:fillRef idx="0"/>
            <a:effectRef idx="0"/>
            <a:fontRef idx="minor"/>
          </p:style>
          <p:txBody>
            <a:bodyPr lIns="90000" rIns="90000" tIns="81360" bIns="81360" anchor="ctr">
              <a:noAutofit/>
            </a:bodyPr>
            <a:p>
              <a:pPr>
                <a:lnSpc>
                  <a:spcPct val="100000"/>
                </a:lnSpc>
              </a:pPr>
              <a:endParaRPr b="0" lang="en-US" sz="1400" spc="-1" strike="noStrike">
                <a:solidFill>
                  <a:srgbClr val="000000"/>
                </a:solidFill>
                <a:latin typeface="Arial"/>
                <a:ea typeface="DejaVu Sans"/>
              </a:endParaRPr>
            </a:p>
          </p:txBody>
        </p:sp>
        <p:sp>
          <p:nvSpPr>
            <p:cNvPr id="1264" name="Google Shape;1569;p57"/>
            <p:cNvSpPr/>
            <p:nvPr/>
          </p:nvSpPr>
          <p:spPr>
            <a:xfrm>
              <a:off x="6781320" y="3602520"/>
              <a:ext cx="8640" cy="80280"/>
            </a:xfrm>
            <a:custGeom>
              <a:avLst/>
              <a:gdLst>
                <a:gd name="textAreaLeft" fmla="*/ 0 w 8640"/>
                <a:gd name="textAreaRight" fmla="*/ 9720 w 8640"/>
                <a:gd name="textAreaTop" fmla="*/ 0 h 80280"/>
                <a:gd name="textAreaBottom" fmla="*/ 81360 h 80280"/>
              </a:gdLst>
              <a:ahLst/>
              <a:rect l="textAreaLeft" t="textAreaTop" r="textAreaRight" b="textAreaBottom"/>
              <a:pathLst>
                <a:path w="457" h="3831">
                  <a:moveTo>
                    <a:pt x="1" y="1"/>
                  </a:moveTo>
                  <a:lnTo>
                    <a:pt x="1" y="3830"/>
                  </a:lnTo>
                  <a:lnTo>
                    <a:pt x="457" y="3830"/>
                  </a:lnTo>
                  <a:lnTo>
                    <a:pt x="457" y="1"/>
                  </a:lnTo>
                  <a:close/>
                </a:path>
              </a:pathLst>
            </a:custGeom>
            <a:solidFill>
              <a:srgbClr val="d7a350"/>
            </a:solidFill>
            <a:ln w="0">
              <a:noFill/>
            </a:ln>
          </p:spPr>
          <p:style>
            <a:lnRef idx="0"/>
            <a:fillRef idx="0"/>
            <a:effectRef idx="0"/>
            <a:fontRef idx="minor"/>
          </p:style>
          <p:txBody>
            <a:bodyPr lIns="90000" rIns="90000" tIns="81360" bIns="81360" anchor="ctr">
              <a:noAutofit/>
            </a:bodyPr>
            <a:p>
              <a:pPr>
                <a:lnSpc>
                  <a:spcPct val="100000"/>
                </a:lnSpc>
              </a:pPr>
              <a:endParaRPr b="0" lang="en-US" sz="1400" spc="-1" strike="noStrike">
                <a:solidFill>
                  <a:srgbClr val="000000"/>
                </a:solidFill>
                <a:latin typeface="Arial"/>
                <a:ea typeface="DejaVu Sans"/>
              </a:endParaRPr>
            </a:p>
          </p:txBody>
        </p:sp>
        <p:sp>
          <p:nvSpPr>
            <p:cNvPr id="1265" name="Google Shape;1570;p57"/>
            <p:cNvSpPr/>
            <p:nvPr/>
          </p:nvSpPr>
          <p:spPr>
            <a:xfrm>
              <a:off x="6823080" y="3602520"/>
              <a:ext cx="9360" cy="80280"/>
            </a:xfrm>
            <a:custGeom>
              <a:avLst/>
              <a:gdLst>
                <a:gd name="textAreaLeft" fmla="*/ 0 w 9360"/>
                <a:gd name="textAreaRight" fmla="*/ 10440 w 9360"/>
                <a:gd name="textAreaTop" fmla="*/ 0 h 80280"/>
                <a:gd name="textAreaBottom" fmla="*/ 81360 h 80280"/>
              </a:gdLst>
              <a:ahLst/>
              <a:rect l="textAreaLeft" t="textAreaTop" r="textAreaRight" b="textAreaBottom"/>
              <a:pathLst>
                <a:path w="487" h="3831">
                  <a:moveTo>
                    <a:pt x="0" y="1"/>
                  </a:moveTo>
                  <a:lnTo>
                    <a:pt x="0" y="3830"/>
                  </a:lnTo>
                  <a:lnTo>
                    <a:pt x="487" y="3830"/>
                  </a:lnTo>
                  <a:lnTo>
                    <a:pt x="487" y="1"/>
                  </a:lnTo>
                  <a:close/>
                </a:path>
              </a:pathLst>
            </a:custGeom>
            <a:solidFill>
              <a:srgbClr val="d7a350"/>
            </a:solidFill>
            <a:ln w="0">
              <a:noFill/>
            </a:ln>
          </p:spPr>
          <p:style>
            <a:lnRef idx="0"/>
            <a:fillRef idx="0"/>
            <a:effectRef idx="0"/>
            <a:fontRef idx="minor"/>
          </p:style>
          <p:txBody>
            <a:bodyPr lIns="90000" rIns="90000" tIns="81360" bIns="81360" anchor="ctr">
              <a:noAutofit/>
            </a:bodyPr>
            <a:p>
              <a:pPr>
                <a:lnSpc>
                  <a:spcPct val="100000"/>
                </a:lnSpc>
              </a:pPr>
              <a:endParaRPr b="0" lang="en-US" sz="1400" spc="-1" strike="noStrike">
                <a:solidFill>
                  <a:srgbClr val="000000"/>
                </a:solidFill>
                <a:latin typeface="Arial"/>
                <a:ea typeface="DejaVu Sans"/>
              </a:endParaRPr>
            </a:p>
          </p:txBody>
        </p:sp>
        <p:sp>
          <p:nvSpPr>
            <p:cNvPr id="1266" name="Google Shape;1571;p57"/>
            <p:cNvSpPr/>
            <p:nvPr/>
          </p:nvSpPr>
          <p:spPr>
            <a:xfrm>
              <a:off x="6865560" y="3602520"/>
              <a:ext cx="8640" cy="80280"/>
            </a:xfrm>
            <a:custGeom>
              <a:avLst/>
              <a:gdLst>
                <a:gd name="textAreaLeft" fmla="*/ 0 w 8640"/>
                <a:gd name="textAreaRight" fmla="*/ 9720 w 8640"/>
                <a:gd name="textAreaTop" fmla="*/ 0 h 80280"/>
                <a:gd name="textAreaBottom" fmla="*/ 81360 h 80280"/>
              </a:gdLst>
              <a:ahLst/>
              <a:rect l="textAreaLeft" t="textAreaTop" r="textAreaRight" b="textAreaBottom"/>
              <a:pathLst>
                <a:path w="457" h="3831">
                  <a:moveTo>
                    <a:pt x="1" y="1"/>
                  </a:moveTo>
                  <a:lnTo>
                    <a:pt x="1" y="3830"/>
                  </a:lnTo>
                  <a:lnTo>
                    <a:pt x="456" y="3830"/>
                  </a:lnTo>
                  <a:lnTo>
                    <a:pt x="456" y="1"/>
                  </a:lnTo>
                  <a:close/>
                </a:path>
              </a:pathLst>
            </a:custGeom>
            <a:solidFill>
              <a:srgbClr val="d7a350"/>
            </a:solidFill>
            <a:ln w="0">
              <a:noFill/>
            </a:ln>
          </p:spPr>
          <p:style>
            <a:lnRef idx="0"/>
            <a:fillRef idx="0"/>
            <a:effectRef idx="0"/>
            <a:fontRef idx="minor"/>
          </p:style>
          <p:txBody>
            <a:bodyPr lIns="90000" rIns="90000" tIns="81360" bIns="81360" anchor="ctr">
              <a:noAutofit/>
            </a:bodyPr>
            <a:p>
              <a:pPr>
                <a:lnSpc>
                  <a:spcPct val="100000"/>
                </a:lnSpc>
              </a:pPr>
              <a:endParaRPr b="0" lang="en-US" sz="1400" spc="-1" strike="noStrike">
                <a:solidFill>
                  <a:srgbClr val="000000"/>
                </a:solidFill>
                <a:latin typeface="Arial"/>
                <a:ea typeface="DejaVu Sans"/>
              </a:endParaRPr>
            </a:p>
          </p:txBody>
        </p:sp>
        <p:sp>
          <p:nvSpPr>
            <p:cNvPr id="1267" name="Google Shape;1572;p57"/>
            <p:cNvSpPr/>
            <p:nvPr/>
          </p:nvSpPr>
          <p:spPr>
            <a:xfrm>
              <a:off x="6907320" y="3602520"/>
              <a:ext cx="9360" cy="80280"/>
            </a:xfrm>
            <a:custGeom>
              <a:avLst/>
              <a:gdLst>
                <a:gd name="textAreaLeft" fmla="*/ 0 w 9360"/>
                <a:gd name="textAreaRight" fmla="*/ 10440 w 9360"/>
                <a:gd name="textAreaTop" fmla="*/ 0 h 80280"/>
                <a:gd name="textAreaBottom" fmla="*/ 81360 h 80280"/>
              </a:gdLst>
              <a:ahLst/>
              <a:rect l="textAreaLeft" t="textAreaTop" r="textAreaRight" b="textAreaBottom"/>
              <a:pathLst>
                <a:path w="487" h="3831">
                  <a:moveTo>
                    <a:pt x="0" y="1"/>
                  </a:moveTo>
                  <a:lnTo>
                    <a:pt x="0" y="3830"/>
                  </a:lnTo>
                  <a:lnTo>
                    <a:pt x="487" y="3830"/>
                  </a:lnTo>
                  <a:lnTo>
                    <a:pt x="487" y="1"/>
                  </a:lnTo>
                  <a:close/>
                </a:path>
              </a:pathLst>
            </a:custGeom>
            <a:solidFill>
              <a:srgbClr val="d7a350"/>
            </a:solidFill>
            <a:ln w="0">
              <a:noFill/>
            </a:ln>
          </p:spPr>
          <p:style>
            <a:lnRef idx="0"/>
            <a:fillRef idx="0"/>
            <a:effectRef idx="0"/>
            <a:fontRef idx="minor"/>
          </p:style>
          <p:txBody>
            <a:bodyPr lIns="90000" rIns="90000" tIns="81360" bIns="81360" anchor="ctr">
              <a:noAutofit/>
            </a:bodyPr>
            <a:p>
              <a:pPr>
                <a:lnSpc>
                  <a:spcPct val="100000"/>
                </a:lnSpc>
              </a:pPr>
              <a:endParaRPr b="0" lang="en-US" sz="1400" spc="-1" strike="noStrike">
                <a:solidFill>
                  <a:srgbClr val="000000"/>
                </a:solidFill>
                <a:latin typeface="Arial"/>
                <a:ea typeface="DejaVu Sans"/>
              </a:endParaRPr>
            </a:p>
          </p:txBody>
        </p:sp>
        <p:sp>
          <p:nvSpPr>
            <p:cNvPr id="1268" name="Google Shape;1573;p57"/>
            <p:cNvSpPr/>
            <p:nvPr/>
          </p:nvSpPr>
          <p:spPr>
            <a:xfrm>
              <a:off x="6950160" y="3602520"/>
              <a:ext cx="8640" cy="80280"/>
            </a:xfrm>
            <a:custGeom>
              <a:avLst/>
              <a:gdLst>
                <a:gd name="textAreaLeft" fmla="*/ 0 w 8640"/>
                <a:gd name="textAreaRight" fmla="*/ 9720 w 8640"/>
                <a:gd name="textAreaTop" fmla="*/ 0 h 80280"/>
                <a:gd name="textAreaBottom" fmla="*/ 81360 h 80280"/>
              </a:gdLst>
              <a:ahLst/>
              <a:rect l="textAreaLeft" t="textAreaTop" r="textAreaRight" b="textAreaBottom"/>
              <a:pathLst>
                <a:path w="457" h="3831">
                  <a:moveTo>
                    <a:pt x="0" y="1"/>
                  </a:moveTo>
                  <a:lnTo>
                    <a:pt x="0" y="3830"/>
                  </a:lnTo>
                  <a:lnTo>
                    <a:pt x="456" y="3830"/>
                  </a:lnTo>
                  <a:lnTo>
                    <a:pt x="456" y="1"/>
                  </a:lnTo>
                  <a:close/>
                </a:path>
              </a:pathLst>
            </a:custGeom>
            <a:solidFill>
              <a:srgbClr val="d7a350"/>
            </a:solidFill>
            <a:ln w="0">
              <a:noFill/>
            </a:ln>
          </p:spPr>
          <p:style>
            <a:lnRef idx="0"/>
            <a:fillRef idx="0"/>
            <a:effectRef idx="0"/>
            <a:fontRef idx="minor"/>
          </p:style>
          <p:txBody>
            <a:bodyPr lIns="90000" rIns="90000" tIns="81360" bIns="81360" anchor="ctr">
              <a:noAutofit/>
            </a:bodyPr>
            <a:p>
              <a:pPr>
                <a:lnSpc>
                  <a:spcPct val="100000"/>
                </a:lnSpc>
              </a:pPr>
              <a:endParaRPr b="0" lang="en-US" sz="1400" spc="-1" strike="noStrike">
                <a:solidFill>
                  <a:srgbClr val="000000"/>
                </a:solidFill>
                <a:latin typeface="Arial"/>
                <a:ea typeface="DejaVu Sans"/>
              </a:endParaRPr>
            </a:p>
          </p:txBody>
        </p:sp>
        <p:sp>
          <p:nvSpPr>
            <p:cNvPr id="1269" name="Google Shape;1574;p57"/>
            <p:cNvSpPr/>
            <p:nvPr/>
          </p:nvSpPr>
          <p:spPr>
            <a:xfrm>
              <a:off x="6992640" y="3602520"/>
              <a:ext cx="8640" cy="80280"/>
            </a:xfrm>
            <a:custGeom>
              <a:avLst/>
              <a:gdLst>
                <a:gd name="textAreaLeft" fmla="*/ 0 w 8640"/>
                <a:gd name="textAreaRight" fmla="*/ 9720 w 8640"/>
                <a:gd name="textAreaTop" fmla="*/ 0 h 80280"/>
                <a:gd name="textAreaBottom" fmla="*/ 81360 h 80280"/>
              </a:gdLst>
              <a:ahLst/>
              <a:rect l="textAreaLeft" t="textAreaTop" r="textAreaRight" b="textAreaBottom"/>
              <a:pathLst>
                <a:path w="457" h="3831">
                  <a:moveTo>
                    <a:pt x="0" y="1"/>
                  </a:moveTo>
                  <a:lnTo>
                    <a:pt x="0" y="3830"/>
                  </a:lnTo>
                  <a:lnTo>
                    <a:pt x="456" y="3830"/>
                  </a:lnTo>
                  <a:lnTo>
                    <a:pt x="456" y="1"/>
                  </a:lnTo>
                  <a:close/>
                </a:path>
              </a:pathLst>
            </a:custGeom>
            <a:solidFill>
              <a:srgbClr val="d7a350"/>
            </a:solidFill>
            <a:ln w="0">
              <a:noFill/>
            </a:ln>
          </p:spPr>
          <p:style>
            <a:lnRef idx="0"/>
            <a:fillRef idx="0"/>
            <a:effectRef idx="0"/>
            <a:fontRef idx="minor"/>
          </p:style>
          <p:txBody>
            <a:bodyPr lIns="90000" rIns="90000" tIns="81360" bIns="81360" anchor="ctr">
              <a:noAutofit/>
            </a:bodyPr>
            <a:p>
              <a:pPr>
                <a:lnSpc>
                  <a:spcPct val="100000"/>
                </a:lnSpc>
              </a:pPr>
              <a:endParaRPr b="0" lang="en-US" sz="1400" spc="-1" strike="noStrike">
                <a:solidFill>
                  <a:srgbClr val="000000"/>
                </a:solidFill>
                <a:latin typeface="Arial"/>
                <a:ea typeface="DejaVu Sans"/>
              </a:endParaRPr>
            </a:p>
          </p:txBody>
        </p:sp>
        <p:sp>
          <p:nvSpPr>
            <p:cNvPr id="1270" name="Google Shape;1575;p57"/>
            <p:cNvSpPr/>
            <p:nvPr/>
          </p:nvSpPr>
          <p:spPr>
            <a:xfrm>
              <a:off x="7034400" y="3602520"/>
              <a:ext cx="8640" cy="80280"/>
            </a:xfrm>
            <a:custGeom>
              <a:avLst/>
              <a:gdLst>
                <a:gd name="textAreaLeft" fmla="*/ 0 w 8640"/>
                <a:gd name="textAreaRight" fmla="*/ 9720 w 8640"/>
                <a:gd name="textAreaTop" fmla="*/ 0 h 80280"/>
                <a:gd name="textAreaBottom" fmla="*/ 81360 h 80280"/>
              </a:gdLst>
              <a:ahLst/>
              <a:rect l="textAreaLeft" t="textAreaTop" r="textAreaRight" b="textAreaBottom"/>
              <a:pathLst>
                <a:path w="457" h="3831">
                  <a:moveTo>
                    <a:pt x="0" y="1"/>
                  </a:moveTo>
                  <a:lnTo>
                    <a:pt x="0" y="3830"/>
                  </a:lnTo>
                  <a:lnTo>
                    <a:pt x="456" y="3830"/>
                  </a:lnTo>
                  <a:lnTo>
                    <a:pt x="456" y="1"/>
                  </a:lnTo>
                  <a:close/>
                </a:path>
              </a:pathLst>
            </a:custGeom>
            <a:solidFill>
              <a:srgbClr val="d7a350"/>
            </a:solidFill>
            <a:ln w="0">
              <a:noFill/>
            </a:ln>
          </p:spPr>
          <p:style>
            <a:lnRef idx="0"/>
            <a:fillRef idx="0"/>
            <a:effectRef idx="0"/>
            <a:fontRef idx="minor"/>
          </p:style>
          <p:txBody>
            <a:bodyPr lIns="90000" rIns="90000" tIns="81360" bIns="81360" anchor="ctr">
              <a:noAutofit/>
            </a:bodyPr>
            <a:p>
              <a:pPr>
                <a:lnSpc>
                  <a:spcPct val="100000"/>
                </a:lnSpc>
              </a:pPr>
              <a:endParaRPr b="0" lang="en-US" sz="1400" spc="-1" strike="noStrike">
                <a:solidFill>
                  <a:srgbClr val="000000"/>
                </a:solidFill>
                <a:latin typeface="Arial"/>
                <a:ea typeface="DejaVu Sans"/>
              </a:endParaRPr>
            </a:p>
          </p:txBody>
        </p:sp>
        <p:sp>
          <p:nvSpPr>
            <p:cNvPr id="1271" name="Google Shape;1576;p57"/>
            <p:cNvSpPr/>
            <p:nvPr/>
          </p:nvSpPr>
          <p:spPr>
            <a:xfrm>
              <a:off x="7076880" y="3602520"/>
              <a:ext cx="8640" cy="80280"/>
            </a:xfrm>
            <a:custGeom>
              <a:avLst/>
              <a:gdLst>
                <a:gd name="textAreaLeft" fmla="*/ 0 w 8640"/>
                <a:gd name="textAreaRight" fmla="*/ 9720 w 8640"/>
                <a:gd name="textAreaTop" fmla="*/ 0 h 80280"/>
                <a:gd name="textAreaBottom" fmla="*/ 81360 h 80280"/>
              </a:gdLst>
              <a:ahLst/>
              <a:rect l="textAreaLeft" t="textAreaTop" r="textAreaRight" b="textAreaBottom"/>
              <a:pathLst>
                <a:path w="457" h="3831">
                  <a:moveTo>
                    <a:pt x="0" y="1"/>
                  </a:moveTo>
                  <a:lnTo>
                    <a:pt x="0" y="3830"/>
                  </a:lnTo>
                  <a:lnTo>
                    <a:pt x="456" y="3830"/>
                  </a:lnTo>
                  <a:lnTo>
                    <a:pt x="456" y="1"/>
                  </a:lnTo>
                  <a:close/>
                </a:path>
              </a:pathLst>
            </a:custGeom>
            <a:solidFill>
              <a:srgbClr val="d7a350"/>
            </a:solidFill>
            <a:ln w="0">
              <a:noFill/>
            </a:ln>
          </p:spPr>
          <p:style>
            <a:lnRef idx="0"/>
            <a:fillRef idx="0"/>
            <a:effectRef idx="0"/>
            <a:fontRef idx="minor"/>
          </p:style>
          <p:txBody>
            <a:bodyPr lIns="90000" rIns="90000" tIns="81360" bIns="81360" anchor="ctr">
              <a:noAutofit/>
            </a:bodyPr>
            <a:p>
              <a:pPr>
                <a:lnSpc>
                  <a:spcPct val="100000"/>
                </a:lnSpc>
              </a:pPr>
              <a:endParaRPr b="0" lang="en-US" sz="1400" spc="-1" strike="noStrike">
                <a:solidFill>
                  <a:srgbClr val="000000"/>
                </a:solidFill>
                <a:latin typeface="Arial"/>
                <a:ea typeface="DejaVu Sans"/>
              </a:endParaRPr>
            </a:p>
          </p:txBody>
        </p:sp>
        <p:sp>
          <p:nvSpPr>
            <p:cNvPr id="1272" name="Google Shape;1577;p57"/>
            <p:cNvSpPr/>
            <p:nvPr/>
          </p:nvSpPr>
          <p:spPr>
            <a:xfrm>
              <a:off x="7118640" y="3602520"/>
              <a:ext cx="8640" cy="80280"/>
            </a:xfrm>
            <a:custGeom>
              <a:avLst/>
              <a:gdLst>
                <a:gd name="textAreaLeft" fmla="*/ 0 w 8640"/>
                <a:gd name="textAreaRight" fmla="*/ 9720 w 8640"/>
                <a:gd name="textAreaTop" fmla="*/ 0 h 80280"/>
                <a:gd name="textAreaBottom" fmla="*/ 81360 h 80280"/>
              </a:gdLst>
              <a:ahLst/>
              <a:rect l="textAreaLeft" t="textAreaTop" r="textAreaRight" b="textAreaBottom"/>
              <a:pathLst>
                <a:path w="456" h="3831">
                  <a:moveTo>
                    <a:pt x="0" y="1"/>
                  </a:moveTo>
                  <a:lnTo>
                    <a:pt x="0" y="3830"/>
                  </a:lnTo>
                  <a:lnTo>
                    <a:pt x="456" y="3830"/>
                  </a:lnTo>
                  <a:lnTo>
                    <a:pt x="456" y="1"/>
                  </a:lnTo>
                  <a:close/>
                </a:path>
              </a:pathLst>
            </a:custGeom>
            <a:solidFill>
              <a:srgbClr val="d7a350"/>
            </a:solidFill>
            <a:ln w="0">
              <a:noFill/>
            </a:ln>
          </p:spPr>
          <p:style>
            <a:lnRef idx="0"/>
            <a:fillRef idx="0"/>
            <a:effectRef idx="0"/>
            <a:fontRef idx="minor"/>
          </p:style>
          <p:txBody>
            <a:bodyPr lIns="90000" rIns="90000" tIns="81360" bIns="81360" anchor="ctr">
              <a:noAutofit/>
            </a:bodyPr>
            <a:p>
              <a:pPr>
                <a:lnSpc>
                  <a:spcPct val="100000"/>
                </a:lnSpc>
              </a:pPr>
              <a:endParaRPr b="0" lang="en-US" sz="1400" spc="-1" strike="noStrike">
                <a:solidFill>
                  <a:srgbClr val="000000"/>
                </a:solidFill>
                <a:latin typeface="Arial"/>
                <a:ea typeface="DejaVu Sans"/>
              </a:endParaRPr>
            </a:p>
          </p:txBody>
        </p:sp>
        <p:sp>
          <p:nvSpPr>
            <p:cNvPr id="1273" name="Google Shape;1578;p57"/>
            <p:cNvSpPr/>
            <p:nvPr/>
          </p:nvSpPr>
          <p:spPr>
            <a:xfrm>
              <a:off x="7161480" y="3602520"/>
              <a:ext cx="8640" cy="80280"/>
            </a:xfrm>
            <a:custGeom>
              <a:avLst/>
              <a:gdLst>
                <a:gd name="textAreaLeft" fmla="*/ 0 w 8640"/>
                <a:gd name="textAreaRight" fmla="*/ 9720 w 8640"/>
                <a:gd name="textAreaTop" fmla="*/ 0 h 80280"/>
                <a:gd name="textAreaBottom" fmla="*/ 81360 h 80280"/>
              </a:gdLst>
              <a:ahLst/>
              <a:rect l="textAreaLeft" t="textAreaTop" r="textAreaRight" b="textAreaBottom"/>
              <a:pathLst>
                <a:path w="457" h="3831">
                  <a:moveTo>
                    <a:pt x="0" y="1"/>
                  </a:moveTo>
                  <a:lnTo>
                    <a:pt x="0" y="3830"/>
                  </a:lnTo>
                  <a:lnTo>
                    <a:pt x="456" y="3830"/>
                  </a:lnTo>
                  <a:lnTo>
                    <a:pt x="456" y="1"/>
                  </a:lnTo>
                  <a:close/>
                </a:path>
              </a:pathLst>
            </a:custGeom>
            <a:solidFill>
              <a:srgbClr val="d7a350"/>
            </a:solidFill>
            <a:ln w="0">
              <a:noFill/>
            </a:ln>
          </p:spPr>
          <p:style>
            <a:lnRef idx="0"/>
            <a:fillRef idx="0"/>
            <a:effectRef idx="0"/>
            <a:fontRef idx="minor"/>
          </p:style>
          <p:txBody>
            <a:bodyPr lIns="90000" rIns="90000" tIns="81360" bIns="81360" anchor="ctr">
              <a:noAutofit/>
            </a:bodyPr>
            <a:p>
              <a:pPr>
                <a:lnSpc>
                  <a:spcPct val="100000"/>
                </a:lnSpc>
              </a:pPr>
              <a:endParaRPr b="0" lang="en-US" sz="1400" spc="-1" strike="noStrike">
                <a:solidFill>
                  <a:srgbClr val="000000"/>
                </a:solidFill>
                <a:latin typeface="Arial"/>
                <a:ea typeface="DejaVu Sans"/>
              </a:endParaRPr>
            </a:p>
          </p:txBody>
        </p:sp>
        <p:sp>
          <p:nvSpPr>
            <p:cNvPr id="1274" name="Google Shape;1579;p57"/>
            <p:cNvSpPr/>
            <p:nvPr/>
          </p:nvSpPr>
          <p:spPr>
            <a:xfrm>
              <a:off x="7203240" y="3602520"/>
              <a:ext cx="9360" cy="80280"/>
            </a:xfrm>
            <a:custGeom>
              <a:avLst/>
              <a:gdLst>
                <a:gd name="textAreaLeft" fmla="*/ 0 w 9360"/>
                <a:gd name="textAreaRight" fmla="*/ 10440 w 9360"/>
                <a:gd name="textAreaTop" fmla="*/ 0 h 80280"/>
                <a:gd name="textAreaBottom" fmla="*/ 81360 h 80280"/>
              </a:gdLst>
              <a:ahLst/>
              <a:rect l="textAreaLeft" t="textAreaTop" r="textAreaRight" b="textAreaBottom"/>
              <a:pathLst>
                <a:path w="488" h="3831">
                  <a:moveTo>
                    <a:pt x="1" y="1"/>
                  </a:moveTo>
                  <a:lnTo>
                    <a:pt x="1" y="3830"/>
                  </a:lnTo>
                  <a:lnTo>
                    <a:pt x="487" y="3830"/>
                  </a:lnTo>
                  <a:lnTo>
                    <a:pt x="487" y="1"/>
                  </a:lnTo>
                  <a:close/>
                </a:path>
              </a:pathLst>
            </a:custGeom>
            <a:solidFill>
              <a:srgbClr val="d7a350"/>
            </a:solidFill>
            <a:ln w="0">
              <a:noFill/>
            </a:ln>
          </p:spPr>
          <p:style>
            <a:lnRef idx="0"/>
            <a:fillRef idx="0"/>
            <a:effectRef idx="0"/>
            <a:fontRef idx="minor"/>
          </p:style>
          <p:txBody>
            <a:bodyPr lIns="90000" rIns="90000" tIns="81360" bIns="81360" anchor="ctr">
              <a:noAutofit/>
            </a:bodyPr>
            <a:p>
              <a:pPr>
                <a:lnSpc>
                  <a:spcPct val="100000"/>
                </a:lnSpc>
              </a:pPr>
              <a:endParaRPr b="0" lang="en-US" sz="1400" spc="-1" strike="noStrike">
                <a:solidFill>
                  <a:srgbClr val="000000"/>
                </a:solidFill>
                <a:latin typeface="Arial"/>
                <a:ea typeface="DejaVu Sans"/>
              </a:endParaRPr>
            </a:p>
          </p:txBody>
        </p:sp>
        <p:sp>
          <p:nvSpPr>
            <p:cNvPr id="1275" name="Google Shape;1580;p57"/>
            <p:cNvSpPr/>
            <p:nvPr/>
          </p:nvSpPr>
          <p:spPr>
            <a:xfrm>
              <a:off x="7245720" y="3602520"/>
              <a:ext cx="8640" cy="80280"/>
            </a:xfrm>
            <a:custGeom>
              <a:avLst/>
              <a:gdLst>
                <a:gd name="textAreaLeft" fmla="*/ 0 w 8640"/>
                <a:gd name="textAreaRight" fmla="*/ 9720 w 8640"/>
                <a:gd name="textAreaTop" fmla="*/ 0 h 80280"/>
                <a:gd name="textAreaBottom" fmla="*/ 81360 h 80280"/>
              </a:gdLst>
              <a:ahLst/>
              <a:rect l="textAreaLeft" t="textAreaTop" r="textAreaRight" b="textAreaBottom"/>
              <a:pathLst>
                <a:path w="456" h="3831">
                  <a:moveTo>
                    <a:pt x="0" y="1"/>
                  </a:moveTo>
                  <a:lnTo>
                    <a:pt x="0" y="3830"/>
                  </a:lnTo>
                  <a:lnTo>
                    <a:pt x="456" y="3830"/>
                  </a:lnTo>
                  <a:lnTo>
                    <a:pt x="456" y="1"/>
                  </a:lnTo>
                  <a:close/>
                </a:path>
              </a:pathLst>
            </a:custGeom>
            <a:solidFill>
              <a:srgbClr val="d7a350"/>
            </a:solidFill>
            <a:ln w="0">
              <a:noFill/>
            </a:ln>
          </p:spPr>
          <p:style>
            <a:lnRef idx="0"/>
            <a:fillRef idx="0"/>
            <a:effectRef idx="0"/>
            <a:fontRef idx="minor"/>
          </p:style>
          <p:txBody>
            <a:bodyPr lIns="90000" rIns="90000" tIns="81360" bIns="81360" anchor="ctr">
              <a:noAutofit/>
            </a:bodyPr>
            <a:p>
              <a:pPr>
                <a:lnSpc>
                  <a:spcPct val="100000"/>
                </a:lnSpc>
              </a:pPr>
              <a:endParaRPr b="0" lang="en-US" sz="1400" spc="-1" strike="noStrike">
                <a:solidFill>
                  <a:srgbClr val="000000"/>
                </a:solidFill>
                <a:latin typeface="Arial"/>
                <a:ea typeface="DejaVu Sans"/>
              </a:endParaRPr>
            </a:p>
          </p:txBody>
        </p:sp>
        <p:sp>
          <p:nvSpPr>
            <p:cNvPr id="1276" name="Google Shape;1581;p57"/>
            <p:cNvSpPr/>
            <p:nvPr/>
          </p:nvSpPr>
          <p:spPr>
            <a:xfrm>
              <a:off x="7288200" y="3602520"/>
              <a:ext cx="8640" cy="80280"/>
            </a:xfrm>
            <a:custGeom>
              <a:avLst/>
              <a:gdLst>
                <a:gd name="textAreaLeft" fmla="*/ 0 w 8640"/>
                <a:gd name="textAreaRight" fmla="*/ 9720 w 8640"/>
                <a:gd name="textAreaTop" fmla="*/ 0 h 80280"/>
                <a:gd name="textAreaBottom" fmla="*/ 81360 h 80280"/>
              </a:gdLst>
              <a:ahLst/>
              <a:rect l="textAreaLeft" t="textAreaTop" r="textAreaRight" b="textAreaBottom"/>
              <a:pathLst>
                <a:path w="457" h="3831">
                  <a:moveTo>
                    <a:pt x="0" y="1"/>
                  </a:moveTo>
                  <a:lnTo>
                    <a:pt x="0" y="3830"/>
                  </a:lnTo>
                  <a:lnTo>
                    <a:pt x="456" y="3830"/>
                  </a:lnTo>
                  <a:lnTo>
                    <a:pt x="456" y="1"/>
                  </a:lnTo>
                  <a:close/>
                </a:path>
              </a:pathLst>
            </a:custGeom>
            <a:solidFill>
              <a:srgbClr val="d7a350"/>
            </a:solidFill>
            <a:ln w="0">
              <a:noFill/>
            </a:ln>
          </p:spPr>
          <p:style>
            <a:lnRef idx="0"/>
            <a:fillRef idx="0"/>
            <a:effectRef idx="0"/>
            <a:fontRef idx="minor"/>
          </p:style>
          <p:txBody>
            <a:bodyPr lIns="90000" rIns="90000" tIns="81360" bIns="81360" anchor="ctr">
              <a:noAutofit/>
            </a:bodyPr>
            <a:p>
              <a:pPr>
                <a:lnSpc>
                  <a:spcPct val="100000"/>
                </a:lnSpc>
              </a:pPr>
              <a:endParaRPr b="0" lang="en-US" sz="1400" spc="-1" strike="noStrike">
                <a:solidFill>
                  <a:srgbClr val="000000"/>
                </a:solidFill>
                <a:latin typeface="Arial"/>
                <a:ea typeface="DejaVu Sans"/>
              </a:endParaRPr>
            </a:p>
          </p:txBody>
        </p:sp>
        <p:sp>
          <p:nvSpPr>
            <p:cNvPr id="1277" name="Google Shape;1582;p57"/>
            <p:cNvSpPr/>
            <p:nvPr/>
          </p:nvSpPr>
          <p:spPr>
            <a:xfrm>
              <a:off x="5964480" y="3849840"/>
              <a:ext cx="592200" cy="136800"/>
            </a:xfrm>
            <a:custGeom>
              <a:avLst/>
              <a:gdLst>
                <a:gd name="textAreaLeft" fmla="*/ 0 w 592200"/>
                <a:gd name="textAreaRight" fmla="*/ 593280 w 592200"/>
                <a:gd name="textAreaTop" fmla="*/ 0 h 136800"/>
                <a:gd name="textAreaBottom" fmla="*/ 137880 h 136800"/>
              </a:gdLst>
              <a:ahLst/>
              <a:rect l="textAreaLeft" t="textAreaTop" r="textAreaRight" b="textAreaBottom"/>
              <a:pathLst>
                <a:path w="27996" h="6506">
                  <a:moveTo>
                    <a:pt x="1" y="0"/>
                  </a:moveTo>
                  <a:lnTo>
                    <a:pt x="1" y="6505"/>
                  </a:lnTo>
                  <a:lnTo>
                    <a:pt x="27995" y="6505"/>
                  </a:lnTo>
                  <a:lnTo>
                    <a:pt x="27995" y="0"/>
                  </a:lnTo>
                  <a:close/>
                </a:path>
              </a:pathLst>
            </a:custGeom>
            <a:solidFill>
              <a:schemeClr val="dk2"/>
            </a:solidFill>
            <a:ln w="0">
              <a:noFill/>
            </a:ln>
          </p:spPr>
          <p:style>
            <a:lnRef idx="0"/>
            <a:fillRef idx="0"/>
            <a:effectRef idx="0"/>
            <a:fontRef idx="minor"/>
          </p:style>
          <p:txBody>
            <a:bodyPr lIns="90000" rIns="90000" tIns="138240" bIns="138240" anchor="ctr">
              <a:noAutofit/>
            </a:bodyPr>
            <a:p>
              <a:pPr>
                <a:lnSpc>
                  <a:spcPct val="100000"/>
                </a:lnSpc>
              </a:pPr>
              <a:endParaRPr b="0" lang="en-US" sz="1400" spc="-1" strike="noStrike">
                <a:solidFill>
                  <a:srgbClr val="000000"/>
                </a:solidFill>
                <a:latin typeface="Arial"/>
                <a:ea typeface="DejaVu Sans"/>
              </a:endParaRPr>
            </a:p>
          </p:txBody>
        </p:sp>
        <p:sp>
          <p:nvSpPr>
            <p:cNvPr id="1278" name="Google Shape;1583;p57"/>
            <p:cNvSpPr/>
            <p:nvPr/>
          </p:nvSpPr>
          <p:spPr>
            <a:xfrm>
              <a:off x="5964480" y="3870000"/>
              <a:ext cx="592200" cy="97560"/>
            </a:xfrm>
            <a:custGeom>
              <a:avLst/>
              <a:gdLst>
                <a:gd name="textAreaLeft" fmla="*/ 0 w 592200"/>
                <a:gd name="textAreaRight" fmla="*/ 593280 w 592200"/>
                <a:gd name="textAreaTop" fmla="*/ 0 h 97560"/>
                <a:gd name="textAreaBottom" fmla="*/ 98640 h 97560"/>
              </a:gdLst>
              <a:ahLst/>
              <a:rect l="textAreaLeft" t="textAreaTop" r="textAreaRight" b="textAreaBottom"/>
              <a:pathLst>
                <a:path w="27996" h="4652">
                  <a:moveTo>
                    <a:pt x="1" y="1"/>
                  </a:moveTo>
                  <a:lnTo>
                    <a:pt x="1" y="4651"/>
                  </a:lnTo>
                  <a:lnTo>
                    <a:pt x="27995" y="4651"/>
                  </a:lnTo>
                  <a:lnTo>
                    <a:pt x="27995" y="1"/>
                  </a:lnTo>
                  <a:close/>
                </a:path>
              </a:pathLst>
            </a:custGeom>
            <a:solidFill>
              <a:srgbClr val="e8b15a"/>
            </a:solidFill>
            <a:ln w="0">
              <a:noFill/>
            </a:ln>
          </p:spPr>
          <p:style>
            <a:lnRef idx="0"/>
            <a:fillRef idx="0"/>
            <a:effectRef idx="0"/>
            <a:fontRef idx="minor"/>
          </p:style>
          <p:txBody>
            <a:bodyPr lIns="90000" rIns="90000" tIns="98640" bIns="98640" anchor="ctr">
              <a:noAutofit/>
            </a:bodyPr>
            <a:p>
              <a:pPr>
                <a:lnSpc>
                  <a:spcPct val="100000"/>
                </a:lnSpc>
              </a:pPr>
              <a:endParaRPr b="0" lang="en-US" sz="1400" spc="-1" strike="noStrike">
                <a:solidFill>
                  <a:srgbClr val="000000"/>
                </a:solidFill>
                <a:latin typeface="Arial"/>
                <a:ea typeface="DejaVu Sans"/>
              </a:endParaRPr>
            </a:p>
          </p:txBody>
        </p:sp>
        <p:sp>
          <p:nvSpPr>
            <p:cNvPr id="1279" name="Google Shape;1584;p57"/>
            <p:cNvSpPr/>
            <p:nvPr/>
          </p:nvSpPr>
          <p:spPr>
            <a:xfrm>
              <a:off x="5981760" y="3878280"/>
              <a:ext cx="8640" cy="80280"/>
            </a:xfrm>
            <a:custGeom>
              <a:avLst/>
              <a:gdLst>
                <a:gd name="textAreaLeft" fmla="*/ 0 w 8640"/>
                <a:gd name="textAreaRight" fmla="*/ 9720 w 8640"/>
                <a:gd name="textAreaTop" fmla="*/ 0 h 80280"/>
                <a:gd name="textAreaBottom" fmla="*/ 81360 h 80280"/>
              </a:gdLst>
              <a:ahLst/>
              <a:rect l="textAreaLeft" t="textAreaTop" r="textAreaRight" b="textAreaBottom"/>
              <a:pathLst>
                <a:path w="457" h="3831">
                  <a:moveTo>
                    <a:pt x="1" y="1"/>
                  </a:moveTo>
                  <a:lnTo>
                    <a:pt x="1" y="3831"/>
                  </a:lnTo>
                  <a:lnTo>
                    <a:pt x="457" y="3831"/>
                  </a:lnTo>
                  <a:lnTo>
                    <a:pt x="457" y="1"/>
                  </a:lnTo>
                  <a:close/>
                </a:path>
              </a:pathLst>
            </a:custGeom>
            <a:solidFill>
              <a:srgbClr val="d7a350"/>
            </a:solidFill>
            <a:ln w="0">
              <a:noFill/>
            </a:ln>
          </p:spPr>
          <p:style>
            <a:lnRef idx="0"/>
            <a:fillRef idx="0"/>
            <a:effectRef idx="0"/>
            <a:fontRef idx="minor"/>
          </p:style>
          <p:txBody>
            <a:bodyPr lIns="90000" rIns="90000" tIns="81360" bIns="81360" anchor="ctr">
              <a:noAutofit/>
            </a:bodyPr>
            <a:p>
              <a:pPr>
                <a:lnSpc>
                  <a:spcPct val="100000"/>
                </a:lnSpc>
              </a:pPr>
              <a:endParaRPr b="0" lang="en-US" sz="1400" spc="-1" strike="noStrike">
                <a:solidFill>
                  <a:srgbClr val="000000"/>
                </a:solidFill>
                <a:latin typeface="Arial"/>
                <a:ea typeface="DejaVu Sans"/>
              </a:endParaRPr>
            </a:p>
          </p:txBody>
        </p:sp>
        <p:sp>
          <p:nvSpPr>
            <p:cNvPr id="1280" name="Google Shape;1585;p57"/>
            <p:cNvSpPr/>
            <p:nvPr/>
          </p:nvSpPr>
          <p:spPr>
            <a:xfrm>
              <a:off x="6023520" y="3878280"/>
              <a:ext cx="9360" cy="80280"/>
            </a:xfrm>
            <a:custGeom>
              <a:avLst/>
              <a:gdLst>
                <a:gd name="textAreaLeft" fmla="*/ 0 w 9360"/>
                <a:gd name="textAreaRight" fmla="*/ 10440 w 9360"/>
                <a:gd name="textAreaTop" fmla="*/ 0 h 80280"/>
                <a:gd name="textAreaBottom" fmla="*/ 81360 h 80280"/>
              </a:gdLst>
              <a:ahLst/>
              <a:rect l="textAreaLeft" t="textAreaTop" r="textAreaRight" b="textAreaBottom"/>
              <a:pathLst>
                <a:path w="487" h="3831">
                  <a:moveTo>
                    <a:pt x="0" y="1"/>
                  </a:moveTo>
                  <a:lnTo>
                    <a:pt x="0" y="3831"/>
                  </a:lnTo>
                  <a:lnTo>
                    <a:pt x="487" y="3831"/>
                  </a:lnTo>
                  <a:lnTo>
                    <a:pt x="487" y="1"/>
                  </a:lnTo>
                  <a:close/>
                </a:path>
              </a:pathLst>
            </a:custGeom>
            <a:solidFill>
              <a:srgbClr val="d7a350"/>
            </a:solidFill>
            <a:ln w="0">
              <a:noFill/>
            </a:ln>
          </p:spPr>
          <p:style>
            <a:lnRef idx="0"/>
            <a:fillRef idx="0"/>
            <a:effectRef idx="0"/>
            <a:fontRef idx="minor"/>
          </p:style>
          <p:txBody>
            <a:bodyPr lIns="90000" rIns="90000" tIns="81360" bIns="81360" anchor="ctr">
              <a:noAutofit/>
            </a:bodyPr>
            <a:p>
              <a:pPr>
                <a:lnSpc>
                  <a:spcPct val="100000"/>
                </a:lnSpc>
              </a:pPr>
              <a:endParaRPr b="0" lang="en-US" sz="1400" spc="-1" strike="noStrike">
                <a:solidFill>
                  <a:srgbClr val="000000"/>
                </a:solidFill>
                <a:latin typeface="Arial"/>
                <a:ea typeface="DejaVu Sans"/>
              </a:endParaRPr>
            </a:p>
          </p:txBody>
        </p:sp>
        <p:sp>
          <p:nvSpPr>
            <p:cNvPr id="1281" name="Google Shape;1586;p57"/>
            <p:cNvSpPr/>
            <p:nvPr/>
          </p:nvSpPr>
          <p:spPr>
            <a:xfrm>
              <a:off x="6066000" y="3878280"/>
              <a:ext cx="8640" cy="80280"/>
            </a:xfrm>
            <a:custGeom>
              <a:avLst/>
              <a:gdLst>
                <a:gd name="textAreaLeft" fmla="*/ 0 w 8640"/>
                <a:gd name="textAreaRight" fmla="*/ 9720 w 8640"/>
                <a:gd name="textAreaTop" fmla="*/ 0 h 80280"/>
                <a:gd name="textAreaBottom" fmla="*/ 81360 h 80280"/>
              </a:gdLst>
              <a:ahLst/>
              <a:rect l="textAreaLeft" t="textAreaTop" r="textAreaRight" b="textAreaBottom"/>
              <a:pathLst>
                <a:path w="457" h="3831">
                  <a:moveTo>
                    <a:pt x="0" y="1"/>
                  </a:moveTo>
                  <a:lnTo>
                    <a:pt x="0" y="3831"/>
                  </a:lnTo>
                  <a:lnTo>
                    <a:pt x="456" y="3831"/>
                  </a:lnTo>
                  <a:lnTo>
                    <a:pt x="456" y="1"/>
                  </a:lnTo>
                  <a:close/>
                </a:path>
              </a:pathLst>
            </a:custGeom>
            <a:solidFill>
              <a:srgbClr val="d7a350"/>
            </a:solidFill>
            <a:ln w="0">
              <a:noFill/>
            </a:ln>
          </p:spPr>
          <p:style>
            <a:lnRef idx="0"/>
            <a:fillRef idx="0"/>
            <a:effectRef idx="0"/>
            <a:fontRef idx="minor"/>
          </p:style>
          <p:txBody>
            <a:bodyPr lIns="90000" rIns="90000" tIns="81360" bIns="81360" anchor="ctr">
              <a:noAutofit/>
            </a:bodyPr>
            <a:p>
              <a:pPr>
                <a:lnSpc>
                  <a:spcPct val="100000"/>
                </a:lnSpc>
              </a:pPr>
              <a:endParaRPr b="0" lang="en-US" sz="1400" spc="-1" strike="noStrike">
                <a:solidFill>
                  <a:srgbClr val="000000"/>
                </a:solidFill>
                <a:latin typeface="Arial"/>
                <a:ea typeface="DejaVu Sans"/>
              </a:endParaRPr>
            </a:p>
          </p:txBody>
        </p:sp>
        <p:sp>
          <p:nvSpPr>
            <p:cNvPr id="1282" name="Google Shape;1587;p57"/>
            <p:cNvSpPr/>
            <p:nvPr/>
          </p:nvSpPr>
          <p:spPr>
            <a:xfrm>
              <a:off x="6108120" y="3878280"/>
              <a:ext cx="9360" cy="80280"/>
            </a:xfrm>
            <a:custGeom>
              <a:avLst/>
              <a:gdLst>
                <a:gd name="textAreaLeft" fmla="*/ 0 w 9360"/>
                <a:gd name="textAreaRight" fmla="*/ 10440 w 9360"/>
                <a:gd name="textAreaTop" fmla="*/ 0 h 80280"/>
                <a:gd name="textAreaBottom" fmla="*/ 81360 h 80280"/>
              </a:gdLst>
              <a:ahLst/>
              <a:rect l="textAreaLeft" t="textAreaTop" r="textAreaRight" b="textAreaBottom"/>
              <a:pathLst>
                <a:path w="487" h="3831">
                  <a:moveTo>
                    <a:pt x="0" y="1"/>
                  </a:moveTo>
                  <a:lnTo>
                    <a:pt x="0" y="3831"/>
                  </a:lnTo>
                  <a:lnTo>
                    <a:pt x="487" y="3831"/>
                  </a:lnTo>
                  <a:lnTo>
                    <a:pt x="487" y="1"/>
                  </a:lnTo>
                  <a:close/>
                </a:path>
              </a:pathLst>
            </a:custGeom>
            <a:solidFill>
              <a:srgbClr val="d7a350"/>
            </a:solidFill>
            <a:ln w="0">
              <a:noFill/>
            </a:ln>
          </p:spPr>
          <p:style>
            <a:lnRef idx="0"/>
            <a:fillRef idx="0"/>
            <a:effectRef idx="0"/>
            <a:fontRef idx="minor"/>
          </p:style>
          <p:txBody>
            <a:bodyPr lIns="90000" rIns="90000" tIns="81360" bIns="81360" anchor="ctr">
              <a:noAutofit/>
            </a:bodyPr>
            <a:p>
              <a:pPr>
                <a:lnSpc>
                  <a:spcPct val="100000"/>
                </a:lnSpc>
              </a:pPr>
              <a:endParaRPr b="0" lang="en-US" sz="1400" spc="-1" strike="noStrike">
                <a:solidFill>
                  <a:srgbClr val="000000"/>
                </a:solidFill>
                <a:latin typeface="Arial"/>
                <a:ea typeface="DejaVu Sans"/>
              </a:endParaRPr>
            </a:p>
          </p:txBody>
        </p:sp>
        <p:sp>
          <p:nvSpPr>
            <p:cNvPr id="1283" name="Google Shape;1588;p57"/>
            <p:cNvSpPr/>
            <p:nvPr/>
          </p:nvSpPr>
          <p:spPr>
            <a:xfrm>
              <a:off x="6150600" y="3878280"/>
              <a:ext cx="8640" cy="80280"/>
            </a:xfrm>
            <a:custGeom>
              <a:avLst/>
              <a:gdLst>
                <a:gd name="textAreaLeft" fmla="*/ 0 w 8640"/>
                <a:gd name="textAreaRight" fmla="*/ 9720 w 8640"/>
                <a:gd name="textAreaTop" fmla="*/ 0 h 80280"/>
                <a:gd name="textAreaBottom" fmla="*/ 81360 h 80280"/>
              </a:gdLst>
              <a:ahLst/>
              <a:rect l="textAreaLeft" t="textAreaTop" r="textAreaRight" b="textAreaBottom"/>
              <a:pathLst>
                <a:path w="457" h="3831">
                  <a:moveTo>
                    <a:pt x="0" y="1"/>
                  </a:moveTo>
                  <a:lnTo>
                    <a:pt x="0" y="3831"/>
                  </a:lnTo>
                  <a:lnTo>
                    <a:pt x="456" y="3831"/>
                  </a:lnTo>
                  <a:lnTo>
                    <a:pt x="456" y="1"/>
                  </a:lnTo>
                  <a:close/>
                </a:path>
              </a:pathLst>
            </a:custGeom>
            <a:solidFill>
              <a:srgbClr val="d7a350"/>
            </a:solidFill>
            <a:ln w="0">
              <a:noFill/>
            </a:ln>
          </p:spPr>
          <p:style>
            <a:lnRef idx="0"/>
            <a:fillRef idx="0"/>
            <a:effectRef idx="0"/>
            <a:fontRef idx="minor"/>
          </p:style>
          <p:txBody>
            <a:bodyPr lIns="90000" rIns="90000" tIns="81360" bIns="81360" anchor="ctr">
              <a:noAutofit/>
            </a:bodyPr>
            <a:p>
              <a:pPr>
                <a:lnSpc>
                  <a:spcPct val="100000"/>
                </a:lnSpc>
              </a:pPr>
              <a:endParaRPr b="0" lang="en-US" sz="1400" spc="-1" strike="noStrike">
                <a:solidFill>
                  <a:srgbClr val="000000"/>
                </a:solidFill>
                <a:latin typeface="Arial"/>
                <a:ea typeface="DejaVu Sans"/>
              </a:endParaRPr>
            </a:p>
          </p:txBody>
        </p:sp>
        <p:sp>
          <p:nvSpPr>
            <p:cNvPr id="1284" name="Google Shape;1589;p57"/>
            <p:cNvSpPr/>
            <p:nvPr/>
          </p:nvSpPr>
          <p:spPr>
            <a:xfrm>
              <a:off x="6193080" y="3878280"/>
              <a:ext cx="8640" cy="80280"/>
            </a:xfrm>
            <a:custGeom>
              <a:avLst/>
              <a:gdLst>
                <a:gd name="textAreaLeft" fmla="*/ 0 w 8640"/>
                <a:gd name="textAreaRight" fmla="*/ 9720 w 8640"/>
                <a:gd name="textAreaTop" fmla="*/ 0 h 80280"/>
                <a:gd name="textAreaBottom" fmla="*/ 81360 h 80280"/>
              </a:gdLst>
              <a:ahLst/>
              <a:rect l="textAreaLeft" t="textAreaTop" r="textAreaRight" b="textAreaBottom"/>
              <a:pathLst>
                <a:path w="457" h="3831">
                  <a:moveTo>
                    <a:pt x="0" y="1"/>
                  </a:moveTo>
                  <a:lnTo>
                    <a:pt x="0" y="3831"/>
                  </a:lnTo>
                  <a:lnTo>
                    <a:pt x="456" y="3831"/>
                  </a:lnTo>
                  <a:lnTo>
                    <a:pt x="456" y="1"/>
                  </a:lnTo>
                  <a:close/>
                </a:path>
              </a:pathLst>
            </a:custGeom>
            <a:solidFill>
              <a:srgbClr val="d7a350"/>
            </a:solidFill>
            <a:ln w="0">
              <a:noFill/>
            </a:ln>
          </p:spPr>
          <p:style>
            <a:lnRef idx="0"/>
            <a:fillRef idx="0"/>
            <a:effectRef idx="0"/>
            <a:fontRef idx="minor"/>
          </p:style>
          <p:txBody>
            <a:bodyPr lIns="90000" rIns="90000" tIns="81360" bIns="81360" anchor="ctr">
              <a:noAutofit/>
            </a:bodyPr>
            <a:p>
              <a:pPr>
                <a:lnSpc>
                  <a:spcPct val="100000"/>
                </a:lnSpc>
              </a:pPr>
              <a:endParaRPr b="0" lang="en-US" sz="1400" spc="-1" strike="noStrike">
                <a:solidFill>
                  <a:srgbClr val="000000"/>
                </a:solidFill>
                <a:latin typeface="Arial"/>
                <a:ea typeface="DejaVu Sans"/>
              </a:endParaRPr>
            </a:p>
          </p:txBody>
        </p:sp>
        <p:sp>
          <p:nvSpPr>
            <p:cNvPr id="1285" name="Google Shape;1590;p57"/>
            <p:cNvSpPr/>
            <p:nvPr/>
          </p:nvSpPr>
          <p:spPr>
            <a:xfrm>
              <a:off x="6234840" y="3878280"/>
              <a:ext cx="8640" cy="80280"/>
            </a:xfrm>
            <a:custGeom>
              <a:avLst/>
              <a:gdLst>
                <a:gd name="textAreaLeft" fmla="*/ 0 w 8640"/>
                <a:gd name="textAreaRight" fmla="*/ 9720 w 8640"/>
                <a:gd name="textAreaTop" fmla="*/ 0 h 80280"/>
                <a:gd name="textAreaBottom" fmla="*/ 81360 h 80280"/>
              </a:gdLst>
              <a:ahLst/>
              <a:rect l="textAreaLeft" t="textAreaTop" r="textAreaRight" b="textAreaBottom"/>
              <a:pathLst>
                <a:path w="457" h="3831">
                  <a:moveTo>
                    <a:pt x="0" y="1"/>
                  </a:moveTo>
                  <a:lnTo>
                    <a:pt x="0" y="3831"/>
                  </a:lnTo>
                  <a:lnTo>
                    <a:pt x="456" y="3831"/>
                  </a:lnTo>
                  <a:lnTo>
                    <a:pt x="456" y="1"/>
                  </a:lnTo>
                  <a:close/>
                </a:path>
              </a:pathLst>
            </a:custGeom>
            <a:solidFill>
              <a:srgbClr val="d7a350"/>
            </a:solidFill>
            <a:ln w="0">
              <a:noFill/>
            </a:ln>
          </p:spPr>
          <p:style>
            <a:lnRef idx="0"/>
            <a:fillRef idx="0"/>
            <a:effectRef idx="0"/>
            <a:fontRef idx="minor"/>
          </p:style>
          <p:txBody>
            <a:bodyPr lIns="90000" rIns="90000" tIns="81360" bIns="81360" anchor="ctr">
              <a:noAutofit/>
            </a:bodyPr>
            <a:p>
              <a:pPr>
                <a:lnSpc>
                  <a:spcPct val="100000"/>
                </a:lnSpc>
              </a:pPr>
              <a:endParaRPr b="0" lang="en-US" sz="1400" spc="-1" strike="noStrike">
                <a:solidFill>
                  <a:srgbClr val="000000"/>
                </a:solidFill>
                <a:latin typeface="Arial"/>
                <a:ea typeface="DejaVu Sans"/>
              </a:endParaRPr>
            </a:p>
          </p:txBody>
        </p:sp>
        <p:sp>
          <p:nvSpPr>
            <p:cNvPr id="1286" name="Google Shape;1591;p57"/>
            <p:cNvSpPr/>
            <p:nvPr/>
          </p:nvSpPr>
          <p:spPr>
            <a:xfrm>
              <a:off x="6277320" y="3878280"/>
              <a:ext cx="8640" cy="80280"/>
            </a:xfrm>
            <a:custGeom>
              <a:avLst/>
              <a:gdLst>
                <a:gd name="textAreaLeft" fmla="*/ 0 w 8640"/>
                <a:gd name="textAreaRight" fmla="*/ 9720 w 8640"/>
                <a:gd name="textAreaTop" fmla="*/ 0 h 80280"/>
                <a:gd name="textAreaBottom" fmla="*/ 81360 h 80280"/>
              </a:gdLst>
              <a:ahLst/>
              <a:rect l="textAreaLeft" t="textAreaTop" r="textAreaRight" b="textAreaBottom"/>
              <a:pathLst>
                <a:path w="457" h="3831">
                  <a:moveTo>
                    <a:pt x="0" y="1"/>
                  </a:moveTo>
                  <a:lnTo>
                    <a:pt x="0" y="3831"/>
                  </a:lnTo>
                  <a:lnTo>
                    <a:pt x="456" y="3831"/>
                  </a:lnTo>
                  <a:lnTo>
                    <a:pt x="456" y="1"/>
                  </a:lnTo>
                  <a:close/>
                </a:path>
              </a:pathLst>
            </a:custGeom>
            <a:solidFill>
              <a:srgbClr val="d7a350"/>
            </a:solidFill>
            <a:ln w="0">
              <a:noFill/>
            </a:ln>
          </p:spPr>
          <p:style>
            <a:lnRef idx="0"/>
            <a:fillRef idx="0"/>
            <a:effectRef idx="0"/>
            <a:fontRef idx="minor"/>
          </p:style>
          <p:txBody>
            <a:bodyPr lIns="90000" rIns="90000" tIns="81360" bIns="81360" anchor="ctr">
              <a:noAutofit/>
            </a:bodyPr>
            <a:p>
              <a:pPr>
                <a:lnSpc>
                  <a:spcPct val="100000"/>
                </a:lnSpc>
              </a:pPr>
              <a:endParaRPr b="0" lang="en-US" sz="1400" spc="-1" strike="noStrike">
                <a:solidFill>
                  <a:srgbClr val="000000"/>
                </a:solidFill>
                <a:latin typeface="Arial"/>
                <a:ea typeface="DejaVu Sans"/>
              </a:endParaRPr>
            </a:p>
          </p:txBody>
        </p:sp>
        <p:sp>
          <p:nvSpPr>
            <p:cNvPr id="1287" name="Google Shape;1592;p57"/>
            <p:cNvSpPr/>
            <p:nvPr/>
          </p:nvSpPr>
          <p:spPr>
            <a:xfrm>
              <a:off x="6319440" y="3878280"/>
              <a:ext cx="8640" cy="80280"/>
            </a:xfrm>
            <a:custGeom>
              <a:avLst/>
              <a:gdLst>
                <a:gd name="textAreaLeft" fmla="*/ 0 w 8640"/>
                <a:gd name="textAreaRight" fmla="*/ 9720 w 8640"/>
                <a:gd name="textAreaTop" fmla="*/ 0 h 80280"/>
                <a:gd name="textAreaBottom" fmla="*/ 81360 h 80280"/>
              </a:gdLst>
              <a:ahLst/>
              <a:rect l="textAreaLeft" t="textAreaTop" r="textAreaRight" b="textAreaBottom"/>
              <a:pathLst>
                <a:path w="457" h="3831">
                  <a:moveTo>
                    <a:pt x="1" y="1"/>
                  </a:moveTo>
                  <a:lnTo>
                    <a:pt x="1" y="3831"/>
                  </a:lnTo>
                  <a:lnTo>
                    <a:pt x="457" y="3831"/>
                  </a:lnTo>
                  <a:lnTo>
                    <a:pt x="457" y="1"/>
                  </a:lnTo>
                  <a:close/>
                </a:path>
              </a:pathLst>
            </a:custGeom>
            <a:solidFill>
              <a:srgbClr val="d7a350"/>
            </a:solidFill>
            <a:ln w="0">
              <a:noFill/>
            </a:ln>
          </p:spPr>
          <p:style>
            <a:lnRef idx="0"/>
            <a:fillRef idx="0"/>
            <a:effectRef idx="0"/>
            <a:fontRef idx="minor"/>
          </p:style>
          <p:txBody>
            <a:bodyPr lIns="90000" rIns="90000" tIns="81360" bIns="81360" anchor="ctr">
              <a:noAutofit/>
            </a:bodyPr>
            <a:p>
              <a:pPr>
                <a:lnSpc>
                  <a:spcPct val="100000"/>
                </a:lnSpc>
              </a:pPr>
              <a:endParaRPr b="0" lang="en-US" sz="1400" spc="-1" strike="noStrike">
                <a:solidFill>
                  <a:srgbClr val="000000"/>
                </a:solidFill>
                <a:latin typeface="Arial"/>
                <a:ea typeface="DejaVu Sans"/>
              </a:endParaRPr>
            </a:p>
          </p:txBody>
        </p:sp>
        <p:sp>
          <p:nvSpPr>
            <p:cNvPr id="1288" name="Google Shape;1593;p57"/>
            <p:cNvSpPr/>
            <p:nvPr/>
          </p:nvSpPr>
          <p:spPr>
            <a:xfrm>
              <a:off x="6361920" y="3878280"/>
              <a:ext cx="8640" cy="80280"/>
            </a:xfrm>
            <a:custGeom>
              <a:avLst/>
              <a:gdLst>
                <a:gd name="textAreaLeft" fmla="*/ 0 w 8640"/>
                <a:gd name="textAreaRight" fmla="*/ 9720 w 8640"/>
                <a:gd name="textAreaTop" fmla="*/ 0 h 80280"/>
                <a:gd name="textAreaBottom" fmla="*/ 81360 h 80280"/>
              </a:gdLst>
              <a:ahLst/>
              <a:rect l="textAreaLeft" t="textAreaTop" r="textAreaRight" b="textAreaBottom"/>
              <a:pathLst>
                <a:path w="457" h="3831">
                  <a:moveTo>
                    <a:pt x="0" y="1"/>
                  </a:moveTo>
                  <a:lnTo>
                    <a:pt x="0" y="3831"/>
                  </a:lnTo>
                  <a:lnTo>
                    <a:pt x="456" y="3831"/>
                  </a:lnTo>
                  <a:lnTo>
                    <a:pt x="456" y="1"/>
                  </a:lnTo>
                  <a:close/>
                </a:path>
              </a:pathLst>
            </a:custGeom>
            <a:solidFill>
              <a:srgbClr val="d7a350"/>
            </a:solidFill>
            <a:ln w="0">
              <a:noFill/>
            </a:ln>
          </p:spPr>
          <p:style>
            <a:lnRef idx="0"/>
            <a:fillRef idx="0"/>
            <a:effectRef idx="0"/>
            <a:fontRef idx="minor"/>
          </p:style>
          <p:txBody>
            <a:bodyPr lIns="90000" rIns="90000" tIns="81360" bIns="81360" anchor="ctr">
              <a:noAutofit/>
            </a:bodyPr>
            <a:p>
              <a:pPr>
                <a:lnSpc>
                  <a:spcPct val="100000"/>
                </a:lnSpc>
              </a:pPr>
              <a:endParaRPr b="0" lang="en-US" sz="1400" spc="-1" strike="noStrike">
                <a:solidFill>
                  <a:srgbClr val="000000"/>
                </a:solidFill>
                <a:latin typeface="Arial"/>
                <a:ea typeface="DejaVu Sans"/>
              </a:endParaRPr>
            </a:p>
          </p:txBody>
        </p:sp>
        <p:sp>
          <p:nvSpPr>
            <p:cNvPr id="1289" name="Google Shape;1594;p57"/>
            <p:cNvSpPr/>
            <p:nvPr/>
          </p:nvSpPr>
          <p:spPr>
            <a:xfrm>
              <a:off x="6403680" y="3878280"/>
              <a:ext cx="9360" cy="80280"/>
            </a:xfrm>
            <a:custGeom>
              <a:avLst/>
              <a:gdLst>
                <a:gd name="textAreaLeft" fmla="*/ 0 w 9360"/>
                <a:gd name="textAreaRight" fmla="*/ 10440 w 9360"/>
                <a:gd name="textAreaTop" fmla="*/ 0 h 80280"/>
                <a:gd name="textAreaBottom" fmla="*/ 81360 h 80280"/>
              </a:gdLst>
              <a:ahLst/>
              <a:rect l="textAreaLeft" t="textAreaTop" r="textAreaRight" b="textAreaBottom"/>
              <a:pathLst>
                <a:path w="488" h="3831">
                  <a:moveTo>
                    <a:pt x="1" y="1"/>
                  </a:moveTo>
                  <a:lnTo>
                    <a:pt x="1" y="3831"/>
                  </a:lnTo>
                  <a:lnTo>
                    <a:pt x="487" y="3831"/>
                  </a:lnTo>
                  <a:lnTo>
                    <a:pt x="487" y="1"/>
                  </a:lnTo>
                  <a:close/>
                </a:path>
              </a:pathLst>
            </a:custGeom>
            <a:solidFill>
              <a:srgbClr val="d7a350"/>
            </a:solidFill>
            <a:ln w="0">
              <a:noFill/>
            </a:ln>
          </p:spPr>
          <p:style>
            <a:lnRef idx="0"/>
            <a:fillRef idx="0"/>
            <a:effectRef idx="0"/>
            <a:fontRef idx="minor"/>
          </p:style>
          <p:txBody>
            <a:bodyPr lIns="90000" rIns="90000" tIns="81360" bIns="81360" anchor="ctr">
              <a:noAutofit/>
            </a:bodyPr>
            <a:p>
              <a:pPr>
                <a:lnSpc>
                  <a:spcPct val="100000"/>
                </a:lnSpc>
              </a:pPr>
              <a:endParaRPr b="0" lang="en-US" sz="1400" spc="-1" strike="noStrike">
                <a:solidFill>
                  <a:srgbClr val="000000"/>
                </a:solidFill>
                <a:latin typeface="Arial"/>
                <a:ea typeface="DejaVu Sans"/>
              </a:endParaRPr>
            </a:p>
          </p:txBody>
        </p:sp>
        <p:sp>
          <p:nvSpPr>
            <p:cNvPr id="1290" name="Google Shape;1595;p57"/>
            <p:cNvSpPr/>
            <p:nvPr/>
          </p:nvSpPr>
          <p:spPr>
            <a:xfrm>
              <a:off x="6446160" y="3878280"/>
              <a:ext cx="8640" cy="80280"/>
            </a:xfrm>
            <a:custGeom>
              <a:avLst/>
              <a:gdLst>
                <a:gd name="textAreaLeft" fmla="*/ 0 w 8640"/>
                <a:gd name="textAreaRight" fmla="*/ 9720 w 8640"/>
                <a:gd name="textAreaTop" fmla="*/ 0 h 80280"/>
                <a:gd name="textAreaBottom" fmla="*/ 81360 h 80280"/>
              </a:gdLst>
              <a:ahLst/>
              <a:rect l="textAreaLeft" t="textAreaTop" r="textAreaRight" b="textAreaBottom"/>
              <a:pathLst>
                <a:path w="457" h="3831">
                  <a:moveTo>
                    <a:pt x="1" y="1"/>
                  </a:moveTo>
                  <a:lnTo>
                    <a:pt x="1" y="3831"/>
                  </a:lnTo>
                  <a:lnTo>
                    <a:pt x="457" y="3831"/>
                  </a:lnTo>
                  <a:lnTo>
                    <a:pt x="457" y="1"/>
                  </a:lnTo>
                  <a:close/>
                </a:path>
              </a:pathLst>
            </a:custGeom>
            <a:solidFill>
              <a:srgbClr val="d7a350"/>
            </a:solidFill>
            <a:ln w="0">
              <a:noFill/>
            </a:ln>
          </p:spPr>
          <p:style>
            <a:lnRef idx="0"/>
            <a:fillRef idx="0"/>
            <a:effectRef idx="0"/>
            <a:fontRef idx="minor"/>
          </p:style>
          <p:txBody>
            <a:bodyPr lIns="90000" rIns="90000" tIns="81360" bIns="81360" anchor="ctr">
              <a:noAutofit/>
            </a:bodyPr>
            <a:p>
              <a:pPr>
                <a:lnSpc>
                  <a:spcPct val="100000"/>
                </a:lnSpc>
              </a:pPr>
              <a:endParaRPr b="0" lang="en-US" sz="1400" spc="-1" strike="noStrike">
                <a:solidFill>
                  <a:srgbClr val="000000"/>
                </a:solidFill>
                <a:latin typeface="Arial"/>
                <a:ea typeface="DejaVu Sans"/>
              </a:endParaRPr>
            </a:p>
          </p:txBody>
        </p:sp>
        <p:sp>
          <p:nvSpPr>
            <p:cNvPr id="1291" name="Google Shape;1596;p57"/>
            <p:cNvSpPr/>
            <p:nvPr/>
          </p:nvSpPr>
          <p:spPr>
            <a:xfrm>
              <a:off x="6488640" y="3878280"/>
              <a:ext cx="8640" cy="80280"/>
            </a:xfrm>
            <a:custGeom>
              <a:avLst/>
              <a:gdLst>
                <a:gd name="textAreaLeft" fmla="*/ 0 w 8640"/>
                <a:gd name="textAreaRight" fmla="*/ 9720 w 8640"/>
                <a:gd name="textAreaTop" fmla="*/ 0 h 80280"/>
                <a:gd name="textAreaBottom" fmla="*/ 81360 h 80280"/>
              </a:gdLst>
              <a:ahLst/>
              <a:rect l="textAreaLeft" t="textAreaTop" r="textAreaRight" b="textAreaBottom"/>
              <a:pathLst>
                <a:path w="456" h="3831">
                  <a:moveTo>
                    <a:pt x="0" y="1"/>
                  </a:moveTo>
                  <a:lnTo>
                    <a:pt x="0" y="3831"/>
                  </a:lnTo>
                  <a:lnTo>
                    <a:pt x="456" y="3831"/>
                  </a:lnTo>
                  <a:lnTo>
                    <a:pt x="456" y="1"/>
                  </a:lnTo>
                  <a:close/>
                </a:path>
              </a:pathLst>
            </a:custGeom>
            <a:solidFill>
              <a:srgbClr val="d7a350"/>
            </a:solidFill>
            <a:ln w="0">
              <a:noFill/>
            </a:ln>
          </p:spPr>
          <p:style>
            <a:lnRef idx="0"/>
            <a:fillRef idx="0"/>
            <a:effectRef idx="0"/>
            <a:fontRef idx="minor"/>
          </p:style>
          <p:txBody>
            <a:bodyPr lIns="90000" rIns="90000" tIns="81360" bIns="81360" anchor="ctr">
              <a:noAutofit/>
            </a:bodyPr>
            <a:p>
              <a:pPr>
                <a:lnSpc>
                  <a:spcPct val="100000"/>
                </a:lnSpc>
              </a:pPr>
              <a:endParaRPr b="0" lang="en-US" sz="1400" spc="-1" strike="noStrike">
                <a:solidFill>
                  <a:srgbClr val="000000"/>
                </a:solidFill>
                <a:latin typeface="Arial"/>
                <a:ea typeface="DejaVu Sans"/>
              </a:endParaRPr>
            </a:p>
          </p:txBody>
        </p:sp>
        <p:sp>
          <p:nvSpPr>
            <p:cNvPr id="1292" name="Google Shape;1597;p57"/>
            <p:cNvSpPr/>
            <p:nvPr/>
          </p:nvSpPr>
          <p:spPr>
            <a:xfrm>
              <a:off x="6530760" y="3878280"/>
              <a:ext cx="8640" cy="80280"/>
            </a:xfrm>
            <a:custGeom>
              <a:avLst/>
              <a:gdLst>
                <a:gd name="textAreaLeft" fmla="*/ 0 w 8640"/>
                <a:gd name="textAreaRight" fmla="*/ 9720 w 8640"/>
                <a:gd name="textAreaTop" fmla="*/ 0 h 80280"/>
                <a:gd name="textAreaBottom" fmla="*/ 81360 h 80280"/>
              </a:gdLst>
              <a:ahLst/>
              <a:rect l="textAreaLeft" t="textAreaTop" r="textAreaRight" b="textAreaBottom"/>
              <a:pathLst>
                <a:path w="457" h="3831">
                  <a:moveTo>
                    <a:pt x="1" y="1"/>
                  </a:moveTo>
                  <a:lnTo>
                    <a:pt x="1" y="3831"/>
                  </a:lnTo>
                  <a:lnTo>
                    <a:pt x="457" y="3831"/>
                  </a:lnTo>
                  <a:lnTo>
                    <a:pt x="457" y="1"/>
                  </a:lnTo>
                  <a:close/>
                </a:path>
              </a:pathLst>
            </a:custGeom>
            <a:solidFill>
              <a:srgbClr val="d7a350"/>
            </a:solidFill>
            <a:ln w="0">
              <a:noFill/>
            </a:ln>
          </p:spPr>
          <p:style>
            <a:lnRef idx="0"/>
            <a:fillRef idx="0"/>
            <a:effectRef idx="0"/>
            <a:fontRef idx="minor"/>
          </p:style>
          <p:txBody>
            <a:bodyPr lIns="90000" rIns="90000" tIns="81360" bIns="81360" anchor="ctr">
              <a:noAutofit/>
            </a:bodyPr>
            <a:p>
              <a:pPr>
                <a:lnSpc>
                  <a:spcPct val="100000"/>
                </a:lnSpc>
              </a:pPr>
              <a:endParaRPr b="0" lang="en-US" sz="1400" spc="-1" strike="noStrike">
                <a:solidFill>
                  <a:srgbClr val="000000"/>
                </a:solidFill>
                <a:latin typeface="Arial"/>
                <a:ea typeface="DejaVu Sans"/>
              </a:endParaRPr>
            </a:p>
          </p:txBody>
        </p:sp>
        <p:sp>
          <p:nvSpPr>
            <p:cNvPr id="1293" name="Google Shape;1598;p57"/>
            <p:cNvSpPr/>
            <p:nvPr/>
          </p:nvSpPr>
          <p:spPr>
            <a:xfrm>
              <a:off x="7008120" y="2980440"/>
              <a:ext cx="346680" cy="592920"/>
            </a:xfrm>
            <a:custGeom>
              <a:avLst/>
              <a:gdLst>
                <a:gd name="textAreaLeft" fmla="*/ 0 w 346680"/>
                <a:gd name="textAreaRight" fmla="*/ 347760 w 346680"/>
                <a:gd name="textAreaTop" fmla="*/ 0 h 592920"/>
                <a:gd name="textAreaBottom" fmla="*/ 594000 h 592920"/>
              </a:gdLst>
              <a:ahLst/>
              <a:rect l="textAreaLeft" t="textAreaTop" r="textAreaRight" b="textAreaBottom"/>
              <a:pathLst>
                <a:path w="16415" h="28026">
                  <a:moveTo>
                    <a:pt x="1" y="0"/>
                  </a:moveTo>
                  <a:lnTo>
                    <a:pt x="1" y="28025"/>
                  </a:lnTo>
                  <a:lnTo>
                    <a:pt x="2402" y="28025"/>
                  </a:lnTo>
                  <a:cubicBezTo>
                    <a:pt x="10153" y="28025"/>
                    <a:pt x="16415" y="21764"/>
                    <a:pt x="16415" y="14013"/>
                  </a:cubicBezTo>
                  <a:cubicBezTo>
                    <a:pt x="16415" y="6292"/>
                    <a:pt x="10153" y="0"/>
                    <a:pt x="2402" y="0"/>
                  </a:cubicBezTo>
                  <a:close/>
                </a:path>
              </a:pathLst>
            </a:custGeom>
            <a:solidFill>
              <a:srgbClr val="d7a350"/>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294" name="Google Shape;1599;p57"/>
            <p:cNvSpPr/>
            <p:nvPr/>
          </p:nvSpPr>
          <p:spPr>
            <a:xfrm>
              <a:off x="6721200" y="2980440"/>
              <a:ext cx="592920" cy="592920"/>
            </a:xfrm>
            <a:custGeom>
              <a:avLst/>
              <a:gdLst>
                <a:gd name="textAreaLeft" fmla="*/ 0 w 592920"/>
                <a:gd name="textAreaRight" fmla="*/ 594000 w 592920"/>
                <a:gd name="textAreaTop" fmla="*/ 0 h 592920"/>
                <a:gd name="textAreaBottom" fmla="*/ 594000 h 592920"/>
              </a:gdLst>
              <a:ahLst/>
              <a:rect l="textAreaLeft" t="textAreaTop" r="textAreaRight" b="textAreaBottom"/>
              <a:pathLst>
                <a:path w="28026" h="28026">
                  <a:moveTo>
                    <a:pt x="14013" y="0"/>
                  </a:moveTo>
                  <a:cubicBezTo>
                    <a:pt x="6262" y="0"/>
                    <a:pt x="1" y="6292"/>
                    <a:pt x="1" y="14013"/>
                  </a:cubicBezTo>
                  <a:cubicBezTo>
                    <a:pt x="1" y="21764"/>
                    <a:pt x="6262" y="28025"/>
                    <a:pt x="14013" y="28025"/>
                  </a:cubicBezTo>
                  <a:cubicBezTo>
                    <a:pt x="21734" y="28025"/>
                    <a:pt x="28026" y="21764"/>
                    <a:pt x="28026" y="14013"/>
                  </a:cubicBezTo>
                  <a:cubicBezTo>
                    <a:pt x="28026" y="6292"/>
                    <a:pt x="21734" y="0"/>
                    <a:pt x="14013" y="0"/>
                  </a:cubicBezTo>
                  <a:close/>
                </a:path>
              </a:pathLst>
            </a:custGeom>
            <a:solidFill>
              <a:schemeClr val="dk2"/>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295" name="Google Shape;1600;p57"/>
            <p:cNvSpPr/>
            <p:nvPr/>
          </p:nvSpPr>
          <p:spPr>
            <a:xfrm>
              <a:off x="6795360" y="3053160"/>
              <a:ext cx="403560" cy="283680"/>
            </a:xfrm>
            <a:custGeom>
              <a:avLst/>
              <a:gdLst>
                <a:gd name="textAreaLeft" fmla="*/ 0 w 403560"/>
                <a:gd name="textAreaRight" fmla="*/ 404640 w 403560"/>
                <a:gd name="textAreaTop" fmla="*/ 0 h 283680"/>
                <a:gd name="textAreaBottom" fmla="*/ 284760 h 283680"/>
              </a:gdLst>
              <a:ahLst/>
              <a:rect l="textAreaLeft" t="textAreaTop" r="textAreaRight" b="textAreaBottom"/>
              <a:pathLst>
                <a:path w="19089" h="13435">
                  <a:moveTo>
                    <a:pt x="10517" y="0"/>
                  </a:moveTo>
                  <a:cubicBezTo>
                    <a:pt x="4712" y="0"/>
                    <a:pt x="0" y="4742"/>
                    <a:pt x="0" y="10547"/>
                  </a:cubicBezTo>
                  <a:cubicBezTo>
                    <a:pt x="0" y="11550"/>
                    <a:pt x="122" y="12523"/>
                    <a:pt x="396" y="13435"/>
                  </a:cubicBezTo>
                  <a:lnTo>
                    <a:pt x="19089" y="4438"/>
                  </a:lnTo>
                  <a:cubicBezTo>
                    <a:pt x="17174" y="1763"/>
                    <a:pt x="14043" y="0"/>
                    <a:pt x="10517" y="0"/>
                  </a:cubicBezTo>
                  <a:close/>
                </a:path>
              </a:pathLst>
            </a:custGeom>
            <a:solidFill>
              <a:srgbClr val="ffff5d"/>
            </a:solidFill>
            <a:ln w="0">
              <a:noFill/>
            </a:ln>
          </p:spPr>
          <p:style>
            <a:lnRef idx="0"/>
            <a:fillRef idx="0"/>
            <a:effectRef idx="0"/>
            <a:fontRef idx="minor"/>
          </p:style>
          <p:txBody>
            <a:bodyPr lIns="90000" rIns="90000" tIns="285120" bIns="285120" anchor="ctr">
              <a:noAutofit/>
            </a:bodyPr>
            <a:p>
              <a:pPr>
                <a:lnSpc>
                  <a:spcPct val="100000"/>
                </a:lnSpc>
              </a:pPr>
              <a:endParaRPr b="0" lang="en-US" sz="1400" spc="-1" strike="noStrike">
                <a:solidFill>
                  <a:srgbClr val="000000"/>
                </a:solidFill>
                <a:latin typeface="Arial"/>
                <a:ea typeface="DejaVu Sans"/>
              </a:endParaRPr>
            </a:p>
          </p:txBody>
        </p:sp>
        <p:sp>
          <p:nvSpPr>
            <p:cNvPr id="1296" name="Google Shape;1601;p57"/>
            <p:cNvSpPr/>
            <p:nvPr/>
          </p:nvSpPr>
          <p:spPr>
            <a:xfrm>
              <a:off x="6795360" y="3053160"/>
              <a:ext cx="232200" cy="445320"/>
            </a:xfrm>
            <a:custGeom>
              <a:avLst/>
              <a:gdLst>
                <a:gd name="textAreaLeft" fmla="*/ 0 w 232200"/>
                <a:gd name="textAreaRight" fmla="*/ 233280 w 232200"/>
                <a:gd name="textAreaTop" fmla="*/ 0 h 445320"/>
                <a:gd name="textAreaBottom" fmla="*/ 446400 h 445320"/>
              </a:gdLst>
              <a:ahLst/>
              <a:rect l="textAreaLeft" t="textAreaTop" r="textAreaRight" b="textAreaBottom"/>
              <a:pathLst>
                <a:path w="11004" h="21065">
                  <a:moveTo>
                    <a:pt x="10517" y="0"/>
                  </a:moveTo>
                  <a:cubicBezTo>
                    <a:pt x="4712" y="0"/>
                    <a:pt x="0" y="4742"/>
                    <a:pt x="0" y="10547"/>
                  </a:cubicBezTo>
                  <a:cubicBezTo>
                    <a:pt x="0" y="16353"/>
                    <a:pt x="4712" y="21064"/>
                    <a:pt x="10517" y="21064"/>
                  </a:cubicBezTo>
                  <a:lnTo>
                    <a:pt x="11004" y="21064"/>
                  </a:lnTo>
                  <a:cubicBezTo>
                    <a:pt x="5441" y="20791"/>
                    <a:pt x="973" y="16171"/>
                    <a:pt x="973" y="10547"/>
                  </a:cubicBezTo>
                  <a:cubicBezTo>
                    <a:pt x="973" y="4894"/>
                    <a:pt x="5441" y="274"/>
                    <a:pt x="11004" y="31"/>
                  </a:cubicBezTo>
                  <a:cubicBezTo>
                    <a:pt x="10852" y="31"/>
                    <a:pt x="10669" y="0"/>
                    <a:pt x="10517" y="0"/>
                  </a:cubicBezTo>
                  <a:close/>
                </a:path>
              </a:pathLst>
            </a:custGeom>
            <a:solidFill>
              <a:srgbClr val="fa9906"/>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1297" name="Google Shape;1602;p57"/>
            <p:cNvSpPr/>
            <p:nvPr/>
          </p:nvSpPr>
          <p:spPr>
            <a:xfrm>
              <a:off x="6795360" y="3053160"/>
              <a:ext cx="444600" cy="445320"/>
            </a:xfrm>
            <a:custGeom>
              <a:avLst/>
              <a:gdLst>
                <a:gd name="textAreaLeft" fmla="*/ 0 w 444600"/>
                <a:gd name="textAreaRight" fmla="*/ 445680 w 444600"/>
                <a:gd name="textAreaTop" fmla="*/ 0 h 445320"/>
                <a:gd name="textAreaBottom" fmla="*/ 446400 h 445320"/>
              </a:gdLst>
              <a:ahLst/>
              <a:rect l="textAreaLeft" t="textAreaTop" r="textAreaRight" b="textAreaBottom"/>
              <a:pathLst>
                <a:path w="21035" h="21065">
                  <a:moveTo>
                    <a:pt x="10517" y="0"/>
                  </a:moveTo>
                  <a:cubicBezTo>
                    <a:pt x="4712" y="0"/>
                    <a:pt x="0" y="4742"/>
                    <a:pt x="0" y="10547"/>
                  </a:cubicBezTo>
                  <a:cubicBezTo>
                    <a:pt x="0" y="16353"/>
                    <a:pt x="4712" y="21064"/>
                    <a:pt x="10517" y="21064"/>
                  </a:cubicBezTo>
                  <a:cubicBezTo>
                    <a:pt x="16323" y="21064"/>
                    <a:pt x="21034" y="16353"/>
                    <a:pt x="21034" y="10547"/>
                  </a:cubicBezTo>
                  <a:cubicBezTo>
                    <a:pt x="21034" y="4742"/>
                    <a:pt x="16323" y="0"/>
                    <a:pt x="10517" y="0"/>
                  </a:cubicBezTo>
                  <a:close/>
                </a:path>
              </a:pathLst>
            </a:custGeom>
            <a:solidFill>
              <a:srgbClr val="e8b15a"/>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grpSp>
      <p:grpSp>
        <p:nvGrpSpPr>
          <p:cNvPr id="1298" name="Google Shape;1603;p57"/>
          <p:cNvGrpSpPr/>
          <p:nvPr/>
        </p:nvGrpSpPr>
        <p:grpSpPr>
          <a:xfrm>
            <a:off x="7147440" y="2401200"/>
            <a:ext cx="479520" cy="492840"/>
            <a:chOff x="7147440" y="2401200"/>
            <a:chExt cx="479520" cy="492840"/>
          </a:xfrm>
        </p:grpSpPr>
        <p:sp>
          <p:nvSpPr>
            <p:cNvPr id="1299" name="Google Shape;1604;p57"/>
            <p:cNvSpPr/>
            <p:nvPr/>
          </p:nvSpPr>
          <p:spPr>
            <a:xfrm rot="798600">
              <a:off x="7176960" y="2425320"/>
              <a:ext cx="245160" cy="284040"/>
            </a:xfrm>
            <a:custGeom>
              <a:avLst/>
              <a:gdLst>
                <a:gd name="textAreaLeft" fmla="*/ 0 w 245160"/>
                <a:gd name="textAreaRight" fmla="*/ 246240 w 245160"/>
                <a:gd name="textAreaTop" fmla="*/ 0 h 284040"/>
                <a:gd name="textAreaBottom" fmla="*/ 285120 h 284040"/>
              </a:gdLst>
              <a:ahLst/>
              <a:rect l="textAreaLeft" t="textAreaTop" r="textAreaRight" b="textAreaBottom"/>
              <a:pathLst>
                <a:path w="6128" h="7092">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w="0">
              <a:noFill/>
            </a:ln>
          </p:spPr>
          <p:style>
            <a:lnRef idx="0"/>
            <a:fillRef idx="0"/>
            <a:effectRef idx="0"/>
            <a:fontRef idx="minor"/>
          </p:style>
          <p:txBody>
            <a:bodyPr lIns="90000" rIns="90000" tIns="285120" bIns="285120" anchor="ctr">
              <a:noAutofit/>
            </a:bodyPr>
            <a:p>
              <a:pPr>
                <a:lnSpc>
                  <a:spcPct val="100000"/>
                </a:lnSpc>
              </a:pPr>
              <a:endParaRPr b="0" lang="en-US" sz="1400" spc="-1" strike="noStrike">
                <a:solidFill>
                  <a:srgbClr val="000000"/>
                </a:solidFill>
                <a:latin typeface="Arial"/>
                <a:ea typeface="DejaVu Sans"/>
              </a:endParaRPr>
            </a:p>
          </p:txBody>
        </p:sp>
        <p:sp>
          <p:nvSpPr>
            <p:cNvPr id="1300" name="Google Shape;1605;p57"/>
            <p:cNvSpPr/>
            <p:nvPr/>
          </p:nvSpPr>
          <p:spPr>
            <a:xfrm rot="798600">
              <a:off x="7453080" y="2698560"/>
              <a:ext cx="155160" cy="179640"/>
            </a:xfrm>
            <a:custGeom>
              <a:avLst/>
              <a:gdLst>
                <a:gd name="textAreaLeft" fmla="*/ 0 w 155160"/>
                <a:gd name="textAreaRight" fmla="*/ 156240 w 155160"/>
                <a:gd name="textAreaTop" fmla="*/ 0 h 179640"/>
                <a:gd name="textAreaBottom" fmla="*/ 180720 h 179640"/>
              </a:gdLst>
              <a:ahLst/>
              <a:rect l="textAreaLeft" t="textAreaTop" r="textAreaRight" b="textAreaBottom"/>
              <a:pathLst>
                <a:path w="3884" h="4495">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w="0">
              <a:noFill/>
            </a:ln>
          </p:spPr>
          <p:style>
            <a:lnRef idx="0"/>
            <a:fillRef idx="0"/>
            <a:effectRef idx="0"/>
            <a:fontRef idx="minor"/>
          </p:style>
          <p:txBody>
            <a:bodyPr lIns="90000" rIns="90000" tIns="180720" bIns="180720" anchor="ctr">
              <a:noAutofit/>
            </a:bodyPr>
            <a:p>
              <a:pPr>
                <a:lnSpc>
                  <a:spcPct val="100000"/>
                </a:lnSpc>
              </a:pPr>
              <a:endParaRPr b="0" lang="en-US" sz="1400" spc="-1" strike="noStrike">
                <a:solidFill>
                  <a:srgbClr val="000000"/>
                </a:solidFill>
                <a:latin typeface="Arial"/>
                <a:ea typeface="DejaVu Sans"/>
              </a:endParaRPr>
            </a:p>
          </p:txBody>
        </p:sp>
      </p:gr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Cryptocurrency Today by Slidesgo">
  <a:themeElements>
    <a:clrScheme name="Simple Light">
      <a:dk1>
        <a:srgbClr val="f1e8dc"/>
      </a:dk1>
      <a:lt1>
        <a:srgbClr val="ffffff"/>
      </a:lt1>
      <a:dk2>
        <a:srgbClr val="fbbf60"/>
      </a:dk2>
      <a:lt2>
        <a:srgbClr val="39b0d1"/>
      </a:lt2>
      <a:accent1>
        <a:srgbClr val="66b888"/>
      </a:accent1>
      <a:accent2>
        <a:srgbClr val="fe98b0"/>
      </a:accent2>
      <a:accent3>
        <a:srgbClr val="383838"/>
      </a:accent3>
      <a:accent4>
        <a:srgbClr val="d7a350"/>
      </a:accent4>
      <a:accent5>
        <a:srgbClr val="e8b15a"/>
      </a:accent5>
      <a:accent6>
        <a:srgbClr val="ffffff"/>
      </a:accent6>
      <a:hlink>
        <a:srgbClr val="383838"/>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Cryptocurrency Today by Slidesgo">
  <a:themeElements>
    <a:clrScheme name="Simple Light">
      <a:dk1>
        <a:srgbClr val="f1e8dc"/>
      </a:dk1>
      <a:lt1>
        <a:srgbClr val="ffffff"/>
      </a:lt1>
      <a:dk2>
        <a:srgbClr val="fbbf60"/>
      </a:dk2>
      <a:lt2>
        <a:srgbClr val="39b0d1"/>
      </a:lt2>
      <a:accent1>
        <a:srgbClr val="66b888"/>
      </a:accent1>
      <a:accent2>
        <a:srgbClr val="fe98b0"/>
      </a:accent2>
      <a:accent3>
        <a:srgbClr val="383838"/>
      </a:accent3>
      <a:accent4>
        <a:srgbClr val="d7a350"/>
      </a:accent4>
      <a:accent5>
        <a:srgbClr val="e8b15a"/>
      </a:accent5>
      <a:accent6>
        <a:srgbClr val="ffffff"/>
      </a:accent6>
      <a:hlink>
        <a:srgbClr val="383838"/>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Cryptocurrency Today by Slidesgo">
  <a:themeElements>
    <a:clrScheme name="Simple Light">
      <a:dk1>
        <a:srgbClr val="f1e8dc"/>
      </a:dk1>
      <a:lt1>
        <a:srgbClr val="ffffff"/>
      </a:lt1>
      <a:dk2>
        <a:srgbClr val="fbbf60"/>
      </a:dk2>
      <a:lt2>
        <a:srgbClr val="39b0d1"/>
      </a:lt2>
      <a:accent1>
        <a:srgbClr val="66b888"/>
      </a:accent1>
      <a:accent2>
        <a:srgbClr val="fe98b0"/>
      </a:accent2>
      <a:accent3>
        <a:srgbClr val="383838"/>
      </a:accent3>
      <a:accent4>
        <a:srgbClr val="d7a350"/>
      </a:accent4>
      <a:accent5>
        <a:srgbClr val="e8b15a"/>
      </a:accent5>
      <a:accent6>
        <a:srgbClr val="ffffff"/>
      </a:accent6>
      <a:hlink>
        <a:srgbClr val="383838"/>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Cryptocurrency Today by Slidesgo">
  <a:themeElements>
    <a:clrScheme name="Simple Light">
      <a:dk1>
        <a:srgbClr val="f1e8dc"/>
      </a:dk1>
      <a:lt1>
        <a:srgbClr val="ffffff"/>
      </a:lt1>
      <a:dk2>
        <a:srgbClr val="fbbf60"/>
      </a:dk2>
      <a:lt2>
        <a:srgbClr val="39b0d1"/>
      </a:lt2>
      <a:accent1>
        <a:srgbClr val="66b888"/>
      </a:accent1>
      <a:accent2>
        <a:srgbClr val="fe98b0"/>
      </a:accent2>
      <a:accent3>
        <a:srgbClr val="383838"/>
      </a:accent3>
      <a:accent4>
        <a:srgbClr val="d7a350"/>
      </a:accent4>
      <a:accent5>
        <a:srgbClr val="e8b15a"/>
      </a:accent5>
      <a:accent6>
        <a:srgbClr val="ffffff"/>
      </a:accent6>
      <a:hlink>
        <a:srgbClr val="383838"/>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Cryptocurrency Today by Slidesgo">
  <a:themeElements>
    <a:clrScheme name="Simple Light">
      <a:dk1>
        <a:srgbClr val="f1e8dc"/>
      </a:dk1>
      <a:lt1>
        <a:srgbClr val="ffffff"/>
      </a:lt1>
      <a:dk2>
        <a:srgbClr val="fbbf60"/>
      </a:dk2>
      <a:lt2>
        <a:srgbClr val="39b0d1"/>
      </a:lt2>
      <a:accent1>
        <a:srgbClr val="66b888"/>
      </a:accent1>
      <a:accent2>
        <a:srgbClr val="fe98b0"/>
      </a:accent2>
      <a:accent3>
        <a:srgbClr val="383838"/>
      </a:accent3>
      <a:accent4>
        <a:srgbClr val="d7a350"/>
      </a:accent4>
      <a:accent5>
        <a:srgbClr val="e8b15a"/>
      </a:accent5>
      <a:accent6>
        <a:srgbClr val="ffffff"/>
      </a:accent6>
      <a:hlink>
        <a:srgbClr val="383838"/>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Cryptocurrency Today by Slidesgo">
  <a:themeElements>
    <a:clrScheme name="Simple Light">
      <a:dk1>
        <a:srgbClr val="f1e8dc"/>
      </a:dk1>
      <a:lt1>
        <a:srgbClr val="ffffff"/>
      </a:lt1>
      <a:dk2>
        <a:srgbClr val="fbbf60"/>
      </a:dk2>
      <a:lt2>
        <a:srgbClr val="39b0d1"/>
      </a:lt2>
      <a:accent1>
        <a:srgbClr val="66b888"/>
      </a:accent1>
      <a:accent2>
        <a:srgbClr val="fe98b0"/>
      </a:accent2>
      <a:accent3>
        <a:srgbClr val="383838"/>
      </a:accent3>
      <a:accent4>
        <a:srgbClr val="d7a350"/>
      </a:accent4>
      <a:accent5>
        <a:srgbClr val="e8b15a"/>
      </a:accent5>
      <a:accent6>
        <a:srgbClr val="ffffff"/>
      </a:accent6>
      <a:hlink>
        <a:srgbClr val="383838"/>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name="Cryptocurrency Today by Slidesgo">
  <a:themeElements>
    <a:clrScheme name="Simple Light">
      <a:dk1>
        <a:srgbClr val="f1e8dc"/>
      </a:dk1>
      <a:lt1>
        <a:srgbClr val="ffffff"/>
      </a:lt1>
      <a:dk2>
        <a:srgbClr val="fbbf60"/>
      </a:dk2>
      <a:lt2>
        <a:srgbClr val="39b0d1"/>
      </a:lt2>
      <a:accent1>
        <a:srgbClr val="66b888"/>
      </a:accent1>
      <a:accent2>
        <a:srgbClr val="fe98b0"/>
      </a:accent2>
      <a:accent3>
        <a:srgbClr val="383838"/>
      </a:accent3>
      <a:accent4>
        <a:srgbClr val="d7a350"/>
      </a:accent4>
      <a:accent5>
        <a:srgbClr val="e8b15a"/>
      </a:accent5>
      <a:accent6>
        <a:srgbClr val="ffffff"/>
      </a:accent6>
      <a:hlink>
        <a:srgbClr val="383838"/>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name="Cryptocurrency Today by Slidesgo">
  <a:themeElements>
    <a:clrScheme name="Simple Light">
      <a:dk1>
        <a:srgbClr val="f1e8dc"/>
      </a:dk1>
      <a:lt1>
        <a:srgbClr val="ffffff"/>
      </a:lt1>
      <a:dk2>
        <a:srgbClr val="fbbf60"/>
      </a:dk2>
      <a:lt2>
        <a:srgbClr val="39b0d1"/>
      </a:lt2>
      <a:accent1>
        <a:srgbClr val="66b888"/>
      </a:accent1>
      <a:accent2>
        <a:srgbClr val="fe98b0"/>
      </a:accent2>
      <a:accent3>
        <a:srgbClr val="383838"/>
      </a:accent3>
      <a:accent4>
        <a:srgbClr val="d7a350"/>
      </a:accent4>
      <a:accent5>
        <a:srgbClr val="e8b15a"/>
      </a:accent5>
      <a:accent6>
        <a:srgbClr val="ffffff"/>
      </a:accent6>
      <a:hlink>
        <a:srgbClr val="383838"/>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Cryptocurrency Today by Slidesgo">
  <a:themeElements>
    <a:clrScheme name="Simple Light">
      <a:dk1>
        <a:srgbClr val="f1e8dc"/>
      </a:dk1>
      <a:lt1>
        <a:srgbClr val="ffffff"/>
      </a:lt1>
      <a:dk2>
        <a:srgbClr val="fbbf60"/>
      </a:dk2>
      <a:lt2>
        <a:srgbClr val="39b0d1"/>
      </a:lt2>
      <a:accent1>
        <a:srgbClr val="66b888"/>
      </a:accent1>
      <a:accent2>
        <a:srgbClr val="fe98b0"/>
      </a:accent2>
      <a:accent3>
        <a:srgbClr val="383838"/>
      </a:accent3>
      <a:accent4>
        <a:srgbClr val="d7a350"/>
      </a:accent4>
      <a:accent5>
        <a:srgbClr val="e8b15a"/>
      </a:accent5>
      <a:accent6>
        <a:srgbClr val="ffffff"/>
      </a:accent6>
      <a:hlink>
        <a:srgbClr val="383838"/>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Cryptocurrency Today by Slidesgo">
  <a:themeElements>
    <a:clrScheme name="Simple Light">
      <a:dk1>
        <a:srgbClr val="f1e8dc"/>
      </a:dk1>
      <a:lt1>
        <a:srgbClr val="ffffff"/>
      </a:lt1>
      <a:dk2>
        <a:srgbClr val="fbbf60"/>
      </a:dk2>
      <a:lt2>
        <a:srgbClr val="39b0d1"/>
      </a:lt2>
      <a:accent1>
        <a:srgbClr val="66b888"/>
      </a:accent1>
      <a:accent2>
        <a:srgbClr val="fe98b0"/>
      </a:accent2>
      <a:accent3>
        <a:srgbClr val="383838"/>
      </a:accent3>
      <a:accent4>
        <a:srgbClr val="d7a350"/>
      </a:accent4>
      <a:accent5>
        <a:srgbClr val="e8b15a"/>
      </a:accent5>
      <a:accent6>
        <a:srgbClr val="ffffff"/>
      </a:accent6>
      <a:hlink>
        <a:srgbClr val="383838"/>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Cryptocurrency Today by Slidesgo">
  <a:themeElements>
    <a:clrScheme name="Simple Light">
      <a:dk1>
        <a:srgbClr val="f1e8dc"/>
      </a:dk1>
      <a:lt1>
        <a:srgbClr val="ffffff"/>
      </a:lt1>
      <a:dk2>
        <a:srgbClr val="fbbf60"/>
      </a:dk2>
      <a:lt2>
        <a:srgbClr val="39b0d1"/>
      </a:lt2>
      <a:accent1>
        <a:srgbClr val="66b888"/>
      </a:accent1>
      <a:accent2>
        <a:srgbClr val="fe98b0"/>
      </a:accent2>
      <a:accent3>
        <a:srgbClr val="383838"/>
      </a:accent3>
      <a:accent4>
        <a:srgbClr val="d7a350"/>
      </a:accent4>
      <a:accent5>
        <a:srgbClr val="e8b15a"/>
      </a:accent5>
      <a:accent6>
        <a:srgbClr val="ffffff"/>
      </a:accent6>
      <a:hlink>
        <a:srgbClr val="383838"/>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Cryptocurrency Today by Slidesgo">
  <a:themeElements>
    <a:clrScheme name="Simple Light">
      <a:dk1>
        <a:srgbClr val="f1e8dc"/>
      </a:dk1>
      <a:lt1>
        <a:srgbClr val="ffffff"/>
      </a:lt1>
      <a:dk2>
        <a:srgbClr val="fbbf60"/>
      </a:dk2>
      <a:lt2>
        <a:srgbClr val="39b0d1"/>
      </a:lt2>
      <a:accent1>
        <a:srgbClr val="66b888"/>
      </a:accent1>
      <a:accent2>
        <a:srgbClr val="fe98b0"/>
      </a:accent2>
      <a:accent3>
        <a:srgbClr val="383838"/>
      </a:accent3>
      <a:accent4>
        <a:srgbClr val="d7a350"/>
      </a:accent4>
      <a:accent5>
        <a:srgbClr val="e8b15a"/>
      </a:accent5>
      <a:accent6>
        <a:srgbClr val="ffffff"/>
      </a:accent6>
      <a:hlink>
        <a:srgbClr val="383838"/>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Cryptocurrency Today by Slidesgo">
  <a:themeElements>
    <a:clrScheme name="Simple Light">
      <a:dk1>
        <a:srgbClr val="f1e8dc"/>
      </a:dk1>
      <a:lt1>
        <a:srgbClr val="ffffff"/>
      </a:lt1>
      <a:dk2>
        <a:srgbClr val="fbbf60"/>
      </a:dk2>
      <a:lt2>
        <a:srgbClr val="39b0d1"/>
      </a:lt2>
      <a:accent1>
        <a:srgbClr val="66b888"/>
      </a:accent1>
      <a:accent2>
        <a:srgbClr val="fe98b0"/>
      </a:accent2>
      <a:accent3>
        <a:srgbClr val="383838"/>
      </a:accent3>
      <a:accent4>
        <a:srgbClr val="d7a350"/>
      </a:accent4>
      <a:accent5>
        <a:srgbClr val="e8b15a"/>
      </a:accent5>
      <a:accent6>
        <a:srgbClr val="ffffff"/>
      </a:accent6>
      <a:hlink>
        <a:srgbClr val="383838"/>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Cryptocurrency Today by Slidesgo">
  <a:themeElements>
    <a:clrScheme name="Simple Light">
      <a:dk1>
        <a:srgbClr val="f1e8dc"/>
      </a:dk1>
      <a:lt1>
        <a:srgbClr val="ffffff"/>
      </a:lt1>
      <a:dk2>
        <a:srgbClr val="fbbf60"/>
      </a:dk2>
      <a:lt2>
        <a:srgbClr val="39b0d1"/>
      </a:lt2>
      <a:accent1>
        <a:srgbClr val="66b888"/>
      </a:accent1>
      <a:accent2>
        <a:srgbClr val="fe98b0"/>
      </a:accent2>
      <a:accent3>
        <a:srgbClr val="383838"/>
      </a:accent3>
      <a:accent4>
        <a:srgbClr val="d7a350"/>
      </a:accent4>
      <a:accent5>
        <a:srgbClr val="e8b15a"/>
      </a:accent5>
      <a:accent6>
        <a:srgbClr val="ffffff"/>
      </a:accent6>
      <a:hlink>
        <a:srgbClr val="383838"/>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Cryptocurrency Today by Slidesgo">
  <a:themeElements>
    <a:clrScheme name="Simple Light">
      <a:dk1>
        <a:srgbClr val="f1e8dc"/>
      </a:dk1>
      <a:lt1>
        <a:srgbClr val="ffffff"/>
      </a:lt1>
      <a:dk2>
        <a:srgbClr val="fbbf60"/>
      </a:dk2>
      <a:lt2>
        <a:srgbClr val="39b0d1"/>
      </a:lt2>
      <a:accent1>
        <a:srgbClr val="66b888"/>
      </a:accent1>
      <a:accent2>
        <a:srgbClr val="fe98b0"/>
      </a:accent2>
      <a:accent3>
        <a:srgbClr val="383838"/>
      </a:accent3>
      <a:accent4>
        <a:srgbClr val="d7a350"/>
      </a:accent4>
      <a:accent5>
        <a:srgbClr val="e8b15a"/>
      </a:accent5>
      <a:accent6>
        <a:srgbClr val="ffffff"/>
      </a:accent6>
      <a:hlink>
        <a:srgbClr val="383838"/>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Cryptocurrency Today by Slidesgo">
  <a:themeElements>
    <a:clrScheme name="Simple Light">
      <a:dk1>
        <a:srgbClr val="f1e8dc"/>
      </a:dk1>
      <a:lt1>
        <a:srgbClr val="ffffff"/>
      </a:lt1>
      <a:dk2>
        <a:srgbClr val="fbbf60"/>
      </a:dk2>
      <a:lt2>
        <a:srgbClr val="39b0d1"/>
      </a:lt2>
      <a:accent1>
        <a:srgbClr val="66b888"/>
      </a:accent1>
      <a:accent2>
        <a:srgbClr val="fe98b0"/>
      </a:accent2>
      <a:accent3>
        <a:srgbClr val="383838"/>
      </a:accent3>
      <a:accent4>
        <a:srgbClr val="d7a350"/>
      </a:accent4>
      <a:accent5>
        <a:srgbClr val="e8b15a"/>
      </a:accent5>
      <a:accent6>
        <a:srgbClr val="ffffff"/>
      </a:accent6>
      <a:hlink>
        <a:srgbClr val="383838"/>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711</TotalTime>
  <Application>sFree_Office_for_Docs_and_PDF/7.4.2.3$Windows_X86_64 LibreOffice_project/382eef1f22670f7f4118c8c2dd222ec7ad009daf</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2024-01-22T17:29:14Z</dcterms:modified>
  <cp:revision>7</cp:revision>
  <dc:subject/>
  <dc:title/>
</cp:coreProperties>
</file>

<file path=docProps/custom.xml><?xml version="1.0" encoding="utf-8"?>
<Properties xmlns="http://schemas.openxmlformats.org/officeDocument/2006/custom-properties" xmlns:vt="http://schemas.openxmlformats.org/officeDocument/2006/docPropsVTypes"/>
</file>