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6D810652-DE16-4BB9-8AA2-AEDF34BCD60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038B52FC-58CF-4C07-87D5-EE0ACB85B86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14185FCD-0B98-4B2F-AEDA-2B789301C68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6A124843-B090-4965-B77A-551026A0E586}"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82762232-AA08-49FA-97E2-08E674B253A1}"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7DCBEA64-A0C7-4EBA-BC47-FABC5DBE4EC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DB627FE2-2215-4A14-BC61-0A05B3F364A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EDA9018C-9F8A-43F6-B850-85E07611926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33A1926A-76BD-42F3-ACB7-9A41676B28E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713160" y="539640"/>
            <a:ext cx="7717320" cy="18936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9DE4B651-BEBB-416E-B2C2-9D872E23A80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80E28B8B-308A-4FCA-9252-E1E88CE78FF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E2000AB1-5C12-4F74-966B-7E4814176265}"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3C8F3BC2-1224-46AD-B2D5-E3F6D8D5E152}"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22571841-28AD-443B-90C6-7DF20560CCD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926AF585-1C2B-4991-9C48-0F3CC43BF29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470D38EB-8FCD-46C3-B322-C046A87506B4}"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898CF89D-5185-4FAE-8F45-AEBC2BF3262A}"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E92FBC2C-5F56-4855-BA98-F90CF722845F}"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713160" y="539640"/>
            <a:ext cx="7717320" cy="189360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17FCE19E-14DB-404D-BA32-9D619DBF9991}"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713160" y="539640"/>
            <a:ext cx="7717320" cy="189360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A74D8581-A386-4333-A4E0-CD7811E3FD8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13160" y="539640"/>
            <a:ext cx="7717320" cy="18936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65917A2D-2B63-4264-9558-5978ECEE3D9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4E1154A2-08DA-4E0C-AC5C-00E4148CBF4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831BE4C8-12BB-4781-B9E1-45D47407346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A7CF4F96-62EC-414A-AAF4-C029F29B847A}"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412520" y="1551960"/>
            <a:ext cx="4017960" cy="205236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indent="0">
              <a:lnSpc>
                <a:spcPct val="100000"/>
              </a:lnSpc>
              <a:buNone/>
              <a:tabLst>
                <a:tab algn="l" pos="0"/>
              </a:tabLst>
              <a:defRPr b="0" lang="en" sz="1400" spc="-1" strike="noStrike">
                <a:solidFill>
                  <a:srgbClr val="000000"/>
                </a:solidFill>
                <a:latin typeface="Arial"/>
                <a:ea typeface="Arial"/>
              </a:defRPr>
            </a:lvl1pPr>
          </a:lstStyle>
          <a:p>
            <a:pPr indent="0">
              <a:lnSpc>
                <a:spcPct val="100000"/>
              </a:lnSpc>
              <a:buNone/>
              <a:tabLst>
                <a:tab algn="l" pos="0"/>
              </a:tabLst>
            </a:pPr>
            <a:fld id="{1732746E-C3FB-42D1-9C72-FB9129BBA498}" type="slidenum">
              <a:rPr b="0" lang="en" sz="1400" spc="-1" strike="noStrike">
                <a:solidFill>
                  <a:srgbClr val="000000"/>
                </a:solidFill>
                <a:latin typeface="Arial"/>
                <a:ea typeface="Arial"/>
              </a:rPr>
              <a:t>7</a:t>
            </a:fld>
            <a:endParaRPr b="0" lang="en-US" sz="14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713160" y="539640"/>
            <a:ext cx="7717320" cy="40824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0" name="PlaceHolder 2"/>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indent="0">
              <a:lnSpc>
                <a:spcPct val="100000"/>
              </a:lnSpc>
              <a:buNone/>
              <a:tabLst>
                <a:tab algn="l" pos="0"/>
              </a:tabLst>
              <a:defRPr b="0" lang="en" sz="1400" spc="-1" strike="noStrike">
                <a:solidFill>
                  <a:srgbClr val="000000"/>
                </a:solidFill>
                <a:latin typeface="Arial"/>
                <a:ea typeface="Arial"/>
              </a:defRPr>
            </a:lvl1pPr>
          </a:lstStyle>
          <a:p>
            <a:pPr indent="0">
              <a:lnSpc>
                <a:spcPct val="100000"/>
              </a:lnSpc>
              <a:buNone/>
              <a:tabLst>
                <a:tab algn="l" pos="0"/>
              </a:tabLst>
            </a:pPr>
            <a:fld id="{B362264D-DC69-4C20-8197-CB0E9E7D5A98}" type="slidenum">
              <a:rPr b="0" lang="en" sz="1400" spc="-1" strike="noStrike">
                <a:solidFill>
                  <a:srgbClr val="000000"/>
                </a:solidFill>
                <a:latin typeface="Arial"/>
                <a:ea typeface="Arial"/>
              </a:rPr>
              <a:t>&lt;number&gt;</a:t>
            </a:fld>
            <a:endParaRPr b="0" lang="en-US" sz="1400" spc="-1" strike="noStrike">
              <a:solidFill>
                <a:srgbClr val="000000"/>
              </a:solidFill>
              <a:latin typeface="Times New Roman"/>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1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hyperlink" Target="https://docs.google.com/spreadsheets/d/1tIRsncY1-okcZ2tTk6HvRz0sFYoOB41FkfrJ6zYlb8M/copy#gid=509368585" TargetMode="External"/><Relationship Id="rId2" Type="http://schemas.openxmlformats.org/officeDocument/2006/relationships/image" Target="../media/image1.png"/><Relationship Id="rId3"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114800" y="1551960"/>
            <a:ext cx="5029200" cy="2052360"/>
          </a:xfrm>
          <a:prstGeom prst="rect">
            <a:avLst/>
          </a:prstGeom>
          <a:noFill/>
          <a:ln w="0">
            <a:noFill/>
          </a:ln>
        </p:spPr>
        <p:txBody>
          <a:bodyPr tIns="91440" bIns="91440" anchor="b">
            <a:noAutofit/>
          </a:bodyPr>
          <a:p>
            <a:pPr indent="0">
              <a:lnSpc>
                <a:spcPct val="100000"/>
              </a:lnSpc>
              <a:buNone/>
              <a:tabLst>
                <a:tab algn="l" pos="0"/>
              </a:tabLst>
            </a:pPr>
            <a:r>
              <a:rPr b="1" lang="en" sz="4400" spc="-1" strike="noStrike">
                <a:solidFill>
                  <a:schemeClr val="dk1"/>
                </a:solidFill>
                <a:latin typeface="Fira Sans Extra Condensed"/>
                <a:ea typeface="Fira Sans Extra Condensed"/>
              </a:rPr>
              <a:t>World Cup Analysis Project </a:t>
            </a:r>
            <a:endParaRPr b="0" lang="en-US" sz="4400" spc="-1" strike="noStrike">
              <a:solidFill>
                <a:srgbClr val="000000"/>
              </a:solidFill>
              <a:latin typeface="Arial"/>
            </a:endParaRPr>
          </a:p>
        </p:txBody>
      </p:sp>
      <p:sp>
        <p:nvSpPr>
          <p:cNvPr id="155" name="PlaceHolder 2"/>
          <p:cNvSpPr>
            <a:spLocks noGrp="1"/>
          </p:cNvSpPr>
          <p:nvPr>
            <p:ph type="subTitle"/>
          </p:nvPr>
        </p:nvSpPr>
        <p:spPr>
          <a:xfrm>
            <a:off x="4412520" y="3794040"/>
            <a:ext cx="4017960" cy="509400"/>
          </a:xfrm>
          <a:prstGeom prst="rect">
            <a:avLst/>
          </a:prstGeom>
          <a:noFill/>
          <a:ln w="0">
            <a:noFill/>
          </a:ln>
        </p:spPr>
        <p:txBody>
          <a:bodyPr tIns="91440" bIns="91440" anchor="t">
            <a:noAutofit/>
          </a:bodyPr>
          <a:p>
            <a:pPr indent="0">
              <a:lnSpc>
                <a:spcPct val="100000"/>
              </a:lnSpc>
              <a:buNone/>
              <a:tabLst>
                <a:tab algn="l" pos="0"/>
              </a:tabLst>
            </a:pPr>
            <a:r>
              <a:rPr b="0" lang="en" sz="1800" spc="-1" strike="noStrike">
                <a:solidFill>
                  <a:schemeClr val="dk1"/>
                </a:solidFill>
                <a:latin typeface="Roboto"/>
                <a:ea typeface="Roboto"/>
              </a:rPr>
              <a:t>Shorouk Ahmed </a:t>
            </a:r>
            <a:endParaRPr b="0" lang="en-US" sz="1800" spc="-1" strike="noStrike">
              <a:solidFill>
                <a:srgbClr val="000000"/>
              </a:solidFill>
              <a:latin typeface="Arial"/>
            </a:endParaRPr>
          </a:p>
        </p:txBody>
      </p:sp>
      <p:grpSp>
        <p:nvGrpSpPr>
          <p:cNvPr id="156" name="Google Shape;62;p17"/>
          <p:cNvGrpSpPr/>
          <p:nvPr/>
        </p:nvGrpSpPr>
        <p:grpSpPr>
          <a:xfrm>
            <a:off x="713160" y="432360"/>
            <a:ext cx="4535280" cy="4278600"/>
            <a:chOff x="713160" y="432360"/>
            <a:chExt cx="4535280" cy="4278600"/>
          </a:xfrm>
        </p:grpSpPr>
        <p:sp>
          <p:nvSpPr>
            <p:cNvPr id="157" name="Google Shape;63;p17"/>
            <p:cNvSpPr/>
            <p:nvPr/>
          </p:nvSpPr>
          <p:spPr>
            <a:xfrm>
              <a:off x="713160" y="4500360"/>
              <a:ext cx="2108160" cy="210240"/>
            </a:xfrm>
            <a:prstGeom prst="ellipse">
              <a:avLst/>
            </a:prstGeom>
            <a:solidFill>
              <a:schemeClr val="accent4"/>
            </a:solidFill>
            <a:ln w="0">
              <a:noFill/>
            </a:ln>
          </p:spPr>
          <p:style>
            <a:lnRef idx="0"/>
            <a:fillRef idx="0"/>
            <a:effectRef idx="0"/>
            <a:fontRef idx="minor"/>
          </p:style>
          <p:txBody>
            <a:bodyPr tIns="149040" bIns="149040" anchor="ctr">
              <a:noAutofit/>
            </a:bodyPr>
            <a:p>
              <a:endParaRPr b="0" lang="en-US" sz="1400" spc="-1" strike="noStrike">
                <a:solidFill>
                  <a:srgbClr val="000000"/>
                </a:solidFill>
                <a:latin typeface="Arial"/>
              </a:endParaRPr>
            </a:p>
          </p:txBody>
        </p:sp>
        <p:grpSp>
          <p:nvGrpSpPr>
            <p:cNvPr id="158" name="Google Shape;64;p17"/>
            <p:cNvGrpSpPr/>
            <p:nvPr/>
          </p:nvGrpSpPr>
          <p:grpSpPr>
            <a:xfrm>
              <a:off x="953640" y="432360"/>
              <a:ext cx="4294800" cy="4278600"/>
              <a:chOff x="953640" y="432360"/>
              <a:chExt cx="4294800" cy="4278600"/>
            </a:xfrm>
          </p:grpSpPr>
          <p:sp>
            <p:nvSpPr>
              <p:cNvPr id="159" name="Google Shape;65;p17"/>
              <p:cNvSpPr/>
              <p:nvPr/>
            </p:nvSpPr>
            <p:spPr>
              <a:xfrm>
                <a:off x="1129320" y="3609720"/>
                <a:ext cx="558720" cy="558720"/>
              </a:xfrm>
              <a:custGeom>
                <a:avLst/>
                <a:gdLst>
                  <a:gd name="textAreaLeft" fmla="*/ 0 w 558720"/>
                  <a:gd name="textAreaRight" fmla="*/ 559080 w 558720"/>
                  <a:gd name="textAreaTop" fmla="*/ 0 h 558720"/>
                  <a:gd name="textAreaBottom" fmla="*/ 559080 h 558720"/>
                </a:gdLst>
                <a:ahLst/>
                <a:rect l="textAreaLeft" t="textAreaTop" r="textAreaRight" b="textAreaBottom"/>
                <a:pathLst>
                  <a:path w="12154" h="12154">
                    <a:moveTo>
                      <a:pt x="6078" y="1"/>
                    </a:moveTo>
                    <a:cubicBezTo>
                      <a:pt x="5290" y="1"/>
                      <a:pt x="4519" y="154"/>
                      <a:pt x="3818" y="446"/>
                    </a:cubicBezTo>
                    <a:cubicBezTo>
                      <a:pt x="2997" y="771"/>
                      <a:pt x="2244" y="1284"/>
                      <a:pt x="1644" y="1934"/>
                    </a:cubicBezTo>
                    <a:cubicBezTo>
                      <a:pt x="635" y="3013"/>
                      <a:pt x="1" y="4468"/>
                      <a:pt x="1" y="6077"/>
                    </a:cubicBezTo>
                    <a:cubicBezTo>
                      <a:pt x="1" y="6179"/>
                      <a:pt x="19" y="6282"/>
                      <a:pt x="19" y="6403"/>
                    </a:cubicBezTo>
                    <a:cubicBezTo>
                      <a:pt x="69" y="7327"/>
                      <a:pt x="327" y="8199"/>
                      <a:pt x="737" y="8970"/>
                    </a:cubicBezTo>
                    <a:cubicBezTo>
                      <a:pt x="1507" y="10390"/>
                      <a:pt x="2842" y="11485"/>
                      <a:pt x="4435" y="11930"/>
                    </a:cubicBezTo>
                    <a:cubicBezTo>
                      <a:pt x="4965" y="12067"/>
                      <a:pt x="5512" y="12154"/>
                      <a:pt x="6078" y="12154"/>
                    </a:cubicBezTo>
                    <a:cubicBezTo>
                      <a:pt x="6489" y="12154"/>
                      <a:pt x="6882" y="12119"/>
                      <a:pt x="7258" y="12033"/>
                    </a:cubicBezTo>
                    <a:cubicBezTo>
                      <a:pt x="8885" y="11725"/>
                      <a:pt x="10288" y="10750"/>
                      <a:pt x="11161" y="9415"/>
                    </a:cubicBezTo>
                    <a:cubicBezTo>
                      <a:pt x="11692" y="8628"/>
                      <a:pt x="12016" y="7703"/>
                      <a:pt x="12119" y="6727"/>
                    </a:cubicBezTo>
                    <a:lnTo>
                      <a:pt x="12119" y="6711"/>
                    </a:lnTo>
                    <a:cubicBezTo>
                      <a:pt x="12153" y="6505"/>
                      <a:pt x="12153" y="6300"/>
                      <a:pt x="12153" y="6077"/>
                    </a:cubicBezTo>
                    <a:cubicBezTo>
                      <a:pt x="12153" y="4605"/>
                      <a:pt x="11640" y="3253"/>
                      <a:pt x="10750" y="2208"/>
                    </a:cubicBezTo>
                    <a:cubicBezTo>
                      <a:pt x="10168" y="1507"/>
                      <a:pt x="9433" y="925"/>
                      <a:pt x="8593" y="549"/>
                    </a:cubicBezTo>
                    <a:cubicBezTo>
                      <a:pt x="7840" y="206"/>
                      <a:pt x="6984" y="1"/>
                      <a:pt x="6078" y="1"/>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60" name="Google Shape;66;p17"/>
              <p:cNvSpPr/>
              <p:nvPr/>
            </p:nvSpPr>
            <p:spPr>
              <a:xfrm>
                <a:off x="1129320" y="3609720"/>
                <a:ext cx="558720" cy="553320"/>
              </a:xfrm>
              <a:custGeom>
                <a:avLst/>
                <a:gdLst>
                  <a:gd name="textAreaLeft" fmla="*/ 0 w 558720"/>
                  <a:gd name="textAreaRight" fmla="*/ 559080 w 558720"/>
                  <a:gd name="textAreaTop" fmla="*/ 0 h 553320"/>
                  <a:gd name="textAreaBottom" fmla="*/ 553680 h 553320"/>
                </a:gdLst>
                <a:ahLst/>
                <a:rect l="textAreaLeft" t="textAreaTop" r="textAreaRight" b="textAreaBottom"/>
                <a:pathLst>
                  <a:path w="12154" h="12034">
                    <a:moveTo>
                      <a:pt x="6078" y="1"/>
                    </a:moveTo>
                    <a:cubicBezTo>
                      <a:pt x="5290" y="1"/>
                      <a:pt x="4519" y="154"/>
                      <a:pt x="3818" y="446"/>
                    </a:cubicBezTo>
                    <a:lnTo>
                      <a:pt x="3784" y="583"/>
                    </a:lnTo>
                    <a:lnTo>
                      <a:pt x="6094" y="2260"/>
                    </a:lnTo>
                    <a:lnTo>
                      <a:pt x="6026" y="3390"/>
                    </a:lnTo>
                    <a:lnTo>
                      <a:pt x="3732" y="5050"/>
                    </a:lnTo>
                    <a:lnTo>
                      <a:pt x="2534" y="4639"/>
                    </a:lnTo>
                    <a:lnTo>
                      <a:pt x="1644" y="1934"/>
                    </a:lnTo>
                    <a:cubicBezTo>
                      <a:pt x="635" y="3013"/>
                      <a:pt x="1" y="4468"/>
                      <a:pt x="1" y="6077"/>
                    </a:cubicBezTo>
                    <a:cubicBezTo>
                      <a:pt x="1" y="6179"/>
                      <a:pt x="19" y="6282"/>
                      <a:pt x="19" y="6403"/>
                    </a:cubicBezTo>
                    <a:lnTo>
                      <a:pt x="156" y="6487"/>
                    </a:lnTo>
                    <a:lnTo>
                      <a:pt x="2500" y="4794"/>
                    </a:lnTo>
                    <a:lnTo>
                      <a:pt x="3698" y="5204"/>
                    </a:lnTo>
                    <a:lnTo>
                      <a:pt x="4537" y="7772"/>
                    </a:lnTo>
                    <a:lnTo>
                      <a:pt x="3732" y="8936"/>
                    </a:lnTo>
                    <a:lnTo>
                      <a:pt x="737" y="8936"/>
                    </a:lnTo>
                    <a:lnTo>
                      <a:pt x="737" y="8970"/>
                    </a:lnTo>
                    <a:cubicBezTo>
                      <a:pt x="1507" y="10390"/>
                      <a:pt x="2842" y="11485"/>
                      <a:pt x="4435" y="11930"/>
                    </a:cubicBezTo>
                    <a:lnTo>
                      <a:pt x="4656" y="11777"/>
                    </a:lnTo>
                    <a:lnTo>
                      <a:pt x="3784" y="9107"/>
                    </a:lnTo>
                    <a:lnTo>
                      <a:pt x="4588" y="7943"/>
                    </a:lnTo>
                    <a:lnTo>
                      <a:pt x="7481" y="7943"/>
                    </a:lnTo>
                    <a:lnTo>
                      <a:pt x="7498" y="7977"/>
                    </a:lnTo>
                    <a:lnTo>
                      <a:pt x="8011" y="9158"/>
                    </a:lnTo>
                    <a:lnTo>
                      <a:pt x="8045" y="9226"/>
                    </a:lnTo>
                    <a:lnTo>
                      <a:pt x="7155" y="11965"/>
                    </a:lnTo>
                    <a:lnTo>
                      <a:pt x="7258" y="12033"/>
                    </a:lnTo>
                    <a:cubicBezTo>
                      <a:pt x="8885" y="11725"/>
                      <a:pt x="10288" y="10750"/>
                      <a:pt x="11161" y="9415"/>
                    </a:cubicBezTo>
                    <a:lnTo>
                      <a:pt x="11058" y="9123"/>
                    </a:lnTo>
                    <a:lnTo>
                      <a:pt x="8166" y="9123"/>
                    </a:lnTo>
                    <a:lnTo>
                      <a:pt x="8148" y="9089"/>
                    </a:lnTo>
                    <a:lnTo>
                      <a:pt x="7635" y="7909"/>
                    </a:lnTo>
                    <a:lnTo>
                      <a:pt x="7600" y="7840"/>
                    </a:lnTo>
                    <a:lnTo>
                      <a:pt x="8474" y="5170"/>
                    </a:lnTo>
                    <a:lnTo>
                      <a:pt x="9723" y="5136"/>
                    </a:lnTo>
                    <a:lnTo>
                      <a:pt x="12016" y="6795"/>
                    </a:lnTo>
                    <a:lnTo>
                      <a:pt x="12119" y="6727"/>
                    </a:lnTo>
                    <a:lnTo>
                      <a:pt x="12119" y="6711"/>
                    </a:lnTo>
                    <a:cubicBezTo>
                      <a:pt x="12153" y="6505"/>
                      <a:pt x="12153" y="6300"/>
                      <a:pt x="12153" y="6077"/>
                    </a:cubicBezTo>
                    <a:cubicBezTo>
                      <a:pt x="12153" y="4605"/>
                      <a:pt x="11640" y="3253"/>
                      <a:pt x="10750" y="2208"/>
                    </a:cubicBezTo>
                    <a:lnTo>
                      <a:pt x="10528" y="2208"/>
                    </a:lnTo>
                    <a:lnTo>
                      <a:pt x="9620" y="4981"/>
                    </a:lnTo>
                    <a:lnTo>
                      <a:pt x="8371" y="5015"/>
                    </a:lnTo>
                    <a:lnTo>
                      <a:pt x="6180" y="3424"/>
                    </a:lnTo>
                    <a:lnTo>
                      <a:pt x="6249" y="2295"/>
                    </a:lnTo>
                    <a:lnTo>
                      <a:pt x="8611" y="583"/>
                    </a:lnTo>
                    <a:lnTo>
                      <a:pt x="8593" y="549"/>
                    </a:lnTo>
                    <a:cubicBezTo>
                      <a:pt x="7840" y="206"/>
                      <a:pt x="6984" y="1"/>
                      <a:pt x="6078"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161" name="Google Shape;67;p17"/>
              <p:cNvSpPr/>
              <p:nvPr/>
            </p:nvSpPr>
            <p:spPr>
              <a:xfrm>
                <a:off x="1709640" y="2502720"/>
                <a:ext cx="689400" cy="615240"/>
              </a:xfrm>
              <a:custGeom>
                <a:avLst/>
                <a:gdLst>
                  <a:gd name="textAreaLeft" fmla="*/ 0 w 689400"/>
                  <a:gd name="textAreaRight" fmla="*/ 689760 w 689400"/>
                  <a:gd name="textAreaTop" fmla="*/ 0 h 615240"/>
                  <a:gd name="textAreaBottom" fmla="*/ 615600 h 615240"/>
                </a:gdLst>
                <a:ahLst/>
                <a:rect l="textAreaLeft" t="textAreaTop" r="textAreaRight" b="textAreaBottom"/>
                <a:pathLst>
                  <a:path w="14995" h="13385">
                    <a:moveTo>
                      <a:pt x="5631" y="0"/>
                    </a:moveTo>
                    <a:cubicBezTo>
                      <a:pt x="5631" y="0"/>
                      <a:pt x="0" y="8011"/>
                      <a:pt x="4074" y="12033"/>
                    </a:cubicBezTo>
                    <a:cubicBezTo>
                      <a:pt x="5059" y="13013"/>
                      <a:pt x="6206" y="13385"/>
                      <a:pt x="7379" y="13385"/>
                    </a:cubicBezTo>
                    <a:cubicBezTo>
                      <a:pt x="11036" y="13385"/>
                      <a:pt x="14942" y="9773"/>
                      <a:pt x="14942" y="9773"/>
                    </a:cubicBezTo>
                    <a:lnTo>
                      <a:pt x="14994" y="6676"/>
                    </a:lnTo>
                    <a:lnTo>
                      <a:pt x="11519" y="1849"/>
                    </a:lnTo>
                    <a:lnTo>
                      <a:pt x="5631"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62" name="Google Shape;68;p17"/>
              <p:cNvSpPr/>
              <p:nvPr/>
            </p:nvSpPr>
            <p:spPr>
              <a:xfrm>
                <a:off x="1686600" y="2892240"/>
                <a:ext cx="1361160" cy="1441800"/>
              </a:xfrm>
              <a:custGeom>
                <a:avLst/>
                <a:gdLst>
                  <a:gd name="textAreaLeft" fmla="*/ 0 w 1361160"/>
                  <a:gd name="textAreaRight" fmla="*/ 1361520 w 1361160"/>
                  <a:gd name="textAreaTop" fmla="*/ 0 h 1441800"/>
                  <a:gd name="textAreaBottom" fmla="*/ 1442160 h 1441800"/>
                </a:gdLst>
                <a:ahLst/>
                <a:rect l="textAreaLeft" t="textAreaTop" r="textAreaRight" b="textAreaBottom"/>
                <a:pathLst>
                  <a:path w="29596" h="31349">
                    <a:moveTo>
                      <a:pt x="17835" y="0"/>
                    </a:moveTo>
                    <a:lnTo>
                      <a:pt x="11109" y="11434"/>
                    </a:lnTo>
                    <a:cubicBezTo>
                      <a:pt x="10270" y="11811"/>
                      <a:pt x="9569" y="12273"/>
                      <a:pt x="8969" y="12803"/>
                    </a:cubicBezTo>
                    <a:cubicBezTo>
                      <a:pt x="5735" y="15628"/>
                      <a:pt x="5546" y="20250"/>
                      <a:pt x="4331" y="22560"/>
                    </a:cubicBezTo>
                    <a:cubicBezTo>
                      <a:pt x="2944" y="25161"/>
                      <a:pt x="0" y="29116"/>
                      <a:pt x="0" y="29116"/>
                    </a:cubicBezTo>
                    <a:cubicBezTo>
                      <a:pt x="678" y="31033"/>
                      <a:pt x="1833" y="31349"/>
                      <a:pt x="2520" y="31349"/>
                    </a:cubicBezTo>
                    <a:cubicBezTo>
                      <a:pt x="2857" y="31349"/>
                      <a:pt x="3081" y="31273"/>
                      <a:pt x="3081" y="31273"/>
                    </a:cubicBezTo>
                    <a:cubicBezTo>
                      <a:pt x="7394" y="29013"/>
                      <a:pt x="14172" y="22799"/>
                      <a:pt x="19787" y="17219"/>
                    </a:cubicBezTo>
                    <a:cubicBezTo>
                      <a:pt x="25230" y="11811"/>
                      <a:pt x="29595" y="7018"/>
                      <a:pt x="29595" y="7018"/>
                    </a:cubicBezTo>
                    <a:lnTo>
                      <a:pt x="27028" y="1764"/>
                    </a:lnTo>
                    <a:lnTo>
                      <a:pt x="17835"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63" name="Google Shape;69;p17"/>
              <p:cNvSpPr/>
              <p:nvPr/>
            </p:nvSpPr>
            <p:spPr>
              <a:xfrm>
                <a:off x="1556640" y="4215960"/>
                <a:ext cx="376920" cy="440640"/>
              </a:xfrm>
              <a:custGeom>
                <a:avLst/>
                <a:gdLst>
                  <a:gd name="textAreaLeft" fmla="*/ 0 w 376920"/>
                  <a:gd name="textAreaRight" fmla="*/ 377280 w 376920"/>
                  <a:gd name="textAreaTop" fmla="*/ 0 h 440640"/>
                  <a:gd name="textAreaBottom" fmla="*/ 441000 h 440640"/>
                </a:gdLst>
                <a:ahLst/>
                <a:rect l="textAreaLeft" t="textAreaTop" r="textAreaRight" b="textAreaBottom"/>
                <a:pathLst>
                  <a:path w="8199" h="9586">
                    <a:moveTo>
                      <a:pt x="3064" y="1"/>
                    </a:moveTo>
                    <a:lnTo>
                      <a:pt x="1781" y="1455"/>
                    </a:lnTo>
                    <a:lnTo>
                      <a:pt x="1" y="3440"/>
                    </a:lnTo>
                    <a:lnTo>
                      <a:pt x="7788" y="9586"/>
                    </a:lnTo>
                    <a:cubicBezTo>
                      <a:pt x="8080" y="8918"/>
                      <a:pt x="8199" y="8216"/>
                      <a:pt x="8164" y="7514"/>
                    </a:cubicBezTo>
                    <a:cubicBezTo>
                      <a:pt x="8148" y="7258"/>
                      <a:pt x="8130" y="7018"/>
                      <a:pt x="8080" y="6795"/>
                    </a:cubicBezTo>
                    <a:cubicBezTo>
                      <a:pt x="8011" y="6487"/>
                      <a:pt x="7908" y="6197"/>
                      <a:pt x="7788" y="5905"/>
                    </a:cubicBezTo>
                    <a:cubicBezTo>
                      <a:pt x="7703" y="5717"/>
                      <a:pt x="7600" y="5528"/>
                      <a:pt x="7480" y="5341"/>
                    </a:cubicBezTo>
                    <a:cubicBezTo>
                      <a:pt x="7361" y="5135"/>
                      <a:pt x="7206" y="4930"/>
                      <a:pt x="7053" y="4741"/>
                    </a:cubicBezTo>
                    <a:cubicBezTo>
                      <a:pt x="7001" y="4673"/>
                      <a:pt x="6932" y="4604"/>
                      <a:pt x="6881" y="4536"/>
                    </a:cubicBezTo>
                    <a:cubicBezTo>
                      <a:pt x="6556" y="4177"/>
                      <a:pt x="6316" y="3766"/>
                      <a:pt x="6163" y="3321"/>
                    </a:cubicBezTo>
                    <a:cubicBezTo>
                      <a:pt x="6076" y="3116"/>
                      <a:pt x="6042" y="2876"/>
                      <a:pt x="6008" y="2653"/>
                    </a:cubicBezTo>
                    <a:lnTo>
                      <a:pt x="5974" y="2276"/>
                    </a:lnTo>
                    <a:lnTo>
                      <a:pt x="3064" y="1"/>
                    </a:ln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64" name="Google Shape;70;p17"/>
              <p:cNvSpPr/>
              <p:nvPr/>
            </p:nvSpPr>
            <p:spPr>
              <a:xfrm>
                <a:off x="1556640" y="4282920"/>
                <a:ext cx="151560" cy="182520"/>
              </a:xfrm>
              <a:custGeom>
                <a:avLst/>
                <a:gdLst>
                  <a:gd name="textAreaLeft" fmla="*/ 0 w 151560"/>
                  <a:gd name="textAreaRight" fmla="*/ 151920 w 151560"/>
                  <a:gd name="textAreaTop" fmla="*/ 0 h 182520"/>
                  <a:gd name="textAreaBottom" fmla="*/ 182880 h 182520"/>
                </a:gdLst>
                <a:ahLst/>
                <a:rect l="textAreaLeft" t="textAreaTop" r="textAreaRight" b="textAreaBottom"/>
                <a:pathLst>
                  <a:path w="3304" h="3972">
                    <a:moveTo>
                      <a:pt x="1781" y="1"/>
                    </a:moveTo>
                    <a:lnTo>
                      <a:pt x="1" y="1986"/>
                    </a:lnTo>
                    <a:lnTo>
                      <a:pt x="2516" y="3972"/>
                    </a:lnTo>
                    <a:cubicBezTo>
                      <a:pt x="3303" y="2671"/>
                      <a:pt x="3013" y="977"/>
                      <a:pt x="1797" y="19"/>
                    </a:cubicBezTo>
                    <a:lnTo>
                      <a:pt x="1781" y="1"/>
                    </a:ln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165" name="Google Shape;71;p17"/>
              <p:cNvSpPr/>
              <p:nvPr/>
            </p:nvSpPr>
            <p:spPr>
              <a:xfrm>
                <a:off x="1780200" y="4368600"/>
                <a:ext cx="100440" cy="72360"/>
              </a:xfrm>
              <a:custGeom>
                <a:avLst/>
                <a:gdLst>
                  <a:gd name="textAreaLeft" fmla="*/ 0 w 100440"/>
                  <a:gd name="textAreaRight" fmla="*/ 100800 w 100440"/>
                  <a:gd name="textAreaTop" fmla="*/ 0 h 72360"/>
                  <a:gd name="textAreaBottom" fmla="*/ 72720 h 72360"/>
                </a:gdLst>
                <a:ahLst/>
                <a:rect l="textAreaLeft" t="textAreaTop" r="textAreaRight" b="textAreaBottom"/>
                <a:pathLst>
                  <a:path w="2192" h="1578">
                    <a:moveTo>
                      <a:pt x="1302" y="0"/>
                    </a:moveTo>
                    <a:lnTo>
                      <a:pt x="720" y="69"/>
                    </a:lnTo>
                    <a:cubicBezTo>
                      <a:pt x="291" y="119"/>
                      <a:pt x="1" y="496"/>
                      <a:pt x="51" y="907"/>
                    </a:cubicBezTo>
                    <a:cubicBezTo>
                      <a:pt x="69" y="1112"/>
                      <a:pt x="172" y="1301"/>
                      <a:pt x="325" y="1420"/>
                    </a:cubicBezTo>
                    <a:cubicBezTo>
                      <a:pt x="461" y="1526"/>
                      <a:pt x="636" y="1578"/>
                      <a:pt x="816" y="1578"/>
                    </a:cubicBezTo>
                    <a:cubicBezTo>
                      <a:pt x="841" y="1578"/>
                      <a:pt x="866" y="1577"/>
                      <a:pt x="891" y="1575"/>
                    </a:cubicBezTo>
                    <a:lnTo>
                      <a:pt x="2192" y="1420"/>
                    </a:lnTo>
                    <a:cubicBezTo>
                      <a:pt x="2140" y="1352"/>
                      <a:pt x="2071" y="1283"/>
                      <a:pt x="2020" y="1215"/>
                    </a:cubicBezTo>
                    <a:cubicBezTo>
                      <a:pt x="1695" y="856"/>
                      <a:pt x="1455" y="445"/>
                      <a:pt x="1302" y="0"/>
                    </a:cubicBezTo>
                    <a:close/>
                  </a:path>
                </a:pathLst>
              </a:custGeom>
              <a:solidFill>
                <a:srgbClr val="000000"/>
              </a:solidFill>
              <a:ln w="0">
                <a:noFill/>
              </a:ln>
            </p:spPr>
            <p:style>
              <a:lnRef idx="0"/>
              <a:fillRef idx="0"/>
              <a:effectRef idx="0"/>
              <a:fontRef idx="minor"/>
            </p:style>
            <p:txBody>
              <a:bodyPr tIns="72720" bIns="72720" anchor="ctr">
                <a:noAutofit/>
              </a:bodyPr>
              <a:p>
                <a:endParaRPr b="0" lang="en-US" sz="1400" spc="-1" strike="noStrike">
                  <a:solidFill>
                    <a:srgbClr val="ffffff"/>
                  </a:solidFill>
                  <a:latin typeface="Arial"/>
                </a:endParaRPr>
              </a:p>
            </p:txBody>
          </p:sp>
          <p:sp>
            <p:nvSpPr>
              <p:cNvPr id="166" name="Google Shape;72;p17"/>
              <p:cNvSpPr/>
              <p:nvPr/>
            </p:nvSpPr>
            <p:spPr>
              <a:xfrm>
                <a:off x="1792080" y="4461480"/>
                <a:ext cx="136080" cy="77760"/>
              </a:xfrm>
              <a:custGeom>
                <a:avLst/>
                <a:gdLst>
                  <a:gd name="textAreaLeft" fmla="*/ 0 w 136080"/>
                  <a:gd name="textAreaRight" fmla="*/ 136440 w 136080"/>
                  <a:gd name="textAreaTop" fmla="*/ 0 h 77760"/>
                  <a:gd name="textAreaBottom" fmla="*/ 78120 h 77760"/>
                </a:gdLst>
                <a:ahLst/>
                <a:rect l="textAreaLeft" t="textAreaTop" r="textAreaRight" b="textAreaBottom"/>
                <a:pathLst>
                  <a:path w="2963" h="1699">
                    <a:moveTo>
                      <a:pt x="2363" y="1"/>
                    </a:moveTo>
                    <a:lnTo>
                      <a:pt x="703" y="188"/>
                    </a:lnTo>
                    <a:cubicBezTo>
                      <a:pt x="292" y="241"/>
                      <a:pt x="1" y="617"/>
                      <a:pt x="35" y="1028"/>
                    </a:cubicBezTo>
                    <a:cubicBezTo>
                      <a:pt x="69" y="1233"/>
                      <a:pt x="172" y="1421"/>
                      <a:pt x="327" y="1541"/>
                    </a:cubicBezTo>
                    <a:cubicBezTo>
                      <a:pt x="460" y="1645"/>
                      <a:pt x="621" y="1698"/>
                      <a:pt x="796" y="1698"/>
                    </a:cubicBezTo>
                    <a:cubicBezTo>
                      <a:pt x="822" y="1698"/>
                      <a:pt x="848" y="1697"/>
                      <a:pt x="874" y="1695"/>
                    </a:cubicBezTo>
                    <a:lnTo>
                      <a:pt x="2963" y="1455"/>
                    </a:lnTo>
                    <a:cubicBezTo>
                      <a:pt x="2894" y="1147"/>
                      <a:pt x="2791" y="857"/>
                      <a:pt x="2671" y="565"/>
                    </a:cubicBezTo>
                    <a:cubicBezTo>
                      <a:pt x="2586" y="377"/>
                      <a:pt x="2483" y="188"/>
                      <a:pt x="2363" y="1"/>
                    </a:cubicBezTo>
                    <a:close/>
                  </a:path>
                </a:pathLst>
              </a:custGeom>
              <a:solidFill>
                <a:srgbClr val="000000"/>
              </a:solidFill>
              <a:ln w="0">
                <a:noFill/>
              </a:ln>
            </p:spPr>
            <p:style>
              <a:lnRef idx="0"/>
              <a:fillRef idx="0"/>
              <a:effectRef idx="0"/>
              <a:fontRef idx="minor"/>
            </p:style>
            <p:txBody>
              <a:bodyPr tIns="78480" bIns="78480" anchor="ctr">
                <a:noAutofit/>
              </a:bodyPr>
              <a:p>
                <a:endParaRPr b="0" lang="en-US" sz="1400" spc="-1" strike="noStrike">
                  <a:solidFill>
                    <a:srgbClr val="ffffff"/>
                  </a:solidFill>
                  <a:latin typeface="Arial"/>
                </a:endParaRPr>
              </a:p>
            </p:txBody>
          </p:sp>
          <p:sp>
            <p:nvSpPr>
              <p:cNvPr id="167" name="Google Shape;73;p17"/>
              <p:cNvSpPr/>
              <p:nvPr/>
            </p:nvSpPr>
            <p:spPr>
              <a:xfrm>
                <a:off x="1527480" y="4374360"/>
                <a:ext cx="387000" cy="320040"/>
              </a:xfrm>
              <a:custGeom>
                <a:avLst/>
                <a:gdLst>
                  <a:gd name="textAreaLeft" fmla="*/ 0 w 387000"/>
                  <a:gd name="textAreaRight" fmla="*/ 387360 w 387000"/>
                  <a:gd name="textAreaTop" fmla="*/ 0 h 320040"/>
                  <a:gd name="textAreaBottom" fmla="*/ 320400 h 320040"/>
                </a:gdLst>
                <a:ahLst/>
                <a:rect l="textAreaLeft" t="textAreaTop" r="textAreaRight" b="textAreaBottom"/>
                <a:pathLst>
                  <a:path w="8422" h="6968">
                    <a:moveTo>
                      <a:pt x="635" y="0"/>
                    </a:moveTo>
                    <a:lnTo>
                      <a:pt x="1" y="822"/>
                    </a:lnTo>
                    <a:lnTo>
                      <a:pt x="7771" y="6967"/>
                    </a:lnTo>
                    <a:lnTo>
                      <a:pt x="8422" y="6146"/>
                    </a:lnTo>
                    <a:lnTo>
                      <a:pt x="635" y="0"/>
                    </a:ln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168" name="Google Shape;74;p17"/>
              <p:cNvSpPr/>
              <p:nvPr/>
            </p:nvSpPr>
            <p:spPr>
              <a:xfrm>
                <a:off x="1815840" y="4645800"/>
                <a:ext cx="69120" cy="65160"/>
              </a:xfrm>
              <a:custGeom>
                <a:avLst/>
                <a:gdLst>
                  <a:gd name="textAreaLeft" fmla="*/ 0 w 69120"/>
                  <a:gd name="textAreaRight" fmla="*/ 69480 w 69120"/>
                  <a:gd name="textAreaTop" fmla="*/ 0 h 65160"/>
                  <a:gd name="textAreaBottom" fmla="*/ 65520 h 65160"/>
                </a:gdLst>
                <a:ahLst/>
                <a:rect l="textAreaLeft" t="textAreaTop" r="textAreaRight" b="textAreaBottom"/>
                <a:pathLst>
                  <a:path w="1507" h="1421">
                    <a:moveTo>
                      <a:pt x="171" y="0"/>
                    </a:moveTo>
                    <a:lnTo>
                      <a:pt x="0" y="804"/>
                    </a:lnTo>
                    <a:lnTo>
                      <a:pt x="771" y="1420"/>
                    </a:lnTo>
                    <a:lnTo>
                      <a:pt x="1506" y="1061"/>
                    </a:lnTo>
                    <a:lnTo>
                      <a:pt x="171" y="0"/>
                    </a:lnTo>
                    <a:close/>
                  </a:path>
                </a:pathLst>
              </a:custGeom>
              <a:solidFill>
                <a:srgbClr val="000000"/>
              </a:solidFill>
              <a:ln w="0">
                <a:noFill/>
              </a:ln>
            </p:spPr>
            <p:style>
              <a:lnRef idx="0"/>
              <a:fillRef idx="0"/>
              <a:effectRef idx="0"/>
              <a:fontRef idx="minor"/>
            </p:style>
            <p:txBody>
              <a:bodyPr tIns="65520" bIns="65520" anchor="ctr">
                <a:noAutofit/>
              </a:bodyPr>
              <a:p>
                <a:endParaRPr b="0" lang="en-US" sz="1400" spc="-1" strike="noStrike">
                  <a:solidFill>
                    <a:srgbClr val="ffffff"/>
                  </a:solidFill>
                  <a:latin typeface="Arial"/>
                </a:endParaRPr>
              </a:p>
            </p:txBody>
          </p:sp>
          <p:sp>
            <p:nvSpPr>
              <p:cNvPr id="169" name="Google Shape;75;p17"/>
              <p:cNvSpPr/>
              <p:nvPr/>
            </p:nvSpPr>
            <p:spPr>
              <a:xfrm>
                <a:off x="1678680" y="4537080"/>
                <a:ext cx="69120" cy="65160"/>
              </a:xfrm>
              <a:custGeom>
                <a:avLst/>
                <a:gdLst>
                  <a:gd name="textAreaLeft" fmla="*/ 0 w 69120"/>
                  <a:gd name="textAreaRight" fmla="*/ 69480 w 69120"/>
                  <a:gd name="textAreaTop" fmla="*/ 0 h 65160"/>
                  <a:gd name="textAreaBottom" fmla="*/ 65520 h 65160"/>
                </a:gdLst>
                <a:ahLst/>
                <a:rect l="textAreaLeft" t="textAreaTop" r="textAreaRight" b="textAreaBottom"/>
                <a:pathLst>
                  <a:path w="1508" h="1421">
                    <a:moveTo>
                      <a:pt x="172" y="0"/>
                    </a:moveTo>
                    <a:lnTo>
                      <a:pt x="1" y="822"/>
                    </a:lnTo>
                    <a:lnTo>
                      <a:pt x="772" y="1420"/>
                    </a:lnTo>
                    <a:lnTo>
                      <a:pt x="1507" y="1061"/>
                    </a:lnTo>
                    <a:lnTo>
                      <a:pt x="172" y="0"/>
                    </a:lnTo>
                    <a:close/>
                  </a:path>
                </a:pathLst>
              </a:custGeom>
              <a:solidFill>
                <a:srgbClr val="000000"/>
              </a:solidFill>
              <a:ln w="0">
                <a:noFill/>
              </a:ln>
            </p:spPr>
            <p:style>
              <a:lnRef idx="0"/>
              <a:fillRef idx="0"/>
              <a:effectRef idx="0"/>
              <a:fontRef idx="minor"/>
            </p:style>
            <p:txBody>
              <a:bodyPr tIns="65520" bIns="65520" anchor="ctr">
                <a:noAutofit/>
              </a:bodyPr>
              <a:p>
                <a:endParaRPr b="0" lang="en-US" sz="1400" spc="-1" strike="noStrike">
                  <a:solidFill>
                    <a:srgbClr val="ffffff"/>
                  </a:solidFill>
                  <a:latin typeface="Arial"/>
                </a:endParaRPr>
              </a:p>
            </p:txBody>
          </p:sp>
          <p:sp>
            <p:nvSpPr>
              <p:cNvPr id="170" name="Google Shape;76;p17"/>
              <p:cNvSpPr/>
              <p:nvPr/>
            </p:nvSpPr>
            <p:spPr>
              <a:xfrm>
                <a:off x="1541880" y="4429440"/>
                <a:ext cx="69120" cy="64080"/>
              </a:xfrm>
              <a:custGeom>
                <a:avLst/>
                <a:gdLst>
                  <a:gd name="textAreaLeft" fmla="*/ 0 w 69120"/>
                  <a:gd name="textAreaRight" fmla="*/ 69480 w 69120"/>
                  <a:gd name="textAreaTop" fmla="*/ 0 h 64080"/>
                  <a:gd name="textAreaBottom" fmla="*/ 64440 h 64080"/>
                </a:gdLst>
                <a:ahLst/>
                <a:rect l="textAreaLeft" t="textAreaTop" r="textAreaRight" b="textAreaBottom"/>
                <a:pathLst>
                  <a:path w="1507" h="1404">
                    <a:moveTo>
                      <a:pt x="172" y="0"/>
                    </a:moveTo>
                    <a:lnTo>
                      <a:pt x="1" y="806"/>
                    </a:lnTo>
                    <a:lnTo>
                      <a:pt x="772" y="1404"/>
                    </a:lnTo>
                    <a:lnTo>
                      <a:pt x="1507" y="1045"/>
                    </a:lnTo>
                    <a:lnTo>
                      <a:pt x="172" y="0"/>
                    </a:lnTo>
                    <a:close/>
                  </a:path>
                </a:pathLst>
              </a:custGeom>
              <a:solidFill>
                <a:srgbClr val="000000"/>
              </a:solidFill>
              <a:ln w="0">
                <a:noFill/>
              </a:ln>
            </p:spPr>
            <p:style>
              <a:lnRef idx="0"/>
              <a:fillRef idx="0"/>
              <a:effectRef idx="0"/>
              <a:fontRef idx="minor"/>
            </p:style>
            <p:txBody>
              <a:bodyPr tIns="64800" bIns="64800" anchor="ctr">
                <a:noAutofit/>
              </a:bodyPr>
              <a:p>
                <a:endParaRPr b="0" lang="en-US" sz="1400" spc="-1" strike="noStrike">
                  <a:solidFill>
                    <a:srgbClr val="ffffff"/>
                  </a:solidFill>
                  <a:latin typeface="Arial"/>
                </a:endParaRPr>
              </a:p>
            </p:txBody>
          </p:sp>
          <p:sp>
            <p:nvSpPr>
              <p:cNvPr id="171" name="Google Shape;77;p17"/>
              <p:cNvSpPr/>
              <p:nvPr/>
            </p:nvSpPr>
            <p:spPr>
              <a:xfrm>
                <a:off x="1686600" y="3481200"/>
                <a:ext cx="909720" cy="852840"/>
              </a:xfrm>
              <a:custGeom>
                <a:avLst/>
                <a:gdLst>
                  <a:gd name="textAreaLeft" fmla="*/ 0 w 909720"/>
                  <a:gd name="textAreaRight" fmla="*/ 910080 w 909720"/>
                  <a:gd name="textAreaTop" fmla="*/ 0 h 852840"/>
                  <a:gd name="textAreaBottom" fmla="*/ 853200 h 852840"/>
                </a:gdLst>
                <a:ahLst/>
                <a:rect l="textAreaLeft" t="textAreaTop" r="textAreaRight" b="textAreaBottom"/>
                <a:pathLst>
                  <a:path w="19787" h="18546">
                    <a:moveTo>
                      <a:pt x="8969" y="0"/>
                    </a:moveTo>
                    <a:cubicBezTo>
                      <a:pt x="5735" y="2825"/>
                      <a:pt x="5546" y="7447"/>
                      <a:pt x="4331" y="9757"/>
                    </a:cubicBezTo>
                    <a:cubicBezTo>
                      <a:pt x="2944" y="12358"/>
                      <a:pt x="0" y="16313"/>
                      <a:pt x="0" y="16313"/>
                    </a:cubicBezTo>
                    <a:cubicBezTo>
                      <a:pt x="678" y="18230"/>
                      <a:pt x="1833" y="18546"/>
                      <a:pt x="2520" y="18546"/>
                    </a:cubicBezTo>
                    <a:cubicBezTo>
                      <a:pt x="2857" y="18546"/>
                      <a:pt x="3081" y="18470"/>
                      <a:pt x="3081" y="18470"/>
                    </a:cubicBezTo>
                    <a:cubicBezTo>
                      <a:pt x="7394" y="16210"/>
                      <a:pt x="14172" y="9996"/>
                      <a:pt x="19787" y="4416"/>
                    </a:cubicBezTo>
                    <a:cubicBezTo>
                      <a:pt x="15046" y="822"/>
                      <a:pt x="11281" y="35"/>
                      <a:pt x="8969" y="0"/>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2" name="Google Shape;78;p17"/>
              <p:cNvSpPr/>
              <p:nvPr/>
            </p:nvSpPr>
            <p:spPr>
              <a:xfrm>
                <a:off x="2038680" y="3481200"/>
                <a:ext cx="558000" cy="263520"/>
              </a:xfrm>
              <a:custGeom>
                <a:avLst/>
                <a:gdLst>
                  <a:gd name="textAreaLeft" fmla="*/ 0 w 558000"/>
                  <a:gd name="textAreaRight" fmla="*/ 558360 w 558000"/>
                  <a:gd name="textAreaTop" fmla="*/ 0 h 263520"/>
                  <a:gd name="textAreaBottom" fmla="*/ 263880 h 263520"/>
                </a:gdLst>
                <a:ahLst/>
                <a:rect l="textAreaLeft" t="textAreaTop" r="textAreaRight" b="textAreaBottom"/>
                <a:pathLst>
                  <a:path w="12136" h="5735">
                    <a:moveTo>
                      <a:pt x="1318" y="0"/>
                    </a:moveTo>
                    <a:cubicBezTo>
                      <a:pt x="805" y="445"/>
                      <a:pt x="377" y="942"/>
                      <a:pt x="1" y="1456"/>
                    </a:cubicBezTo>
                    <a:cubicBezTo>
                      <a:pt x="2260" y="1472"/>
                      <a:pt x="6026" y="2191"/>
                      <a:pt x="10784" y="5735"/>
                    </a:cubicBezTo>
                    <a:cubicBezTo>
                      <a:pt x="11246" y="5290"/>
                      <a:pt x="11691" y="4845"/>
                      <a:pt x="12136" y="4416"/>
                    </a:cubicBezTo>
                    <a:cubicBezTo>
                      <a:pt x="7395" y="822"/>
                      <a:pt x="3630" y="35"/>
                      <a:pt x="1318" y="0"/>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3" name="Google Shape;79;p17"/>
              <p:cNvSpPr/>
              <p:nvPr/>
            </p:nvSpPr>
            <p:spPr>
              <a:xfrm>
                <a:off x="2507040" y="2302560"/>
                <a:ext cx="845280" cy="912240"/>
              </a:xfrm>
              <a:custGeom>
                <a:avLst/>
                <a:gdLst>
                  <a:gd name="textAreaLeft" fmla="*/ 0 w 845280"/>
                  <a:gd name="textAreaRight" fmla="*/ 845640 w 845280"/>
                  <a:gd name="textAreaTop" fmla="*/ 0 h 912240"/>
                  <a:gd name="textAreaBottom" fmla="*/ 912600 h 912240"/>
                </a:gdLst>
                <a:ahLst/>
                <a:rect l="textAreaLeft" t="textAreaTop" r="textAreaRight" b="textAreaBottom"/>
                <a:pathLst>
                  <a:path w="18384" h="19839">
                    <a:moveTo>
                      <a:pt x="6642" y="1"/>
                    </a:moveTo>
                    <a:lnTo>
                      <a:pt x="0" y="12820"/>
                    </a:lnTo>
                    <a:cubicBezTo>
                      <a:pt x="2465" y="17168"/>
                      <a:pt x="6231" y="18811"/>
                      <a:pt x="8832" y="19445"/>
                    </a:cubicBezTo>
                    <a:cubicBezTo>
                      <a:pt x="9277" y="19564"/>
                      <a:pt x="9688" y="19633"/>
                      <a:pt x="10048" y="19685"/>
                    </a:cubicBezTo>
                    <a:cubicBezTo>
                      <a:pt x="10912" y="19826"/>
                      <a:pt x="11519" y="19839"/>
                      <a:pt x="11702" y="19839"/>
                    </a:cubicBezTo>
                    <a:cubicBezTo>
                      <a:pt x="11740" y="19839"/>
                      <a:pt x="11760" y="19838"/>
                      <a:pt x="11760" y="19838"/>
                    </a:cubicBezTo>
                    <a:cubicBezTo>
                      <a:pt x="13061" y="18263"/>
                      <a:pt x="14138" y="16449"/>
                      <a:pt x="15012" y="14635"/>
                    </a:cubicBezTo>
                    <a:cubicBezTo>
                      <a:pt x="15268" y="14121"/>
                      <a:pt x="15508" y="13591"/>
                      <a:pt x="15713" y="13078"/>
                    </a:cubicBezTo>
                    <a:cubicBezTo>
                      <a:pt x="17664" y="8491"/>
                      <a:pt x="18383" y="4280"/>
                      <a:pt x="18383" y="4280"/>
                    </a:cubicBezTo>
                    <a:lnTo>
                      <a:pt x="16792" y="1849"/>
                    </a:lnTo>
                    <a:lnTo>
                      <a:pt x="6642" y="1"/>
                    </a:lnTo>
                    <a:close/>
                  </a:path>
                </a:pathLst>
              </a:custGeom>
              <a:solidFill>
                <a:schemeClr val="accent2"/>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174" name="Google Shape;80;p17"/>
              <p:cNvSpPr/>
              <p:nvPr/>
            </p:nvSpPr>
            <p:spPr>
              <a:xfrm>
                <a:off x="1968480" y="2047680"/>
                <a:ext cx="905040" cy="904680"/>
              </a:xfrm>
              <a:custGeom>
                <a:avLst/>
                <a:gdLst>
                  <a:gd name="textAreaLeft" fmla="*/ 0 w 905040"/>
                  <a:gd name="textAreaRight" fmla="*/ 905400 w 905040"/>
                  <a:gd name="textAreaTop" fmla="*/ 0 h 904680"/>
                  <a:gd name="textAreaBottom" fmla="*/ 905040 h 904680"/>
                </a:gdLst>
                <a:ahLst/>
                <a:rect l="textAreaLeft" t="textAreaTop" r="textAreaRight" b="textAreaBottom"/>
                <a:pathLst>
                  <a:path w="19685" h="19670">
                    <a:moveTo>
                      <a:pt x="8627" y="0"/>
                    </a:moveTo>
                    <a:lnTo>
                      <a:pt x="5872" y="3166"/>
                    </a:lnTo>
                    <a:lnTo>
                      <a:pt x="4845" y="4330"/>
                    </a:lnTo>
                    <a:lnTo>
                      <a:pt x="1" y="9876"/>
                    </a:lnTo>
                    <a:cubicBezTo>
                      <a:pt x="190" y="11416"/>
                      <a:pt x="514" y="12700"/>
                      <a:pt x="943" y="13778"/>
                    </a:cubicBezTo>
                    <a:cubicBezTo>
                      <a:pt x="1114" y="14172"/>
                      <a:pt x="1285" y="14549"/>
                      <a:pt x="1456" y="14874"/>
                    </a:cubicBezTo>
                    <a:cubicBezTo>
                      <a:pt x="3031" y="17835"/>
                      <a:pt x="5444" y="18981"/>
                      <a:pt x="7190" y="19410"/>
                    </a:cubicBezTo>
                    <a:cubicBezTo>
                      <a:pt x="8111" y="19640"/>
                      <a:pt x="8841" y="19669"/>
                      <a:pt x="9151" y="19669"/>
                    </a:cubicBezTo>
                    <a:cubicBezTo>
                      <a:pt x="9255" y="19669"/>
                      <a:pt x="9312" y="19666"/>
                      <a:pt x="9312" y="19666"/>
                    </a:cubicBezTo>
                    <a:cubicBezTo>
                      <a:pt x="13283" y="18468"/>
                      <a:pt x="19685" y="8593"/>
                      <a:pt x="19685" y="8593"/>
                    </a:cubicBezTo>
                    <a:lnTo>
                      <a:pt x="16416" y="4261"/>
                    </a:lnTo>
                    <a:lnTo>
                      <a:pt x="11400" y="1523"/>
                    </a:lnTo>
                    <a:lnTo>
                      <a:pt x="8627" y="0"/>
                    </a:lnTo>
                    <a:close/>
                  </a:path>
                </a:pathLst>
              </a:custGeom>
              <a:solidFill>
                <a:schemeClr val="accent2"/>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175" name="Google Shape;81;p17"/>
              <p:cNvSpPr/>
              <p:nvPr/>
            </p:nvSpPr>
            <p:spPr>
              <a:xfrm>
                <a:off x="2012760" y="2193120"/>
                <a:ext cx="271440" cy="538200"/>
              </a:xfrm>
              <a:custGeom>
                <a:avLst/>
                <a:gdLst>
                  <a:gd name="textAreaLeft" fmla="*/ 0 w 271440"/>
                  <a:gd name="textAreaRight" fmla="*/ 271800 w 271440"/>
                  <a:gd name="textAreaTop" fmla="*/ 0 h 538200"/>
                  <a:gd name="textAreaBottom" fmla="*/ 538560 h 538200"/>
                </a:gdLst>
                <a:ahLst/>
                <a:rect l="textAreaLeft" t="textAreaTop" r="textAreaRight" b="textAreaBottom"/>
                <a:pathLst>
                  <a:path w="5907" h="11709">
                    <a:moveTo>
                      <a:pt x="4913" y="1"/>
                    </a:moveTo>
                    <a:lnTo>
                      <a:pt x="3886" y="1165"/>
                    </a:lnTo>
                    <a:cubicBezTo>
                      <a:pt x="4366" y="4862"/>
                      <a:pt x="2876" y="8406"/>
                      <a:pt x="0" y="10613"/>
                    </a:cubicBezTo>
                    <a:cubicBezTo>
                      <a:pt x="155" y="11007"/>
                      <a:pt x="326" y="11384"/>
                      <a:pt x="497" y="11709"/>
                    </a:cubicBezTo>
                    <a:cubicBezTo>
                      <a:pt x="4126" y="9073"/>
                      <a:pt x="5906" y="4588"/>
                      <a:pt x="4913" y="1"/>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6" name="Google Shape;82;p17"/>
              <p:cNvSpPr/>
              <p:nvPr/>
            </p:nvSpPr>
            <p:spPr>
              <a:xfrm>
                <a:off x="2913480" y="2904120"/>
                <a:ext cx="316080" cy="303480"/>
              </a:xfrm>
              <a:custGeom>
                <a:avLst/>
                <a:gdLst>
                  <a:gd name="textAreaLeft" fmla="*/ 0 w 316080"/>
                  <a:gd name="textAreaRight" fmla="*/ 316440 w 316080"/>
                  <a:gd name="textAreaTop" fmla="*/ 0 h 303480"/>
                  <a:gd name="textAreaBottom" fmla="*/ 303840 h 303480"/>
                </a:gdLst>
                <a:ahLst/>
                <a:rect l="textAreaLeft" t="textAreaTop" r="textAreaRight" b="textAreaBottom"/>
                <a:pathLst>
                  <a:path w="6882" h="6608">
                    <a:moveTo>
                      <a:pt x="6881" y="1"/>
                    </a:moveTo>
                    <a:cubicBezTo>
                      <a:pt x="3766" y="1062"/>
                      <a:pt x="1285" y="3304"/>
                      <a:pt x="0" y="6368"/>
                    </a:cubicBezTo>
                    <a:cubicBezTo>
                      <a:pt x="445" y="6487"/>
                      <a:pt x="856" y="6556"/>
                      <a:pt x="1216" y="6608"/>
                    </a:cubicBezTo>
                    <a:cubicBezTo>
                      <a:pt x="2226" y="4348"/>
                      <a:pt x="3971" y="2585"/>
                      <a:pt x="6180" y="1558"/>
                    </a:cubicBezTo>
                    <a:cubicBezTo>
                      <a:pt x="6436" y="1044"/>
                      <a:pt x="6676" y="514"/>
                      <a:pt x="6881" y="1"/>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7" name="Google Shape;83;p17"/>
              <p:cNvSpPr/>
              <p:nvPr/>
            </p:nvSpPr>
            <p:spPr>
              <a:xfrm>
                <a:off x="1030680" y="1344600"/>
                <a:ext cx="1236600" cy="428760"/>
              </a:xfrm>
              <a:custGeom>
                <a:avLst/>
                <a:gdLst>
                  <a:gd name="textAreaLeft" fmla="*/ 0 w 1236600"/>
                  <a:gd name="textAreaRight" fmla="*/ 1236960 w 1236600"/>
                  <a:gd name="textAreaTop" fmla="*/ 0 h 428760"/>
                  <a:gd name="textAreaBottom" fmla="*/ 429120 h 428760"/>
                </a:gdLst>
                <a:ahLst/>
                <a:rect l="textAreaLeft" t="textAreaTop" r="textAreaRight" b="textAreaBottom"/>
                <a:pathLst>
                  <a:path w="26891" h="9329">
                    <a:moveTo>
                      <a:pt x="23843" y="1"/>
                    </a:moveTo>
                    <a:lnTo>
                      <a:pt x="20198" y="1182"/>
                    </a:lnTo>
                    <a:cubicBezTo>
                      <a:pt x="19633" y="1370"/>
                      <a:pt x="19051" y="1490"/>
                      <a:pt x="18469" y="1525"/>
                    </a:cubicBezTo>
                    <a:lnTo>
                      <a:pt x="2192" y="2671"/>
                    </a:lnTo>
                    <a:cubicBezTo>
                      <a:pt x="1062" y="2910"/>
                      <a:pt x="275" y="3921"/>
                      <a:pt x="309" y="5067"/>
                    </a:cubicBezTo>
                    <a:lnTo>
                      <a:pt x="1" y="8182"/>
                    </a:lnTo>
                    <a:cubicBezTo>
                      <a:pt x="1" y="8182"/>
                      <a:pt x="1402" y="9049"/>
                      <a:pt x="2882" y="9049"/>
                    </a:cubicBezTo>
                    <a:cubicBezTo>
                      <a:pt x="3523" y="9049"/>
                      <a:pt x="4178" y="8887"/>
                      <a:pt x="4741" y="8422"/>
                    </a:cubicBezTo>
                    <a:lnTo>
                      <a:pt x="16586" y="9295"/>
                    </a:lnTo>
                    <a:cubicBezTo>
                      <a:pt x="16987" y="9317"/>
                      <a:pt x="17387" y="9328"/>
                      <a:pt x="17787" y="9328"/>
                    </a:cubicBezTo>
                    <a:cubicBezTo>
                      <a:pt x="19884" y="9328"/>
                      <a:pt x="21968" y="9028"/>
                      <a:pt x="23980" y="8440"/>
                    </a:cubicBezTo>
                    <a:lnTo>
                      <a:pt x="26890" y="7566"/>
                    </a:lnTo>
                    <a:lnTo>
                      <a:pt x="23843" y="1"/>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8" name="Google Shape;84;p17"/>
              <p:cNvSpPr/>
              <p:nvPr/>
            </p:nvSpPr>
            <p:spPr>
              <a:xfrm>
                <a:off x="1005480" y="1468440"/>
                <a:ext cx="210600" cy="86760"/>
              </a:xfrm>
              <a:custGeom>
                <a:avLst/>
                <a:gdLst>
                  <a:gd name="textAreaLeft" fmla="*/ 0 w 210600"/>
                  <a:gd name="textAreaRight" fmla="*/ 210960 w 210600"/>
                  <a:gd name="textAreaTop" fmla="*/ 0 h 86760"/>
                  <a:gd name="textAreaBottom" fmla="*/ 87120 h 86760"/>
                </a:gdLst>
                <a:ahLst/>
                <a:rect l="textAreaLeft" t="textAreaTop" r="textAreaRight" b="textAreaBottom"/>
                <a:pathLst>
                  <a:path w="4588" h="1894">
                    <a:moveTo>
                      <a:pt x="1044" y="0"/>
                    </a:moveTo>
                    <a:cubicBezTo>
                      <a:pt x="898" y="0"/>
                      <a:pt x="754" y="16"/>
                      <a:pt x="616" y="60"/>
                    </a:cubicBezTo>
                    <a:cubicBezTo>
                      <a:pt x="290" y="179"/>
                      <a:pt x="0" y="453"/>
                      <a:pt x="0" y="813"/>
                    </a:cubicBezTo>
                    <a:cubicBezTo>
                      <a:pt x="0" y="1087"/>
                      <a:pt x="188" y="1343"/>
                      <a:pt x="427" y="1498"/>
                    </a:cubicBezTo>
                    <a:cubicBezTo>
                      <a:pt x="667" y="1635"/>
                      <a:pt x="959" y="1703"/>
                      <a:pt x="1233" y="1737"/>
                    </a:cubicBezTo>
                    <a:cubicBezTo>
                      <a:pt x="1857" y="1839"/>
                      <a:pt x="2491" y="1894"/>
                      <a:pt x="3121" y="1894"/>
                    </a:cubicBezTo>
                    <a:cubicBezTo>
                      <a:pt x="3337" y="1894"/>
                      <a:pt x="3552" y="1887"/>
                      <a:pt x="3766" y="1874"/>
                    </a:cubicBezTo>
                    <a:cubicBezTo>
                      <a:pt x="3937" y="1874"/>
                      <a:pt x="4125" y="1857"/>
                      <a:pt x="4279" y="1772"/>
                    </a:cubicBezTo>
                    <a:cubicBezTo>
                      <a:pt x="4450" y="1703"/>
                      <a:pt x="4570" y="1548"/>
                      <a:pt x="4587" y="1361"/>
                    </a:cubicBezTo>
                    <a:cubicBezTo>
                      <a:pt x="4587" y="1087"/>
                      <a:pt x="4296" y="898"/>
                      <a:pt x="4040" y="795"/>
                    </a:cubicBezTo>
                    <a:cubicBezTo>
                      <a:pt x="3269" y="453"/>
                      <a:pt x="2465" y="213"/>
                      <a:pt x="1643" y="60"/>
                    </a:cubicBezTo>
                    <a:cubicBezTo>
                      <a:pt x="1446" y="30"/>
                      <a:pt x="1243" y="0"/>
                      <a:pt x="1044" y="0"/>
                    </a:cubicBezTo>
                    <a:close/>
                  </a:path>
                </a:pathLst>
              </a:custGeom>
              <a:solidFill>
                <a:schemeClr val="lt2"/>
              </a:solidFill>
              <a:ln w="0">
                <a:noFill/>
              </a:ln>
            </p:spPr>
            <p:style>
              <a:lnRef idx="0"/>
              <a:fillRef idx="0"/>
              <a:effectRef idx="0"/>
              <a:fontRef idx="minor"/>
            </p:style>
            <p:txBody>
              <a:bodyPr tIns="87120" bIns="87120" anchor="ctr">
                <a:noAutofit/>
              </a:bodyPr>
              <a:p>
                <a:endParaRPr b="0" lang="en-US" sz="1400" spc="-1" strike="noStrike">
                  <a:solidFill>
                    <a:srgbClr val="000000"/>
                  </a:solidFill>
                  <a:latin typeface="Arial"/>
                </a:endParaRPr>
              </a:p>
            </p:txBody>
          </p:sp>
          <p:sp>
            <p:nvSpPr>
              <p:cNvPr id="179" name="Google Shape;85;p17"/>
              <p:cNvSpPr/>
              <p:nvPr/>
            </p:nvSpPr>
            <p:spPr>
              <a:xfrm>
                <a:off x="983520" y="1531440"/>
                <a:ext cx="211320" cy="87120"/>
              </a:xfrm>
              <a:custGeom>
                <a:avLst/>
                <a:gdLst>
                  <a:gd name="textAreaLeft" fmla="*/ 0 w 211320"/>
                  <a:gd name="textAreaRight" fmla="*/ 211680 w 211320"/>
                  <a:gd name="textAreaTop" fmla="*/ 0 h 87120"/>
                  <a:gd name="textAreaBottom" fmla="*/ 87480 h 87120"/>
                </a:gdLst>
                <a:ahLst/>
                <a:rect l="textAreaLeft" t="textAreaTop" r="textAreaRight" b="textAreaBottom"/>
                <a:pathLst>
                  <a:path w="4605" h="1899">
                    <a:moveTo>
                      <a:pt x="1090" y="0"/>
                    </a:moveTo>
                    <a:cubicBezTo>
                      <a:pt x="934" y="0"/>
                      <a:pt x="781" y="19"/>
                      <a:pt x="634" y="65"/>
                    </a:cubicBezTo>
                    <a:cubicBezTo>
                      <a:pt x="309" y="168"/>
                      <a:pt x="17" y="458"/>
                      <a:pt x="17" y="801"/>
                    </a:cubicBezTo>
                    <a:cubicBezTo>
                      <a:pt x="1" y="1092"/>
                      <a:pt x="206" y="1332"/>
                      <a:pt x="446" y="1485"/>
                    </a:cubicBezTo>
                    <a:cubicBezTo>
                      <a:pt x="686" y="1640"/>
                      <a:pt x="959" y="1691"/>
                      <a:pt x="1233" y="1743"/>
                    </a:cubicBezTo>
                    <a:cubicBezTo>
                      <a:pt x="1858" y="1845"/>
                      <a:pt x="2492" y="1899"/>
                      <a:pt x="3129" y="1899"/>
                    </a:cubicBezTo>
                    <a:cubicBezTo>
                      <a:pt x="3347" y="1899"/>
                      <a:pt x="3565" y="1893"/>
                      <a:pt x="3783" y="1880"/>
                    </a:cubicBezTo>
                    <a:cubicBezTo>
                      <a:pt x="3954" y="1862"/>
                      <a:pt x="4143" y="1845"/>
                      <a:pt x="4296" y="1777"/>
                    </a:cubicBezTo>
                    <a:cubicBezTo>
                      <a:pt x="4451" y="1691"/>
                      <a:pt x="4588" y="1537"/>
                      <a:pt x="4588" y="1366"/>
                    </a:cubicBezTo>
                    <a:cubicBezTo>
                      <a:pt x="4605" y="1092"/>
                      <a:pt x="4314" y="903"/>
                      <a:pt x="4057" y="784"/>
                    </a:cubicBezTo>
                    <a:cubicBezTo>
                      <a:pt x="3287" y="458"/>
                      <a:pt x="2482" y="202"/>
                      <a:pt x="1661" y="65"/>
                    </a:cubicBezTo>
                    <a:cubicBezTo>
                      <a:pt x="1473" y="28"/>
                      <a:pt x="1280" y="0"/>
                      <a:pt x="1090" y="0"/>
                    </a:cubicBezTo>
                    <a:close/>
                  </a:path>
                </a:pathLst>
              </a:custGeom>
              <a:solidFill>
                <a:schemeClr val="lt2"/>
              </a:solidFill>
              <a:ln w="0">
                <a:noFill/>
              </a:ln>
            </p:spPr>
            <p:style>
              <a:lnRef idx="0"/>
              <a:fillRef idx="0"/>
              <a:effectRef idx="0"/>
              <a:fontRef idx="minor"/>
            </p:style>
            <p:txBody>
              <a:bodyPr tIns="87840" bIns="87840" anchor="ctr">
                <a:noAutofit/>
              </a:bodyPr>
              <a:p>
                <a:endParaRPr b="0" lang="en-US" sz="1400" spc="-1" strike="noStrike">
                  <a:solidFill>
                    <a:srgbClr val="000000"/>
                  </a:solidFill>
                  <a:latin typeface="Arial"/>
                </a:endParaRPr>
              </a:p>
            </p:txBody>
          </p:sp>
          <p:sp>
            <p:nvSpPr>
              <p:cNvPr id="180" name="Google Shape;86;p17"/>
              <p:cNvSpPr/>
              <p:nvPr/>
            </p:nvSpPr>
            <p:spPr>
              <a:xfrm>
                <a:off x="983520" y="1593720"/>
                <a:ext cx="211320" cy="86760"/>
              </a:xfrm>
              <a:custGeom>
                <a:avLst/>
                <a:gdLst>
                  <a:gd name="textAreaLeft" fmla="*/ 0 w 211320"/>
                  <a:gd name="textAreaRight" fmla="*/ 211680 w 211320"/>
                  <a:gd name="textAreaTop" fmla="*/ 0 h 86760"/>
                  <a:gd name="textAreaBottom" fmla="*/ 87120 h 86760"/>
                </a:gdLst>
                <a:ahLst/>
                <a:rect l="textAreaLeft" t="textAreaTop" r="textAreaRight" b="textAreaBottom"/>
                <a:pathLst>
                  <a:path w="4605" h="1894">
                    <a:moveTo>
                      <a:pt x="1059" y="1"/>
                    </a:moveTo>
                    <a:cubicBezTo>
                      <a:pt x="914" y="1"/>
                      <a:pt x="771" y="17"/>
                      <a:pt x="634" y="60"/>
                    </a:cubicBezTo>
                    <a:cubicBezTo>
                      <a:pt x="309" y="180"/>
                      <a:pt x="17" y="471"/>
                      <a:pt x="17" y="813"/>
                    </a:cubicBezTo>
                    <a:cubicBezTo>
                      <a:pt x="1" y="1087"/>
                      <a:pt x="206" y="1344"/>
                      <a:pt x="446" y="1498"/>
                    </a:cubicBezTo>
                    <a:cubicBezTo>
                      <a:pt x="686" y="1634"/>
                      <a:pt x="959" y="1703"/>
                      <a:pt x="1233" y="1737"/>
                    </a:cubicBezTo>
                    <a:cubicBezTo>
                      <a:pt x="1857" y="1839"/>
                      <a:pt x="2490" y="1894"/>
                      <a:pt x="3126" y="1894"/>
                    </a:cubicBezTo>
                    <a:cubicBezTo>
                      <a:pt x="3345" y="1894"/>
                      <a:pt x="3564" y="1887"/>
                      <a:pt x="3783" y="1874"/>
                    </a:cubicBezTo>
                    <a:cubicBezTo>
                      <a:pt x="3954" y="1874"/>
                      <a:pt x="4143" y="1858"/>
                      <a:pt x="4296" y="1771"/>
                    </a:cubicBezTo>
                    <a:cubicBezTo>
                      <a:pt x="4451" y="1703"/>
                      <a:pt x="4588" y="1550"/>
                      <a:pt x="4588" y="1361"/>
                    </a:cubicBezTo>
                    <a:cubicBezTo>
                      <a:pt x="4605" y="1087"/>
                      <a:pt x="4314" y="899"/>
                      <a:pt x="4057" y="796"/>
                    </a:cubicBezTo>
                    <a:cubicBezTo>
                      <a:pt x="3287" y="454"/>
                      <a:pt x="2482" y="215"/>
                      <a:pt x="1661" y="60"/>
                    </a:cubicBezTo>
                    <a:cubicBezTo>
                      <a:pt x="1462" y="30"/>
                      <a:pt x="1259" y="1"/>
                      <a:pt x="1059" y="1"/>
                    </a:cubicBezTo>
                    <a:close/>
                  </a:path>
                </a:pathLst>
              </a:custGeom>
              <a:solidFill>
                <a:schemeClr val="lt2"/>
              </a:solidFill>
              <a:ln w="0">
                <a:noFill/>
              </a:ln>
            </p:spPr>
            <p:style>
              <a:lnRef idx="0"/>
              <a:fillRef idx="0"/>
              <a:effectRef idx="0"/>
              <a:fontRef idx="minor"/>
            </p:style>
            <p:txBody>
              <a:bodyPr tIns="87120" bIns="87120" anchor="ctr">
                <a:noAutofit/>
              </a:bodyPr>
              <a:p>
                <a:endParaRPr b="0" lang="en-US" sz="1400" spc="-1" strike="noStrike">
                  <a:solidFill>
                    <a:srgbClr val="000000"/>
                  </a:solidFill>
                  <a:latin typeface="Arial"/>
                </a:endParaRPr>
              </a:p>
            </p:txBody>
          </p:sp>
          <p:sp>
            <p:nvSpPr>
              <p:cNvPr id="181" name="Google Shape;87;p17"/>
              <p:cNvSpPr/>
              <p:nvPr/>
            </p:nvSpPr>
            <p:spPr>
              <a:xfrm>
                <a:off x="983520" y="1656360"/>
                <a:ext cx="211320" cy="87120"/>
              </a:xfrm>
              <a:custGeom>
                <a:avLst/>
                <a:gdLst>
                  <a:gd name="textAreaLeft" fmla="*/ 0 w 211320"/>
                  <a:gd name="textAreaRight" fmla="*/ 211680 w 211320"/>
                  <a:gd name="textAreaTop" fmla="*/ 0 h 87120"/>
                  <a:gd name="textAreaBottom" fmla="*/ 87480 h 87120"/>
                </a:gdLst>
                <a:ahLst/>
                <a:rect l="textAreaLeft" t="textAreaTop" r="textAreaRight" b="textAreaBottom"/>
                <a:pathLst>
                  <a:path w="4605" h="1900">
                    <a:moveTo>
                      <a:pt x="1090" y="0"/>
                    </a:moveTo>
                    <a:cubicBezTo>
                      <a:pt x="934" y="0"/>
                      <a:pt x="781" y="19"/>
                      <a:pt x="634" y="65"/>
                    </a:cubicBezTo>
                    <a:cubicBezTo>
                      <a:pt x="309" y="168"/>
                      <a:pt x="17" y="459"/>
                      <a:pt x="17" y="802"/>
                    </a:cubicBezTo>
                    <a:cubicBezTo>
                      <a:pt x="1" y="1092"/>
                      <a:pt x="206" y="1350"/>
                      <a:pt x="446" y="1486"/>
                    </a:cubicBezTo>
                    <a:cubicBezTo>
                      <a:pt x="686" y="1640"/>
                      <a:pt x="959" y="1692"/>
                      <a:pt x="1233" y="1742"/>
                    </a:cubicBezTo>
                    <a:cubicBezTo>
                      <a:pt x="1857" y="1844"/>
                      <a:pt x="2490" y="1899"/>
                      <a:pt x="3126" y="1899"/>
                    </a:cubicBezTo>
                    <a:cubicBezTo>
                      <a:pt x="3345" y="1899"/>
                      <a:pt x="3564" y="1893"/>
                      <a:pt x="3783" y="1879"/>
                    </a:cubicBezTo>
                    <a:cubicBezTo>
                      <a:pt x="3954" y="1863"/>
                      <a:pt x="4143" y="1845"/>
                      <a:pt x="4296" y="1777"/>
                    </a:cubicBezTo>
                    <a:cubicBezTo>
                      <a:pt x="4451" y="1692"/>
                      <a:pt x="4588" y="1537"/>
                      <a:pt x="4588" y="1366"/>
                    </a:cubicBezTo>
                    <a:cubicBezTo>
                      <a:pt x="4605" y="1092"/>
                      <a:pt x="4314" y="904"/>
                      <a:pt x="4057" y="784"/>
                    </a:cubicBezTo>
                    <a:cubicBezTo>
                      <a:pt x="3287" y="459"/>
                      <a:pt x="2482" y="202"/>
                      <a:pt x="1661" y="65"/>
                    </a:cubicBezTo>
                    <a:cubicBezTo>
                      <a:pt x="1473" y="28"/>
                      <a:pt x="1280" y="0"/>
                      <a:pt x="1090" y="0"/>
                    </a:cubicBezTo>
                    <a:close/>
                  </a:path>
                </a:pathLst>
              </a:custGeom>
              <a:solidFill>
                <a:schemeClr val="lt2"/>
              </a:solidFill>
              <a:ln w="0">
                <a:noFill/>
              </a:ln>
            </p:spPr>
            <p:style>
              <a:lnRef idx="0"/>
              <a:fillRef idx="0"/>
              <a:effectRef idx="0"/>
              <a:fontRef idx="minor"/>
            </p:style>
            <p:txBody>
              <a:bodyPr tIns="87840" bIns="87840" anchor="ctr">
                <a:noAutofit/>
              </a:bodyPr>
              <a:p>
                <a:endParaRPr b="0" lang="en-US" sz="1400" spc="-1" strike="noStrike">
                  <a:solidFill>
                    <a:srgbClr val="000000"/>
                  </a:solidFill>
                  <a:latin typeface="Arial"/>
                </a:endParaRPr>
              </a:p>
            </p:txBody>
          </p:sp>
          <p:sp>
            <p:nvSpPr>
              <p:cNvPr id="182" name="Google Shape;88;p17"/>
              <p:cNvSpPr/>
              <p:nvPr/>
            </p:nvSpPr>
            <p:spPr>
              <a:xfrm>
                <a:off x="1058400" y="1428840"/>
                <a:ext cx="212400" cy="151560"/>
              </a:xfrm>
              <a:custGeom>
                <a:avLst/>
                <a:gdLst>
                  <a:gd name="textAreaLeft" fmla="*/ 0 w 212400"/>
                  <a:gd name="textAreaRight" fmla="*/ 212760 w 212400"/>
                  <a:gd name="textAreaTop" fmla="*/ 0 h 151560"/>
                  <a:gd name="textAreaBottom" fmla="*/ 151920 h 151560"/>
                </a:gdLst>
                <a:ahLst/>
                <a:rect l="textAreaLeft" t="textAreaTop" r="textAreaRight" b="textAreaBottom"/>
                <a:pathLst>
                  <a:path w="4622" h="3305">
                    <a:moveTo>
                      <a:pt x="3086" y="1"/>
                    </a:moveTo>
                    <a:cubicBezTo>
                      <a:pt x="2649" y="1"/>
                      <a:pt x="2175" y="95"/>
                      <a:pt x="1643" y="239"/>
                    </a:cubicBezTo>
                    <a:cubicBezTo>
                      <a:pt x="788" y="530"/>
                      <a:pt x="0" y="2636"/>
                      <a:pt x="600" y="3200"/>
                    </a:cubicBezTo>
                    <a:cubicBezTo>
                      <a:pt x="680" y="3273"/>
                      <a:pt x="766" y="3305"/>
                      <a:pt x="855" y="3305"/>
                    </a:cubicBezTo>
                    <a:cubicBezTo>
                      <a:pt x="1457" y="3305"/>
                      <a:pt x="2209" y="1865"/>
                      <a:pt x="2209" y="1865"/>
                    </a:cubicBezTo>
                    <a:cubicBezTo>
                      <a:pt x="2520" y="1972"/>
                      <a:pt x="2959" y="2100"/>
                      <a:pt x="3349" y="2100"/>
                    </a:cubicBezTo>
                    <a:cubicBezTo>
                      <a:pt x="3581" y="2100"/>
                      <a:pt x="3795" y="2055"/>
                      <a:pt x="3955" y="1933"/>
                    </a:cubicBezTo>
                    <a:cubicBezTo>
                      <a:pt x="4382" y="1609"/>
                      <a:pt x="4622" y="1061"/>
                      <a:pt x="4587" y="530"/>
                    </a:cubicBezTo>
                    <a:cubicBezTo>
                      <a:pt x="4121" y="149"/>
                      <a:pt x="3633" y="1"/>
                      <a:pt x="3086" y="1"/>
                    </a:cubicBezTo>
                    <a:close/>
                  </a:path>
                </a:pathLst>
              </a:custGeom>
              <a:solidFill>
                <a:schemeClr val="lt2"/>
              </a:solidFill>
              <a:ln w="0">
                <a:noFill/>
              </a:ln>
            </p:spPr>
            <p:style>
              <a:lnRef idx="0"/>
              <a:fillRef idx="0"/>
              <a:effectRef idx="0"/>
              <a:fontRef idx="minor"/>
            </p:style>
            <p:txBody>
              <a:bodyPr tIns="151920" bIns="151920" anchor="ctr">
                <a:noAutofit/>
              </a:bodyPr>
              <a:p>
                <a:endParaRPr b="0" lang="en-US" sz="1400" spc="-1" strike="noStrike">
                  <a:solidFill>
                    <a:srgbClr val="000000"/>
                  </a:solidFill>
                  <a:latin typeface="Arial"/>
                </a:endParaRPr>
              </a:p>
            </p:txBody>
          </p:sp>
          <p:sp>
            <p:nvSpPr>
              <p:cNvPr id="183" name="Google Shape;89;p17"/>
              <p:cNvSpPr/>
              <p:nvPr/>
            </p:nvSpPr>
            <p:spPr>
              <a:xfrm>
                <a:off x="4961880" y="529560"/>
                <a:ext cx="251640" cy="91080"/>
              </a:xfrm>
              <a:custGeom>
                <a:avLst/>
                <a:gdLst>
                  <a:gd name="textAreaLeft" fmla="*/ 0 w 251640"/>
                  <a:gd name="textAreaRight" fmla="*/ 252000 w 251640"/>
                  <a:gd name="textAreaTop" fmla="*/ 0 h 91080"/>
                  <a:gd name="textAreaBottom" fmla="*/ 91440 h 91080"/>
                </a:gdLst>
                <a:ahLst/>
                <a:rect l="textAreaLeft" t="textAreaTop" r="textAreaRight" b="textAreaBottom"/>
                <a:pathLst>
                  <a:path w="5478" h="1991">
                    <a:moveTo>
                      <a:pt x="4262" y="0"/>
                    </a:moveTo>
                    <a:cubicBezTo>
                      <a:pt x="2893" y="0"/>
                      <a:pt x="326" y="774"/>
                      <a:pt x="326" y="774"/>
                    </a:cubicBezTo>
                    <a:lnTo>
                      <a:pt x="0" y="1151"/>
                    </a:lnTo>
                    <a:lnTo>
                      <a:pt x="308" y="1990"/>
                    </a:lnTo>
                    <a:cubicBezTo>
                      <a:pt x="308" y="1990"/>
                      <a:pt x="1472" y="1853"/>
                      <a:pt x="1524" y="1853"/>
                    </a:cubicBezTo>
                    <a:cubicBezTo>
                      <a:pt x="1593" y="1853"/>
                      <a:pt x="5477" y="998"/>
                      <a:pt x="5067" y="244"/>
                    </a:cubicBezTo>
                    <a:cubicBezTo>
                      <a:pt x="4969" y="68"/>
                      <a:pt x="4668" y="0"/>
                      <a:pt x="4262" y="0"/>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84" name="Google Shape;90;p17"/>
              <p:cNvSpPr/>
              <p:nvPr/>
            </p:nvSpPr>
            <p:spPr>
              <a:xfrm>
                <a:off x="4969080" y="564840"/>
                <a:ext cx="265680" cy="99000"/>
              </a:xfrm>
              <a:custGeom>
                <a:avLst/>
                <a:gdLst>
                  <a:gd name="textAreaLeft" fmla="*/ 0 w 265680"/>
                  <a:gd name="textAreaRight" fmla="*/ 266040 w 265680"/>
                  <a:gd name="textAreaTop" fmla="*/ 0 h 99000"/>
                  <a:gd name="textAreaBottom" fmla="*/ 99360 h 99000"/>
                </a:gdLst>
                <a:ahLst/>
                <a:rect l="textAreaLeft" t="textAreaTop" r="textAreaRight" b="textAreaBottom"/>
                <a:pathLst>
                  <a:path w="5787" h="2158">
                    <a:moveTo>
                      <a:pt x="3064" y="0"/>
                    </a:moveTo>
                    <a:cubicBezTo>
                      <a:pt x="2158" y="0"/>
                      <a:pt x="1" y="703"/>
                      <a:pt x="1" y="703"/>
                    </a:cubicBezTo>
                    <a:lnTo>
                      <a:pt x="446" y="2157"/>
                    </a:lnTo>
                    <a:lnTo>
                      <a:pt x="994" y="2141"/>
                    </a:lnTo>
                    <a:lnTo>
                      <a:pt x="2722" y="1387"/>
                    </a:lnTo>
                    <a:cubicBezTo>
                      <a:pt x="2722" y="1387"/>
                      <a:pt x="4454" y="1880"/>
                      <a:pt x="5263" y="1880"/>
                    </a:cubicBezTo>
                    <a:cubicBezTo>
                      <a:pt x="5487" y="1880"/>
                      <a:pt x="5640" y="1843"/>
                      <a:pt x="5666" y="1746"/>
                    </a:cubicBezTo>
                    <a:cubicBezTo>
                      <a:pt x="5786" y="1301"/>
                      <a:pt x="3988" y="0"/>
                      <a:pt x="3064" y="0"/>
                    </a:cubicBezTo>
                    <a:close/>
                  </a:path>
                </a:pathLst>
              </a:custGeom>
              <a:solidFill>
                <a:schemeClr val="lt2"/>
              </a:solidFill>
              <a:ln w="0">
                <a:noFill/>
              </a:ln>
            </p:spPr>
            <p:style>
              <a:lnRef idx="0"/>
              <a:fillRef idx="0"/>
              <a:effectRef idx="0"/>
              <a:fontRef idx="minor"/>
            </p:style>
            <p:txBody>
              <a:bodyPr tIns="99360" bIns="99360" anchor="ctr">
                <a:noAutofit/>
              </a:bodyPr>
              <a:p>
                <a:endParaRPr b="0" lang="en-US" sz="1400" spc="-1" strike="noStrike">
                  <a:solidFill>
                    <a:srgbClr val="000000"/>
                  </a:solidFill>
                  <a:latin typeface="Arial"/>
                </a:endParaRPr>
              </a:p>
            </p:txBody>
          </p:sp>
          <p:sp>
            <p:nvSpPr>
              <p:cNvPr id="185" name="Google Shape;91;p17"/>
              <p:cNvSpPr/>
              <p:nvPr/>
            </p:nvSpPr>
            <p:spPr>
              <a:xfrm>
                <a:off x="4996800" y="636840"/>
                <a:ext cx="247680" cy="95040"/>
              </a:xfrm>
              <a:custGeom>
                <a:avLst/>
                <a:gdLst>
                  <a:gd name="textAreaLeft" fmla="*/ 0 w 247680"/>
                  <a:gd name="textAreaRight" fmla="*/ 248040 w 247680"/>
                  <a:gd name="textAreaTop" fmla="*/ 0 h 95040"/>
                  <a:gd name="textAreaBottom" fmla="*/ 95400 h 95040"/>
                </a:gdLst>
                <a:ahLst/>
                <a:rect l="textAreaLeft" t="textAreaTop" r="textAreaRight" b="textAreaBottom"/>
                <a:pathLst>
                  <a:path w="5393" h="2073">
                    <a:moveTo>
                      <a:pt x="2542" y="1"/>
                    </a:moveTo>
                    <a:cubicBezTo>
                      <a:pt x="1579" y="1"/>
                      <a:pt x="0" y="388"/>
                      <a:pt x="0" y="388"/>
                    </a:cubicBezTo>
                    <a:lnTo>
                      <a:pt x="0" y="1928"/>
                    </a:lnTo>
                    <a:lnTo>
                      <a:pt x="548" y="1962"/>
                    </a:lnTo>
                    <a:lnTo>
                      <a:pt x="2346" y="1364"/>
                    </a:lnTo>
                    <a:cubicBezTo>
                      <a:pt x="2346" y="1364"/>
                      <a:pt x="4206" y="2073"/>
                      <a:pt x="4946" y="2073"/>
                    </a:cubicBezTo>
                    <a:cubicBezTo>
                      <a:pt x="5104" y="2073"/>
                      <a:pt x="5211" y="2041"/>
                      <a:pt x="5238" y="1962"/>
                    </a:cubicBezTo>
                    <a:cubicBezTo>
                      <a:pt x="5393" y="1535"/>
                      <a:pt x="3715" y="97"/>
                      <a:pt x="2791" y="11"/>
                    </a:cubicBezTo>
                    <a:cubicBezTo>
                      <a:pt x="2714" y="4"/>
                      <a:pt x="2631" y="1"/>
                      <a:pt x="2542" y="1"/>
                    </a:cubicBezTo>
                    <a:close/>
                  </a:path>
                </a:pathLst>
              </a:custGeom>
              <a:solidFill>
                <a:schemeClr val="lt2"/>
              </a:solidFill>
              <a:ln w="0">
                <a:noFill/>
              </a:ln>
            </p:spPr>
            <p:style>
              <a:lnRef idx="0"/>
              <a:fillRef idx="0"/>
              <a:effectRef idx="0"/>
              <a:fontRef idx="minor"/>
            </p:style>
            <p:txBody>
              <a:bodyPr tIns="95760" bIns="95760" anchor="ctr">
                <a:noAutofit/>
              </a:bodyPr>
              <a:p>
                <a:endParaRPr b="0" lang="en-US" sz="1400" spc="-1" strike="noStrike">
                  <a:solidFill>
                    <a:srgbClr val="000000"/>
                  </a:solidFill>
                  <a:latin typeface="Arial"/>
                </a:endParaRPr>
              </a:p>
            </p:txBody>
          </p:sp>
          <p:sp>
            <p:nvSpPr>
              <p:cNvPr id="186" name="Google Shape;92;p17"/>
              <p:cNvSpPr/>
              <p:nvPr/>
            </p:nvSpPr>
            <p:spPr>
              <a:xfrm>
                <a:off x="5000760" y="710280"/>
                <a:ext cx="247680" cy="94680"/>
              </a:xfrm>
              <a:custGeom>
                <a:avLst/>
                <a:gdLst>
                  <a:gd name="textAreaLeft" fmla="*/ 0 w 247680"/>
                  <a:gd name="textAreaRight" fmla="*/ 248040 w 247680"/>
                  <a:gd name="textAreaTop" fmla="*/ 0 h 94680"/>
                  <a:gd name="textAreaBottom" fmla="*/ 95040 h 94680"/>
                </a:gdLst>
                <a:ahLst/>
                <a:rect l="textAreaLeft" t="textAreaTop" r="textAreaRight" b="textAreaBottom"/>
                <a:pathLst>
                  <a:path w="5392" h="2067">
                    <a:moveTo>
                      <a:pt x="2539" y="1"/>
                    </a:moveTo>
                    <a:cubicBezTo>
                      <a:pt x="1576" y="1"/>
                      <a:pt x="1" y="388"/>
                      <a:pt x="1" y="388"/>
                    </a:cubicBezTo>
                    <a:lnTo>
                      <a:pt x="1" y="1929"/>
                    </a:lnTo>
                    <a:lnTo>
                      <a:pt x="548" y="1963"/>
                    </a:lnTo>
                    <a:lnTo>
                      <a:pt x="2345" y="1363"/>
                    </a:lnTo>
                    <a:cubicBezTo>
                      <a:pt x="2345" y="1363"/>
                      <a:pt x="4222" y="2067"/>
                      <a:pt x="4956" y="2067"/>
                    </a:cubicBezTo>
                    <a:cubicBezTo>
                      <a:pt x="5108" y="2067"/>
                      <a:pt x="5212" y="2036"/>
                      <a:pt x="5238" y="1963"/>
                    </a:cubicBezTo>
                    <a:cubicBezTo>
                      <a:pt x="5392" y="1534"/>
                      <a:pt x="3714" y="80"/>
                      <a:pt x="2790" y="12"/>
                    </a:cubicBezTo>
                    <a:cubicBezTo>
                      <a:pt x="2713" y="4"/>
                      <a:pt x="2628" y="1"/>
                      <a:pt x="2539" y="1"/>
                    </a:cubicBezTo>
                    <a:close/>
                  </a:path>
                </a:pathLst>
              </a:custGeom>
              <a:solidFill>
                <a:schemeClr val="lt2"/>
              </a:solidFill>
              <a:ln w="0">
                <a:noFill/>
              </a:ln>
            </p:spPr>
            <p:style>
              <a:lnRef idx="0"/>
              <a:fillRef idx="0"/>
              <a:effectRef idx="0"/>
              <a:fontRef idx="minor"/>
            </p:style>
            <p:txBody>
              <a:bodyPr tIns="95040" bIns="95040" anchor="ctr">
                <a:noAutofit/>
              </a:bodyPr>
              <a:p>
                <a:endParaRPr b="0" lang="en-US" sz="1400" spc="-1" strike="noStrike">
                  <a:solidFill>
                    <a:srgbClr val="000000"/>
                  </a:solidFill>
                  <a:latin typeface="Arial"/>
                </a:endParaRPr>
              </a:p>
            </p:txBody>
          </p:sp>
          <p:sp>
            <p:nvSpPr>
              <p:cNvPr id="187" name="Google Shape;93;p17"/>
              <p:cNvSpPr/>
              <p:nvPr/>
            </p:nvSpPr>
            <p:spPr>
              <a:xfrm>
                <a:off x="3913200" y="564840"/>
                <a:ext cx="1157040" cy="684720"/>
              </a:xfrm>
              <a:custGeom>
                <a:avLst/>
                <a:gdLst>
                  <a:gd name="textAreaLeft" fmla="*/ 0 w 1157040"/>
                  <a:gd name="textAreaRight" fmla="*/ 1157400 w 1157040"/>
                  <a:gd name="textAreaTop" fmla="*/ 0 h 684720"/>
                  <a:gd name="textAreaBottom" fmla="*/ 685080 h 684720"/>
                </a:gdLst>
                <a:ahLst/>
                <a:rect l="textAreaLeft" t="textAreaTop" r="textAreaRight" b="textAreaBottom"/>
                <a:pathLst>
                  <a:path w="25162" h="14892">
                    <a:moveTo>
                      <a:pt x="23125" y="0"/>
                    </a:moveTo>
                    <a:cubicBezTo>
                      <a:pt x="23125" y="0"/>
                      <a:pt x="17596" y="2602"/>
                      <a:pt x="16535" y="3013"/>
                    </a:cubicBezTo>
                    <a:cubicBezTo>
                      <a:pt x="15491" y="3424"/>
                      <a:pt x="1148" y="7155"/>
                      <a:pt x="1148" y="7155"/>
                    </a:cubicBezTo>
                    <a:lnTo>
                      <a:pt x="0" y="8816"/>
                    </a:lnTo>
                    <a:lnTo>
                      <a:pt x="1233" y="14892"/>
                    </a:lnTo>
                    <a:cubicBezTo>
                      <a:pt x="1233" y="14892"/>
                      <a:pt x="11982" y="12358"/>
                      <a:pt x="15080" y="10459"/>
                    </a:cubicBezTo>
                    <a:cubicBezTo>
                      <a:pt x="18161" y="8542"/>
                      <a:pt x="21498" y="6196"/>
                      <a:pt x="22406" y="5940"/>
                    </a:cubicBezTo>
                    <a:cubicBezTo>
                      <a:pt x="22406" y="5940"/>
                      <a:pt x="24076" y="7565"/>
                      <a:pt x="24651" y="7565"/>
                    </a:cubicBezTo>
                    <a:cubicBezTo>
                      <a:pt x="24698" y="7565"/>
                      <a:pt x="24737" y="7555"/>
                      <a:pt x="24768" y="7532"/>
                    </a:cubicBezTo>
                    <a:cubicBezTo>
                      <a:pt x="25161" y="7241"/>
                      <a:pt x="24186" y="5119"/>
                      <a:pt x="24186" y="5119"/>
                    </a:cubicBezTo>
                    <a:lnTo>
                      <a:pt x="23125"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88" name="Google Shape;94;p17"/>
              <p:cNvSpPr/>
              <p:nvPr/>
            </p:nvSpPr>
            <p:spPr>
              <a:xfrm>
                <a:off x="2089080" y="890640"/>
                <a:ext cx="1980720" cy="1636920"/>
              </a:xfrm>
              <a:custGeom>
                <a:avLst/>
                <a:gdLst>
                  <a:gd name="textAreaLeft" fmla="*/ 0 w 1980720"/>
                  <a:gd name="textAreaRight" fmla="*/ 1981080 w 1980720"/>
                  <a:gd name="textAreaTop" fmla="*/ 0 h 1636920"/>
                  <a:gd name="textAreaBottom" fmla="*/ 1637280 h 1636920"/>
                </a:gdLst>
                <a:ahLst/>
                <a:rect l="textAreaLeft" t="textAreaTop" r="textAreaRight" b="textAreaBottom"/>
                <a:pathLst>
                  <a:path w="43066" h="35592">
                    <a:moveTo>
                      <a:pt x="38354" y="1"/>
                    </a:moveTo>
                    <a:cubicBezTo>
                      <a:pt x="38100" y="1"/>
                      <a:pt x="37844" y="3"/>
                      <a:pt x="37588" y="7"/>
                    </a:cubicBezTo>
                    <a:cubicBezTo>
                      <a:pt x="32693" y="59"/>
                      <a:pt x="27660" y="931"/>
                      <a:pt x="24614" y="1547"/>
                    </a:cubicBezTo>
                    <a:cubicBezTo>
                      <a:pt x="22868" y="1907"/>
                      <a:pt x="21772" y="2197"/>
                      <a:pt x="21772" y="2197"/>
                    </a:cubicBezTo>
                    <a:lnTo>
                      <a:pt x="19239" y="2985"/>
                    </a:lnTo>
                    <a:cubicBezTo>
                      <a:pt x="18502" y="3003"/>
                      <a:pt x="17783" y="3037"/>
                      <a:pt x="17065" y="3105"/>
                    </a:cubicBezTo>
                    <a:cubicBezTo>
                      <a:pt x="10921" y="3687"/>
                      <a:pt x="5580" y="6100"/>
                      <a:pt x="2584" y="7743"/>
                    </a:cubicBezTo>
                    <a:cubicBezTo>
                      <a:pt x="2568" y="7761"/>
                      <a:pt x="2534" y="7777"/>
                      <a:pt x="2516" y="7795"/>
                    </a:cubicBezTo>
                    <a:cubicBezTo>
                      <a:pt x="1541" y="8325"/>
                      <a:pt x="822" y="8770"/>
                      <a:pt x="411" y="9044"/>
                    </a:cubicBezTo>
                    <a:lnTo>
                      <a:pt x="0" y="9301"/>
                    </a:lnTo>
                    <a:cubicBezTo>
                      <a:pt x="17" y="9609"/>
                      <a:pt x="35" y="9918"/>
                      <a:pt x="69" y="10226"/>
                    </a:cubicBezTo>
                    <a:cubicBezTo>
                      <a:pt x="599" y="15566"/>
                      <a:pt x="3200" y="19332"/>
                      <a:pt x="3200" y="19332"/>
                    </a:cubicBezTo>
                    <a:lnTo>
                      <a:pt x="5854" y="18389"/>
                    </a:lnTo>
                    <a:lnTo>
                      <a:pt x="5871" y="18389"/>
                    </a:lnTo>
                    <a:lnTo>
                      <a:pt x="11023" y="16541"/>
                    </a:lnTo>
                    <a:lnTo>
                      <a:pt x="6007" y="25151"/>
                    </a:lnTo>
                    <a:cubicBezTo>
                      <a:pt x="6007" y="25151"/>
                      <a:pt x="5802" y="27958"/>
                      <a:pt x="11023" y="32665"/>
                    </a:cubicBezTo>
                    <a:cubicBezTo>
                      <a:pt x="13605" y="35002"/>
                      <a:pt x="17658" y="35592"/>
                      <a:pt x="21094" y="35592"/>
                    </a:cubicBezTo>
                    <a:cubicBezTo>
                      <a:pt x="24604" y="35592"/>
                      <a:pt x="27471" y="34976"/>
                      <a:pt x="27471" y="34976"/>
                    </a:cubicBezTo>
                    <a:cubicBezTo>
                      <a:pt x="27711" y="34684"/>
                      <a:pt x="27951" y="34360"/>
                      <a:pt x="28190" y="34034"/>
                    </a:cubicBezTo>
                    <a:cubicBezTo>
                      <a:pt x="33257" y="26760"/>
                      <a:pt x="32983" y="13615"/>
                      <a:pt x="32983" y="13615"/>
                    </a:cubicBezTo>
                    <a:lnTo>
                      <a:pt x="40069" y="11474"/>
                    </a:lnTo>
                    <a:lnTo>
                      <a:pt x="42568" y="10721"/>
                    </a:lnTo>
                    <a:cubicBezTo>
                      <a:pt x="43065" y="5296"/>
                      <a:pt x="40806" y="75"/>
                      <a:pt x="40806" y="75"/>
                    </a:cubicBezTo>
                    <a:cubicBezTo>
                      <a:pt x="40005" y="23"/>
                      <a:pt x="39186" y="1"/>
                      <a:pt x="38354" y="1"/>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89" name="Google Shape;95;p17"/>
              <p:cNvSpPr/>
              <p:nvPr/>
            </p:nvSpPr>
            <p:spPr>
              <a:xfrm>
                <a:off x="2146320" y="1074600"/>
                <a:ext cx="793440" cy="280800"/>
              </a:xfrm>
              <a:custGeom>
                <a:avLst/>
                <a:gdLst>
                  <a:gd name="textAreaLeft" fmla="*/ 0 w 793440"/>
                  <a:gd name="textAreaRight" fmla="*/ 793800 w 793440"/>
                  <a:gd name="textAreaTop" fmla="*/ 0 h 280800"/>
                  <a:gd name="textAreaBottom" fmla="*/ 281160 h 280800"/>
                </a:gdLst>
                <a:ahLst/>
                <a:rect l="textAreaLeft" t="textAreaTop" r="textAreaRight" b="textAreaBottom"/>
                <a:pathLst>
                  <a:path w="17254" h="6111">
                    <a:moveTo>
                      <a:pt x="16860" y="0"/>
                    </a:moveTo>
                    <a:cubicBezTo>
                      <a:pt x="16671" y="0"/>
                      <a:pt x="12255" y="51"/>
                      <a:pt x="7926" y="1797"/>
                    </a:cubicBezTo>
                    <a:cubicBezTo>
                      <a:pt x="3647" y="3526"/>
                      <a:pt x="292" y="5341"/>
                      <a:pt x="258" y="5357"/>
                    </a:cubicBezTo>
                    <a:cubicBezTo>
                      <a:pt x="69" y="5460"/>
                      <a:pt x="0" y="5717"/>
                      <a:pt x="103" y="5905"/>
                    </a:cubicBezTo>
                    <a:cubicBezTo>
                      <a:pt x="171" y="6042"/>
                      <a:pt x="308" y="6110"/>
                      <a:pt x="445" y="6110"/>
                    </a:cubicBezTo>
                    <a:cubicBezTo>
                      <a:pt x="514" y="6110"/>
                      <a:pt x="582" y="6094"/>
                      <a:pt x="651" y="6060"/>
                    </a:cubicBezTo>
                    <a:cubicBezTo>
                      <a:pt x="685" y="6042"/>
                      <a:pt x="3989" y="4245"/>
                      <a:pt x="8216" y="2550"/>
                    </a:cubicBezTo>
                    <a:cubicBezTo>
                      <a:pt x="12410" y="856"/>
                      <a:pt x="16826" y="804"/>
                      <a:pt x="16860" y="804"/>
                    </a:cubicBezTo>
                    <a:cubicBezTo>
                      <a:pt x="17082" y="804"/>
                      <a:pt x="17253" y="617"/>
                      <a:pt x="17253" y="393"/>
                    </a:cubicBezTo>
                    <a:cubicBezTo>
                      <a:pt x="17253" y="171"/>
                      <a:pt x="17082" y="0"/>
                      <a:pt x="16860" y="0"/>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90" name="Google Shape;96;p17"/>
              <p:cNvSpPr/>
              <p:nvPr/>
            </p:nvSpPr>
            <p:spPr>
              <a:xfrm>
                <a:off x="3130560" y="930240"/>
                <a:ext cx="771480" cy="115560"/>
              </a:xfrm>
              <a:custGeom>
                <a:avLst/>
                <a:gdLst>
                  <a:gd name="textAreaLeft" fmla="*/ 0 w 771480"/>
                  <a:gd name="textAreaRight" fmla="*/ 771840 w 771480"/>
                  <a:gd name="textAreaTop" fmla="*/ 0 h 115560"/>
                  <a:gd name="textAreaBottom" fmla="*/ 115920 h 115560"/>
                </a:gdLst>
                <a:ahLst/>
                <a:rect l="textAreaLeft" t="textAreaTop" r="textAreaRight" b="textAreaBottom"/>
                <a:pathLst>
                  <a:path w="16775" h="2518">
                    <a:moveTo>
                      <a:pt x="14786" y="1"/>
                    </a:moveTo>
                    <a:cubicBezTo>
                      <a:pt x="9577" y="1"/>
                      <a:pt x="775" y="1652"/>
                      <a:pt x="361" y="1730"/>
                    </a:cubicBezTo>
                    <a:cubicBezTo>
                      <a:pt x="137" y="1764"/>
                      <a:pt x="1" y="1986"/>
                      <a:pt x="35" y="2191"/>
                    </a:cubicBezTo>
                    <a:cubicBezTo>
                      <a:pt x="69" y="2397"/>
                      <a:pt x="240" y="2517"/>
                      <a:pt x="429" y="2517"/>
                    </a:cubicBezTo>
                    <a:lnTo>
                      <a:pt x="498" y="2517"/>
                    </a:lnTo>
                    <a:cubicBezTo>
                      <a:pt x="605" y="2501"/>
                      <a:pt x="9675" y="794"/>
                      <a:pt x="14819" y="794"/>
                    </a:cubicBezTo>
                    <a:cubicBezTo>
                      <a:pt x="15366" y="794"/>
                      <a:pt x="15870" y="813"/>
                      <a:pt x="16313" y="856"/>
                    </a:cubicBezTo>
                    <a:cubicBezTo>
                      <a:pt x="16332" y="859"/>
                      <a:pt x="16351" y="861"/>
                      <a:pt x="16370" y="861"/>
                    </a:cubicBezTo>
                    <a:cubicBezTo>
                      <a:pt x="16569" y="861"/>
                      <a:pt x="16742" y="700"/>
                      <a:pt x="16758" y="497"/>
                    </a:cubicBezTo>
                    <a:cubicBezTo>
                      <a:pt x="16775" y="292"/>
                      <a:pt x="16621" y="87"/>
                      <a:pt x="16398" y="69"/>
                    </a:cubicBezTo>
                    <a:cubicBezTo>
                      <a:pt x="15918" y="22"/>
                      <a:pt x="15375" y="1"/>
                      <a:pt x="14786" y="1"/>
                    </a:cubicBezTo>
                    <a:close/>
                  </a:path>
                </a:pathLst>
              </a:custGeom>
              <a:solidFill>
                <a:schemeClr val="dk2"/>
              </a:solidFill>
              <a:ln w="0">
                <a:noFill/>
              </a:ln>
            </p:spPr>
            <p:style>
              <a:lnRef idx="0"/>
              <a:fillRef idx="0"/>
              <a:effectRef idx="0"/>
              <a:fontRef idx="minor"/>
            </p:style>
            <p:txBody>
              <a:bodyPr tIns="115920" bIns="115920" anchor="ctr">
                <a:noAutofit/>
              </a:bodyPr>
              <a:p>
                <a:endParaRPr b="0" lang="en-US" sz="1400" spc="-1" strike="noStrike">
                  <a:solidFill>
                    <a:srgbClr val="000000"/>
                  </a:solidFill>
                  <a:latin typeface="Arial"/>
                </a:endParaRPr>
              </a:p>
            </p:txBody>
          </p:sp>
          <p:sp>
            <p:nvSpPr>
              <p:cNvPr id="191" name="Google Shape;97;p17"/>
              <p:cNvSpPr/>
              <p:nvPr/>
            </p:nvSpPr>
            <p:spPr>
              <a:xfrm>
                <a:off x="3818880" y="890640"/>
                <a:ext cx="250920" cy="527400"/>
              </a:xfrm>
              <a:custGeom>
                <a:avLst/>
                <a:gdLst>
                  <a:gd name="textAreaLeft" fmla="*/ 0 w 250920"/>
                  <a:gd name="textAreaRight" fmla="*/ 251280 w 250920"/>
                  <a:gd name="textAreaTop" fmla="*/ 0 h 527400"/>
                  <a:gd name="textAreaBottom" fmla="*/ 527760 h 527400"/>
                </a:gdLst>
                <a:ahLst/>
                <a:rect l="textAreaLeft" t="textAreaTop" r="textAreaRight" b="textAreaBottom"/>
                <a:pathLst>
                  <a:path w="5462" h="11475">
                    <a:moveTo>
                      <a:pt x="757" y="1"/>
                    </a:moveTo>
                    <a:cubicBezTo>
                      <a:pt x="505" y="1"/>
                      <a:pt x="253" y="3"/>
                      <a:pt x="0" y="7"/>
                    </a:cubicBezTo>
                    <a:cubicBezTo>
                      <a:pt x="1678" y="3567"/>
                      <a:pt x="2533" y="7521"/>
                      <a:pt x="2465" y="11474"/>
                    </a:cubicBezTo>
                    <a:lnTo>
                      <a:pt x="4964" y="10721"/>
                    </a:lnTo>
                    <a:cubicBezTo>
                      <a:pt x="5461" y="5296"/>
                      <a:pt x="3202" y="75"/>
                      <a:pt x="3202" y="75"/>
                    </a:cubicBezTo>
                    <a:cubicBezTo>
                      <a:pt x="2401" y="23"/>
                      <a:pt x="1582" y="1"/>
                      <a:pt x="757" y="1"/>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92" name="Google Shape;98;p17"/>
              <p:cNvSpPr/>
              <p:nvPr/>
            </p:nvSpPr>
            <p:spPr>
              <a:xfrm>
                <a:off x="2089080" y="1249200"/>
                <a:ext cx="268920" cy="530280"/>
              </a:xfrm>
              <a:custGeom>
                <a:avLst/>
                <a:gdLst>
                  <a:gd name="textAreaLeft" fmla="*/ 0 w 268920"/>
                  <a:gd name="textAreaRight" fmla="*/ 269280 w 268920"/>
                  <a:gd name="textAreaTop" fmla="*/ 0 h 530280"/>
                  <a:gd name="textAreaBottom" fmla="*/ 530640 h 530280"/>
                </a:gdLst>
                <a:ahLst/>
                <a:rect l="textAreaLeft" t="textAreaTop" r="textAreaRight" b="textAreaBottom"/>
                <a:pathLst>
                  <a:path w="5855" h="11537">
                    <a:moveTo>
                      <a:pt x="2516" y="0"/>
                    </a:moveTo>
                    <a:cubicBezTo>
                      <a:pt x="907" y="872"/>
                      <a:pt x="0" y="1506"/>
                      <a:pt x="0" y="1506"/>
                    </a:cubicBezTo>
                    <a:cubicBezTo>
                      <a:pt x="291" y="7326"/>
                      <a:pt x="3200" y="11537"/>
                      <a:pt x="3200" y="11537"/>
                    </a:cubicBezTo>
                    <a:lnTo>
                      <a:pt x="5854" y="10594"/>
                    </a:lnTo>
                    <a:cubicBezTo>
                      <a:pt x="3663" y="7531"/>
                      <a:pt x="2481" y="3766"/>
                      <a:pt x="2516"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93" name="Google Shape;99;p17"/>
              <p:cNvSpPr/>
              <p:nvPr/>
            </p:nvSpPr>
            <p:spPr>
              <a:xfrm>
                <a:off x="2873880" y="961920"/>
                <a:ext cx="347760" cy="212040"/>
              </a:xfrm>
              <a:custGeom>
                <a:avLst/>
                <a:gdLst>
                  <a:gd name="textAreaLeft" fmla="*/ 0 w 347760"/>
                  <a:gd name="textAreaRight" fmla="*/ 348120 w 347760"/>
                  <a:gd name="textAreaTop" fmla="*/ 0 h 212040"/>
                  <a:gd name="textAreaBottom" fmla="*/ 212400 h 212040"/>
                </a:gdLst>
                <a:ahLst/>
                <a:rect l="textAreaLeft" t="textAreaTop" r="textAreaRight" b="textAreaBottom"/>
                <a:pathLst>
                  <a:path w="7567" h="4618">
                    <a:moveTo>
                      <a:pt x="7566" y="0"/>
                    </a:moveTo>
                    <a:lnTo>
                      <a:pt x="7566" y="0"/>
                    </a:lnTo>
                    <a:cubicBezTo>
                      <a:pt x="5804" y="360"/>
                      <a:pt x="4708" y="634"/>
                      <a:pt x="4708" y="634"/>
                    </a:cubicBezTo>
                    <a:lnTo>
                      <a:pt x="2192" y="1438"/>
                    </a:lnTo>
                    <a:cubicBezTo>
                      <a:pt x="1438" y="1456"/>
                      <a:pt x="719" y="1490"/>
                      <a:pt x="1" y="1558"/>
                    </a:cubicBezTo>
                    <a:cubicBezTo>
                      <a:pt x="18" y="2448"/>
                      <a:pt x="463" y="3338"/>
                      <a:pt x="1165" y="3903"/>
                    </a:cubicBezTo>
                    <a:cubicBezTo>
                      <a:pt x="1762" y="4380"/>
                      <a:pt x="2525" y="4617"/>
                      <a:pt x="3290" y="4617"/>
                    </a:cubicBezTo>
                    <a:cubicBezTo>
                      <a:pt x="3732" y="4617"/>
                      <a:pt x="4175" y="4539"/>
                      <a:pt x="4588" y="4382"/>
                    </a:cubicBezTo>
                    <a:cubicBezTo>
                      <a:pt x="5735" y="3955"/>
                      <a:pt x="6625" y="3012"/>
                      <a:pt x="7105" y="1901"/>
                    </a:cubicBezTo>
                    <a:cubicBezTo>
                      <a:pt x="7361" y="1301"/>
                      <a:pt x="7515" y="650"/>
                      <a:pt x="7566" y="0"/>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94" name="Google Shape;100;p17"/>
              <p:cNvSpPr/>
              <p:nvPr/>
            </p:nvSpPr>
            <p:spPr>
              <a:xfrm>
                <a:off x="2611080" y="432360"/>
                <a:ext cx="581760" cy="402120"/>
              </a:xfrm>
              <a:custGeom>
                <a:avLst/>
                <a:gdLst>
                  <a:gd name="textAreaLeft" fmla="*/ 0 w 581760"/>
                  <a:gd name="textAreaRight" fmla="*/ 582120 w 581760"/>
                  <a:gd name="textAreaTop" fmla="*/ 0 h 402120"/>
                  <a:gd name="textAreaBottom" fmla="*/ 402480 h 402120"/>
                </a:gdLst>
                <a:ahLst/>
                <a:rect l="textAreaLeft" t="textAreaTop" r="textAreaRight" b="textAreaBottom"/>
                <a:pathLst>
                  <a:path w="12651" h="8753">
                    <a:moveTo>
                      <a:pt x="8182" y="1"/>
                    </a:moveTo>
                    <a:cubicBezTo>
                      <a:pt x="7303" y="1"/>
                      <a:pt x="6429" y="265"/>
                      <a:pt x="5581" y="542"/>
                    </a:cubicBezTo>
                    <a:cubicBezTo>
                      <a:pt x="4656" y="850"/>
                      <a:pt x="3716" y="1175"/>
                      <a:pt x="2723" y="1193"/>
                    </a:cubicBezTo>
                    <a:cubicBezTo>
                      <a:pt x="2425" y="1193"/>
                      <a:pt x="2119" y="1164"/>
                      <a:pt x="1821" y="1164"/>
                    </a:cubicBezTo>
                    <a:cubicBezTo>
                      <a:pt x="1502" y="1164"/>
                      <a:pt x="1191" y="1196"/>
                      <a:pt x="909" y="1329"/>
                    </a:cubicBezTo>
                    <a:cubicBezTo>
                      <a:pt x="327" y="1603"/>
                      <a:pt x="1" y="2254"/>
                      <a:pt x="53" y="2870"/>
                    </a:cubicBezTo>
                    <a:cubicBezTo>
                      <a:pt x="87" y="3486"/>
                      <a:pt x="429" y="4050"/>
                      <a:pt x="874" y="4495"/>
                    </a:cubicBezTo>
                    <a:cubicBezTo>
                      <a:pt x="1336" y="4924"/>
                      <a:pt x="1918" y="5232"/>
                      <a:pt x="2483" y="5522"/>
                    </a:cubicBezTo>
                    <a:cubicBezTo>
                      <a:pt x="3869" y="6207"/>
                      <a:pt x="5444" y="6533"/>
                      <a:pt x="6916" y="7012"/>
                    </a:cubicBezTo>
                    <a:cubicBezTo>
                      <a:pt x="8063" y="7389"/>
                      <a:pt x="9141" y="7850"/>
                      <a:pt x="10014" y="8637"/>
                    </a:cubicBezTo>
                    <a:cubicBezTo>
                      <a:pt x="10014" y="8637"/>
                      <a:pt x="10346" y="8752"/>
                      <a:pt x="10698" y="8752"/>
                    </a:cubicBezTo>
                    <a:cubicBezTo>
                      <a:pt x="10923" y="8752"/>
                      <a:pt x="11155" y="8706"/>
                      <a:pt x="11315" y="8553"/>
                    </a:cubicBezTo>
                    <a:cubicBezTo>
                      <a:pt x="11503" y="8364"/>
                      <a:pt x="12051" y="7063"/>
                      <a:pt x="12342" y="5643"/>
                    </a:cubicBezTo>
                    <a:cubicBezTo>
                      <a:pt x="12650" y="4016"/>
                      <a:pt x="12633" y="2270"/>
                      <a:pt x="11366" y="1877"/>
                    </a:cubicBezTo>
                    <a:cubicBezTo>
                      <a:pt x="11161" y="1449"/>
                      <a:pt x="11332" y="832"/>
                      <a:pt x="11760" y="611"/>
                    </a:cubicBezTo>
                    <a:lnTo>
                      <a:pt x="11760" y="611"/>
                    </a:lnTo>
                    <a:cubicBezTo>
                      <a:pt x="11332" y="627"/>
                      <a:pt x="10905" y="1021"/>
                      <a:pt x="10973" y="1449"/>
                    </a:cubicBezTo>
                    <a:cubicBezTo>
                      <a:pt x="10613" y="559"/>
                      <a:pt x="9467" y="79"/>
                      <a:pt x="8474" y="11"/>
                    </a:cubicBezTo>
                    <a:cubicBezTo>
                      <a:pt x="8377" y="4"/>
                      <a:pt x="8279" y="1"/>
                      <a:pt x="8182"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195" name="Google Shape;101;p17"/>
              <p:cNvSpPr/>
              <p:nvPr/>
            </p:nvSpPr>
            <p:spPr>
              <a:xfrm>
                <a:off x="2927520" y="606600"/>
                <a:ext cx="250920" cy="227880"/>
              </a:xfrm>
              <a:custGeom>
                <a:avLst/>
                <a:gdLst>
                  <a:gd name="textAreaLeft" fmla="*/ 0 w 250920"/>
                  <a:gd name="textAreaRight" fmla="*/ 251280 w 250920"/>
                  <a:gd name="textAreaTop" fmla="*/ 0 h 227880"/>
                  <a:gd name="textAreaBottom" fmla="*/ 228240 h 227880"/>
                </a:gdLst>
                <a:ahLst/>
                <a:rect l="textAreaLeft" t="textAreaTop" r="textAreaRight" b="textAreaBottom"/>
                <a:pathLst>
                  <a:path w="5462" h="4960">
                    <a:moveTo>
                      <a:pt x="1326" y="0"/>
                    </a:moveTo>
                    <a:cubicBezTo>
                      <a:pt x="789" y="0"/>
                      <a:pt x="429" y="52"/>
                      <a:pt x="429" y="52"/>
                    </a:cubicBezTo>
                    <a:lnTo>
                      <a:pt x="1" y="1610"/>
                    </a:lnTo>
                    <a:lnTo>
                      <a:pt x="35" y="3219"/>
                    </a:lnTo>
                    <a:cubicBezTo>
                      <a:pt x="1182" y="3596"/>
                      <a:pt x="2260" y="4057"/>
                      <a:pt x="3133" y="4844"/>
                    </a:cubicBezTo>
                    <a:cubicBezTo>
                      <a:pt x="3133" y="4844"/>
                      <a:pt x="3465" y="4959"/>
                      <a:pt x="3817" y="4959"/>
                    </a:cubicBezTo>
                    <a:cubicBezTo>
                      <a:pt x="4042" y="4959"/>
                      <a:pt x="4274" y="4913"/>
                      <a:pt x="4434" y="4760"/>
                    </a:cubicBezTo>
                    <a:cubicBezTo>
                      <a:pt x="4622" y="4571"/>
                      <a:pt x="5170" y="3270"/>
                      <a:pt x="5461" y="1850"/>
                    </a:cubicBezTo>
                    <a:cubicBezTo>
                      <a:pt x="4532" y="250"/>
                      <a:pt x="2504" y="0"/>
                      <a:pt x="1326" y="0"/>
                    </a:cubicBez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196" name="Google Shape;102;p17"/>
              <p:cNvSpPr/>
              <p:nvPr/>
            </p:nvSpPr>
            <p:spPr>
              <a:xfrm>
                <a:off x="2927520" y="774360"/>
                <a:ext cx="223200" cy="346320"/>
              </a:xfrm>
              <a:custGeom>
                <a:avLst/>
                <a:gdLst>
                  <a:gd name="textAreaLeft" fmla="*/ 0 w 223200"/>
                  <a:gd name="textAreaRight" fmla="*/ 223560 w 223200"/>
                  <a:gd name="textAreaTop" fmla="*/ 0 h 346320"/>
                  <a:gd name="textAreaBottom" fmla="*/ 346680 h 346320"/>
                </a:gdLst>
                <a:ahLst/>
                <a:rect l="textAreaLeft" t="textAreaTop" r="textAreaRight" b="textAreaBottom"/>
                <a:pathLst>
                  <a:path w="4862" h="7536">
                    <a:moveTo>
                      <a:pt x="3047" y="0"/>
                    </a:moveTo>
                    <a:lnTo>
                      <a:pt x="1952" y="1643"/>
                    </a:lnTo>
                    <a:lnTo>
                      <a:pt x="1" y="4571"/>
                    </a:lnTo>
                    <a:cubicBezTo>
                      <a:pt x="155" y="5324"/>
                      <a:pt x="206" y="5991"/>
                      <a:pt x="377" y="6505"/>
                    </a:cubicBezTo>
                    <a:cubicBezTo>
                      <a:pt x="571" y="7135"/>
                      <a:pt x="917" y="7536"/>
                      <a:pt x="1774" y="7536"/>
                    </a:cubicBezTo>
                    <a:cubicBezTo>
                      <a:pt x="1826" y="7536"/>
                      <a:pt x="1880" y="7534"/>
                      <a:pt x="1935" y="7532"/>
                    </a:cubicBezTo>
                    <a:cubicBezTo>
                      <a:pt x="3202" y="7463"/>
                      <a:pt x="3989" y="6659"/>
                      <a:pt x="4451" y="5854"/>
                    </a:cubicBezTo>
                    <a:cubicBezTo>
                      <a:pt x="4845" y="5153"/>
                      <a:pt x="4862" y="4297"/>
                      <a:pt x="4553" y="3561"/>
                    </a:cubicBezTo>
                    <a:lnTo>
                      <a:pt x="3047" y="0"/>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97" name="Google Shape;103;p17"/>
              <p:cNvSpPr/>
              <p:nvPr/>
            </p:nvSpPr>
            <p:spPr>
              <a:xfrm>
                <a:off x="2927520" y="848520"/>
                <a:ext cx="162720" cy="225000"/>
              </a:xfrm>
              <a:custGeom>
                <a:avLst/>
                <a:gdLst>
                  <a:gd name="textAreaLeft" fmla="*/ 0 w 162720"/>
                  <a:gd name="textAreaRight" fmla="*/ 163080 w 162720"/>
                  <a:gd name="textAreaTop" fmla="*/ 0 h 225000"/>
                  <a:gd name="textAreaBottom" fmla="*/ 225360 h 225000"/>
                </a:gdLst>
                <a:ahLst/>
                <a:rect l="textAreaLeft" t="textAreaTop" r="textAreaRight" b="textAreaBottom"/>
                <a:pathLst>
                  <a:path w="3545" h="4897">
                    <a:moveTo>
                      <a:pt x="2472" y="1"/>
                    </a:moveTo>
                    <a:cubicBezTo>
                      <a:pt x="2298" y="1"/>
                      <a:pt x="2124" y="12"/>
                      <a:pt x="1952" y="34"/>
                    </a:cubicBezTo>
                    <a:lnTo>
                      <a:pt x="1" y="2962"/>
                    </a:lnTo>
                    <a:cubicBezTo>
                      <a:pt x="155" y="3715"/>
                      <a:pt x="206" y="4382"/>
                      <a:pt x="377" y="4896"/>
                    </a:cubicBezTo>
                    <a:cubicBezTo>
                      <a:pt x="397" y="4896"/>
                      <a:pt x="416" y="4896"/>
                      <a:pt x="436" y="4896"/>
                    </a:cubicBezTo>
                    <a:cubicBezTo>
                      <a:pt x="1051" y="4896"/>
                      <a:pt x="1676" y="4626"/>
                      <a:pt x="2141" y="4211"/>
                    </a:cubicBezTo>
                    <a:cubicBezTo>
                      <a:pt x="2671" y="3715"/>
                      <a:pt x="3031" y="3031"/>
                      <a:pt x="3218" y="2328"/>
                    </a:cubicBezTo>
                    <a:cubicBezTo>
                      <a:pt x="3424" y="1627"/>
                      <a:pt x="3476" y="890"/>
                      <a:pt x="3544" y="155"/>
                    </a:cubicBezTo>
                    <a:cubicBezTo>
                      <a:pt x="3197" y="50"/>
                      <a:pt x="2835" y="1"/>
                      <a:pt x="2472" y="1"/>
                    </a:cubicBezTo>
                    <a:close/>
                  </a:path>
                </a:pathLst>
              </a:custGeom>
              <a:solidFill>
                <a:srgbClr val="000000">
                  <a:alpha val="19000"/>
                </a:srgbClr>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198" name="Google Shape;104;p17"/>
              <p:cNvSpPr/>
              <p:nvPr/>
            </p:nvSpPr>
            <p:spPr>
              <a:xfrm>
                <a:off x="2706120" y="609120"/>
                <a:ext cx="415440" cy="403920"/>
              </a:xfrm>
              <a:custGeom>
                <a:avLst/>
                <a:gdLst>
                  <a:gd name="textAreaLeft" fmla="*/ 0 w 415440"/>
                  <a:gd name="textAreaRight" fmla="*/ 415800 w 415440"/>
                  <a:gd name="textAreaTop" fmla="*/ 0 h 403920"/>
                  <a:gd name="textAreaBottom" fmla="*/ 404280 h 403920"/>
                </a:gdLst>
                <a:ahLst/>
                <a:rect l="textAreaLeft" t="textAreaTop" r="textAreaRight" b="textAreaBottom"/>
                <a:pathLst>
                  <a:path w="9038" h="8785">
                    <a:moveTo>
                      <a:pt x="5238" y="1"/>
                    </a:moveTo>
                    <a:lnTo>
                      <a:pt x="5238" y="1"/>
                    </a:lnTo>
                    <a:cubicBezTo>
                      <a:pt x="4639" y="167"/>
                      <a:pt x="4022" y="256"/>
                      <a:pt x="3407" y="256"/>
                    </a:cubicBezTo>
                    <a:cubicBezTo>
                      <a:pt x="3195" y="256"/>
                      <a:pt x="2984" y="246"/>
                      <a:pt x="2773" y="224"/>
                    </a:cubicBezTo>
                    <a:cubicBezTo>
                      <a:pt x="2405" y="193"/>
                      <a:pt x="2051" y="135"/>
                      <a:pt x="1686" y="135"/>
                    </a:cubicBezTo>
                    <a:cubicBezTo>
                      <a:pt x="1643" y="135"/>
                      <a:pt x="1600" y="136"/>
                      <a:pt x="1557" y="138"/>
                    </a:cubicBezTo>
                    <a:cubicBezTo>
                      <a:pt x="1164" y="156"/>
                      <a:pt x="754" y="275"/>
                      <a:pt x="462" y="549"/>
                    </a:cubicBezTo>
                    <a:cubicBezTo>
                      <a:pt x="172" y="822"/>
                      <a:pt x="1" y="1354"/>
                      <a:pt x="188" y="1713"/>
                    </a:cubicBezTo>
                    <a:lnTo>
                      <a:pt x="1644" y="6437"/>
                    </a:lnTo>
                    <a:cubicBezTo>
                      <a:pt x="1883" y="7395"/>
                      <a:pt x="2550" y="8046"/>
                      <a:pt x="3047" y="8388"/>
                    </a:cubicBezTo>
                    <a:cubicBezTo>
                      <a:pt x="3415" y="8633"/>
                      <a:pt x="3870" y="8784"/>
                      <a:pt x="4374" y="8784"/>
                    </a:cubicBezTo>
                    <a:cubicBezTo>
                      <a:pt x="4644" y="8784"/>
                      <a:pt x="4928" y="8741"/>
                      <a:pt x="5220" y="8645"/>
                    </a:cubicBezTo>
                    <a:cubicBezTo>
                      <a:pt x="7326" y="7926"/>
                      <a:pt x="8730" y="6831"/>
                      <a:pt x="8199" y="4640"/>
                    </a:cubicBezTo>
                    <a:lnTo>
                      <a:pt x="7856" y="3595"/>
                    </a:lnTo>
                    <a:cubicBezTo>
                      <a:pt x="8267" y="3424"/>
                      <a:pt x="8730" y="3031"/>
                      <a:pt x="8901" y="2603"/>
                    </a:cubicBezTo>
                    <a:cubicBezTo>
                      <a:pt x="9004" y="2347"/>
                      <a:pt x="9038" y="2038"/>
                      <a:pt x="8952" y="1765"/>
                    </a:cubicBezTo>
                    <a:cubicBezTo>
                      <a:pt x="8867" y="1491"/>
                      <a:pt x="8661" y="1233"/>
                      <a:pt x="8388" y="1148"/>
                    </a:cubicBezTo>
                    <a:cubicBezTo>
                      <a:pt x="8334" y="1132"/>
                      <a:pt x="8275" y="1124"/>
                      <a:pt x="8212" y="1124"/>
                    </a:cubicBezTo>
                    <a:cubicBezTo>
                      <a:pt x="7951" y="1124"/>
                      <a:pt x="7632" y="1257"/>
                      <a:pt x="7480" y="1422"/>
                    </a:cubicBezTo>
                    <a:cubicBezTo>
                      <a:pt x="7155" y="1799"/>
                      <a:pt x="7822" y="3168"/>
                      <a:pt x="7395" y="3271"/>
                    </a:cubicBezTo>
                    <a:cubicBezTo>
                      <a:pt x="7378" y="3274"/>
                      <a:pt x="7361" y="3276"/>
                      <a:pt x="7346" y="3276"/>
                    </a:cubicBezTo>
                    <a:cubicBezTo>
                      <a:pt x="6947" y="3276"/>
                      <a:pt x="6908" y="2274"/>
                      <a:pt x="6727" y="1765"/>
                    </a:cubicBezTo>
                    <a:cubicBezTo>
                      <a:pt x="6539" y="1217"/>
                      <a:pt x="6179" y="1251"/>
                      <a:pt x="5665" y="1114"/>
                    </a:cubicBezTo>
                    <a:cubicBezTo>
                      <a:pt x="5152" y="977"/>
                      <a:pt x="5238" y="1"/>
                      <a:pt x="5238" y="1"/>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99" name="Google Shape;105;p17"/>
              <p:cNvSpPr/>
              <p:nvPr/>
            </p:nvSpPr>
            <p:spPr>
              <a:xfrm>
                <a:off x="3309480" y="1538280"/>
                <a:ext cx="198720" cy="198000"/>
              </a:xfrm>
              <a:custGeom>
                <a:avLst/>
                <a:gdLst>
                  <a:gd name="textAreaLeft" fmla="*/ 0 w 198720"/>
                  <a:gd name="textAreaRight" fmla="*/ 199080 w 198720"/>
                  <a:gd name="textAreaTop" fmla="*/ 0 h 198000"/>
                  <a:gd name="textAreaBottom" fmla="*/ 198360 h 198000"/>
                </a:gdLst>
                <a:ahLst/>
                <a:rect l="textAreaLeft" t="textAreaTop" r="textAreaRight" b="textAreaBottom"/>
                <a:pathLst>
                  <a:path w="4331" h="4314">
                    <a:moveTo>
                      <a:pt x="2174" y="0"/>
                    </a:moveTo>
                    <a:cubicBezTo>
                      <a:pt x="976" y="0"/>
                      <a:pt x="1" y="959"/>
                      <a:pt x="1" y="2157"/>
                    </a:cubicBezTo>
                    <a:cubicBezTo>
                      <a:pt x="1" y="3355"/>
                      <a:pt x="976" y="4313"/>
                      <a:pt x="2174" y="4313"/>
                    </a:cubicBezTo>
                    <a:cubicBezTo>
                      <a:pt x="3355" y="4313"/>
                      <a:pt x="4330" y="3355"/>
                      <a:pt x="4330" y="2157"/>
                    </a:cubicBezTo>
                    <a:cubicBezTo>
                      <a:pt x="4330" y="959"/>
                      <a:pt x="3355" y="0"/>
                      <a:pt x="2174" y="0"/>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200" name="Google Shape;106;p17"/>
              <p:cNvSpPr/>
              <p:nvPr/>
            </p:nvSpPr>
            <p:spPr>
              <a:xfrm>
                <a:off x="953640" y="1455480"/>
                <a:ext cx="312840" cy="300600"/>
              </a:xfrm>
              <a:custGeom>
                <a:avLst/>
                <a:gdLst>
                  <a:gd name="textAreaLeft" fmla="*/ 0 w 312840"/>
                  <a:gd name="textAreaRight" fmla="*/ 313200 w 312840"/>
                  <a:gd name="textAreaTop" fmla="*/ 0 h 300600"/>
                  <a:gd name="textAreaBottom" fmla="*/ 300960 h 300600"/>
                </a:gdLst>
                <a:ahLst/>
                <a:rect l="textAreaLeft" t="textAreaTop" r="textAreaRight" b="textAreaBottom"/>
                <a:pathLst>
                  <a:path w="6809" h="6540">
                    <a:moveTo>
                      <a:pt x="4656" y="1404"/>
                    </a:moveTo>
                    <a:cubicBezTo>
                      <a:pt x="4896" y="1575"/>
                      <a:pt x="5135" y="1660"/>
                      <a:pt x="5391" y="1694"/>
                    </a:cubicBezTo>
                    <a:cubicBezTo>
                      <a:pt x="5529" y="2216"/>
                      <a:pt x="5097" y="2323"/>
                      <a:pt x="4628" y="2323"/>
                    </a:cubicBezTo>
                    <a:cubicBezTo>
                      <a:pt x="4450" y="2323"/>
                      <a:pt x="4268" y="2308"/>
                      <a:pt x="4108" y="2294"/>
                    </a:cubicBezTo>
                    <a:cubicBezTo>
                      <a:pt x="4364" y="2020"/>
                      <a:pt x="4553" y="1678"/>
                      <a:pt x="4656" y="1404"/>
                    </a:cubicBezTo>
                    <a:close/>
                    <a:moveTo>
                      <a:pt x="3424" y="1"/>
                    </a:moveTo>
                    <a:cubicBezTo>
                      <a:pt x="3013" y="309"/>
                      <a:pt x="2808" y="822"/>
                      <a:pt x="2687" y="1301"/>
                    </a:cubicBezTo>
                    <a:cubicBezTo>
                      <a:pt x="2653" y="1438"/>
                      <a:pt x="2619" y="1610"/>
                      <a:pt x="2602" y="1797"/>
                    </a:cubicBezTo>
                    <a:cubicBezTo>
                      <a:pt x="2311" y="1694"/>
                      <a:pt x="2037" y="1592"/>
                      <a:pt x="1746" y="1489"/>
                    </a:cubicBezTo>
                    <a:cubicBezTo>
                      <a:pt x="1592" y="1438"/>
                      <a:pt x="1404" y="1404"/>
                      <a:pt x="1301" y="1249"/>
                    </a:cubicBezTo>
                    <a:cubicBezTo>
                      <a:pt x="1181" y="1062"/>
                      <a:pt x="1318" y="856"/>
                      <a:pt x="1438" y="720"/>
                    </a:cubicBezTo>
                    <a:cubicBezTo>
                      <a:pt x="1510" y="646"/>
                      <a:pt x="1447" y="537"/>
                      <a:pt x="1354" y="537"/>
                    </a:cubicBezTo>
                    <a:cubicBezTo>
                      <a:pt x="1337" y="537"/>
                      <a:pt x="1320" y="540"/>
                      <a:pt x="1301" y="548"/>
                    </a:cubicBezTo>
                    <a:cubicBezTo>
                      <a:pt x="993" y="720"/>
                      <a:pt x="959" y="1165"/>
                      <a:pt x="1112" y="1438"/>
                    </a:cubicBezTo>
                    <a:cubicBezTo>
                      <a:pt x="1233" y="1644"/>
                      <a:pt x="1438" y="1763"/>
                      <a:pt x="1660" y="1831"/>
                    </a:cubicBezTo>
                    <a:cubicBezTo>
                      <a:pt x="1968" y="1934"/>
                      <a:pt x="2276" y="2020"/>
                      <a:pt x="2584" y="2105"/>
                    </a:cubicBezTo>
                    <a:cubicBezTo>
                      <a:pt x="2602" y="2294"/>
                      <a:pt x="2653" y="2482"/>
                      <a:pt x="2773" y="2585"/>
                    </a:cubicBezTo>
                    <a:cubicBezTo>
                      <a:pt x="2914" y="2726"/>
                      <a:pt x="3070" y="2786"/>
                      <a:pt x="3230" y="2786"/>
                    </a:cubicBezTo>
                    <a:cubicBezTo>
                      <a:pt x="3400" y="2786"/>
                      <a:pt x="3573" y="2717"/>
                      <a:pt x="3732" y="2602"/>
                    </a:cubicBezTo>
                    <a:lnTo>
                      <a:pt x="3766" y="2602"/>
                    </a:lnTo>
                    <a:cubicBezTo>
                      <a:pt x="3800" y="2602"/>
                      <a:pt x="3835" y="2602"/>
                      <a:pt x="3851" y="2585"/>
                    </a:cubicBezTo>
                    <a:cubicBezTo>
                      <a:pt x="4071" y="2689"/>
                      <a:pt x="4322" y="2739"/>
                      <a:pt x="4567" y="2739"/>
                    </a:cubicBezTo>
                    <a:cubicBezTo>
                      <a:pt x="4685" y="2739"/>
                      <a:pt x="4801" y="2727"/>
                      <a:pt x="4912" y="2705"/>
                    </a:cubicBezTo>
                    <a:lnTo>
                      <a:pt x="4912" y="2705"/>
                    </a:lnTo>
                    <a:cubicBezTo>
                      <a:pt x="5194" y="3528"/>
                      <a:pt x="4612" y="3721"/>
                      <a:pt x="3982" y="3721"/>
                    </a:cubicBezTo>
                    <a:cubicBezTo>
                      <a:pt x="3616" y="3721"/>
                      <a:pt x="3234" y="3656"/>
                      <a:pt x="2995" y="3612"/>
                    </a:cubicBezTo>
                    <a:cubicBezTo>
                      <a:pt x="2397" y="3509"/>
                      <a:pt x="1062" y="3253"/>
                      <a:pt x="1062" y="2413"/>
                    </a:cubicBezTo>
                    <a:cubicBezTo>
                      <a:pt x="1062" y="2309"/>
                      <a:pt x="976" y="2252"/>
                      <a:pt x="892" y="2252"/>
                    </a:cubicBezTo>
                    <a:cubicBezTo>
                      <a:pt x="825" y="2252"/>
                      <a:pt x="759" y="2287"/>
                      <a:pt x="736" y="2363"/>
                    </a:cubicBezTo>
                    <a:cubicBezTo>
                      <a:pt x="291" y="3646"/>
                      <a:pt x="2773" y="4006"/>
                      <a:pt x="3543" y="4091"/>
                    </a:cubicBezTo>
                    <a:cubicBezTo>
                      <a:pt x="3650" y="4107"/>
                      <a:pt x="3761" y="4115"/>
                      <a:pt x="3875" y="4115"/>
                    </a:cubicBezTo>
                    <a:cubicBezTo>
                      <a:pt x="4126" y="4115"/>
                      <a:pt x="4386" y="4077"/>
                      <a:pt x="4622" y="4006"/>
                    </a:cubicBezTo>
                    <a:lnTo>
                      <a:pt x="4622" y="4006"/>
                    </a:lnTo>
                    <a:cubicBezTo>
                      <a:pt x="4850" y="4792"/>
                      <a:pt x="4365" y="4921"/>
                      <a:pt x="3819" y="4921"/>
                    </a:cubicBezTo>
                    <a:cubicBezTo>
                      <a:pt x="3628" y="4921"/>
                      <a:pt x="3430" y="4905"/>
                      <a:pt x="3253" y="4896"/>
                    </a:cubicBezTo>
                    <a:cubicBezTo>
                      <a:pt x="2413" y="4844"/>
                      <a:pt x="1062" y="4793"/>
                      <a:pt x="959" y="3664"/>
                    </a:cubicBezTo>
                    <a:cubicBezTo>
                      <a:pt x="948" y="3566"/>
                      <a:pt x="861" y="3489"/>
                      <a:pt x="778" y="3489"/>
                    </a:cubicBezTo>
                    <a:cubicBezTo>
                      <a:pt x="729" y="3489"/>
                      <a:pt x="682" y="3514"/>
                      <a:pt x="651" y="3577"/>
                    </a:cubicBezTo>
                    <a:cubicBezTo>
                      <a:pt x="1" y="4896"/>
                      <a:pt x="2157" y="5238"/>
                      <a:pt x="2979" y="5323"/>
                    </a:cubicBezTo>
                    <a:cubicBezTo>
                      <a:pt x="3121" y="5337"/>
                      <a:pt x="3277" y="5346"/>
                      <a:pt x="3439" y="5346"/>
                    </a:cubicBezTo>
                    <a:cubicBezTo>
                      <a:pt x="3669" y="5346"/>
                      <a:pt x="3912" y="5329"/>
                      <a:pt x="4143" y="5289"/>
                    </a:cubicBezTo>
                    <a:lnTo>
                      <a:pt x="4143" y="5289"/>
                    </a:lnTo>
                    <a:cubicBezTo>
                      <a:pt x="4387" y="6010"/>
                      <a:pt x="3628" y="6125"/>
                      <a:pt x="3031" y="6125"/>
                    </a:cubicBezTo>
                    <a:cubicBezTo>
                      <a:pt x="2876" y="6125"/>
                      <a:pt x="2732" y="6118"/>
                      <a:pt x="2619" y="6110"/>
                    </a:cubicBezTo>
                    <a:cubicBezTo>
                      <a:pt x="1934" y="6060"/>
                      <a:pt x="1096" y="5786"/>
                      <a:pt x="804" y="5118"/>
                    </a:cubicBezTo>
                    <a:cubicBezTo>
                      <a:pt x="778" y="5059"/>
                      <a:pt x="721" y="5032"/>
                      <a:pt x="662" y="5032"/>
                    </a:cubicBezTo>
                    <a:cubicBezTo>
                      <a:pt x="568" y="5032"/>
                      <a:pt x="469" y="5099"/>
                      <a:pt x="480" y="5204"/>
                    </a:cubicBezTo>
                    <a:cubicBezTo>
                      <a:pt x="595" y="6296"/>
                      <a:pt x="2152" y="6540"/>
                      <a:pt x="3043" y="6540"/>
                    </a:cubicBezTo>
                    <a:cubicBezTo>
                      <a:pt x="3074" y="6540"/>
                      <a:pt x="3103" y="6540"/>
                      <a:pt x="3132" y="6539"/>
                    </a:cubicBezTo>
                    <a:cubicBezTo>
                      <a:pt x="3526" y="6521"/>
                      <a:pt x="4108" y="6436"/>
                      <a:pt x="4348" y="6076"/>
                    </a:cubicBezTo>
                    <a:cubicBezTo>
                      <a:pt x="4536" y="5802"/>
                      <a:pt x="4622" y="5478"/>
                      <a:pt x="4399" y="5220"/>
                    </a:cubicBezTo>
                    <a:cubicBezTo>
                      <a:pt x="4964" y="5067"/>
                      <a:pt x="5289" y="4691"/>
                      <a:pt x="4793" y="3954"/>
                    </a:cubicBezTo>
                    <a:cubicBezTo>
                      <a:pt x="5323" y="3748"/>
                      <a:pt x="5615" y="3321"/>
                      <a:pt x="5049" y="2671"/>
                    </a:cubicBezTo>
                    <a:cubicBezTo>
                      <a:pt x="5170" y="2637"/>
                      <a:pt x="5272" y="2585"/>
                      <a:pt x="5357" y="2516"/>
                    </a:cubicBezTo>
                    <a:cubicBezTo>
                      <a:pt x="5597" y="2345"/>
                      <a:pt x="5752" y="1968"/>
                      <a:pt x="5597" y="1712"/>
                    </a:cubicBezTo>
                    <a:cubicBezTo>
                      <a:pt x="5683" y="1712"/>
                      <a:pt x="5786" y="1694"/>
                      <a:pt x="5871" y="1678"/>
                    </a:cubicBezTo>
                    <a:cubicBezTo>
                      <a:pt x="6282" y="1610"/>
                      <a:pt x="6744" y="1233"/>
                      <a:pt x="6795" y="822"/>
                    </a:cubicBezTo>
                    <a:cubicBezTo>
                      <a:pt x="6809" y="718"/>
                      <a:pt x="6703" y="643"/>
                      <a:pt x="6606" y="643"/>
                    </a:cubicBezTo>
                    <a:cubicBezTo>
                      <a:pt x="6576" y="643"/>
                      <a:pt x="6546" y="651"/>
                      <a:pt x="6521" y="667"/>
                    </a:cubicBezTo>
                    <a:cubicBezTo>
                      <a:pt x="6384" y="770"/>
                      <a:pt x="6282" y="907"/>
                      <a:pt x="6162" y="1028"/>
                    </a:cubicBezTo>
                    <a:cubicBezTo>
                      <a:pt x="5939" y="1233"/>
                      <a:pt x="5631" y="1301"/>
                      <a:pt x="5341" y="1318"/>
                    </a:cubicBezTo>
                    <a:cubicBezTo>
                      <a:pt x="5101" y="1318"/>
                      <a:pt x="4930" y="1147"/>
                      <a:pt x="4707" y="1130"/>
                    </a:cubicBezTo>
                    <a:cubicBezTo>
                      <a:pt x="4696" y="1063"/>
                      <a:pt x="4641" y="1011"/>
                      <a:pt x="4581" y="1011"/>
                    </a:cubicBezTo>
                    <a:cubicBezTo>
                      <a:pt x="4549" y="1011"/>
                      <a:pt x="4515" y="1026"/>
                      <a:pt x="4485" y="1062"/>
                    </a:cubicBezTo>
                    <a:cubicBezTo>
                      <a:pt x="4280" y="1301"/>
                      <a:pt x="4143" y="1592"/>
                      <a:pt x="3954" y="1831"/>
                    </a:cubicBezTo>
                    <a:cubicBezTo>
                      <a:pt x="3818" y="2001"/>
                      <a:pt x="3466" y="2335"/>
                      <a:pt x="3223" y="2335"/>
                    </a:cubicBezTo>
                    <a:cubicBezTo>
                      <a:pt x="3098" y="2335"/>
                      <a:pt x="3002" y="2247"/>
                      <a:pt x="2979" y="2003"/>
                    </a:cubicBezTo>
                    <a:cubicBezTo>
                      <a:pt x="2910" y="1267"/>
                      <a:pt x="3235" y="685"/>
                      <a:pt x="3440" y="17"/>
                    </a:cubicBezTo>
                    <a:cubicBezTo>
                      <a:pt x="3440" y="17"/>
                      <a:pt x="3440" y="1"/>
                      <a:pt x="3424" y="1"/>
                    </a:cubicBezTo>
                    <a:close/>
                  </a:path>
                </a:pathLst>
              </a:custGeom>
              <a:solidFill>
                <a:srgbClr val="000000">
                  <a:alpha val="19000"/>
                </a:srgbClr>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201" name="Google Shape;107;p17"/>
              <p:cNvSpPr/>
              <p:nvPr/>
            </p:nvSpPr>
            <p:spPr>
              <a:xfrm>
                <a:off x="2872440" y="721440"/>
                <a:ext cx="77760" cy="41400"/>
              </a:xfrm>
              <a:custGeom>
                <a:avLst/>
                <a:gdLst>
                  <a:gd name="textAreaLeft" fmla="*/ 0 w 77760"/>
                  <a:gd name="textAreaRight" fmla="*/ 78120 w 77760"/>
                  <a:gd name="textAreaTop" fmla="*/ 0 h 41400"/>
                  <a:gd name="textAreaBottom" fmla="*/ 41760 h 41400"/>
                </a:gdLst>
                <a:ahLst/>
                <a:rect l="textAreaLeft" t="textAreaTop" r="textAreaRight" b="textAreaBottom"/>
                <a:pathLst>
                  <a:path w="1696" h="911">
                    <a:moveTo>
                      <a:pt x="1265" y="0"/>
                    </a:moveTo>
                    <a:cubicBezTo>
                      <a:pt x="885" y="0"/>
                      <a:pt x="463" y="221"/>
                      <a:pt x="172" y="386"/>
                    </a:cubicBezTo>
                    <a:cubicBezTo>
                      <a:pt x="52" y="454"/>
                      <a:pt x="0" y="591"/>
                      <a:pt x="35" y="710"/>
                    </a:cubicBezTo>
                    <a:cubicBezTo>
                      <a:pt x="52" y="762"/>
                      <a:pt x="69" y="797"/>
                      <a:pt x="103" y="831"/>
                    </a:cubicBezTo>
                    <a:cubicBezTo>
                      <a:pt x="167" y="884"/>
                      <a:pt x="245" y="911"/>
                      <a:pt x="319" y="911"/>
                    </a:cubicBezTo>
                    <a:cubicBezTo>
                      <a:pt x="363" y="911"/>
                      <a:pt x="407" y="901"/>
                      <a:pt x="445" y="881"/>
                    </a:cubicBezTo>
                    <a:cubicBezTo>
                      <a:pt x="669" y="745"/>
                      <a:pt x="890" y="642"/>
                      <a:pt x="1114" y="539"/>
                    </a:cubicBezTo>
                    <a:cubicBezTo>
                      <a:pt x="1319" y="454"/>
                      <a:pt x="1524" y="386"/>
                      <a:pt x="1661" y="215"/>
                    </a:cubicBezTo>
                    <a:cubicBezTo>
                      <a:pt x="1696" y="180"/>
                      <a:pt x="1696" y="128"/>
                      <a:pt x="1644" y="94"/>
                    </a:cubicBezTo>
                    <a:cubicBezTo>
                      <a:pt x="1528" y="27"/>
                      <a:pt x="1399" y="0"/>
                      <a:pt x="1265" y="0"/>
                    </a:cubicBezTo>
                    <a:close/>
                  </a:path>
                </a:pathLst>
              </a:custGeom>
              <a:solidFill>
                <a:srgbClr val="000000"/>
              </a:solidFill>
              <a:ln w="0">
                <a:noFill/>
              </a:ln>
            </p:spPr>
            <p:style>
              <a:lnRef idx="0"/>
              <a:fillRef idx="0"/>
              <a:effectRef idx="0"/>
              <a:fontRef idx="minor"/>
            </p:style>
            <p:txBody>
              <a:bodyPr tIns="41760" bIns="41760" anchor="ctr">
                <a:noAutofit/>
              </a:bodyPr>
              <a:p>
                <a:endParaRPr b="0" lang="en-US" sz="1400" spc="-1" strike="noStrike">
                  <a:solidFill>
                    <a:srgbClr val="ffffff"/>
                  </a:solidFill>
                  <a:latin typeface="Arial"/>
                </a:endParaRPr>
              </a:p>
            </p:txBody>
          </p:sp>
          <p:sp>
            <p:nvSpPr>
              <p:cNvPr id="202" name="Google Shape;108;p17"/>
              <p:cNvSpPr/>
              <p:nvPr/>
            </p:nvSpPr>
            <p:spPr>
              <a:xfrm>
                <a:off x="2903040" y="756360"/>
                <a:ext cx="47880" cy="36720"/>
              </a:xfrm>
              <a:custGeom>
                <a:avLst/>
                <a:gdLst>
                  <a:gd name="textAreaLeft" fmla="*/ 0 w 47880"/>
                  <a:gd name="textAreaRight" fmla="*/ 48240 w 47880"/>
                  <a:gd name="textAreaTop" fmla="*/ 0 h 36720"/>
                  <a:gd name="textAreaBottom" fmla="*/ 37080 h 36720"/>
                </a:gdLst>
                <a:ahLst/>
                <a:rect l="textAreaLeft" t="textAreaTop" r="textAreaRight" b="textAreaBottom"/>
                <a:pathLst>
                  <a:path w="1045" h="805">
                    <a:moveTo>
                      <a:pt x="531" y="0"/>
                    </a:moveTo>
                    <a:cubicBezTo>
                      <a:pt x="1" y="0"/>
                      <a:pt x="1" y="804"/>
                      <a:pt x="531" y="804"/>
                    </a:cubicBezTo>
                    <a:cubicBezTo>
                      <a:pt x="1044" y="804"/>
                      <a:pt x="1044" y="0"/>
                      <a:pt x="531" y="0"/>
                    </a:cubicBezTo>
                    <a:close/>
                  </a:path>
                </a:pathLst>
              </a:custGeom>
              <a:solidFill>
                <a:srgbClr val="000000"/>
              </a:solidFill>
              <a:ln w="0">
                <a:noFill/>
              </a:ln>
            </p:spPr>
            <p:style>
              <a:lnRef idx="0"/>
              <a:fillRef idx="0"/>
              <a:effectRef idx="0"/>
              <a:fontRef idx="minor"/>
            </p:style>
            <p:txBody>
              <a:bodyPr tIns="37440" bIns="37440" anchor="ctr">
                <a:noAutofit/>
              </a:bodyPr>
              <a:p>
                <a:endParaRPr b="0" lang="en-US" sz="1400" spc="-1" strike="noStrike">
                  <a:solidFill>
                    <a:srgbClr val="ffffff"/>
                  </a:solidFill>
                  <a:latin typeface="Arial"/>
                </a:endParaRPr>
              </a:p>
            </p:txBody>
          </p:sp>
          <p:sp>
            <p:nvSpPr>
              <p:cNvPr id="203" name="Google Shape;109;p17"/>
              <p:cNvSpPr/>
              <p:nvPr/>
            </p:nvSpPr>
            <p:spPr>
              <a:xfrm>
                <a:off x="2737800" y="755280"/>
                <a:ext cx="75960" cy="40680"/>
              </a:xfrm>
              <a:custGeom>
                <a:avLst/>
                <a:gdLst>
                  <a:gd name="textAreaLeft" fmla="*/ 0 w 75960"/>
                  <a:gd name="textAreaRight" fmla="*/ 76320 w 75960"/>
                  <a:gd name="textAreaTop" fmla="*/ 0 h 40680"/>
                  <a:gd name="textAreaBottom" fmla="*/ 41040 h 40680"/>
                </a:gdLst>
                <a:ahLst/>
                <a:rect l="textAreaLeft" t="textAreaTop" r="textAreaRight" b="textAreaBottom"/>
                <a:pathLst>
                  <a:path w="1660" h="891">
                    <a:moveTo>
                      <a:pt x="1382" y="1"/>
                    </a:moveTo>
                    <a:cubicBezTo>
                      <a:pt x="1361" y="1"/>
                      <a:pt x="1339" y="3"/>
                      <a:pt x="1317" y="10"/>
                    </a:cubicBezTo>
                    <a:cubicBezTo>
                      <a:pt x="856" y="112"/>
                      <a:pt x="188" y="301"/>
                      <a:pt x="17" y="780"/>
                    </a:cubicBezTo>
                    <a:cubicBezTo>
                      <a:pt x="0" y="831"/>
                      <a:pt x="34" y="883"/>
                      <a:pt x="85" y="883"/>
                    </a:cubicBezTo>
                    <a:cubicBezTo>
                      <a:pt x="120" y="888"/>
                      <a:pt x="154" y="891"/>
                      <a:pt x="188" y="891"/>
                    </a:cubicBezTo>
                    <a:cubicBezTo>
                      <a:pt x="372" y="891"/>
                      <a:pt x="546" y="820"/>
                      <a:pt x="719" y="763"/>
                    </a:cubicBezTo>
                    <a:cubicBezTo>
                      <a:pt x="959" y="678"/>
                      <a:pt x="1181" y="609"/>
                      <a:pt x="1420" y="557"/>
                    </a:cubicBezTo>
                    <a:cubicBezTo>
                      <a:pt x="1557" y="523"/>
                      <a:pt x="1643" y="420"/>
                      <a:pt x="1643" y="283"/>
                    </a:cubicBezTo>
                    <a:cubicBezTo>
                      <a:pt x="1660" y="233"/>
                      <a:pt x="1643" y="198"/>
                      <a:pt x="1626" y="146"/>
                    </a:cubicBezTo>
                    <a:cubicBezTo>
                      <a:pt x="1584" y="62"/>
                      <a:pt x="1484" y="1"/>
                      <a:pt x="1382" y="1"/>
                    </a:cubicBezTo>
                    <a:close/>
                  </a:path>
                </a:pathLst>
              </a:custGeom>
              <a:solidFill>
                <a:srgbClr val="000000"/>
              </a:solidFill>
              <a:ln w="0">
                <a:noFill/>
              </a:ln>
            </p:spPr>
            <p:style>
              <a:lnRef idx="0"/>
              <a:fillRef idx="0"/>
              <a:effectRef idx="0"/>
              <a:fontRef idx="minor"/>
            </p:style>
            <p:txBody>
              <a:bodyPr tIns="41040" bIns="41040" anchor="ctr">
                <a:noAutofit/>
              </a:bodyPr>
              <a:p>
                <a:endParaRPr b="0" lang="en-US" sz="1400" spc="-1" strike="noStrike">
                  <a:solidFill>
                    <a:srgbClr val="ffffff"/>
                  </a:solidFill>
                  <a:latin typeface="Arial"/>
                </a:endParaRPr>
              </a:p>
            </p:txBody>
          </p:sp>
          <p:sp>
            <p:nvSpPr>
              <p:cNvPr id="204" name="Google Shape;110;p17"/>
              <p:cNvSpPr/>
              <p:nvPr/>
            </p:nvSpPr>
            <p:spPr>
              <a:xfrm>
                <a:off x="2761200" y="794880"/>
                <a:ext cx="52200" cy="36720"/>
              </a:xfrm>
              <a:custGeom>
                <a:avLst/>
                <a:gdLst>
                  <a:gd name="textAreaLeft" fmla="*/ 0 w 52200"/>
                  <a:gd name="textAreaRight" fmla="*/ 52560 w 52200"/>
                  <a:gd name="textAreaTop" fmla="*/ 0 h 36720"/>
                  <a:gd name="textAreaBottom" fmla="*/ 37080 h 36720"/>
                </a:gdLst>
                <a:ahLst/>
                <a:rect l="textAreaLeft" t="textAreaTop" r="textAreaRight" b="textAreaBottom"/>
                <a:pathLst>
                  <a:path w="1141" h="808">
                    <a:moveTo>
                      <a:pt x="558" y="0"/>
                    </a:moveTo>
                    <a:cubicBezTo>
                      <a:pt x="471" y="0"/>
                      <a:pt x="381" y="31"/>
                      <a:pt x="297" y="104"/>
                    </a:cubicBezTo>
                    <a:cubicBezTo>
                      <a:pt x="1" y="387"/>
                      <a:pt x="276" y="808"/>
                      <a:pt x="591" y="808"/>
                    </a:cubicBezTo>
                    <a:cubicBezTo>
                      <a:pt x="676" y="808"/>
                      <a:pt x="764" y="777"/>
                      <a:pt x="845" y="704"/>
                    </a:cubicBezTo>
                    <a:cubicBezTo>
                      <a:pt x="1141" y="421"/>
                      <a:pt x="876" y="0"/>
                      <a:pt x="558" y="0"/>
                    </a:cubicBezTo>
                    <a:close/>
                  </a:path>
                </a:pathLst>
              </a:custGeom>
              <a:solidFill>
                <a:srgbClr val="000000"/>
              </a:solidFill>
              <a:ln w="0">
                <a:noFill/>
              </a:ln>
            </p:spPr>
            <p:style>
              <a:lnRef idx="0"/>
              <a:fillRef idx="0"/>
              <a:effectRef idx="0"/>
              <a:fontRef idx="minor"/>
            </p:style>
            <p:txBody>
              <a:bodyPr tIns="37440" bIns="37440" anchor="ctr">
                <a:noAutofit/>
              </a:bodyPr>
              <a:p>
                <a:endParaRPr b="0" lang="en-US" sz="1400" spc="-1" strike="noStrike">
                  <a:solidFill>
                    <a:srgbClr val="ffffff"/>
                  </a:solidFill>
                  <a:latin typeface="Arial"/>
                </a:endParaRPr>
              </a:p>
            </p:txBody>
          </p:sp>
          <p:sp>
            <p:nvSpPr>
              <p:cNvPr id="205" name="Google Shape;111;p17"/>
              <p:cNvSpPr/>
              <p:nvPr/>
            </p:nvSpPr>
            <p:spPr>
              <a:xfrm>
                <a:off x="2841840" y="806760"/>
                <a:ext cx="42120" cy="85320"/>
              </a:xfrm>
              <a:custGeom>
                <a:avLst/>
                <a:gdLst>
                  <a:gd name="textAreaLeft" fmla="*/ 0 w 42120"/>
                  <a:gd name="textAreaRight" fmla="*/ 42480 w 42120"/>
                  <a:gd name="textAreaTop" fmla="*/ 0 h 85320"/>
                  <a:gd name="textAreaBottom" fmla="*/ 85680 h 85320"/>
                </a:gdLst>
                <a:ahLst/>
                <a:rect l="textAreaLeft" t="textAreaTop" r="textAreaRight" b="textAreaBottom"/>
                <a:pathLst>
                  <a:path w="925" h="1865">
                    <a:moveTo>
                      <a:pt x="69" y="1"/>
                    </a:moveTo>
                    <a:lnTo>
                      <a:pt x="69" y="1"/>
                    </a:lnTo>
                    <a:cubicBezTo>
                      <a:pt x="291" y="599"/>
                      <a:pt x="257" y="1267"/>
                      <a:pt x="1" y="1849"/>
                    </a:cubicBezTo>
                    <a:cubicBezTo>
                      <a:pt x="53" y="1859"/>
                      <a:pt x="106" y="1864"/>
                      <a:pt x="159" y="1864"/>
                    </a:cubicBezTo>
                    <a:cubicBezTo>
                      <a:pt x="470" y="1864"/>
                      <a:pt x="779" y="1697"/>
                      <a:pt x="925" y="1404"/>
                    </a:cubicBezTo>
                    <a:cubicBezTo>
                      <a:pt x="839" y="857"/>
                      <a:pt x="530" y="325"/>
                      <a:pt x="69" y="1"/>
                    </a:cubicBezTo>
                    <a:close/>
                  </a:path>
                </a:pathLst>
              </a:custGeom>
              <a:solidFill>
                <a:srgbClr val="000000">
                  <a:alpha val="19000"/>
                </a:srgbClr>
              </a:solidFill>
              <a:ln w="0">
                <a:noFill/>
              </a:ln>
            </p:spPr>
            <p:style>
              <a:lnRef idx="0"/>
              <a:fillRef idx="0"/>
              <a:effectRef idx="0"/>
              <a:fontRef idx="minor"/>
            </p:style>
            <p:txBody>
              <a:bodyPr tIns="85680" bIns="85680" anchor="ctr">
                <a:noAutofit/>
              </a:bodyPr>
              <a:p>
                <a:endParaRPr b="0" lang="en-US" sz="1400" spc="-1" strike="noStrike">
                  <a:solidFill>
                    <a:srgbClr val="ffffff"/>
                  </a:solidFill>
                  <a:latin typeface="Arial"/>
                </a:endParaRPr>
              </a:p>
            </p:txBody>
          </p:sp>
          <p:sp>
            <p:nvSpPr>
              <p:cNvPr id="206" name="Google Shape;112;p17"/>
              <p:cNvSpPr/>
              <p:nvPr/>
            </p:nvSpPr>
            <p:spPr>
              <a:xfrm>
                <a:off x="2892240" y="833400"/>
                <a:ext cx="92520" cy="103680"/>
              </a:xfrm>
              <a:custGeom>
                <a:avLst/>
                <a:gdLst>
                  <a:gd name="textAreaLeft" fmla="*/ 0 w 92520"/>
                  <a:gd name="textAreaRight" fmla="*/ 92880 w 92520"/>
                  <a:gd name="textAreaTop" fmla="*/ 0 h 103680"/>
                  <a:gd name="textAreaBottom" fmla="*/ 104040 h 103680"/>
                </a:gdLst>
                <a:ahLst/>
                <a:rect l="textAreaLeft" t="textAreaTop" r="textAreaRight" b="textAreaBottom"/>
                <a:pathLst>
                  <a:path w="2021" h="2262">
                    <a:moveTo>
                      <a:pt x="1781" y="1"/>
                    </a:moveTo>
                    <a:cubicBezTo>
                      <a:pt x="1489" y="839"/>
                      <a:pt x="823" y="1507"/>
                      <a:pt x="1" y="1815"/>
                    </a:cubicBezTo>
                    <a:cubicBezTo>
                      <a:pt x="307" y="2062"/>
                      <a:pt x="638" y="2261"/>
                      <a:pt x="1015" y="2261"/>
                    </a:cubicBezTo>
                    <a:cubicBezTo>
                      <a:pt x="1080" y="2261"/>
                      <a:pt x="1147" y="2255"/>
                      <a:pt x="1216" y="2242"/>
                    </a:cubicBezTo>
                    <a:cubicBezTo>
                      <a:pt x="1524" y="2174"/>
                      <a:pt x="1832" y="2003"/>
                      <a:pt x="1952" y="1712"/>
                    </a:cubicBezTo>
                    <a:cubicBezTo>
                      <a:pt x="2021" y="1507"/>
                      <a:pt x="2003" y="1302"/>
                      <a:pt x="1969" y="1078"/>
                    </a:cubicBezTo>
                    <a:cubicBezTo>
                      <a:pt x="1918" y="702"/>
                      <a:pt x="1832" y="377"/>
                      <a:pt x="1781" y="1"/>
                    </a:cubicBezTo>
                    <a:close/>
                  </a:path>
                </a:pathLst>
              </a:custGeom>
              <a:solidFill>
                <a:srgbClr val="ffffff"/>
              </a:solidFill>
              <a:ln w="0">
                <a:noFill/>
              </a:ln>
            </p:spPr>
            <p:style>
              <a:lnRef idx="0"/>
              <a:fillRef idx="0"/>
              <a:effectRef idx="0"/>
              <a:fontRef idx="minor"/>
            </p:style>
            <p:txBody>
              <a:bodyPr tIns="104400" bIns="104400" anchor="ctr">
                <a:noAutofit/>
              </a:bodyPr>
              <a:p>
                <a:endParaRPr b="0" lang="en-US" sz="1400" spc="-1" strike="noStrike">
                  <a:solidFill>
                    <a:srgbClr val="000000"/>
                  </a:solidFill>
                  <a:latin typeface="Arial"/>
                </a:endParaRPr>
              </a:p>
            </p:txBody>
          </p:sp>
        </p:gr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207" name="Google Shape;646;p24"/>
          <p:cNvCxnSpPr/>
          <p:nvPr/>
        </p:nvCxnSpPr>
        <p:spPr>
          <a:xfrm flipH="1">
            <a:off x="1163160" y="3044520"/>
            <a:ext cx="7057080" cy="360"/>
          </a:xfrm>
          <a:prstGeom prst="straightConnector1">
            <a:avLst/>
          </a:prstGeom>
          <a:ln w="19080">
            <a:solidFill>
              <a:srgbClr val="000000"/>
            </a:solidFill>
            <a:round/>
            <a:headEnd len="med" type="oval" w="med"/>
            <a:tailEnd len="med" type="oval" w="med"/>
          </a:ln>
        </p:spPr>
      </p:cxnSp>
      <p:sp>
        <p:nvSpPr>
          <p:cNvPr id="208" name="PlaceHolder 1"/>
          <p:cNvSpPr>
            <a:spLocks noGrp="1"/>
          </p:cNvSpPr>
          <p:nvPr>
            <p:ph type="title"/>
          </p:nvPr>
        </p:nvSpPr>
        <p:spPr>
          <a:xfrm>
            <a:off x="713160" y="539640"/>
            <a:ext cx="7717320" cy="408240"/>
          </a:xfrm>
          <a:prstGeom prst="rect">
            <a:avLst/>
          </a:prstGeom>
          <a:noFill/>
          <a:ln w="0">
            <a:noFill/>
          </a:ln>
        </p:spPr>
        <p:txBody>
          <a:bodyPr tIns="91440" bIns="91440" anchor="t">
            <a:noAutofit/>
          </a:bodyPr>
          <a:p>
            <a:pPr indent="0" algn="ctr">
              <a:lnSpc>
                <a:spcPct val="50000"/>
              </a:lnSpc>
              <a:buNone/>
              <a:tabLst>
                <a:tab algn="l" pos="0"/>
              </a:tabLst>
            </a:pPr>
            <a:r>
              <a:rPr b="1" lang="en" sz="3000" spc="-1" strike="noStrike">
                <a:solidFill>
                  <a:schemeClr val="dk1"/>
                </a:solidFill>
                <a:latin typeface="Fira Sans Extra Condensed"/>
                <a:ea typeface="Fira Sans Extra Condensed"/>
              </a:rPr>
              <a:t>Outline </a:t>
            </a:r>
            <a:endParaRPr b="0" lang="en-US" sz="3000" spc="-1" strike="noStrike">
              <a:solidFill>
                <a:srgbClr val="000000"/>
              </a:solidFill>
              <a:latin typeface="Arial"/>
            </a:endParaRPr>
          </a:p>
        </p:txBody>
      </p:sp>
      <p:grpSp>
        <p:nvGrpSpPr>
          <p:cNvPr id="209" name="Google Shape;650;p24"/>
          <p:cNvGrpSpPr/>
          <p:nvPr/>
        </p:nvGrpSpPr>
        <p:grpSpPr>
          <a:xfrm>
            <a:off x="7776720" y="2583720"/>
            <a:ext cx="850680" cy="921240"/>
            <a:chOff x="7776720" y="2583720"/>
            <a:chExt cx="850680" cy="921240"/>
          </a:xfrm>
        </p:grpSpPr>
        <p:sp>
          <p:nvSpPr>
            <p:cNvPr id="210" name="Google Shape;651;p24"/>
            <p:cNvSpPr/>
            <p:nvPr/>
          </p:nvSpPr>
          <p:spPr>
            <a:xfrm>
              <a:off x="8008920" y="3084840"/>
              <a:ext cx="385200" cy="420120"/>
            </a:xfrm>
            <a:custGeom>
              <a:avLst/>
              <a:gdLst>
                <a:gd name="textAreaLeft" fmla="*/ 0 w 385200"/>
                <a:gd name="textAreaRight" fmla="*/ 385560 w 385200"/>
                <a:gd name="textAreaTop" fmla="*/ 0 h 420120"/>
                <a:gd name="textAreaBottom" fmla="*/ 420480 h 420120"/>
              </a:gdLst>
              <a:ahLst/>
              <a:rect l="textAreaLeft" t="textAreaTop" r="textAreaRight" b="textAreaBottom"/>
              <a:pathLst>
                <a:path w="58624" h="63919">
                  <a:moveTo>
                    <a:pt x="22242" y="1"/>
                  </a:moveTo>
                  <a:lnTo>
                    <a:pt x="22242" y="28694"/>
                  </a:lnTo>
                  <a:cubicBezTo>
                    <a:pt x="22242" y="41069"/>
                    <a:pt x="14884" y="52232"/>
                    <a:pt x="3528" y="57110"/>
                  </a:cubicBezTo>
                  <a:cubicBezTo>
                    <a:pt x="0" y="58653"/>
                    <a:pt x="1074" y="63919"/>
                    <a:pt x="4906" y="63919"/>
                  </a:cubicBezTo>
                  <a:lnTo>
                    <a:pt x="53691" y="63919"/>
                  </a:lnTo>
                  <a:cubicBezTo>
                    <a:pt x="57550" y="63919"/>
                    <a:pt x="58624" y="58653"/>
                    <a:pt x="55096" y="57110"/>
                  </a:cubicBezTo>
                  <a:cubicBezTo>
                    <a:pt x="43740" y="52232"/>
                    <a:pt x="36382" y="41069"/>
                    <a:pt x="36382" y="28694"/>
                  </a:cubicBezTo>
                  <a:lnTo>
                    <a:pt x="36382" y="1"/>
                  </a:ln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211" name="Google Shape;652;p24"/>
            <p:cNvSpPr/>
            <p:nvPr/>
          </p:nvSpPr>
          <p:spPr>
            <a:xfrm>
              <a:off x="8155080" y="3178440"/>
              <a:ext cx="92520" cy="62280"/>
            </a:xfrm>
            <a:custGeom>
              <a:avLst/>
              <a:gdLst>
                <a:gd name="textAreaLeft" fmla="*/ 0 w 92520"/>
                <a:gd name="textAreaRight" fmla="*/ 92880 w 92520"/>
                <a:gd name="textAreaTop" fmla="*/ 0 h 62280"/>
                <a:gd name="textAreaBottom" fmla="*/ 62640 h 62280"/>
              </a:gdLst>
              <a:ahLst/>
              <a:rect l="textAreaLeft" t="textAreaTop" r="textAreaRight" b="textAreaBottom"/>
              <a:pathLst>
                <a:path w="14142" h="9538">
                  <a:moveTo>
                    <a:pt x="1" y="1"/>
                  </a:moveTo>
                  <a:lnTo>
                    <a:pt x="1" y="9537"/>
                  </a:lnTo>
                  <a:lnTo>
                    <a:pt x="14141" y="9537"/>
                  </a:lnTo>
                  <a:lnTo>
                    <a:pt x="14141" y="1"/>
                  </a:lnTo>
                  <a:close/>
                </a:path>
              </a:pathLst>
            </a:custGeom>
            <a:solidFill>
              <a:srgbClr val="000000">
                <a:alpha val="19000"/>
              </a:srgbClr>
            </a:solidFill>
            <a:ln w="0">
              <a:noFill/>
            </a:ln>
          </p:spPr>
          <p:style>
            <a:lnRef idx="0"/>
            <a:fillRef idx="0"/>
            <a:effectRef idx="0"/>
            <a:fontRef idx="minor"/>
          </p:style>
          <p:txBody>
            <a:bodyPr tIns="62640" bIns="62640" anchor="ctr">
              <a:noAutofit/>
            </a:bodyPr>
            <a:p>
              <a:endParaRPr b="0" lang="en-US" sz="1400" spc="-1" strike="noStrike">
                <a:solidFill>
                  <a:srgbClr val="ffffff"/>
                </a:solidFill>
                <a:latin typeface="Arial"/>
              </a:endParaRPr>
            </a:p>
          </p:txBody>
        </p:sp>
        <p:sp>
          <p:nvSpPr>
            <p:cNvPr id="212" name="Google Shape;653;p24"/>
            <p:cNvSpPr/>
            <p:nvPr/>
          </p:nvSpPr>
          <p:spPr>
            <a:xfrm>
              <a:off x="8085600" y="3067200"/>
              <a:ext cx="236880" cy="132840"/>
            </a:xfrm>
            <a:custGeom>
              <a:avLst/>
              <a:gdLst>
                <a:gd name="textAreaLeft" fmla="*/ 0 w 236880"/>
                <a:gd name="textAreaRight" fmla="*/ 237240 w 236880"/>
                <a:gd name="textAreaTop" fmla="*/ 0 h 132840"/>
                <a:gd name="textAreaBottom" fmla="*/ 133200 h 132840"/>
              </a:gdLst>
              <a:ahLst/>
              <a:rect l="textAreaLeft" t="textAreaTop" r="textAreaRight" b="textAreaBottom"/>
              <a:pathLst>
                <a:path w="36053" h="20261">
                  <a:moveTo>
                    <a:pt x="1" y="1"/>
                  </a:moveTo>
                  <a:lnTo>
                    <a:pt x="1" y="8986"/>
                  </a:lnTo>
                  <a:cubicBezTo>
                    <a:pt x="1" y="15215"/>
                    <a:pt x="5043" y="20260"/>
                    <a:pt x="11272" y="20260"/>
                  </a:cubicBezTo>
                  <a:lnTo>
                    <a:pt x="24778" y="20260"/>
                  </a:lnTo>
                  <a:cubicBezTo>
                    <a:pt x="31007" y="20260"/>
                    <a:pt x="36052" y="15215"/>
                    <a:pt x="36052" y="8986"/>
                  </a:cubicBezTo>
                  <a:lnTo>
                    <a:pt x="36052" y="1"/>
                  </a:lnTo>
                  <a:close/>
                </a:path>
              </a:pathLst>
            </a:custGeom>
            <a:solidFill>
              <a:schemeClr val="lt2"/>
            </a:solidFill>
            <a:ln w="0">
              <a:noFill/>
            </a:ln>
          </p:spPr>
          <p:style>
            <a:lnRef idx="0"/>
            <a:fillRef idx="0"/>
            <a:effectRef idx="0"/>
            <a:fontRef idx="minor"/>
          </p:style>
          <p:txBody>
            <a:bodyPr tIns="133200" bIns="133200" anchor="ctr">
              <a:noAutofit/>
            </a:bodyPr>
            <a:p>
              <a:endParaRPr b="0" lang="en-US" sz="1400" spc="-1" strike="noStrike">
                <a:solidFill>
                  <a:srgbClr val="000000"/>
                </a:solidFill>
                <a:latin typeface="Arial"/>
              </a:endParaRPr>
            </a:p>
          </p:txBody>
        </p:sp>
        <p:sp>
          <p:nvSpPr>
            <p:cNvPr id="213" name="Google Shape;654;p24"/>
            <p:cNvSpPr/>
            <p:nvPr/>
          </p:nvSpPr>
          <p:spPr>
            <a:xfrm>
              <a:off x="7776720" y="2671200"/>
              <a:ext cx="222120" cy="363600"/>
            </a:xfrm>
            <a:custGeom>
              <a:avLst/>
              <a:gdLst>
                <a:gd name="textAreaLeft" fmla="*/ 0 w 222120"/>
                <a:gd name="textAreaRight" fmla="*/ 222480 w 222120"/>
                <a:gd name="textAreaTop" fmla="*/ 0 h 363600"/>
                <a:gd name="textAreaBottom" fmla="*/ 363960 h 363600"/>
              </a:gdLst>
              <a:ahLst/>
              <a:rect l="textAreaLeft" t="textAreaTop" r="textAreaRight" b="textAreaBottom"/>
              <a:pathLst>
                <a:path w="33821" h="55346">
                  <a:moveTo>
                    <a:pt x="27673" y="1"/>
                  </a:moveTo>
                  <a:cubicBezTo>
                    <a:pt x="12433" y="1"/>
                    <a:pt x="1" y="12404"/>
                    <a:pt x="1" y="27673"/>
                  </a:cubicBezTo>
                  <a:cubicBezTo>
                    <a:pt x="1" y="42914"/>
                    <a:pt x="12433" y="55345"/>
                    <a:pt x="27673" y="55345"/>
                  </a:cubicBezTo>
                  <a:lnTo>
                    <a:pt x="33821" y="55345"/>
                  </a:lnTo>
                  <a:lnTo>
                    <a:pt x="33821" y="47930"/>
                  </a:lnTo>
                  <a:lnTo>
                    <a:pt x="27673" y="47930"/>
                  </a:lnTo>
                  <a:cubicBezTo>
                    <a:pt x="16512" y="47930"/>
                    <a:pt x="7416" y="38835"/>
                    <a:pt x="7416" y="27673"/>
                  </a:cubicBezTo>
                  <a:cubicBezTo>
                    <a:pt x="7416" y="16483"/>
                    <a:pt x="16512" y="7414"/>
                    <a:pt x="27673" y="7414"/>
                  </a:cubicBezTo>
                  <a:lnTo>
                    <a:pt x="33821" y="7414"/>
                  </a:lnTo>
                  <a:lnTo>
                    <a:pt x="33821" y="1"/>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214" name="Google Shape;655;p24"/>
            <p:cNvSpPr/>
            <p:nvPr/>
          </p:nvSpPr>
          <p:spPr>
            <a:xfrm>
              <a:off x="8405640" y="2671200"/>
              <a:ext cx="221760" cy="363600"/>
            </a:xfrm>
            <a:custGeom>
              <a:avLst/>
              <a:gdLst>
                <a:gd name="textAreaLeft" fmla="*/ 0 w 221760"/>
                <a:gd name="textAreaRight" fmla="*/ 222120 w 221760"/>
                <a:gd name="textAreaTop" fmla="*/ 0 h 363600"/>
                <a:gd name="textAreaBottom" fmla="*/ 363960 h 363600"/>
              </a:gdLst>
              <a:ahLst/>
              <a:rect l="textAreaLeft" t="textAreaTop" r="textAreaRight" b="textAreaBottom"/>
              <a:pathLst>
                <a:path w="33793" h="55346">
                  <a:moveTo>
                    <a:pt x="1" y="1"/>
                  </a:moveTo>
                  <a:lnTo>
                    <a:pt x="1" y="7414"/>
                  </a:lnTo>
                  <a:lnTo>
                    <a:pt x="6120" y="7414"/>
                  </a:lnTo>
                  <a:cubicBezTo>
                    <a:pt x="17284" y="7414"/>
                    <a:pt x="26379" y="16483"/>
                    <a:pt x="26379" y="27673"/>
                  </a:cubicBezTo>
                  <a:cubicBezTo>
                    <a:pt x="26379" y="38835"/>
                    <a:pt x="17284" y="47930"/>
                    <a:pt x="6120" y="47930"/>
                  </a:cubicBezTo>
                  <a:lnTo>
                    <a:pt x="1" y="47930"/>
                  </a:lnTo>
                  <a:lnTo>
                    <a:pt x="1" y="55345"/>
                  </a:lnTo>
                  <a:lnTo>
                    <a:pt x="6120" y="55345"/>
                  </a:lnTo>
                  <a:cubicBezTo>
                    <a:pt x="21389" y="55345"/>
                    <a:pt x="33792" y="42914"/>
                    <a:pt x="33792" y="27673"/>
                  </a:cubicBezTo>
                  <a:cubicBezTo>
                    <a:pt x="33792" y="12404"/>
                    <a:pt x="21389" y="1"/>
                    <a:pt x="6120" y="1"/>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215" name="Google Shape;656;p24"/>
            <p:cNvSpPr/>
            <p:nvPr/>
          </p:nvSpPr>
          <p:spPr>
            <a:xfrm>
              <a:off x="7927920" y="2637720"/>
              <a:ext cx="546480" cy="524520"/>
            </a:xfrm>
            <a:custGeom>
              <a:avLst/>
              <a:gdLst>
                <a:gd name="textAreaLeft" fmla="*/ 0 w 546480"/>
                <a:gd name="textAreaRight" fmla="*/ 546840 w 546480"/>
                <a:gd name="textAreaTop" fmla="*/ 0 h 524520"/>
                <a:gd name="textAreaBottom" fmla="*/ 524880 h 524520"/>
              </a:gdLst>
              <a:ahLst/>
              <a:rect l="textAreaLeft" t="textAreaTop" r="textAreaRight" b="textAreaBottom"/>
              <a:pathLst>
                <a:path w="83158" h="79795">
                  <a:moveTo>
                    <a:pt x="1" y="1"/>
                  </a:moveTo>
                  <a:lnTo>
                    <a:pt x="1" y="38202"/>
                  </a:lnTo>
                  <a:cubicBezTo>
                    <a:pt x="1" y="61162"/>
                    <a:pt x="18607" y="79794"/>
                    <a:pt x="41565" y="79794"/>
                  </a:cubicBezTo>
                  <a:cubicBezTo>
                    <a:pt x="64552" y="79794"/>
                    <a:pt x="83157" y="61162"/>
                    <a:pt x="83157" y="38202"/>
                  </a:cubicBezTo>
                  <a:lnTo>
                    <a:pt x="83157" y="1"/>
                  </a:ln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216" name="Google Shape;657;p24"/>
            <p:cNvSpPr/>
            <p:nvPr/>
          </p:nvSpPr>
          <p:spPr>
            <a:xfrm>
              <a:off x="7899480" y="2583720"/>
              <a:ext cx="603720" cy="53640"/>
            </a:xfrm>
            <a:custGeom>
              <a:avLst/>
              <a:gdLst>
                <a:gd name="textAreaLeft" fmla="*/ 0 w 603720"/>
                <a:gd name="textAreaRight" fmla="*/ 604080 w 603720"/>
                <a:gd name="textAreaTop" fmla="*/ 0 h 53640"/>
                <a:gd name="textAreaBottom" fmla="*/ 54000 h 53640"/>
              </a:gdLst>
              <a:ahLst/>
              <a:rect l="textAreaLeft" t="textAreaTop" r="textAreaRight" b="textAreaBottom"/>
              <a:pathLst>
                <a:path w="91867" h="8214">
                  <a:moveTo>
                    <a:pt x="4079" y="0"/>
                  </a:moveTo>
                  <a:cubicBezTo>
                    <a:pt x="1819" y="0"/>
                    <a:pt x="0" y="1848"/>
                    <a:pt x="0" y="4108"/>
                  </a:cubicBezTo>
                  <a:cubicBezTo>
                    <a:pt x="0" y="6368"/>
                    <a:pt x="1819" y="8214"/>
                    <a:pt x="4079" y="8214"/>
                  </a:cubicBezTo>
                  <a:lnTo>
                    <a:pt x="87758" y="8214"/>
                  </a:lnTo>
                  <a:cubicBezTo>
                    <a:pt x="90047" y="8214"/>
                    <a:pt x="91866" y="6368"/>
                    <a:pt x="91866" y="4108"/>
                  </a:cubicBezTo>
                  <a:cubicBezTo>
                    <a:pt x="91866" y="1848"/>
                    <a:pt x="90047" y="0"/>
                    <a:pt x="87758" y="0"/>
                  </a:cubicBezTo>
                  <a:close/>
                </a:path>
              </a:pathLst>
            </a:custGeom>
            <a:solidFill>
              <a:schemeClr val="dk2"/>
            </a:solidFill>
            <a:ln w="0">
              <a:noFill/>
            </a:ln>
          </p:spPr>
          <p:style>
            <a:lnRef idx="0"/>
            <a:fillRef idx="0"/>
            <a:effectRef idx="0"/>
            <a:fontRef idx="minor"/>
          </p:style>
          <p:txBody>
            <a:bodyPr tIns="54000" bIns="54000" anchor="ctr">
              <a:noAutofit/>
            </a:bodyPr>
            <a:p>
              <a:endParaRPr b="0" lang="en-US" sz="1400" spc="-1" strike="noStrike">
                <a:solidFill>
                  <a:srgbClr val="000000"/>
                </a:solidFill>
                <a:latin typeface="Arial"/>
              </a:endParaRPr>
            </a:p>
          </p:txBody>
        </p:sp>
        <p:sp>
          <p:nvSpPr>
            <p:cNvPr id="217" name="Google Shape;658;p24"/>
            <p:cNvSpPr/>
            <p:nvPr/>
          </p:nvSpPr>
          <p:spPr>
            <a:xfrm>
              <a:off x="7927920" y="2637720"/>
              <a:ext cx="546480" cy="27720"/>
            </a:xfrm>
            <a:custGeom>
              <a:avLst/>
              <a:gdLst>
                <a:gd name="textAreaLeft" fmla="*/ 0 w 546480"/>
                <a:gd name="textAreaRight" fmla="*/ 546840 w 546480"/>
                <a:gd name="textAreaTop" fmla="*/ 0 h 27720"/>
                <a:gd name="textAreaBottom" fmla="*/ 28080 h 27720"/>
              </a:gdLst>
              <a:ahLst/>
              <a:rect l="textAreaLeft" t="textAreaTop" r="textAreaRight" b="textAreaBottom"/>
              <a:pathLst>
                <a:path w="83158" h="4246">
                  <a:moveTo>
                    <a:pt x="1" y="1"/>
                  </a:moveTo>
                  <a:lnTo>
                    <a:pt x="1" y="4245"/>
                  </a:lnTo>
                  <a:lnTo>
                    <a:pt x="83157" y="4245"/>
                  </a:lnTo>
                  <a:lnTo>
                    <a:pt x="83157" y="1"/>
                  </a:lnTo>
                  <a:close/>
                </a:path>
              </a:pathLst>
            </a:custGeom>
            <a:solidFill>
              <a:srgbClr val="000000">
                <a:alpha val="19000"/>
              </a:srgbClr>
            </a:solidFill>
            <a:ln w="0">
              <a:noFill/>
            </a:ln>
          </p:spPr>
          <p:style>
            <a:lnRef idx="0"/>
            <a:fillRef idx="0"/>
            <a:effectRef idx="0"/>
            <a:fontRef idx="minor"/>
          </p:style>
          <p:txBody>
            <a:bodyPr tIns="28080" bIns="28080" anchor="ctr">
              <a:noAutofit/>
            </a:bodyPr>
            <a:p>
              <a:endParaRPr b="0" lang="en-US" sz="1400" spc="-1" strike="noStrike">
                <a:solidFill>
                  <a:srgbClr val="ffffff"/>
                </a:solidFill>
                <a:latin typeface="Arial"/>
              </a:endParaRPr>
            </a:p>
          </p:txBody>
        </p:sp>
        <p:sp>
          <p:nvSpPr>
            <p:cNvPr id="218" name="Google Shape;659;p24"/>
            <p:cNvSpPr/>
            <p:nvPr/>
          </p:nvSpPr>
          <p:spPr>
            <a:xfrm>
              <a:off x="7962840" y="2687760"/>
              <a:ext cx="99360" cy="171360"/>
            </a:xfrm>
            <a:custGeom>
              <a:avLst/>
              <a:gdLst>
                <a:gd name="textAreaLeft" fmla="*/ 0 w 99360"/>
                <a:gd name="textAreaRight" fmla="*/ 99720 w 99360"/>
                <a:gd name="textAreaTop" fmla="*/ 0 h 171360"/>
                <a:gd name="textAreaBottom" fmla="*/ 171720 h 171360"/>
              </a:gdLst>
              <a:ahLst/>
              <a:rect l="textAreaLeft" t="textAreaTop" r="textAreaRight" b="textAreaBottom"/>
              <a:pathLst>
                <a:path w="15189" h="26130">
                  <a:moveTo>
                    <a:pt x="7608" y="0"/>
                  </a:moveTo>
                  <a:cubicBezTo>
                    <a:pt x="3419" y="0"/>
                    <a:pt x="1" y="3418"/>
                    <a:pt x="1" y="7607"/>
                  </a:cubicBezTo>
                  <a:lnTo>
                    <a:pt x="1" y="18549"/>
                  </a:lnTo>
                  <a:cubicBezTo>
                    <a:pt x="1" y="22738"/>
                    <a:pt x="3419" y="26129"/>
                    <a:pt x="7608" y="26129"/>
                  </a:cubicBezTo>
                  <a:cubicBezTo>
                    <a:pt x="11797" y="26129"/>
                    <a:pt x="15189" y="22738"/>
                    <a:pt x="15189" y="18549"/>
                  </a:cubicBezTo>
                  <a:lnTo>
                    <a:pt x="15189" y="7607"/>
                  </a:lnTo>
                  <a:cubicBezTo>
                    <a:pt x="15189" y="3418"/>
                    <a:pt x="11797" y="0"/>
                    <a:pt x="7608" y="0"/>
                  </a:cubicBezTo>
                  <a:close/>
                </a:path>
              </a:pathLst>
            </a:custGeom>
            <a:solidFill>
              <a:schemeClr val="accent1"/>
            </a:solidFill>
            <a:ln w="0">
              <a:noFill/>
            </a:ln>
          </p:spPr>
          <p:style>
            <a:lnRef idx="0"/>
            <a:fillRef idx="0"/>
            <a:effectRef idx="0"/>
            <a:fontRef idx="minor"/>
          </p:style>
          <p:txBody>
            <a:bodyPr tIns="172080" bIns="172080" anchor="ctr">
              <a:noAutofit/>
            </a:bodyPr>
            <a:p>
              <a:endParaRPr b="0" lang="en-US" sz="1400" spc="-1" strike="noStrike">
                <a:solidFill>
                  <a:srgbClr val="000000"/>
                </a:solidFill>
                <a:latin typeface="Arial"/>
              </a:endParaRPr>
            </a:p>
          </p:txBody>
        </p:sp>
        <p:sp>
          <p:nvSpPr>
            <p:cNvPr id="219" name="Google Shape;660;p24"/>
            <p:cNvSpPr/>
            <p:nvPr/>
          </p:nvSpPr>
          <p:spPr>
            <a:xfrm>
              <a:off x="7998840" y="2915280"/>
              <a:ext cx="73800" cy="73800"/>
            </a:xfrm>
            <a:custGeom>
              <a:avLst/>
              <a:gdLst>
                <a:gd name="textAreaLeft" fmla="*/ 0 w 73800"/>
                <a:gd name="textAreaRight" fmla="*/ 74160 w 73800"/>
                <a:gd name="textAreaTop" fmla="*/ 0 h 73800"/>
                <a:gd name="textAreaBottom" fmla="*/ 74160 h 73800"/>
              </a:gdLst>
              <a:ahLst/>
              <a:rect l="textAreaLeft" t="textAreaTop" r="textAreaRight" b="textAreaBottom"/>
              <a:pathLst>
                <a:path w="11302" h="11301">
                  <a:moveTo>
                    <a:pt x="5650" y="0"/>
                  </a:moveTo>
                  <a:cubicBezTo>
                    <a:pt x="2537" y="0"/>
                    <a:pt x="1" y="2536"/>
                    <a:pt x="1" y="5650"/>
                  </a:cubicBezTo>
                  <a:cubicBezTo>
                    <a:pt x="1" y="8765"/>
                    <a:pt x="2537" y="11301"/>
                    <a:pt x="5650" y="11301"/>
                  </a:cubicBezTo>
                  <a:cubicBezTo>
                    <a:pt x="8766" y="11301"/>
                    <a:pt x="11301" y="8765"/>
                    <a:pt x="11301" y="5650"/>
                  </a:cubicBezTo>
                  <a:cubicBezTo>
                    <a:pt x="11301" y="2536"/>
                    <a:pt x="8766" y="0"/>
                    <a:pt x="5650" y="0"/>
                  </a:cubicBezTo>
                  <a:close/>
                </a:path>
              </a:pathLst>
            </a:custGeom>
            <a:solidFill>
              <a:schemeClr val="accent1"/>
            </a:solidFill>
            <a:ln w="0">
              <a:noFill/>
            </a:ln>
          </p:spPr>
          <p:style>
            <a:lnRef idx="0"/>
            <a:fillRef idx="0"/>
            <a:effectRef idx="0"/>
            <a:fontRef idx="minor"/>
          </p:style>
          <p:txBody>
            <a:bodyPr tIns="74160" bIns="74160" anchor="ctr">
              <a:noAutofit/>
            </a:bodyPr>
            <a:p>
              <a:endParaRPr b="0" lang="en-US" sz="1400" spc="-1" strike="noStrike">
                <a:solidFill>
                  <a:srgbClr val="000000"/>
                </a:solidFill>
                <a:latin typeface="Arial"/>
              </a:endParaRPr>
            </a:p>
          </p:txBody>
        </p:sp>
        <p:sp>
          <p:nvSpPr>
            <p:cNvPr id="220" name="Google Shape;661;p24"/>
            <p:cNvSpPr/>
            <p:nvPr/>
          </p:nvSpPr>
          <p:spPr>
            <a:xfrm>
              <a:off x="7994160" y="3455280"/>
              <a:ext cx="414000" cy="49680"/>
            </a:xfrm>
            <a:custGeom>
              <a:avLst/>
              <a:gdLst>
                <a:gd name="textAreaLeft" fmla="*/ 0 w 414000"/>
                <a:gd name="textAreaRight" fmla="*/ 414360 w 414000"/>
                <a:gd name="textAreaTop" fmla="*/ 0 h 49680"/>
                <a:gd name="textAreaBottom" fmla="*/ 50040 h 49680"/>
              </a:gdLst>
              <a:ahLst/>
              <a:rect l="textAreaLeft" t="textAreaTop" r="textAreaRight" b="textAreaBottom"/>
              <a:pathLst>
                <a:path w="63034" h="7608">
                  <a:moveTo>
                    <a:pt x="3804" y="1"/>
                  </a:moveTo>
                  <a:cubicBezTo>
                    <a:pt x="1709" y="1"/>
                    <a:pt x="0" y="1710"/>
                    <a:pt x="0" y="3804"/>
                  </a:cubicBezTo>
                  <a:cubicBezTo>
                    <a:pt x="0" y="5899"/>
                    <a:pt x="1709" y="7608"/>
                    <a:pt x="3804" y="7608"/>
                  </a:cubicBezTo>
                  <a:lnTo>
                    <a:pt x="59230" y="7608"/>
                  </a:lnTo>
                  <a:cubicBezTo>
                    <a:pt x="61325" y="7608"/>
                    <a:pt x="63034" y="5899"/>
                    <a:pt x="63034" y="3804"/>
                  </a:cubicBezTo>
                  <a:cubicBezTo>
                    <a:pt x="63034" y="1710"/>
                    <a:pt x="61325" y="1"/>
                    <a:pt x="59230" y="1"/>
                  </a:cubicBezTo>
                  <a:close/>
                </a:path>
              </a:pathLst>
            </a:custGeom>
            <a:solidFill>
              <a:schemeClr val="dk2"/>
            </a:solidFill>
            <a:ln w="0">
              <a:noFill/>
            </a:ln>
          </p:spPr>
          <p:style>
            <a:lnRef idx="0"/>
            <a:fillRef idx="0"/>
            <a:effectRef idx="0"/>
            <a:fontRef idx="minor"/>
          </p:style>
          <p:txBody>
            <a:bodyPr tIns="50400" bIns="50400" anchor="ctr">
              <a:noAutofit/>
            </a:bodyPr>
            <a:p>
              <a:endParaRPr b="0" lang="en-US" sz="1400" spc="-1" strike="noStrike">
                <a:solidFill>
                  <a:srgbClr val="000000"/>
                </a:solidFill>
                <a:latin typeface="Arial"/>
              </a:endParaRPr>
            </a:p>
          </p:txBody>
        </p:sp>
      </p:grpSp>
      <p:grpSp>
        <p:nvGrpSpPr>
          <p:cNvPr id="221" name="Google Shape;662;p24"/>
          <p:cNvGrpSpPr/>
          <p:nvPr/>
        </p:nvGrpSpPr>
        <p:grpSpPr>
          <a:xfrm>
            <a:off x="713160" y="1344960"/>
            <a:ext cx="1747440" cy="1047960"/>
            <a:chOff x="713160" y="1344960"/>
            <a:chExt cx="1747440" cy="1047960"/>
          </a:xfrm>
        </p:grpSpPr>
        <p:sp>
          <p:nvSpPr>
            <p:cNvPr id="222" name="Google Shape;663;p24"/>
            <p:cNvSpPr/>
            <p:nvPr/>
          </p:nvSpPr>
          <p:spPr>
            <a:xfrm>
              <a:off x="713160" y="1344960"/>
              <a:ext cx="1747440" cy="358920"/>
            </a:xfrm>
            <a:custGeom>
              <a:avLst/>
              <a:gdLst>
                <a:gd name="textAreaLeft" fmla="*/ 0 w 1747440"/>
                <a:gd name="textAreaRight" fmla="*/ 1747800 w 1747440"/>
                <a:gd name="textAreaTop" fmla="*/ 0 h 358920"/>
                <a:gd name="textAreaBottom" fmla="*/ 359280 h 358920"/>
              </a:gdLst>
              <a:ahLst/>
              <a:rect l="textAreaLeft" t="textAreaTop" r="textAreaRight" b="textAreaBottom"/>
              <a:pathLst>
                <a:path w="76456" h="17514">
                  <a:moveTo>
                    <a:pt x="1" y="1"/>
                  </a:moveTo>
                  <a:lnTo>
                    <a:pt x="76456" y="1"/>
                  </a:lnTo>
                  <a:lnTo>
                    <a:pt x="76456" y="17513"/>
                  </a:lnTo>
                  <a:lnTo>
                    <a:pt x="1" y="17513"/>
                  </a:lnTo>
                  <a:close/>
                </a:path>
              </a:pathLst>
            </a:custGeom>
            <a:no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223" name="Google Shape;664;p24"/>
            <p:cNvSpPr/>
            <p:nvPr/>
          </p:nvSpPr>
          <p:spPr>
            <a:xfrm>
              <a:off x="714240" y="1704600"/>
              <a:ext cx="1746360" cy="688320"/>
            </a:xfrm>
            <a:prstGeom prst="rect">
              <a:avLst/>
            </a:prstGeom>
            <a:solidFill>
              <a:schemeClr val="lt1"/>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300" spc="-1" strike="noStrike">
                  <a:solidFill>
                    <a:srgbClr val="ffffff"/>
                  </a:solidFill>
                  <a:latin typeface="Roboto"/>
                  <a:ea typeface="Roboto"/>
                </a:rPr>
                <a:t>Data  Collection and Preparation</a:t>
              </a:r>
              <a:endParaRPr b="0" lang="en-US" sz="1300" spc="-1" strike="noStrike">
                <a:solidFill>
                  <a:srgbClr val="000000"/>
                </a:solidFill>
                <a:latin typeface="Arial"/>
              </a:endParaRPr>
            </a:p>
          </p:txBody>
        </p:sp>
      </p:grpSp>
      <p:grpSp>
        <p:nvGrpSpPr>
          <p:cNvPr id="224" name="Google Shape;665;p24"/>
          <p:cNvGrpSpPr/>
          <p:nvPr/>
        </p:nvGrpSpPr>
        <p:grpSpPr>
          <a:xfrm>
            <a:off x="2304000" y="2830320"/>
            <a:ext cx="427320" cy="427320"/>
            <a:chOff x="2304000" y="2830320"/>
            <a:chExt cx="427320" cy="427320"/>
          </a:xfrm>
        </p:grpSpPr>
        <p:sp>
          <p:nvSpPr>
            <p:cNvPr id="225" name="Google Shape;666;p24"/>
            <p:cNvSpPr/>
            <p:nvPr/>
          </p:nvSpPr>
          <p:spPr>
            <a:xfrm>
              <a:off x="2304000" y="2830320"/>
              <a:ext cx="427320" cy="427320"/>
            </a:xfrm>
            <a:prstGeom prst="ellipse">
              <a:avLst/>
            </a:prstGeom>
            <a:no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grpSp>
          <p:nvGrpSpPr>
            <p:cNvPr id="226" name="Google Shape;667;p24"/>
            <p:cNvGrpSpPr/>
            <p:nvPr/>
          </p:nvGrpSpPr>
          <p:grpSpPr>
            <a:xfrm>
              <a:off x="2314080" y="2840400"/>
              <a:ext cx="407520" cy="408240"/>
              <a:chOff x="2314080" y="2840400"/>
              <a:chExt cx="407520" cy="408240"/>
            </a:xfrm>
          </p:grpSpPr>
          <p:sp>
            <p:nvSpPr>
              <p:cNvPr id="227" name="Google Shape;668;p24"/>
              <p:cNvSpPr/>
              <p:nvPr/>
            </p:nvSpPr>
            <p:spPr>
              <a:xfrm flipH="1">
                <a:off x="2314080" y="2840400"/>
                <a:ext cx="407520" cy="408240"/>
              </a:xfrm>
              <a:custGeom>
                <a:avLst/>
                <a:gdLst>
                  <a:gd name="textAreaLeft" fmla="*/ 360 w 407520"/>
                  <a:gd name="textAreaRight" fmla="*/ 408240 w 407520"/>
                  <a:gd name="textAreaTop" fmla="*/ 0 h 408240"/>
                  <a:gd name="textAreaBottom" fmla="*/ 408600 h 408240"/>
                </a:gdLst>
                <a:ahLst/>
                <a:rect l="textAreaLeft" t="textAreaTop" r="textAreaRight" b="textAreaBottom"/>
                <a:pathLst>
                  <a:path w="12137" h="12154">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228" name="Google Shape;669;p24"/>
              <p:cNvSpPr/>
              <p:nvPr/>
            </p:nvSpPr>
            <p:spPr>
              <a:xfrm flipH="1">
                <a:off x="2314080" y="2840400"/>
                <a:ext cx="407520" cy="404280"/>
              </a:xfrm>
              <a:custGeom>
                <a:avLst/>
                <a:gdLst>
                  <a:gd name="textAreaLeft" fmla="*/ 360 w 407520"/>
                  <a:gd name="textAreaRight" fmla="*/ 408240 w 407520"/>
                  <a:gd name="textAreaTop" fmla="*/ 0 h 404280"/>
                  <a:gd name="textAreaBottom" fmla="*/ 404640 h 404280"/>
                </a:gdLst>
                <a:ahLst/>
                <a:rect l="textAreaLeft" t="textAreaTop" r="textAreaRight" b="textAreaBottom"/>
                <a:pathLst>
                  <a:path w="12137" h="12034">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grpSp>
      </p:grpSp>
      <p:cxnSp>
        <p:nvCxnSpPr>
          <p:cNvPr id="229" name="Google Shape;670;p24"/>
          <p:cNvCxnSpPr/>
          <p:nvPr/>
        </p:nvCxnSpPr>
        <p:spPr>
          <a:xfrm flipV="1" rot="16200000">
            <a:off x="2098440" y="2410560"/>
            <a:ext cx="781920" cy="57600"/>
          </a:xfrm>
          <a:prstGeom prst="bentConnector4">
            <a:avLst>
              <a:gd name="adj1" fmla="val 28005"/>
              <a:gd name="adj2" fmla="val -213836"/>
            </a:avLst>
          </a:prstGeom>
          <a:ln w="19080">
            <a:solidFill>
              <a:srgbClr val="49ba49"/>
            </a:solidFill>
            <a:round/>
            <a:headEnd len="med" type="oval" w="med"/>
          </a:ln>
        </p:spPr>
      </p:cxnSp>
      <p:grpSp>
        <p:nvGrpSpPr>
          <p:cNvPr id="230" name="Google Shape;671;p24"/>
          <p:cNvGrpSpPr/>
          <p:nvPr/>
        </p:nvGrpSpPr>
        <p:grpSpPr>
          <a:xfrm>
            <a:off x="672120" y="2646000"/>
            <a:ext cx="683640" cy="796680"/>
            <a:chOff x="672120" y="2646000"/>
            <a:chExt cx="683640" cy="796680"/>
          </a:xfrm>
        </p:grpSpPr>
        <p:sp>
          <p:nvSpPr>
            <p:cNvPr id="231" name="Google Shape;672;p24"/>
            <p:cNvSpPr/>
            <p:nvPr/>
          </p:nvSpPr>
          <p:spPr>
            <a:xfrm>
              <a:off x="724680" y="2811240"/>
              <a:ext cx="324000" cy="324000"/>
            </a:xfrm>
            <a:custGeom>
              <a:avLst/>
              <a:gdLst>
                <a:gd name="textAreaLeft" fmla="*/ 0 w 324000"/>
                <a:gd name="textAreaRight" fmla="*/ 324360 w 324000"/>
                <a:gd name="textAreaTop" fmla="*/ 0 h 324000"/>
                <a:gd name="textAreaBottom" fmla="*/ 324360 h 324000"/>
              </a:gdLst>
              <a:ahLst/>
              <a:rect l="textAreaLeft" t="textAreaTop" r="textAreaRight" b="textAreaBottom"/>
              <a:pathLst>
                <a:path w="23250" h="23250">
                  <a:moveTo>
                    <a:pt x="3676" y="1"/>
                  </a:moveTo>
                  <a:lnTo>
                    <a:pt x="1" y="3692"/>
                  </a:lnTo>
                  <a:lnTo>
                    <a:pt x="19558" y="23250"/>
                  </a:lnTo>
                  <a:lnTo>
                    <a:pt x="23250" y="19575"/>
                  </a:lnTo>
                  <a:lnTo>
                    <a:pt x="3676" y="1"/>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232" name="Google Shape;673;p24"/>
            <p:cNvSpPr/>
            <p:nvPr/>
          </p:nvSpPr>
          <p:spPr>
            <a:xfrm>
              <a:off x="1002600" y="2673720"/>
              <a:ext cx="72360" cy="429480"/>
            </a:xfrm>
            <a:custGeom>
              <a:avLst/>
              <a:gdLst>
                <a:gd name="textAreaLeft" fmla="*/ 0 w 72360"/>
                <a:gd name="textAreaRight" fmla="*/ 72720 w 72360"/>
                <a:gd name="textAreaTop" fmla="*/ 0 h 429480"/>
                <a:gd name="textAreaBottom" fmla="*/ 429840 h 429480"/>
              </a:gdLst>
              <a:ahLst/>
              <a:rect l="textAreaLeft" t="textAreaTop" r="textAreaRight" b="textAreaBottom"/>
              <a:pathLst>
                <a:path w="5210" h="30807">
                  <a:moveTo>
                    <a:pt x="0" y="1"/>
                  </a:moveTo>
                  <a:lnTo>
                    <a:pt x="0" y="30807"/>
                  </a:lnTo>
                  <a:lnTo>
                    <a:pt x="5209" y="30807"/>
                  </a:lnTo>
                  <a:lnTo>
                    <a:pt x="5209" y="1"/>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233" name="Google Shape;674;p24"/>
            <p:cNvSpPr/>
            <p:nvPr/>
          </p:nvSpPr>
          <p:spPr>
            <a:xfrm>
              <a:off x="937080" y="2774160"/>
              <a:ext cx="204120" cy="172800"/>
            </a:xfrm>
            <a:custGeom>
              <a:avLst/>
              <a:gdLst>
                <a:gd name="textAreaLeft" fmla="*/ 0 w 204120"/>
                <a:gd name="textAreaRight" fmla="*/ 204480 w 204120"/>
                <a:gd name="textAreaTop" fmla="*/ 0 h 172800"/>
                <a:gd name="textAreaBottom" fmla="*/ 173160 h 172800"/>
              </a:gdLst>
              <a:ahLst/>
              <a:rect l="textAreaLeft" t="textAreaTop" r="textAreaRight" b="textAreaBottom"/>
              <a:pathLst>
                <a:path w="14653" h="12417">
                  <a:moveTo>
                    <a:pt x="113" y="0"/>
                  </a:moveTo>
                  <a:cubicBezTo>
                    <a:pt x="49" y="0"/>
                    <a:pt x="0" y="49"/>
                    <a:pt x="0" y="113"/>
                  </a:cubicBezTo>
                  <a:lnTo>
                    <a:pt x="0" y="12304"/>
                  </a:lnTo>
                  <a:cubicBezTo>
                    <a:pt x="0" y="12367"/>
                    <a:pt x="49" y="12416"/>
                    <a:pt x="113" y="12416"/>
                  </a:cubicBezTo>
                  <a:lnTo>
                    <a:pt x="14540" y="12416"/>
                  </a:lnTo>
                  <a:cubicBezTo>
                    <a:pt x="14589" y="12416"/>
                    <a:pt x="14653" y="12367"/>
                    <a:pt x="14653" y="12304"/>
                  </a:cubicBezTo>
                  <a:lnTo>
                    <a:pt x="14653" y="113"/>
                  </a:lnTo>
                  <a:cubicBezTo>
                    <a:pt x="14653" y="49"/>
                    <a:pt x="14589" y="0"/>
                    <a:pt x="14540" y="0"/>
                  </a:cubicBezTo>
                  <a:close/>
                </a:path>
              </a:pathLst>
            </a:custGeom>
            <a:solidFill>
              <a:schemeClr val="dk2"/>
            </a:solidFill>
            <a:ln w="0">
              <a:noFill/>
            </a:ln>
          </p:spPr>
          <p:style>
            <a:lnRef idx="0"/>
            <a:fillRef idx="0"/>
            <a:effectRef idx="0"/>
            <a:fontRef idx="minor"/>
          </p:style>
          <p:txBody>
            <a:bodyPr tIns="173520" bIns="173520" anchor="ctr">
              <a:noAutofit/>
            </a:bodyPr>
            <a:p>
              <a:endParaRPr b="0" lang="en-US" sz="1400" spc="-1" strike="noStrike">
                <a:solidFill>
                  <a:srgbClr val="000000"/>
                </a:solidFill>
                <a:latin typeface="Arial"/>
              </a:endParaRPr>
            </a:p>
          </p:txBody>
        </p:sp>
        <p:sp>
          <p:nvSpPr>
            <p:cNvPr id="234" name="Google Shape;675;p24"/>
            <p:cNvSpPr/>
            <p:nvPr/>
          </p:nvSpPr>
          <p:spPr>
            <a:xfrm>
              <a:off x="721800" y="2808720"/>
              <a:ext cx="633960" cy="633960"/>
            </a:xfrm>
            <a:custGeom>
              <a:avLst/>
              <a:gdLst>
                <a:gd name="textAreaLeft" fmla="*/ 0 w 633960"/>
                <a:gd name="textAreaRight" fmla="*/ 634320 w 633960"/>
                <a:gd name="textAreaTop" fmla="*/ 0 h 633960"/>
                <a:gd name="textAreaBottom" fmla="*/ 634320 h 633960"/>
              </a:gdLst>
              <a:ahLst/>
              <a:rect l="textAreaLeft" t="textAreaTop" r="textAreaRight" b="textAreaBottom"/>
              <a:pathLst>
                <a:path w="45475" h="45474">
                  <a:moveTo>
                    <a:pt x="22737" y="0"/>
                  </a:moveTo>
                  <a:cubicBezTo>
                    <a:pt x="10178" y="0"/>
                    <a:pt x="1" y="10179"/>
                    <a:pt x="1" y="22738"/>
                  </a:cubicBezTo>
                  <a:cubicBezTo>
                    <a:pt x="1" y="35296"/>
                    <a:pt x="10178" y="45474"/>
                    <a:pt x="22737" y="45474"/>
                  </a:cubicBezTo>
                  <a:cubicBezTo>
                    <a:pt x="35296" y="45474"/>
                    <a:pt x="45475" y="35296"/>
                    <a:pt x="45475" y="22738"/>
                  </a:cubicBezTo>
                  <a:cubicBezTo>
                    <a:pt x="45475" y="10179"/>
                    <a:pt x="35296" y="0"/>
                    <a:pt x="22737"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235" name="Google Shape;676;p24"/>
            <p:cNvSpPr/>
            <p:nvPr/>
          </p:nvSpPr>
          <p:spPr>
            <a:xfrm>
              <a:off x="803160" y="2889720"/>
              <a:ext cx="471240" cy="471600"/>
            </a:xfrm>
            <a:custGeom>
              <a:avLst/>
              <a:gdLst>
                <a:gd name="textAreaLeft" fmla="*/ 0 w 471240"/>
                <a:gd name="textAreaRight" fmla="*/ 471600 w 471240"/>
                <a:gd name="textAreaTop" fmla="*/ 0 h 471600"/>
                <a:gd name="textAreaBottom" fmla="*/ 471960 h 471600"/>
              </a:gdLst>
              <a:ahLst/>
              <a:rect l="textAreaLeft" t="textAreaTop" r="textAreaRight" b="textAreaBottom"/>
              <a:pathLst>
                <a:path w="33810" h="33827">
                  <a:moveTo>
                    <a:pt x="16905" y="0"/>
                  </a:moveTo>
                  <a:cubicBezTo>
                    <a:pt x="7574" y="0"/>
                    <a:pt x="0" y="7574"/>
                    <a:pt x="0" y="16922"/>
                  </a:cubicBezTo>
                  <a:cubicBezTo>
                    <a:pt x="0" y="26253"/>
                    <a:pt x="7574" y="33826"/>
                    <a:pt x="16905" y="33826"/>
                  </a:cubicBezTo>
                  <a:cubicBezTo>
                    <a:pt x="26253" y="33826"/>
                    <a:pt x="33810" y="26253"/>
                    <a:pt x="33810" y="16922"/>
                  </a:cubicBezTo>
                  <a:cubicBezTo>
                    <a:pt x="33810" y="7574"/>
                    <a:pt x="26253" y="0"/>
                    <a:pt x="16905" y="0"/>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236" name="Google Shape;677;p24"/>
            <p:cNvSpPr/>
            <p:nvPr/>
          </p:nvSpPr>
          <p:spPr>
            <a:xfrm>
              <a:off x="950760" y="2646000"/>
              <a:ext cx="176400" cy="75960"/>
            </a:xfrm>
            <a:custGeom>
              <a:avLst/>
              <a:gdLst>
                <a:gd name="textAreaLeft" fmla="*/ 0 w 176400"/>
                <a:gd name="textAreaRight" fmla="*/ 176760 w 176400"/>
                <a:gd name="textAreaTop" fmla="*/ 0 h 75960"/>
                <a:gd name="textAreaBottom" fmla="*/ 76320 h 75960"/>
              </a:gdLst>
              <a:ahLst/>
              <a:rect l="textAreaLeft" t="textAreaTop" r="textAreaRight" b="textAreaBottom"/>
              <a:pathLst>
                <a:path w="12672" h="5466">
                  <a:moveTo>
                    <a:pt x="17" y="1"/>
                  </a:moveTo>
                  <a:cubicBezTo>
                    <a:pt x="1" y="1"/>
                    <a:pt x="1" y="1"/>
                    <a:pt x="1" y="16"/>
                  </a:cubicBezTo>
                  <a:lnTo>
                    <a:pt x="1" y="5449"/>
                  </a:lnTo>
                  <a:cubicBezTo>
                    <a:pt x="1" y="5449"/>
                    <a:pt x="1" y="5465"/>
                    <a:pt x="17" y="5465"/>
                  </a:cubicBezTo>
                  <a:lnTo>
                    <a:pt x="12655" y="5465"/>
                  </a:lnTo>
                  <a:lnTo>
                    <a:pt x="12672" y="5449"/>
                  </a:lnTo>
                  <a:lnTo>
                    <a:pt x="12672" y="16"/>
                  </a:lnTo>
                  <a:cubicBezTo>
                    <a:pt x="12672" y="1"/>
                    <a:pt x="12655" y="1"/>
                    <a:pt x="12655" y="1"/>
                  </a:cubicBezTo>
                  <a:close/>
                </a:path>
              </a:pathLst>
            </a:custGeom>
            <a:solidFill>
              <a:schemeClr val="dk2"/>
            </a:solidFill>
            <a:ln w="0">
              <a:noFill/>
            </a:ln>
          </p:spPr>
          <p:style>
            <a:lnRef idx="0"/>
            <a:fillRef idx="0"/>
            <a:effectRef idx="0"/>
            <a:fontRef idx="minor"/>
          </p:style>
          <p:txBody>
            <a:bodyPr tIns="76320" bIns="76320" anchor="ctr">
              <a:noAutofit/>
            </a:bodyPr>
            <a:p>
              <a:endParaRPr b="0" lang="en-US" sz="1400" spc="-1" strike="noStrike">
                <a:solidFill>
                  <a:srgbClr val="000000"/>
                </a:solidFill>
                <a:latin typeface="Arial"/>
              </a:endParaRPr>
            </a:p>
          </p:txBody>
        </p:sp>
        <p:sp>
          <p:nvSpPr>
            <p:cNvPr id="237" name="Google Shape;678;p24"/>
            <p:cNvSpPr/>
            <p:nvPr/>
          </p:nvSpPr>
          <p:spPr>
            <a:xfrm>
              <a:off x="1212840" y="3120840"/>
              <a:ext cx="47880" cy="9360"/>
            </a:xfrm>
            <a:custGeom>
              <a:avLst/>
              <a:gdLst>
                <a:gd name="textAreaLeft" fmla="*/ 0 w 47880"/>
                <a:gd name="textAreaRight" fmla="*/ 48240 w 47880"/>
                <a:gd name="textAreaTop" fmla="*/ 0 h 9360"/>
                <a:gd name="textAreaBottom" fmla="*/ 9720 h 9360"/>
              </a:gdLst>
              <a:ahLst/>
              <a:rect l="textAreaLeft" t="textAreaTop" r="textAreaRight" b="textAreaBottom"/>
              <a:pathLst>
                <a:path w="3469" h="704">
                  <a:moveTo>
                    <a:pt x="352" y="0"/>
                  </a:moveTo>
                  <a:cubicBezTo>
                    <a:pt x="145" y="0"/>
                    <a:pt x="1" y="160"/>
                    <a:pt x="1" y="352"/>
                  </a:cubicBezTo>
                  <a:cubicBezTo>
                    <a:pt x="1" y="543"/>
                    <a:pt x="145" y="703"/>
                    <a:pt x="352" y="703"/>
                  </a:cubicBezTo>
                  <a:lnTo>
                    <a:pt x="3117" y="703"/>
                  </a:lnTo>
                  <a:cubicBezTo>
                    <a:pt x="3309" y="703"/>
                    <a:pt x="3469" y="543"/>
                    <a:pt x="3469" y="352"/>
                  </a:cubicBezTo>
                  <a:cubicBezTo>
                    <a:pt x="3469" y="160"/>
                    <a:pt x="3309" y="0"/>
                    <a:pt x="3117" y="0"/>
                  </a:cubicBezTo>
                  <a:close/>
                </a:path>
              </a:pathLst>
            </a:custGeom>
            <a:solidFill>
              <a:srgbClr val="000000"/>
            </a:solidFill>
            <a:ln w="0">
              <a:noFill/>
            </a:ln>
          </p:spPr>
          <p:style>
            <a:lnRef idx="0"/>
            <a:fillRef idx="0"/>
            <a:effectRef idx="0"/>
            <a:fontRef idx="minor"/>
          </p:style>
          <p:txBody>
            <a:bodyPr tIns="10080" bIns="10080" anchor="ctr">
              <a:noAutofit/>
            </a:bodyPr>
            <a:p>
              <a:endParaRPr b="0" lang="en-US" sz="1400" spc="-1" strike="noStrike">
                <a:solidFill>
                  <a:srgbClr val="ffffff"/>
                </a:solidFill>
                <a:latin typeface="Arial"/>
              </a:endParaRPr>
            </a:p>
          </p:txBody>
        </p:sp>
        <p:sp>
          <p:nvSpPr>
            <p:cNvPr id="238" name="Google Shape;679;p24"/>
            <p:cNvSpPr/>
            <p:nvPr/>
          </p:nvSpPr>
          <p:spPr>
            <a:xfrm>
              <a:off x="1188000" y="3012120"/>
              <a:ext cx="44280" cy="28800"/>
            </a:xfrm>
            <a:custGeom>
              <a:avLst/>
              <a:gdLst>
                <a:gd name="textAreaLeft" fmla="*/ 0 w 44280"/>
                <a:gd name="textAreaRight" fmla="*/ 44640 w 44280"/>
                <a:gd name="textAreaTop" fmla="*/ 0 h 28800"/>
                <a:gd name="textAreaBottom" fmla="*/ 29160 h 28800"/>
              </a:gdLst>
              <a:ahLst/>
              <a:rect l="textAreaLeft" t="textAreaTop" r="textAreaRight" b="textAreaBottom"/>
              <a:pathLst>
                <a:path w="3196" h="2092">
                  <a:moveTo>
                    <a:pt x="2794" y="1"/>
                  </a:moveTo>
                  <a:cubicBezTo>
                    <a:pt x="2736" y="1"/>
                    <a:pt x="2677" y="15"/>
                    <a:pt x="2620" y="46"/>
                  </a:cubicBezTo>
                  <a:lnTo>
                    <a:pt x="224" y="1437"/>
                  </a:lnTo>
                  <a:cubicBezTo>
                    <a:pt x="64" y="1533"/>
                    <a:pt x="0" y="1756"/>
                    <a:pt x="96" y="1916"/>
                  </a:cubicBezTo>
                  <a:cubicBezTo>
                    <a:pt x="160" y="2027"/>
                    <a:pt x="288" y="2091"/>
                    <a:pt x="399" y="2091"/>
                  </a:cubicBezTo>
                  <a:cubicBezTo>
                    <a:pt x="463" y="2091"/>
                    <a:pt x="527" y="2076"/>
                    <a:pt x="575" y="2044"/>
                  </a:cubicBezTo>
                  <a:lnTo>
                    <a:pt x="2972" y="653"/>
                  </a:lnTo>
                  <a:cubicBezTo>
                    <a:pt x="3147" y="557"/>
                    <a:pt x="3196" y="350"/>
                    <a:pt x="3100" y="174"/>
                  </a:cubicBezTo>
                  <a:cubicBezTo>
                    <a:pt x="3035" y="65"/>
                    <a:pt x="2918" y="1"/>
                    <a:pt x="2794" y="1"/>
                  </a:cubicBezTo>
                  <a:close/>
                </a:path>
              </a:pathLst>
            </a:custGeom>
            <a:solidFill>
              <a:srgbClr val="000000"/>
            </a:solidFill>
            <a:ln w="0">
              <a:noFill/>
            </a:ln>
          </p:spPr>
          <p:style>
            <a:lnRef idx="0"/>
            <a:fillRef idx="0"/>
            <a:effectRef idx="0"/>
            <a:fontRef idx="minor"/>
          </p:style>
          <p:txBody>
            <a:bodyPr tIns="29520" bIns="29520" anchor="ctr">
              <a:noAutofit/>
            </a:bodyPr>
            <a:p>
              <a:endParaRPr b="0" lang="en-US" sz="1400" spc="-1" strike="noStrike">
                <a:solidFill>
                  <a:srgbClr val="ffffff"/>
                </a:solidFill>
                <a:latin typeface="Arial"/>
              </a:endParaRPr>
            </a:p>
          </p:txBody>
        </p:sp>
        <p:sp>
          <p:nvSpPr>
            <p:cNvPr id="239" name="Google Shape;680;p24"/>
            <p:cNvSpPr/>
            <p:nvPr/>
          </p:nvSpPr>
          <p:spPr>
            <a:xfrm>
              <a:off x="1122840" y="2932560"/>
              <a:ext cx="30240" cy="42840"/>
            </a:xfrm>
            <a:custGeom>
              <a:avLst/>
              <a:gdLst>
                <a:gd name="textAreaLeft" fmla="*/ 0 w 30240"/>
                <a:gd name="textAreaRight" fmla="*/ 30600 w 30240"/>
                <a:gd name="textAreaTop" fmla="*/ 0 h 42840"/>
                <a:gd name="textAreaBottom" fmla="*/ 43200 h 42840"/>
              </a:gdLst>
              <a:ahLst/>
              <a:rect l="textAreaLeft" t="textAreaTop" r="textAreaRight" b="textAreaBottom"/>
              <a:pathLst>
                <a:path w="2191" h="3102">
                  <a:moveTo>
                    <a:pt x="1778" y="0"/>
                  </a:moveTo>
                  <a:cubicBezTo>
                    <a:pt x="1663" y="0"/>
                    <a:pt x="1551" y="61"/>
                    <a:pt x="1487" y="177"/>
                  </a:cubicBezTo>
                  <a:lnTo>
                    <a:pt x="97" y="2573"/>
                  </a:lnTo>
                  <a:cubicBezTo>
                    <a:pt x="1" y="2733"/>
                    <a:pt x="49" y="2957"/>
                    <a:pt x="225" y="3053"/>
                  </a:cubicBezTo>
                  <a:cubicBezTo>
                    <a:pt x="273" y="3085"/>
                    <a:pt x="337" y="3101"/>
                    <a:pt x="401" y="3101"/>
                  </a:cubicBezTo>
                  <a:cubicBezTo>
                    <a:pt x="512" y="3101"/>
                    <a:pt x="640" y="3037"/>
                    <a:pt x="704" y="2925"/>
                  </a:cubicBezTo>
                  <a:lnTo>
                    <a:pt x="2095" y="528"/>
                  </a:lnTo>
                  <a:cubicBezTo>
                    <a:pt x="2190" y="353"/>
                    <a:pt x="2127" y="145"/>
                    <a:pt x="1950" y="49"/>
                  </a:cubicBezTo>
                  <a:cubicBezTo>
                    <a:pt x="1896" y="16"/>
                    <a:pt x="1836" y="0"/>
                    <a:pt x="1778" y="0"/>
                  </a:cubicBezTo>
                  <a:close/>
                </a:path>
              </a:pathLst>
            </a:custGeom>
            <a:solidFill>
              <a:srgbClr val="000000"/>
            </a:solidFill>
            <a:ln w="0">
              <a:noFill/>
            </a:ln>
          </p:spPr>
          <p:style>
            <a:lnRef idx="0"/>
            <a:fillRef idx="0"/>
            <a:effectRef idx="0"/>
            <a:fontRef idx="minor"/>
          </p:style>
          <p:txBody>
            <a:bodyPr tIns="43200" bIns="43200" anchor="ctr">
              <a:noAutofit/>
            </a:bodyPr>
            <a:p>
              <a:endParaRPr b="0" lang="en-US" sz="1400" spc="-1" strike="noStrike">
                <a:solidFill>
                  <a:srgbClr val="ffffff"/>
                </a:solidFill>
                <a:latin typeface="Arial"/>
              </a:endParaRPr>
            </a:p>
          </p:txBody>
        </p:sp>
        <p:sp>
          <p:nvSpPr>
            <p:cNvPr id="240" name="Google Shape;681;p24"/>
            <p:cNvSpPr/>
            <p:nvPr/>
          </p:nvSpPr>
          <p:spPr>
            <a:xfrm>
              <a:off x="1033920" y="2903400"/>
              <a:ext cx="9360" cy="47880"/>
            </a:xfrm>
            <a:custGeom>
              <a:avLst/>
              <a:gdLst>
                <a:gd name="textAreaLeft" fmla="*/ 0 w 9360"/>
                <a:gd name="textAreaRight" fmla="*/ 9720 w 9360"/>
                <a:gd name="textAreaTop" fmla="*/ 0 h 47880"/>
                <a:gd name="textAreaBottom" fmla="*/ 48240 h 47880"/>
              </a:gdLst>
              <a:ahLst/>
              <a:rect l="textAreaLeft" t="textAreaTop" r="textAreaRight" b="textAreaBottom"/>
              <a:pathLst>
                <a:path w="704" h="3469">
                  <a:moveTo>
                    <a:pt x="352" y="1"/>
                  </a:moveTo>
                  <a:cubicBezTo>
                    <a:pt x="160" y="1"/>
                    <a:pt x="1" y="161"/>
                    <a:pt x="1" y="352"/>
                  </a:cubicBezTo>
                  <a:lnTo>
                    <a:pt x="1" y="3117"/>
                  </a:lnTo>
                  <a:cubicBezTo>
                    <a:pt x="1" y="3324"/>
                    <a:pt x="160" y="3469"/>
                    <a:pt x="352" y="3469"/>
                  </a:cubicBezTo>
                  <a:cubicBezTo>
                    <a:pt x="544" y="3469"/>
                    <a:pt x="704" y="3324"/>
                    <a:pt x="704" y="3117"/>
                  </a:cubicBezTo>
                  <a:lnTo>
                    <a:pt x="704" y="352"/>
                  </a:lnTo>
                  <a:cubicBezTo>
                    <a:pt x="704" y="161"/>
                    <a:pt x="544" y="1"/>
                    <a:pt x="352" y="1"/>
                  </a:cubicBezTo>
                  <a:close/>
                </a:path>
              </a:pathLst>
            </a:custGeom>
            <a:solidFill>
              <a:srgbClr val="000000"/>
            </a:solidFill>
            <a:ln w="0">
              <a:noFill/>
            </a:ln>
          </p:spPr>
          <p:style>
            <a:lnRef idx="0"/>
            <a:fillRef idx="0"/>
            <a:effectRef idx="0"/>
            <a:fontRef idx="minor"/>
          </p:style>
          <p:txBody>
            <a:bodyPr tIns="48240" bIns="48240" anchor="ctr">
              <a:noAutofit/>
            </a:bodyPr>
            <a:p>
              <a:endParaRPr b="0" lang="en-US" sz="1400" spc="-1" strike="noStrike">
                <a:solidFill>
                  <a:srgbClr val="ffffff"/>
                </a:solidFill>
                <a:latin typeface="Arial"/>
              </a:endParaRPr>
            </a:p>
          </p:txBody>
        </p:sp>
        <p:sp>
          <p:nvSpPr>
            <p:cNvPr id="241" name="Google Shape;682;p24"/>
            <p:cNvSpPr/>
            <p:nvPr/>
          </p:nvSpPr>
          <p:spPr>
            <a:xfrm>
              <a:off x="924840" y="2932560"/>
              <a:ext cx="29880" cy="42840"/>
            </a:xfrm>
            <a:custGeom>
              <a:avLst/>
              <a:gdLst>
                <a:gd name="textAreaLeft" fmla="*/ 0 w 29880"/>
                <a:gd name="textAreaRight" fmla="*/ 30240 w 29880"/>
                <a:gd name="textAreaTop" fmla="*/ 0 h 42840"/>
                <a:gd name="textAreaBottom" fmla="*/ 43200 h 42840"/>
              </a:gdLst>
              <a:ahLst/>
              <a:rect l="textAreaLeft" t="textAreaTop" r="textAreaRight" b="textAreaBottom"/>
              <a:pathLst>
                <a:path w="2174" h="3102">
                  <a:moveTo>
                    <a:pt x="401" y="0"/>
                  </a:moveTo>
                  <a:cubicBezTo>
                    <a:pt x="340" y="0"/>
                    <a:pt x="278" y="16"/>
                    <a:pt x="224" y="49"/>
                  </a:cubicBezTo>
                  <a:cubicBezTo>
                    <a:pt x="49" y="145"/>
                    <a:pt x="0" y="353"/>
                    <a:pt x="96" y="528"/>
                  </a:cubicBezTo>
                  <a:lnTo>
                    <a:pt x="1470" y="2925"/>
                  </a:lnTo>
                  <a:cubicBezTo>
                    <a:pt x="1534" y="3037"/>
                    <a:pt x="1662" y="3101"/>
                    <a:pt x="1774" y="3101"/>
                  </a:cubicBezTo>
                  <a:cubicBezTo>
                    <a:pt x="1838" y="3101"/>
                    <a:pt x="1902" y="3085"/>
                    <a:pt x="1950" y="3053"/>
                  </a:cubicBezTo>
                  <a:cubicBezTo>
                    <a:pt x="2126" y="2957"/>
                    <a:pt x="2173" y="2733"/>
                    <a:pt x="2077" y="2573"/>
                  </a:cubicBezTo>
                  <a:lnTo>
                    <a:pt x="703" y="177"/>
                  </a:lnTo>
                  <a:cubicBezTo>
                    <a:pt x="640" y="61"/>
                    <a:pt x="521" y="0"/>
                    <a:pt x="401" y="0"/>
                  </a:cubicBezTo>
                  <a:close/>
                </a:path>
              </a:pathLst>
            </a:custGeom>
            <a:solidFill>
              <a:srgbClr val="000000"/>
            </a:solidFill>
            <a:ln w="0">
              <a:noFill/>
            </a:ln>
          </p:spPr>
          <p:style>
            <a:lnRef idx="0"/>
            <a:fillRef idx="0"/>
            <a:effectRef idx="0"/>
            <a:fontRef idx="minor"/>
          </p:style>
          <p:txBody>
            <a:bodyPr tIns="43200" bIns="43200" anchor="ctr">
              <a:noAutofit/>
            </a:bodyPr>
            <a:p>
              <a:endParaRPr b="0" lang="en-US" sz="1400" spc="-1" strike="noStrike">
                <a:solidFill>
                  <a:srgbClr val="ffffff"/>
                </a:solidFill>
                <a:latin typeface="Arial"/>
              </a:endParaRPr>
            </a:p>
          </p:txBody>
        </p:sp>
        <p:sp>
          <p:nvSpPr>
            <p:cNvPr id="242" name="Google Shape;683;p24"/>
            <p:cNvSpPr/>
            <p:nvPr/>
          </p:nvSpPr>
          <p:spPr>
            <a:xfrm>
              <a:off x="845280" y="3012120"/>
              <a:ext cx="44280" cy="28800"/>
            </a:xfrm>
            <a:custGeom>
              <a:avLst/>
              <a:gdLst>
                <a:gd name="textAreaLeft" fmla="*/ 0 w 44280"/>
                <a:gd name="textAreaRight" fmla="*/ 44640 w 44280"/>
                <a:gd name="textAreaTop" fmla="*/ 0 h 28800"/>
                <a:gd name="textAreaBottom" fmla="*/ 29160 h 28800"/>
              </a:gdLst>
              <a:ahLst/>
              <a:rect l="textAreaLeft" t="textAreaTop" r="textAreaRight" b="textAreaBottom"/>
              <a:pathLst>
                <a:path w="3197" h="2092">
                  <a:moveTo>
                    <a:pt x="402" y="1"/>
                  </a:moveTo>
                  <a:cubicBezTo>
                    <a:pt x="278" y="1"/>
                    <a:pt x="162" y="65"/>
                    <a:pt x="97" y="174"/>
                  </a:cubicBezTo>
                  <a:cubicBezTo>
                    <a:pt x="1" y="350"/>
                    <a:pt x="48" y="557"/>
                    <a:pt x="224" y="653"/>
                  </a:cubicBezTo>
                  <a:lnTo>
                    <a:pt x="2621" y="2044"/>
                  </a:lnTo>
                  <a:cubicBezTo>
                    <a:pt x="2685" y="2076"/>
                    <a:pt x="2732" y="2091"/>
                    <a:pt x="2796" y="2091"/>
                  </a:cubicBezTo>
                  <a:cubicBezTo>
                    <a:pt x="2924" y="2091"/>
                    <a:pt x="3037" y="2027"/>
                    <a:pt x="3100" y="1916"/>
                  </a:cubicBezTo>
                  <a:cubicBezTo>
                    <a:pt x="3196" y="1756"/>
                    <a:pt x="3132" y="1533"/>
                    <a:pt x="2973" y="1437"/>
                  </a:cubicBezTo>
                  <a:lnTo>
                    <a:pt x="576" y="46"/>
                  </a:lnTo>
                  <a:cubicBezTo>
                    <a:pt x="519" y="15"/>
                    <a:pt x="460" y="1"/>
                    <a:pt x="402" y="1"/>
                  </a:cubicBezTo>
                  <a:close/>
                </a:path>
              </a:pathLst>
            </a:custGeom>
            <a:solidFill>
              <a:srgbClr val="000000"/>
            </a:solidFill>
            <a:ln w="0">
              <a:noFill/>
            </a:ln>
          </p:spPr>
          <p:style>
            <a:lnRef idx="0"/>
            <a:fillRef idx="0"/>
            <a:effectRef idx="0"/>
            <a:fontRef idx="minor"/>
          </p:style>
          <p:txBody>
            <a:bodyPr tIns="29520" bIns="29520" anchor="ctr">
              <a:noAutofit/>
            </a:bodyPr>
            <a:p>
              <a:endParaRPr b="0" lang="en-US" sz="1400" spc="-1" strike="noStrike">
                <a:solidFill>
                  <a:srgbClr val="ffffff"/>
                </a:solidFill>
                <a:latin typeface="Arial"/>
              </a:endParaRPr>
            </a:p>
          </p:txBody>
        </p:sp>
        <p:sp>
          <p:nvSpPr>
            <p:cNvPr id="243" name="Google Shape;684;p24"/>
            <p:cNvSpPr/>
            <p:nvPr/>
          </p:nvSpPr>
          <p:spPr>
            <a:xfrm>
              <a:off x="816840" y="3120840"/>
              <a:ext cx="48240" cy="9360"/>
            </a:xfrm>
            <a:custGeom>
              <a:avLst/>
              <a:gdLst>
                <a:gd name="textAreaLeft" fmla="*/ 0 w 48240"/>
                <a:gd name="textAreaRight" fmla="*/ 48600 w 48240"/>
                <a:gd name="textAreaTop" fmla="*/ 0 h 9360"/>
                <a:gd name="textAreaBottom" fmla="*/ 9720 h 9360"/>
              </a:gdLst>
              <a:ahLst/>
              <a:rect l="textAreaLeft" t="textAreaTop" r="textAreaRight" b="textAreaBottom"/>
              <a:pathLst>
                <a:path w="3484" h="704">
                  <a:moveTo>
                    <a:pt x="352" y="0"/>
                  </a:moveTo>
                  <a:cubicBezTo>
                    <a:pt x="160" y="0"/>
                    <a:pt x="1" y="160"/>
                    <a:pt x="1" y="352"/>
                  </a:cubicBezTo>
                  <a:cubicBezTo>
                    <a:pt x="1" y="543"/>
                    <a:pt x="160" y="703"/>
                    <a:pt x="352" y="703"/>
                  </a:cubicBezTo>
                  <a:lnTo>
                    <a:pt x="3132" y="703"/>
                  </a:lnTo>
                  <a:cubicBezTo>
                    <a:pt x="3324" y="703"/>
                    <a:pt x="3484" y="543"/>
                    <a:pt x="3484" y="352"/>
                  </a:cubicBezTo>
                  <a:cubicBezTo>
                    <a:pt x="3484" y="160"/>
                    <a:pt x="3324" y="0"/>
                    <a:pt x="3132" y="0"/>
                  </a:cubicBezTo>
                  <a:close/>
                </a:path>
              </a:pathLst>
            </a:custGeom>
            <a:solidFill>
              <a:srgbClr val="000000"/>
            </a:solidFill>
            <a:ln w="0">
              <a:noFill/>
            </a:ln>
          </p:spPr>
          <p:style>
            <a:lnRef idx="0"/>
            <a:fillRef idx="0"/>
            <a:effectRef idx="0"/>
            <a:fontRef idx="minor"/>
          </p:style>
          <p:txBody>
            <a:bodyPr tIns="10080" bIns="10080" anchor="ctr">
              <a:noAutofit/>
            </a:bodyPr>
            <a:p>
              <a:endParaRPr b="0" lang="en-US" sz="1400" spc="-1" strike="noStrike">
                <a:solidFill>
                  <a:srgbClr val="ffffff"/>
                </a:solidFill>
                <a:latin typeface="Arial"/>
              </a:endParaRPr>
            </a:p>
          </p:txBody>
        </p:sp>
        <p:sp>
          <p:nvSpPr>
            <p:cNvPr id="244" name="Google Shape;685;p24"/>
            <p:cNvSpPr/>
            <p:nvPr/>
          </p:nvSpPr>
          <p:spPr>
            <a:xfrm>
              <a:off x="845280" y="3210120"/>
              <a:ext cx="44280" cy="28800"/>
            </a:xfrm>
            <a:custGeom>
              <a:avLst/>
              <a:gdLst>
                <a:gd name="textAreaLeft" fmla="*/ 0 w 44280"/>
                <a:gd name="textAreaRight" fmla="*/ 44640 w 44280"/>
                <a:gd name="textAreaTop" fmla="*/ 0 h 28800"/>
                <a:gd name="textAreaBottom" fmla="*/ 29160 h 28800"/>
              </a:gdLst>
              <a:ahLst/>
              <a:rect l="textAreaLeft" t="textAreaTop" r="textAreaRight" b="textAreaBottom"/>
              <a:pathLst>
                <a:path w="3197" h="2078">
                  <a:moveTo>
                    <a:pt x="2806" y="1"/>
                  </a:moveTo>
                  <a:cubicBezTo>
                    <a:pt x="2744" y="1"/>
                    <a:pt x="2681" y="17"/>
                    <a:pt x="2621" y="49"/>
                  </a:cubicBezTo>
                  <a:lnTo>
                    <a:pt x="224" y="1423"/>
                  </a:lnTo>
                  <a:cubicBezTo>
                    <a:pt x="48" y="1519"/>
                    <a:pt x="1" y="1743"/>
                    <a:pt x="97" y="1903"/>
                  </a:cubicBezTo>
                  <a:cubicBezTo>
                    <a:pt x="160" y="2014"/>
                    <a:pt x="272" y="2078"/>
                    <a:pt x="400" y="2078"/>
                  </a:cubicBezTo>
                  <a:cubicBezTo>
                    <a:pt x="463" y="2078"/>
                    <a:pt x="512" y="2062"/>
                    <a:pt x="576" y="2031"/>
                  </a:cubicBezTo>
                  <a:lnTo>
                    <a:pt x="2973" y="656"/>
                  </a:lnTo>
                  <a:cubicBezTo>
                    <a:pt x="3132" y="561"/>
                    <a:pt x="3196" y="337"/>
                    <a:pt x="3100" y="177"/>
                  </a:cubicBezTo>
                  <a:cubicBezTo>
                    <a:pt x="3037" y="61"/>
                    <a:pt x="2925" y="1"/>
                    <a:pt x="2806" y="1"/>
                  </a:cubicBezTo>
                  <a:close/>
                </a:path>
              </a:pathLst>
            </a:custGeom>
            <a:solidFill>
              <a:srgbClr val="000000"/>
            </a:solidFill>
            <a:ln w="0">
              <a:noFill/>
            </a:ln>
          </p:spPr>
          <p:style>
            <a:lnRef idx="0"/>
            <a:fillRef idx="0"/>
            <a:effectRef idx="0"/>
            <a:fontRef idx="minor"/>
          </p:style>
          <p:txBody>
            <a:bodyPr tIns="29520" bIns="29520" anchor="ctr">
              <a:noAutofit/>
            </a:bodyPr>
            <a:p>
              <a:endParaRPr b="0" lang="en-US" sz="1400" spc="-1" strike="noStrike">
                <a:solidFill>
                  <a:srgbClr val="ffffff"/>
                </a:solidFill>
                <a:latin typeface="Arial"/>
              </a:endParaRPr>
            </a:p>
          </p:txBody>
        </p:sp>
        <p:sp>
          <p:nvSpPr>
            <p:cNvPr id="245" name="Google Shape;686;p24"/>
            <p:cNvSpPr/>
            <p:nvPr/>
          </p:nvSpPr>
          <p:spPr>
            <a:xfrm>
              <a:off x="924840" y="3275640"/>
              <a:ext cx="29880" cy="42840"/>
            </a:xfrm>
            <a:custGeom>
              <a:avLst/>
              <a:gdLst>
                <a:gd name="textAreaLeft" fmla="*/ 0 w 29880"/>
                <a:gd name="textAreaRight" fmla="*/ 30240 w 29880"/>
                <a:gd name="textAreaTop" fmla="*/ 0 h 42840"/>
                <a:gd name="textAreaBottom" fmla="*/ 43200 h 42840"/>
              </a:gdLst>
              <a:ahLst/>
              <a:rect l="textAreaLeft" t="textAreaTop" r="textAreaRight" b="textAreaBottom"/>
              <a:pathLst>
                <a:path w="2174" h="3102">
                  <a:moveTo>
                    <a:pt x="1773" y="1"/>
                  </a:moveTo>
                  <a:cubicBezTo>
                    <a:pt x="1653" y="1"/>
                    <a:pt x="1534" y="61"/>
                    <a:pt x="1470" y="177"/>
                  </a:cubicBezTo>
                  <a:lnTo>
                    <a:pt x="96" y="2574"/>
                  </a:lnTo>
                  <a:cubicBezTo>
                    <a:pt x="0" y="2750"/>
                    <a:pt x="49" y="2957"/>
                    <a:pt x="224" y="3053"/>
                  </a:cubicBezTo>
                  <a:cubicBezTo>
                    <a:pt x="273" y="3085"/>
                    <a:pt x="336" y="3102"/>
                    <a:pt x="400" y="3102"/>
                  </a:cubicBezTo>
                  <a:cubicBezTo>
                    <a:pt x="512" y="3102"/>
                    <a:pt x="639" y="3038"/>
                    <a:pt x="703" y="2925"/>
                  </a:cubicBezTo>
                  <a:lnTo>
                    <a:pt x="2077" y="529"/>
                  </a:lnTo>
                  <a:cubicBezTo>
                    <a:pt x="2173" y="353"/>
                    <a:pt x="2126" y="145"/>
                    <a:pt x="1950" y="49"/>
                  </a:cubicBezTo>
                  <a:cubicBezTo>
                    <a:pt x="1895" y="17"/>
                    <a:pt x="1834" y="1"/>
                    <a:pt x="1773" y="1"/>
                  </a:cubicBezTo>
                  <a:close/>
                </a:path>
              </a:pathLst>
            </a:custGeom>
            <a:solidFill>
              <a:srgbClr val="000000"/>
            </a:solidFill>
            <a:ln w="0">
              <a:noFill/>
            </a:ln>
          </p:spPr>
          <p:style>
            <a:lnRef idx="0"/>
            <a:fillRef idx="0"/>
            <a:effectRef idx="0"/>
            <a:fontRef idx="minor"/>
          </p:style>
          <p:txBody>
            <a:bodyPr tIns="43200" bIns="43200" anchor="ctr">
              <a:noAutofit/>
            </a:bodyPr>
            <a:p>
              <a:endParaRPr b="0" lang="en-US" sz="1400" spc="-1" strike="noStrike">
                <a:solidFill>
                  <a:srgbClr val="ffffff"/>
                </a:solidFill>
                <a:latin typeface="Arial"/>
              </a:endParaRPr>
            </a:p>
          </p:txBody>
        </p:sp>
        <p:sp>
          <p:nvSpPr>
            <p:cNvPr id="246" name="Google Shape;687;p24"/>
            <p:cNvSpPr/>
            <p:nvPr/>
          </p:nvSpPr>
          <p:spPr>
            <a:xfrm>
              <a:off x="1033920" y="3299400"/>
              <a:ext cx="9360" cy="48240"/>
            </a:xfrm>
            <a:custGeom>
              <a:avLst/>
              <a:gdLst>
                <a:gd name="textAreaLeft" fmla="*/ 0 w 9360"/>
                <a:gd name="textAreaRight" fmla="*/ 9720 w 9360"/>
                <a:gd name="textAreaTop" fmla="*/ 0 h 48240"/>
                <a:gd name="textAreaBottom" fmla="*/ 48600 h 48240"/>
              </a:gdLst>
              <a:ahLst/>
              <a:rect l="textAreaLeft" t="textAreaTop" r="textAreaRight" b="textAreaBottom"/>
              <a:pathLst>
                <a:path w="704" h="3485">
                  <a:moveTo>
                    <a:pt x="352" y="1"/>
                  </a:moveTo>
                  <a:cubicBezTo>
                    <a:pt x="160" y="1"/>
                    <a:pt x="1" y="161"/>
                    <a:pt x="1" y="352"/>
                  </a:cubicBezTo>
                  <a:lnTo>
                    <a:pt x="1" y="3133"/>
                  </a:lnTo>
                  <a:cubicBezTo>
                    <a:pt x="1" y="3324"/>
                    <a:pt x="160" y="3484"/>
                    <a:pt x="352" y="3484"/>
                  </a:cubicBezTo>
                  <a:cubicBezTo>
                    <a:pt x="544" y="3484"/>
                    <a:pt x="704" y="3324"/>
                    <a:pt x="704" y="3133"/>
                  </a:cubicBezTo>
                  <a:lnTo>
                    <a:pt x="704" y="352"/>
                  </a:lnTo>
                  <a:cubicBezTo>
                    <a:pt x="704" y="161"/>
                    <a:pt x="544" y="1"/>
                    <a:pt x="352" y="1"/>
                  </a:cubicBezTo>
                  <a:close/>
                </a:path>
              </a:pathLst>
            </a:custGeom>
            <a:solidFill>
              <a:srgbClr val="000000"/>
            </a:solidFill>
            <a:ln w="0">
              <a:noFill/>
            </a:ln>
          </p:spPr>
          <p:style>
            <a:lnRef idx="0"/>
            <a:fillRef idx="0"/>
            <a:effectRef idx="0"/>
            <a:fontRef idx="minor"/>
          </p:style>
          <p:txBody>
            <a:bodyPr tIns="48960" bIns="48960" anchor="ctr">
              <a:noAutofit/>
            </a:bodyPr>
            <a:p>
              <a:endParaRPr b="0" lang="en-US" sz="1400" spc="-1" strike="noStrike">
                <a:solidFill>
                  <a:srgbClr val="ffffff"/>
                </a:solidFill>
                <a:latin typeface="Arial"/>
              </a:endParaRPr>
            </a:p>
          </p:txBody>
        </p:sp>
        <p:sp>
          <p:nvSpPr>
            <p:cNvPr id="247" name="Google Shape;688;p24"/>
            <p:cNvSpPr/>
            <p:nvPr/>
          </p:nvSpPr>
          <p:spPr>
            <a:xfrm>
              <a:off x="1122840" y="3275640"/>
              <a:ext cx="30240" cy="42840"/>
            </a:xfrm>
            <a:custGeom>
              <a:avLst/>
              <a:gdLst>
                <a:gd name="textAreaLeft" fmla="*/ 0 w 30240"/>
                <a:gd name="textAreaRight" fmla="*/ 30600 w 30240"/>
                <a:gd name="textAreaTop" fmla="*/ 0 h 42840"/>
                <a:gd name="textAreaBottom" fmla="*/ 43200 h 42840"/>
              </a:gdLst>
              <a:ahLst/>
              <a:rect l="textAreaLeft" t="textAreaTop" r="textAreaRight" b="textAreaBottom"/>
              <a:pathLst>
                <a:path w="2191" h="3102">
                  <a:moveTo>
                    <a:pt x="402" y="1"/>
                  </a:moveTo>
                  <a:cubicBezTo>
                    <a:pt x="340" y="1"/>
                    <a:pt x="279" y="17"/>
                    <a:pt x="225" y="49"/>
                  </a:cubicBezTo>
                  <a:cubicBezTo>
                    <a:pt x="49" y="145"/>
                    <a:pt x="1" y="353"/>
                    <a:pt x="97" y="529"/>
                  </a:cubicBezTo>
                  <a:lnTo>
                    <a:pt x="1487" y="2925"/>
                  </a:lnTo>
                  <a:cubicBezTo>
                    <a:pt x="1551" y="3038"/>
                    <a:pt x="1663" y="3102"/>
                    <a:pt x="1790" y="3102"/>
                  </a:cubicBezTo>
                  <a:cubicBezTo>
                    <a:pt x="1839" y="3102"/>
                    <a:pt x="1903" y="3085"/>
                    <a:pt x="1950" y="3053"/>
                  </a:cubicBezTo>
                  <a:cubicBezTo>
                    <a:pt x="2127" y="2957"/>
                    <a:pt x="2190" y="2750"/>
                    <a:pt x="2095" y="2574"/>
                  </a:cubicBezTo>
                  <a:lnTo>
                    <a:pt x="704" y="177"/>
                  </a:lnTo>
                  <a:cubicBezTo>
                    <a:pt x="640" y="61"/>
                    <a:pt x="521" y="1"/>
                    <a:pt x="402" y="1"/>
                  </a:cubicBezTo>
                  <a:close/>
                </a:path>
              </a:pathLst>
            </a:custGeom>
            <a:solidFill>
              <a:srgbClr val="000000"/>
            </a:solidFill>
            <a:ln w="0">
              <a:noFill/>
            </a:ln>
          </p:spPr>
          <p:style>
            <a:lnRef idx="0"/>
            <a:fillRef idx="0"/>
            <a:effectRef idx="0"/>
            <a:fontRef idx="minor"/>
          </p:style>
          <p:txBody>
            <a:bodyPr tIns="43200" bIns="43200" anchor="ctr">
              <a:noAutofit/>
            </a:bodyPr>
            <a:p>
              <a:endParaRPr b="0" lang="en-US" sz="1400" spc="-1" strike="noStrike">
                <a:solidFill>
                  <a:srgbClr val="ffffff"/>
                </a:solidFill>
                <a:latin typeface="Arial"/>
              </a:endParaRPr>
            </a:p>
          </p:txBody>
        </p:sp>
        <p:sp>
          <p:nvSpPr>
            <p:cNvPr id="248" name="Google Shape;689;p24"/>
            <p:cNvSpPr/>
            <p:nvPr/>
          </p:nvSpPr>
          <p:spPr>
            <a:xfrm>
              <a:off x="1188000" y="3210120"/>
              <a:ext cx="44280" cy="28800"/>
            </a:xfrm>
            <a:custGeom>
              <a:avLst/>
              <a:gdLst>
                <a:gd name="textAreaLeft" fmla="*/ 0 w 44280"/>
                <a:gd name="textAreaRight" fmla="*/ 44640 w 44280"/>
                <a:gd name="textAreaTop" fmla="*/ 0 h 28800"/>
                <a:gd name="textAreaBottom" fmla="*/ 29160 h 28800"/>
              </a:gdLst>
              <a:ahLst/>
              <a:rect l="textAreaLeft" t="textAreaTop" r="textAreaRight" b="textAreaBottom"/>
              <a:pathLst>
                <a:path w="3196" h="2078">
                  <a:moveTo>
                    <a:pt x="397" y="1"/>
                  </a:moveTo>
                  <a:cubicBezTo>
                    <a:pt x="278" y="1"/>
                    <a:pt x="159" y="61"/>
                    <a:pt x="96" y="177"/>
                  </a:cubicBezTo>
                  <a:cubicBezTo>
                    <a:pt x="0" y="337"/>
                    <a:pt x="64" y="561"/>
                    <a:pt x="224" y="656"/>
                  </a:cubicBezTo>
                  <a:lnTo>
                    <a:pt x="2620" y="2031"/>
                  </a:lnTo>
                  <a:cubicBezTo>
                    <a:pt x="2684" y="2062"/>
                    <a:pt x="2748" y="2078"/>
                    <a:pt x="2796" y="2078"/>
                  </a:cubicBezTo>
                  <a:cubicBezTo>
                    <a:pt x="2923" y="2078"/>
                    <a:pt x="3036" y="2014"/>
                    <a:pt x="3100" y="1903"/>
                  </a:cubicBezTo>
                  <a:cubicBezTo>
                    <a:pt x="3196" y="1743"/>
                    <a:pt x="3147" y="1519"/>
                    <a:pt x="2972" y="1423"/>
                  </a:cubicBezTo>
                  <a:lnTo>
                    <a:pt x="575" y="49"/>
                  </a:lnTo>
                  <a:cubicBezTo>
                    <a:pt x="521" y="17"/>
                    <a:pt x="459" y="1"/>
                    <a:pt x="397" y="1"/>
                  </a:cubicBezTo>
                  <a:close/>
                </a:path>
              </a:pathLst>
            </a:custGeom>
            <a:solidFill>
              <a:srgbClr val="000000"/>
            </a:solidFill>
            <a:ln w="0">
              <a:noFill/>
            </a:ln>
          </p:spPr>
          <p:style>
            <a:lnRef idx="0"/>
            <a:fillRef idx="0"/>
            <a:effectRef idx="0"/>
            <a:fontRef idx="minor"/>
          </p:style>
          <p:txBody>
            <a:bodyPr tIns="29520" bIns="29520" anchor="ctr">
              <a:noAutofit/>
            </a:bodyPr>
            <a:p>
              <a:endParaRPr b="0" lang="en-US" sz="1400" spc="-1" strike="noStrike">
                <a:solidFill>
                  <a:srgbClr val="ffffff"/>
                </a:solidFill>
                <a:latin typeface="Arial"/>
              </a:endParaRPr>
            </a:p>
          </p:txBody>
        </p:sp>
        <p:sp>
          <p:nvSpPr>
            <p:cNvPr id="249" name="Google Shape;690;p24"/>
            <p:cNvSpPr/>
            <p:nvPr/>
          </p:nvSpPr>
          <p:spPr>
            <a:xfrm>
              <a:off x="1033920" y="2994480"/>
              <a:ext cx="9360" cy="135720"/>
            </a:xfrm>
            <a:custGeom>
              <a:avLst/>
              <a:gdLst>
                <a:gd name="textAreaLeft" fmla="*/ 0 w 9360"/>
                <a:gd name="textAreaRight" fmla="*/ 9720 w 9360"/>
                <a:gd name="textAreaTop" fmla="*/ 0 h 135720"/>
                <a:gd name="textAreaBottom" fmla="*/ 136080 h 135720"/>
              </a:gdLst>
              <a:ahLst/>
              <a:rect l="textAreaLeft" t="textAreaTop" r="textAreaRight" b="textAreaBottom"/>
              <a:pathLst>
                <a:path w="704" h="9765">
                  <a:moveTo>
                    <a:pt x="352" y="1"/>
                  </a:moveTo>
                  <a:cubicBezTo>
                    <a:pt x="160" y="1"/>
                    <a:pt x="1" y="161"/>
                    <a:pt x="1" y="352"/>
                  </a:cubicBezTo>
                  <a:lnTo>
                    <a:pt x="1" y="9413"/>
                  </a:lnTo>
                  <a:cubicBezTo>
                    <a:pt x="1" y="9604"/>
                    <a:pt x="160" y="9764"/>
                    <a:pt x="352" y="9764"/>
                  </a:cubicBezTo>
                  <a:cubicBezTo>
                    <a:pt x="544" y="9764"/>
                    <a:pt x="704" y="9604"/>
                    <a:pt x="704" y="9413"/>
                  </a:cubicBezTo>
                  <a:lnTo>
                    <a:pt x="704" y="352"/>
                  </a:lnTo>
                  <a:cubicBezTo>
                    <a:pt x="704" y="161"/>
                    <a:pt x="544" y="1"/>
                    <a:pt x="352" y="1"/>
                  </a:cubicBezTo>
                  <a:close/>
                </a:path>
              </a:pathLst>
            </a:custGeom>
            <a:solidFill>
              <a:srgbClr val="000000"/>
            </a:solidFill>
            <a:ln w="0">
              <a:noFill/>
            </a:ln>
          </p:spPr>
          <p:style>
            <a:lnRef idx="0"/>
            <a:fillRef idx="0"/>
            <a:effectRef idx="0"/>
            <a:fontRef idx="minor"/>
          </p:style>
          <p:txBody>
            <a:bodyPr tIns="136080" bIns="136080" anchor="ctr">
              <a:noAutofit/>
            </a:bodyPr>
            <a:p>
              <a:endParaRPr b="0" lang="en-US" sz="1400" spc="-1" strike="noStrike">
                <a:solidFill>
                  <a:srgbClr val="ffffff"/>
                </a:solidFill>
                <a:latin typeface="Arial"/>
              </a:endParaRPr>
            </a:p>
          </p:txBody>
        </p:sp>
        <p:sp>
          <p:nvSpPr>
            <p:cNvPr id="250" name="Google Shape;691;p24"/>
            <p:cNvSpPr/>
            <p:nvPr/>
          </p:nvSpPr>
          <p:spPr>
            <a:xfrm>
              <a:off x="1042200" y="3044880"/>
              <a:ext cx="47880" cy="75240"/>
            </a:xfrm>
            <a:custGeom>
              <a:avLst/>
              <a:gdLst>
                <a:gd name="textAreaLeft" fmla="*/ 0 w 47880"/>
                <a:gd name="textAreaRight" fmla="*/ 48240 w 47880"/>
                <a:gd name="textAreaTop" fmla="*/ 0 h 75240"/>
                <a:gd name="textAreaBottom" fmla="*/ 75600 h 75240"/>
              </a:gdLst>
              <a:ahLst/>
              <a:rect l="textAreaLeft" t="textAreaTop" r="textAreaRight" b="textAreaBottom"/>
              <a:pathLst>
                <a:path w="3452" h="5419">
                  <a:moveTo>
                    <a:pt x="3044" y="1"/>
                  </a:moveTo>
                  <a:cubicBezTo>
                    <a:pt x="2924" y="1"/>
                    <a:pt x="2812" y="61"/>
                    <a:pt x="2749" y="177"/>
                  </a:cubicBezTo>
                  <a:lnTo>
                    <a:pt x="97" y="4890"/>
                  </a:lnTo>
                  <a:cubicBezTo>
                    <a:pt x="1" y="5050"/>
                    <a:pt x="65" y="5274"/>
                    <a:pt x="224" y="5370"/>
                  </a:cubicBezTo>
                  <a:cubicBezTo>
                    <a:pt x="288" y="5401"/>
                    <a:pt x="352" y="5418"/>
                    <a:pt x="401" y="5418"/>
                  </a:cubicBezTo>
                  <a:cubicBezTo>
                    <a:pt x="529" y="5418"/>
                    <a:pt x="640" y="5354"/>
                    <a:pt x="704" y="5226"/>
                  </a:cubicBezTo>
                  <a:lnTo>
                    <a:pt x="3356" y="512"/>
                  </a:lnTo>
                  <a:cubicBezTo>
                    <a:pt x="3452" y="352"/>
                    <a:pt x="3388" y="129"/>
                    <a:pt x="3228" y="49"/>
                  </a:cubicBezTo>
                  <a:cubicBezTo>
                    <a:pt x="3169" y="17"/>
                    <a:pt x="3105" y="1"/>
                    <a:pt x="3044" y="1"/>
                  </a:cubicBezTo>
                  <a:close/>
                </a:path>
              </a:pathLst>
            </a:custGeom>
            <a:solidFill>
              <a:srgbClr val="000000"/>
            </a:solidFill>
            <a:ln w="0">
              <a:noFill/>
            </a:ln>
          </p:spPr>
          <p:style>
            <a:lnRef idx="0"/>
            <a:fillRef idx="0"/>
            <a:effectRef idx="0"/>
            <a:fontRef idx="minor"/>
          </p:style>
          <p:txBody>
            <a:bodyPr tIns="75600" bIns="75600" anchor="ctr">
              <a:noAutofit/>
            </a:bodyPr>
            <a:p>
              <a:endParaRPr b="0" lang="en-US" sz="1400" spc="-1" strike="noStrike">
                <a:solidFill>
                  <a:srgbClr val="ffffff"/>
                </a:solidFill>
                <a:latin typeface="Arial"/>
              </a:endParaRPr>
            </a:p>
          </p:txBody>
        </p:sp>
        <p:sp>
          <p:nvSpPr>
            <p:cNvPr id="251" name="Google Shape;692;p24"/>
            <p:cNvSpPr/>
            <p:nvPr/>
          </p:nvSpPr>
          <p:spPr>
            <a:xfrm>
              <a:off x="1010880" y="3097440"/>
              <a:ext cx="56160" cy="56160"/>
            </a:xfrm>
            <a:custGeom>
              <a:avLst/>
              <a:gdLst>
                <a:gd name="textAreaLeft" fmla="*/ 0 w 56160"/>
                <a:gd name="textAreaRight" fmla="*/ 56520 w 56160"/>
                <a:gd name="textAreaTop" fmla="*/ 0 h 56160"/>
                <a:gd name="textAreaBottom" fmla="*/ 56520 h 56160"/>
              </a:gdLst>
              <a:ahLst/>
              <a:rect l="textAreaLeft" t="textAreaTop" r="textAreaRight" b="textAreaBottom"/>
              <a:pathLst>
                <a:path w="4044" h="4044">
                  <a:moveTo>
                    <a:pt x="2014" y="1"/>
                  </a:moveTo>
                  <a:cubicBezTo>
                    <a:pt x="896" y="1"/>
                    <a:pt x="1" y="912"/>
                    <a:pt x="1" y="2031"/>
                  </a:cubicBezTo>
                  <a:cubicBezTo>
                    <a:pt x="1" y="3149"/>
                    <a:pt x="896" y="4044"/>
                    <a:pt x="2014" y="4044"/>
                  </a:cubicBezTo>
                  <a:cubicBezTo>
                    <a:pt x="3133" y="4044"/>
                    <a:pt x="4044" y="3149"/>
                    <a:pt x="4044" y="2031"/>
                  </a:cubicBezTo>
                  <a:cubicBezTo>
                    <a:pt x="4044" y="912"/>
                    <a:pt x="3133" y="1"/>
                    <a:pt x="2014" y="1"/>
                  </a:cubicBezTo>
                  <a:close/>
                </a:path>
              </a:pathLst>
            </a:custGeom>
            <a:solidFill>
              <a:srgbClr val="000000"/>
            </a:solidFill>
            <a:ln w="0">
              <a:noFill/>
            </a:ln>
          </p:spPr>
          <p:style>
            <a:lnRef idx="0"/>
            <a:fillRef idx="0"/>
            <a:effectRef idx="0"/>
            <a:fontRef idx="minor"/>
          </p:style>
          <p:txBody>
            <a:bodyPr tIns="56880" bIns="56880" anchor="ctr">
              <a:noAutofit/>
            </a:bodyPr>
            <a:p>
              <a:endParaRPr b="0" lang="en-US" sz="1400" spc="-1" strike="noStrike">
                <a:solidFill>
                  <a:srgbClr val="ffffff"/>
                </a:solidFill>
                <a:latin typeface="Arial"/>
              </a:endParaRPr>
            </a:p>
          </p:txBody>
        </p:sp>
        <p:sp>
          <p:nvSpPr>
            <p:cNvPr id="252" name="Google Shape;693;p24"/>
            <p:cNvSpPr/>
            <p:nvPr/>
          </p:nvSpPr>
          <p:spPr>
            <a:xfrm>
              <a:off x="672120" y="2758680"/>
              <a:ext cx="178560" cy="178560"/>
            </a:xfrm>
            <a:custGeom>
              <a:avLst/>
              <a:gdLst>
                <a:gd name="textAreaLeft" fmla="*/ 0 w 178560"/>
                <a:gd name="textAreaRight" fmla="*/ 178920 w 178560"/>
                <a:gd name="textAreaTop" fmla="*/ 0 h 178560"/>
                <a:gd name="textAreaBottom" fmla="*/ 178920 h 178560"/>
              </a:gdLst>
              <a:ahLst/>
              <a:rect l="textAreaLeft" t="textAreaTop" r="textAreaRight" b="textAreaBottom"/>
              <a:pathLst>
                <a:path w="12815" h="12811">
                  <a:moveTo>
                    <a:pt x="8948" y="1"/>
                  </a:moveTo>
                  <a:lnTo>
                    <a:pt x="0" y="8932"/>
                  </a:lnTo>
                  <a:lnTo>
                    <a:pt x="0" y="8964"/>
                  </a:lnTo>
                  <a:lnTo>
                    <a:pt x="3851" y="12798"/>
                  </a:lnTo>
                  <a:cubicBezTo>
                    <a:pt x="3851" y="12807"/>
                    <a:pt x="3855" y="12811"/>
                    <a:pt x="3859" y="12811"/>
                  </a:cubicBezTo>
                  <a:cubicBezTo>
                    <a:pt x="3863" y="12811"/>
                    <a:pt x="3867" y="12807"/>
                    <a:pt x="3867" y="12798"/>
                  </a:cubicBezTo>
                  <a:lnTo>
                    <a:pt x="12799" y="3867"/>
                  </a:lnTo>
                  <a:cubicBezTo>
                    <a:pt x="12815" y="3851"/>
                    <a:pt x="12815" y="3851"/>
                    <a:pt x="12799" y="3835"/>
                  </a:cubicBezTo>
                  <a:lnTo>
                    <a:pt x="8964" y="1"/>
                  </a:lnTo>
                  <a:close/>
                </a:path>
              </a:pathLst>
            </a:custGeom>
            <a:solidFill>
              <a:schemeClr val="dk2"/>
            </a:solidFill>
            <a:ln w="0">
              <a:noFill/>
            </a:ln>
          </p:spPr>
          <p:style>
            <a:lnRef idx="0"/>
            <a:fillRef idx="0"/>
            <a:effectRef idx="0"/>
            <a:fontRef idx="minor"/>
          </p:style>
          <p:txBody>
            <a:bodyPr tIns="179280" bIns="179280" anchor="ctr">
              <a:noAutofit/>
            </a:bodyPr>
            <a:p>
              <a:endParaRPr b="0" lang="en-US" sz="1400" spc="-1" strike="noStrike">
                <a:solidFill>
                  <a:srgbClr val="000000"/>
                </a:solidFill>
                <a:latin typeface="Arial"/>
              </a:endParaRPr>
            </a:p>
          </p:txBody>
        </p:sp>
      </p:grpSp>
      <p:grpSp>
        <p:nvGrpSpPr>
          <p:cNvPr id="253" name="Google Shape;694;p24"/>
          <p:cNvGrpSpPr/>
          <p:nvPr/>
        </p:nvGrpSpPr>
        <p:grpSpPr>
          <a:xfrm>
            <a:off x="2081160" y="3561480"/>
            <a:ext cx="1747440" cy="1047600"/>
            <a:chOff x="2081160" y="3561480"/>
            <a:chExt cx="1747440" cy="1047600"/>
          </a:xfrm>
        </p:grpSpPr>
        <p:sp>
          <p:nvSpPr>
            <p:cNvPr id="254" name="Google Shape;695;p24"/>
            <p:cNvSpPr/>
            <p:nvPr/>
          </p:nvSpPr>
          <p:spPr>
            <a:xfrm>
              <a:off x="2081160" y="3561480"/>
              <a:ext cx="1747440" cy="358920"/>
            </a:xfrm>
            <a:custGeom>
              <a:avLst/>
              <a:gdLst>
                <a:gd name="textAreaLeft" fmla="*/ 0 w 1747440"/>
                <a:gd name="textAreaRight" fmla="*/ 1747800 w 1747440"/>
                <a:gd name="textAreaTop" fmla="*/ 0 h 358920"/>
                <a:gd name="textAreaBottom" fmla="*/ 359280 h 358920"/>
              </a:gdLst>
              <a:ahLst/>
              <a:rect l="textAreaLeft" t="textAreaTop" r="textAreaRight" b="textAreaBottom"/>
              <a:pathLst>
                <a:path w="76456" h="17514">
                  <a:moveTo>
                    <a:pt x="1" y="1"/>
                  </a:moveTo>
                  <a:lnTo>
                    <a:pt x="76456" y="1"/>
                  </a:lnTo>
                  <a:lnTo>
                    <a:pt x="76456" y="17513"/>
                  </a:lnTo>
                  <a:lnTo>
                    <a:pt x="1" y="17513"/>
                  </a:lnTo>
                  <a:close/>
                </a:path>
              </a:pathLst>
            </a:custGeom>
            <a:no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255" name="Google Shape;696;p24"/>
            <p:cNvSpPr/>
            <p:nvPr/>
          </p:nvSpPr>
          <p:spPr>
            <a:xfrm>
              <a:off x="2081520" y="3920760"/>
              <a:ext cx="1746360" cy="688320"/>
            </a:xfrm>
            <a:prstGeom prst="rect">
              <a:avLst/>
            </a:prstGeom>
            <a:solidFill>
              <a:schemeClr val="dk2"/>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300" spc="-1" strike="noStrike">
                  <a:solidFill>
                    <a:schemeClr val="accent5"/>
                  </a:solidFill>
                  <a:latin typeface="Roboto"/>
                  <a:ea typeface="Roboto"/>
                </a:rPr>
                <a:t> </a:t>
              </a:r>
              <a:r>
                <a:rPr b="0" lang="en" sz="1400" spc="-1" strike="noStrike">
                  <a:solidFill>
                    <a:schemeClr val="accent5"/>
                  </a:solidFill>
                  <a:latin typeface="Roboto"/>
                  <a:ea typeface="Roboto"/>
                </a:rPr>
                <a:t>Insights</a:t>
              </a:r>
              <a:endParaRPr b="1" lang="en-US" sz="1400" spc="-1" strike="noStrike">
                <a:solidFill>
                  <a:srgbClr val="000000"/>
                </a:solidFill>
                <a:latin typeface="Arial"/>
              </a:endParaRPr>
            </a:p>
          </p:txBody>
        </p:sp>
      </p:grpSp>
      <p:grpSp>
        <p:nvGrpSpPr>
          <p:cNvPr id="256" name="Google Shape;697;p24"/>
          <p:cNvGrpSpPr/>
          <p:nvPr/>
        </p:nvGrpSpPr>
        <p:grpSpPr>
          <a:xfrm>
            <a:off x="3667680" y="2830320"/>
            <a:ext cx="427320" cy="427320"/>
            <a:chOff x="3667680" y="2830320"/>
            <a:chExt cx="427320" cy="427320"/>
          </a:xfrm>
        </p:grpSpPr>
        <p:sp>
          <p:nvSpPr>
            <p:cNvPr id="257" name="Google Shape;698;p24"/>
            <p:cNvSpPr/>
            <p:nvPr/>
          </p:nvSpPr>
          <p:spPr>
            <a:xfrm>
              <a:off x="3667680" y="2830320"/>
              <a:ext cx="427320" cy="427320"/>
            </a:xfrm>
            <a:prstGeom prst="ellipse">
              <a:avLst/>
            </a:prstGeom>
            <a:no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grpSp>
          <p:nvGrpSpPr>
            <p:cNvPr id="258" name="Google Shape;699;p24"/>
            <p:cNvGrpSpPr/>
            <p:nvPr/>
          </p:nvGrpSpPr>
          <p:grpSpPr>
            <a:xfrm>
              <a:off x="3677400" y="2840400"/>
              <a:ext cx="407520" cy="408240"/>
              <a:chOff x="3677400" y="2840400"/>
              <a:chExt cx="407520" cy="408240"/>
            </a:xfrm>
          </p:grpSpPr>
          <p:sp>
            <p:nvSpPr>
              <p:cNvPr id="259" name="Google Shape;700;p24"/>
              <p:cNvSpPr/>
              <p:nvPr/>
            </p:nvSpPr>
            <p:spPr>
              <a:xfrm flipH="1">
                <a:off x="3677400" y="2840400"/>
                <a:ext cx="407520" cy="408240"/>
              </a:xfrm>
              <a:custGeom>
                <a:avLst/>
                <a:gdLst>
                  <a:gd name="textAreaLeft" fmla="*/ 360 w 407520"/>
                  <a:gd name="textAreaRight" fmla="*/ 408240 w 407520"/>
                  <a:gd name="textAreaTop" fmla="*/ 0 h 408240"/>
                  <a:gd name="textAreaBottom" fmla="*/ 408600 h 408240"/>
                </a:gdLst>
                <a:ahLst/>
                <a:rect l="textAreaLeft" t="textAreaTop" r="textAreaRight" b="textAreaBottom"/>
                <a:pathLst>
                  <a:path w="12137" h="12154">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260" name="Google Shape;701;p24"/>
              <p:cNvSpPr/>
              <p:nvPr/>
            </p:nvSpPr>
            <p:spPr>
              <a:xfrm flipH="1">
                <a:off x="3677400" y="2840400"/>
                <a:ext cx="407520" cy="404280"/>
              </a:xfrm>
              <a:custGeom>
                <a:avLst/>
                <a:gdLst>
                  <a:gd name="textAreaLeft" fmla="*/ 360 w 407520"/>
                  <a:gd name="textAreaRight" fmla="*/ 408240 w 407520"/>
                  <a:gd name="textAreaTop" fmla="*/ 0 h 404280"/>
                  <a:gd name="textAreaBottom" fmla="*/ 404640 h 404280"/>
                </a:gdLst>
                <a:ahLst/>
                <a:rect l="textAreaLeft" t="textAreaTop" r="textAreaRight" b="textAreaBottom"/>
                <a:pathLst>
                  <a:path w="12137" h="12034">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grpSp>
      </p:grpSp>
      <p:cxnSp>
        <p:nvCxnSpPr>
          <p:cNvPr id="261" name="Google Shape;702;p24"/>
          <p:cNvCxnSpPr/>
          <p:nvPr/>
        </p:nvCxnSpPr>
        <p:spPr>
          <a:xfrm rot="5400000">
            <a:off x="3350880" y="3734640"/>
            <a:ext cx="1007640" cy="54000"/>
          </a:xfrm>
          <a:prstGeom prst="bentConnector4">
            <a:avLst>
              <a:gd name="adj1" fmla="val 32916"/>
              <a:gd name="adj2" fmla="val -234899"/>
            </a:avLst>
          </a:prstGeom>
          <a:ln w="19080">
            <a:solidFill>
              <a:srgbClr val="f9d93d"/>
            </a:solidFill>
            <a:round/>
            <a:headEnd len="med" type="oval" w="med"/>
          </a:ln>
        </p:spPr>
      </p:cxnSp>
      <p:grpSp>
        <p:nvGrpSpPr>
          <p:cNvPr id="262" name="Google Shape;703;p24"/>
          <p:cNvGrpSpPr/>
          <p:nvPr/>
        </p:nvGrpSpPr>
        <p:grpSpPr>
          <a:xfrm>
            <a:off x="4812120" y="3561480"/>
            <a:ext cx="1747440" cy="1047600"/>
            <a:chOff x="4812120" y="3561480"/>
            <a:chExt cx="1747440" cy="1047600"/>
          </a:xfrm>
        </p:grpSpPr>
        <p:sp>
          <p:nvSpPr>
            <p:cNvPr id="263" name="Google Shape;704;p24"/>
            <p:cNvSpPr/>
            <p:nvPr/>
          </p:nvSpPr>
          <p:spPr>
            <a:xfrm>
              <a:off x="4812120" y="3561480"/>
              <a:ext cx="1747440" cy="358920"/>
            </a:xfrm>
            <a:custGeom>
              <a:avLst/>
              <a:gdLst>
                <a:gd name="textAreaLeft" fmla="*/ 0 w 1747440"/>
                <a:gd name="textAreaRight" fmla="*/ 1747800 w 1747440"/>
                <a:gd name="textAreaTop" fmla="*/ 0 h 358920"/>
                <a:gd name="textAreaBottom" fmla="*/ 359280 h 358920"/>
              </a:gdLst>
              <a:ahLst/>
              <a:rect l="textAreaLeft" t="textAreaTop" r="textAreaRight" b="textAreaBottom"/>
              <a:pathLst>
                <a:path w="76456" h="17514">
                  <a:moveTo>
                    <a:pt x="1" y="1"/>
                  </a:moveTo>
                  <a:lnTo>
                    <a:pt x="76456" y="1"/>
                  </a:lnTo>
                  <a:lnTo>
                    <a:pt x="76456" y="17513"/>
                  </a:lnTo>
                  <a:lnTo>
                    <a:pt x="1" y="17513"/>
                  </a:lnTo>
                  <a:close/>
                </a:path>
              </a:pathLst>
            </a:custGeom>
            <a:no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264" name="Google Shape;705;p24"/>
            <p:cNvSpPr/>
            <p:nvPr/>
          </p:nvSpPr>
          <p:spPr>
            <a:xfrm>
              <a:off x="4812480" y="3920760"/>
              <a:ext cx="1746360" cy="688320"/>
            </a:xfrm>
            <a:prstGeom prst="rect">
              <a:avLst/>
            </a:prstGeom>
            <a:solidFill>
              <a:schemeClr val="accent3"/>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300" spc="-1" strike="noStrike">
                  <a:solidFill>
                    <a:schemeClr val="accent5"/>
                  </a:solidFill>
                  <a:latin typeface="Roboto"/>
                  <a:ea typeface="Roboto"/>
                </a:rPr>
                <a:t>Conclusions</a:t>
              </a:r>
              <a:endParaRPr b="0" lang="en-US" sz="1300" spc="-1" strike="noStrike">
                <a:solidFill>
                  <a:srgbClr val="000000"/>
                </a:solidFill>
                <a:latin typeface="Arial"/>
              </a:endParaRPr>
            </a:p>
          </p:txBody>
        </p:sp>
      </p:grpSp>
      <p:grpSp>
        <p:nvGrpSpPr>
          <p:cNvPr id="265" name="Google Shape;706;p24"/>
          <p:cNvGrpSpPr/>
          <p:nvPr/>
        </p:nvGrpSpPr>
        <p:grpSpPr>
          <a:xfrm>
            <a:off x="6394680" y="2830320"/>
            <a:ext cx="427320" cy="427320"/>
            <a:chOff x="6394680" y="2830320"/>
            <a:chExt cx="427320" cy="427320"/>
          </a:xfrm>
        </p:grpSpPr>
        <p:sp>
          <p:nvSpPr>
            <p:cNvPr id="266" name="Google Shape;707;p24"/>
            <p:cNvSpPr/>
            <p:nvPr/>
          </p:nvSpPr>
          <p:spPr>
            <a:xfrm>
              <a:off x="6394680" y="2830320"/>
              <a:ext cx="427320" cy="427320"/>
            </a:xfrm>
            <a:prstGeom prst="ellipse">
              <a:avLst/>
            </a:prstGeom>
            <a:no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grpSp>
          <p:nvGrpSpPr>
            <p:cNvPr id="267" name="Google Shape;708;p24"/>
            <p:cNvGrpSpPr/>
            <p:nvPr/>
          </p:nvGrpSpPr>
          <p:grpSpPr>
            <a:xfrm>
              <a:off x="6404400" y="2840400"/>
              <a:ext cx="407520" cy="408240"/>
              <a:chOff x="6404400" y="2840400"/>
              <a:chExt cx="407520" cy="408240"/>
            </a:xfrm>
          </p:grpSpPr>
          <p:sp>
            <p:nvSpPr>
              <p:cNvPr id="268" name="Google Shape;709;p24"/>
              <p:cNvSpPr/>
              <p:nvPr/>
            </p:nvSpPr>
            <p:spPr>
              <a:xfrm flipH="1">
                <a:off x="6404400" y="2840400"/>
                <a:ext cx="407520" cy="408240"/>
              </a:xfrm>
              <a:custGeom>
                <a:avLst/>
                <a:gdLst>
                  <a:gd name="textAreaLeft" fmla="*/ 360 w 407520"/>
                  <a:gd name="textAreaRight" fmla="*/ 408240 w 407520"/>
                  <a:gd name="textAreaTop" fmla="*/ 0 h 408240"/>
                  <a:gd name="textAreaBottom" fmla="*/ 408600 h 408240"/>
                </a:gdLst>
                <a:ahLst/>
                <a:rect l="textAreaLeft" t="textAreaTop" r="textAreaRight" b="textAreaBottom"/>
                <a:pathLst>
                  <a:path w="12137" h="12154">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269" name="Google Shape;710;p24"/>
              <p:cNvSpPr/>
              <p:nvPr/>
            </p:nvSpPr>
            <p:spPr>
              <a:xfrm flipH="1">
                <a:off x="6404400" y="2840400"/>
                <a:ext cx="407520" cy="404280"/>
              </a:xfrm>
              <a:custGeom>
                <a:avLst/>
                <a:gdLst>
                  <a:gd name="textAreaLeft" fmla="*/ 360 w 407520"/>
                  <a:gd name="textAreaRight" fmla="*/ 408240 w 407520"/>
                  <a:gd name="textAreaTop" fmla="*/ 0 h 404280"/>
                  <a:gd name="textAreaBottom" fmla="*/ 404640 h 404280"/>
                </a:gdLst>
                <a:ahLst/>
                <a:rect l="textAreaLeft" t="textAreaTop" r="textAreaRight" b="textAreaBottom"/>
                <a:pathLst>
                  <a:path w="12137" h="12034">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grpSp>
      </p:grpSp>
      <p:cxnSp>
        <p:nvCxnSpPr>
          <p:cNvPr id="270" name="Google Shape;711;p24"/>
          <p:cNvCxnSpPr/>
          <p:nvPr/>
        </p:nvCxnSpPr>
        <p:spPr>
          <a:xfrm rot="5400000">
            <a:off x="6080040" y="3736440"/>
            <a:ext cx="1007640" cy="50040"/>
          </a:xfrm>
          <a:prstGeom prst="bentConnector4">
            <a:avLst>
              <a:gd name="adj1" fmla="val 32916"/>
              <a:gd name="adj2" fmla="val -261594"/>
            </a:avLst>
          </a:prstGeom>
          <a:ln w="19080">
            <a:solidFill>
              <a:srgbClr val="8a4f07"/>
            </a:solidFill>
            <a:round/>
            <a:headEnd len="med" type="oval" w="med"/>
          </a:ln>
        </p:spPr>
      </p:cxnSp>
      <p:grpSp>
        <p:nvGrpSpPr>
          <p:cNvPr id="271" name="Google Shape;712;p24"/>
          <p:cNvGrpSpPr/>
          <p:nvPr/>
        </p:nvGrpSpPr>
        <p:grpSpPr>
          <a:xfrm>
            <a:off x="3441240" y="1328040"/>
            <a:ext cx="1747440" cy="1064880"/>
            <a:chOff x="3441240" y="1328040"/>
            <a:chExt cx="1747440" cy="1064880"/>
          </a:xfrm>
        </p:grpSpPr>
        <p:sp>
          <p:nvSpPr>
            <p:cNvPr id="272" name="Google Shape;713;p24"/>
            <p:cNvSpPr/>
            <p:nvPr/>
          </p:nvSpPr>
          <p:spPr>
            <a:xfrm>
              <a:off x="3441240" y="1328040"/>
              <a:ext cx="1747440" cy="358920"/>
            </a:xfrm>
            <a:custGeom>
              <a:avLst/>
              <a:gdLst>
                <a:gd name="textAreaLeft" fmla="*/ 0 w 1747440"/>
                <a:gd name="textAreaRight" fmla="*/ 1747800 w 1747440"/>
                <a:gd name="textAreaTop" fmla="*/ 0 h 358920"/>
                <a:gd name="textAreaBottom" fmla="*/ 359280 h 358920"/>
              </a:gdLst>
              <a:ahLst/>
              <a:rect l="textAreaLeft" t="textAreaTop" r="textAreaRight" b="textAreaBottom"/>
              <a:pathLst>
                <a:path w="76456" h="17514">
                  <a:moveTo>
                    <a:pt x="1" y="1"/>
                  </a:moveTo>
                  <a:lnTo>
                    <a:pt x="76456" y="1"/>
                  </a:lnTo>
                  <a:lnTo>
                    <a:pt x="76456" y="17513"/>
                  </a:lnTo>
                  <a:lnTo>
                    <a:pt x="1" y="17513"/>
                  </a:lnTo>
                  <a:close/>
                </a:path>
              </a:pathLst>
            </a:custGeom>
            <a:no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273" name="Google Shape;714;p24"/>
            <p:cNvSpPr/>
            <p:nvPr/>
          </p:nvSpPr>
          <p:spPr>
            <a:xfrm>
              <a:off x="3441600" y="1704600"/>
              <a:ext cx="1746360" cy="688320"/>
            </a:xfrm>
            <a:prstGeom prst="rect">
              <a:avLst/>
            </a:prstGeom>
            <a:solidFill>
              <a:schemeClr val="accent2"/>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300" spc="-1" strike="noStrike">
                  <a:solidFill>
                    <a:srgbClr val="ffffff"/>
                  </a:solidFill>
                  <a:latin typeface="Roboto"/>
                  <a:ea typeface="Roboto"/>
                </a:rPr>
                <a:t>Data Visualization </a:t>
              </a:r>
              <a:endParaRPr b="0" lang="en-US" sz="1300" spc="-1" strike="noStrike">
                <a:solidFill>
                  <a:srgbClr val="ffffff"/>
                </a:solidFill>
                <a:latin typeface="Arial"/>
              </a:endParaRPr>
            </a:p>
          </p:txBody>
        </p:sp>
      </p:grpSp>
      <p:grpSp>
        <p:nvGrpSpPr>
          <p:cNvPr id="274" name="Google Shape;715;p24"/>
          <p:cNvGrpSpPr/>
          <p:nvPr/>
        </p:nvGrpSpPr>
        <p:grpSpPr>
          <a:xfrm>
            <a:off x="5031000" y="2813400"/>
            <a:ext cx="427320" cy="427320"/>
            <a:chOff x="5031000" y="2813400"/>
            <a:chExt cx="427320" cy="427320"/>
          </a:xfrm>
        </p:grpSpPr>
        <p:sp>
          <p:nvSpPr>
            <p:cNvPr id="275" name="Google Shape;716;p24"/>
            <p:cNvSpPr/>
            <p:nvPr/>
          </p:nvSpPr>
          <p:spPr>
            <a:xfrm>
              <a:off x="5031000" y="2813400"/>
              <a:ext cx="427320" cy="427320"/>
            </a:xfrm>
            <a:prstGeom prst="ellipse">
              <a:avLst/>
            </a:prstGeom>
            <a:no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grpSp>
          <p:nvGrpSpPr>
            <p:cNvPr id="276" name="Google Shape;717;p24"/>
            <p:cNvGrpSpPr/>
            <p:nvPr/>
          </p:nvGrpSpPr>
          <p:grpSpPr>
            <a:xfrm>
              <a:off x="5040720" y="2823120"/>
              <a:ext cx="407520" cy="408240"/>
              <a:chOff x="5040720" y="2823120"/>
              <a:chExt cx="407520" cy="408240"/>
            </a:xfrm>
          </p:grpSpPr>
          <p:sp>
            <p:nvSpPr>
              <p:cNvPr id="277" name="Google Shape;718;p24"/>
              <p:cNvSpPr/>
              <p:nvPr/>
            </p:nvSpPr>
            <p:spPr>
              <a:xfrm flipH="1">
                <a:off x="5040720" y="2823120"/>
                <a:ext cx="407520" cy="408240"/>
              </a:xfrm>
              <a:custGeom>
                <a:avLst/>
                <a:gdLst>
                  <a:gd name="textAreaLeft" fmla="*/ 360 w 407520"/>
                  <a:gd name="textAreaRight" fmla="*/ 408240 w 407520"/>
                  <a:gd name="textAreaTop" fmla="*/ 0 h 408240"/>
                  <a:gd name="textAreaBottom" fmla="*/ 408600 h 408240"/>
                </a:gdLst>
                <a:ahLst/>
                <a:rect l="textAreaLeft" t="textAreaTop" r="textAreaRight" b="textAreaBottom"/>
                <a:pathLst>
                  <a:path w="12137" h="12154">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278" name="Google Shape;719;p24"/>
              <p:cNvSpPr/>
              <p:nvPr/>
            </p:nvSpPr>
            <p:spPr>
              <a:xfrm flipH="1">
                <a:off x="5040720" y="2823120"/>
                <a:ext cx="407520" cy="404280"/>
              </a:xfrm>
              <a:custGeom>
                <a:avLst/>
                <a:gdLst>
                  <a:gd name="textAreaLeft" fmla="*/ 360 w 407520"/>
                  <a:gd name="textAreaRight" fmla="*/ 408240 w 407520"/>
                  <a:gd name="textAreaTop" fmla="*/ 0 h 404280"/>
                  <a:gd name="textAreaBottom" fmla="*/ 404640 h 404280"/>
                </a:gdLst>
                <a:ahLst/>
                <a:rect l="textAreaLeft" t="textAreaTop" r="textAreaRight" b="textAreaBottom"/>
                <a:pathLst>
                  <a:path w="12137" h="12034">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grpSp>
      </p:grpSp>
      <p:cxnSp>
        <p:nvCxnSpPr>
          <p:cNvPr id="279" name="Google Shape;720;p24"/>
          <p:cNvCxnSpPr/>
          <p:nvPr/>
        </p:nvCxnSpPr>
        <p:spPr>
          <a:xfrm flipV="1" rot="16200000">
            <a:off x="4834080" y="2402640"/>
            <a:ext cx="765000" cy="57240"/>
          </a:xfrm>
          <a:prstGeom prst="bentConnector4">
            <a:avLst>
              <a:gd name="adj1" fmla="val 27542"/>
              <a:gd name="adj2" fmla="val -215822"/>
            </a:avLst>
          </a:prstGeom>
          <a:ln w="19080">
            <a:solidFill>
              <a:srgbClr val="cc0000"/>
            </a:solidFill>
            <a:round/>
            <a:headEnd len="med" type="oval" w="me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647280" y="457200"/>
            <a:ext cx="7717320" cy="408240"/>
          </a:xfrm>
          <a:prstGeom prst="rect">
            <a:avLst/>
          </a:prstGeom>
          <a:noFill/>
          <a:ln w="0">
            <a:noFill/>
          </a:ln>
        </p:spPr>
        <p:txBody>
          <a:bodyPr tIns="91440" bIns="91440" anchor="t">
            <a:noAutofit/>
          </a:bodyPr>
          <a:p>
            <a:pPr indent="0" algn="ctr">
              <a:lnSpc>
                <a:spcPct val="50000"/>
              </a:lnSpc>
              <a:buNone/>
              <a:tabLst>
                <a:tab algn="l" pos="0"/>
              </a:tabLst>
            </a:pPr>
            <a:r>
              <a:rPr b="1" lang="en" sz="3000" spc="-1" strike="noStrike">
                <a:solidFill>
                  <a:schemeClr val="dk1"/>
                </a:solidFill>
                <a:latin typeface="Fira Sans Extra Condensed"/>
                <a:ea typeface="Fira Sans Extra Condensed"/>
              </a:rPr>
              <a:t>Data Collection and Preparation</a:t>
            </a:r>
            <a:endParaRPr b="0" lang="en-US" sz="3000" spc="-1" strike="noStrike">
              <a:solidFill>
                <a:srgbClr val="000000"/>
              </a:solidFill>
              <a:latin typeface="Arial"/>
            </a:endParaRPr>
          </a:p>
        </p:txBody>
      </p:sp>
      <p:grpSp>
        <p:nvGrpSpPr>
          <p:cNvPr id="281" name="Google Shape;153;p19"/>
          <p:cNvGrpSpPr/>
          <p:nvPr/>
        </p:nvGrpSpPr>
        <p:grpSpPr>
          <a:xfrm>
            <a:off x="5595840" y="1455120"/>
            <a:ext cx="2475720" cy="666000"/>
            <a:chOff x="5595840" y="1455120"/>
            <a:chExt cx="2475720" cy="666000"/>
          </a:xfrm>
        </p:grpSpPr>
        <p:sp>
          <p:nvSpPr>
            <p:cNvPr id="282" name="Google Shape;154;p19"/>
            <p:cNvSpPr/>
            <p:nvPr/>
          </p:nvSpPr>
          <p:spPr>
            <a:xfrm>
              <a:off x="5595840" y="1455120"/>
              <a:ext cx="2475720" cy="200160"/>
            </a:xfrm>
            <a:prstGeom prst="rect">
              <a:avLst/>
            </a:prstGeom>
            <a:noFill/>
            <a:ln w="0">
              <a:noFill/>
            </a:ln>
          </p:spPr>
          <p:style>
            <a:lnRef idx="0"/>
            <a:fillRef idx="0"/>
            <a:effectRef idx="0"/>
            <a:fontRef idx="minor"/>
          </p:style>
          <p:txBody>
            <a:bodyPr lIns="0" rIns="0" tIns="182880" bIns="182880" anchor="ctr">
              <a:noAutofit/>
            </a:bodyPr>
            <a:p>
              <a:pPr>
                <a:lnSpc>
                  <a:spcPct val="100000"/>
                </a:lnSpc>
                <a:tabLst>
                  <a:tab algn="l" pos="0"/>
                </a:tabLst>
              </a:pPr>
              <a:r>
                <a:rPr b="0" lang="en" sz="1800" spc="-1" strike="noStrike">
                  <a:solidFill>
                    <a:srgbClr val="000000"/>
                  </a:solidFill>
                  <a:latin typeface="Fira Sans Extra Condensed SemiBold"/>
                  <a:ea typeface="Fira Sans Extra Condensed SemiBold"/>
                </a:rPr>
                <a:t>Missing Values</a:t>
              </a:r>
              <a:endParaRPr b="0" lang="en-US" sz="1800" spc="-1" strike="noStrike">
                <a:solidFill>
                  <a:srgbClr val="000000"/>
                </a:solidFill>
                <a:latin typeface="Arial"/>
              </a:endParaRPr>
            </a:p>
          </p:txBody>
        </p:sp>
        <p:sp>
          <p:nvSpPr>
            <p:cNvPr id="283" name="Google Shape;155;p19"/>
            <p:cNvSpPr/>
            <p:nvPr/>
          </p:nvSpPr>
          <p:spPr>
            <a:xfrm>
              <a:off x="5595840" y="1679400"/>
              <a:ext cx="2475720" cy="441720"/>
            </a:xfrm>
            <a:prstGeom prst="rect">
              <a:avLst/>
            </a:prstGeom>
            <a:noFill/>
            <a:ln w="0">
              <a:noFill/>
            </a:ln>
          </p:spPr>
          <p:style>
            <a:lnRef idx="0"/>
            <a:fillRef idx="0"/>
            <a:effectRef idx="0"/>
            <a:fontRef idx="minor"/>
          </p:style>
          <p:txBody>
            <a:bodyPr lIns="0" rIns="0" tIns="91440" bIns="91440" anchor="ctr">
              <a:noAutofit/>
            </a:bodyPr>
            <a:p>
              <a:pPr>
                <a:lnSpc>
                  <a:spcPct val="100000"/>
                </a:lnSpc>
                <a:tabLst>
                  <a:tab algn="l" pos="0"/>
                </a:tabLst>
              </a:pPr>
              <a:r>
                <a:rPr b="0" lang="en" sz="1200" spc="-1" strike="noStrike">
                  <a:solidFill>
                    <a:srgbClr val="000000"/>
                  </a:solidFill>
                  <a:latin typeface="Roboto"/>
                  <a:ea typeface="Roboto"/>
                </a:rPr>
                <a:t>We have to try to fill the null values or drop it .</a:t>
              </a:r>
              <a:endParaRPr b="0" lang="en-US" sz="1200" spc="-1" strike="noStrike">
                <a:solidFill>
                  <a:srgbClr val="000000"/>
                </a:solidFill>
                <a:latin typeface="Arial"/>
              </a:endParaRPr>
            </a:p>
          </p:txBody>
        </p:sp>
      </p:grpSp>
      <p:grpSp>
        <p:nvGrpSpPr>
          <p:cNvPr id="284" name="Google Shape;156;p19"/>
          <p:cNvGrpSpPr/>
          <p:nvPr/>
        </p:nvGrpSpPr>
        <p:grpSpPr>
          <a:xfrm>
            <a:off x="5556960" y="3820680"/>
            <a:ext cx="2527560" cy="964440"/>
            <a:chOff x="5556960" y="3820680"/>
            <a:chExt cx="2527560" cy="964440"/>
          </a:xfrm>
        </p:grpSpPr>
        <p:sp>
          <p:nvSpPr>
            <p:cNvPr id="285" name="Google Shape;157;p19"/>
            <p:cNvSpPr/>
            <p:nvPr/>
          </p:nvSpPr>
          <p:spPr>
            <a:xfrm>
              <a:off x="5608800" y="3820680"/>
              <a:ext cx="2475720" cy="200160"/>
            </a:xfrm>
            <a:prstGeom prst="rect">
              <a:avLst/>
            </a:prstGeom>
            <a:noFill/>
            <a:ln w="0">
              <a:noFill/>
            </a:ln>
          </p:spPr>
          <p:style>
            <a:lnRef idx="0"/>
            <a:fillRef idx="0"/>
            <a:effectRef idx="0"/>
            <a:fontRef idx="minor"/>
          </p:style>
          <p:txBody>
            <a:bodyPr lIns="0" rIns="0" tIns="182880" bIns="182880" anchor="ctr">
              <a:noAutofit/>
            </a:bodyPr>
            <a:p>
              <a:pPr>
                <a:lnSpc>
                  <a:spcPct val="100000"/>
                </a:lnSpc>
                <a:tabLst>
                  <a:tab algn="l" pos="0"/>
                </a:tabLst>
              </a:pPr>
              <a:r>
                <a:rPr b="0" lang="en" sz="1800" spc="-1" strike="noStrike">
                  <a:solidFill>
                    <a:srgbClr val="000000"/>
                  </a:solidFill>
                  <a:latin typeface="Fira Sans Extra Condensed SemiBold"/>
                  <a:ea typeface="Fira Sans Extra Condensed SemiBold"/>
                </a:rPr>
                <a:t>Data Cleaning</a:t>
              </a:r>
              <a:endParaRPr b="0" lang="en-US" sz="1800" spc="-1" strike="noStrike">
                <a:solidFill>
                  <a:srgbClr val="000000"/>
                </a:solidFill>
                <a:latin typeface="Arial"/>
              </a:endParaRPr>
            </a:p>
          </p:txBody>
        </p:sp>
        <p:sp>
          <p:nvSpPr>
            <p:cNvPr id="286" name="Google Shape;158;p19"/>
            <p:cNvSpPr/>
            <p:nvPr/>
          </p:nvSpPr>
          <p:spPr>
            <a:xfrm>
              <a:off x="5556960" y="4343400"/>
              <a:ext cx="2475720" cy="441720"/>
            </a:xfrm>
            <a:prstGeom prst="rect">
              <a:avLst/>
            </a:prstGeom>
            <a:noFill/>
            <a:ln w="0">
              <a:noFill/>
            </a:ln>
          </p:spPr>
          <p:style>
            <a:lnRef idx="0"/>
            <a:fillRef idx="0"/>
            <a:effectRef idx="0"/>
            <a:fontRef idx="minor"/>
          </p:style>
          <p:txBody>
            <a:bodyPr lIns="0" rIns="0" tIns="91440" bIns="91440" anchor="ctr">
              <a:noAutofit/>
            </a:bodyPr>
            <a:p>
              <a:pPr>
                <a:lnSpc>
                  <a:spcPct val="100000"/>
                </a:lnSpc>
                <a:tabLst>
                  <a:tab algn="l" pos="0"/>
                </a:tabLst>
              </a:pPr>
              <a:r>
                <a:rPr b="0" lang="en" sz="1200" spc="-1" strike="noStrike">
                  <a:solidFill>
                    <a:srgbClr val="000000"/>
                  </a:solidFill>
                  <a:latin typeface="Roboto"/>
                  <a:ea typeface="Roboto"/>
                </a:rPr>
                <a:t>This includes making sure the data is of the correct type, removing inconsistencies, and normalizing values.</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grpSp>
      <p:grpSp>
        <p:nvGrpSpPr>
          <p:cNvPr id="287" name="Google Shape;159;p19"/>
          <p:cNvGrpSpPr/>
          <p:nvPr/>
        </p:nvGrpSpPr>
        <p:grpSpPr>
          <a:xfrm>
            <a:off x="5883840" y="2624760"/>
            <a:ext cx="2475720" cy="666000"/>
            <a:chOff x="5883840" y="2624760"/>
            <a:chExt cx="2475720" cy="666000"/>
          </a:xfrm>
        </p:grpSpPr>
        <p:sp>
          <p:nvSpPr>
            <p:cNvPr id="288" name="Google Shape;160;p19"/>
            <p:cNvSpPr/>
            <p:nvPr/>
          </p:nvSpPr>
          <p:spPr>
            <a:xfrm>
              <a:off x="5883840" y="2624760"/>
              <a:ext cx="2475720" cy="200160"/>
            </a:xfrm>
            <a:prstGeom prst="rect">
              <a:avLst/>
            </a:prstGeom>
            <a:noFill/>
            <a:ln w="0">
              <a:noFill/>
            </a:ln>
          </p:spPr>
          <p:style>
            <a:lnRef idx="0"/>
            <a:fillRef idx="0"/>
            <a:effectRef idx="0"/>
            <a:fontRef idx="minor"/>
          </p:style>
          <p:txBody>
            <a:bodyPr lIns="0" rIns="0" tIns="182880" bIns="182880" anchor="ctr">
              <a:noAutofit/>
            </a:bodyPr>
            <a:p>
              <a:pPr>
                <a:lnSpc>
                  <a:spcPct val="100000"/>
                </a:lnSpc>
                <a:tabLst>
                  <a:tab algn="l" pos="0"/>
                </a:tabLst>
              </a:pPr>
              <a:r>
                <a:rPr b="0" lang="en" sz="1800" spc="-1" strike="noStrike">
                  <a:solidFill>
                    <a:srgbClr val="000000"/>
                  </a:solidFill>
                  <a:latin typeface="Fira Sans Extra Condensed SemiBold"/>
                  <a:ea typeface="Fira Sans Extra Condensed SemiBold"/>
                </a:rPr>
                <a:t>Duplicated Values</a:t>
              </a:r>
              <a:endParaRPr b="0" lang="en-US" sz="1800" spc="-1" strike="noStrike">
                <a:solidFill>
                  <a:srgbClr val="000000"/>
                </a:solidFill>
                <a:latin typeface="Arial"/>
              </a:endParaRPr>
            </a:p>
          </p:txBody>
        </p:sp>
        <p:sp>
          <p:nvSpPr>
            <p:cNvPr id="289" name="Google Shape;161;p19"/>
            <p:cNvSpPr/>
            <p:nvPr/>
          </p:nvSpPr>
          <p:spPr>
            <a:xfrm>
              <a:off x="5883840" y="2849040"/>
              <a:ext cx="2475720" cy="441720"/>
            </a:xfrm>
            <a:prstGeom prst="rect">
              <a:avLst/>
            </a:prstGeom>
            <a:noFill/>
            <a:ln w="0">
              <a:noFill/>
            </a:ln>
          </p:spPr>
          <p:style>
            <a:lnRef idx="0"/>
            <a:fillRef idx="0"/>
            <a:effectRef idx="0"/>
            <a:fontRef idx="minor"/>
          </p:style>
          <p:txBody>
            <a:bodyPr lIns="0" rIns="0" tIns="91440" bIns="91440" anchor="ctr">
              <a:noAutofit/>
            </a:bodyPr>
            <a:p>
              <a:pPr>
                <a:lnSpc>
                  <a:spcPct val="100000"/>
                </a:lnSpc>
                <a:tabLst>
                  <a:tab algn="l" pos="0"/>
                </a:tabLst>
              </a:pPr>
              <a:r>
                <a:rPr b="0" lang="en" sz="1200" spc="-1" strike="noStrike">
                  <a:solidFill>
                    <a:srgbClr val="000000"/>
                  </a:solidFill>
                  <a:latin typeface="Roboto"/>
                  <a:ea typeface="Roboto"/>
                </a:rPr>
                <a:t> </a:t>
              </a:r>
              <a:r>
                <a:rPr b="0" lang="en" sz="1200" spc="-1" strike="noStrike">
                  <a:solidFill>
                    <a:srgbClr val="000000"/>
                  </a:solidFill>
                  <a:latin typeface="Roboto"/>
                  <a:ea typeface="Roboto"/>
                </a:rPr>
                <a:t>Function to find duplicate values in a pandas DataFrame . </a:t>
              </a:r>
              <a:endParaRPr b="0" lang="en-US" sz="1200" spc="-1" strike="noStrike">
                <a:solidFill>
                  <a:srgbClr val="000000"/>
                </a:solidFill>
                <a:latin typeface="Arial"/>
              </a:endParaRPr>
            </a:p>
          </p:txBody>
        </p:sp>
      </p:grpSp>
      <p:sp>
        <p:nvSpPr>
          <p:cNvPr id="290" name="Google Shape;162;p19"/>
          <p:cNvSpPr/>
          <p:nvPr/>
        </p:nvSpPr>
        <p:spPr>
          <a:xfrm>
            <a:off x="4572000" y="1396080"/>
            <a:ext cx="792720" cy="792720"/>
          </a:xfrm>
          <a:prstGeom prst="ellipse">
            <a:avLst/>
          </a:prstGeom>
          <a:solidFill>
            <a:schemeClr val="lt1"/>
          </a:solidFill>
          <a:ln w="0">
            <a:noFill/>
          </a:ln>
        </p:spPr>
        <p:style>
          <a:lnRef idx="0"/>
          <a:fillRef idx="0"/>
          <a:effectRef idx="0"/>
          <a:fontRef idx="minor"/>
        </p:style>
        <p:txBody>
          <a:bodyPr tIns="91440" bIns="91440" anchor="ctr">
            <a:noAutofit/>
          </a:bodyPr>
          <a:p>
            <a:pPr algn="ctr">
              <a:lnSpc>
                <a:spcPct val="100000"/>
              </a:lnSpc>
              <a:tabLst>
                <a:tab algn="l" pos="0"/>
              </a:tabLst>
            </a:pPr>
            <a:r>
              <a:rPr b="1" lang="en" sz="3000" spc="-1" strike="noStrike">
                <a:solidFill>
                  <a:schemeClr val="accent5"/>
                </a:solidFill>
                <a:latin typeface="Fira Sans Extra Condensed"/>
                <a:ea typeface="Fira Sans Extra Condensed"/>
              </a:rPr>
              <a:t>1</a:t>
            </a:r>
            <a:endParaRPr b="0" lang="en-US" sz="3000" spc="-1" strike="noStrike">
              <a:solidFill>
                <a:srgbClr val="000000"/>
              </a:solidFill>
              <a:latin typeface="Arial"/>
            </a:endParaRPr>
          </a:p>
        </p:txBody>
      </p:sp>
      <p:sp>
        <p:nvSpPr>
          <p:cNvPr id="291" name="Google Shape;163;p19"/>
          <p:cNvSpPr/>
          <p:nvPr/>
        </p:nvSpPr>
        <p:spPr>
          <a:xfrm>
            <a:off x="4890960" y="2539800"/>
            <a:ext cx="792720" cy="792720"/>
          </a:xfrm>
          <a:prstGeom prst="ellipse">
            <a:avLst/>
          </a:prstGeom>
          <a:solidFill>
            <a:schemeClr val="dk2"/>
          </a:solidFill>
          <a:ln w="0">
            <a:noFill/>
          </a:ln>
        </p:spPr>
        <p:style>
          <a:lnRef idx="0"/>
          <a:fillRef idx="0"/>
          <a:effectRef idx="0"/>
          <a:fontRef idx="minor"/>
        </p:style>
        <p:txBody>
          <a:bodyPr tIns="91440" bIns="91440" anchor="ctr">
            <a:noAutofit/>
          </a:bodyPr>
          <a:p>
            <a:pPr algn="ctr">
              <a:lnSpc>
                <a:spcPct val="100000"/>
              </a:lnSpc>
              <a:tabLst>
                <a:tab algn="l" pos="0"/>
              </a:tabLst>
            </a:pPr>
            <a:r>
              <a:rPr b="1" lang="en" sz="3000" spc="-1" strike="noStrike">
                <a:solidFill>
                  <a:schemeClr val="accent5"/>
                </a:solidFill>
                <a:latin typeface="Fira Sans Extra Condensed"/>
                <a:ea typeface="Fira Sans Extra Condensed"/>
              </a:rPr>
              <a:t>2</a:t>
            </a:r>
            <a:endParaRPr b="0" lang="en-US" sz="3000" spc="-1" strike="noStrike">
              <a:solidFill>
                <a:srgbClr val="000000"/>
              </a:solidFill>
              <a:latin typeface="Arial"/>
            </a:endParaRPr>
          </a:p>
        </p:txBody>
      </p:sp>
      <p:sp>
        <p:nvSpPr>
          <p:cNvPr id="292" name="Google Shape;164;p19"/>
          <p:cNvSpPr/>
          <p:nvPr/>
        </p:nvSpPr>
        <p:spPr>
          <a:xfrm>
            <a:off x="4572000" y="3683880"/>
            <a:ext cx="792720" cy="792720"/>
          </a:xfrm>
          <a:prstGeom prst="ellipse">
            <a:avLst/>
          </a:prstGeom>
          <a:solidFill>
            <a:schemeClr val="accent2"/>
          </a:solidFill>
          <a:ln w="0">
            <a:noFill/>
          </a:ln>
        </p:spPr>
        <p:style>
          <a:lnRef idx="0"/>
          <a:fillRef idx="0"/>
          <a:effectRef idx="0"/>
          <a:fontRef idx="minor"/>
        </p:style>
        <p:txBody>
          <a:bodyPr tIns="91440" bIns="91440" anchor="ctr">
            <a:noAutofit/>
          </a:bodyPr>
          <a:p>
            <a:pPr algn="ctr">
              <a:lnSpc>
                <a:spcPct val="100000"/>
              </a:lnSpc>
              <a:tabLst>
                <a:tab algn="l" pos="0"/>
              </a:tabLst>
            </a:pPr>
            <a:r>
              <a:rPr b="1" lang="en" sz="3000" spc="-1" strike="noStrike">
                <a:solidFill>
                  <a:schemeClr val="accent5"/>
                </a:solidFill>
                <a:latin typeface="Fira Sans Extra Condensed"/>
                <a:ea typeface="Fira Sans Extra Condensed"/>
              </a:rPr>
              <a:t>3</a:t>
            </a:r>
            <a:endParaRPr b="0" lang="en-US" sz="3000" spc="-1" strike="noStrike">
              <a:solidFill>
                <a:srgbClr val="ffffff"/>
              </a:solidFill>
              <a:latin typeface="Arial"/>
            </a:endParaRPr>
          </a:p>
        </p:txBody>
      </p:sp>
      <p:cxnSp>
        <p:nvCxnSpPr>
          <p:cNvPr id="293" name="Google Shape;165;p19"/>
          <p:cNvCxnSpPr>
            <a:stCxn id="290" idx="2"/>
          </p:cNvCxnSpPr>
          <p:nvPr/>
        </p:nvCxnSpPr>
        <p:spPr>
          <a:xfrm rot="10800000">
            <a:off x="2576880" y="1240920"/>
            <a:ext cx="1995480" cy="551880"/>
          </a:xfrm>
          <a:prstGeom prst="curvedConnector3">
            <a:avLst>
              <a:gd name="adj1" fmla="val 31775"/>
            </a:avLst>
          </a:prstGeom>
          <a:ln w="19080">
            <a:solidFill>
              <a:srgbClr val="49ba49"/>
            </a:solidFill>
            <a:round/>
            <a:tailEnd len="med" type="oval" w="med"/>
          </a:ln>
        </p:spPr>
      </p:cxnSp>
      <p:cxnSp>
        <p:nvCxnSpPr>
          <p:cNvPr id="294" name="Google Shape;166;p19"/>
          <p:cNvCxnSpPr>
            <a:stCxn id="291" idx="2"/>
          </p:cNvCxnSpPr>
          <p:nvPr/>
        </p:nvCxnSpPr>
        <p:spPr>
          <a:xfrm rot="10800000">
            <a:off x="3912480" y="2731680"/>
            <a:ext cx="978840" cy="204480"/>
          </a:xfrm>
          <a:prstGeom prst="curvedConnector3">
            <a:avLst>
              <a:gd name="adj1" fmla="val 38815"/>
            </a:avLst>
          </a:prstGeom>
          <a:ln w="19080">
            <a:solidFill>
              <a:srgbClr val="f9d93d"/>
            </a:solidFill>
            <a:round/>
            <a:tailEnd len="med" type="oval" w="med"/>
          </a:ln>
        </p:spPr>
      </p:cxnSp>
      <p:grpSp>
        <p:nvGrpSpPr>
          <p:cNvPr id="295" name="Google Shape;167;p19"/>
          <p:cNvGrpSpPr/>
          <p:nvPr/>
        </p:nvGrpSpPr>
        <p:grpSpPr>
          <a:xfrm>
            <a:off x="713160" y="948240"/>
            <a:ext cx="3156840" cy="3686040"/>
            <a:chOff x="713160" y="948240"/>
            <a:chExt cx="3156840" cy="3686040"/>
          </a:xfrm>
        </p:grpSpPr>
        <p:sp>
          <p:nvSpPr>
            <p:cNvPr id="296" name="Google Shape;168;p19"/>
            <p:cNvSpPr/>
            <p:nvPr/>
          </p:nvSpPr>
          <p:spPr>
            <a:xfrm>
              <a:off x="713160" y="4410360"/>
              <a:ext cx="2247840" cy="223920"/>
            </a:xfrm>
            <a:prstGeom prst="ellipse">
              <a:avLst/>
            </a:prstGeom>
            <a:solidFill>
              <a:schemeClr val="accent4"/>
            </a:solidFill>
            <a:ln w="0">
              <a:noFill/>
            </a:ln>
          </p:spPr>
          <p:style>
            <a:lnRef idx="0"/>
            <a:fillRef idx="0"/>
            <a:effectRef idx="0"/>
            <a:fontRef idx="minor"/>
          </p:style>
          <p:txBody>
            <a:bodyPr tIns="158400" bIns="158400" anchor="ctr">
              <a:noAutofit/>
            </a:bodyPr>
            <a:p>
              <a:endParaRPr b="0" lang="en-US" sz="1400" spc="-1" strike="noStrike">
                <a:solidFill>
                  <a:srgbClr val="000000"/>
                </a:solidFill>
                <a:latin typeface="Arial"/>
              </a:endParaRPr>
            </a:p>
          </p:txBody>
        </p:sp>
        <p:grpSp>
          <p:nvGrpSpPr>
            <p:cNvPr id="297" name="Google Shape;169;p19"/>
            <p:cNvGrpSpPr/>
            <p:nvPr/>
          </p:nvGrpSpPr>
          <p:grpSpPr>
            <a:xfrm>
              <a:off x="713160" y="948240"/>
              <a:ext cx="3156840" cy="3658320"/>
              <a:chOff x="713160" y="948240"/>
              <a:chExt cx="3156840" cy="3658320"/>
            </a:xfrm>
          </p:grpSpPr>
          <p:sp>
            <p:nvSpPr>
              <p:cNvPr id="298" name="Google Shape;170;p19"/>
              <p:cNvSpPr/>
              <p:nvPr/>
            </p:nvSpPr>
            <p:spPr>
              <a:xfrm>
                <a:off x="3423600" y="2551320"/>
                <a:ext cx="411840" cy="411840"/>
              </a:xfrm>
              <a:custGeom>
                <a:avLst/>
                <a:gdLst>
                  <a:gd name="textAreaLeft" fmla="*/ 0 w 411840"/>
                  <a:gd name="textAreaRight" fmla="*/ 412200 w 411840"/>
                  <a:gd name="textAreaTop" fmla="*/ 0 h 411840"/>
                  <a:gd name="textAreaBottom" fmla="*/ 412200 h 411840"/>
                </a:gdLst>
                <a:ahLst/>
                <a:rect l="textAreaLeft" t="textAreaTop" r="textAreaRight" b="textAreaBottom"/>
                <a:pathLst>
                  <a:path w="12153" h="12154">
                    <a:moveTo>
                      <a:pt x="6076" y="0"/>
                    </a:moveTo>
                    <a:cubicBezTo>
                      <a:pt x="5289" y="0"/>
                      <a:pt x="4519" y="154"/>
                      <a:pt x="3817" y="445"/>
                    </a:cubicBezTo>
                    <a:cubicBezTo>
                      <a:pt x="2995" y="770"/>
                      <a:pt x="2242" y="1283"/>
                      <a:pt x="1644" y="1917"/>
                    </a:cubicBezTo>
                    <a:cubicBezTo>
                      <a:pt x="633" y="3013"/>
                      <a:pt x="0" y="4467"/>
                      <a:pt x="0" y="6076"/>
                    </a:cubicBezTo>
                    <a:cubicBezTo>
                      <a:pt x="0" y="6179"/>
                      <a:pt x="17" y="6281"/>
                      <a:pt x="17" y="6384"/>
                    </a:cubicBezTo>
                    <a:cubicBezTo>
                      <a:pt x="69" y="7326"/>
                      <a:pt x="325" y="8182"/>
                      <a:pt x="736" y="8952"/>
                    </a:cubicBezTo>
                    <a:cubicBezTo>
                      <a:pt x="1507" y="10389"/>
                      <a:pt x="2842" y="11468"/>
                      <a:pt x="4433" y="11930"/>
                    </a:cubicBezTo>
                    <a:cubicBezTo>
                      <a:pt x="4964" y="12067"/>
                      <a:pt x="5512" y="12153"/>
                      <a:pt x="6076" y="12153"/>
                    </a:cubicBezTo>
                    <a:cubicBezTo>
                      <a:pt x="6487" y="12153"/>
                      <a:pt x="6881" y="12119"/>
                      <a:pt x="7274" y="12033"/>
                    </a:cubicBezTo>
                    <a:cubicBezTo>
                      <a:pt x="8883" y="11708"/>
                      <a:pt x="10287" y="10750"/>
                      <a:pt x="11160" y="9414"/>
                    </a:cubicBezTo>
                    <a:cubicBezTo>
                      <a:pt x="11690" y="8627"/>
                      <a:pt x="12016" y="7703"/>
                      <a:pt x="12119" y="6710"/>
                    </a:cubicBezTo>
                    <a:cubicBezTo>
                      <a:pt x="12153" y="6505"/>
                      <a:pt x="12153" y="6299"/>
                      <a:pt x="12153" y="6076"/>
                    </a:cubicBezTo>
                    <a:cubicBezTo>
                      <a:pt x="12153" y="4604"/>
                      <a:pt x="11640" y="3253"/>
                      <a:pt x="10766" y="2191"/>
                    </a:cubicBezTo>
                    <a:cubicBezTo>
                      <a:pt x="10168" y="1489"/>
                      <a:pt x="9431" y="925"/>
                      <a:pt x="8593" y="548"/>
                    </a:cubicBezTo>
                    <a:cubicBezTo>
                      <a:pt x="7840" y="188"/>
                      <a:pt x="6984" y="0"/>
                      <a:pt x="6076" y="0"/>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299" name="Google Shape;171;p19"/>
              <p:cNvSpPr/>
              <p:nvPr/>
            </p:nvSpPr>
            <p:spPr>
              <a:xfrm>
                <a:off x="3423600" y="2551320"/>
                <a:ext cx="411840" cy="407520"/>
              </a:xfrm>
              <a:custGeom>
                <a:avLst/>
                <a:gdLst>
                  <a:gd name="textAreaLeft" fmla="*/ 0 w 411840"/>
                  <a:gd name="textAreaRight" fmla="*/ 412200 w 411840"/>
                  <a:gd name="textAreaTop" fmla="*/ 0 h 407520"/>
                  <a:gd name="textAreaBottom" fmla="*/ 407880 h 407520"/>
                </a:gdLst>
                <a:ahLst/>
                <a:rect l="textAreaLeft" t="textAreaTop" r="textAreaRight" b="textAreaBottom"/>
                <a:pathLst>
                  <a:path w="12153" h="12033">
                    <a:moveTo>
                      <a:pt x="6076" y="0"/>
                    </a:moveTo>
                    <a:cubicBezTo>
                      <a:pt x="5289" y="0"/>
                      <a:pt x="4519" y="154"/>
                      <a:pt x="3817" y="445"/>
                    </a:cubicBezTo>
                    <a:lnTo>
                      <a:pt x="3782" y="582"/>
                    </a:lnTo>
                    <a:lnTo>
                      <a:pt x="6094" y="2260"/>
                    </a:lnTo>
                    <a:lnTo>
                      <a:pt x="6042" y="3389"/>
                    </a:lnTo>
                    <a:lnTo>
                      <a:pt x="3732" y="5049"/>
                    </a:lnTo>
                    <a:lnTo>
                      <a:pt x="2534" y="4638"/>
                    </a:lnTo>
                    <a:lnTo>
                      <a:pt x="1644" y="1917"/>
                    </a:lnTo>
                    <a:cubicBezTo>
                      <a:pt x="633" y="3013"/>
                      <a:pt x="0" y="4467"/>
                      <a:pt x="0" y="6076"/>
                    </a:cubicBezTo>
                    <a:cubicBezTo>
                      <a:pt x="0" y="6179"/>
                      <a:pt x="17" y="6281"/>
                      <a:pt x="17" y="6384"/>
                    </a:cubicBezTo>
                    <a:lnTo>
                      <a:pt x="154" y="6487"/>
                    </a:lnTo>
                    <a:lnTo>
                      <a:pt x="2499" y="4775"/>
                    </a:lnTo>
                    <a:lnTo>
                      <a:pt x="3698" y="5204"/>
                    </a:lnTo>
                    <a:lnTo>
                      <a:pt x="4536" y="7771"/>
                    </a:lnTo>
                    <a:lnTo>
                      <a:pt x="3732" y="8935"/>
                    </a:lnTo>
                    <a:lnTo>
                      <a:pt x="754" y="8935"/>
                    </a:lnTo>
                    <a:lnTo>
                      <a:pt x="736" y="8952"/>
                    </a:lnTo>
                    <a:cubicBezTo>
                      <a:pt x="1507" y="10389"/>
                      <a:pt x="2842" y="11468"/>
                      <a:pt x="4433" y="11930"/>
                    </a:cubicBezTo>
                    <a:lnTo>
                      <a:pt x="4656" y="11759"/>
                    </a:lnTo>
                    <a:lnTo>
                      <a:pt x="3782" y="9106"/>
                    </a:lnTo>
                    <a:lnTo>
                      <a:pt x="4588" y="7942"/>
                    </a:lnTo>
                    <a:lnTo>
                      <a:pt x="7497" y="7942"/>
                    </a:lnTo>
                    <a:lnTo>
                      <a:pt x="7514" y="7977"/>
                    </a:lnTo>
                    <a:lnTo>
                      <a:pt x="8011" y="9157"/>
                    </a:lnTo>
                    <a:lnTo>
                      <a:pt x="8045" y="9209"/>
                    </a:lnTo>
                    <a:lnTo>
                      <a:pt x="7155" y="11948"/>
                    </a:lnTo>
                    <a:lnTo>
                      <a:pt x="7274" y="12033"/>
                    </a:lnTo>
                    <a:cubicBezTo>
                      <a:pt x="8883" y="11708"/>
                      <a:pt x="10287" y="10750"/>
                      <a:pt x="11160" y="9414"/>
                    </a:cubicBezTo>
                    <a:lnTo>
                      <a:pt x="11058" y="9123"/>
                    </a:lnTo>
                    <a:lnTo>
                      <a:pt x="8164" y="9123"/>
                    </a:lnTo>
                    <a:lnTo>
                      <a:pt x="8148" y="9089"/>
                    </a:lnTo>
                    <a:lnTo>
                      <a:pt x="7634" y="7908"/>
                    </a:lnTo>
                    <a:lnTo>
                      <a:pt x="7600" y="7840"/>
                    </a:lnTo>
                    <a:lnTo>
                      <a:pt x="8472" y="5152"/>
                    </a:lnTo>
                    <a:lnTo>
                      <a:pt x="9722" y="5135"/>
                    </a:lnTo>
                    <a:lnTo>
                      <a:pt x="12016" y="6795"/>
                    </a:lnTo>
                    <a:lnTo>
                      <a:pt x="12119" y="6710"/>
                    </a:lnTo>
                    <a:cubicBezTo>
                      <a:pt x="12153" y="6505"/>
                      <a:pt x="12153" y="6299"/>
                      <a:pt x="12153" y="6076"/>
                    </a:cubicBezTo>
                    <a:cubicBezTo>
                      <a:pt x="12153" y="4604"/>
                      <a:pt x="11640" y="3253"/>
                      <a:pt x="10766" y="2191"/>
                    </a:cubicBezTo>
                    <a:lnTo>
                      <a:pt x="10526" y="2191"/>
                    </a:lnTo>
                    <a:lnTo>
                      <a:pt x="9620" y="4981"/>
                    </a:lnTo>
                    <a:lnTo>
                      <a:pt x="8370" y="5015"/>
                    </a:lnTo>
                    <a:lnTo>
                      <a:pt x="6179" y="3424"/>
                    </a:lnTo>
                    <a:lnTo>
                      <a:pt x="6247" y="2294"/>
                    </a:lnTo>
                    <a:lnTo>
                      <a:pt x="8609" y="582"/>
                    </a:lnTo>
                    <a:lnTo>
                      <a:pt x="8593" y="548"/>
                    </a:lnTo>
                    <a:cubicBezTo>
                      <a:pt x="7840" y="188"/>
                      <a:pt x="6984" y="0"/>
                      <a:pt x="6076" y="0"/>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300" name="Google Shape;172;p19"/>
              <p:cNvSpPr/>
              <p:nvPr/>
            </p:nvSpPr>
            <p:spPr>
              <a:xfrm>
                <a:off x="1611720" y="4264560"/>
                <a:ext cx="299520" cy="295560"/>
              </a:xfrm>
              <a:custGeom>
                <a:avLst/>
                <a:gdLst>
                  <a:gd name="textAreaLeft" fmla="*/ 0 w 299520"/>
                  <a:gd name="textAreaRight" fmla="*/ 299880 w 299520"/>
                  <a:gd name="textAreaTop" fmla="*/ 0 h 295560"/>
                  <a:gd name="textAreaBottom" fmla="*/ 295920 h 295560"/>
                </a:gdLst>
                <a:ahLst/>
                <a:rect l="textAreaLeft" t="textAreaTop" r="textAreaRight" b="textAreaBottom"/>
                <a:pathLst>
                  <a:path w="8849" h="8731">
                    <a:moveTo>
                      <a:pt x="2481" y="1"/>
                    </a:moveTo>
                    <a:lnTo>
                      <a:pt x="1438" y="1644"/>
                    </a:lnTo>
                    <a:lnTo>
                      <a:pt x="0" y="3886"/>
                    </a:lnTo>
                    <a:lnTo>
                      <a:pt x="8661" y="8730"/>
                    </a:lnTo>
                    <a:cubicBezTo>
                      <a:pt x="8832" y="8011"/>
                      <a:pt x="8849" y="7292"/>
                      <a:pt x="8712" y="6608"/>
                    </a:cubicBezTo>
                    <a:cubicBezTo>
                      <a:pt x="8661" y="6368"/>
                      <a:pt x="8593" y="6129"/>
                      <a:pt x="8490" y="5905"/>
                    </a:cubicBezTo>
                    <a:cubicBezTo>
                      <a:pt x="8387" y="5615"/>
                      <a:pt x="8250" y="5341"/>
                      <a:pt x="8079" y="5084"/>
                    </a:cubicBezTo>
                    <a:cubicBezTo>
                      <a:pt x="7959" y="4913"/>
                      <a:pt x="7822" y="4741"/>
                      <a:pt x="7685" y="4570"/>
                    </a:cubicBezTo>
                    <a:cubicBezTo>
                      <a:pt x="7531" y="4383"/>
                      <a:pt x="7360" y="4212"/>
                      <a:pt x="7171" y="4057"/>
                    </a:cubicBezTo>
                    <a:cubicBezTo>
                      <a:pt x="7103" y="3988"/>
                      <a:pt x="7034" y="3938"/>
                      <a:pt x="6949" y="3869"/>
                    </a:cubicBezTo>
                    <a:cubicBezTo>
                      <a:pt x="6589" y="3578"/>
                      <a:pt x="6281" y="3219"/>
                      <a:pt x="6059" y="2790"/>
                    </a:cubicBezTo>
                    <a:cubicBezTo>
                      <a:pt x="5957" y="2585"/>
                      <a:pt x="5870" y="2379"/>
                      <a:pt x="5802" y="2158"/>
                    </a:cubicBezTo>
                    <a:lnTo>
                      <a:pt x="5699" y="1797"/>
                    </a:lnTo>
                    <a:lnTo>
                      <a:pt x="2481" y="1"/>
                    </a:lnTo>
                    <a:close/>
                  </a:path>
                </a:pathLst>
              </a:custGeom>
              <a:solidFill>
                <a:schemeClr val="l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01" name="Google Shape;173;p19"/>
              <p:cNvSpPr/>
              <p:nvPr/>
            </p:nvSpPr>
            <p:spPr>
              <a:xfrm>
                <a:off x="1611720" y="4320360"/>
                <a:ext cx="113400" cy="128520"/>
              </a:xfrm>
              <a:custGeom>
                <a:avLst/>
                <a:gdLst>
                  <a:gd name="textAreaLeft" fmla="*/ 0 w 113400"/>
                  <a:gd name="textAreaRight" fmla="*/ 113760 w 113400"/>
                  <a:gd name="textAreaTop" fmla="*/ 0 h 128520"/>
                  <a:gd name="textAreaBottom" fmla="*/ 128880 h 128520"/>
                </a:gdLst>
                <a:ahLst/>
                <a:rect l="textAreaLeft" t="textAreaTop" r="textAreaRight" b="textAreaBottom"/>
                <a:pathLst>
                  <a:path w="3355" h="3800">
                    <a:moveTo>
                      <a:pt x="1438" y="0"/>
                    </a:moveTo>
                    <a:lnTo>
                      <a:pt x="0" y="2242"/>
                    </a:lnTo>
                    <a:lnTo>
                      <a:pt x="2789" y="3800"/>
                    </a:lnTo>
                    <a:cubicBezTo>
                      <a:pt x="3355" y="2396"/>
                      <a:pt x="2807" y="770"/>
                      <a:pt x="1454" y="17"/>
                    </a:cubicBezTo>
                    <a:lnTo>
                      <a:pt x="1438" y="0"/>
                    </a:lnTo>
                    <a:close/>
                  </a:path>
                </a:pathLst>
              </a:custGeom>
              <a:solidFill>
                <a:srgbClr val="000000"/>
              </a:solidFill>
              <a:ln w="0">
                <a:noFill/>
              </a:ln>
            </p:spPr>
            <p:style>
              <a:lnRef idx="0"/>
              <a:fillRef idx="0"/>
              <a:effectRef idx="0"/>
              <a:fontRef idx="minor"/>
            </p:style>
            <p:txBody>
              <a:bodyPr tIns="128880" bIns="128880" anchor="ctr">
                <a:noAutofit/>
              </a:bodyPr>
              <a:p>
                <a:endParaRPr b="0" lang="en-US" sz="1400" spc="-1" strike="noStrike">
                  <a:solidFill>
                    <a:srgbClr val="ffffff"/>
                  </a:solidFill>
                  <a:latin typeface="Arial"/>
                </a:endParaRPr>
              </a:p>
            </p:txBody>
          </p:sp>
          <p:sp>
            <p:nvSpPr>
              <p:cNvPr id="302" name="Google Shape;174;p19"/>
              <p:cNvSpPr/>
              <p:nvPr/>
            </p:nvSpPr>
            <p:spPr>
              <a:xfrm>
                <a:off x="1776600" y="4359240"/>
                <a:ext cx="78120" cy="55440"/>
              </a:xfrm>
              <a:custGeom>
                <a:avLst/>
                <a:gdLst>
                  <a:gd name="textAreaLeft" fmla="*/ 0 w 78120"/>
                  <a:gd name="textAreaRight" fmla="*/ 78480 w 78120"/>
                  <a:gd name="textAreaTop" fmla="*/ 0 h 55440"/>
                  <a:gd name="textAreaBottom" fmla="*/ 55800 h 55440"/>
                </a:gdLst>
                <a:ahLst/>
                <a:rect l="textAreaLeft" t="textAreaTop" r="textAreaRight" b="textAreaBottom"/>
                <a:pathLst>
                  <a:path w="2311" h="1646">
                    <a:moveTo>
                      <a:pt x="1198" y="0"/>
                    </a:moveTo>
                    <a:lnTo>
                      <a:pt x="633" y="171"/>
                    </a:lnTo>
                    <a:cubicBezTo>
                      <a:pt x="222" y="274"/>
                      <a:pt x="0" y="703"/>
                      <a:pt x="103" y="1096"/>
                    </a:cubicBezTo>
                    <a:cubicBezTo>
                      <a:pt x="171" y="1301"/>
                      <a:pt x="290" y="1456"/>
                      <a:pt x="462" y="1558"/>
                    </a:cubicBezTo>
                    <a:cubicBezTo>
                      <a:pt x="570" y="1612"/>
                      <a:pt x="692" y="1646"/>
                      <a:pt x="819" y="1646"/>
                    </a:cubicBezTo>
                    <a:cubicBezTo>
                      <a:pt x="893" y="1646"/>
                      <a:pt x="968" y="1634"/>
                      <a:pt x="1044" y="1609"/>
                    </a:cubicBezTo>
                    <a:lnTo>
                      <a:pt x="2310" y="1267"/>
                    </a:lnTo>
                    <a:cubicBezTo>
                      <a:pt x="2242" y="1198"/>
                      <a:pt x="2173" y="1148"/>
                      <a:pt x="2088" y="1079"/>
                    </a:cubicBezTo>
                    <a:cubicBezTo>
                      <a:pt x="1728" y="788"/>
                      <a:pt x="1420" y="429"/>
                      <a:pt x="1198" y="0"/>
                    </a:cubicBezTo>
                    <a:close/>
                  </a:path>
                </a:pathLst>
              </a:custGeom>
              <a:solidFill>
                <a:srgbClr val="000000"/>
              </a:solidFill>
              <a:ln w="0">
                <a:noFill/>
              </a:ln>
            </p:spPr>
            <p:style>
              <a:lnRef idx="0"/>
              <a:fillRef idx="0"/>
              <a:effectRef idx="0"/>
              <a:fontRef idx="minor"/>
            </p:style>
            <p:txBody>
              <a:bodyPr tIns="56160" bIns="56160" anchor="ctr">
                <a:noAutofit/>
              </a:bodyPr>
              <a:p>
                <a:endParaRPr b="0" lang="en-US" sz="1400" spc="-1" strike="noStrike">
                  <a:solidFill>
                    <a:srgbClr val="ffffff"/>
                  </a:solidFill>
                  <a:latin typeface="Arial"/>
                </a:endParaRPr>
              </a:p>
            </p:txBody>
          </p:sp>
          <p:sp>
            <p:nvSpPr>
              <p:cNvPr id="303" name="Google Shape;175;p19"/>
              <p:cNvSpPr/>
              <p:nvPr/>
            </p:nvSpPr>
            <p:spPr>
              <a:xfrm>
                <a:off x="1796400" y="4419360"/>
                <a:ext cx="102960" cy="65520"/>
              </a:xfrm>
              <a:custGeom>
                <a:avLst/>
                <a:gdLst>
                  <a:gd name="textAreaLeft" fmla="*/ 0 w 102960"/>
                  <a:gd name="textAreaRight" fmla="*/ 103320 w 102960"/>
                  <a:gd name="textAreaTop" fmla="*/ 0 h 65520"/>
                  <a:gd name="textAreaBottom" fmla="*/ 65880 h 65520"/>
                </a:gdLst>
                <a:ahLst/>
                <a:rect l="textAreaLeft" t="textAreaTop" r="textAreaRight" b="textAreaBottom"/>
                <a:pathLst>
                  <a:path w="3047" h="1942">
                    <a:moveTo>
                      <a:pt x="2242" y="0"/>
                    </a:moveTo>
                    <a:lnTo>
                      <a:pt x="633" y="463"/>
                    </a:lnTo>
                    <a:cubicBezTo>
                      <a:pt x="240" y="566"/>
                      <a:pt x="0" y="993"/>
                      <a:pt x="119" y="1387"/>
                    </a:cubicBezTo>
                    <a:cubicBezTo>
                      <a:pt x="171" y="1593"/>
                      <a:pt x="308" y="1746"/>
                      <a:pt x="479" y="1849"/>
                    </a:cubicBezTo>
                    <a:cubicBezTo>
                      <a:pt x="583" y="1907"/>
                      <a:pt x="711" y="1942"/>
                      <a:pt x="847" y="1942"/>
                    </a:cubicBezTo>
                    <a:cubicBezTo>
                      <a:pt x="911" y="1942"/>
                      <a:pt x="977" y="1934"/>
                      <a:pt x="1044" y="1917"/>
                    </a:cubicBezTo>
                    <a:lnTo>
                      <a:pt x="3047" y="1335"/>
                    </a:lnTo>
                    <a:cubicBezTo>
                      <a:pt x="2944" y="1045"/>
                      <a:pt x="2807" y="771"/>
                      <a:pt x="2636" y="514"/>
                    </a:cubicBezTo>
                    <a:cubicBezTo>
                      <a:pt x="2516" y="343"/>
                      <a:pt x="2379" y="171"/>
                      <a:pt x="2242" y="0"/>
                    </a:cubicBezTo>
                    <a:close/>
                  </a:path>
                </a:pathLst>
              </a:custGeom>
              <a:solidFill>
                <a:srgbClr val="000000"/>
              </a:solidFill>
              <a:ln w="0">
                <a:noFill/>
              </a:ln>
            </p:spPr>
            <p:style>
              <a:lnRef idx="0"/>
              <a:fillRef idx="0"/>
              <a:effectRef idx="0"/>
              <a:fontRef idx="minor"/>
            </p:style>
            <p:txBody>
              <a:bodyPr tIns="66240" bIns="66240" anchor="ctr">
                <a:noAutofit/>
              </a:bodyPr>
              <a:p>
                <a:endParaRPr b="0" lang="en-US" sz="1400" spc="-1" strike="noStrike">
                  <a:solidFill>
                    <a:srgbClr val="ffffff"/>
                  </a:solidFill>
                  <a:latin typeface="Arial"/>
                </a:endParaRPr>
              </a:p>
            </p:txBody>
          </p:sp>
          <p:sp>
            <p:nvSpPr>
              <p:cNvPr id="304" name="Google Shape;176;p19"/>
              <p:cNvSpPr/>
              <p:nvPr/>
            </p:nvSpPr>
            <p:spPr>
              <a:xfrm>
                <a:off x="1594800" y="4396320"/>
                <a:ext cx="310320" cy="194040"/>
              </a:xfrm>
              <a:custGeom>
                <a:avLst/>
                <a:gdLst>
                  <a:gd name="textAreaLeft" fmla="*/ 0 w 310320"/>
                  <a:gd name="textAreaRight" fmla="*/ 310680 w 310320"/>
                  <a:gd name="textAreaTop" fmla="*/ 0 h 194040"/>
                  <a:gd name="textAreaBottom" fmla="*/ 194400 h 194040"/>
                </a:gdLst>
                <a:ahLst/>
                <a:rect l="textAreaLeft" t="textAreaTop" r="textAreaRight" b="textAreaBottom"/>
                <a:pathLst>
                  <a:path w="9159" h="5736">
                    <a:moveTo>
                      <a:pt x="497" y="1"/>
                    </a:moveTo>
                    <a:lnTo>
                      <a:pt x="0" y="908"/>
                    </a:lnTo>
                    <a:lnTo>
                      <a:pt x="8645" y="5735"/>
                    </a:lnTo>
                    <a:lnTo>
                      <a:pt x="9158" y="4845"/>
                    </a:lnTo>
                    <a:lnTo>
                      <a:pt x="497" y="1"/>
                    </a:ln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305" name="Google Shape;177;p19"/>
              <p:cNvSpPr/>
              <p:nvPr/>
            </p:nvSpPr>
            <p:spPr>
              <a:xfrm>
                <a:off x="1836360" y="4562640"/>
                <a:ext cx="51480" cy="43920"/>
              </a:xfrm>
              <a:custGeom>
                <a:avLst/>
                <a:gdLst>
                  <a:gd name="textAreaLeft" fmla="*/ 0 w 51480"/>
                  <a:gd name="textAreaRight" fmla="*/ 51840 w 51480"/>
                  <a:gd name="textAreaTop" fmla="*/ 0 h 43920"/>
                  <a:gd name="textAreaBottom" fmla="*/ 44280 h 43920"/>
                </a:gdLst>
                <a:ahLst/>
                <a:rect l="textAreaLeft" t="textAreaTop" r="textAreaRight" b="textAreaBottom"/>
                <a:pathLst>
                  <a:path w="1525" h="1302">
                    <a:moveTo>
                      <a:pt x="53" y="1"/>
                    </a:moveTo>
                    <a:lnTo>
                      <a:pt x="0" y="822"/>
                    </a:lnTo>
                    <a:lnTo>
                      <a:pt x="856" y="1302"/>
                    </a:lnTo>
                    <a:lnTo>
                      <a:pt x="1525" y="822"/>
                    </a:lnTo>
                    <a:lnTo>
                      <a:pt x="53" y="1"/>
                    </a:lnTo>
                    <a:close/>
                  </a:path>
                </a:pathLst>
              </a:custGeom>
              <a:solidFill>
                <a:srgbClr val="000000"/>
              </a:solidFill>
              <a:ln w="0">
                <a:noFill/>
              </a:ln>
            </p:spPr>
            <p:style>
              <a:lnRef idx="0"/>
              <a:fillRef idx="0"/>
              <a:effectRef idx="0"/>
              <a:fontRef idx="minor"/>
            </p:style>
            <p:txBody>
              <a:bodyPr tIns="44640" bIns="44640" anchor="ctr">
                <a:noAutofit/>
              </a:bodyPr>
              <a:p>
                <a:endParaRPr b="0" lang="en-US" sz="1400" spc="-1" strike="noStrike">
                  <a:solidFill>
                    <a:srgbClr val="ffffff"/>
                  </a:solidFill>
                  <a:latin typeface="Arial"/>
                </a:endParaRPr>
              </a:p>
            </p:txBody>
          </p:sp>
          <p:sp>
            <p:nvSpPr>
              <p:cNvPr id="306" name="Google Shape;178;p19"/>
              <p:cNvSpPr/>
              <p:nvPr/>
            </p:nvSpPr>
            <p:spPr>
              <a:xfrm>
                <a:off x="1723680" y="4499640"/>
                <a:ext cx="51840" cy="43920"/>
              </a:xfrm>
              <a:custGeom>
                <a:avLst/>
                <a:gdLst>
                  <a:gd name="textAreaLeft" fmla="*/ 0 w 51840"/>
                  <a:gd name="textAreaRight" fmla="*/ 52200 w 51840"/>
                  <a:gd name="textAreaTop" fmla="*/ 0 h 43920"/>
                  <a:gd name="textAreaBottom" fmla="*/ 44280 h 43920"/>
                </a:gdLst>
                <a:ahLst/>
                <a:rect l="textAreaLeft" t="textAreaTop" r="textAreaRight" b="textAreaBottom"/>
                <a:pathLst>
                  <a:path w="1542" h="1302">
                    <a:moveTo>
                      <a:pt x="53" y="0"/>
                    </a:moveTo>
                    <a:lnTo>
                      <a:pt x="1" y="840"/>
                    </a:lnTo>
                    <a:lnTo>
                      <a:pt x="857" y="1301"/>
                    </a:lnTo>
                    <a:lnTo>
                      <a:pt x="1541" y="840"/>
                    </a:lnTo>
                    <a:lnTo>
                      <a:pt x="53" y="0"/>
                    </a:lnTo>
                    <a:close/>
                  </a:path>
                </a:pathLst>
              </a:custGeom>
              <a:solidFill>
                <a:srgbClr val="000000"/>
              </a:solidFill>
              <a:ln w="0">
                <a:noFill/>
              </a:ln>
            </p:spPr>
            <p:style>
              <a:lnRef idx="0"/>
              <a:fillRef idx="0"/>
              <a:effectRef idx="0"/>
              <a:fontRef idx="minor"/>
            </p:style>
            <p:txBody>
              <a:bodyPr tIns="44640" bIns="44640" anchor="ctr">
                <a:noAutofit/>
              </a:bodyPr>
              <a:p>
                <a:endParaRPr b="0" lang="en-US" sz="1400" spc="-1" strike="noStrike">
                  <a:solidFill>
                    <a:srgbClr val="ffffff"/>
                  </a:solidFill>
                  <a:latin typeface="Arial"/>
                </a:endParaRPr>
              </a:p>
            </p:txBody>
          </p:sp>
          <p:sp>
            <p:nvSpPr>
              <p:cNvPr id="307" name="Google Shape;179;p19"/>
              <p:cNvSpPr/>
              <p:nvPr/>
            </p:nvSpPr>
            <p:spPr>
              <a:xfrm>
                <a:off x="1611720" y="4437000"/>
                <a:ext cx="51120" cy="43920"/>
              </a:xfrm>
              <a:custGeom>
                <a:avLst/>
                <a:gdLst>
                  <a:gd name="textAreaLeft" fmla="*/ 0 w 51120"/>
                  <a:gd name="textAreaRight" fmla="*/ 51480 w 51120"/>
                  <a:gd name="textAreaTop" fmla="*/ 0 h 43920"/>
                  <a:gd name="textAreaBottom" fmla="*/ 44280 h 43920"/>
                </a:gdLst>
                <a:ahLst/>
                <a:rect l="textAreaLeft" t="textAreaTop" r="textAreaRight" b="textAreaBottom"/>
                <a:pathLst>
                  <a:path w="1523" h="1302">
                    <a:moveTo>
                      <a:pt x="34" y="1"/>
                    </a:moveTo>
                    <a:lnTo>
                      <a:pt x="0" y="822"/>
                    </a:lnTo>
                    <a:lnTo>
                      <a:pt x="838" y="1302"/>
                    </a:lnTo>
                    <a:lnTo>
                      <a:pt x="1523" y="840"/>
                    </a:lnTo>
                    <a:lnTo>
                      <a:pt x="34" y="1"/>
                    </a:lnTo>
                    <a:close/>
                  </a:path>
                </a:pathLst>
              </a:custGeom>
              <a:solidFill>
                <a:srgbClr val="000000"/>
              </a:solidFill>
              <a:ln w="0">
                <a:noFill/>
              </a:ln>
            </p:spPr>
            <p:style>
              <a:lnRef idx="0"/>
              <a:fillRef idx="0"/>
              <a:effectRef idx="0"/>
              <a:fontRef idx="minor"/>
            </p:style>
            <p:txBody>
              <a:bodyPr tIns="44640" bIns="44640" anchor="ctr">
                <a:noAutofit/>
              </a:bodyPr>
              <a:p>
                <a:endParaRPr b="0" lang="en-US" sz="1400" spc="-1" strike="noStrike">
                  <a:solidFill>
                    <a:srgbClr val="ffffff"/>
                  </a:solidFill>
                  <a:latin typeface="Arial"/>
                </a:endParaRPr>
              </a:p>
            </p:txBody>
          </p:sp>
          <p:sp>
            <p:nvSpPr>
              <p:cNvPr id="308" name="Google Shape;180;p19"/>
              <p:cNvSpPr/>
              <p:nvPr/>
            </p:nvSpPr>
            <p:spPr>
              <a:xfrm>
                <a:off x="1677240" y="3095640"/>
                <a:ext cx="545040" cy="1233000"/>
              </a:xfrm>
              <a:custGeom>
                <a:avLst/>
                <a:gdLst>
                  <a:gd name="textAreaLeft" fmla="*/ 0 w 545040"/>
                  <a:gd name="textAreaRight" fmla="*/ 545400 w 545040"/>
                  <a:gd name="textAreaTop" fmla="*/ 0 h 1233000"/>
                  <a:gd name="textAreaBottom" fmla="*/ 1233360 h 1233000"/>
                </a:gdLst>
                <a:ahLst/>
                <a:rect l="textAreaLeft" t="textAreaTop" r="textAreaRight" b="textAreaBottom"/>
                <a:pathLst>
                  <a:path w="16090" h="36373">
                    <a:moveTo>
                      <a:pt x="14157" y="1"/>
                    </a:moveTo>
                    <a:lnTo>
                      <a:pt x="3852" y="856"/>
                    </a:lnTo>
                    <a:lnTo>
                      <a:pt x="2380" y="3047"/>
                    </a:lnTo>
                    <a:lnTo>
                      <a:pt x="3869" y="16877"/>
                    </a:lnTo>
                    <a:cubicBezTo>
                      <a:pt x="3750" y="17031"/>
                      <a:pt x="3647" y="17168"/>
                      <a:pt x="3527" y="17322"/>
                    </a:cubicBezTo>
                    <a:cubicBezTo>
                      <a:pt x="1507" y="20043"/>
                      <a:pt x="343" y="23416"/>
                      <a:pt x="309" y="26805"/>
                    </a:cubicBezTo>
                    <a:cubicBezTo>
                      <a:pt x="292" y="28054"/>
                      <a:pt x="411" y="29320"/>
                      <a:pt x="343" y="30570"/>
                    </a:cubicBezTo>
                    <a:cubicBezTo>
                      <a:pt x="258" y="31819"/>
                      <a:pt x="806" y="34370"/>
                      <a:pt x="1" y="35329"/>
                    </a:cubicBezTo>
                    <a:cubicBezTo>
                      <a:pt x="2791" y="36269"/>
                      <a:pt x="3852" y="36372"/>
                      <a:pt x="3852" y="36372"/>
                    </a:cubicBezTo>
                    <a:cubicBezTo>
                      <a:pt x="6694" y="31152"/>
                      <a:pt x="9330" y="24493"/>
                      <a:pt x="11418" y="18555"/>
                    </a:cubicBezTo>
                    <a:cubicBezTo>
                      <a:pt x="14259" y="10476"/>
                      <a:pt x="16090" y="3732"/>
                      <a:pt x="16090" y="3732"/>
                    </a:cubicBezTo>
                    <a:lnTo>
                      <a:pt x="14157" y="1"/>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09" name="Google Shape;181;p19"/>
              <p:cNvSpPr/>
              <p:nvPr/>
            </p:nvSpPr>
            <p:spPr>
              <a:xfrm>
                <a:off x="713160" y="2238480"/>
                <a:ext cx="141840" cy="187560"/>
              </a:xfrm>
              <a:custGeom>
                <a:avLst/>
                <a:gdLst>
                  <a:gd name="textAreaLeft" fmla="*/ 0 w 141840"/>
                  <a:gd name="textAreaRight" fmla="*/ 142200 w 141840"/>
                  <a:gd name="textAreaTop" fmla="*/ 0 h 187560"/>
                  <a:gd name="textAreaBottom" fmla="*/ 187920 h 187560"/>
                </a:gdLst>
                <a:ahLst/>
                <a:rect l="textAreaLeft" t="textAreaTop" r="textAreaRight" b="textAreaBottom"/>
                <a:pathLst>
                  <a:path w="4193" h="5541">
                    <a:moveTo>
                      <a:pt x="3355" y="0"/>
                    </a:moveTo>
                    <a:lnTo>
                      <a:pt x="2824" y="257"/>
                    </a:lnTo>
                    <a:cubicBezTo>
                      <a:pt x="2824" y="257"/>
                      <a:pt x="0" y="4742"/>
                      <a:pt x="735" y="5461"/>
                    </a:cubicBezTo>
                    <a:cubicBezTo>
                      <a:pt x="791" y="5516"/>
                      <a:pt x="856" y="5541"/>
                      <a:pt x="929" y="5541"/>
                    </a:cubicBezTo>
                    <a:cubicBezTo>
                      <a:pt x="1783" y="5541"/>
                      <a:pt x="3647" y="2014"/>
                      <a:pt x="3663" y="1951"/>
                    </a:cubicBezTo>
                    <a:cubicBezTo>
                      <a:pt x="3679" y="1883"/>
                      <a:pt x="4193" y="616"/>
                      <a:pt x="4193" y="616"/>
                    </a:cubicBezTo>
                    <a:lnTo>
                      <a:pt x="3355" y="0"/>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10" name="Google Shape;182;p19"/>
              <p:cNvSpPr/>
              <p:nvPr/>
            </p:nvSpPr>
            <p:spPr>
              <a:xfrm>
                <a:off x="808920" y="1605600"/>
                <a:ext cx="744480" cy="784800"/>
              </a:xfrm>
              <a:custGeom>
                <a:avLst/>
                <a:gdLst>
                  <a:gd name="textAreaLeft" fmla="*/ 0 w 744480"/>
                  <a:gd name="textAreaRight" fmla="*/ 744840 w 744480"/>
                  <a:gd name="textAreaTop" fmla="*/ 0 h 784800"/>
                  <a:gd name="textAreaBottom" fmla="*/ 785160 h 784800"/>
                </a:gdLst>
                <a:ahLst/>
                <a:rect l="textAreaLeft" t="textAreaTop" r="textAreaRight" b="textAreaBottom"/>
                <a:pathLst>
                  <a:path w="21962" h="23161">
                    <a:moveTo>
                      <a:pt x="18315" y="0"/>
                    </a:moveTo>
                    <a:cubicBezTo>
                      <a:pt x="10236" y="4861"/>
                      <a:pt x="3903" y="10989"/>
                      <a:pt x="1" y="18914"/>
                    </a:cubicBezTo>
                    <a:lnTo>
                      <a:pt x="5478" y="21722"/>
                    </a:lnTo>
                    <a:cubicBezTo>
                      <a:pt x="5478" y="21722"/>
                      <a:pt x="7197" y="23160"/>
                      <a:pt x="7857" y="23160"/>
                    </a:cubicBezTo>
                    <a:cubicBezTo>
                      <a:pt x="7927" y="23160"/>
                      <a:pt x="7986" y="23144"/>
                      <a:pt x="8029" y="23107"/>
                    </a:cubicBezTo>
                    <a:cubicBezTo>
                      <a:pt x="8490" y="22749"/>
                      <a:pt x="6968" y="19941"/>
                      <a:pt x="6968" y="19941"/>
                    </a:cubicBezTo>
                    <a:cubicBezTo>
                      <a:pt x="6968" y="19941"/>
                      <a:pt x="7652" y="18007"/>
                      <a:pt x="9962" y="16005"/>
                    </a:cubicBezTo>
                    <a:cubicBezTo>
                      <a:pt x="12256" y="14019"/>
                      <a:pt x="21962" y="8439"/>
                      <a:pt x="21962" y="8439"/>
                    </a:cubicBezTo>
                    <a:lnTo>
                      <a:pt x="18315"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11" name="Google Shape;183;p19"/>
              <p:cNvSpPr/>
              <p:nvPr/>
            </p:nvSpPr>
            <p:spPr>
              <a:xfrm>
                <a:off x="768240" y="2247480"/>
                <a:ext cx="120240" cy="228960"/>
              </a:xfrm>
              <a:custGeom>
                <a:avLst/>
                <a:gdLst>
                  <a:gd name="textAreaLeft" fmla="*/ 0 w 120240"/>
                  <a:gd name="textAreaRight" fmla="*/ 120600 w 120240"/>
                  <a:gd name="textAreaTop" fmla="*/ 0 h 228960"/>
                  <a:gd name="textAreaBottom" fmla="*/ 229320 h 228960"/>
                </a:gdLst>
                <a:ahLst/>
                <a:rect l="textAreaLeft" t="textAreaTop" r="textAreaRight" b="textAreaBottom"/>
                <a:pathLst>
                  <a:path w="3561" h="6763">
                    <a:moveTo>
                      <a:pt x="2038" y="1"/>
                    </a:moveTo>
                    <a:cubicBezTo>
                      <a:pt x="2038" y="1"/>
                      <a:pt x="566" y="2226"/>
                      <a:pt x="292" y="3253"/>
                    </a:cubicBezTo>
                    <a:cubicBezTo>
                      <a:pt x="0" y="4298"/>
                      <a:pt x="908" y="6763"/>
                      <a:pt x="1456" y="6763"/>
                    </a:cubicBezTo>
                    <a:cubicBezTo>
                      <a:pt x="2004" y="6763"/>
                      <a:pt x="1969" y="3305"/>
                      <a:pt x="1969" y="3305"/>
                    </a:cubicBezTo>
                    <a:lnTo>
                      <a:pt x="3373" y="1593"/>
                    </a:lnTo>
                    <a:lnTo>
                      <a:pt x="3561" y="959"/>
                    </a:lnTo>
                    <a:lnTo>
                      <a:pt x="2038" y="1"/>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12" name="Google Shape;184;p19"/>
              <p:cNvSpPr/>
              <p:nvPr/>
            </p:nvSpPr>
            <p:spPr>
              <a:xfrm>
                <a:off x="828720" y="2283480"/>
                <a:ext cx="109800" cy="217800"/>
              </a:xfrm>
              <a:custGeom>
                <a:avLst/>
                <a:gdLst>
                  <a:gd name="textAreaLeft" fmla="*/ 0 w 109800"/>
                  <a:gd name="textAreaRight" fmla="*/ 110160 w 109800"/>
                  <a:gd name="textAreaTop" fmla="*/ 0 h 217800"/>
                  <a:gd name="textAreaBottom" fmla="*/ 218160 h 217800"/>
                </a:gdLst>
                <a:ahLst/>
                <a:rect l="textAreaLeft" t="textAreaTop" r="textAreaRight" b="textAreaBottom"/>
                <a:pathLst>
                  <a:path w="3251" h="6437">
                    <a:moveTo>
                      <a:pt x="1488" y="0"/>
                    </a:moveTo>
                    <a:cubicBezTo>
                      <a:pt x="1488" y="0"/>
                      <a:pt x="375" y="2003"/>
                      <a:pt x="187" y="3065"/>
                    </a:cubicBezTo>
                    <a:cubicBezTo>
                      <a:pt x="1" y="4114"/>
                      <a:pt x="1088" y="6437"/>
                      <a:pt x="1624" y="6437"/>
                    </a:cubicBezTo>
                    <a:cubicBezTo>
                      <a:pt x="1630" y="6437"/>
                      <a:pt x="1636" y="6436"/>
                      <a:pt x="1642" y="6436"/>
                    </a:cubicBezTo>
                    <a:cubicBezTo>
                      <a:pt x="2189" y="6402"/>
                      <a:pt x="1865" y="2962"/>
                      <a:pt x="1865" y="2962"/>
                    </a:cubicBezTo>
                    <a:lnTo>
                      <a:pt x="3114" y="1130"/>
                    </a:lnTo>
                    <a:lnTo>
                      <a:pt x="3251" y="479"/>
                    </a:lnTo>
                    <a:lnTo>
                      <a:pt x="1488" y="0"/>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13" name="Google Shape;185;p19"/>
              <p:cNvSpPr/>
              <p:nvPr/>
            </p:nvSpPr>
            <p:spPr>
              <a:xfrm>
                <a:off x="888480" y="2304000"/>
                <a:ext cx="109800" cy="217800"/>
              </a:xfrm>
              <a:custGeom>
                <a:avLst/>
                <a:gdLst>
                  <a:gd name="textAreaLeft" fmla="*/ 0 w 109800"/>
                  <a:gd name="textAreaRight" fmla="*/ 110160 w 109800"/>
                  <a:gd name="textAreaTop" fmla="*/ 0 h 217800"/>
                  <a:gd name="textAreaBottom" fmla="*/ 218160 h 217800"/>
                </a:gdLst>
                <a:ahLst/>
                <a:rect l="textAreaLeft" t="textAreaTop" r="textAreaRight" b="textAreaBottom"/>
                <a:pathLst>
                  <a:path w="3251" h="6438">
                    <a:moveTo>
                      <a:pt x="1504" y="1"/>
                    </a:moveTo>
                    <a:cubicBezTo>
                      <a:pt x="1504" y="1"/>
                      <a:pt x="391" y="1986"/>
                      <a:pt x="204" y="3048"/>
                    </a:cubicBezTo>
                    <a:cubicBezTo>
                      <a:pt x="0" y="4098"/>
                      <a:pt x="1104" y="6437"/>
                      <a:pt x="1641" y="6437"/>
                    </a:cubicBezTo>
                    <a:cubicBezTo>
                      <a:pt x="1647" y="6437"/>
                      <a:pt x="1652" y="6437"/>
                      <a:pt x="1658" y="6437"/>
                    </a:cubicBezTo>
                    <a:cubicBezTo>
                      <a:pt x="2205" y="6385"/>
                      <a:pt x="1881" y="2961"/>
                      <a:pt x="1881" y="2961"/>
                    </a:cubicBezTo>
                    <a:lnTo>
                      <a:pt x="3130" y="1131"/>
                    </a:lnTo>
                    <a:lnTo>
                      <a:pt x="3250" y="480"/>
                    </a:lnTo>
                    <a:lnTo>
                      <a:pt x="1504" y="1"/>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14" name="Google Shape;186;p19"/>
              <p:cNvSpPr/>
              <p:nvPr/>
            </p:nvSpPr>
            <p:spPr>
              <a:xfrm>
                <a:off x="2379600" y="2433240"/>
                <a:ext cx="1231200" cy="793800"/>
              </a:xfrm>
              <a:custGeom>
                <a:avLst/>
                <a:gdLst>
                  <a:gd name="textAreaLeft" fmla="*/ 0 w 1231200"/>
                  <a:gd name="textAreaRight" fmla="*/ 1231560 w 1231200"/>
                  <a:gd name="textAreaTop" fmla="*/ 0 h 793800"/>
                  <a:gd name="textAreaBottom" fmla="*/ 794160 h 793800"/>
                </a:gdLst>
                <a:ahLst/>
                <a:rect l="textAreaLeft" t="textAreaTop" r="textAreaRight" b="textAreaBottom"/>
                <a:pathLst>
                  <a:path w="36322" h="23422">
                    <a:moveTo>
                      <a:pt x="7208" y="1"/>
                    </a:moveTo>
                    <a:cubicBezTo>
                      <a:pt x="4860" y="1"/>
                      <a:pt x="2928" y="572"/>
                      <a:pt x="2928" y="572"/>
                    </a:cubicBezTo>
                    <a:lnTo>
                      <a:pt x="0" y="4080"/>
                    </a:lnTo>
                    <a:lnTo>
                      <a:pt x="822" y="11885"/>
                    </a:lnTo>
                    <a:lnTo>
                      <a:pt x="2449" y="12519"/>
                    </a:lnTo>
                    <a:cubicBezTo>
                      <a:pt x="4251" y="12144"/>
                      <a:pt x="5984" y="11972"/>
                      <a:pt x="7659" y="11972"/>
                    </a:cubicBezTo>
                    <a:cubicBezTo>
                      <a:pt x="8735" y="11972"/>
                      <a:pt x="9787" y="12043"/>
                      <a:pt x="10818" y="12177"/>
                    </a:cubicBezTo>
                    <a:cubicBezTo>
                      <a:pt x="11571" y="12279"/>
                      <a:pt x="12324" y="12450"/>
                      <a:pt x="13043" y="12706"/>
                    </a:cubicBezTo>
                    <a:cubicBezTo>
                      <a:pt x="15474" y="13528"/>
                      <a:pt x="17580" y="15121"/>
                      <a:pt x="19189" y="17191"/>
                    </a:cubicBezTo>
                    <a:cubicBezTo>
                      <a:pt x="19873" y="18081"/>
                      <a:pt x="20763" y="18800"/>
                      <a:pt x="21790" y="19279"/>
                    </a:cubicBezTo>
                    <a:cubicBezTo>
                      <a:pt x="23262" y="19947"/>
                      <a:pt x="31358" y="21881"/>
                      <a:pt x="33087" y="23421"/>
                    </a:cubicBezTo>
                    <a:cubicBezTo>
                      <a:pt x="36321" y="22429"/>
                      <a:pt x="35637" y="20598"/>
                      <a:pt x="35637" y="20598"/>
                    </a:cubicBezTo>
                    <a:cubicBezTo>
                      <a:pt x="35637" y="20598"/>
                      <a:pt x="23639" y="10002"/>
                      <a:pt x="16176" y="4200"/>
                    </a:cubicBezTo>
                    <a:cubicBezTo>
                      <a:pt x="13711" y="2283"/>
                      <a:pt x="11742" y="896"/>
                      <a:pt x="10852" y="572"/>
                    </a:cubicBezTo>
                    <a:cubicBezTo>
                      <a:pt x="9660" y="144"/>
                      <a:pt x="8382" y="1"/>
                      <a:pt x="7208" y="1"/>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15" name="Google Shape;187;p19"/>
              <p:cNvSpPr/>
              <p:nvPr/>
            </p:nvSpPr>
            <p:spPr>
              <a:xfrm>
                <a:off x="3491640" y="3084120"/>
                <a:ext cx="347760" cy="249840"/>
              </a:xfrm>
              <a:custGeom>
                <a:avLst/>
                <a:gdLst>
                  <a:gd name="textAreaLeft" fmla="*/ 0 w 347760"/>
                  <a:gd name="textAreaRight" fmla="*/ 348120 w 347760"/>
                  <a:gd name="textAreaTop" fmla="*/ 0 h 249840"/>
                  <a:gd name="textAreaBottom" fmla="*/ 250200 h 249840"/>
                </a:gdLst>
                <a:ahLst/>
                <a:rect l="textAreaLeft" t="textAreaTop" r="textAreaRight" b="textAreaBottom"/>
                <a:pathLst>
                  <a:path w="10271" h="7377">
                    <a:moveTo>
                      <a:pt x="7549" y="0"/>
                    </a:moveTo>
                    <a:cubicBezTo>
                      <a:pt x="7241" y="17"/>
                      <a:pt x="6933" y="69"/>
                      <a:pt x="6641" y="137"/>
                    </a:cubicBezTo>
                    <a:cubicBezTo>
                      <a:pt x="6436" y="188"/>
                      <a:pt x="6231" y="256"/>
                      <a:pt x="6025" y="343"/>
                    </a:cubicBezTo>
                    <a:cubicBezTo>
                      <a:pt x="5803" y="427"/>
                      <a:pt x="5580" y="530"/>
                      <a:pt x="5358" y="651"/>
                    </a:cubicBezTo>
                    <a:cubicBezTo>
                      <a:pt x="5290" y="701"/>
                      <a:pt x="5204" y="753"/>
                      <a:pt x="5119" y="804"/>
                    </a:cubicBezTo>
                    <a:cubicBezTo>
                      <a:pt x="4724" y="1061"/>
                      <a:pt x="4279" y="1233"/>
                      <a:pt x="3818" y="1301"/>
                    </a:cubicBezTo>
                    <a:cubicBezTo>
                      <a:pt x="3654" y="1326"/>
                      <a:pt x="3482" y="1342"/>
                      <a:pt x="3307" y="1342"/>
                    </a:cubicBezTo>
                    <a:cubicBezTo>
                      <a:pt x="3243" y="1342"/>
                      <a:pt x="3179" y="1340"/>
                      <a:pt x="3116" y="1335"/>
                    </a:cubicBezTo>
                    <a:lnTo>
                      <a:pt x="2757" y="1318"/>
                    </a:lnTo>
                    <a:lnTo>
                      <a:pt x="0" y="3782"/>
                    </a:lnTo>
                    <a:lnTo>
                      <a:pt x="1216" y="5289"/>
                    </a:lnTo>
                    <a:lnTo>
                      <a:pt x="2876" y="7377"/>
                    </a:lnTo>
                    <a:lnTo>
                      <a:pt x="10270" y="770"/>
                    </a:lnTo>
                    <a:cubicBezTo>
                      <a:pt x="9654" y="377"/>
                      <a:pt x="8969" y="119"/>
                      <a:pt x="8285" y="34"/>
                    </a:cubicBezTo>
                    <a:cubicBezTo>
                      <a:pt x="8045" y="0"/>
                      <a:pt x="7789" y="0"/>
                      <a:pt x="7549" y="0"/>
                    </a:cubicBezTo>
                    <a:close/>
                  </a:path>
                </a:pathLst>
              </a:custGeom>
              <a:solidFill>
                <a:schemeClr val="l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16" name="Google Shape;188;p19"/>
              <p:cNvSpPr/>
              <p:nvPr/>
            </p:nvSpPr>
            <p:spPr>
              <a:xfrm>
                <a:off x="3532680" y="3236760"/>
                <a:ext cx="136800" cy="97200"/>
              </a:xfrm>
              <a:custGeom>
                <a:avLst/>
                <a:gdLst>
                  <a:gd name="textAreaLeft" fmla="*/ 0 w 136800"/>
                  <a:gd name="textAreaRight" fmla="*/ 137160 w 136800"/>
                  <a:gd name="textAreaTop" fmla="*/ 0 h 97200"/>
                  <a:gd name="textAreaBottom" fmla="*/ 97560 h 97200"/>
                </a:gdLst>
                <a:ahLst/>
                <a:rect l="textAreaLeft" t="textAreaTop" r="textAreaRight" b="textAreaBottom"/>
                <a:pathLst>
                  <a:path w="4040" h="2872">
                    <a:moveTo>
                      <a:pt x="2042" y="1"/>
                    </a:moveTo>
                    <a:cubicBezTo>
                      <a:pt x="1322" y="1"/>
                      <a:pt x="599" y="253"/>
                      <a:pt x="17" y="767"/>
                    </a:cubicBezTo>
                    <a:lnTo>
                      <a:pt x="0" y="784"/>
                    </a:lnTo>
                    <a:lnTo>
                      <a:pt x="1660" y="2872"/>
                    </a:lnTo>
                    <a:lnTo>
                      <a:pt x="4040" y="749"/>
                    </a:lnTo>
                    <a:cubicBezTo>
                      <a:pt x="3475" y="253"/>
                      <a:pt x="2761" y="1"/>
                      <a:pt x="2042" y="1"/>
                    </a:cubicBezTo>
                    <a:close/>
                  </a:path>
                </a:pathLst>
              </a:custGeom>
              <a:solidFill>
                <a:srgbClr val="000000"/>
              </a:solidFill>
              <a:ln w="0">
                <a:noFill/>
              </a:ln>
            </p:spPr>
            <p:style>
              <a:lnRef idx="0"/>
              <a:fillRef idx="0"/>
              <a:effectRef idx="0"/>
              <a:fontRef idx="minor"/>
            </p:style>
            <p:txBody>
              <a:bodyPr tIns="97920" bIns="97920" anchor="ctr">
                <a:noAutofit/>
              </a:bodyPr>
              <a:p>
                <a:endParaRPr b="0" lang="en-US" sz="1400" spc="-1" strike="noStrike">
                  <a:solidFill>
                    <a:srgbClr val="ffffff"/>
                  </a:solidFill>
                  <a:latin typeface="Arial"/>
                </a:endParaRPr>
              </a:p>
            </p:txBody>
          </p:sp>
          <p:sp>
            <p:nvSpPr>
              <p:cNvPr id="317" name="Google Shape;189;p19"/>
              <p:cNvSpPr/>
              <p:nvPr/>
            </p:nvSpPr>
            <p:spPr>
              <a:xfrm>
                <a:off x="3619080" y="3106080"/>
                <a:ext cx="53640" cy="68760"/>
              </a:xfrm>
              <a:custGeom>
                <a:avLst/>
                <a:gdLst>
                  <a:gd name="textAreaLeft" fmla="*/ 0 w 53640"/>
                  <a:gd name="textAreaRight" fmla="*/ 54000 w 53640"/>
                  <a:gd name="textAreaTop" fmla="*/ 0 h 68760"/>
                  <a:gd name="textAreaBottom" fmla="*/ 69120 h 68760"/>
                </a:gdLst>
                <a:ahLst/>
                <a:rect l="textAreaLeft" t="textAreaTop" r="textAreaRight" b="textAreaBottom"/>
                <a:pathLst>
                  <a:path w="1594" h="2037">
                    <a:moveTo>
                      <a:pt x="1593" y="1"/>
                    </a:moveTo>
                    <a:lnTo>
                      <a:pt x="1593" y="1"/>
                    </a:lnTo>
                    <a:cubicBezTo>
                      <a:pt x="1525" y="51"/>
                      <a:pt x="1439" y="103"/>
                      <a:pt x="1354" y="154"/>
                    </a:cubicBezTo>
                    <a:cubicBezTo>
                      <a:pt x="959" y="411"/>
                      <a:pt x="514" y="583"/>
                      <a:pt x="53" y="651"/>
                    </a:cubicBezTo>
                    <a:lnTo>
                      <a:pt x="19" y="1233"/>
                    </a:lnTo>
                    <a:cubicBezTo>
                      <a:pt x="1" y="1660"/>
                      <a:pt x="309" y="2020"/>
                      <a:pt x="738" y="2037"/>
                    </a:cubicBezTo>
                    <a:cubicBezTo>
                      <a:pt x="943" y="2037"/>
                      <a:pt x="1131" y="1968"/>
                      <a:pt x="1268" y="1849"/>
                    </a:cubicBezTo>
                    <a:cubicBezTo>
                      <a:pt x="1422" y="1712"/>
                      <a:pt x="1507" y="1523"/>
                      <a:pt x="1525" y="1318"/>
                    </a:cubicBezTo>
                    <a:lnTo>
                      <a:pt x="1593" y="1"/>
                    </a:lnTo>
                    <a:close/>
                  </a:path>
                </a:pathLst>
              </a:custGeom>
              <a:solidFill>
                <a:srgbClr val="000000"/>
              </a:solidFill>
              <a:ln w="0">
                <a:noFill/>
              </a:ln>
            </p:spPr>
            <p:style>
              <a:lnRef idx="0"/>
              <a:fillRef idx="0"/>
              <a:effectRef idx="0"/>
              <a:fontRef idx="minor"/>
            </p:style>
            <p:txBody>
              <a:bodyPr tIns="69120" bIns="69120" anchor="ctr">
                <a:noAutofit/>
              </a:bodyPr>
              <a:p>
                <a:endParaRPr b="0" lang="en-US" sz="1400" spc="-1" strike="noStrike">
                  <a:solidFill>
                    <a:srgbClr val="ffffff"/>
                  </a:solidFill>
                  <a:latin typeface="Arial"/>
                </a:endParaRPr>
              </a:p>
            </p:txBody>
          </p:sp>
          <p:sp>
            <p:nvSpPr>
              <p:cNvPr id="318" name="Google Shape;190;p19"/>
              <p:cNvSpPr/>
              <p:nvPr/>
            </p:nvSpPr>
            <p:spPr>
              <a:xfrm>
                <a:off x="3691800" y="3084120"/>
                <a:ext cx="55440" cy="94680"/>
              </a:xfrm>
              <a:custGeom>
                <a:avLst/>
                <a:gdLst>
                  <a:gd name="textAreaLeft" fmla="*/ 0 w 55440"/>
                  <a:gd name="textAreaRight" fmla="*/ 55800 w 55440"/>
                  <a:gd name="textAreaTop" fmla="*/ 0 h 94680"/>
                  <a:gd name="textAreaBottom" fmla="*/ 95040 h 94680"/>
                </a:gdLst>
                <a:ahLst/>
                <a:rect l="textAreaLeft" t="textAreaTop" r="textAreaRight" b="textAreaBottom"/>
                <a:pathLst>
                  <a:path w="1644" h="2808">
                    <a:moveTo>
                      <a:pt x="1643" y="0"/>
                    </a:moveTo>
                    <a:lnTo>
                      <a:pt x="1643" y="0"/>
                    </a:lnTo>
                    <a:cubicBezTo>
                      <a:pt x="1335" y="17"/>
                      <a:pt x="1027" y="69"/>
                      <a:pt x="735" y="137"/>
                    </a:cubicBezTo>
                    <a:cubicBezTo>
                      <a:pt x="530" y="188"/>
                      <a:pt x="325" y="256"/>
                      <a:pt x="119" y="343"/>
                    </a:cubicBezTo>
                    <a:lnTo>
                      <a:pt x="17" y="2002"/>
                    </a:lnTo>
                    <a:cubicBezTo>
                      <a:pt x="0" y="2431"/>
                      <a:pt x="325" y="2773"/>
                      <a:pt x="735" y="2807"/>
                    </a:cubicBezTo>
                    <a:cubicBezTo>
                      <a:pt x="941" y="2807"/>
                      <a:pt x="1130" y="2739"/>
                      <a:pt x="1283" y="2618"/>
                    </a:cubicBezTo>
                    <a:cubicBezTo>
                      <a:pt x="1420" y="2481"/>
                      <a:pt x="1523" y="2294"/>
                      <a:pt x="1523" y="2088"/>
                    </a:cubicBezTo>
                    <a:lnTo>
                      <a:pt x="1643" y="0"/>
                    </a:lnTo>
                    <a:close/>
                  </a:path>
                </a:pathLst>
              </a:custGeom>
              <a:solidFill>
                <a:srgbClr val="000000"/>
              </a:solidFill>
              <a:ln w="0">
                <a:noFill/>
              </a:ln>
            </p:spPr>
            <p:style>
              <a:lnRef idx="0"/>
              <a:fillRef idx="0"/>
              <a:effectRef idx="0"/>
              <a:fontRef idx="minor"/>
            </p:style>
            <p:txBody>
              <a:bodyPr tIns="95040" bIns="95040" anchor="ctr">
                <a:noAutofit/>
              </a:bodyPr>
              <a:p>
                <a:endParaRPr b="0" lang="en-US" sz="1400" spc="-1" strike="noStrike">
                  <a:solidFill>
                    <a:srgbClr val="ffffff"/>
                  </a:solidFill>
                  <a:latin typeface="Arial"/>
                </a:endParaRPr>
              </a:p>
            </p:txBody>
          </p:sp>
          <p:sp>
            <p:nvSpPr>
              <p:cNvPr id="319" name="Google Shape;191;p19"/>
              <p:cNvSpPr/>
              <p:nvPr/>
            </p:nvSpPr>
            <p:spPr>
              <a:xfrm>
                <a:off x="3589200" y="3110040"/>
                <a:ext cx="273600" cy="249840"/>
              </a:xfrm>
              <a:custGeom>
                <a:avLst/>
                <a:gdLst>
                  <a:gd name="textAreaLeft" fmla="*/ 0 w 273600"/>
                  <a:gd name="textAreaRight" fmla="*/ 273960 w 273600"/>
                  <a:gd name="textAreaTop" fmla="*/ 0 h 249840"/>
                  <a:gd name="textAreaBottom" fmla="*/ 250200 h 249840"/>
                </a:gdLst>
                <a:ahLst/>
                <a:rect l="textAreaLeft" t="textAreaTop" r="textAreaRight" b="textAreaBottom"/>
                <a:pathLst>
                  <a:path w="8080" h="7379">
                    <a:moveTo>
                      <a:pt x="7395" y="1"/>
                    </a:moveTo>
                    <a:lnTo>
                      <a:pt x="1" y="6608"/>
                    </a:lnTo>
                    <a:lnTo>
                      <a:pt x="686" y="7379"/>
                    </a:lnTo>
                    <a:lnTo>
                      <a:pt x="8080" y="772"/>
                    </a:lnTo>
                    <a:lnTo>
                      <a:pt x="7395" y="1"/>
                    </a:ln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320" name="Google Shape;192;p19"/>
              <p:cNvSpPr/>
              <p:nvPr/>
            </p:nvSpPr>
            <p:spPr>
              <a:xfrm>
                <a:off x="3819960" y="3136320"/>
                <a:ext cx="50040" cy="48600"/>
              </a:xfrm>
              <a:custGeom>
                <a:avLst/>
                <a:gdLst>
                  <a:gd name="textAreaLeft" fmla="*/ 0 w 50040"/>
                  <a:gd name="textAreaRight" fmla="*/ 50400 w 50040"/>
                  <a:gd name="textAreaTop" fmla="*/ 0 h 48600"/>
                  <a:gd name="textAreaBottom" fmla="*/ 48960 h 48600"/>
                </a:gdLst>
                <a:ahLst/>
                <a:rect l="textAreaLeft" t="textAreaTop" r="textAreaRight" b="textAreaBottom"/>
                <a:pathLst>
                  <a:path w="1490" h="1439">
                    <a:moveTo>
                      <a:pt x="1267" y="1"/>
                    </a:moveTo>
                    <a:lnTo>
                      <a:pt x="0" y="1130"/>
                    </a:lnTo>
                    <a:lnTo>
                      <a:pt x="771" y="1438"/>
                    </a:lnTo>
                    <a:lnTo>
                      <a:pt x="1490" y="788"/>
                    </a:lnTo>
                    <a:lnTo>
                      <a:pt x="1267" y="1"/>
                    </a:lnTo>
                    <a:close/>
                  </a:path>
                </a:pathLst>
              </a:custGeom>
              <a:solidFill>
                <a:srgbClr val="000000"/>
              </a:solidFill>
              <a:ln w="0">
                <a:noFill/>
              </a:ln>
            </p:spPr>
            <p:style>
              <a:lnRef idx="0"/>
              <a:fillRef idx="0"/>
              <a:effectRef idx="0"/>
              <a:fontRef idx="minor"/>
            </p:style>
            <p:txBody>
              <a:bodyPr tIns="48960" bIns="48960" anchor="ctr">
                <a:noAutofit/>
              </a:bodyPr>
              <a:p>
                <a:endParaRPr b="0" lang="en-US" sz="1400" spc="-1" strike="noStrike">
                  <a:solidFill>
                    <a:srgbClr val="ffffff"/>
                  </a:solidFill>
                  <a:latin typeface="Arial"/>
                </a:endParaRPr>
              </a:p>
            </p:txBody>
          </p:sp>
          <p:sp>
            <p:nvSpPr>
              <p:cNvPr id="321" name="Google Shape;193;p19"/>
              <p:cNvSpPr/>
              <p:nvPr/>
            </p:nvSpPr>
            <p:spPr>
              <a:xfrm>
                <a:off x="3723840" y="3222000"/>
                <a:ext cx="50760" cy="48600"/>
              </a:xfrm>
              <a:custGeom>
                <a:avLst/>
                <a:gdLst>
                  <a:gd name="textAreaLeft" fmla="*/ 0 w 50760"/>
                  <a:gd name="textAreaRight" fmla="*/ 51120 w 50760"/>
                  <a:gd name="textAreaTop" fmla="*/ 0 h 48600"/>
                  <a:gd name="textAreaBottom" fmla="*/ 48960 h 48600"/>
                </a:gdLst>
                <a:ahLst/>
                <a:rect l="textAreaLeft" t="textAreaTop" r="textAreaRight" b="textAreaBottom"/>
                <a:pathLst>
                  <a:path w="1508" h="1439">
                    <a:moveTo>
                      <a:pt x="1285" y="1"/>
                    </a:moveTo>
                    <a:lnTo>
                      <a:pt x="1" y="1131"/>
                    </a:lnTo>
                    <a:lnTo>
                      <a:pt x="772" y="1439"/>
                    </a:lnTo>
                    <a:lnTo>
                      <a:pt x="1507" y="788"/>
                    </a:lnTo>
                    <a:lnTo>
                      <a:pt x="1285" y="1"/>
                    </a:lnTo>
                    <a:close/>
                  </a:path>
                </a:pathLst>
              </a:custGeom>
              <a:solidFill>
                <a:srgbClr val="000000"/>
              </a:solidFill>
              <a:ln w="0">
                <a:noFill/>
              </a:ln>
            </p:spPr>
            <p:style>
              <a:lnRef idx="0"/>
              <a:fillRef idx="0"/>
              <a:effectRef idx="0"/>
              <a:fontRef idx="minor"/>
            </p:style>
            <p:txBody>
              <a:bodyPr tIns="48960" bIns="48960" anchor="ctr">
                <a:noAutofit/>
              </a:bodyPr>
              <a:p>
                <a:endParaRPr b="0" lang="en-US" sz="1400" spc="-1" strike="noStrike">
                  <a:solidFill>
                    <a:srgbClr val="ffffff"/>
                  </a:solidFill>
                  <a:latin typeface="Arial"/>
                </a:endParaRPr>
              </a:p>
            </p:txBody>
          </p:sp>
          <p:sp>
            <p:nvSpPr>
              <p:cNvPr id="322" name="Google Shape;194;p19"/>
              <p:cNvSpPr/>
              <p:nvPr/>
            </p:nvSpPr>
            <p:spPr>
              <a:xfrm>
                <a:off x="3628080" y="3308040"/>
                <a:ext cx="50040" cy="48240"/>
              </a:xfrm>
              <a:custGeom>
                <a:avLst/>
                <a:gdLst>
                  <a:gd name="textAreaLeft" fmla="*/ 0 w 50040"/>
                  <a:gd name="textAreaRight" fmla="*/ 50400 w 50040"/>
                  <a:gd name="textAreaTop" fmla="*/ 0 h 48240"/>
                  <a:gd name="textAreaBottom" fmla="*/ 48600 h 48240"/>
                </a:gdLst>
                <a:ahLst/>
                <a:rect l="textAreaLeft" t="textAreaTop" r="textAreaRight" b="textAreaBottom"/>
                <a:pathLst>
                  <a:path w="1489" h="1438">
                    <a:moveTo>
                      <a:pt x="1267" y="0"/>
                    </a:moveTo>
                    <a:lnTo>
                      <a:pt x="0" y="1130"/>
                    </a:lnTo>
                    <a:lnTo>
                      <a:pt x="770" y="1438"/>
                    </a:lnTo>
                    <a:lnTo>
                      <a:pt x="1489" y="788"/>
                    </a:lnTo>
                    <a:lnTo>
                      <a:pt x="1267" y="0"/>
                    </a:lnTo>
                    <a:close/>
                  </a:path>
                </a:pathLst>
              </a:custGeom>
              <a:solidFill>
                <a:srgbClr val="000000"/>
              </a:solidFill>
              <a:ln w="0">
                <a:noFill/>
              </a:ln>
            </p:spPr>
            <p:style>
              <a:lnRef idx="0"/>
              <a:fillRef idx="0"/>
              <a:effectRef idx="0"/>
              <a:fontRef idx="minor"/>
            </p:style>
            <p:txBody>
              <a:bodyPr tIns="48960" bIns="48960" anchor="ctr">
                <a:noAutofit/>
              </a:bodyPr>
              <a:p>
                <a:endParaRPr b="0" lang="en-US" sz="1400" spc="-1" strike="noStrike">
                  <a:solidFill>
                    <a:srgbClr val="ffffff"/>
                  </a:solidFill>
                  <a:latin typeface="Arial"/>
                </a:endParaRPr>
              </a:p>
            </p:txBody>
          </p:sp>
          <p:sp>
            <p:nvSpPr>
              <p:cNvPr id="323" name="Google Shape;195;p19"/>
              <p:cNvSpPr/>
              <p:nvPr/>
            </p:nvSpPr>
            <p:spPr>
              <a:xfrm>
                <a:off x="2821680" y="2575440"/>
                <a:ext cx="789120" cy="651240"/>
              </a:xfrm>
              <a:custGeom>
                <a:avLst/>
                <a:gdLst>
                  <a:gd name="textAreaLeft" fmla="*/ 0 w 789120"/>
                  <a:gd name="textAreaRight" fmla="*/ 789480 w 789120"/>
                  <a:gd name="textAreaTop" fmla="*/ 0 h 651240"/>
                  <a:gd name="textAreaBottom" fmla="*/ 651600 h 651240"/>
                </a:gdLst>
                <a:ahLst/>
                <a:rect l="textAreaLeft" t="textAreaTop" r="textAreaRight" b="textAreaBottom"/>
                <a:pathLst>
                  <a:path w="23279" h="19222">
                    <a:moveTo>
                      <a:pt x="3133" y="0"/>
                    </a:moveTo>
                    <a:cubicBezTo>
                      <a:pt x="411" y="2036"/>
                      <a:pt x="0" y="6316"/>
                      <a:pt x="0" y="8506"/>
                    </a:cubicBezTo>
                    <a:cubicBezTo>
                      <a:pt x="2431" y="9328"/>
                      <a:pt x="4537" y="10921"/>
                      <a:pt x="6146" y="12991"/>
                    </a:cubicBezTo>
                    <a:cubicBezTo>
                      <a:pt x="6830" y="13881"/>
                      <a:pt x="7720" y="14600"/>
                      <a:pt x="8747" y="15079"/>
                    </a:cubicBezTo>
                    <a:cubicBezTo>
                      <a:pt x="10219" y="15747"/>
                      <a:pt x="18315" y="17681"/>
                      <a:pt x="20044" y="19221"/>
                    </a:cubicBezTo>
                    <a:cubicBezTo>
                      <a:pt x="23278" y="18229"/>
                      <a:pt x="22594" y="16398"/>
                      <a:pt x="22594" y="16398"/>
                    </a:cubicBezTo>
                    <a:cubicBezTo>
                      <a:pt x="22594" y="16398"/>
                      <a:pt x="10596" y="5802"/>
                      <a:pt x="3133"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24" name="Google Shape;196;p19"/>
              <p:cNvSpPr/>
              <p:nvPr/>
            </p:nvSpPr>
            <p:spPr>
              <a:xfrm>
                <a:off x="2821680" y="2575440"/>
                <a:ext cx="150120" cy="304920"/>
              </a:xfrm>
              <a:custGeom>
                <a:avLst/>
                <a:gdLst>
                  <a:gd name="textAreaLeft" fmla="*/ 0 w 150120"/>
                  <a:gd name="textAreaRight" fmla="*/ 150480 w 150120"/>
                  <a:gd name="textAreaTop" fmla="*/ 0 h 304920"/>
                  <a:gd name="textAreaBottom" fmla="*/ 305280 h 304920"/>
                </a:gdLst>
                <a:ahLst/>
                <a:rect l="textAreaLeft" t="textAreaTop" r="textAreaRight" b="textAreaBottom"/>
                <a:pathLst>
                  <a:path w="4434" h="9004">
                    <a:moveTo>
                      <a:pt x="3133" y="0"/>
                    </a:moveTo>
                    <a:cubicBezTo>
                      <a:pt x="411" y="2036"/>
                      <a:pt x="0" y="6316"/>
                      <a:pt x="0" y="8506"/>
                    </a:cubicBezTo>
                    <a:cubicBezTo>
                      <a:pt x="411" y="8643"/>
                      <a:pt x="839" y="8815"/>
                      <a:pt x="1250" y="9004"/>
                    </a:cubicBezTo>
                    <a:cubicBezTo>
                      <a:pt x="1335" y="6710"/>
                      <a:pt x="1866" y="2876"/>
                      <a:pt x="4434" y="1027"/>
                    </a:cubicBezTo>
                    <a:cubicBezTo>
                      <a:pt x="3989" y="667"/>
                      <a:pt x="3560" y="325"/>
                      <a:pt x="3133" y="0"/>
                    </a:cubicBezTo>
                    <a:close/>
                  </a:path>
                </a:pathLst>
              </a:custGeom>
              <a:solidFill>
                <a:srgbClr val="bde084"/>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25" name="Google Shape;197;p19"/>
              <p:cNvSpPr/>
              <p:nvPr/>
            </p:nvSpPr>
            <p:spPr>
              <a:xfrm>
                <a:off x="1719720" y="2732760"/>
                <a:ext cx="631080" cy="488880"/>
              </a:xfrm>
              <a:custGeom>
                <a:avLst/>
                <a:gdLst>
                  <a:gd name="textAreaLeft" fmla="*/ 0 w 631080"/>
                  <a:gd name="textAreaRight" fmla="*/ 631440 w 631080"/>
                  <a:gd name="textAreaTop" fmla="*/ 0 h 488880"/>
                  <a:gd name="textAreaBottom" fmla="*/ 489240 h 488880"/>
                </a:gdLst>
                <a:ahLst/>
                <a:rect l="textAreaLeft" t="textAreaTop" r="textAreaRight" b="textAreaBottom"/>
                <a:pathLst>
                  <a:path w="18624" h="14430">
                    <a:moveTo>
                      <a:pt x="1" y="0"/>
                    </a:moveTo>
                    <a:lnTo>
                      <a:pt x="1130" y="13745"/>
                    </a:lnTo>
                    <a:cubicBezTo>
                      <a:pt x="2293" y="13490"/>
                      <a:pt x="3662" y="13393"/>
                      <a:pt x="5077" y="13393"/>
                    </a:cubicBezTo>
                    <a:cubicBezTo>
                      <a:pt x="6892" y="13393"/>
                      <a:pt x="8782" y="13553"/>
                      <a:pt x="10408" y="13745"/>
                    </a:cubicBezTo>
                    <a:cubicBezTo>
                      <a:pt x="10716" y="13780"/>
                      <a:pt x="11006" y="13814"/>
                      <a:pt x="11280" y="13848"/>
                    </a:cubicBezTo>
                    <a:cubicBezTo>
                      <a:pt x="13368" y="14122"/>
                      <a:pt x="14840" y="14430"/>
                      <a:pt x="14840" y="14430"/>
                    </a:cubicBezTo>
                    <a:lnTo>
                      <a:pt x="16090" y="10167"/>
                    </a:lnTo>
                    <a:lnTo>
                      <a:pt x="16346" y="9261"/>
                    </a:lnTo>
                    <a:lnTo>
                      <a:pt x="18623" y="1404"/>
                    </a:lnTo>
                    <a:lnTo>
                      <a:pt x="1"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26" name="Google Shape;198;p19"/>
              <p:cNvSpPr/>
              <p:nvPr/>
            </p:nvSpPr>
            <p:spPr>
              <a:xfrm>
                <a:off x="1399320" y="1435680"/>
                <a:ext cx="1299240" cy="1094760"/>
              </a:xfrm>
              <a:custGeom>
                <a:avLst/>
                <a:gdLst>
                  <a:gd name="textAreaLeft" fmla="*/ 0 w 1299240"/>
                  <a:gd name="textAreaRight" fmla="*/ 1299600 w 1299240"/>
                  <a:gd name="textAreaTop" fmla="*/ 0 h 1094760"/>
                  <a:gd name="textAreaBottom" fmla="*/ 1095120 h 1094760"/>
                </a:gdLst>
                <a:ahLst/>
                <a:rect l="textAreaLeft" t="textAreaTop" r="textAreaRight" b="textAreaBottom"/>
                <a:pathLst>
                  <a:path w="38324" h="32293">
                    <a:moveTo>
                      <a:pt x="16668" y="0"/>
                    </a:moveTo>
                    <a:cubicBezTo>
                      <a:pt x="11229" y="0"/>
                      <a:pt x="6159" y="1118"/>
                      <a:pt x="1541" y="3624"/>
                    </a:cubicBezTo>
                    <a:cubicBezTo>
                      <a:pt x="1028" y="3898"/>
                      <a:pt x="514" y="4189"/>
                      <a:pt x="17" y="4497"/>
                    </a:cubicBezTo>
                    <a:cubicBezTo>
                      <a:pt x="1" y="8143"/>
                      <a:pt x="1455" y="11788"/>
                      <a:pt x="3869" y="15366"/>
                    </a:cubicBezTo>
                    <a:cubicBezTo>
                      <a:pt x="4622" y="14819"/>
                      <a:pt x="5460" y="14408"/>
                      <a:pt x="6334" y="14100"/>
                    </a:cubicBezTo>
                    <a:cubicBezTo>
                      <a:pt x="8062" y="13466"/>
                      <a:pt x="9962" y="13210"/>
                      <a:pt x="11742" y="12970"/>
                    </a:cubicBezTo>
                    <a:lnTo>
                      <a:pt x="11742" y="12970"/>
                    </a:lnTo>
                    <a:cubicBezTo>
                      <a:pt x="12222" y="15725"/>
                      <a:pt x="11588" y="19799"/>
                      <a:pt x="10835" y="23206"/>
                    </a:cubicBezTo>
                    <a:cubicBezTo>
                      <a:pt x="10047" y="26697"/>
                      <a:pt x="9141" y="29487"/>
                      <a:pt x="9141" y="29487"/>
                    </a:cubicBezTo>
                    <a:cubicBezTo>
                      <a:pt x="11889" y="31715"/>
                      <a:pt x="16440" y="32292"/>
                      <a:pt x="20417" y="32292"/>
                    </a:cubicBezTo>
                    <a:cubicBezTo>
                      <a:pt x="24686" y="32292"/>
                      <a:pt x="28293" y="31627"/>
                      <a:pt x="28293" y="31627"/>
                    </a:cubicBezTo>
                    <a:cubicBezTo>
                      <a:pt x="30502" y="29196"/>
                      <a:pt x="32453" y="25653"/>
                      <a:pt x="34044" y="22179"/>
                    </a:cubicBezTo>
                    <a:cubicBezTo>
                      <a:pt x="35242" y="19559"/>
                      <a:pt x="36235" y="16957"/>
                      <a:pt x="36972" y="14903"/>
                    </a:cubicBezTo>
                    <a:cubicBezTo>
                      <a:pt x="37844" y="12439"/>
                      <a:pt x="38323" y="10761"/>
                      <a:pt x="38323" y="10761"/>
                    </a:cubicBezTo>
                    <a:lnTo>
                      <a:pt x="36680" y="5181"/>
                    </a:lnTo>
                    <a:cubicBezTo>
                      <a:pt x="34524" y="3846"/>
                      <a:pt x="32385" y="2769"/>
                      <a:pt x="30313" y="2032"/>
                    </a:cubicBezTo>
                    <a:cubicBezTo>
                      <a:pt x="29270" y="1655"/>
                      <a:pt x="28225" y="1365"/>
                      <a:pt x="27216" y="1176"/>
                    </a:cubicBezTo>
                    <a:cubicBezTo>
                      <a:pt x="26855" y="1091"/>
                      <a:pt x="26497" y="1039"/>
                      <a:pt x="26137" y="989"/>
                    </a:cubicBezTo>
                    <a:cubicBezTo>
                      <a:pt x="24648" y="697"/>
                      <a:pt x="23176" y="457"/>
                      <a:pt x="21738" y="304"/>
                    </a:cubicBezTo>
                    <a:cubicBezTo>
                      <a:pt x="20016" y="104"/>
                      <a:pt x="18324" y="0"/>
                      <a:pt x="16668"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27" name="Google Shape;199;p19"/>
              <p:cNvSpPr/>
              <p:nvPr/>
            </p:nvSpPr>
            <p:spPr>
              <a:xfrm>
                <a:off x="2274480" y="1863000"/>
                <a:ext cx="146520" cy="145800"/>
              </a:xfrm>
              <a:custGeom>
                <a:avLst/>
                <a:gdLst>
                  <a:gd name="textAreaLeft" fmla="*/ 0 w 146520"/>
                  <a:gd name="textAreaRight" fmla="*/ 146880 w 146520"/>
                  <a:gd name="textAreaTop" fmla="*/ 0 h 145800"/>
                  <a:gd name="textAreaBottom" fmla="*/ 146160 h 145800"/>
                </a:gdLst>
                <a:ahLst/>
                <a:rect l="textAreaLeft" t="textAreaTop" r="textAreaRight" b="textAreaBottom"/>
                <a:pathLst>
                  <a:path w="4330" h="4314">
                    <a:moveTo>
                      <a:pt x="2157" y="0"/>
                    </a:moveTo>
                    <a:cubicBezTo>
                      <a:pt x="975" y="0"/>
                      <a:pt x="0" y="959"/>
                      <a:pt x="0" y="2157"/>
                    </a:cubicBezTo>
                    <a:cubicBezTo>
                      <a:pt x="0" y="3355"/>
                      <a:pt x="975" y="4314"/>
                      <a:pt x="2157" y="4314"/>
                    </a:cubicBezTo>
                    <a:cubicBezTo>
                      <a:pt x="3355" y="4314"/>
                      <a:pt x="4330" y="3355"/>
                      <a:pt x="4330" y="2157"/>
                    </a:cubicBezTo>
                    <a:cubicBezTo>
                      <a:pt x="4330" y="959"/>
                      <a:pt x="3355" y="0"/>
                      <a:pt x="2157" y="0"/>
                    </a:cubicBezTo>
                    <a:close/>
                  </a:path>
                </a:pathLst>
              </a:custGeom>
              <a:solidFill>
                <a:schemeClr val="lt1"/>
              </a:solidFill>
              <a:ln w="0">
                <a:noFill/>
              </a:ln>
            </p:spPr>
            <p:style>
              <a:lnRef idx="0"/>
              <a:fillRef idx="0"/>
              <a:effectRef idx="0"/>
              <a:fontRef idx="minor"/>
            </p:style>
            <p:txBody>
              <a:bodyPr tIns="146160" bIns="146160" anchor="ctr">
                <a:noAutofit/>
              </a:bodyPr>
              <a:p>
                <a:endParaRPr b="0" lang="en-US" sz="1400" spc="-1" strike="noStrike">
                  <a:solidFill>
                    <a:srgbClr val="000000"/>
                  </a:solidFill>
                  <a:latin typeface="Arial"/>
                </a:endParaRPr>
              </a:p>
            </p:txBody>
          </p:sp>
          <p:sp>
            <p:nvSpPr>
              <p:cNvPr id="328" name="Google Shape;200;p19"/>
              <p:cNvSpPr/>
              <p:nvPr/>
            </p:nvSpPr>
            <p:spPr>
              <a:xfrm>
                <a:off x="1411560" y="1470600"/>
                <a:ext cx="792720" cy="165960"/>
              </a:xfrm>
              <a:custGeom>
                <a:avLst/>
                <a:gdLst>
                  <a:gd name="textAreaLeft" fmla="*/ 0 w 792720"/>
                  <a:gd name="textAreaRight" fmla="*/ 793080 w 792720"/>
                  <a:gd name="textAreaTop" fmla="*/ 0 h 165960"/>
                  <a:gd name="textAreaBottom" fmla="*/ 166320 h 165960"/>
                </a:gdLst>
                <a:ahLst/>
                <a:rect l="textAreaLeft" t="textAreaTop" r="textAreaRight" b="textAreaBottom"/>
                <a:pathLst>
                  <a:path w="23389" h="4910">
                    <a:moveTo>
                      <a:pt x="17156" y="0"/>
                    </a:moveTo>
                    <a:cubicBezTo>
                      <a:pt x="11347" y="0"/>
                      <a:pt x="5628" y="1403"/>
                      <a:pt x="395" y="4136"/>
                    </a:cubicBezTo>
                    <a:cubicBezTo>
                      <a:pt x="0" y="4354"/>
                      <a:pt x="241" y="4909"/>
                      <a:pt x="617" y="4909"/>
                    </a:cubicBezTo>
                    <a:cubicBezTo>
                      <a:pt x="682" y="4909"/>
                      <a:pt x="751" y="4893"/>
                      <a:pt x="822" y="4855"/>
                    </a:cubicBezTo>
                    <a:cubicBezTo>
                      <a:pt x="5911" y="2187"/>
                      <a:pt x="11510" y="813"/>
                      <a:pt x="17180" y="813"/>
                    </a:cubicBezTo>
                    <a:cubicBezTo>
                      <a:pt x="19005" y="813"/>
                      <a:pt x="20837" y="955"/>
                      <a:pt x="22662" y="1243"/>
                    </a:cubicBezTo>
                    <a:cubicBezTo>
                      <a:pt x="22690" y="1247"/>
                      <a:pt x="22717" y="1249"/>
                      <a:pt x="22742" y="1249"/>
                    </a:cubicBezTo>
                    <a:cubicBezTo>
                      <a:pt x="23215" y="1249"/>
                      <a:pt x="23388" y="537"/>
                      <a:pt x="22886" y="455"/>
                    </a:cubicBezTo>
                    <a:cubicBezTo>
                      <a:pt x="20975" y="151"/>
                      <a:pt x="19061" y="0"/>
                      <a:pt x="17156" y="0"/>
                    </a:cubicBezTo>
                    <a:close/>
                  </a:path>
                </a:pathLst>
              </a:custGeom>
              <a:solidFill>
                <a:schemeClr val="lt1"/>
              </a:solidFill>
              <a:ln w="0">
                <a:noFill/>
              </a:ln>
            </p:spPr>
            <p:style>
              <a:lnRef idx="0"/>
              <a:fillRef idx="0"/>
              <a:effectRef idx="0"/>
              <a:fontRef idx="minor"/>
            </p:style>
            <p:txBody>
              <a:bodyPr tIns="166320" bIns="166320" anchor="ctr">
                <a:noAutofit/>
              </a:bodyPr>
              <a:p>
                <a:endParaRPr b="0" lang="en-US" sz="1400" spc="-1" strike="noStrike">
                  <a:solidFill>
                    <a:srgbClr val="000000"/>
                  </a:solidFill>
                  <a:latin typeface="Arial"/>
                </a:endParaRPr>
              </a:p>
            </p:txBody>
          </p:sp>
          <p:sp>
            <p:nvSpPr>
              <p:cNvPr id="329" name="Google Shape;201;p19"/>
              <p:cNvSpPr/>
              <p:nvPr/>
            </p:nvSpPr>
            <p:spPr>
              <a:xfrm>
                <a:off x="1399320" y="1558080"/>
                <a:ext cx="214560" cy="398520"/>
              </a:xfrm>
              <a:custGeom>
                <a:avLst/>
                <a:gdLst>
                  <a:gd name="textAreaLeft" fmla="*/ 0 w 214560"/>
                  <a:gd name="textAreaRight" fmla="*/ 214920 w 214560"/>
                  <a:gd name="textAreaTop" fmla="*/ 0 h 398520"/>
                  <a:gd name="textAreaBottom" fmla="*/ 398880 h 398520"/>
                </a:gdLst>
                <a:ahLst/>
                <a:rect l="textAreaLeft" t="textAreaTop" r="textAreaRight" b="textAreaBottom"/>
                <a:pathLst>
                  <a:path w="6334" h="11761">
                    <a:moveTo>
                      <a:pt x="1541" y="1"/>
                    </a:moveTo>
                    <a:cubicBezTo>
                      <a:pt x="1028" y="292"/>
                      <a:pt x="514" y="583"/>
                      <a:pt x="17" y="891"/>
                    </a:cubicBezTo>
                    <a:cubicBezTo>
                      <a:pt x="1" y="4537"/>
                      <a:pt x="1455" y="8182"/>
                      <a:pt x="3869" y="11760"/>
                    </a:cubicBezTo>
                    <a:cubicBezTo>
                      <a:pt x="4622" y="11213"/>
                      <a:pt x="5460" y="10802"/>
                      <a:pt x="6334" y="10494"/>
                    </a:cubicBezTo>
                    <a:cubicBezTo>
                      <a:pt x="4022" y="7378"/>
                      <a:pt x="2379" y="3784"/>
                      <a:pt x="1541" y="1"/>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30" name="Google Shape;202;p19"/>
              <p:cNvSpPr/>
              <p:nvPr/>
            </p:nvSpPr>
            <p:spPr>
              <a:xfrm>
                <a:off x="1540800" y="2435760"/>
                <a:ext cx="937440" cy="594360"/>
              </a:xfrm>
              <a:custGeom>
                <a:avLst/>
                <a:gdLst>
                  <a:gd name="textAreaLeft" fmla="*/ 0 w 937440"/>
                  <a:gd name="textAreaRight" fmla="*/ 937800 w 937440"/>
                  <a:gd name="textAreaTop" fmla="*/ 0 h 594360"/>
                  <a:gd name="textAreaBottom" fmla="*/ 594720 h 594360"/>
                </a:gdLst>
                <a:ahLst/>
                <a:rect l="textAreaLeft" t="textAreaTop" r="textAreaRight" b="textAreaBottom"/>
                <a:pathLst>
                  <a:path w="27661" h="17538">
                    <a:moveTo>
                      <a:pt x="4965" y="1"/>
                    </a:moveTo>
                    <a:cubicBezTo>
                      <a:pt x="1541" y="2449"/>
                      <a:pt x="1" y="7395"/>
                      <a:pt x="1352" y="11349"/>
                    </a:cubicBezTo>
                    <a:cubicBezTo>
                      <a:pt x="1797" y="12684"/>
                      <a:pt x="2568" y="13848"/>
                      <a:pt x="3561" y="14823"/>
                    </a:cubicBezTo>
                    <a:cubicBezTo>
                      <a:pt x="5391" y="16618"/>
                      <a:pt x="7839" y="17537"/>
                      <a:pt x="10338" y="17537"/>
                    </a:cubicBezTo>
                    <a:cubicBezTo>
                      <a:pt x="11440" y="17537"/>
                      <a:pt x="12552" y="17359"/>
                      <a:pt x="13626" y="16998"/>
                    </a:cubicBezTo>
                    <a:lnTo>
                      <a:pt x="20112" y="14823"/>
                    </a:lnTo>
                    <a:lnTo>
                      <a:pt x="21036" y="14515"/>
                    </a:lnTo>
                    <a:lnTo>
                      <a:pt x="27182" y="12445"/>
                    </a:lnTo>
                    <a:cubicBezTo>
                      <a:pt x="26839" y="11247"/>
                      <a:pt x="26650" y="10014"/>
                      <a:pt x="26566" y="8833"/>
                    </a:cubicBezTo>
                    <a:cubicBezTo>
                      <a:pt x="26548" y="8542"/>
                      <a:pt x="26548" y="8268"/>
                      <a:pt x="26548" y="7995"/>
                    </a:cubicBezTo>
                    <a:cubicBezTo>
                      <a:pt x="26479" y="3887"/>
                      <a:pt x="27661" y="498"/>
                      <a:pt x="27661" y="498"/>
                    </a:cubicBezTo>
                    <a:lnTo>
                      <a:pt x="27661" y="498"/>
                    </a:lnTo>
                    <a:cubicBezTo>
                      <a:pt x="22873" y="1419"/>
                      <a:pt x="18912" y="1741"/>
                      <a:pt x="15713" y="1741"/>
                    </a:cubicBezTo>
                    <a:cubicBezTo>
                      <a:pt x="8278" y="1741"/>
                      <a:pt x="4965" y="1"/>
                      <a:pt x="4965" y="1"/>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31" name="Google Shape;203;p19"/>
              <p:cNvSpPr/>
              <p:nvPr/>
            </p:nvSpPr>
            <p:spPr>
              <a:xfrm>
                <a:off x="1496880" y="1960920"/>
                <a:ext cx="1043280" cy="610560"/>
              </a:xfrm>
              <a:custGeom>
                <a:avLst/>
                <a:gdLst>
                  <a:gd name="textAreaLeft" fmla="*/ 0 w 1043280"/>
                  <a:gd name="textAreaRight" fmla="*/ 1043640 w 1043280"/>
                  <a:gd name="textAreaTop" fmla="*/ 0 h 610560"/>
                  <a:gd name="textAreaBottom" fmla="*/ 610920 h 610560"/>
                </a:gdLst>
                <a:ahLst/>
                <a:rect l="textAreaLeft" t="textAreaTop" r="textAreaRight" b="textAreaBottom"/>
                <a:pathLst>
                  <a:path w="30776" h="18016">
                    <a:moveTo>
                      <a:pt x="25006" y="0"/>
                    </a:moveTo>
                    <a:cubicBezTo>
                      <a:pt x="18688" y="6792"/>
                      <a:pt x="8420" y="9999"/>
                      <a:pt x="6813" y="9999"/>
                    </a:cubicBezTo>
                    <a:cubicBezTo>
                      <a:pt x="6788" y="9999"/>
                      <a:pt x="6765" y="9998"/>
                      <a:pt x="6744" y="9996"/>
                    </a:cubicBezTo>
                    <a:cubicBezTo>
                      <a:pt x="5991" y="9939"/>
                      <a:pt x="4627" y="9786"/>
                      <a:pt x="3587" y="9786"/>
                    </a:cubicBezTo>
                    <a:cubicBezTo>
                      <a:pt x="2760" y="9786"/>
                      <a:pt x="2138" y="9883"/>
                      <a:pt x="2191" y="10202"/>
                    </a:cubicBezTo>
                    <a:cubicBezTo>
                      <a:pt x="2294" y="10921"/>
                      <a:pt x="4074" y="11247"/>
                      <a:pt x="4074" y="11247"/>
                    </a:cubicBezTo>
                    <a:cubicBezTo>
                      <a:pt x="4074" y="11247"/>
                      <a:pt x="0" y="13146"/>
                      <a:pt x="462" y="13677"/>
                    </a:cubicBezTo>
                    <a:cubicBezTo>
                      <a:pt x="537" y="13764"/>
                      <a:pt x="694" y="13800"/>
                      <a:pt x="902" y="13800"/>
                    </a:cubicBezTo>
                    <a:cubicBezTo>
                      <a:pt x="1965" y="13800"/>
                      <a:pt x="4381" y="12856"/>
                      <a:pt x="4382" y="12855"/>
                    </a:cubicBezTo>
                    <a:lnTo>
                      <a:pt x="4382" y="12855"/>
                    </a:lnTo>
                    <a:cubicBezTo>
                      <a:pt x="4381" y="12856"/>
                      <a:pt x="651" y="14807"/>
                      <a:pt x="993" y="15389"/>
                    </a:cubicBezTo>
                    <a:cubicBezTo>
                      <a:pt x="1046" y="15482"/>
                      <a:pt x="1182" y="15521"/>
                      <a:pt x="1373" y="15521"/>
                    </a:cubicBezTo>
                    <a:cubicBezTo>
                      <a:pt x="2362" y="15521"/>
                      <a:pt x="4841" y="14466"/>
                      <a:pt x="5066" y="14369"/>
                    </a:cubicBezTo>
                    <a:lnTo>
                      <a:pt x="5066" y="14369"/>
                    </a:lnTo>
                    <a:cubicBezTo>
                      <a:pt x="4817" y="14477"/>
                      <a:pt x="1812" y="15797"/>
                      <a:pt x="2173" y="16518"/>
                    </a:cubicBezTo>
                    <a:cubicBezTo>
                      <a:pt x="2242" y="16653"/>
                      <a:pt x="2417" y="16708"/>
                      <a:pt x="2658" y="16708"/>
                    </a:cubicBezTo>
                    <a:cubicBezTo>
                      <a:pt x="3733" y="16708"/>
                      <a:pt x="6109" y="15611"/>
                      <a:pt x="6110" y="15611"/>
                    </a:cubicBezTo>
                    <a:lnTo>
                      <a:pt x="6110" y="15611"/>
                    </a:lnTo>
                    <a:cubicBezTo>
                      <a:pt x="6110" y="15611"/>
                      <a:pt x="3885" y="17169"/>
                      <a:pt x="4211" y="17870"/>
                    </a:cubicBezTo>
                    <a:cubicBezTo>
                      <a:pt x="4262" y="17972"/>
                      <a:pt x="4383" y="18016"/>
                      <a:pt x="4553" y="18016"/>
                    </a:cubicBezTo>
                    <a:cubicBezTo>
                      <a:pt x="5522" y="18016"/>
                      <a:pt x="8061" y="16603"/>
                      <a:pt x="8061" y="16603"/>
                    </a:cubicBezTo>
                    <a:cubicBezTo>
                      <a:pt x="19718" y="15919"/>
                      <a:pt x="30775" y="5546"/>
                      <a:pt x="30775" y="5546"/>
                    </a:cubicBezTo>
                    <a:lnTo>
                      <a:pt x="30244" y="4451"/>
                    </a:lnTo>
                    <a:lnTo>
                      <a:pt x="25006"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32" name="Google Shape;204;p19"/>
              <p:cNvSpPr/>
              <p:nvPr/>
            </p:nvSpPr>
            <p:spPr>
              <a:xfrm>
                <a:off x="2306520" y="1472760"/>
                <a:ext cx="475200" cy="736920"/>
              </a:xfrm>
              <a:custGeom>
                <a:avLst/>
                <a:gdLst>
                  <a:gd name="textAreaLeft" fmla="*/ 0 w 475200"/>
                  <a:gd name="textAreaRight" fmla="*/ 475560 w 475200"/>
                  <a:gd name="textAreaTop" fmla="*/ 0 h 736920"/>
                  <a:gd name="textAreaBottom" fmla="*/ 737280 h 736920"/>
                </a:gdLst>
                <a:ahLst/>
                <a:rect l="textAreaLeft" t="textAreaTop" r="textAreaRight" b="textAreaBottom"/>
                <a:pathLst>
                  <a:path w="14020" h="21739">
                    <a:moveTo>
                      <a:pt x="206" y="0"/>
                    </a:moveTo>
                    <a:cubicBezTo>
                      <a:pt x="292" y="34"/>
                      <a:pt x="377" y="51"/>
                      <a:pt x="464" y="85"/>
                    </a:cubicBezTo>
                    <a:cubicBezTo>
                      <a:pt x="1456" y="377"/>
                      <a:pt x="2381" y="1027"/>
                      <a:pt x="3065" y="1865"/>
                    </a:cubicBezTo>
                    <a:cubicBezTo>
                      <a:pt x="3835" y="2773"/>
                      <a:pt x="4332" y="3919"/>
                      <a:pt x="4435" y="5049"/>
                    </a:cubicBezTo>
                    <a:cubicBezTo>
                      <a:pt x="4571" y="6487"/>
                      <a:pt x="4143" y="7908"/>
                      <a:pt x="3613" y="9243"/>
                    </a:cubicBezTo>
                    <a:cubicBezTo>
                      <a:pt x="3013" y="10732"/>
                      <a:pt x="2141" y="12256"/>
                      <a:pt x="1217" y="13659"/>
                    </a:cubicBezTo>
                    <a:cubicBezTo>
                      <a:pt x="822" y="14275"/>
                      <a:pt x="412" y="14874"/>
                      <a:pt x="1" y="15456"/>
                    </a:cubicBezTo>
                    <a:cubicBezTo>
                      <a:pt x="2123" y="17715"/>
                      <a:pt x="4554" y="19650"/>
                      <a:pt x="7292" y="21088"/>
                    </a:cubicBezTo>
                    <a:cubicBezTo>
                      <a:pt x="7721" y="21309"/>
                      <a:pt x="8148" y="21533"/>
                      <a:pt x="8593" y="21738"/>
                    </a:cubicBezTo>
                    <a:cubicBezTo>
                      <a:pt x="9141" y="21019"/>
                      <a:pt x="9672" y="20300"/>
                      <a:pt x="10168" y="19547"/>
                    </a:cubicBezTo>
                    <a:cubicBezTo>
                      <a:pt x="11521" y="17562"/>
                      <a:pt x="12667" y="15439"/>
                      <a:pt x="13232" y="13111"/>
                    </a:cubicBezTo>
                    <a:cubicBezTo>
                      <a:pt x="14020" y="9928"/>
                      <a:pt x="13575" y="6281"/>
                      <a:pt x="11384" y="3817"/>
                    </a:cubicBezTo>
                    <a:cubicBezTo>
                      <a:pt x="10049" y="2310"/>
                      <a:pt x="8166" y="1370"/>
                      <a:pt x="6215" y="838"/>
                    </a:cubicBezTo>
                    <a:cubicBezTo>
                      <a:pt x="5393" y="599"/>
                      <a:pt x="4571" y="445"/>
                      <a:pt x="3750" y="343"/>
                    </a:cubicBezTo>
                    <a:cubicBezTo>
                      <a:pt x="2586" y="171"/>
                      <a:pt x="1388" y="85"/>
                      <a:pt x="206"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33" name="Google Shape;205;p19"/>
              <p:cNvSpPr/>
              <p:nvPr/>
            </p:nvSpPr>
            <p:spPr>
              <a:xfrm>
                <a:off x="2373120" y="1468440"/>
                <a:ext cx="450720" cy="673200"/>
              </a:xfrm>
              <a:custGeom>
                <a:avLst/>
                <a:gdLst>
                  <a:gd name="textAreaLeft" fmla="*/ 0 w 450720"/>
                  <a:gd name="textAreaRight" fmla="*/ 451080 w 450720"/>
                  <a:gd name="textAreaTop" fmla="*/ 0 h 673200"/>
                  <a:gd name="textAreaBottom" fmla="*/ 673560 h 673200"/>
                </a:gdLst>
                <a:ahLst/>
                <a:rect l="textAreaLeft" t="textAreaTop" r="textAreaRight" b="textAreaBottom"/>
                <a:pathLst>
                  <a:path w="13303" h="19867">
                    <a:moveTo>
                      <a:pt x="616" y="1"/>
                    </a:moveTo>
                    <a:cubicBezTo>
                      <a:pt x="168" y="1"/>
                      <a:pt x="0" y="717"/>
                      <a:pt x="483" y="797"/>
                    </a:cubicBezTo>
                    <a:cubicBezTo>
                      <a:pt x="9332" y="2390"/>
                      <a:pt x="12259" y="13413"/>
                      <a:pt x="5361" y="19180"/>
                    </a:cubicBezTo>
                    <a:cubicBezTo>
                      <a:pt x="5038" y="19449"/>
                      <a:pt x="5328" y="19866"/>
                      <a:pt x="5667" y="19866"/>
                    </a:cubicBezTo>
                    <a:cubicBezTo>
                      <a:pt x="5759" y="19866"/>
                      <a:pt x="5855" y="19835"/>
                      <a:pt x="5942" y="19762"/>
                    </a:cubicBezTo>
                    <a:cubicBezTo>
                      <a:pt x="13303" y="13618"/>
                      <a:pt x="10153" y="1705"/>
                      <a:pt x="705" y="10"/>
                    </a:cubicBezTo>
                    <a:cubicBezTo>
                      <a:pt x="674" y="4"/>
                      <a:pt x="645" y="1"/>
                      <a:pt x="616" y="1"/>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34" name="Google Shape;206;p19"/>
              <p:cNvSpPr/>
              <p:nvPr/>
            </p:nvSpPr>
            <p:spPr>
              <a:xfrm>
                <a:off x="2135160" y="1446120"/>
                <a:ext cx="298080" cy="154440"/>
              </a:xfrm>
              <a:custGeom>
                <a:avLst/>
                <a:gdLst>
                  <a:gd name="textAreaLeft" fmla="*/ 0 w 298080"/>
                  <a:gd name="textAreaRight" fmla="*/ 298440 w 298080"/>
                  <a:gd name="textAreaTop" fmla="*/ 0 h 154440"/>
                  <a:gd name="textAreaBottom" fmla="*/ 154800 h 154440"/>
                </a:gdLst>
                <a:ahLst/>
                <a:rect l="textAreaLeft" t="textAreaTop" r="textAreaRight" b="textAreaBottom"/>
                <a:pathLst>
                  <a:path w="8798" h="4568">
                    <a:moveTo>
                      <a:pt x="34" y="1"/>
                    </a:moveTo>
                    <a:lnTo>
                      <a:pt x="34" y="1"/>
                    </a:lnTo>
                    <a:cubicBezTo>
                      <a:pt x="0" y="1489"/>
                      <a:pt x="753" y="2996"/>
                      <a:pt x="2002" y="3835"/>
                    </a:cubicBezTo>
                    <a:cubicBezTo>
                      <a:pt x="2736" y="4320"/>
                      <a:pt x="3612" y="4567"/>
                      <a:pt x="4487" y="4567"/>
                    </a:cubicBezTo>
                    <a:cubicBezTo>
                      <a:pt x="5185" y="4567"/>
                      <a:pt x="5882" y="4410"/>
                      <a:pt x="6504" y="4091"/>
                    </a:cubicBezTo>
                    <a:cubicBezTo>
                      <a:pt x="7155" y="3766"/>
                      <a:pt x="7702" y="3253"/>
                      <a:pt x="8113" y="2653"/>
                    </a:cubicBezTo>
                    <a:cubicBezTo>
                      <a:pt x="8319" y="2363"/>
                      <a:pt x="8490" y="2055"/>
                      <a:pt x="8609" y="1729"/>
                    </a:cubicBezTo>
                    <a:cubicBezTo>
                      <a:pt x="8695" y="1541"/>
                      <a:pt x="8746" y="1336"/>
                      <a:pt x="8798" y="1131"/>
                    </a:cubicBezTo>
                    <a:cubicBezTo>
                      <a:pt x="7634" y="959"/>
                      <a:pt x="6436" y="873"/>
                      <a:pt x="5254" y="788"/>
                    </a:cubicBezTo>
                    <a:lnTo>
                      <a:pt x="5254" y="788"/>
                    </a:lnTo>
                    <a:cubicBezTo>
                      <a:pt x="5340" y="822"/>
                      <a:pt x="5425" y="839"/>
                      <a:pt x="5512" y="873"/>
                    </a:cubicBezTo>
                    <a:cubicBezTo>
                      <a:pt x="5151" y="788"/>
                      <a:pt x="4793" y="736"/>
                      <a:pt x="4433" y="686"/>
                    </a:cubicBezTo>
                    <a:cubicBezTo>
                      <a:pt x="2944" y="394"/>
                      <a:pt x="1489" y="154"/>
                      <a:pt x="34" y="1"/>
                    </a:cubicBezTo>
                    <a:close/>
                  </a:path>
                </a:pathLst>
              </a:custGeom>
              <a:solidFill>
                <a:schemeClr val="lt1"/>
              </a:solidFill>
              <a:ln w="0">
                <a:noFill/>
              </a:ln>
            </p:spPr>
            <p:style>
              <a:lnRef idx="0"/>
              <a:fillRef idx="0"/>
              <a:effectRef idx="0"/>
              <a:fontRef idx="minor"/>
            </p:style>
            <p:txBody>
              <a:bodyPr tIns="154800" bIns="154800" anchor="ctr">
                <a:noAutofit/>
              </a:bodyPr>
              <a:p>
                <a:endParaRPr b="0" lang="en-US" sz="1400" spc="-1" strike="noStrike">
                  <a:solidFill>
                    <a:srgbClr val="000000"/>
                  </a:solidFill>
                  <a:latin typeface="Arial"/>
                </a:endParaRPr>
              </a:p>
            </p:txBody>
          </p:sp>
          <p:sp>
            <p:nvSpPr>
              <p:cNvPr id="335" name="Google Shape;207;p19"/>
              <p:cNvSpPr/>
              <p:nvPr/>
            </p:nvSpPr>
            <p:spPr>
              <a:xfrm>
                <a:off x="2182320" y="1259640"/>
                <a:ext cx="176040" cy="286920"/>
              </a:xfrm>
              <a:custGeom>
                <a:avLst/>
                <a:gdLst>
                  <a:gd name="textAreaLeft" fmla="*/ 0 w 176040"/>
                  <a:gd name="textAreaRight" fmla="*/ 176400 w 176040"/>
                  <a:gd name="textAreaTop" fmla="*/ 0 h 286920"/>
                  <a:gd name="textAreaBottom" fmla="*/ 287280 h 286920"/>
                </a:gdLst>
                <a:ahLst/>
                <a:rect l="textAreaLeft" t="textAreaTop" r="textAreaRight" b="textAreaBottom"/>
                <a:pathLst>
                  <a:path w="5205" h="8468">
                    <a:moveTo>
                      <a:pt x="2021" y="1"/>
                    </a:moveTo>
                    <a:lnTo>
                      <a:pt x="309" y="5872"/>
                    </a:lnTo>
                    <a:cubicBezTo>
                      <a:pt x="309" y="5872"/>
                      <a:pt x="1" y="7858"/>
                      <a:pt x="2808" y="8388"/>
                    </a:cubicBezTo>
                    <a:cubicBezTo>
                      <a:pt x="3083" y="8443"/>
                      <a:pt x="3325" y="8467"/>
                      <a:pt x="3538" y="8467"/>
                    </a:cubicBezTo>
                    <a:cubicBezTo>
                      <a:pt x="4644" y="8467"/>
                      <a:pt x="4947" y="7814"/>
                      <a:pt x="5033" y="7498"/>
                    </a:cubicBezTo>
                    <a:cubicBezTo>
                      <a:pt x="5051" y="7395"/>
                      <a:pt x="5067" y="7327"/>
                      <a:pt x="5067" y="7327"/>
                    </a:cubicBezTo>
                    <a:lnTo>
                      <a:pt x="5204" y="3818"/>
                    </a:lnTo>
                    <a:lnTo>
                      <a:pt x="2534" y="617"/>
                    </a:lnTo>
                    <a:lnTo>
                      <a:pt x="2021" y="1"/>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36" name="Google Shape;208;p19"/>
              <p:cNvSpPr/>
              <p:nvPr/>
            </p:nvSpPr>
            <p:spPr>
              <a:xfrm>
                <a:off x="2241000" y="1280520"/>
                <a:ext cx="117360" cy="233640"/>
              </a:xfrm>
              <a:custGeom>
                <a:avLst/>
                <a:gdLst>
                  <a:gd name="textAreaLeft" fmla="*/ 0 w 117360"/>
                  <a:gd name="textAreaRight" fmla="*/ 117720 w 117360"/>
                  <a:gd name="textAreaTop" fmla="*/ 0 h 233640"/>
                  <a:gd name="textAreaBottom" fmla="*/ 234000 h 233640"/>
                </a:gdLst>
                <a:ahLst/>
                <a:rect l="textAreaLeft" t="textAreaTop" r="textAreaRight" b="textAreaBottom"/>
                <a:pathLst>
                  <a:path w="3475" h="6899">
                    <a:moveTo>
                      <a:pt x="804" y="0"/>
                    </a:moveTo>
                    <a:cubicBezTo>
                      <a:pt x="343" y="1284"/>
                      <a:pt x="0" y="2654"/>
                      <a:pt x="240" y="3989"/>
                    </a:cubicBezTo>
                    <a:cubicBezTo>
                      <a:pt x="496" y="5461"/>
                      <a:pt x="1660" y="6847"/>
                      <a:pt x="3150" y="6899"/>
                    </a:cubicBezTo>
                    <a:cubicBezTo>
                      <a:pt x="3200" y="6899"/>
                      <a:pt x="3252" y="6899"/>
                      <a:pt x="3303" y="6881"/>
                    </a:cubicBezTo>
                    <a:cubicBezTo>
                      <a:pt x="3321" y="6778"/>
                      <a:pt x="3337" y="6710"/>
                      <a:pt x="3337" y="6710"/>
                    </a:cubicBezTo>
                    <a:lnTo>
                      <a:pt x="3474" y="3201"/>
                    </a:lnTo>
                    <a:lnTo>
                      <a:pt x="804" y="0"/>
                    </a:lnTo>
                    <a:close/>
                  </a:path>
                </a:pathLst>
              </a:custGeom>
              <a:solidFill>
                <a:srgbClr val="000000">
                  <a:alpha val="20000"/>
                </a:srgbClr>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337" name="Google Shape;209;p19"/>
              <p:cNvSpPr/>
              <p:nvPr/>
            </p:nvSpPr>
            <p:spPr>
              <a:xfrm>
                <a:off x="2121120" y="948240"/>
                <a:ext cx="479520" cy="352080"/>
              </a:xfrm>
              <a:custGeom>
                <a:avLst/>
                <a:gdLst>
                  <a:gd name="textAreaLeft" fmla="*/ 0 w 479520"/>
                  <a:gd name="textAreaRight" fmla="*/ 479880 w 479520"/>
                  <a:gd name="textAreaTop" fmla="*/ 0 h 352080"/>
                  <a:gd name="textAreaBottom" fmla="*/ 352440 h 352080"/>
                </a:gdLst>
                <a:ahLst/>
                <a:rect l="textAreaLeft" t="textAreaTop" r="textAreaRight" b="textAreaBottom"/>
                <a:pathLst>
                  <a:path w="14155" h="10389">
                    <a:moveTo>
                      <a:pt x="9864" y="0"/>
                    </a:moveTo>
                    <a:cubicBezTo>
                      <a:pt x="9634" y="0"/>
                      <a:pt x="9401" y="25"/>
                      <a:pt x="9175" y="69"/>
                    </a:cubicBezTo>
                    <a:cubicBezTo>
                      <a:pt x="8216" y="256"/>
                      <a:pt x="7308" y="856"/>
                      <a:pt x="6589" y="1541"/>
                    </a:cubicBezTo>
                    <a:cubicBezTo>
                      <a:pt x="6418" y="1096"/>
                      <a:pt x="5923" y="822"/>
                      <a:pt x="5443" y="770"/>
                    </a:cubicBezTo>
                    <a:cubicBezTo>
                      <a:pt x="5402" y="767"/>
                      <a:pt x="5361" y="765"/>
                      <a:pt x="5320" y="765"/>
                    </a:cubicBezTo>
                    <a:cubicBezTo>
                      <a:pt x="4882" y="765"/>
                      <a:pt x="4449" y="926"/>
                      <a:pt x="4074" y="1130"/>
                    </a:cubicBezTo>
                    <a:cubicBezTo>
                      <a:pt x="2807" y="1814"/>
                      <a:pt x="2002" y="3269"/>
                      <a:pt x="1746" y="4690"/>
                    </a:cubicBezTo>
                    <a:cubicBezTo>
                      <a:pt x="1096" y="4809"/>
                      <a:pt x="514" y="5254"/>
                      <a:pt x="256" y="5870"/>
                    </a:cubicBezTo>
                    <a:cubicBezTo>
                      <a:pt x="0" y="6486"/>
                      <a:pt x="69" y="7223"/>
                      <a:pt x="445" y="7771"/>
                    </a:cubicBezTo>
                    <a:cubicBezTo>
                      <a:pt x="633" y="8045"/>
                      <a:pt x="873" y="8335"/>
                      <a:pt x="1181" y="8404"/>
                    </a:cubicBezTo>
                    <a:cubicBezTo>
                      <a:pt x="993" y="8883"/>
                      <a:pt x="1130" y="9448"/>
                      <a:pt x="1489" y="9825"/>
                    </a:cubicBezTo>
                    <a:cubicBezTo>
                      <a:pt x="1831" y="10201"/>
                      <a:pt x="2345" y="10389"/>
                      <a:pt x="2858" y="10389"/>
                    </a:cubicBezTo>
                    <a:cubicBezTo>
                      <a:pt x="3355" y="10389"/>
                      <a:pt x="3869" y="10218"/>
                      <a:pt x="4296" y="9962"/>
                    </a:cubicBezTo>
                    <a:cubicBezTo>
                      <a:pt x="5597" y="9209"/>
                      <a:pt x="7103" y="8780"/>
                      <a:pt x="8575" y="8540"/>
                    </a:cubicBezTo>
                    <a:cubicBezTo>
                      <a:pt x="9620" y="8387"/>
                      <a:pt x="10629" y="7976"/>
                      <a:pt x="11674" y="7822"/>
                    </a:cubicBezTo>
                    <a:cubicBezTo>
                      <a:pt x="12529" y="7086"/>
                      <a:pt x="13231" y="6162"/>
                      <a:pt x="13710" y="5135"/>
                    </a:cubicBezTo>
                    <a:cubicBezTo>
                      <a:pt x="13967" y="4604"/>
                      <a:pt x="14155" y="4040"/>
                      <a:pt x="14138" y="3458"/>
                    </a:cubicBezTo>
                    <a:cubicBezTo>
                      <a:pt x="14138" y="2876"/>
                      <a:pt x="13915" y="2276"/>
                      <a:pt x="13454" y="1917"/>
                    </a:cubicBezTo>
                    <a:cubicBezTo>
                      <a:pt x="13222" y="1746"/>
                      <a:pt x="12879" y="1656"/>
                      <a:pt x="12539" y="1656"/>
                    </a:cubicBezTo>
                    <a:cubicBezTo>
                      <a:pt x="12199" y="1656"/>
                      <a:pt x="11862" y="1745"/>
                      <a:pt x="11639" y="1934"/>
                    </a:cubicBezTo>
                    <a:cubicBezTo>
                      <a:pt x="11913" y="1352"/>
                      <a:pt x="11571" y="616"/>
                      <a:pt x="11023" y="290"/>
                    </a:cubicBezTo>
                    <a:cubicBezTo>
                      <a:pt x="10682" y="82"/>
                      <a:pt x="10277" y="0"/>
                      <a:pt x="9864" y="0"/>
                    </a:cubicBez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338" name="Google Shape;210;p19"/>
              <p:cNvSpPr/>
              <p:nvPr/>
            </p:nvSpPr>
            <p:spPr>
              <a:xfrm>
                <a:off x="2195640" y="1104480"/>
                <a:ext cx="321840" cy="354240"/>
              </a:xfrm>
              <a:custGeom>
                <a:avLst/>
                <a:gdLst>
                  <a:gd name="textAreaLeft" fmla="*/ 0 w 321840"/>
                  <a:gd name="textAreaRight" fmla="*/ 322200 w 321840"/>
                  <a:gd name="textAreaTop" fmla="*/ 0 h 354240"/>
                  <a:gd name="textAreaBottom" fmla="*/ 354600 h 354240"/>
                </a:gdLst>
                <a:ahLst/>
                <a:rect l="textAreaLeft" t="textAreaTop" r="textAreaRight" b="textAreaBottom"/>
                <a:pathLst>
                  <a:path w="9500" h="10461">
                    <a:moveTo>
                      <a:pt x="6081" y="1"/>
                    </a:moveTo>
                    <a:cubicBezTo>
                      <a:pt x="5080" y="1"/>
                      <a:pt x="3931" y="123"/>
                      <a:pt x="2739" y="488"/>
                    </a:cubicBezTo>
                    <a:lnTo>
                      <a:pt x="1849" y="3003"/>
                    </a:lnTo>
                    <a:cubicBezTo>
                      <a:pt x="1670" y="2882"/>
                      <a:pt x="1456" y="2823"/>
                      <a:pt x="1241" y="2823"/>
                    </a:cubicBezTo>
                    <a:cubicBezTo>
                      <a:pt x="940" y="2823"/>
                      <a:pt x="637" y="2938"/>
                      <a:pt x="427" y="3158"/>
                    </a:cubicBezTo>
                    <a:cubicBezTo>
                      <a:pt x="69" y="3517"/>
                      <a:pt x="0" y="4151"/>
                      <a:pt x="290" y="4578"/>
                    </a:cubicBezTo>
                    <a:cubicBezTo>
                      <a:pt x="502" y="4888"/>
                      <a:pt x="874" y="5072"/>
                      <a:pt x="1245" y="5072"/>
                    </a:cubicBezTo>
                    <a:cubicBezTo>
                      <a:pt x="1386" y="5072"/>
                      <a:pt x="1527" y="5045"/>
                      <a:pt x="1660" y="4989"/>
                    </a:cubicBezTo>
                    <a:lnTo>
                      <a:pt x="1951" y="7163"/>
                    </a:lnTo>
                    <a:cubicBezTo>
                      <a:pt x="2195" y="9052"/>
                      <a:pt x="3819" y="10461"/>
                      <a:pt x="5701" y="10461"/>
                    </a:cubicBezTo>
                    <a:cubicBezTo>
                      <a:pt x="5797" y="10461"/>
                      <a:pt x="5894" y="10457"/>
                      <a:pt x="5991" y="10449"/>
                    </a:cubicBezTo>
                    <a:cubicBezTo>
                      <a:pt x="7976" y="10313"/>
                      <a:pt x="9499" y="8652"/>
                      <a:pt x="9499" y="6666"/>
                    </a:cubicBezTo>
                    <a:lnTo>
                      <a:pt x="9499" y="488"/>
                    </a:lnTo>
                    <a:cubicBezTo>
                      <a:pt x="9499" y="488"/>
                      <a:pt x="8084" y="1"/>
                      <a:pt x="6081" y="1"/>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39" name="Google Shape;211;p19"/>
              <p:cNvSpPr/>
              <p:nvPr/>
            </p:nvSpPr>
            <p:spPr>
              <a:xfrm>
                <a:off x="2498400" y="1107720"/>
                <a:ext cx="41040" cy="251640"/>
              </a:xfrm>
              <a:custGeom>
                <a:avLst/>
                <a:gdLst>
                  <a:gd name="textAreaLeft" fmla="*/ 0 w 41040"/>
                  <a:gd name="textAreaRight" fmla="*/ 41400 w 41040"/>
                  <a:gd name="textAreaTop" fmla="*/ 0 h 251640"/>
                  <a:gd name="textAreaBottom" fmla="*/ 252000 h 251640"/>
                </a:gdLst>
                <a:ahLst/>
                <a:rect l="textAreaLeft" t="textAreaTop" r="textAreaRight" b="textAreaBottom"/>
                <a:pathLst>
                  <a:path w="1216" h="7429">
                    <a:moveTo>
                      <a:pt x="257" y="0"/>
                    </a:moveTo>
                    <a:lnTo>
                      <a:pt x="257" y="0"/>
                    </a:lnTo>
                    <a:cubicBezTo>
                      <a:pt x="1" y="566"/>
                      <a:pt x="69" y="1285"/>
                      <a:pt x="446" y="1780"/>
                    </a:cubicBezTo>
                    <a:cubicBezTo>
                      <a:pt x="446" y="1780"/>
                      <a:pt x="377" y="7173"/>
                      <a:pt x="104" y="7241"/>
                    </a:cubicBezTo>
                    <a:lnTo>
                      <a:pt x="565" y="7429"/>
                    </a:lnTo>
                    <a:lnTo>
                      <a:pt x="1028" y="1079"/>
                    </a:lnTo>
                    <a:cubicBezTo>
                      <a:pt x="1216" y="240"/>
                      <a:pt x="720" y="137"/>
                      <a:pt x="257" y="0"/>
                    </a:cubicBez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340" name="Google Shape;212;p19"/>
              <p:cNvSpPr/>
              <p:nvPr/>
            </p:nvSpPr>
            <p:spPr>
              <a:xfrm>
                <a:off x="2238120" y="1083960"/>
                <a:ext cx="289440" cy="395280"/>
              </a:xfrm>
              <a:custGeom>
                <a:avLst/>
                <a:gdLst>
                  <a:gd name="textAreaLeft" fmla="*/ 0 w 289440"/>
                  <a:gd name="textAreaRight" fmla="*/ 289800 w 289440"/>
                  <a:gd name="textAreaTop" fmla="*/ 0 h 395280"/>
                  <a:gd name="textAreaBottom" fmla="*/ 395640 h 395280"/>
                </a:gdLst>
                <a:ahLst/>
                <a:rect l="textAreaLeft" t="textAreaTop" r="textAreaRight" b="textAreaBottom"/>
                <a:pathLst>
                  <a:path w="8542" h="11665">
                    <a:moveTo>
                      <a:pt x="1609" y="0"/>
                    </a:moveTo>
                    <a:lnTo>
                      <a:pt x="548" y="616"/>
                    </a:lnTo>
                    <a:lnTo>
                      <a:pt x="479" y="2876"/>
                    </a:lnTo>
                    <a:cubicBezTo>
                      <a:pt x="0" y="9260"/>
                      <a:pt x="1319" y="9620"/>
                      <a:pt x="1319" y="9620"/>
                    </a:cubicBezTo>
                    <a:cubicBezTo>
                      <a:pt x="1301" y="9996"/>
                      <a:pt x="1472" y="10389"/>
                      <a:pt x="1780" y="10647"/>
                    </a:cubicBezTo>
                    <a:cubicBezTo>
                      <a:pt x="2017" y="10854"/>
                      <a:pt x="2365" y="10995"/>
                      <a:pt x="2688" y="10995"/>
                    </a:cubicBezTo>
                    <a:cubicBezTo>
                      <a:pt x="2764" y="10995"/>
                      <a:pt x="2838" y="10988"/>
                      <a:pt x="2910" y="10971"/>
                    </a:cubicBezTo>
                    <a:cubicBezTo>
                      <a:pt x="3115" y="11263"/>
                      <a:pt x="3423" y="11485"/>
                      <a:pt x="3783" y="11571"/>
                    </a:cubicBezTo>
                    <a:cubicBezTo>
                      <a:pt x="3894" y="11592"/>
                      <a:pt x="4009" y="11603"/>
                      <a:pt x="4123" y="11603"/>
                    </a:cubicBezTo>
                    <a:cubicBezTo>
                      <a:pt x="4379" y="11603"/>
                      <a:pt x="4637" y="11547"/>
                      <a:pt x="4861" y="11416"/>
                    </a:cubicBezTo>
                    <a:cubicBezTo>
                      <a:pt x="5068" y="11584"/>
                      <a:pt x="5332" y="11665"/>
                      <a:pt x="5605" y="11665"/>
                    </a:cubicBezTo>
                    <a:cubicBezTo>
                      <a:pt x="5693" y="11665"/>
                      <a:pt x="5783" y="11656"/>
                      <a:pt x="5872" y="11639"/>
                    </a:cubicBezTo>
                    <a:cubicBezTo>
                      <a:pt x="6214" y="11553"/>
                      <a:pt x="6522" y="11297"/>
                      <a:pt x="6675" y="10971"/>
                    </a:cubicBezTo>
                    <a:cubicBezTo>
                      <a:pt x="7001" y="10971"/>
                      <a:pt x="7344" y="10834"/>
                      <a:pt x="7565" y="10612"/>
                    </a:cubicBezTo>
                    <a:cubicBezTo>
                      <a:pt x="7805" y="10373"/>
                      <a:pt x="7994" y="9894"/>
                      <a:pt x="7976" y="9568"/>
                    </a:cubicBezTo>
                    <a:cubicBezTo>
                      <a:pt x="8336" y="9294"/>
                      <a:pt x="8542" y="8867"/>
                      <a:pt x="8524" y="8422"/>
                    </a:cubicBezTo>
                    <a:cubicBezTo>
                      <a:pt x="8524" y="7977"/>
                      <a:pt x="8268" y="7479"/>
                      <a:pt x="7908" y="7223"/>
                    </a:cubicBezTo>
                    <a:cubicBezTo>
                      <a:pt x="7740" y="6739"/>
                      <a:pt x="6895" y="6637"/>
                      <a:pt x="6210" y="6637"/>
                    </a:cubicBezTo>
                    <a:cubicBezTo>
                      <a:pt x="5707" y="6637"/>
                      <a:pt x="5290" y="6692"/>
                      <a:pt x="5290" y="6692"/>
                    </a:cubicBezTo>
                    <a:cubicBezTo>
                      <a:pt x="2585" y="6726"/>
                      <a:pt x="3065" y="8901"/>
                      <a:pt x="2328" y="8935"/>
                    </a:cubicBezTo>
                    <a:cubicBezTo>
                      <a:pt x="1130" y="8901"/>
                      <a:pt x="1232" y="3971"/>
                      <a:pt x="1232" y="3971"/>
                    </a:cubicBezTo>
                    <a:cubicBezTo>
                      <a:pt x="1627" y="3697"/>
                      <a:pt x="1917" y="3269"/>
                      <a:pt x="2003" y="2790"/>
                    </a:cubicBezTo>
                    <a:cubicBezTo>
                      <a:pt x="2088" y="2310"/>
                      <a:pt x="1951" y="1438"/>
                      <a:pt x="1661" y="1044"/>
                    </a:cubicBezTo>
                    <a:lnTo>
                      <a:pt x="1609" y="0"/>
                    </a:ln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341" name="Google Shape;213;p19"/>
              <p:cNvSpPr/>
              <p:nvPr/>
            </p:nvSpPr>
            <p:spPr>
              <a:xfrm>
                <a:off x="2306520" y="1936080"/>
                <a:ext cx="344520" cy="273600"/>
              </a:xfrm>
              <a:custGeom>
                <a:avLst/>
                <a:gdLst>
                  <a:gd name="textAreaLeft" fmla="*/ 0 w 344520"/>
                  <a:gd name="textAreaRight" fmla="*/ 344880 w 344520"/>
                  <a:gd name="textAreaTop" fmla="*/ 0 h 273600"/>
                  <a:gd name="textAreaBottom" fmla="*/ 273960 h 273600"/>
                </a:gdLst>
                <a:ahLst/>
                <a:rect l="textAreaLeft" t="textAreaTop" r="textAreaRight" b="textAreaBottom"/>
                <a:pathLst>
                  <a:path w="10168" h="8080">
                    <a:moveTo>
                      <a:pt x="1217" y="0"/>
                    </a:moveTo>
                    <a:cubicBezTo>
                      <a:pt x="822" y="616"/>
                      <a:pt x="412" y="1215"/>
                      <a:pt x="1" y="1797"/>
                    </a:cubicBezTo>
                    <a:cubicBezTo>
                      <a:pt x="2449" y="4398"/>
                      <a:pt x="5325" y="6589"/>
                      <a:pt x="8593" y="8079"/>
                    </a:cubicBezTo>
                    <a:cubicBezTo>
                      <a:pt x="9141" y="7360"/>
                      <a:pt x="9672" y="6641"/>
                      <a:pt x="10168" y="5888"/>
                    </a:cubicBezTo>
                    <a:cubicBezTo>
                      <a:pt x="6813" y="4622"/>
                      <a:pt x="3732" y="2584"/>
                      <a:pt x="1217" y="0"/>
                    </a:cubicBezTo>
                    <a:close/>
                  </a:path>
                </a:pathLst>
              </a:custGeom>
              <a:solidFill>
                <a:schemeClr val="l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42" name="Google Shape;214;p19"/>
              <p:cNvSpPr/>
              <p:nvPr/>
            </p:nvSpPr>
            <p:spPr>
              <a:xfrm>
                <a:off x="1677240" y="3681360"/>
                <a:ext cx="386640" cy="650160"/>
              </a:xfrm>
              <a:custGeom>
                <a:avLst/>
                <a:gdLst>
                  <a:gd name="textAreaLeft" fmla="*/ 0 w 386640"/>
                  <a:gd name="textAreaRight" fmla="*/ 387000 w 386640"/>
                  <a:gd name="textAreaTop" fmla="*/ 0 h 650160"/>
                  <a:gd name="textAreaBottom" fmla="*/ 650520 h 650160"/>
                </a:gdLst>
                <a:ahLst/>
                <a:rect l="textAreaLeft" t="textAreaTop" r="textAreaRight" b="textAreaBottom"/>
                <a:pathLst>
                  <a:path w="11418" h="19182">
                    <a:moveTo>
                      <a:pt x="4753" y="0"/>
                    </a:moveTo>
                    <a:cubicBezTo>
                      <a:pt x="4323" y="0"/>
                      <a:pt x="3914" y="17"/>
                      <a:pt x="3527" y="45"/>
                    </a:cubicBezTo>
                    <a:cubicBezTo>
                      <a:pt x="1507" y="2766"/>
                      <a:pt x="343" y="6139"/>
                      <a:pt x="309" y="9528"/>
                    </a:cubicBezTo>
                    <a:cubicBezTo>
                      <a:pt x="292" y="10777"/>
                      <a:pt x="411" y="12043"/>
                      <a:pt x="343" y="13293"/>
                    </a:cubicBezTo>
                    <a:cubicBezTo>
                      <a:pt x="258" y="14542"/>
                      <a:pt x="326" y="16306"/>
                      <a:pt x="1" y="18052"/>
                    </a:cubicBezTo>
                    <a:cubicBezTo>
                      <a:pt x="1329" y="18992"/>
                      <a:pt x="2444" y="19181"/>
                      <a:pt x="3128" y="19181"/>
                    </a:cubicBezTo>
                    <a:cubicBezTo>
                      <a:pt x="3588" y="19181"/>
                      <a:pt x="3852" y="19095"/>
                      <a:pt x="3852" y="19095"/>
                    </a:cubicBezTo>
                    <a:cubicBezTo>
                      <a:pt x="6694" y="13875"/>
                      <a:pt x="9330" y="7216"/>
                      <a:pt x="11418" y="1278"/>
                    </a:cubicBezTo>
                    <a:cubicBezTo>
                      <a:pt x="8922" y="315"/>
                      <a:pt x="6642" y="0"/>
                      <a:pt x="4753"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43" name="Google Shape;215;p19"/>
              <p:cNvSpPr/>
              <p:nvPr/>
            </p:nvSpPr>
            <p:spPr>
              <a:xfrm>
                <a:off x="1771920" y="3681360"/>
                <a:ext cx="292320" cy="87480"/>
              </a:xfrm>
              <a:custGeom>
                <a:avLst/>
                <a:gdLst>
                  <a:gd name="textAreaLeft" fmla="*/ 0 w 292320"/>
                  <a:gd name="textAreaRight" fmla="*/ 292680 w 292320"/>
                  <a:gd name="textAreaTop" fmla="*/ 0 h 87480"/>
                  <a:gd name="textAreaBottom" fmla="*/ 87840 h 87480"/>
                </a:gdLst>
                <a:ahLst/>
                <a:rect l="textAreaLeft" t="textAreaTop" r="textAreaRight" b="textAreaBottom"/>
                <a:pathLst>
                  <a:path w="8627" h="2595">
                    <a:moveTo>
                      <a:pt x="1962" y="0"/>
                    </a:moveTo>
                    <a:cubicBezTo>
                      <a:pt x="1532" y="0"/>
                      <a:pt x="1123" y="17"/>
                      <a:pt x="736" y="45"/>
                    </a:cubicBezTo>
                    <a:cubicBezTo>
                      <a:pt x="480" y="388"/>
                      <a:pt x="240" y="746"/>
                      <a:pt x="0" y="1123"/>
                    </a:cubicBezTo>
                    <a:cubicBezTo>
                      <a:pt x="308" y="1106"/>
                      <a:pt x="627" y="1097"/>
                      <a:pt x="959" y="1097"/>
                    </a:cubicBezTo>
                    <a:cubicBezTo>
                      <a:pt x="2990" y="1097"/>
                      <a:pt x="5457" y="1447"/>
                      <a:pt x="8164" y="2595"/>
                    </a:cubicBezTo>
                    <a:cubicBezTo>
                      <a:pt x="8319" y="2150"/>
                      <a:pt x="8472" y="1705"/>
                      <a:pt x="8627" y="1278"/>
                    </a:cubicBezTo>
                    <a:cubicBezTo>
                      <a:pt x="6131" y="315"/>
                      <a:pt x="3851" y="0"/>
                      <a:pt x="1962" y="0"/>
                    </a:cubicBezTo>
                    <a:close/>
                  </a:path>
                </a:pathLst>
              </a:custGeom>
              <a:solidFill>
                <a:srgbClr val="bde084"/>
              </a:solidFill>
              <a:ln w="0">
                <a:noFill/>
              </a:ln>
            </p:spPr>
            <p:style>
              <a:lnRef idx="0"/>
              <a:fillRef idx="0"/>
              <a:effectRef idx="0"/>
              <a:fontRef idx="minor"/>
            </p:style>
            <p:txBody>
              <a:bodyPr tIns="87840" bIns="87840" anchor="ctr">
                <a:noAutofit/>
              </a:bodyPr>
              <a:p>
                <a:endParaRPr b="0" lang="en-US" sz="1400" spc="-1" strike="noStrike">
                  <a:solidFill>
                    <a:srgbClr val="000000"/>
                  </a:solidFill>
                  <a:latin typeface="Arial"/>
                </a:endParaRPr>
              </a:p>
            </p:txBody>
          </p:sp>
          <p:sp>
            <p:nvSpPr>
              <p:cNvPr id="344" name="Google Shape;216;p19"/>
              <p:cNvSpPr/>
              <p:nvPr/>
            </p:nvSpPr>
            <p:spPr>
              <a:xfrm>
                <a:off x="2324520" y="1172520"/>
                <a:ext cx="77400" cy="30240"/>
              </a:xfrm>
              <a:custGeom>
                <a:avLst/>
                <a:gdLst>
                  <a:gd name="textAreaLeft" fmla="*/ 0 w 77400"/>
                  <a:gd name="textAreaRight" fmla="*/ 77760 w 77400"/>
                  <a:gd name="textAreaTop" fmla="*/ 0 h 30240"/>
                  <a:gd name="textAreaBottom" fmla="*/ 30600 h 30240"/>
                </a:gdLst>
                <a:ahLst/>
                <a:rect l="textAreaLeft" t="textAreaTop" r="textAreaRight" b="textAreaBottom"/>
                <a:pathLst>
                  <a:path w="2290" h="902">
                    <a:moveTo>
                      <a:pt x="951" y="1"/>
                    </a:moveTo>
                    <a:cubicBezTo>
                      <a:pt x="925" y="1"/>
                      <a:pt x="899" y="1"/>
                      <a:pt x="872" y="2"/>
                    </a:cubicBezTo>
                    <a:cubicBezTo>
                      <a:pt x="564" y="20"/>
                      <a:pt x="153" y="105"/>
                      <a:pt x="16" y="413"/>
                    </a:cubicBezTo>
                    <a:cubicBezTo>
                      <a:pt x="0" y="447"/>
                      <a:pt x="34" y="516"/>
                      <a:pt x="68" y="534"/>
                    </a:cubicBezTo>
                    <a:cubicBezTo>
                      <a:pt x="184" y="601"/>
                      <a:pt x="315" y="608"/>
                      <a:pt x="447" y="608"/>
                    </a:cubicBezTo>
                    <a:cubicBezTo>
                      <a:pt x="488" y="608"/>
                      <a:pt x="528" y="608"/>
                      <a:pt x="568" y="608"/>
                    </a:cubicBezTo>
                    <a:cubicBezTo>
                      <a:pt x="631" y="608"/>
                      <a:pt x="693" y="609"/>
                      <a:pt x="753" y="619"/>
                    </a:cubicBezTo>
                    <a:cubicBezTo>
                      <a:pt x="1061" y="636"/>
                      <a:pt x="1352" y="721"/>
                      <a:pt x="1609" y="858"/>
                    </a:cubicBezTo>
                    <a:cubicBezTo>
                      <a:pt x="1666" y="888"/>
                      <a:pt x="1723" y="901"/>
                      <a:pt x="1776" y="901"/>
                    </a:cubicBezTo>
                    <a:cubicBezTo>
                      <a:pt x="2087" y="901"/>
                      <a:pt x="2289" y="452"/>
                      <a:pt x="1968" y="276"/>
                    </a:cubicBezTo>
                    <a:cubicBezTo>
                      <a:pt x="1649" y="102"/>
                      <a:pt x="1301" y="1"/>
                      <a:pt x="951" y="1"/>
                    </a:cubicBezTo>
                    <a:close/>
                  </a:path>
                </a:pathLst>
              </a:custGeom>
              <a:solidFill>
                <a:srgbClr val="000000"/>
              </a:solidFill>
              <a:ln w="0">
                <a:noFill/>
              </a:ln>
            </p:spPr>
            <p:style>
              <a:lnRef idx="0"/>
              <a:fillRef idx="0"/>
              <a:effectRef idx="0"/>
              <a:fontRef idx="minor"/>
            </p:style>
            <p:txBody>
              <a:bodyPr tIns="30960" bIns="30960" anchor="ctr">
                <a:noAutofit/>
              </a:bodyPr>
              <a:p>
                <a:endParaRPr b="0" lang="en-US" sz="1400" spc="-1" strike="noStrike">
                  <a:solidFill>
                    <a:srgbClr val="ffffff"/>
                  </a:solidFill>
                  <a:latin typeface="Arial"/>
                </a:endParaRPr>
              </a:p>
            </p:txBody>
          </p:sp>
          <p:sp>
            <p:nvSpPr>
              <p:cNvPr id="345" name="Google Shape;217;p19"/>
              <p:cNvSpPr/>
              <p:nvPr/>
            </p:nvSpPr>
            <p:spPr>
              <a:xfrm>
                <a:off x="2340000" y="1203480"/>
                <a:ext cx="36720" cy="28800"/>
              </a:xfrm>
              <a:custGeom>
                <a:avLst/>
                <a:gdLst>
                  <a:gd name="textAreaLeft" fmla="*/ 0 w 36720"/>
                  <a:gd name="textAreaRight" fmla="*/ 37080 w 36720"/>
                  <a:gd name="textAreaTop" fmla="*/ 0 h 28800"/>
                  <a:gd name="textAreaBottom" fmla="*/ 29160 h 28800"/>
                </a:gdLst>
                <a:ahLst/>
                <a:rect l="textAreaLeft" t="textAreaTop" r="textAreaRight" b="textAreaBottom"/>
                <a:pathLst>
                  <a:path w="1096" h="857">
                    <a:moveTo>
                      <a:pt x="548" y="0"/>
                    </a:moveTo>
                    <a:cubicBezTo>
                      <a:pt x="0" y="0"/>
                      <a:pt x="0" y="856"/>
                      <a:pt x="548" y="856"/>
                    </a:cubicBezTo>
                    <a:cubicBezTo>
                      <a:pt x="1096" y="856"/>
                      <a:pt x="1096" y="0"/>
                      <a:pt x="548" y="0"/>
                    </a:cubicBezTo>
                    <a:close/>
                  </a:path>
                </a:pathLst>
              </a:custGeom>
              <a:solidFill>
                <a:srgbClr val="000000"/>
              </a:solidFill>
              <a:ln w="0">
                <a:noFill/>
              </a:ln>
            </p:spPr>
            <p:style>
              <a:lnRef idx="0"/>
              <a:fillRef idx="0"/>
              <a:effectRef idx="0"/>
              <a:fontRef idx="minor"/>
            </p:style>
            <p:txBody>
              <a:bodyPr tIns="29520" bIns="29520" anchor="ctr">
                <a:noAutofit/>
              </a:bodyPr>
              <a:p>
                <a:endParaRPr b="0" lang="en-US" sz="1400" spc="-1" strike="noStrike">
                  <a:solidFill>
                    <a:srgbClr val="ffffff"/>
                  </a:solidFill>
                  <a:latin typeface="Arial"/>
                </a:endParaRPr>
              </a:p>
            </p:txBody>
          </p:sp>
          <p:sp>
            <p:nvSpPr>
              <p:cNvPr id="346" name="Google Shape;218;p19"/>
              <p:cNvSpPr/>
              <p:nvPr/>
            </p:nvSpPr>
            <p:spPr>
              <a:xfrm>
                <a:off x="2424960" y="1172520"/>
                <a:ext cx="77400" cy="30240"/>
              </a:xfrm>
              <a:custGeom>
                <a:avLst/>
                <a:gdLst>
                  <a:gd name="textAreaLeft" fmla="*/ 0 w 77400"/>
                  <a:gd name="textAreaRight" fmla="*/ 77760 w 77400"/>
                  <a:gd name="textAreaTop" fmla="*/ 0 h 30240"/>
                  <a:gd name="textAreaBottom" fmla="*/ 30600 h 30240"/>
                </a:gdLst>
                <a:ahLst/>
                <a:rect l="textAreaLeft" t="textAreaTop" r="textAreaRight" b="textAreaBottom"/>
                <a:pathLst>
                  <a:path w="2291" h="902">
                    <a:moveTo>
                      <a:pt x="1339" y="1"/>
                    </a:moveTo>
                    <a:cubicBezTo>
                      <a:pt x="989" y="1"/>
                      <a:pt x="641" y="102"/>
                      <a:pt x="322" y="276"/>
                    </a:cubicBezTo>
                    <a:cubicBezTo>
                      <a:pt x="1" y="452"/>
                      <a:pt x="203" y="901"/>
                      <a:pt x="514" y="901"/>
                    </a:cubicBezTo>
                    <a:cubicBezTo>
                      <a:pt x="567" y="901"/>
                      <a:pt x="624" y="888"/>
                      <a:pt x="681" y="858"/>
                    </a:cubicBezTo>
                    <a:cubicBezTo>
                      <a:pt x="939" y="721"/>
                      <a:pt x="1229" y="636"/>
                      <a:pt x="1537" y="619"/>
                    </a:cubicBezTo>
                    <a:cubicBezTo>
                      <a:pt x="1597" y="609"/>
                      <a:pt x="1659" y="608"/>
                      <a:pt x="1722" y="608"/>
                    </a:cubicBezTo>
                    <a:cubicBezTo>
                      <a:pt x="1762" y="608"/>
                      <a:pt x="1803" y="608"/>
                      <a:pt x="1843" y="608"/>
                    </a:cubicBezTo>
                    <a:cubicBezTo>
                      <a:pt x="1975" y="608"/>
                      <a:pt x="2106" y="601"/>
                      <a:pt x="2222" y="534"/>
                    </a:cubicBezTo>
                    <a:cubicBezTo>
                      <a:pt x="2256" y="516"/>
                      <a:pt x="2290" y="447"/>
                      <a:pt x="2274" y="413"/>
                    </a:cubicBezTo>
                    <a:cubicBezTo>
                      <a:pt x="2137" y="105"/>
                      <a:pt x="1726" y="20"/>
                      <a:pt x="1418" y="2"/>
                    </a:cubicBezTo>
                    <a:cubicBezTo>
                      <a:pt x="1392" y="1"/>
                      <a:pt x="1365" y="1"/>
                      <a:pt x="1339" y="1"/>
                    </a:cubicBezTo>
                    <a:close/>
                  </a:path>
                </a:pathLst>
              </a:custGeom>
              <a:solidFill>
                <a:srgbClr val="000000"/>
              </a:solidFill>
              <a:ln w="0">
                <a:noFill/>
              </a:ln>
            </p:spPr>
            <p:style>
              <a:lnRef idx="0"/>
              <a:fillRef idx="0"/>
              <a:effectRef idx="0"/>
              <a:fontRef idx="minor"/>
            </p:style>
            <p:txBody>
              <a:bodyPr tIns="30960" bIns="30960" anchor="ctr">
                <a:noAutofit/>
              </a:bodyPr>
              <a:p>
                <a:endParaRPr b="0" lang="en-US" sz="1400" spc="-1" strike="noStrike">
                  <a:solidFill>
                    <a:srgbClr val="ffffff"/>
                  </a:solidFill>
                  <a:latin typeface="Arial"/>
                </a:endParaRPr>
              </a:p>
            </p:txBody>
          </p:sp>
          <p:sp>
            <p:nvSpPr>
              <p:cNvPr id="347" name="Google Shape;219;p19"/>
              <p:cNvSpPr/>
              <p:nvPr/>
            </p:nvSpPr>
            <p:spPr>
              <a:xfrm>
                <a:off x="2449800" y="1203480"/>
                <a:ext cx="36720" cy="28800"/>
              </a:xfrm>
              <a:custGeom>
                <a:avLst/>
                <a:gdLst>
                  <a:gd name="textAreaLeft" fmla="*/ 0 w 36720"/>
                  <a:gd name="textAreaRight" fmla="*/ 37080 w 36720"/>
                  <a:gd name="textAreaTop" fmla="*/ 0 h 28800"/>
                  <a:gd name="textAreaBottom" fmla="*/ 29160 h 28800"/>
                </a:gdLst>
                <a:ahLst/>
                <a:rect l="textAreaLeft" t="textAreaTop" r="textAreaRight" b="textAreaBottom"/>
                <a:pathLst>
                  <a:path w="1096" h="857">
                    <a:moveTo>
                      <a:pt x="548" y="0"/>
                    </a:moveTo>
                    <a:cubicBezTo>
                      <a:pt x="0" y="0"/>
                      <a:pt x="0" y="856"/>
                      <a:pt x="548" y="856"/>
                    </a:cubicBezTo>
                    <a:cubicBezTo>
                      <a:pt x="1096" y="856"/>
                      <a:pt x="1096" y="0"/>
                      <a:pt x="548" y="0"/>
                    </a:cubicBezTo>
                    <a:close/>
                  </a:path>
                </a:pathLst>
              </a:custGeom>
              <a:solidFill>
                <a:srgbClr val="000000"/>
              </a:solidFill>
              <a:ln w="0">
                <a:noFill/>
              </a:ln>
            </p:spPr>
            <p:style>
              <a:lnRef idx="0"/>
              <a:fillRef idx="0"/>
              <a:effectRef idx="0"/>
              <a:fontRef idx="minor"/>
            </p:style>
            <p:txBody>
              <a:bodyPr tIns="29520" bIns="29520" anchor="ctr">
                <a:noAutofit/>
              </a:bodyPr>
              <a:p>
                <a:endParaRPr b="0" lang="en-US" sz="1400" spc="-1" strike="noStrike">
                  <a:solidFill>
                    <a:srgbClr val="ffffff"/>
                  </a:solidFill>
                  <a:latin typeface="Arial"/>
                </a:endParaRPr>
              </a:p>
            </p:txBody>
          </p:sp>
          <p:sp>
            <p:nvSpPr>
              <p:cNvPr id="348" name="Google Shape;220;p19"/>
              <p:cNvSpPr/>
              <p:nvPr/>
            </p:nvSpPr>
            <p:spPr>
              <a:xfrm>
                <a:off x="2412720" y="1217880"/>
                <a:ext cx="46800" cy="72720"/>
              </a:xfrm>
              <a:custGeom>
                <a:avLst/>
                <a:gdLst>
                  <a:gd name="textAreaLeft" fmla="*/ 0 w 46800"/>
                  <a:gd name="textAreaRight" fmla="*/ 47160 w 46800"/>
                  <a:gd name="textAreaTop" fmla="*/ 0 h 72720"/>
                  <a:gd name="textAreaBottom" fmla="*/ 73080 h 72720"/>
                </a:gdLst>
                <a:ahLst/>
                <a:rect l="textAreaLeft" t="textAreaTop" r="textAreaRight" b="textAreaBottom"/>
                <a:pathLst>
                  <a:path w="1387" h="2160">
                    <a:moveTo>
                      <a:pt x="1" y="0"/>
                    </a:moveTo>
                    <a:lnTo>
                      <a:pt x="120" y="2038"/>
                    </a:lnTo>
                    <a:cubicBezTo>
                      <a:pt x="120" y="2038"/>
                      <a:pt x="310" y="2160"/>
                      <a:pt x="559" y="2160"/>
                    </a:cubicBezTo>
                    <a:cubicBezTo>
                      <a:pt x="683" y="2160"/>
                      <a:pt x="822" y="2129"/>
                      <a:pt x="959" y="2038"/>
                    </a:cubicBezTo>
                    <a:cubicBezTo>
                      <a:pt x="1386" y="1746"/>
                      <a:pt x="1" y="1"/>
                      <a:pt x="1" y="0"/>
                    </a:cubicBezTo>
                    <a:close/>
                  </a:path>
                </a:pathLst>
              </a:custGeom>
              <a:solidFill>
                <a:srgbClr val="000000">
                  <a:alpha val="20000"/>
                </a:srgbClr>
              </a:solidFill>
              <a:ln w="0">
                <a:noFill/>
              </a:ln>
            </p:spPr>
            <p:style>
              <a:lnRef idx="0"/>
              <a:fillRef idx="0"/>
              <a:effectRef idx="0"/>
              <a:fontRef idx="minor"/>
            </p:style>
            <p:txBody>
              <a:bodyPr tIns="73440" bIns="73440" anchor="ctr">
                <a:noAutofit/>
              </a:bodyPr>
              <a:p>
                <a:endParaRPr b="0" lang="en-US" sz="1400" spc="-1" strike="noStrike">
                  <a:solidFill>
                    <a:srgbClr val="ffffff"/>
                  </a:solidFill>
                  <a:latin typeface="Arial"/>
                </a:endParaRPr>
              </a:p>
            </p:txBody>
          </p:sp>
          <p:sp>
            <p:nvSpPr>
              <p:cNvPr id="349" name="Google Shape;221;p19"/>
              <p:cNvSpPr/>
              <p:nvPr/>
            </p:nvSpPr>
            <p:spPr>
              <a:xfrm>
                <a:off x="2376000" y="1340280"/>
                <a:ext cx="69840" cy="63720"/>
              </a:xfrm>
              <a:custGeom>
                <a:avLst/>
                <a:gdLst>
                  <a:gd name="textAreaLeft" fmla="*/ 0 w 69840"/>
                  <a:gd name="textAreaRight" fmla="*/ 70200 w 69840"/>
                  <a:gd name="textAreaTop" fmla="*/ 0 h 63720"/>
                  <a:gd name="textAreaBottom" fmla="*/ 64080 h 63720"/>
                </a:gdLst>
                <a:ahLst/>
                <a:rect l="textAreaLeft" t="textAreaTop" r="textAreaRight" b="textAreaBottom"/>
                <a:pathLst>
                  <a:path w="2073" h="1890">
                    <a:moveTo>
                      <a:pt x="618" y="1"/>
                    </a:moveTo>
                    <a:cubicBezTo>
                      <a:pt x="430" y="1"/>
                      <a:pt x="242" y="35"/>
                      <a:pt x="69" y="106"/>
                    </a:cubicBezTo>
                    <a:cubicBezTo>
                      <a:pt x="1" y="791"/>
                      <a:pt x="429" y="1526"/>
                      <a:pt x="1080" y="1800"/>
                    </a:cubicBezTo>
                    <a:cubicBezTo>
                      <a:pt x="1206" y="1856"/>
                      <a:pt x="1346" y="1889"/>
                      <a:pt x="1481" y="1889"/>
                    </a:cubicBezTo>
                    <a:cubicBezTo>
                      <a:pt x="1639" y="1889"/>
                      <a:pt x="1790" y="1843"/>
                      <a:pt x="1901" y="1732"/>
                    </a:cubicBezTo>
                    <a:cubicBezTo>
                      <a:pt x="2055" y="1561"/>
                      <a:pt x="2072" y="1287"/>
                      <a:pt x="2004" y="1065"/>
                    </a:cubicBezTo>
                    <a:cubicBezTo>
                      <a:pt x="1901" y="671"/>
                      <a:pt x="1610" y="328"/>
                      <a:pt x="1251" y="141"/>
                    </a:cubicBezTo>
                    <a:cubicBezTo>
                      <a:pt x="1056" y="48"/>
                      <a:pt x="837" y="1"/>
                      <a:pt x="618" y="1"/>
                    </a:cubicBezTo>
                    <a:close/>
                  </a:path>
                </a:pathLst>
              </a:custGeom>
              <a:solidFill>
                <a:srgbClr val="ffffff"/>
              </a:solidFill>
              <a:ln w="0">
                <a:noFill/>
              </a:ln>
            </p:spPr>
            <p:style>
              <a:lnRef idx="0"/>
              <a:fillRef idx="0"/>
              <a:effectRef idx="0"/>
              <a:fontRef idx="minor"/>
            </p:style>
            <p:txBody>
              <a:bodyPr tIns="64080" bIns="64080" anchor="ctr">
                <a:noAutofit/>
              </a:bodyPr>
              <a:p>
                <a:endParaRPr b="0" lang="en-US" sz="1400" spc="-1" strike="noStrike">
                  <a:solidFill>
                    <a:srgbClr val="000000"/>
                  </a:solidFill>
                  <a:latin typeface="Arial"/>
                </a:endParaRPr>
              </a:p>
            </p:txBody>
          </p:sp>
        </p:grpSp>
      </p:grpSp>
      <p:cxnSp>
        <p:nvCxnSpPr>
          <p:cNvPr id="350" name="Google Shape;222;p19"/>
          <p:cNvCxnSpPr>
            <a:stCxn id="292" idx="2"/>
          </p:cNvCxnSpPr>
          <p:nvPr/>
        </p:nvCxnSpPr>
        <p:spPr>
          <a:xfrm flipV="1" rot="10800000">
            <a:off x="1969200" y="4080240"/>
            <a:ext cx="2603160" cy="431640"/>
          </a:xfrm>
          <a:prstGeom prst="curvedConnector3">
            <a:avLst>
              <a:gd name="adj1" fmla="val 30193"/>
            </a:avLst>
          </a:prstGeom>
          <a:ln w="19080">
            <a:solidFill>
              <a:srgbClr val="cc0000"/>
            </a:solidFill>
            <a:round/>
            <a:tailEnd len="med" type="oval" w="me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351" name="Google Shape;337;p21"/>
          <p:cNvCxnSpPr/>
          <p:nvPr/>
        </p:nvCxnSpPr>
        <p:spPr>
          <a:xfrm>
            <a:off x="3901320" y="2133360"/>
            <a:ext cx="360" cy="1708200"/>
          </a:xfrm>
          <a:prstGeom prst="straightConnector1">
            <a:avLst/>
          </a:prstGeom>
          <a:ln w="19080">
            <a:solidFill>
              <a:srgbClr val="49ba49"/>
            </a:solidFill>
            <a:round/>
            <a:headEnd len="med" type="oval" w="med"/>
            <a:tailEnd len="med" type="oval" w="med"/>
          </a:ln>
        </p:spPr>
      </p:cxnSp>
      <p:sp>
        <p:nvSpPr>
          <p:cNvPr id="352" name="PlaceHolder 1"/>
          <p:cNvSpPr>
            <a:spLocks noGrp="1"/>
          </p:cNvSpPr>
          <p:nvPr>
            <p:ph type="title"/>
          </p:nvPr>
        </p:nvSpPr>
        <p:spPr>
          <a:xfrm>
            <a:off x="713160" y="539640"/>
            <a:ext cx="7717320" cy="408240"/>
          </a:xfrm>
          <a:prstGeom prst="rect">
            <a:avLst/>
          </a:prstGeom>
          <a:noFill/>
          <a:ln w="0">
            <a:noFill/>
          </a:ln>
        </p:spPr>
        <p:txBody>
          <a:bodyPr tIns="91440" bIns="91440" anchor="t">
            <a:noAutofit/>
          </a:bodyPr>
          <a:p>
            <a:pPr indent="0" algn="ctr">
              <a:lnSpc>
                <a:spcPct val="50000"/>
              </a:lnSpc>
              <a:buNone/>
              <a:tabLst>
                <a:tab algn="l" pos="0"/>
              </a:tabLst>
            </a:pPr>
            <a:r>
              <a:rPr b="1" lang="en" sz="3000" spc="-1" strike="noStrike">
                <a:solidFill>
                  <a:schemeClr val="dk1"/>
                </a:solidFill>
                <a:latin typeface="Fira Sans Extra Condensed"/>
                <a:ea typeface="Fira Sans Extra Condensed"/>
              </a:rPr>
              <a:t>Data Visualization </a:t>
            </a:r>
            <a:endParaRPr b="0" lang="en-US" sz="3000" spc="-1" strike="noStrike">
              <a:solidFill>
                <a:srgbClr val="000000"/>
              </a:solidFill>
              <a:latin typeface="Arial"/>
            </a:endParaRPr>
          </a:p>
        </p:txBody>
      </p:sp>
      <p:grpSp>
        <p:nvGrpSpPr>
          <p:cNvPr id="353" name="Google Shape;339;p21"/>
          <p:cNvGrpSpPr/>
          <p:nvPr/>
        </p:nvGrpSpPr>
        <p:grpSpPr>
          <a:xfrm>
            <a:off x="3670920" y="2528280"/>
            <a:ext cx="460800" cy="405360"/>
            <a:chOff x="3670920" y="2528280"/>
            <a:chExt cx="460800" cy="405360"/>
          </a:xfrm>
        </p:grpSpPr>
        <p:sp>
          <p:nvSpPr>
            <p:cNvPr id="354" name="Google Shape;340;p21"/>
            <p:cNvSpPr/>
            <p:nvPr/>
          </p:nvSpPr>
          <p:spPr>
            <a:xfrm>
              <a:off x="3670920" y="2528280"/>
              <a:ext cx="460800" cy="405000"/>
            </a:xfrm>
            <a:custGeom>
              <a:avLst/>
              <a:gdLst>
                <a:gd name="textAreaLeft" fmla="*/ 0 w 460800"/>
                <a:gd name="textAreaRight" fmla="*/ 461160 w 460800"/>
                <a:gd name="textAreaTop" fmla="*/ 0 h 405000"/>
                <a:gd name="textAreaBottom" fmla="*/ 405360 h 405000"/>
              </a:gdLst>
              <a:ahLst/>
              <a:rect l="textAreaLeft" t="textAreaTop" r="textAreaRight" b="textAreaBottom"/>
              <a:pathLst>
                <a:path w="20414" h="17933">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55" name="Google Shape;341;p21"/>
            <p:cNvSpPr/>
            <p:nvPr/>
          </p:nvSpPr>
          <p:spPr>
            <a:xfrm>
              <a:off x="3699360" y="2535480"/>
              <a:ext cx="406800" cy="398160"/>
            </a:xfrm>
            <a:custGeom>
              <a:avLst/>
              <a:gdLst>
                <a:gd name="textAreaLeft" fmla="*/ 0 w 406800"/>
                <a:gd name="textAreaRight" fmla="*/ 407160 w 406800"/>
                <a:gd name="textAreaTop" fmla="*/ 0 h 398160"/>
                <a:gd name="textAreaBottom" fmla="*/ 398520 h 398160"/>
              </a:gdLst>
              <a:ahLst/>
              <a:rect l="textAreaLeft" t="textAreaTop" r="textAreaRight" b="textAreaBottom"/>
              <a:pathLst>
                <a:path w="18018" h="17628">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grpSp>
      <p:grpSp>
        <p:nvGrpSpPr>
          <p:cNvPr id="356" name="Google Shape;342;p21"/>
          <p:cNvGrpSpPr/>
          <p:nvPr/>
        </p:nvGrpSpPr>
        <p:grpSpPr>
          <a:xfrm>
            <a:off x="5646600" y="3380400"/>
            <a:ext cx="2286360" cy="1227240"/>
            <a:chOff x="5646600" y="3380400"/>
            <a:chExt cx="2286360" cy="1227240"/>
          </a:xfrm>
        </p:grpSpPr>
        <p:sp>
          <p:nvSpPr>
            <p:cNvPr id="357" name="Google Shape;343;p21"/>
            <p:cNvSpPr/>
            <p:nvPr/>
          </p:nvSpPr>
          <p:spPr>
            <a:xfrm>
              <a:off x="5646600" y="3380400"/>
              <a:ext cx="2286360" cy="461160"/>
            </a:xfrm>
            <a:prstGeom prst="rect">
              <a:avLst/>
            </a:prstGeom>
            <a:solidFill>
              <a:schemeClr val="dk2"/>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800" spc="-1" strike="noStrike">
                  <a:solidFill>
                    <a:schemeClr val="dk1"/>
                  </a:solidFill>
                  <a:latin typeface="Fira Sans Extra Condensed SemiBold"/>
                  <a:ea typeface="Fira Sans Extra Condensed SemiBold"/>
                </a:rPr>
                <a:t>Team</a:t>
              </a:r>
              <a:endParaRPr b="0" lang="en-US" sz="1800" spc="-1" strike="noStrike">
                <a:solidFill>
                  <a:srgbClr val="000000"/>
                </a:solidFill>
                <a:latin typeface="Arial"/>
              </a:endParaRPr>
            </a:p>
          </p:txBody>
        </p:sp>
        <p:sp>
          <p:nvSpPr>
            <p:cNvPr id="358" name="Google Shape;344;p21"/>
            <p:cNvSpPr/>
            <p:nvPr/>
          </p:nvSpPr>
          <p:spPr>
            <a:xfrm>
              <a:off x="5646600" y="3828960"/>
              <a:ext cx="2286360" cy="778680"/>
            </a:xfrm>
            <a:prstGeom prst="rect">
              <a:avLst/>
            </a:prstGeom>
            <a:noFill/>
            <a:ln w="0">
              <a:noFill/>
            </a:ln>
          </p:spPr>
          <p:style>
            <a:lnRef idx="0"/>
            <a:fillRef idx="0"/>
            <a:effectRef idx="0"/>
            <a:fontRef idx="minor"/>
          </p:style>
          <p:txBody>
            <a:bodyPr tIns="91440" bIns="91440" anchor="t">
              <a:noAutofit/>
            </a:bodyPr>
            <a:p>
              <a:pPr algn="ctr">
                <a:lnSpc>
                  <a:spcPct val="100000"/>
                </a:lnSpc>
                <a:spcAft>
                  <a:spcPts val="1599"/>
                </a:spcAft>
                <a:tabLst>
                  <a:tab algn="l" pos="0"/>
                </a:tabLst>
              </a:pPr>
              <a:r>
                <a:rPr b="0" lang="en" sz="1200" spc="-1" strike="noStrike">
                  <a:solidFill>
                    <a:srgbClr val="000000"/>
                  </a:solidFill>
                  <a:latin typeface="Roboto"/>
                  <a:ea typeface="Roboto"/>
                </a:rPr>
                <a:t>I’m trying to </a:t>
              </a:r>
              <a:r>
                <a:rPr b="0" lang="en" sz="1200" spc="-1" strike="noStrike">
                  <a:solidFill>
                    <a:srgbClr val="000000"/>
                  </a:solidFill>
                  <a:latin typeface="Roboto"/>
                  <a:ea typeface="Roboto"/>
                </a:rPr>
                <a:t>visualize the Data to evaluate team preformance and impact player on team. </a:t>
              </a:r>
              <a:endParaRPr b="0" lang="en-US" sz="1200" spc="-1" strike="noStrike">
                <a:solidFill>
                  <a:srgbClr val="000000"/>
                </a:solidFill>
                <a:latin typeface="Arial"/>
              </a:endParaRPr>
            </a:p>
          </p:txBody>
        </p:sp>
      </p:grpSp>
      <p:grpSp>
        <p:nvGrpSpPr>
          <p:cNvPr id="359" name="Google Shape;345;p21"/>
          <p:cNvGrpSpPr/>
          <p:nvPr/>
        </p:nvGrpSpPr>
        <p:grpSpPr>
          <a:xfrm>
            <a:off x="1210680" y="3380400"/>
            <a:ext cx="2286360" cy="1216440"/>
            <a:chOff x="1210680" y="3380400"/>
            <a:chExt cx="2286360" cy="1216440"/>
          </a:xfrm>
        </p:grpSpPr>
        <p:sp>
          <p:nvSpPr>
            <p:cNvPr id="360" name="Google Shape;346;p21"/>
            <p:cNvSpPr/>
            <p:nvPr/>
          </p:nvSpPr>
          <p:spPr>
            <a:xfrm>
              <a:off x="1210680" y="3380400"/>
              <a:ext cx="2286360" cy="461160"/>
            </a:xfrm>
            <a:prstGeom prst="rect">
              <a:avLst/>
            </a:prstGeom>
            <a:solidFill>
              <a:schemeClr val="lt1"/>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1800" spc="-1" strike="noStrike">
                  <a:solidFill>
                    <a:schemeClr val="accent5"/>
                  </a:solidFill>
                  <a:latin typeface="Fira Sans Extra Condensed SemiBold"/>
                  <a:ea typeface="Fira Sans Extra Condensed SemiBold"/>
                </a:rPr>
                <a:t>Player</a:t>
              </a:r>
              <a:endParaRPr b="0" lang="en-US" sz="1800" spc="-1" strike="noStrike">
                <a:solidFill>
                  <a:srgbClr val="000000"/>
                </a:solidFill>
                <a:latin typeface="Arial"/>
              </a:endParaRPr>
            </a:p>
          </p:txBody>
        </p:sp>
        <p:sp>
          <p:nvSpPr>
            <p:cNvPr id="361" name="Google Shape;347;p21"/>
            <p:cNvSpPr/>
            <p:nvPr/>
          </p:nvSpPr>
          <p:spPr>
            <a:xfrm>
              <a:off x="1210680" y="3911040"/>
              <a:ext cx="2286360" cy="685800"/>
            </a:xfrm>
            <a:prstGeom prst="rect">
              <a:avLst/>
            </a:prstGeom>
            <a:noFill/>
            <a:ln w="0">
              <a:noFill/>
            </a:ln>
          </p:spPr>
          <p:style>
            <a:lnRef idx="0"/>
            <a:fillRef idx="0"/>
            <a:effectRef idx="0"/>
            <a:fontRef idx="minor"/>
          </p:style>
          <p:txBody>
            <a:bodyPr tIns="91440" bIns="91440" anchor="t">
              <a:noAutofit/>
            </a:bodyPr>
            <a:p>
              <a:pPr algn="ctr">
                <a:lnSpc>
                  <a:spcPct val="100000"/>
                </a:lnSpc>
                <a:spcAft>
                  <a:spcPts val="1599"/>
                </a:spcAft>
                <a:tabLst>
                  <a:tab algn="l" pos="0"/>
                </a:tabLst>
              </a:pPr>
              <a:r>
                <a:rPr b="0" lang="en" sz="1200" spc="-1" strike="noStrike">
                  <a:solidFill>
                    <a:srgbClr val="000000"/>
                  </a:solidFill>
                  <a:latin typeface="Roboto"/>
                  <a:ea typeface="Roboto"/>
                </a:rPr>
                <a:t>I’m seek to visualize the relation between player and team also I'm trying to evaluate preformance.</a:t>
              </a:r>
              <a:endParaRPr b="0" lang="en-US" sz="1200" spc="-1" strike="noStrike">
                <a:solidFill>
                  <a:srgbClr val="000000"/>
                </a:solidFill>
                <a:latin typeface="Arial"/>
              </a:endParaRPr>
            </a:p>
          </p:txBody>
        </p:sp>
      </p:grpSp>
      <p:grpSp>
        <p:nvGrpSpPr>
          <p:cNvPr id="362" name="Google Shape;348;p21"/>
          <p:cNvGrpSpPr/>
          <p:nvPr/>
        </p:nvGrpSpPr>
        <p:grpSpPr>
          <a:xfrm>
            <a:off x="1480680" y="906840"/>
            <a:ext cx="1679040" cy="2151720"/>
            <a:chOff x="1480680" y="906840"/>
            <a:chExt cx="1679040" cy="2151720"/>
          </a:xfrm>
        </p:grpSpPr>
        <p:sp>
          <p:nvSpPr>
            <p:cNvPr id="363" name="Google Shape;349;p21"/>
            <p:cNvSpPr/>
            <p:nvPr/>
          </p:nvSpPr>
          <p:spPr>
            <a:xfrm>
              <a:off x="1480680" y="2777400"/>
              <a:ext cx="1541880" cy="281160"/>
            </a:xfrm>
            <a:prstGeom prst="ellipse">
              <a:avLst/>
            </a:prstGeom>
            <a:solidFill>
              <a:schemeClr val="accent4"/>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grpSp>
          <p:nvGrpSpPr>
            <p:cNvPr id="364" name="Google Shape;350;p21"/>
            <p:cNvGrpSpPr/>
            <p:nvPr/>
          </p:nvGrpSpPr>
          <p:grpSpPr>
            <a:xfrm>
              <a:off x="1576440" y="906840"/>
              <a:ext cx="1583280" cy="2129400"/>
              <a:chOff x="1576440" y="906840"/>
              <a:chExt cx="1583280" cy="2129400"/>
            </a:xfrm>
          </p:grpSpPr>
          <p:sp>
            <p:nvSpPr>
              <p:cNvPr id="365" name="Google Shape;351;p21"/>
              <p:cNvSpPr/>
              <p:nvPr/>
            </p:nvSpPr>
            <p:spPr>
              <a:xfrm rot="20466600">
                <a:off x="2611440" y="946440"/>
                <a:ext cx="54720" cy="58680"/>
              </a:xfrm>
              <a:custGeom>
                <a:avLst/>
                <a:gdLst>
                  <a:gd name="textAreaLeft" fmla="*/ 0 w 54720"/>
                  <a:gd name="textAreaRight" fmla="*/ 55080 w 54720"/>
                  <a:gd name="textAreaTop" fmla="*/ 0 h 58680"/>
                  <a:gd name="textAreaBottom" fmla="*/ 59040 h 58680"/>
                </a:gdLst>
                <a:ahLst/>
                <a:rect l="textAreaLeft" t="textAreaTop" r="textAreaRight" b="textAreaBottom"/>
                <a:pathLst>
                  <a:path w="2603" h="2786">
                    <a:moveTo>
                      <a:pt x="876" y="0"/>
                    </a:moveTo>
                    <a:cubicBezTo>
                      <a:pt x="650" y="0"/>
                      <a:pt x="426" y="48"/>
                      <a:pt x="223" y="150"/>
                    </a:cubicBezTo>
                    <a:cubicBezTo>
                      <a:pt x="104" y="355"/>
                      <a:pt x="1" y="578"/>
                      <a:pt x="86" y="800"/>
                    </a:cubicBezTo>
                    <a:cubicBezTo>
                      <a:pt x="412" y="1708"/>
                      <a:pt x="1165" y="2358"/>
                      <a:pt x="2037" y="2785"/>
                    </a:cubicBezTo>
                    <a:lnTo>
                      <a:pt x="2037" y="2666"/>
                    </a:lnTo>
                    <a:cubicBezTo>
                      <a:pt x="2550" y="2135"/>
                      <a:pt x="2602" y="1229"/>
                      <a:pt x="2174" y="647"/>
                    </a:cubicBezTo>
                    <a:cubicBezTo>
                      <a:pt x="1880" y="234"/>
                      <a:pt x="1375" y="0"/>
                      <a:pt x="876" y="0"/>
                    </a:cubicBezTo>
                    <a:close/>
                  </a:path>
                </a:pathLst>
              </a:custGeom>
              <a:solidFill>
                <a:srgbClr val="000000"/>
              </a:solidFill>
              <a:ln w="0">
                <a:noFill/>
              </a:ln>
            </p:spPr>
            <p:style>
              <a:lnRef idx="0"/>
              <a:fillRef idx="0"/>
              <a:effectRef idx="0"/>
              <a:fontRef idx="minor"/>
            </p:style>
            <p:txBody>
              <a:bodyPr tIns="59040" bIns="59040" anchor="ctr">
                <a:noAutofit/>
              </a:bodyPr>
              <a:p>
                <a:endParaRPr b="0" lang="en-US" sz="1400" spc="-1" strike="noStrike">
                  <a:solidFill>
                    <a:srgbClr val="ffffff"/>
                  </a:solidFill>
                  <a:latin typeface="Arial"/>
                </a:endParaRPr>
              </a:p>
            </p:txBody>
          </p:sp>
          <p:sp>
            <p:nvSpPr>
              <p:cNvPr id="366" name="Google Shape;352;p21"/>
              <p:cNvSpPr/>
              <p:nvPr/>
            </p:nvSpPr>
            <p:spPr>
              <a:xfrm rot="20466600">
                <a:off x="2620080" y="971640"/>
                <a:ext cx="79200" cy="148680"/>
              </a:xfrm>
              <a:custGeom>
                <a:avLst/>
                <a:gdLst>
                  <a:gd name="textAreaLeft" fmla="*/ 0 w 79200"/>
                  <a:gd name="textAreaRight" fmla="*/ 79560 w 79200"/>
                  <a:gd name="textAreaTop" fmla="*/ 0 h 148680"/>
                  <a:gd name="textAreaBottom" fmla="*/ 149040 h 148680"/>
                </a:gdLst>
                <a:ahLst/>
                <a:rect l="textAreaLeft" t="textAreaTop" r="textAreaRight" b="textAreaBottom"/>
                <a:pathLst>
                  <a:path w="3766" h="7045">
                    <a:moveTo>
                      <a:pt x="2157" y="0"/>
                    </a:moveTo>
                    <a:cubicBezTo>
                      <a:pt x="1712" y="119"/>
                      <a:pt x="1335" y="343"/>
                      <a:pt x="1079" y="701"/>
                    </a:cubicBezTo>
                    <a:cubicBezTo>
                      <a:pt x="806" y="1061"/>
                      <a:pt x="651" y="1472"/>
                      <a:pt x="514" y="1900"/>
                    </a:cubicBezTo>
                    <a:cubicBezTo>
                      <a:pt x="0" y="3577"/>
                      <a:pt x="189" y="5357"/>
                      <a:pt x="874" y="6966"/>
                    </a:cubicBezTo>
                    <a:cubicBezTo>
                      <a:pt x="1054" y="7019"/>
                      <a:pt x="1240" y="7045"/>
                      <a:pt x="1426" y="7045"/>
                    </a:cubicBezTo>
                    <a:cubicBezTo>
                      <a:pt x="1664" y="7045"/>
                      <a:pt x="1902" y="7002"/>
                      <a:pt x="2123" y="6915"/>
                    </a:cubicBezTo>
                    <a:cubicBezTo>
                      <a:pt x="2499" y="6744"/>
                      <a:pt x="2825" y="6402"/>
                      <a:pt x="2944" y="6007"/>
                    </a:cubicBezTo>
                    <a:cubicBezTo>
                      <a:pt x="3047" y="5597"/>
                      <a:pt x="2876" y="5117"/>
                      <a:pt x="2551" y="4844"/>
                    </a:cubicBezTo>
                    <a:cubicBezTo>
                      <a:pt x="3047" y="4827"/>
                      <a:pt x="3476" y="4451"/>
                      <a:pt x="3595" y="3971"/>
                    </a:cubicBezTo>
                    <a:cubicBezTo>
                      <a:pt x="3732" y="3508"/>
                      <a:pt x="3595" y="2995"/>
                      <a:pt x="3304" y="2602"/>
                    </a:cubicBezTo>
                    <a:cubicBezTo>
                      <a:pt x="3681" y="2157"/>
                      <a:pt x="3766" y="1489"/>
                      <a:pt x="3526" y="941"/>
                    </a:cubicBezTo>
                    <a:cubicBezTo>
                      <a:pt x="3287" y="411"/>
                      <a:pt x="2739" y="35"/>
                      <a:pt x="2157" y="0"/>
                    </a:cubicBezTo>
                    <a:close/>
                  </a:path>
                </a:pathLst>
              </a:custGeom>
              <a:solidFill>
                <a:srgbClr val="000000"/>
              </a:solidFill>
              <a:ln w="0">
                <a:noFill/>
              </a:ln>
            </p:spPr>
            <p:style>
              <a:lnRef idx="0"/>
              <a:fillRef idx="0"/>
              <a:effectRef idx="0"/>
              <a:fontRef idx="minor"/>
            </p:style>
            <p:txBody>
              <a:bodyPr tIns="149040" bIns="149040" anchor="ctr">
                <a:noAutofit/>
              </a:bodyPr>
              <a:p>
                <a:endParaRPr b="0" lang="en-US" sz="1400" spc="-1" strike="noStrike">
                  <a:solidFill>
                    <a:srgbClr val="ffffff"/>
                  </a:solidFill>
                  <a:latin typeface="Arial"/>
                </a:endParaRPr>
              </a:p>
            </p:txBody>
          </p:sp>
          <p:sp>
            <p:nvSpPr>
              <p:cNvPr id="367" name="Google Shape;353;p21"/>
              <p:cNvSpPr/>
              <p:nvPr/>
            </p:nvSpPr>
            <p:spPr>
              <a:xfrm rot="20466600">
                <a:off x="2034720" y="2245680"/>
                <a:ext cx="606960" cy="515880"/>
              </a:xfrm>
              <a:custGeom>
                <a:avLst/>
                <a:gdLst>
                  <a:gd name="textAreaLeft" fmla="*/ 0 w 606960"/>
                  <a:gd name="textAreaRight" fmla="*/ 607320 w 606960"/>
                  <a:gd name="textAreaTop" fmla="*/ 0 h 515880"/>
                  <a:gd name="textAreaBottom" fmla="*/ 516240 h 515880"/>
                </a:gdLst>
                <a:ahLst/>
                <a:rect l="textAreaLeft" t="textAreaTop" r="textAreaRight" b="textAreaBottom"/>
                <a:pathLst>
                  <a:path w="28722" h="24421">
                    <a:moveTo>
                      <a:pt x="19290" y="0"/>
                    </a:moveTo>
                    <a:lnTo>
                      <a:pt x="14224" y="8712"/>
                    </a:lnTo>
                    <a:cubicBezTo>
                      <a:pt x="13881" y="8780"/>
                      <a:pt x="13539" y="8883"/>
                      <a:pt x="13197" y="8986"/>
                    </a:cubicBezTo>
                    <a:cubicBezTo>
                      <a:pt x="10476" y="9825"/>
                      <a:pt x="8027" y="11485"/>
                      <a:pt x="6247" y="13728"/>
                    </a:cubicBezTo>
                    <a:cubicBezTo>
                      <a:pt x="5204" y="15028"/>
                      <a:pt x="4417" y="16517"/>
                      <a:pt x="3458" y="17870"/>
                    </a:cubicBezTo>
                    <a:cubicBezTo>
                      <a:pt x="2499" y="19239"/>
                      <a:pt x="1507" y="20762"/>
                      <a:pt x="1" y="21789"/>
                    </a:cubicBezTo>
                    <a:cubicBezTo>
                      <a:pt x="709" y="24194"/>
                      <a:pt x="2039" y="24420"/>
                      <a:pt x="2513" y="24420"/>
                    </a:cubicBezTo>
                    <a:cubicBezTo>
                      <a:pt x="2623" y="24420"/>
                      <a:pt x="2687" y="24408"/>
                      <a:pt x="2687" y="24408"/>
                    </a:cubicBezTo>
                    <a:cubicBezTo>
                      <a:pt x="8388" y="22918"/>
                      <a:pt x="14823" y="18999"/>
                      <a:pt x="19890" y="15439"/>
                    </a:cubicBezTo>
                    <a:cubicBezTo>
                      <a:pt x="25025" y="11810"/>
                      <a:pt x="28722" y="8558"/>
                      <a:pt x="28722" y="8558"/>
                    </a:cubicBezTo>
                    <a:lnTo>
                      <a:pt x="28379" y="6265"/>
                    </a:lnTo>
                    <a:lnTo>
                      <a:pt x="19290"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68" name="Google Shape;354;p21"/>
              <p:cNvSpPr/>
              <p:nvPr/>
            </p:nvSpPr>
            <p:spPr>
              <a:xfrm rot="20466600">
                <a:off x="2079720" y="2778480"/>
                <a:ext cx="146520" cy="221400"/>
              </a:xfrm>
              <a:custGeom>
                <a:avLst/>
                <a:gdLst>
                  <a:gd name="textAreaLeft" fmla="*/ 0 w 146520"/>
                  <a:gd name="textAreaRight" fmla="*/ 146880 w 146520"/>
                  <a:gd name="textAreaTop" fmla="*/ 0 h 221400"/>
                  <a:gd name="textAreaBottom" fmla="*/ 221760 h 221400"/>
                </a:gdLst>
                <a:ahLst/>
                <a:rect l="textAreaLeft" t="textAreaTop" r="textAreaRight" b="textAreaBottom"/>
                <a:pathLst>
                  <a:path w="6950" h="10493">
                    <a:moveTo>
                      <a:pt x="3852" y="1"/>
                    </a:moveTo>
                    <a:lnTo>
                      <a:pt x="2225" y="1078"/>
                    </a:lnTo>
                    <a:lnTo>
                      <a:pt x="0" y="2550"/>
                    </a:lnTo>
                    <a:lnTo>
                      <a:pt x="5923" y="10492"/>
                    </a:lnTo>
                    <a:cubicBezTo>
                      <a:pt x="6385" y="9910"/>
                      <a:pt x="6676" y="9260"/>
                      <a:pt x="6830" y="8575"/>
                    </a:cubicBezTo>
                    <a:cubicBezTo>
                      <a:pt x="6881" y="8336"/>
                      <a:pt x="6915" y="8096"/>
                      <a:pt x="6933" y="7856"/>
                    </a:cubicBezTo>
                    <a:cubicBezTo>
                      <a:pt x="6950" y="7548"/>
                      <a:pt x="6933" y="7240"/>
                      <a:pt x="6881" y="6932"/>
                    </a:cubicBezTo>
                    <a:cubicBezTo>
                      <a:pt x="6847" y="6727"/>
                      <a:pt x="6796" y="6505"/>
                      <a:pt x="6728" y="6299"/>
                    </a:cubicBezTo>
                    <a:cubicBezTo>
                      <a:pt x="6659" y="6060"/>
                      <a:pt x="6573" y="5837"/>
                      <a:pt x="6470" y="5615"/>
                    </a:cubicBezTo>
                    <a:cubicBezTo>
                      <a:pt x="6436" y="5529"/>
                      <a:pt x="6402" y="5444"/>
                      <a:pt x="6351" y="5375"/>
                    </a:cubicBezTo>
                    <a:cubicBezTo>
                      <a:pt x="6128" y="4947"/>
                      <a:pt x="6009" y="4485"/>
                      <a:pt x="5975" y="4022"/>
                    </a:cubicBezTo>
                    <a:cubicBezTo>
                      <a:pt x="5957" y="3783"/>
                      <a:pt x="5975" y="3561"/>
                      <a:pt x="6009" y="3321"/>
                    </a:cubicBezTo>
                    <a:lnTo>
                      <a:pt x="6060" y="2961"/>
                    </a:lnTo>
                    <a:lnTo>
                      <a:pt x="3852" y="1"/>
                    </a:ln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69" name="Google Shape;355;p21"/>
              <p:cNvSpPr/>
              <p:nvPr/>
            </p:nvSpPr>
            <p:spPr>
              <a:xfrm rot="20466600">
                <a:off x="2067480" y="2816640"/>
                <a:ext cx="66600" cy="84600"/>
              </a:xfrm>
              <a:custGeom>
                <a:avLst/>
                <a:gdLst>
                  <a:gd name="textAreaLeft" fmla="*/ 0 w 66600"/>
                  <a:gd name="textAreaRight" fmla="*/ 66960 w 66600"/>
                  <a:gd name="textAreaTop" fmla="*/ 0 h 84600"/>
                  <a:gd name="textAreaBottom" fmla="*/ 84960 h 84600"/>
                </a:gdLst>
                <a:ahLst/>
                <a:rect l="textAreaLeft" t="textAreaTop" r="textAreaRight" b="textAreaBottom"/>
                <a:pathLst>
                  <a:path w="3168" h="4024">
                    <a:moveTo>
                      <a:pt x="2225" y="0"/>
                    </a:moveTo>
                    <a:lnTo>
                      <a:pt x="0" y="1472"/>
                    </a:lnTo>
                    <a:lnTo>
                      <a:pt x="1901" y="4023"/>
                    </a:lnTo>
                    <a:cubicBezTo>
                      <a:pt x="2996" y="2979"/>
                      <a:pt x="3168" y="1267"/>
                      <a:pt x="2243" y="18"/>
                    </a:cubicBezTo>
                    <a:lnTo>
                      <a:pt x="2225" y="0"/>
                    </a:lnTo>
                    <a:close/>
                  </a:path>
                </a:pathLst>
              </a:custGeom>
              <a:solidFill>
                <a:srgbClr val="000000"/>
              </a:solidFill>
              <a:ln w="0">
                <a:noFill/>
              </a:ln>
            </p:spPr>
            <p:style>
              <a:lnRef idx="0"/>
              <a:fillRef idx="0"/>
              <a:effectRef idx="0"/>
              <a:fontRef idx="minor"/>
            </p:style>
            <p:txBody>
              <a:bodyPr tIns="84960" bIns="84960" anchor="ctr">
                <a:noAutofit/>
              </a:bodyPr>
              <a:p>
                <a:endParaRPr b="0" lang="en-US" sz="1400" spc="-1" strike="noStrike">
                  <a:solidFill>
                    <a:srgbClr val="ffffff"/>
                  </a:solidFill>
                  <a:latin typeface="Arial"/>
                </a:endParaRPr>
              </a:p>
            </p:txBody>
          </p:sp>
          <p:sp>
            <p:nvSpPr>
              <p:cNvPr id="370" name="Google Shape;356;p21"/>
              <p:cNvSpPr/>
              <p:nvPr/>
            </p:nvSpPr>
            <p:spPr>
              <a:xfrm rot="20466600">
                <a:off x="2169360" y="2848320"/>
                <a:ext cx="41400" cy="35280"/>
              </a:xfrm>
              <a:custGeom>
                <a:avLst/>
                <a:gdLst>
                  <a:gd name="textAreaLeft" fmla="*/ 0 w 41400"/>
                  <a:gd name="textAreaRight" fmla="*/ 41760 w 41400"/>
                  <a:gd name="textAreaTop" fmla="*/ 0 h 35280"/>
                  <a:gd name="textAreaBottom" fmla="*/ 35640 h 35280"/>
                </a:gdLst>
                <a:ahLst/>
                <a:rect l="textAreaLeft" t="textAreaTop" r="textAreaRight" b="textAreaBottom"/>
                <a:pathLst>
                  <a:path w="1969" h="1688">
                    <a:moveTo>
                      <a:pt x="770" y="0"/>
                    </a:moveTo>
                    <a:cubicBezTo>
                      <a:pt x="405" y="0"/>
                      <a:pt x="81" y="273"/>
                      <a:pt x="35" y="643"/>
                    </a:cubicBezTo>
                    <a:cubicBezTo>
                      <a:pt x="1" y="848"/>
                      <a:pt x="51" y="1054"/>
                      <a:pt x="172" y="1209"/>
                    </a:cubicBezTo>
                    <a:cubicBezTo>
                      <a:pt x="291" y="1362"/>
                      <a:pt x="462" y="1465"/>
                      <a:pt x="668" y="1499"/>
                    </a:cubicBezTo>
                    <a:lnTo>
                      <a:pt x="1968" y="1688"/>
                    </a:lnTo>
                    <a:cubicBezTo>
                      <a:pt x="1934" y="1602"/>
                      <a:pt x="1900" y="1517"/>
                      <a:pt x="1849" y="1448"/>
                    </a:cubicBezTo>
                    <a:cubicBezTo>
                      <a:pt x="1626" y="1020"/>
                      <a:pt x="1507" y="558"/>
                      <a:pt x="1473" y="95"/>
                    </a:cubicBezTo>
                    <a:lnTo>
                      <a:pt x="891" y="10"/>
                    </a:lnTo>
                    <a:cubicBezTo>
                      <a:pt x="850" y="4"/>
                      <a:pt x="810" y="0"/>
                      <a:pt x="770" y="0"/>
                    </a:cubicBezTo>
                    <a:close/>
                  </a:path>
                </a:pathLst>
              </a:custGeom>
              <a:solidFill>
                <a:srgbClr val="000000"/>
              </a:solidFill>
              <a:ln w="0">
                <a:noFill/>
              </a:ln>
            </p:spPr>
            <p:style>
              <a:lnRef idx="0"/>
              <a:fillRef idx="0"/>
              <a:effectRef idx="0"/>
              <a:fontRef idx="minor"/>
            </p:style>
            <p:txBody>
              <a:bodyPr tIns="36000" bIns="36000" anchor="ctr">
                <a:noAutofit/>
              </a:bodyPr>
              <a:p>
                <a:endParaRPr b="0" lang="en-US" sz="1400" spc="-1" strike="noStrike">
                  <a:solidFill>
                    <a:srgbClr val="ffffff"/>
                  </a:solidFill>
                  <a:latin typeface="Arial"/>
                </a:endParaRPr>
              </a:p>
            </p:txBody>
          </p:sp>
          <p:sp>
            <p:nvSpPr>
              <p:cNvPr id="371" name="Google Shape;357;p21"/>
              <p:cNvSpPr/>
              <p:nvPr/>
            </p:nvSpPr>
            <p:spPr>
              <a:xfrm rot="20466600">
                <a:off x="2177640" y="2890440"/>
                <a:ext cx="57960" cy="37800"/>
              </a:xfrm>
              <a:custGeom>
                <a:avLst/>
                <a:gdLst>
                  <a:gd name="textAreaLeft" fmla="*/ 0 w 57960"/>
                  <a:gd name="textAreaRight" fmla="*/ 58320 w 57960"/>
                  <a:gd name="textAreaTop" fmla="*/ 0 h 37800"/>
                  <a:gd name="textAreaBottom" fmla="*/ 38160 h 37800"/>
                </a:gdLst>
                <a:ahLst/>
                <a:rect l="textAreaLeft" t="textAreaTop" r="textAreaRight" b="textAreaBottom"/>
                <a:pathLst>
                  <a:path w="2756" h="1804">
                    <a:moveTo>
                      <a:pt x="790" y="1"/>
                    </a:moveTo>
                    <a:cubicBezTo>
                      <a:pt x="418" y="1"/>
                      <a:pt x="81" y="262"/>
                      <a:pt x="35" y="639"/>
                    </a:cubicBezTo>
                    <a:cubicBezTo>
                      <a:pt x="1" y="845"/>
                      <a:pt x="51" y="1050"/>
                      <a:pt x="172" y="1205"/>
                    </a:cubicBezTo>
                    <a:cubicBezTo>
                      <a:pt x="291" y="1358"/>
                      <a:pt x="462" y="1479"/>
                      <a:pt x="667" y="1495"/>
                    </a:cubicBezTo>
                    <a:lnTo>
                      <a:pt x="2739" y="1803"/>
                    </a:lnTo>
                    <a:cubicBezTo>
                      <a:pt x="2756" y="1495"/>
                      <a:pt x="2739" y="1187"/>
                      <a:pt x="2687" y="879"/>
                    </a:cubicBezTo>
                    <a:cubicBezTo>
                      <a:pt x="2653" y="674"/>
                      <a:pt x="2602" y="452"/>
                      <a:pt x="2534" y="246"/>
                    </a:cubicBezTo>
                    <a:lnTo>
                      <a:pt x="891" y="7"/>
                    </a:lnTo>
                    <a:cubicBezTo>
                      <a:pt x="857" y="3"/>
                      <a:pt x="824" y="1"/>
                      <a:pt x="790" y="1"/>
                    </a:cubicBezTo>
                    <a:close/>
                  </a:path>
                </a:pathLst>
              </a:custGeom>
              <a:solidFill>
                <a:srgbClr val="000000"/>
              </a:solidFill>
              <a:ln w="0">
                <a:noFill/>
              </a:ln>
            </p:spPr>
            <p:style>
              <a:lnRef idx="0"/>
              <a:fillRef idx="0"/>
              <a:effectRef idx="0"/>
              <a:fontRef idx="minor"/>
            </p:style>
            <p:txBody>
              <a:bodyPr tIns="38160" bIns="38160" anchor="ctr">
                <a:noAutofit/>
              </a:bodyPr>
              <a:p>
                <a:endParaRPr b="0" lang="en-US" sz="1400" spc="-1" strike="noStrike">
                  <a:solidFill>
                    <a:srgbClr val="ffffff"/>
                  </a:solidFill>
                  <a:latin typeface="Arial"/>
                </a:endParaRPr>
              </a:p>
            </p:txBody>
          </p:sp>
          <p:sp>
            <p:nvSpPr>
              <p:cNvPr id="372" name="Google Shape;358;p21"/>
              <p:cNvSpPr/>
              <p:nvPr/>
            </p:nvSpPr>
            <p:spPr>
              <a:xfrm rot="20466600">
                <a:off x="2074320" y="2837160"/>
                <a:ext cx="142200" cy="180720"/>
              </a:xfrm>
              <a:custGeom>
                <a:avLst/>
                <a:gdLst>
                  <a:gd name="textAreaLeft" fmla="*/ 0 w 142200"/>
                  <a:gd name="textAreaRight" fmla="*/ 142560 w 142200"/>
                  <a:gd name="textAreaTop" fmla="*/ 0 h 180720"/>
                  <a:gd name="textAreaBottom" fmla="*/ 181080 h 180720"/>
                </a:gdLst>
                <a:ahLst/>
                <a:rect l="textAreaLeft" t="textAreaTop" r="textAreaRight" b="textAreaBottom"/>
                <a:pathLst>
                  <a:path w="6745" h="8559">
                    <a:moveTo>
                      <a:pt x="822" y="0"/>
                    </a:moveTo>
                    <a:lnTo>
                      <a:pt x="1" y="616"/>
                    </a:lnTo>
                    <a:lnTo>
                      <a:pt x="5923" y="8558"/>
                    </a:lnTo>
                    <a:lnTo>
                      <a:pt x="6745" y="7942"/>
                    </a:lnTo>
                    <a:lnTo>
                      <a:pt x="822" y="0"/>
                    </a:lnTo>
                    <a:close/>
                  </a:path>
                </a:pathLst>
              </a:custGeom>
              <a:solidFill>
                <a:srgbClr val="000000"/>
              </a:solidFill>
              <a:ln w="0">
                <a:noFill/>
              </a:ln>
            </p:spPr>
            <p:style>
              <a:lnRef idx="0"/>
              <a:fillRef idx="0"/>
              <a:effectRef idx="0"/>
              <a:fontRef idx="minor"/>
            </p:style>
            <p:txBody>
              <a:bodyPr tIns="181440" bIns="181440" anchor="ctr">
                <a:noAutofit/>
              </a:bodyPr>
              <a:p>
                <a:endParaRPr b="0" lang="en-US" sz="1400" spc="-1" strike="noStrike">
                  <a:solidFill>
                    <a:srgbClr val="ffffff"/>
                  </a:solidFill>
                  <a:latin typeface="Arial"/>
                </a:endParaRPr>
              </a:p>
            </p:txBody>
          </p:sp>
          <p:sp>
            <p:nvSpPr>
              <p:cNvPr id="373" name="Google Shape;359;p21"/>
              <p:cNvSpPr/>
              <p:nvPr/>
            </p:nvSpPr>
            <p:spPr>
              <a:xfrm rot="20466600">
                <a:off x="2193480" y="2972160"/>
                <a:ext cx="28800" cy="32040"/>
              </a:xfrm>
              <a:custGeom>
                <a:avLst/>
                <a:gdLst>
                  <a:gd name="textAreaLeft" fmla="*/ 0 w 28800"/>
                  <a:gd name="textAreaRight" fmla="*/ 29160 w 28800"/>
                  <a:gd name="textAreaTop" fmla="*/ 0 h 32040"/>
                  <a:gd name="textAreaBottom" fmla="*/ 32400 h 32040"/>
                </a:gdLst>
                <a:ahLst/>
                <a:rect l="textAreaLeft" t="textAreaTop" r="textAreaRight" b="textAreaBottom"/>
                <a:pathLst>
                  <a:path w="1387" h="1525">
                    <a:moveTo>
                      <a:pt x="377" y="0"/>
                    </a:moveTo>
                    <a:lnTo>
                      <a:pt x="0" y="737"/>
                    </a:lnTo>
                    <a:lnTo>
                      <a:pt x="582" y="1524"/>
                    </a:lnTo>
                    <a:lnTo>
                      <a:pt x="1386" y="1369"/>
                    </a:lnTo>
                    <a:lnTo>
                      <a:pt x="377" y="0"/>
                    </a:lnTo>
                    <a:close/>
                  </a:path>
                </a:pathLst>
              </a:custGeom>
              <a:solidFill>
                <a:srgbClr val="000000"/>
              </a:solidFill>
              <a:ln w="0">
                <a:noFill/>
              </a:ln>
            </p:spPr>
            <p:style>
              <a:lnRef idx="0"/>
              <a:fillRef idx="0"/>
              <a:effectRef idx="0"/>
              <a:fontRef idx="minor"/>
            </p:style>
            <p:txBody>
              <a:bodyPr tIns="32400" bIns="32400" anchor="ctr">
                <a:noAutofit/>
              </a:bodyPr>
              <a:p>
                <a:endParaRPr b="0" lang="en-US" sz="1400" spc="-1" strike="noStrike">
                  <a:solidFill>
                    <a:srgbClr val="ffffff"/>
                  </a:solidFill>
                  <a:latin typeface="Arial"/>
                </a:endParaRPr>
              </a:p>
            </p:txBody>
          </p:sp>
          <p:sp>
            <p:nvSpPr>
              <p:cNvPr id="374" name="Google Shape;360;p21"/>
              <p:cNvSpPr/>
              <p:nvPr/>
            </p:nvSpPr>
            <p:spPr>
              <a:xfrm rot="20466600">
                <a:off x="2126880" y="2926800"/>
                <a:ext cx="29160" cy="32040"/>
              </a:xfrm>
              <a:custGeom>
                <a:avLst/>
                <a:gdLst>
                  <a:gd name="textAreaLeft" fmla="*/ 0 w 29160"/>
                  <a:gd name="textAreaRight" fmla="*/ 29520 w 29160"/>
                  <a:gd name="textAreaTop" fmla="*/ 0 h 32040"/>
                  <a:gd name="textAreaBottom" fmla="*/ 32400 h 32040"/>
                </a:gdLst>
                <a:ahLst/>
                <a:rect l="textAreaLeft" t="textAreaTop" r="textAreaRight" b="textAreaBottom"/>
                <a:pathLst>
                  <a:path w="1388" h="1525">
                    <a:moveTo>
                      <a:pt x="377" y="0"/>
                    </a:moveTo>
                    <a:lnTo>
                      <a:pt x="0" y="737"/>
                    </a:lnTo>
                    <a:lnTo>
                      <a:pt x="582" y="1524"/>
                    </a:lnTo>
                    <a:lnTo>
                      <a:pt x="1387" y="1370"/>
                    </a:lnTo>
                    <a:lnTo>
                      <a:pt x="377" y="0"/>
                    </a:lnTo>
                    <a:close/>
                  </a:path>
                </a:pathLst>
              </a:custGeom>
              <a:solidFill>
                <a:srgbClr val="000000"/>
              </a:solidFill>
              <a:ln w="0">
                <a:noFill/>
              </a:ln>
            </p:spPr>
            <p:style>
              <a:lnRef idx="0"/>
              <a:fillRef idx="0"/>
              <a:effectRef idx="0"/>
              <a:fontRef idx="minor"/>
            </p:style>
            <p:txBody>
              <a:bodyPr tIns="32400" bIns="32400" anchor="ctr">
                <a:noAutofit/>
              </a:bodyPr>
              <a:p>
                <a:endParaRPr b="0" lang="en-US" sz="1400" spc="-1" strike="noStrike">
                  <a:solidFill>
                    <a:srgbClr val="ffffff"/>
                  </a:solidFill>
                  <a:latin typeface="Arial"/>
                </a:endParaRPr>
              </a:p>
            </p:txBody>
          </p:sp>
          <p:sp>
            <p:nvSpPr>
              <p:cNvPr id="375" name="Google Shape;361;p21"/>
              <p:cNvSpPr/>
              <p:nvPr/>
            </p:nvSpPr>
            <p:spPr>
              <a:xfrm rot="20466600">
                <a:off x="2070720" y="2460600"/>
                <a:ext cx="420120" cy="326160"/>
              </a:xfrm>
              <a:custGeom>
                <a:avLst/>
                <a:gdLst>
                  <a:gd name="textAreaLeft" fmla="*/ 0 w 420120"/>
                  <a:gd name="textAreaRight" fmla="*/ 420480 w 420120"/>
                  <a:gd name="textAreaTop" fmla="*/ 0 h 326160"/>
                  <a:gd name="textAreaBottom" fmla="*/ 326520 h 326160"/>
                </a:gdLst>
                <a:ahLst/>
                <a:rect l="textAreaLeft" t="textAreaTop" r="textAreaRight" b="textAreaBottom"/>
                <a:pathLst>
                  <a:path w="19890" h="15436">
                    <a:moveTo>
                      <a:pt x="13197" y="1"/>
                    </a:moveTo>
                    <a:cubicBezTo>
                      <a:pt x="10476" y="840"/>
                      <a:pt x="8027" y="2500"/>
                      <a:pt x="6247" y="4743"/>
                    </a:cubicBezTo>
                    <a:cubicBezTo>
                      <a:pt x="5204" y="6043"/>
                      <a:pt x="4417" y="7532"/>
                      <a:pt x="3458" y="8885"/>
                    </a:cubicBezTo>
                    <a:cubicBezTo>
                      <a:pt x="2499" y="10254"/>
                      <a:pt x="1507" y="11777"/>
                      <a:pt x="1" y="12804"/>
                    </a:cubicBezTo>
                    <a:cubicBezTo>
                      <a:pt x="709" y="15209"/>
                      <a:pt x="2039" y="15435"/>
                      <a:pt x="2513" y="15435"/>
                    </a:cubicBezTo>
                    <a:cubicBezTo>
                      <a:pt x="2623" y="15435"/>
                      <a:pt x="2687" y="15423"/>
                      <a:pt x="2687" y="15423"/>
                    </a:cubicBezTo>
                    <a:cubicBezTo>
                      <a:pt x="8388" y="13933"/>
                      <a:pt x="14823" y="10014"/>
                      <a:pt x="19890" y="6454"/>
                    </a:cubicBezTo>
                    <a:cubicBezTo>
                      <a:pt x="17681" y="2328"/>
                      <a:pt x="14892" y="651"/>
                      <a:pt x="13197" y="1"/>
                    </a:cubicBezTo>
                    <a:close/>
                  </a:path>
                </a:pathLst>
              </a:custGeom>
              <a:solidFill>
                <a:schemeClr val="l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76" name="Google Shape;362;p21"/>
              <p:cNvSpPr/>
              <p:nvPr/>
            </p:nvSpPr>
            <p:spPr>
              <a:xfrm rot="20466600">
                <a:off x="2275560" y="2426400"/>
                <a:ext cx="181080" cy="154800"/>
              </a:xfrm>
              <a:custGeom>
                <a:avLst/>
                <a:gdLst>
                  <a:gd name="textAreaLeft" fmla="*/ 0 w 181080"/>
                  <a:gd name="textAreaRight" fmla="*/ 181440 w 181080"/>
                  <a:gd name="textAreaTop" fmla="*/ 0 h 154800"/>
                  <a:gd name="textAreaBottom" fmla="*/ 155160 h 154800"/>
                </a:gdLst>
                <a:ahLst/>
                <a:rect l="textAreaLeft" t="textAreaTop" r="textAreaRight" b="textAreaBottom"/>
                <a:pathLst>
                  <a:path w="8577" h="7345">
                    <a:moveTo>
                      <a:pt x="1884" y="1"/>
                    </a:moveTo>
                    <a:cubicBezTo>
                      <a:pt x="1233" y="206"/>
                      <a:pt x="600" y="446"/>
                      <a:pt x="1" y="737"/>
                    </a:cubicBezTo>
                    <a:cubicBezTo>
                      <a:pt x="1525" y="1199"/>
                      <a:pt x="4777" y="2705"/>
                      <a:pt x="7276" y="7344"/>
                    </a:cubicBezTo>
                    <a:cubicBezTo>
                      <a:pt x="7721" y="7053"/>
                      <a:pt x="8148" y="6744"/>
                      <a:pt x="8577" y="6454"/>
                    </a:cubicBezTo>
                    <a:cubicBezTo>
                      <a:pt x="6368" y="2328"/>
                      <a:pt x="3579" y="651"/>
                      <a:pt x="1884" y="1"/>
                    </a:cubicBezTo>
                    <a:close/>
                  </a:path>
                </a:pathLst>
              </a:custGeom>
              <a:solidFill>
                <a:srgbClr val="bde084"/>
              </a:solidFill>
              <a:ln w="0">
                <a:noFill/>
              </a:ln>
            </p:spPr>
            <p:style>
              <a:lnRef idx="0"/>
              <a:fillRef idx="0"/>
              <a:effectRef idx="0"/>
              <a:fontRef idx="minor"/>
            </p:style>
            <p:txBody>
              <a:bodyPr tIns="155520" bIns="155520" anchor="ctr">
                <a:noAutofit/>
              </a:bodyPr>
              <a:p>
                <a:endParaRPr b="0" lang="en-US" sz="1400" spc="-1" strike="noStrike">
                  <a:solidFill>
                    <a:srgbClr val="000000"/>
                  </a:solidFill>
                  <a:latin typeface="Arial"/>
                </a:endParaRPr>
              </a:p>
            </p:txBody>
          </p:sp>
          <p:sp>
            <p:nvSpPr>
              <p:cNvPr id="377" name="Google Shape;363;p21"/>
              <p:cNvSpPr/>
              <p:nvPr/>
            </p:nvSpPr>
            <p:spPr>
              <a:xfrm rot="20466600">
                <a:off x="2018520" y="2104200"/>
                <a:ext cx="280440" cy="267840"/>
              </a:xfrm>
              <a:custGeom>
                <a:avLst/>
                <a:gdLst>
                  <a:gd name="textAreaLeft" fmla="*/ 0 w 280440"/>
                  <a:gd name="textAreaRight" fmla="*/ 280800 w 280440"/>
                  <a:gd name="textAreaTop" fmla="*/ 0 h 267840"/>
                  <a:gd name="textAreaBottom" fmla="*/ 268200 h 267840"/>
                </a:gdLst>
                <a:ahLst/>
                <a:rect l="textAreaLeft" t="textAreaTop" r="textAreaRight" b="textAreaBottom"/>
                <a:pathLst>
                  <a:path w="13283" h="12688">
                    <a:moveTo>
                      <a:pt x="4366" y="0"/>
                    </a:moveTo>
                    <a:cubicBezTo>
                      <a:pt x="3236" y="1421"/>
                      <a:pt x="0" y="9619"/>
                      <a:pt x="3903" y="12273"/>
                    </a:cubicBezTo>
                    <a:cubicBezTo>
                      <a:pt x="4330" y="12564"/>
                      <a:pt x="4841" y="12688"/>
                      <a:pt x="5401" y="12688"/>
                    </a:cubicBezTo>
                    <a:cubicBezTo>
                      <a:pt x="8563" y="12688"/>
                      <a:pt x="13283" y="8747"/>
                      <a:pt x="13283" y="8747"/>
                    </a:cubicBezTo>
                    <a:lnTo>
                      <a:pt x="10955" y="4998"/>
                    </a:lnTo>
                    <a:lnTo>
                      <a:pt x="4366" y="0"/>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78" name="Google Shape;364;p21"/>
              <p:cNvSpPr/>
              <p:nvPr/>
            </p:nvSpPr>
            <p:spPr>
              <a:xfrm rot="20466600">
                <a:off x="2303640" y="1873800"/>
                <a:ext cx="453240" cy="469080"/>
              </a:xfrm>
              <a:custGeom>
                <a:avLst/>
                <a:gdLst>
                  <a:gd name="textAreaLeft" fmla="*/ 0 w 453240"/>
                  <a:gd name="textAreaRight" fmla="*/ 453600 w 453240"/>
                  <a:gd name="textAreaTop" fmla="*/ 0 h 469080"/>
                  <a:gd name="textAreaBottom" fmla="*/ 469440 h 469080"/>
                </a:gdLst>
                <a:ahLst/>
                <a:rect l="textAreaLeft" t="textAreaTop" r="textAreaRight" b="textAreaBottom"/>
                <a:pathLst>
                  <a:path w="21447" h="22202">
                    <a:moveTo>
                      <a:pt x="8575" y="1"/>
                    </a:moveTo>
                    <a:lnTo>
                      <a:pt x="1" y="14070"/>
                    </a:lnTo>
                    <a:cubicBezTo>
                      <a:pt x="1044" y="16485"/>
                      <a:pt x="3458" y="18452"/>
                      <a:pt x="5700" y="19839"/>
                    </a:cubicBezTo>
                    <a:cubicBezTo>
                      <a:pt x="5957" y="19993"/>
                      <a:pt x="6213" y="20147"/>
                      <a:pt x="6453" y="20284"/>
                    </a:cubicBezTo>
                    <a:cubicBezTo>
                      <a:pt x="8610" y="21533"/>
                      <a:pt x="10442" y="22201"/>
                      <a:pt x="10442" y="22201"/>
                    </a:cubicBezTo>
                    <a:cubicBezTo>
                      <a:pt x="11743" y="20866"/>
                      <a:pt x="12872" y="19616"/>
                      <a:pt x="13881" y="18418"/>
                    </a:cubicBezTo>
                    <a:cubicBezTo>
                      <a:pt x="14087" y="18178"/>
                      <a:pt x="14292" y="17939"/>
                      <a:pt x="14481" y="17699"/>
                    </a:cubicBezTo>
                    <a:cubicBezTo>
                      <a:pt x="21241" y="9467"/>
                      <a:pt x="21447" y="4896"/>
                      <a:pt x="21447" y="4896"/>
                    </a:cubicBezTo>
                    <a:lnTo>
                      <a:pt x="19838" y="2637"/>
                    </a:lnTo>
                    <a:lnTo>
                      <a:pt x="8575" y="1"/>
                    </a:ln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79" name="Google Shape;365;p21"/>
              <p:cNvSpPr/>
              <p:nvPr/>
            </p:nvSpPr>
            <p:spPr>
              <a:xfrm rot="20466600">
                <a:off x="2477880" y="2237400"/>
                <a:ext cx="185400" cy="60120"/>
              </a:xfrm>
              <a:custGeom>
                <a:avLst/>
                <a:gdLst>
                  <a:gd name="textAreaLeft" fmla="*/ 0 w 185400"/>
                  <a:gd name="textAreaRight" fmla="*/ 185760 w 185400"/>
                  <a:gd name="textAreaTop" fmla="*/ 0 h 60120"/>
                  <a:gd name="textAreaBottom" fmla="*/ 60480 h 60120"/>
                </a:gdLst>
                <a:ahLst/>
                <a:rect l="textAreaLeft" t="textAreaTop" r="textAreaRight" b="textAreaBottom"/>
                <a:pathLst>
                  <a:path w="8783" h="2866">
                    <a:moveTo>
                      <a:pt x="6440" y="1"/>
                    </a:moveTo>
                    <a:cubicBezTo>
                      <a:pt x="4096" y="1"/>
                      <a:pt x="1826" y="839"/>
                      <a:pt x="1" y="2420"/>
                    </a:cubicBezTo>
                    <a:cubicBezTo>
                      <a:pt x="258" y="2574"/>
                      <a:pt x="514" y="2728"/>
                      <a:pt x="754" y="2865"/>
                    </a:cubicBezTo>
                    <a:cubicBezTo>
                      <a:pt x="2396" y="1530"/>
                      <a:pt x="4382" y="830"/>
                      <a:pt x="6435" y="830"/>
                    </a:cubicBezTo>
                    <a:cubicBezTo>
                      <a:pt x="7014" y="830"/>
                      <a:pt x="7599" y="886"/>
                      <a:pt x="8182" y="999"/>
                    </a:cubicBezTo>
                    <a:cubicBezTo>
                      <a:pt x="8388" y="759"/>
                      <a:pt x="8593" y="520"/>
                      <a:pt x="8782" y="280"/>
                    </a:cubicBezTo>
                    <a:cubicBezTo>
                      <a:pt x="8002" y="93"/>
                      <a:pt x="7217" y="1"/>
                      <a:pt x="6440" y="1"/>
                    </a:cubicBezTo>
                    <a:close/>
                  </a:path>
                </a:pathLst>
              </a:custGeom>
              <a:solidFill>
                <a:srgbClr val="000000"/>
              </a:solidFill>
              <a:ln w="0">
                <a:noFill/>
              </a:ln>
            </p:spPr>
            <p:style>
              <a:lnRef idx="0"/>
              <a:fillRef idx="0"/>
              <a:effectRef idx="0"/>
              <a:fontRef idx="minor"/>
            </p:style>
            <p:txBody>
              <a:bodyPr tIns="60480" bIns="60480" anchor="ctr">
                <a:noAutofit/>
              </a:bodyPr>
              <a:p>
                <a:endParaRPr b="0" lang="en-US" sz="1400" spc="-1" strike="noStrike">
                  <a:solidFill>
                    <a:srgbClr val="ffffff"/>
                  </a:solidFill>
                  <a:latin typeface="Arial"/>
                </a:endParaRPr>
              </a:p>
            </p:txBody>
          </p:sp>
          <p:sp>
            <p:nvSpPr>
              <p:cNvPr id="380" name="Google Shape;366;p21"/>
              <p:cNvSpPr/>
              <p:nvPr/>
            </p:nvSpPr>
            <p:spPr>
              <a:xfrm rot="20466600">
                <a:off x="2034360" y="1787400"/>
                <a:ext cx="427680" cy="460800"/>
              </a:xfrm>
              <a:custGeom>
                <a:avLst/>
                <a:gdLst>
                  <a:gd name="textAreaLeft" fmla="*/ 0 w 427680"/>
                  <a:gd name="textAreaRight" fmla="*/ 428040 w 427680"/>
                  <a:gd name="textAreaTop" fmla="*/ 0 h 460800"/>
                  <a:gd name="textAreaBottom" fmla="*/ 461160 h 460800"/>
                </a:gdLst>
                <a:ahLst/>
                <a:rect l="textAreaLeft" t="textAreaTop" r="textAreaRight" b="textAreaBottom"/>
                <a:pathLst>
                  <a:path w="20251" h="21807">
                    <a:moveTo>
                      <a:pt x="11640" y="0"/>
                    </a:moveTo>
                    <a:cubicBezTo>
                      <a:pt x="8611" y="1883"/>
                      <a:pt x="5615" y="5238"/>
                      <a:pt x="3408" y="8045"/>
                    </a:cubicBezTo>
                    <a:cubicBezTo>
                      <a:pt x="3202" y="8319"/>
                      <a:pt x="2997" y="8576"/>
                      <a:pt x="2791" y="8832"/>
                    </a:cubicBezTo>
                    <a:cubicBezTo>
                      <a:pt x="1096" y="11075"/>
                      <a:pt x="1" y="12787"/>
                      <a:pt x="1" y="12787"/>
                    </a:cubicBezTo>
                    <a:cubicBezTo>
                      <a:pt x="327" y="14309"/>
                      <a:pt x="959" y="15610"/>
                      <a:pt x="1765" y="16689"/>
                    </a:cubicBezTo>
                    <a:cubicBezTo>
                      <a:pt x="1918" y="16929"/>
                      <a:pt x="2107" y="17151"/>
                      <a:pt x="2294" y="17374"/>
                    </a:cubicBezTo>
                    <a:cubicBezTo>
                      <a:pt x="4485" y="19907"/>
                      <a:pt x="7516" y="21174"/>
                      <a:pt x="8782" y="21619"/>
                    </a:cubicBezTo>
                    <a:cubicBezTo>
                      <a:pt x="9159" y="21756"/>
                      <a:pt x="9398" y="21806"/>
                      <a:pt x="9398" y="21806"/>
                    </a:cubicBezTo>
                    <a:cubicBezTo>
                      <a:pt x="15252" y="16963"/>
                      <a:pt x="20250" y="8439"/>
                      <a:pt x="20250" y="8439"/>
                    </a:cubicBezTo>
                    <a:lnTo>
                      <a:pt x="14858" y="1079"/>
                    </a:lnTo>
                    <a:lnTo>
                      <a:pt x="14739" y="890"/>
                    </a:lnTo>
                    <a:lnTo>
                      <a:pt x="11640" y="0"/>
                    </a:ln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81" name="Google Shape;367;p21"/>
              <p:cNvSpPr/>
              <p:nvPr/>
            </p:nvSpPr>
            <p:spPr>
              <a:xfrm rot="20466600">
                <a:off x="2091960" y="2002680"/>
                <a:ext cx="58680" cy="196920"/>
              </a:xfrm>
              <a:custGeom>
                <a:avLst/>
                <a:gdLst>
                  <a:gd name="textAreaLeft" fmla="*/ 0 w 58680"/>
                  <a:gd name="textAreaRight" fmla="*/ 59040 w 58680"/>
                  <a:gd name="textAreaTop" fmla="*/ 0 h 196920"/>
                  <a:gd name="textAreaBottom" fmla="*/ 197280 h 196920"/>
                </a:gdLst>
                <a:ahLst/>
                <a:rect l="textAreaLeft" t="textAreaTop" r="textAreaRight" b="textAreaBottom"/>
                <a:pathLst>
                  <a:path w="2790" h="9330">
                    <a:moveTo>
                      <a:pt x="1644" y="1"/>
                    </a:moveTo>
                    <a:lnTo>
                      <a:pt x="1644" y="1"/>
                    </a:lnTo>
                    <a:cubicBezTo>
                      <a:pt x="1438" y="258"/>
                      <a:pt x="1233" y="532"/>
                      <a:pt x="1027" y="788"/>
                    </a:cubicBezTo>
                    <a:cubicBezTo>
                      <a:pt x="1831" y="3527"/>
                      <a:pt x="1473" y="6283"/>
                      <a:pt x="1" y="8645"/>
                    </a:cubicBezTo>
                    <a:cubicBezTo>
                      <a:pt x="154" y="8885"/>
                      <a:pt x="343" y="9107"/>
                      <a:pt x="530" y="9330"/>
                    </a:cubicBezTo>
                    <a:cubicBezTo>
                      <a:pt x="2363" y="6557"/>
                      <a:pt x="2790" y="3237"/>
                      <a:pt x="1644" y="1"/>
                    </a:cubicBez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382" name="Google Shape;368;p21"/>
              <p:cNvSpPr/>
              <p:nvPr/>
            </p:nvSpPr>
            <p:spPr>
              <a:xfrm rot="20466600">
                <a:off x="2690280" y="1626120"/>
                <a:ext cx="383400" cy="592920"/>
              </a:xfrm>
              <a:custGeom>
                <a:avLst/>
                <a:gdLst>
                  <a:gd name="textAreaLeft" fmla="*/ 0 w 383400"/>
                  <a:gd name="textAreaRight" fmla="*/ 383760 w 383400"/>
                  <a:gd name="textAreaTop" fmla="*/ 0 h 592920"/>
                  <a:gd name="textAreaBottom" fmla="*/ 593280 h 592920"/>
                </a:gdLst>
                <a:ahLst/>
                <a:rect l="textAreaLeft" t="textAreaTop" r="textAreaRight" b="textAreaBottom"/>
                <a:pathLst>
                  <a:path w="18145" h="28055">
                    <a:moveTo>
                      <a:pt x="17014" y="1"/>
                    </a:moveTo>
                    <a:lnTo>
                      <a:pt x="10151" y="361"/>
                    </a:lnTo>
                    <a:cubicBezTo>
                      <a:pt x="10220" y="9775"/>
                      <a:pt x="4793" y="19308"/>
                      <a:pt x="3750" y="20164"/>
                    </a:cubicBezTo>
                    <a:cubicBezTo>
                      <a:pt x="2689" y="21020"/>
                      <a:pt x="1" y="23005"/>
                      <a:pt x="566" y="23450"/>
                    </a:cubicBezTo>
                    <a:cubicBezTo>
                      <a:pt x="670" y="23532"/>
                      <a:pt x="805" y="23565"/>
                      <a:pt x="957" y="23565"/>
                    </a:cubicBezTo>
                    <a:cubicBezTo>
                      <a:pt x="1637" y="23565"/>
                      <a:pt x="2654" y="22903"/>
                      <a:pt x="2654" y="22903"/>
                    </a:cubicBezTo>
                    <a:lnTo>
                      <a:pt x="2654" y="22903"/>
                    </a:lnTo>
                    <a:cubicBezTo>
                      <a:pt x="2654" y="22903"/>
                      <a:pt x="1011" y="27097"/>
                      <a:pt x="1712" y="27165"/>
                    </a:cubicBezTo>
                    <a:cubicBezTo>
                      <a:pt x="1718" y="27166"/>
                      <a:pt x="1723" y="27166"/>
                      <a:pt x="1728" y="27166"/>
                    </a:cubicBezTo>
                    <a:cubicBezTo>
                      <a:pt x="2421" y="27166"/>
                      <a:pt x="3989" y="23862"/>
                      <a:pt x="3990" y="23861"/>
                    </a:cubicBezTo>
                    <a:lnTo>
                      <a:pt x="3990" y="23861"/>
                    </a:lnTo>
                    <a:cubicBezTo>
                      <a:pt x="3989" y="23862"/>
                      <a:pt x="2603" y="27850"/>
                      <a:pt x="3271" y="28038"/>
                    </a:cubicBezTo>
                    <a:cubicBezTo>
                      <a:pt x="3287" y="28042"/>
                      <a:pt x="3303" y="28045"/>
                      <a:pt x="3321" y="28045"/>
                    </a:cubicBezTo>
                    <a:cubicBezTo>
                      <a:pt x="3984" y="28045"/>
                      <a:pt x="5461" y="24654"/>
                      <a:pt x="5528" y="24501"/>
                    </a:cubicBezTo>
                    <a:lnTo>
                      <a:pt x="5528" y="24501"/>
                    </a:lnTo>
                    <a:cubicBezTo>
                      <a:pt x="5464" y="24647"/>
                      <a:pt x="4127" y="27770"/>
                      <a:pt x="4896" y="28038"/>
                    </a:cubicBezTo>
                    <a:cubicBezTo>
                      <a:pt x="4926" y="28049"/>
                      <a:pt x="4957" y="28054"/>
                      <a:pt x="4988" y="28054"/>
                    </a:cubicBezTo>
                    <a:cubicBezTo>
                      <a:pt x="5778" y="28054"/>
                      <a:pt x="7139" y="24701"/>
                      <a:pt x="7139" y="24701"/>
                    </a:cubicBezTo>
                    <a:lnTo>
                      <a:pt x="7139" y="24701"/>
                    </a:lnTo>
                    <a:cubicBezTo>
                      <a:pt x="7139" y="24701"/>
                      <a:pt x="6574" y="27353"/>
                      <a:pt x="7310" y="27627"/>
                    </a:cubicBezTo>
                    <a:cubicBezTo>
                      <a:pt x="7335" y="27636"/>
                      <a:pt x="7360" y="27641"/>
                      <a:pt x="7386" y="27641"/>
                    </a:cubicBezTo>
                    <a:cubicBezTo>
                      <a:pt x="8111" y="27641"/>
                      <a:pt x="9227" y="24084"/>
                      <a:pt x="9227" y="24084"/>
                    </a:cubicBezTo>
                    <a:cubicBezTo>
                      <a:pt x="17238" y="15560"/>
                      <a:pt x="18144" y="430"/>
                      <a:pt x="18144" y="430"/>
                    </a:cubicBezTo>
                    <a:lnTo>
                      <a:pt x="17014" y="1"/>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83" name="Google Shape;369;p21"/>
              <p:cNvSpPr/>
              <p:nvPr/>
            </p:nvSpPr>
            <p:spPr>
              <a:xfrm rot="20466600">
                <a:off x="1631160" y="1477440"/>
                <a:ext cx="572400" cy="435240"/>
              </a:xfrm>
              <a:custGeom>
                <a:avLst/>
                <a:gdLst>
                  <a:gd name="textAreaLeft" fmla="*/ 0 w 572400"/>
                  <a:gd name="textAreaRight" fmla="*/ 572760 w 572400"/>
                  <a:gd name="textAreaTop" fmla="*/ 0 h 435240"/>
                  <a:gd name="textAreaBottom" fmla="*/ 435600 h 435240"/>
                </a:gdLst>
                <a:ahLst/>
                <a:rect l="textAreaLeft" t="textAreaTop" r="textAreaRight" b="textAreaBottom"/>
                <a:pathLst>
                  <a:path w="27095" h="20600">
                    <a:moveTo>
                      <a:pt x="25931" y="1"/>
                    </a:moveTo>
                    <a:cubicBezTo>
                      <a:pt x="25931" y="1"/>
                      <a:pt x="11074" y="2945"/>
                      <a:pt x="3732" y="12051"/>
                    </a:cubicBezTo>
                    <a:cubicBezTo>
                      <a:pt x="3732" y="12051"/>
                      <a:pt x="103" y="13762"/>
                      <a:pt x="480" y="14430"/>
                    </a:cubicBezTo>
                    <a:cubicBezTo>
                      <a:pt x="578" y="14618"/>
                      <a:pt x="840" y="14686"/>
                      <a:pt x="1170" y="14686"/>
                    </a:cubicBezTo>
                    <a:cubicBezTo>
                      <a:pt x="2044" y="14686"/>
                      <a:pt x="3389" y="14207"/>
                      <a:pt x="3389" y="14207"/>
                    </a:cubicBezTo>
                    <a:lnTo>
                      <a:pt x="3389" y="14207"/>
                    </a:lnTo>
                    <a:cubicBezTo>
                      <a:pt x="3389" y="14208"/>
                      <a:pt x="0" y="16159"/>
                      <a:pt x="377" y="16877"/>
                    </a:cubicBezTo>
                    <a:cubicBezTo>
                      <a:pt x="442" y="17000"/>
                      <a:pt x="581" y="17051"/>
                      <a:pt x="766" y="17051"/>
                    </a:cubicBezTo>
                    <a:cubicBezTo>
                      <a:pt x="1673" y="17051"/>
                      <a:pt x="3704" y="15834"/>
                      <a:pt x="3812" y="15768"/>
                    </a:cubicBezTo>
                    <a:lnTo>
                      <a:pt x="3812" y="15768"/>
                    </a:lnTo>
                    <a:cubicBezTo>
                      <a:pt x="3672" y="15853"/>
                      <a:pt x="331" y="17883"/>
                      <a:pt x="599" y="18486"/>
                    </a:cubicBezTo>
                    <a:cubicBezTo>
                      <a:pt x="640" y="18576"/>
                      <a:pt x="751" y="18615"/>
                      <a:pt x="911" y="18615"/>
                    </a:cubicBezTo>
                    <a:cubicBezTo>
                      <a:pt x="1878" y="18615"/>
                      <a:pt x="4638" y="17204"/>
                      <a:pt x="4638" y="17203"/>
                    </a:cubicBezTo>
                    <a:lnTo>
                      <a:pt x="4638" y="17203"/>
                    </a:lnTo>
                    <a:cubicBezTo>
                      <a:pt x="4638" y="17204"/>
                      <a:pt x="1541" y="19240"/>
                      <a:pt x="1694" y="19924"/>
                    </a:cubicBezTo>
                    <a:cubicBezTo>
                      <a:pt x="1715" y="20016"/>
                      <a:pt x="1804" y="20056"/>
                      <a:pt x="1941" y="20056"/>
                    </a:cubicBezTo>
                    <a:cubicBezTo>
                      <a:pt x="2831" y="20056"/>
                      <a:pt x="5768" y="18402"/>
                      <a:pt x="5768" y="18401"/>
                    </a:cubicBezTo>
                    <a:lnTo>
                      <a:pt x="5768" y="18401"/>
                    </a:lnTo>
                    <a:cubicBezTo>
                      <a:pt x="5768" y="18402"/>
                      <a:pt x="5015" y="20045"/>
                      <a:pt x="5528" y="20540"/>
                    </a:cubicBezTo>
                    <a:cubicBezTo>
                      <a:pt x="5569" y="20581"/>
                      <a:pt x="5616" y="20600"/>
                      <a:pt x="5669" y="20600"/>
                    </a:cubicBezTo>
                    <a:cubicBezTo>
                      <a:pt x="6288" y="20600"/>
                      <a:pt x="7690" y="18019"/>
                      <a:pt x="8335" y="16964"/>
                    </a:cubicBezTo>
                    <a:cubicBezTo>
                      <a:pt x="9054" y="15800"/>
                      <a:pt x="17749" y="9124"/>
                      <a:pt x="27095" y="7908"/>
                    </a:cubicBezTo>
                    <a:lnTo>
                      <a:pt x="26513" y="1062"/>
                    </a:lnTo>
                    <a:lnTo>
                      <a:pt x="25931" y="1"/>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84" name="Google Shape;370;p21"/>
              <p:cNvSpPr/>
              <p:nvPr/>
            </p:nvSpPr>
            <p:spPr>
              <a:xfrm rot="20466600">
                <a:off x="2154600" y="1211040"/>
                <a:ext cx="684720" cy="755280"/>
              </a:xfrm>
              <a:custGeom>
                <a:avLst/>
                <a:gdLst>
                  <a:gd name="textAreaLeft" fmla="*/ 0 w 684720"/>
                  <a:gd name="textAreaRight" fmla="*/ 685080 w 684720"/>
                  <a:gd name="textAreaTop" fmla="*/ 0 h 755280"/>
                  <a:gd name="textAreaBottom" fmla="*/ 755640 h 755280"/>
                </a:gdLst>
                <a:ahLst/>
                <a:rect l="textAreaLeft" t="textAreaTop" r="textAreaRight" b="textAreaBottom"/>
                <a:pathLst>
                  <a:path w="32403" h="35738">
                    <a:moveTo>
                      <a:pt x="15450" y="1"/>
                    </a:moveTo>
                    <a:cubicBezTo>
                      <a:pt x="13211" y="1"/>
                      <a:pt x="11709" y="459"/>
                      <a:pt x="11709" y="459"/>
                    </a:cubicBezTo>
                    <a:lnTo>
                      <a:pt x="9125" y="8469"/>
                    </a:lnTo>
                    <a:lnTo>
                      <a:pt x="8388" y="10745"/>
                    </a:lnTo>
                    <a:lnTo>
                      <a:pt x="7019" y="14974"/>
                    </a:lnTo>
                    <a:cubicBezTo>
                      <a:pt x="3647" y="16839"/>
                      <a:pt x="1" y="22350"/>
                      <a:pt x="1" y="22350"/>
                    </a:cubicBezTo>
                    <a:cubicBezTo>
                      <a:pt x="1275" y="29662"/>
                      <a:pt x="12015" y="35737"/>
                      <a:pt x="18278" y="35737"/>
                    </a:cubicBezTo>
                    <a:cubicBezTo>
                      <a:pt x="19081" y="35737"/>
                      <a:pt x="19811" y="35637"/>
                      <a:pt x="20438" y="35427"/>
                    </a:cubicBezTo>
                    <a:cubicBezTo>
                      <a:pt x="20798" y="34931"/>
                      <a:pt x="21157" y="34400"/>
                      <a:pt x="21483" y="33887"/>
                    </a:cubicBezTo>
                    <a:cubicBezTo>
                      <a:pt x="28603" y="23035"/>
                      <a:pt x="32403" y="7751"/>
                      <a:pt x="32403" y="7751"/>
                    </a:cubicBezTo>
                    <a:cubicBezTo>
                      <a:pt x="30862" y="6192"/>
                      <a:pt x="29288" y="5200"/>
                      <a:pt x="28038" y="4601"/>
                    </a:cubicBezTo>
                    <a:cubicBezTo>
                      <a:pt x="26566" y="3865"/>
                      <a:pt x="25556" y="3659"/>
                      <a:pt x="25556" y="3659"/>
                    </a:cubicBezTo>
                    <a:cubicBezTo>
                      <a:pt x="23810" y="2205"/>
                      <a:pt x="22013" y="1297"/>
                      <a:pt x="20319" y="749"/>
                    </a:cubicBezTo>
                    <a:cubicBezTo>
                      <a:pt x="19308" y="425"/>
                      <a:pt x="18315" y="236"/>
                      <a:pt x="17409" y="117"/>
                    </a:cubicBezTo>
                    <a:lnTo>
                      <a:pt x="17391" y="117"/>
                    </a:lnTo>
                    <a:cubicBezTo>
                      <a:pt x="16701" y="33"/>
                      <a:pt x="16049" y="1"/>
                      <a:pt x="15450" y="1"/>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85" name="Google Shape;371;p21"/>
              <p:cNvSpPr/>
              <p:nvPr/>
            </p:nvSpPr>
            <p:spPr>
              <a:xfrm rot="20466600">
                <a:off x="2720880" y="1259280"/>
                <a:ext cx="219600" cy="385200"/>
              </a:xfrm>
              <a:custGeom>
                <a:avLst/>
                <a:gdLst>
                  <a:gd name="textAreaLeft" fmla="*/ 0 w 219600"/>
                  <a:gd name="textAreaRight" fmla="*/ 219960 w 219600"/>
                  <a:gd name="textAreaTop" fmla="*/ 0 h 385200"/>
                  <a:gd name="textAreaBottom" fmla="*/ 385560 h 385200"/>
                </a:gdLst>
                <a:ahLst/>
                <a:rect l="textAreaLeft" t="textAreaTop" r="textAreaRight" b="textAreaBottom"/>
                <a:pathLst>
                  <a:path w="10408" h="18236">
                    <a:moveTo>
                      <a:pt x="4348" y="1"/>
                    </a:moveTo>
                    <a:lnTo>
                      <a:pt x="2038" y="206"/>
                    </a:lnTo>
                    <a:lnTo>
                      <a:pt x="1" y="7224"/>
                    </a:lnTo>
                    <a:lnTo>
                      <a:pt x="943" y="15901"/>
                    </a:lnTo>
                    <a:lnTo>
                      <a:pt x="1148" y="17767"/>
                    </a:lnTo>
                    <a:cubicBezTo>
                      <a:pt x="2415" y="18107"/>
                      <a:pt x="3624" y="18235"/>
                      <a:pt x="4725" y="18235"/>
                    </a:cubicBezTo>
                    <a:cubicBezTo>
                      <a:pt x="8058" y="18235"/>
                      <a:pt x="10407" y="17065"/>
                      <a:pt x="10407" y="17065"/>
                    </a:cubicBezTo>
                    <a:cubicBezTo>
                      <a:pt x="10373" y="16364"/>
                      <a:pt x="10322" y="15679"/>
                      <a:pt x="10254" y="15029"/>
                    </a:cubicBezTo>
                    <a:cubicBezTo>
                      <a:pt x="9295" y="5752"/>
                      <a:pt x="4348" y="1"/>
                      <a:pt x="4348" y="1"/>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86" name="Google Shape;372;p21"/>
              <p:cNvSpPr/>
              <p:nvPr/>
            </p:nvSpPr>
            <p:spPr>
              <a:xfrm rot="20466600">
                <a:off x="2047320" y="1279800"/>
                <a:ext cx="403560" cy="256320"/>
              </a:xfrm>
              <a:custGeom>
                <a:avLst/>
                <a:gdLst>
                  <a:gd name="textAreaLeft" fmla="*/ 0 w 403560"/>
                  <a:gd name="textAreaRight" fmla="*/ 403920 w 403560"/>
                  <a:gd name="textAreaTop" fmla="*/ 0 h 256320"/>
                  <a:gd name="textAreaBottom" fmla="*/ 256680 h 256320"/>
                </a:gdLst>
                <a:ahLst/>
                <a:rect l="textAreaLeft" t="textAreaTop" r="textAreaRight" b="textAreaBottom"/>
                <a:pathLst>
                  <a:path w="19102" h="12133">
                    <a:moveTo>
                      <a:pt x="15928" y="0"/>
                    </a:moveTo>
                    <a:cubicBezTo>
                      <a:pt x="13326" y="0"/>
                      <a:pt x="9066" y="297"/>
                      <a:pt x="2944" y="1606"/>
                    </a:cubicBezTo>
                    <a:cubicBezTo>
                      <a:pt x="2910" y="1623"/>
                      <a:pt x="2876" y="1623"/>
                      <a:pt x="2841" y="1623"/>
                    </a:cubicBezTo>
                    <a:cubicBezTo>
                      <a:pt x="2191" y="1777"/>
                      <a:pt x="1523" y="1914"/>
                      <a:pt x="838" y="2086"/>
                    </a:cubicBezTo>
                    <a:cubicBezTo>
                      <a:pt x="838" y="2086"/>
                      <a:pt x="0" y="8145"/>
                      <a:pt x="2431" y="12132"/>
                    </a:cubicBezTo>
                    <a:lnTo>
                      <a:pt x="4416" y="11790"/>
                    </a:lnTo>
                    <a:lnTo>
                      <a:pt x="10081" y="10831"/>
                    </a:lnTo>
                    <a:lnTo>
                      <a:pt x="12700" y="10386"/>
                    </a:lnTo>
                    <a:lnTo>
                      <a:pt x="13265" y="9462"/>
                    </a:lnTo>
                    <a:lnTo>
                      <a:pt x="19102" y="203"/>
                    </a:lnTo>
                    <a:lnTo>
                      <a:pt x="19084" y="203"/>
                    </a:lnTo>
                    <a:cubicBezTo>
                      <a:pt x="18972" y="180"/>
                      <a:pt x="17952" y="0"/>
                      <a:pt x="15928" y="0"/>
                    </a:cubicBezTo>
                    <a:close/>
                  </a:path>
                </a:pathLst>
              </a:custGeom>
              <a:solidFill>
                <a:schemeClr val="l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87" name="Google Shape;373;p21"/>
              <p:cNvSpPr/>
              <p:nvPr/>
            </p:nvSpPr>
            <p:spPr>
              <a:xfrm rot="20466600">
                <a:off x="2060640" y="1363320"/>
                <a:ext cx="92880" cy="221760"/>
              </a:xfrm>
              <a:custGeom>
                <a:avLst/>
                <a:gdLst>
                  <a:gd name="textAreaLeft" fmla="*/ 0 w 92880"/>
                  <a:gd name="textAreaRight" fmla="*/ 93240 w 92880"/>
                  <a:gd name="textAreaTop" fmla="*/ 0 h 221760"/>
                  <a:gd name="textAreaBottom" fmla="*/ 222120 h 221760"/>
                </a:gdLst>
                <a:ahLst/>
                <a:rect l="textAreaLeft" t="textAreaTop" r="textAreaRight" b="textAreaBottom"/>
                <a:pathLst>
                  <a:path w="4417" h="10511">
                    <a:moveTo>
                      <a:pt x="2841" y="1"/>
                    </a:moveTo>
                    <a:lnTo>
                      <a:pt x="2841" y="1"/>
                    </a:lnTo>
                    <a:cubicBezTo>
                      <a:pt x="2191" y="155"/>
                      <a:pt x="1523" y="292"/>
                      <a:pt x="838" y="464"/>
                    </a:cubicBezTo>
                    <a:cubicBezTo>
                      <a:pt x="838" y="464"/>
                      <a:pt x="0" y="6523"/>
                      <a:pt x="2447" y="10510"/>
                    </a:cubicBezTo>
                    <a:lnTo>
                      <a:pt x="4416" y="10168"/>
                    </a:lnTo>
                    <a:cubicBezTo>
                      <a:pt x="2978" y="7002"/>
                      <a:pt x="2431" y="3458"/>
                      <a:pt x="2841" y="1"/>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88" name="Google Shape;374;p21"/>
              <p:cNvSpPr/>
              <p:nvPr/>
            </p:nvSpPr>
            <p:spPr>
              <a:xfrm rot="20466600">
                <a:off x="2669040" y="1204200"/>
                <a:ext cx="238680" cy="414000"/>
              </a:xfrm>
              <a:custGeom>
                <a:avLst/>
                <a:gdLst>
                  <a:gd name="textAreaLeft" fmla="*/ 0 w 238680"/>
                  <a:gd name="textAreaRight" fmla="*/ 239040 w 238680"/>
                  <a:gd name="textAreaTop" fmla="*/ 0 h 414000"/>
                  <a:gd name="textAreaBottom" fmla="*/ 414360 h 414000"/>
                </a:gdLst>
                <a:ahLst/>
                <a:rect l="textAreaLeft" t="textAreaTop" r="textAreaRight" b="textAreaBottom"/>
                <a:pathLst>
                  <a:path w="11299" h="19593">
                    <a:moveTo>
                      <a:pt x="559" y="0"/>
                    </a:moveTo>
                    <a:cubicBezTo>
                      <a:pt x="220" y="0"/>
                      <a:pt x="0" y="536"/>
                      <a:pt x="369" y="777"/>
                    </a:cubicBezTo>
                    <a:cubicBezTo>
                      <a:pt x="6480" y="4937"/>
                      <a:pt x="10246" y="11817"/>
                      <a:pt x="10451" y="19194"/>
                    </a:cubicBezTo>
                    <a:cubicBezTo>
                      <a:pt x="10460" y="19460"/>
                      <a:pt x="10674" y="19592"/>
                      <a:pt x="10883" y="19592"/>
                    </a:cubicBezTo>
                    <a:cubicBezTo>
                      <a:pt x="11093" y="19592"/>
                      <a:pt x="11298" y="19460"/>
                      <a:pt x="11289" y="19194"/>
                    </a:cubicBezTo>
                    <a:cubicBezTo>
                      <a:pt x="11050" y="11509"/>
                      <a:pt x="7147" y="4389"/>
                      <a:pt x="780" y="76"/>
                    </a:cubicBezTo>
                    <a:cubicBezTo>
                      <a:pt x="704" y="23"/>
                      <a:pt x="629" y="0"/>
                      <a:pt x="559"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389" name="Google Shape;375;p21"/>
              <p:cNvSpPr/>
              <p:nvPr/>
            </p:nvSpPr>
            <p:spPr>
              <a:xfrm rot="20466600">
                <a:off x="2037240" y="1292040"/>
                <a:ext cx="468000" cy="56160"/>
              </a:xfrm>
              <a:custGeom>
                <a:avLst/>
                <a:gdLst>
                  <a:gd name="textAreaLeft" fmla="*/ 0 w 468000"/>
                  <a:gd name="textAreaRight" fmla="*/ 468360 w 468000"/>
                  <a:gd name="textAreaTop" fmla="*/ 0 h 56160"/>
                  <a:gd name="textAreaBottom" fmla="*/ 56520 h 56160"/>
                </a:gdLst>
                <a:ahLst/>
                <a:rect l="textAreaLeft" t="textAreaTop" r="textAreaRight" b="textAreaBottom"/>
                <a:pathLst>
                  <a:path w="22155" h="2668">
                    <a:moveTo>
                      <a:pt x="13906" y="0"/>
                    </a:moveTo>
                    <a:cubicBezTo>
                      <a:pt x="9381" y="0"/>
                      <a:pt x="4878" y="614"/>
                      <a:pt x="473" y="1846"/>
                    </a:cubicBezTo>
                    <a:cubicBezTo>
                      <a:pt x="0" y="1988"/>
                      <a:pt x="151" y="2667"/>
                      <a:pt x="578" y="2667"/>
                    </a:cubicBezTo>
                    <a:cubicBezTo>
                      <a:pt x="615" y="2667"/>
                      <a:pt x="654" y="2662"/>
                      <a:pt x="695" y="2651"/>
                    </a:cubicBezTo>
                    <a:cubicBezTo>
                      <a:pt x="5026" y="1434"/>
                      <a:pt x="9463" y="821"/>
                      <a:pt x="13919" y="821"/>
                    </a:cubicBezTo>
                    <a:cubicBezTo>
                      <a:pt x="16419" y="821"/>
                      <a:pt x="18926" y="1014"/>
                      <a:pt x="21423" y="1401"/>
                    </a:cubicBezTo>
                    <a:cubicBezTo>
                      <a:pt x="21445" y="1404"/>
                      <a:pt x="21466" y="1405"/>
                      <a:pt x="21486" y="1405"/>
                    </a:cubicBezTo>
                    <a:cubicBezTo>
                      <a:pt x="21955" y="1405"/>
                      <a:pt x="22154" y="679"/>
                      <a:pt x="21645" y="597"/>
                    </a:cubicBezTo>
                    <a:cubicBezTo>
                      <a:pt x="19068" y="200"/>
                      <a:pt x="16483" y="0"/>
                      <a:pt x="13906" y="0"/>
                    </a:cubicBezTo>
                    <a:close/>
                  </a:path>
                </a:pathLst>
              </a:custGeom>
              <a:solidFill>
                <a:schemeClr val="dk2"/>
              </a:solidFill>
              <a:ln w="0">
                <a:noFill/>
              </a:ln>
            </p:spPr>
            <p:style>
              <a:lnRef idx="0"/>
              <a:fillRef idx="0"/>
              <a:effectRef idx="0"/>
              <a:fontRef idx="minor"/>
            </p:style>
            <p:txBody>
              <a:bodyPr tIns="56880" bIns="56880" anchor="ctr">
                <a:noAutofit/>
              </a:bodyPr>
              <a:p>
                <a:endParaRPr b="0" lang="en-US" sz="1400" spc="-1" strike="noStrike">
                  <a:solidFill>
                    <a:srgbClr val="000000"/>
                  </a:solidFill>
                  <a:latin typeface="Arial"/>
                </a:endParaRPr>
              </a:p>
            </p:txBody>
          </p:sp>
          <p:sp>
            <p:nvSpPr>
              <p:cNvPr id="390" name="Google Shape;376;p21"/>
              <p:cNvSpPr/>
              <p:nvPr/>
            </p:nvSpPr>
            <p:spPr>
              <a:xfrm rot="20466600">
                <a:off x="2792160" y="1565280"/>
                <a:ext cx="199800" cy="67320"/>
              </a:xfrm>
              <a:custGeom>
                <a:avLst/>
                <a:gdLst>
                  <a:gd name="textAreaLeft" fmla="*/ 0 w 199800"/>
                  <a:gd name="textAreaRight" fmla="*/ 200160 w 199800"/>
                  <a:gd name="textAreaTop" fmla="*/ 0 h 67320"/>
                  <a:gd name="textAreaBottom" fmla="*/ 67680 h 67320"/>
                </a:gdLst>
                <a:ahLst/>
                <a:rect l="textAreaLeft" t="textAreaTop" r="textAreaRight" b="textAreaBottom"/>
                <a:pathLst>
                  <a:path w="9466" h="3208">
                    <a:moveTo>
                      <a:pt x="9312" y="1"/>
                    </a:moveTo>
                    <a:cubicBezTo>
                      <a:pt x="7444" y="812"/>
                      <a:pt x="5402" y="1169"/>
                      <a:pt x="3337" y="1169"/>
                    </a:cubicBezTo>
                    <a:cubicBezTo>
                      <a:pt x="2224" y="1169"/>
                      <a:pt x="1104" y="1065"/>
                      <a:pt x="1" y="873"/>
                    </a:cubicBezTo>
                    <a:lnTo>
                      <a:pt x="1" y="873"/>
                    </a:lnTo>
                    <a:lnTo>
                      <a:pt x="206" y="2739"/>
                    </a:lnTo>
                    <a:cubicBezTo>
                      <a:pt x="1473" y="3079"/>
                      <a:pt x="2682" y="3207"/>
                      <a:pt x="3783" y="3207"/>
                    </a:cubicBezTo>
                    <a:cubicBezTo>
                      <a:pt x="7116" y="3207"/>
                      <a:pt x="9465" y="2037"/>
                      <a:pt x="9465" y="2037"/>
                    </a:cubicBezTo>
                    <a:cubicBezTo>
                      <a:pt x="9431" y="1336"/>
                      <a:pt x="9380" y="651"/>
                      <a:pt x="9312" y="1"/>
                    </a:cubicBezTo>
                    <a:close/>
                  </a:path>
                </a:pathLst>
              </a:custGeom>
              <a:solidFill>
                <a:schemeClr val="dk2"/>
              </a:solidFill>
              <a:ln w="0">
                <a:noFill/>
              </a:ln>
            </p:spPr>
            <p:style>
              <a:lnRef idx="0"/>
              <a:fillRef idx="0"/>
              <a:effectRef idx="0"/>
              <a:fontRef idx="minor"/>
            </p:style>
            <p:txBody>
              <a:bodyPr tIns="67680" bIns="67680" anchor="ctr">
                <a:noAutofit/>
              </a:bodyPr>
              <a:p>
                <a:endParaRPr b="0" lang="en-US" sz="1400" spc="-1" strike="noStrike">
                  <a:solidFill>
                    <a:srgbClr val="000000"/>
                  </a:solidFill>
                  <a:latin typeface="Arial"/>
                </a:endParaRPr>
              </a:p>
            </p:txBody>
          </p:sp>
          <p:sp>
            <p:nvSpPr>
              <p:cNvPr id="391" name="Google Shape;377;p21"/>
              <p:cNvSpPr/>
              <p:nvPr/>
            </p:nvSpPr>
            <p:spPr>
              <a:xfrm rot="20466600">
                <a:off x="2472120" y="1189080"/>
                <a:ext cx="169920" cy="131760"/>
              </a:xfrm>
              <a:custGeom>
                <a:avLst/>
                <a:gdLst>
                  <a:gd name="textAreaLeft" fmla="*/ 0 w 169920"/>
                  <a:gd name="textAreaRight" fmla="*/ 170280 w 169920"/>
                  <a:gd name="textAreaTop" fmla="*/ 0 h 131760"/>
                  <a:gd name="textAreaBottom" fmla="*/ 132120 h 131760"/>
                </a:gdLst>
                <a:ahLst/>
                <a:rect l="textAreaLeft" t="textAreaTop" r="textAreaRight" b="textAreaBottom"/>
                <a:pathLst>
                  <a:path w="8062" h="6251">
                    <a:moveTo>
                      <a:pt x="343" y="0"/>
                    </a:moveTo>
                    <a:lnTo>
                      <a:pt x="343" y="0"/>
                    </a:lnTo>
                    <a:cubicBezTo>
                      <a:pt x="0" y="1404"/>
                      <a:pt x="240" y="2979"/>
                      <a:pt x="993" y="4160"/>
                    </a:cubicBezTo>
                    <a:cubicBezTo>
                      <a:pt x="1807" y="5439"/>
                      <a:pt x="3202" y="6251"/>
                      <a:pt x="4630" y="6251"/>
                    </a:cubicBezTo>
                    <a:cubicBezTo>
                      <a:pt x="4673" y="6251"/>
                      <a:pt x="4716" y="6250"/>
                      <a:pt x="4759" y="6248"/>
                    </a:cubicBezTo>
                    <a:cubicBezTo>
                      <a:pt x="5597" y="6214"/>
                      <a:pt x="6453" y="5906"/>
                      <a:pt x="7103" y="5306"/>
                    </a:cubicBezTo>
                    <a:cubicBezTo>
                      <a:pt x="7532" y="4913"/>
                      <a:pt x="7874" y="4416"/>
                      <a:pt x="8062" y="3852"/>
                    </a:cubicBezTo>
                    <a:cubicBezTo>
                      <a:pt x="6590" y="3116"/>
                      <a:pt x="5580" y="2910"/>
                      <a:pt x="5580" y="2910"/>
                    </a:cubicBezTo>
                    <a:cubicBezTo>
                      <a:pt x="3834" y="1456"/>
                      <a:pt x="2037" y="548"/>
                      <a:pt x="343" y="0"/>
                    </a:cubicBezTo>
                    <a:close/>
                  </a:path>
                </a:pathLst>
              </a:custGeom>
              <a:solidFill>
                <a:schemeClr val="dk2"/>
              </a:solidFill>
              <a:ln w="0">
                <a:noFill/>
              </a:ln>
            </p:spPr>
            <p:style>
              <a:lnRef idx="0"/>
              <a:fillRef idx="0"/>
              <a:effectRef idx="0"/>
              <a:fontRef idx="minor"/>
            </p:style>
            <p:txBody>
              <a:bodyPr tIns="132480" bIns="132480" anchor="ctr">
                <a:noAutofit/>
              </a:bodyPr>
              <a:p>
                <a:endParaRPr b="0" lang="en-US" sz="1400" spc="-1" strike="noStrike">
                  <a:solidFill>
                    <a:srgbClr val="000000"/>
                  </a:solidFill>
                  <a:latin typeface="Arial"/>
                </a:endParaRPr>
              </a:p>
            </p:txBody>
          </p:sp>
          <p:sp>
            <p:nvSpPr>
              <p:cNvPr id="392" name="Google Shape;378;p21"/>
              <p:cNvSpPr/>
              <p:nvPr/>
            </p:nvSpPr>
            <p:spPr>
              <a:xfrm rot="20466600">
                <a:off x="2488680" y="1127160"/>
                <a:ext cx="127440" cy="159120"/>
              </a:xfrm>
              <a:custGeom>
                <a:avLst/>
                <a:gdLst>
                  <a:gd name="textAreaLeft" fmla="*/ 0 w 127440"/>
                  <a:gd name="textAreaRight" fmla="*/ 127800 w 127440"/>
                  <a:gd name="textAreaTop" fmla="*/ 0 h 159120"/>
                  <a:gd name="textAreaBottom" fmla="*/ 159480 h 159120"/>
                </a:gdLst>
                <a:ahLst/>
                <a:rect l="textAreaLeft" t="textAreaTop" r="textAreaRight" b="textAreaBottom"/>
                <a:pathLst>
                  <a:path w="6043" h="7545">
                    <a:moveTo>
                      <a:pt x="2020" y="0"/>
                    </a:moveTo>
                    <a:lnTo>
                      <a:pt x="394" y="3714"/>
                    </a:lnTo>
                    <a:cubicBezTo>
                      <a:pt x="0" y="4604"/>
                      <a:pt x="34" y="5665"/>
                      <a:pt x="582" y="6470"/>
                    </a:cubicBezTo>
                    <a:cubicBezTo>
                      <a:pt x="874" y="6932"/>
                      <a:pt x="1335" y="7326"/>
                      <a:pt x="2020" y="7463"/>
                    </a:cubicBezTo>
                    <a:cubicBezTo>
                      <a:pt x="2314" y="7520"/>
                      <a:pt x="2584" y="7545"/>
                      <a:pt x="2830" y="7545"/>
                    </a:cubicBezTo>
                    <a:cubicBezTo>
                      <a:pt x="3171" y="7545"/>
                      <a:pt x="3466" y="7498"/>
                      <a:pt x="3715" y="7429"/>
                    </a:cubicBezTo>
                    <a:cubicBezTo>
                      <a:pt x="4092" y="7308"/>
                      <a:pt x="4416" y="7087"/>
                      <a:pt x="4656" y="6795"/>
                    </a:cubicBezTo>
                    <a:cubicBezTo>
                      <a:pt x="4827" y="6589"/>
                      <a:pt x="4964" y="6350"/>
                      <a:pt x="5050" y="6094"/>
                    </a:cubicBezTo>
                    <a:lnTo>
                      <a:pt x="5751" y="3919"/>
                    </a:lnTo>
                    <a:lnTo>
                      <a:pt x="6043" y="3029"/>
                    </a:lnTo>
                    <a:lnTo>
                      <a:pt x="2020" y="0"/>
                    </a:lnTo>
                    <a:close/>
                  </a:path>
                </a:pathLst>
              </a:custGeom>
              <a:solidFill>
                <a:schemeClr val="lt2"/>
              </a:solidFill>
              <a:ln w="0">
                <a:noFill/>
              </a:ln>
            </p:spPr>
            <p:style>
              <a:lnRef idx="0"/>
              <a:fillRef idx="0"/>
              <a:effectRef idx="0"/>
              <a:fontRef idx="minor"/>
            </p:style>
            <p:txBody>
              <a:bodyPr tIns="159840" bIns="159840" anchor="ctr">
                <a:noAutofit/>
              </a:bodyPr>
              <a:p>
                <a:endParaRPr b="0" lang="en-US" sz="1400" spc="-1" strike="noStrike">
                  <a:solidFill>
                    <a:srgbClr val="000000"/>
                  </a:solidFill>
                  <a:latin typeface="Arial"/>
                </a:endParaRPr>
              </a:p>
            </p:txBody>
          </p:sp>
          <p:sp>
            <p:nvSpPr>
              <p:cNvPr id="393" name="Google Shape;379;p21"/>
              <p:cNvSpPr/>
              <p:nvPr/>
            </p:nvSpPr>
            <p:spPr>
              <a:xfrm rot="20466600">
                <a:off x="2527200" y="1161000"/>
                <a:ext cx="85680" cy="104040"/>
              </a:xfrm>
              <a:custGeom>
                <a:avLst/>
                <a:gdLst>
                  <a:gd name="textAreaLeft" fmla="*/ 0 w 85680"/>
                  <a:gd name="textAreaRight" fmla="*/ 86040 w 85680"/>
                  <a:gd name="textAreaTop" fmla="*/ 0 h 104040"/>
                  <a:gd name="textAreaBottom" fmla="*/ 104400 h 104040"/>
                </a:gdLst>
                <a:ahLst/>
                <a:rect l="textAreaLeft" t="textAreaTop" r="textAreaRight" b="textAreaBottom"/>
                <a:pathLst>
                  <a:path w="4075" h="4934">
                    <a:moveTo>
                      <a:pt x="781" y="0"/>
                    </a:moveTo>
                    <a:cubicBezTo>
                      <a:pt x="726" y="0"/>
                      <a:pt x="671" y="2"/>
                      <a:pt x="617" y="4"/>
                    </a:cubicBezTo>
                    <a:cubicBezTo>
                      <a:pt x="361" y="707"/>
                      <a:pt x="87" y="1426"/>
                      <a:pt x="53" y="2179"/>
                    </a:cubicBezTo>
                    <a:cubicBezTo>
                      <a:pt x="1" y="2932"/>
                      <a:pt x="206" y="3736"/>
                      <a:pt x="754" y="4249"/>
                    </a:cubicBezTo>
                    <a:cubicBezTo>
                      <a:pt x="1080" y="4557"/>
                      <a:pt x="1525" y="4746"/>
                      <a:pt x="1970" y="4831"/>
                    </a:cubicBezTo>
                    <a:cubicBezTo>
                      <a:pt x="2312" y="4917"/>
                      <a:pt x="2636" y="4934"/>
                      <a:pt x="2979" y="4934"/>
                    </a:cubicBezTo>
                    <a:cubicBezTo>
                      <a:pt x="3150" y="4728"/>
                      <a:pt x="3287" y="4489"/>
                      <a:pt x="3373" y="4233"/>
                    </a:cubicBezTo>
                    <a:lnTo>
                      <a:pt x="4074" y="2058"/>
                    </a:lnTo>
                    <a:cubicBezTo>
                      <a:pt x="3921" y="1734"/>
                      <a:pt x="3715" y="1442"/>
                      <a:pt x="3476" y="1168"/>
                    </a:cubicBezTo>
                    <a:cubicBezTo>
                      <a:pt x="2794" y="438"/>
                      <a:pt x="1788" y="0"/>
                      <a:pt x="781" y="0"/>
                    </a:cubicBezTo>
                    <a:close/>
                  </a:path>
                </a:pathLst>
              </a:custGeom>
              <a:solidFill>
                <a:srgbClr val="e68945"/>
              </a:solidFill>
              <a:ln w="0">
                <a:noFill/>
              </a:ln>
            </p:spPr>
            <p:style>
              <a:lnRef idx="0"/>
              <a:fillRef idx="0"/>
              <a:effectRef idx="0"/>
              <a:fontRef idx="minor"/>
            </p:style>
            <p:txBody>
              <a:bodyPr tIns="104400" bIns="104400" anchor="ctr">
                <a:noAutofit/>
              </a:bodyPr>
              <a:p>
                <a:endParaRPr b="0" lang="en-US" sz="1400" spc="-1" strike="noStrike">
                  <a:solidFill>
                    <a:srgbClr val="000000"/>
                  </a:solidFill>
                  <a:latin typeface="Arial"/>
                </a:endParaRPr>
              </a:p>
            </p:txBody>
          </p:sp>
          <p:sp>
            <p:nvSpPr>
              <p:cNvPr id="394" name="Google Shape;380;p21"/>
              <p:cNvSpPr/>
              <p:nvPr/>
            </p:nvSpPr>
            <p:spPr>
              <a:xfrm rot="20466600">
                <a:off x="2426760" y="941760"/>
                <a:ext cx="248760" cy="189360"/>
              </a:xfrm>
              <a:custGeom>
                <a:avLst/>
                <a:gdLst>
                  <a:gd name="textAreaLeft" fmla="*/ 0 w 248760"/>
                  <a:gd name="textAreaRight" fmla="*/ 249120 w 248760"/>
                  <a:gd name="textAreaTop" fmla="*/ 0 h 189360"/>
                  <a:gd name="textAreaBottom" fmla="*/ 189720 h 189360"/>
                </a:gdLst>
                <a:ahLst/>
                <a:rect l="textAreaLeft" t="textAreaTop" r="textAreaRight" b="textAreaBottom"/>
                <a:pathLst>
                  <a:path w="11777" h="8979">
                    <a:moveTo>
                      <a:pt x="5523" y="0"/>
                    </a:moveTo>
                    <a:cubicBezTo>
                      <a:pt x="5508" y="0"/>
                      <a:pt x="5493" y="0"/>
                      <a:pt x="5477" y="1"/>
                    </a:cubicBezTo>
                    <a:cubicBezTo>
                      <a:pt x="5032" y="35"/>
                      <a:pt x="4605" y="395"/>
                      <a:pt x="4416" y="823"/>
                    </a:cubicBezTo>
                    <a:cubicBezTo>
                      <a:pt x="4332" y="807"/>
                      <a:pt x="4246" y="800"/>
                      <a:pt x="4161" y="800"/>
                    </a:cubicBezTo>
                    <a:cubicBezTo>
                      <a:pt x="3867" y="800"/>
                      <a:pt x="3577" y="890"/>
                      <a:pt x="3338" y="1062"/>
                    </a:cubicBezTo>
                    <a:cubicBezTo>
                      <a:pt x="3030" y="1268"/>
                      <a:pt x="2841" y="1644"/>
                      <a:pt x="2773" y="2021"/>
                    </a:cubicBezTo>
                    <a:cubicBezTo>
                      <a:pt x="2653" y="1957"/>
                      <a:pt x="2515" y="1927"/>
                      <a:pt x="2376" y="1927"/>
                    </a:cubicBezTo>
                    <a:cubicBezTo>
                      <a:pt x="2219" y="1927"/>
                      <a:pt x="2062" y="1966"/>
                      <a:pt x="1935" y="2039"/>
                    </a:cubicBezTo>
                    <a:cubicBezTo>
                      <a:pt x="1677" y="2192"/>
                      <a:pt x="1404" y="2552"/>
                      <a:pt x="1404" y="2842"/>
                    </a:cubicBezTo>
                    <a:cubicBezTo>
                      <a:pt x="1011" y="2929"/>
                      <a:pt x="685" y="3237"/>
                      <a:pt x="548" y="3613"/>
                    </a:cubicBezTo>
                    <a:cubicBezTo>
                      <a:pt x="429" y="4006"/>
                      <a:pt x="411" y="4572"/>
                      <a:pt x="685" y="4880"/>
                    </a:cubicBezTo>
                    <a:cubicBezTo>
                      <a:pt x="292" y="5085"/>
                      <a:pt x="18" y="5512"/>
                      <a:pt x="18" y="5957"/>
                    </a:cubicBezTo>
                    <a:cubicBezTo>
                      <a:pt x="0" y="6386"/>
                      <a:pt x="223" y="6831"/>
                      <a:pt x="600" y="7053"/>
                    </a:cubicBezTo>
                    <a:cubicBezTo>
                      <a:pt x="326" y="7293"/>
                      <a:pt x="257" y="7703"/>
                      <a:pt x="394" y="8046"/>
                    </a:cubicBezTo>
                    <a:cubicBezTo>
                      <a:pt x="514" y="8388"/>
                      <a:pt x="822" y="8628"/>
                      <a:pt x="1147" y="8765"/>
                    </a:cubicBezTo>
                    <a:cubicBezTo>
                      <a:pt x="1406" y="8874"/>
                      <a:pt x="1688" y="8907"/>
                      <a:pt x="1974" y="8907"/>
                    </a:cubicBezTo>
                    <a:cubicBezTo>
                      <a:pt x="2046" y="8907"/>
                      <a:pt x="2118" y="8905"/>
                      <a:pt x="2191" y="8902"/>
                    </a:cubicBezTo>
                    <a:cubicBezTo>
                      <a:pt x="2678" y="8952"/>
                      <a:pt x="3163" y="8978"/>
                      <a:pt x="3648" y="8978"/>
                    </a:cubicBezTo>
                    <a:cubicBezTo>
                      <a:pt x="5974" y="8978"/>
                      <a:pt x="8271" y="8370"/>
                      <a:pt x="10509" y="6882"/>
                    </a:cubicBezTo>
                    <a:cubicBezTo>
                      <a:pt x="10573" y="6901"/>
                      <a:pt x="10639" y="6910"/>
                      <a:pt x="10706" y="6910"/>
                    </a:cubicBezTo>
                    <a:cubicBezTo>
                      <a:pt x="10943" y="6910"/>
                      <a:pt x="11184" y="6795"/>
                      <a:pt x="11331" y="6608"/>
                    </a:cubicBezTo>
                    <a:cubicBezTo>
                      <a:pt x="11502" y="6352"/>
                      <a:pt x="11502" y="5992"/>
                      <a:pt x="11349" y="5736"/>
                    </a:cubicBezTo>
                    <a:cubicBezTo>
                      <a:pt x="11571" y="5581"/>
                      <a:pt x="11725" y="5325"/>
                      <a:pt x="11742" y="5067"/>
                    </a:cubicBezTo>
                    <a:cubicBezTo>
                      <a:pt x="11776" y="4794"/>
                      <a:pt x="11588" y="4451"/>
                      <a:pt x="11383" y="4264"/>
                    </a:cubicBezTo>
                    <a:cubicBezTo>
                      <a:pt x="11486" y="3921"/>
                      <a:pt x="11434" y="3545"/>
                      <a:pt x="11263" y="3253"/>
                    </a:cubicBezTo>
                    <a:cubicBezTo>
                      <a:pt x="11075" y="2963"/>
                      <a:pt x="10681" y="2671"/>
                      <a:pt x="10338" y="2620"/>
                    </a:cubicBezTo>
                    <a:cubicBezTo>
                      <a:pt x="10407" y="2089"/>
                      <a:pt x="10167" y="1525"/>
                      <a:pt x="9740" y="1199"/>
                    </a:cubicBezTo>
                    <a:cubicBezTo>
                      <a:pt x="9508" y="1024"/>
                      <a:pt x="9206" y="948"/>
                      <a:pt x="8899" y="948"/>
                    </a:cubicBezTo>
                    <a:cubicBezTo>
                      <a:pt x="8639" y="948"/>
                      <a:pt x="8375" y="1002"/>
                      <a:pt x="8147" y="1096"/>
                    </a:cubicBezTo>
                    <a:cubicBezTo>
                      <a:pt x="8062" y="788"/>
                      <a:pt x="7805" y="549"/>
                      <a:pt x="7497" y="446"/>
                    </a:cubicBezTo>
                    <a:cubicBezTo>
                      <a:pt x="7408" y="420"/>
                      <a:pt x="7312" y="407"/>
                      <a:pt x="7216" y="407"/>
                    </a:cubicBezTo>
                    <a:cubicBezTo>
                      <a:pt x="6997" y="407"/>
                      <a:pt x="6773" y="475"/>
                      <a:pt x="6607" y="617"/>
                    </a:cubicBezTo>
                    <a:cubicBezTo>
                      <a:pt x="6376" y="238"/>
                      <a:pt x="5953" y="0"/>
                      <a:pt x="5523" y="0"/>
                    </a:cubicBez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395" name="Google Shape;381;p21"/>
              <p:cNvSpPr/>
              <p:nvPr/>
            </p:nvSpPr>
            <p:spPr>
              <a:xfrm rot="20466600">
                <a:off x="2504520" y="1047960"/>
                <a:ext cx="196560" cy="191880"/>
              </a:xfrm>
              <a:custGeom>
                <a:avLst/>
                <a:gdLst>
                  <a:gd name="textAreaLeft" fmla="*/ 0 w 196560"/>
                  <a:gd name="textAreaRight" fmla="*/ 196920 w 196560"/>
                  <a:gd name="textAreaTop" fmla="*/ 0 h 191880"/>
                  <a:gd name="textAreaBottom" fmla="*/ 192240 h 191880"/>
                </a:gdLst>
                <a:ahLst/>
                <a:rect l="textAreaLeft" t="textAreaTop" r="textAreaRight" b="textAreaBottom"/>
                <a:pathLst>
                  <a:path w="9312" h="9097">
                    <a:moveTo>
                      <a:pt x="4964" y="0"/>
                    </a:moveTo>
                    <a:cubicBezTo>
                      <a:pt x="4912" y="343"/>
                      <a:pt x="4604" y="616"/>
                      <a:pt x="4330" y="838"/>
                    </a:cubicBezTo>
                    <a:cubicBezTo>
                      <a:pt x="4103" y="1009"/>
                      <a:pt x="3817" y="1109"/>
                      <a:pt x="3521" y="1109"/>
                    </a:cubicBezTo>
                    <a:cubicBezTo>
                      <a:pt x="3460" y="1109"/>
                      <a:pt x="3399" y="1104"/>
                      <a:pt x="3338" y="1096"/>
                    </a:cubicBezTo>
                    <a:cubicBezTo>
                      <a:pt x="3218" y="1438"/>
                      <a:pt x="3047" y="1831"/>
                      <a:pt x="2927" y="2191"/>
                    </a:cubicBezTo>
                    <a:cubicBezTo>
                      <a:pt x="2858" y="2362"/>
                      <a:pt x="2790" y="2533"/>
                      <a:pt x="2671" y="2687"/>
                    </a:cubicBezTo>
                    <a:cubicBezTo>
                      <a:pt x="2568" y="2824"/>
                      <a:pt x="2294" y="2910"/>
                      <a:pt x="2105" y="2910"/>
                    </a:cubicBezTo>
                    <a:cubicBezTo>
                      <a:pt x="1968" y="2516"/>
                      <a:pt x="1746" y="2123"/>
                      <a:pt x="1370" y="1899"/>
                    </a:cubicBezTo>
                    <a:cubicBezTo>
                      <a:pt x="1213" y="1803"/>
                      <a:pt x="1023" y="1751"/>
                      <a:pt x="836" y="1751"/>
                    </a:cubicBezTo>
                    <a:cubicBezTo>
                      <a:pt x="596" y="1751"/>
                      <a:pt x="360" y="1837"/>
                      <a:pt x="206" y="2020"/>
                    </a:cubicBezTo>
                    <a:cubicBezTo>
                      <a:pt x="51" y="2208"/>
                      <a:pt x="1" y="2465"/>
                      <a:pt x="17" y="2721"/>
                    </a:cubicBezTo>
                    <a:cubicBezTo>
                      <a:pt x="35" y="3269"/>
                      <a:pt x="377" y="3885"/>
                      <a:pt x="822" y="4193"/>
                    </a:cubicBezTo>
                    <a:cubicBezTo>
                      <a:pt x="822" y="4193"/>
                      <a:pt x="633" y="4964"/>
                      <a:pt x="633" y="6333"/>
                    </a:cubicBezTo>
                    <a:cubicBezTo>
                      <a:pt x="651" y="8506"/>
                      <a:pt x="3766" y="9020"/>
                      <a:pt x="3766" y="9020"/>
                    </a:cubicBezTo>
                    <a:cubicBezTo>
                      <a:pt x="4065" y="9072"/>
                      <a:pt x="4331" y="9097"/>
                      <a:pt x="4570" y="9097"/>
                    </a:cubicBezTo>
                    <a:cubicBezTo>
                      <a:pt x="5422" y="9097"/>
                      <a:pt x="5926" y="8783"/>
                      <a:pt x="6368" y="8301"/>
                    </a:cubicBezTo>
                    <a:cubicBezTo>
                      <a:pt x="6761" y="7874"/>
                      <a:pt x="7035" y="7360"/>
                      <a:pt x="7240" y="6829"/>
                    </a:cubicBezTo>
                    <a:lnTo>
                      <a:pt x="9312" y="1215"/>
                    </a:lnTo>
                    <a:lnTo>
                      <a:pt x="9312" y="1215"/>
                    </a:lnTo>
                    <a:cubicBezTo>
                      <a:pt x="9187" y="1232"/>
                      <a:pt x="9059" y="1240"/>
                      <a:pt x="8929" y="1240"/>
                    </a:cubicBezTo>
                    <a:cubicBezTo>
                      <a:pt x="8279" y="1240"/>
                      <a:pt x="7600" y="1024"/>
                      <a:pt x="7172" y="582"/>
                    </a:cubicBezTo>
                    <a:cubicBezTo>
                      <a:pt x="6965" y="651"/>
                      <a:pt x="6749" y="684"/>
                      <a:pt x="6533" y="684"/>
                    </a:cubicBezTo>
                    <a:cubicBezTo>
                      <a:pt x="5942" y="684"/>
                      <a:pt x="5352" y="438"/>
                      <a:pt x="4964" y="0"/>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396" name="Google Shape;382;p21"/>
              <p:cNvSpPr/>
              <p:nvPr/>
            </p:nvSpPr>
            <p:spPr>
              <a:xfrm rot="20466600">
                <a:off x="2571840" y="1098720"/>
                <a:ext cx="38880" cy="17640"/>
              </a:xfrm>
              <a:custGeom>
                <a:avLst/>
                <a:gdLst>
                  <a:gd name="textAreaLeft" fmla="*/ 0 w 38880"/>
                  <a:gd name="textAreaRight" fmla="*/ 39240 w 38880"/>
                  <a:gd name="textAreaTop" fmla="*/ 0 h 17640"/>
                  <a:gd name="textAreaBottom" fmla="*/ 18000 h 17640"/>
                </a:gdLst>
                <a:ahLst/>
                <a:rect l="textAreaLeft" t="textAreaTop" r="textAreaRight" b="textAreaBottom"/>
                <a:pathLst>
                  <a:path w="1855" h="847">
                    <a:moveTo>
                      <a:pt x="559" y="1"/>
                    </a:moveTo>
                    <a:cubicBezTo>
                      <a:pt x="371" y="1"/>
                      <a:pt x="182" y="42"/>
                      <a:pt x="69" y="175"/>
                    </a:cubicBezTo>
                    <a:cubicBezTo>
                      <a:pt x="17" y="227"/>
                      <a:pt x="0" y="330"/>
                      <a:pt x="69" y="399"/>
                    </a:cubicBezTo>
                    <a:cubicBezTo>
                      <a:pt x="240" y="536"/>
                      <a:pt x="462" y="536"/>
                      <a:pt x="651" y="586"/>
                    </a:cubicBezTo>
                    <a:cubicBezTo>
                      <a:pt x="924" y="638"/>
                      <a:pt x="1164" y="809"/>
                      <a:pt x="1420" y="844"/>
                    </a:cubicBezTo>
                    <a:cubicBezTo>
                      <a:pt x="1437" y="846"/>
                      <a:pt x="1453" y="847"/>
                      <a:pt x="1469" y="847"/>
                    </a:cubicBezTo>
                    <a:cubicBezTo>
                      <a:pt x="1714" y="847"/>
                      <a:pt x="1855" y="607"/>
                      <a:pt x="1694" y="399"/>
                    </a:cubicBezTo>
                    <a:cubicBezTo>
                      <a:pt x="1523" y="175"/>
                      <a:pt x="1164" y="91"/>
                      <a:pt x="907" y="39"/>
                    </a:cubicBezTo>
                    <a:cubicBezTo>
                      <a:pt x="805" y="18"/>
                      <a:pt x="682" y="1"/>
                      <a:pt x="559" y="1"/>
                    </a:cubicBezTo>
                    <a:close/>
                  </a:path>
                </a:pathLst>
              </a:custGeom>
              <a:solidFill>
                <a:srgbClr val="000000"/>
              </a:solidFill>
              <a:ln w="0">
                <a:noFill/>
              </a:ln>
            </p:spPr>
            <p:style>
              <a:lnRef idx="0"/>
              <a:fillRef idx="0"/>
              <a:effectRef idx="0"/>
              <a:fontRef idx="minor"/>
            </p:style>
            <p:txBody>
              <a:bodyPr tIns="18000" bIns="18000" anchor="ctr">
                <a:noAutofit/>
              </a:bodyPr>
              <a:p>
                <a:endParaRPr b="0" lang="en-US" sz="1400" spc="-1" strike="noStrike">
                  <a:solidFill>
                    <a:srgbClr val="ffffff"/>
                  </a:solidFill>
                  <a:latin typeface="Arial"/>
                </a:endParaRPr>
              </a:p>
            </p:txBody>
          </p:sp>
          <p:sp>
            <p:nvSpPr>
              <p:cNvPr id="397" name="Google Shape;383;p21"/>
              <p:cNvSpPr/>
              <p:nvPr/>
            </p:nvSpPr>
            <p:spPr>
              <a:xfrm rot="20466600">
                <a:off x="2581200" y="1113840"/>
                <a:ext cx="22680" cy="17640"/>
              </a:xfrm>
              <a:custGeom>
                <a:avLst/>
                <a:gdLst>
                  <a:gd name="textAreaLeft" fmla="*/ 0 w 22680"/>
                  <a:gd name="textAreaRight" fmla="*/ 23040 w 22680"/>
                  <a:gd name="textAreaTop" fmla="*/ 0 h 17640"/>
                  <a:gd name="textAreaBottom" fmla="*/ 18000 h 17640"/>
                </a:gdLst>
                <a:ahLst/>
                <a:rect l="textAreaLeft" t="textAreaTop" r="textAreaRight" b="textAreaBottom"/>
                <a:pathLst>
                  <a:path w="1097" h="857">
                    <a:moveTo>
                      <a:pt x="548" y="1"/>
                    </a:moveTo>
                    <a:cubicBezTo>
                      <a:pt x="1" y="1"/>
                      <a:pt x="1" y="857"/>
                      <a:pt x="548" y="857"/>
                    </a:cubicBezTo>
                    <a:cubicBezTo>
                      <a:pt x="1096" y="857"/>
                      <a:pt x="1096" y="1"/>
                      <a:pt x="548" y="1"/>
                    </a:cubicBezTo>
                    <a:close/>
                  </a:path>
                </a:pathLst>
              </a:custGeom>
              <a:solidFill>
                <a:srgbClr val="000000"/>
              </a:solidFill>
              <a:ln w="0">
                <a:noFill/>
              </a:ln>
            </p:spPr>
            <p:style>
              <a:lnRef idx="0"/>
              <a:fillRef idx="0"/>
              <a:effectRef idx="0"/>
              <a:fontRef idx="minor"/>
            </p:style>
            <p:txBody>
              <a:bodyPr tIns="18000" bIns="18000" anchor="ctr">
                <a:noAutofit/>
              </a:bodyPr>
              <a:p>
                <a:endParaRPr b="0" lang="en-US" sz="1400" spc="-1" strike="noStrike">
                  <a:solidFill>
                    <a:srgbClr val="ffffff"/>
                  </a:solidFill>
                  <a:latin typeface="Arial"/>
                </a:endParaRPr>
              </a:p>
            </p:txBody>
          </p:sp>
          <p:sp>
            <p:nvSpPr>
              <p:cNvPr id="398" name="Google Shape;384;p21"/>
              <p:cNvSpPr/>
              <p:nvPr/>
            </p:nvSpPr>
            <p:spPr>
              <a:xfrm rot="20466600">
                <a:off x="2627280" y="1095480"/>
                <a:ext cx="37440" cy="18000"/>
              </a:xfrm>
              <a:custGeom>
                <a:avLst/>
                <a:gdLst>
                  <a:gd name="textAreaLeft" fmla="*/ 0 w 37440"/>
                  <a:gd name="textAreaRight" fmla="*/ 37800 w 37440"/>
                  <a:gd name="textAreaTop" fmla="*/ 0 h 18000"/>
                  <a:gd name="textAreaBottom" fmla="*/ 18360 h 18000"/>
                </a:gdLst>
                <a:ahLst/>
                <a:rect l="textAreaLeft" t="textAreaTop" r="textAreaRight" b="textAreaBottom"/>
                <a:pathLst>
                  <a:path w="1781" h="872">
                    <a:moveTo>
                      <a:pt x="515" y="0"/>
                    </a:moveTo>
                    <a:cubicBezTo>
                      <a:pt x="426" y="0"/>
                      <a:pt x="338" y="13"/>
                      <a:pt x="256" y="43"/>
                    </a:cubicBezTo>
                    <a:cubicBezTo>
                      <a:pt x="0" y="146"/>
                      <a:pt x="0" y="454"/>
                      <a:pt x="256" y="557"/>
                    </a:cubicBezTo>
                    <a:cubicBezTo>
                      <a:pt x="514" y="660"/>
                      <a:pt x="804" y="625"/>
                      <a:pt x="1062" y="728"/>
                    </a:cubicBezTo>
                    <a:cubicBezTo>
                      <a:pt x="1224" y="787"/>
                      <a:pt x="1387" y="872"/>
                      <a:pt x="1571" y="872"/>
                    </a:cubicBezTo>
                    <a:cubicBezTo>
                      <a:pt x="1600" y="872"/>
                      <a:pt x="1630" y="870"/>
                      <a:pt x="1660" y="865"/>
                    </a:cubicBezTo>
                    <a:cubicBezTo>
                      <a:pt x="1746" y="849"/>
                      <a:pt x="1781" y="746"/>
                      <a:pt x="1781" y="660"/>
                    </a:cubicBezTo>
                    <a:cubicBezTo>
                      <a:pt x="1728" y="386"/>
                      <a:pt x="1370" y="232"/>
                      <a:pt x="1130" y="130"/>
                    </a:cubicBezTo>
                    <a:cubicBezTo>
                      <a:pt x="949" y="69"/>
                      <a:pt x="727" y="0"/>
                      <a:pt x="515" y="0"/>
                    </a:cubicBezTo>
                    <a:close/>
                  </a:path>
                </a:pathLst>
              </a:custGeom>
              <a:solidFill>
                <a:srgbClr val="000000"/>
              </a:solidFill>
              <a:ln w="0">
                <a:noFill/>
              </a:ln>
            </p:spPr>
            <p:style>
              <a:lnRef idx="0"/>
              <a:fillRef idx="0"/>
              <a:effectRef idx="0"/>
              <a:fontRef idx="minor"/>
            </p:style>
            <p:txBody>
              <a:bodyPr tIns="18720" bIns="18720" anchor="ctr">
                <a:noAutofit/>
              </a:bodyPr>
              <a:p>
                <a:endParaRPr b="0" lang="en-US" sz="1400" spc="-1" strike="noStrike">
                  <a:solidFill>
                    <a:srgbClr val="ffffff"/>
                  </a:solidFill>
                  <a:latin typeface="Arial"/>
                </a:endParaRPr>
              </a:p>
            </p:txBody>
          </p:sp>
          <p:sp>
            <p:nvSpPr>
              <p:cNvPr id="399" name="Google Shape;385;p21"/>
              <p:cNvSpPr/>
              <p:nvPr/>
            </p:nvSpPr>
            <p:spPr>
              <a:xfrm rot="20466600">
                <a:off x="2634480" y="1111680"/>
                <a:ext cx="25920" cy="18000"/>
              </a:xfrm>
              <a:custGeom>
                <a:avLst/>
                <a:gdLst>
                  <a:gd name="textAreaLeft" fmla="*/ 0 w 25920"/>
                  <a:gd name="textAreaRight" fmla="*/ 26280 w 25920"/>
                  <a:gd name="textAreaTop" fmla="*/ 0 h 18000"/>
                  <a:gd name="textAreaBottom" fmla="*/ 18360 h 18000"/>
                </a:gdLst>
                <a:ahLst/>
                <a:rect l="textAreaLeft" t="textAreaTop" r="textAreaRight" b="textAreaBottom"/>
                <a:pathLst>
                  <a:path w="1239" h="863">
                    <a:moveTo>
                      <a:pt x="613" y="0"/>
                    </a:moveTo>
                    <a:cubicBezTo>
                      <a:pt x="241" y="0"/>
                      <a:pt x="1" y="571"/>
                      <a:pt x="405" y="802"/>
                    </a:cubicBezTo>
                    <a:cubicBezTo>
                      <a:pt x="478" y="844"/>
                      <a:pt x="550" y="862"/>
                      <a:pt x="617" y="862"/>
                    </a:cubicBezTo>
                    <a:cubicBezTo>
                      <a:pt x="993" y="862"/>
                      <a:pt x="1238" y="298"/>
                      <a:pt x="832" y="66"/>
                    </a:cubicBezTo>
                    <a:cubicBezTo>
                      <a:pt x="757" y="20"/>
                      <a:pt x="683" y="0"/>
                      <a:pt x="613" y="0"/>
                    </a:cubicBezTo>
                    <a:close/>
                  </a:path>
                </a:pathLst>
              </a:custGeom>
              <a:solidFill>
                <a:srgbClr val="000000"/>
              </a:solidFill>
              <a:ln w="0">
                <a:noFill/>
              </a:ln>
            </p:spPr>
            <p:style>
              <a:lnRef idx="0"/>
              <a:fillRef idx="0"/>
              <a:effectRef idx="0"/>
              <a:fontRef idx="minor"/>
            </p:style>
            <p:txBody>
              <a:bodyPr tIns="18720" bIns="18720" anchor="ctr">
                <a:noAutofit/>
              </a:bodyPr>
              <a:p>
                <a:endParaRPr b="0" lang="en-US" sz="1400" spc="-1" strike="noStrike">
                  <a:solidFill>
                    <a:srgbClr val="ffffff"/>
                  </a:solidFill>
                  <a:latin typeface="Arial"/>
                </a:endParaRPr>
              </a:p>
            </p:txBody>
          </p:sp>
          <p:sp>
            <p:nvSpPr>
              <p:cNvPr id="400" name="Google Shape;386;p21"/>
              <p:cNvSpPr/>
              <p:nvPr/>
            </p:nvSpPr>
            <p:spPr>
              <a:xfrm rot="20466600">
                <a:off x="2611440" y="1125360"/>
                <a:ext cx="25560" cy="46080"/>
              </a:xfrm>
              <a:custGeom>
                <a:avLst/>
                <a:gdLst>
                  <a:gd name="textAreaLeft" fmla="*/ 0 w 25560"/>
                  <a:gd name="textAreaRight" fmla="*/ 25920 w 25560"/>
                  <a:gd name="textAreaTop" fmla="*/ 0 h 46080"/>
                  <a:gd name="textAreaBottom" fmla="*/ 46440 h 46080"/>
                </a:gdLst>
                <a:ahLst/>
                <a:rect l="textAreaLeft" t="textAreaTop" r="textAreaRight" b="textAreaBottom"/>
                <a:pathLst>
                  <a:path w="1233" h="2192">
                    <a:moveTo>
                      <a:pt x="753" y="0"/>
                    </a:moveTo>
                    <a:lnTo>
                      <a:pt x="0" y="1952"/>
                    </a:lnTo>
                    <a:cubicBezTo>
                      <a:pt x="0" y="1952"/>
                      <a:pt x="240" y="2191"/>
                      <a:pt x="735" y="2191"/>
                    </a:cubicBezTo>
                    <a:cubicBezTo>
                      <a:pt x="1232" y="2191"/>
                      <a:pt x="753" y="1"/>
                      <a:pt x="753" y="0"/>
                    </a:cubicBezTo>
                    <a:close/>
                  </a:path>
                </a:pathLst>
              </a:custGeom>
              <a:solidFill>
                <a:srgbClr val="e68945"/>
              </a:solidFill>
              <a:ln w="0">
                <a:noFill/>
              </a:ln>
            </p:spPr>
            <p:style>
              <a:lnRef idx="0"/>
              <a:fillRef idx="0"/>
              <a:effectRef idx="0"/>
              <a:fontRef idx="minor"/>
            </p:style>
            <p:txBody>
              <a:bodyPr tIns="46800" bIns="46800" anchor="ctr">
                <a:noAutofit/>
              </a:bodyPr>
              <a:p>
                <a:endParaRPr b="0" lang="en-US" sz="1400" spc="-1" strike="noStrike">
                  <a:solidFill>
                    <a:srgbClr val="000000"/>
                  </a:solidFill>
                  <a:latin typeface="Arial"/>
                </a:endParaRPr>
              </a:p>
            </p:txBody>
          </p:sp>
          <p:sp>
            <p:nvSpPr>
              <p:cNvPr id="401" name="Google Shape;387;p21"/>
              <p:cNvSpPr/>
              <p:nvPr/>
            </p:nvSpPr>
            <p:spPr>
              <a:xfrm rot="20466600">
                <a:off x="2570040" y="1163520"/>
                <a:ext cx="47160" cy="53640"/>
              </a:xfrm>
              <a:custGeom>
                <a:avLst/>
                <a:gdLst>
                  <a:gd name="textAreaLeft" fmla="*/ 0 w 47160"/>
                  <a:gd name="textAreaRight" fmla="*/ 47520 w 47160"/>
                  <a:gd name="textAreaTop" fmla="*/ 0 h 53640"/>
                  <a:gd name="textAreaBottom" fmla="*/ 54000 h 53640"/>
                </a:gdLst>
                <a:ahLst/>
                <a:rect l="textAreaLeft" t="textAreaTop" r="textAreaRight" b="textAreaBottom"/>
                <a:pathLst>
                  <a:path w="2244" h="2555">
                    <a:moveTo>
                      <a:pt x="704" y="0"/>
                    </a:moveTo>
                    <a:cubicBezTo>
                      <a:pt x="583" y="0"/>
                      <a:pt x="461" y="39"/>
                      <a:pt x="360" y="117"/>
                    </a:cubicBezTo>
                    <a:cubicBezTo>
                      <a:pt x="189" y="254"/>
                      <a:pt x="103" y="493"/>
                      <a:pt x="69" y="717"/>
                    </a:cubicBezTo>
                    <a:cubicBezTo>
                      <a:pt x="0" y="1162"/>
                      <a:pt x="69" y="1623"/>
                      <a:pt x="308" y="2000"/>
                    </a:cubicBezTo>
                    <a:cubicBezTo>
                      <a:pt x="542" y="2327"/>
                      <a:pt x="931" y="2554"/>
                      <a:pt x="1334" y="2554"/>
                    </a:cubicBezTo>
                    <a:cubicBezTo>
                      <a:pt x="1374" y="2554"/>
                      <a:pt x="1415" y="2552"/>
                      <a:pt x="1456" y="2547"/>
                    </a:cubicBezTo>
                    <a:cubicBezTo>
                      <a:pt x="1678" y="2513"/>
                      <a:pt x="1883" y="2394"/>
                      <a:pt x="2038" y="2223"/>
                    </a:cubicBezTo>
                    <a:cubicBezTo>
                      <a:pt x="2243" y="2017"/>
                      <a:pt x="2157" y="1675"/>
                      <a:pt x="1901" y="1538"/>
                    </a:cubicBezTo>
                    <a:cubicBezTo>
                      <a:pt x="1696" y="1435"/>
                      <a:pt x="1541" y="1264"/>
                      <a:pt x="1456" y="1059"/>
                    </a:cubicBezTo>
                    <a:cubicBezTo>
                      <a:pt x="1319" y="767"/>
                      <a:pt x="1335" y="391"/>
                      <a:pt x="1096" y="169"/>
                    </a:cubicBezTo>
                    <a:cubicBezTo>
                      <a:pt x="993" y="57"/>
                      <a:pt x="850" y="0"/>
                      <a:pt x="704" y="0"/>
                    </a:cubicBezTo>
                    <a:close/>
                  </a:path>
                </a:pathLst>
              </a:custGeom>
              <a:solidFill>
                <a:srgbClr val="ffffff"/>
              </a:solidFill>
              <a:ln w="0">
                <a:noFill/>
              </a:ln>
            </p:spPr>
            <p:style>
              <a:lnRef idx="0"/>
              <a:fillRef idx="0"/>
              <a:effectRef idx="0"/>
              <a:fontRef idx="minor"/>
            </p:style>
            <p:txBody>
              <a:bodyPr tIns="54000" bIns="54000" anchor="ctr">
                <a:noAutofit/>
              </a:bodyPr>
              <a:p>
                <a:endParaRPr b="0" lang="en-US" sz="1400" spc="-1" strike="noStrike">
                  <a:solidFill>
                    <a:srgbClr val="000000"/>
                  </a:solidFill>
                  <a:latin typeface="Arial"/>
                </a:endParaRPr>
              </a:p>
            </p:txBody>
          </p:sp>
          <p:sp>
            <p:nvSpPr>
              <p:cNvPr id="402" name="Google Shape;388;p21"/>
              <p:cNvSpPr/>
              <p:nvPr/>
            </p:nvSpPr>
            <p:spPr>
              <a:xfrm rot="20466600">
                <a:off x="2635920" y="152856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4091" h="4093">
                    <a:moveTo>
                      <a:pt x="2037" y="1"/>
                    </a:moveTo>
                    <a:cubicBezTo>
                      <a:pt x="907" y="1"/>
                      <a:pt x="1" y="925"/>
                      <a:pt x="1" y="2055"/>
                    </a:cubicBezTo>
                    <a:cubicBezTo>
                      <a:pt x="1" y="3184"/>
                      <a:pt x="907" y="4092"/>
                      <a:pt x="2037" y="4092"/>
                    </a:cubicBezTo>
                    <a:cubicBezTo>
                      <a:pt x="3167" y="4092"/>
                      <a:pt x="4091" y="3184"/>
                      <a:pt x="4091" y="2055"/>
                    </a:cubicBezTo>
                    <a:cubicBezTo>
                      <a:pt x="4091" y="925"/>
                      <a:pt x="3167" y="1"/>
                      <a:pt x="2037" y="1"/>
                    </a:cubicBezTo>
                    <a:close/>
                  </a:path>
                </a:pathLst>
              </a:custGeom>
              <a:solidFill>
                <a:schemeClr val="dk2"/>
              </a:solidFill>
              <a:ln w="0">
                <a:noFill/>
              </a:ln>
            </p:spPr>
            <p:style>
              <a:lnRef idx="0"/>
              <a:fillRef idx="0"/>
              <a:effectRef idx="0"/>
              <a:fontRef idx="minor"/>
            </p:style>
            <p:txBody>
              <a:bodyPr tIns="86400" bIns="86400" anchor="ctr">
                <a:noAutofit/>
              </a:bodyPr>
              <a:p>
                <a:endParaRPr b="0" lang="en-US" sz="1400" spc="-1" strike="noStrike">
                  <a:solidFill>
                    <a:srgbClr val="000000"/>
                  </a:solidFill>
                  <a:latin typeface="Arial"/>
                </a:endParaRPr>
              </a:p>
            </p:txBody>
          </p:sp>
        </p:grpSp>
      </p:grpSp>
      <p:cxnSp>
        <p:nvCxnSpPr>
          <p:cNvPr id="403" name="Google Shape;389;p21"/>
          <p:cNvCxnSpPr/>
          <p:nvPr/>
        </p:nvCxnSpPr>
        <p:spPr>
          <a:xfrm>
            <a:off x="5242320" y="2133360"/>
            <a:ext cx="360" cy="1708200"/>
          </a:xfrm>
          <a:prstGeom prst="straightConnector1">
            <a:avLst/>
          </a:prstGeom>
          <a:ln w="19080">
            <a:solidFill>
              <a:srgbClr val="f9d93d"/>
            </a:solidFill>
            <a:round/>
            <a:headEnd len="med" type="oval" w="med"/>
            <a:tailEnd len="med" type="oval" w="med"/>
          </a:ln>
        </p:spPr>
      </p:cxnSp>
      <p:grpSp>
        <p:nvGrpSpPr>
          <p:cNvPr id="404" name="Google Shape;390;p21"/>
          <p:cNvGrpSpPr/>
          <p:nvPr/>
        </p:nvGrpSpPr>
        <p:grpSpPr>
          <a:xfrm>
            <a:off x="5011560" y="2851920"/>
            <a:ext cx="460800" cy="405360"/>
            <a:chOff x="5011560" y="2851920"/>
            <a:chExt cx="460800" cy="405360"/>
          </a:xfrm>
        </p:grpSpPr>
        <p:sp>
          <p:nvSpPr>
            <p:cNvPr id="405" name="Google Shape;391;p21"/>
            <p:cNvSpPr/>
            <p:nvPr/>
          </p:nvSpPr>
          <p:spPr>
            <a:xfrm>
              <a:off x="5011560" y="2851920"/>
              <a:ext cx="460800" cy="405000"/>
            </a:xfrm>
            <a:custGeom>
              <a:avLst/>
              <a:gdLst>
                <a:gd name="textAreaLeft" fmla="*/ 0 w 460800"/>
                <a:gd name="textAreaRight" fmla="*/ 461160 w 460800"/>
                <a:gd name="textAreaTop" fmla="*/ 0 h 405000"/>
                <a:gd name="textAreaBottom" fmla="*/ 405360 h 405000"/>
              </a:gdLst>
              <a:ahLst/>
              <a:rect l="textAreaLeft" t="textAreaTop" r="textAreaRight" b="textAreaBottom"/>
              <a:pathLst>
                <a:path w="20414" h="17933">
                  <a:moveTo>
                    <a:pt x="10192" y="0"/>
                  </a:moveTo>
                  <a:cubicBezTo>
                    <a:pt x="8484" y="0"/>
                    <a:pt x="6757" y="487"/>
                    <a:pt x="5229" y="1506"/>
                  </a:cubicBezTo>
                  <a:cubicBezTo>
                    <a:pt x="1106" y="4255"/>
                    <a:pt x="0" y="9819"/>
                    <a:pt x="2731" y="13942"/>
                  </a:cubicBezTo>
                  <a:cubicBezTo>
                    <a:pt x="4459" y="16533"/>
                    <a:pt x="7305" y="17933"/>
                    <a:pt x="10201" y="17933"/>
                  </a:cubicBezTo>
                  <a:cubicBezTo>
                    <a:pt x="11913" y="17933"/>
                    <a:pt x="13642" y="17443"/>
                    <a:pt x="15167" y="16422"/>
                  </a:cubicBezTo>
                  <a:cubicBezTo>
                    <a:pt x="19290" y="13674"/>
                    <a:pt x="20413" y="8109"/>
                    <a:pt x="17665" y="3987"/>
                  </a:cubicBezTo>
                  <a:cubicBezTo>
                    <a:pt x="15935" y="1403"/>
                    <a:pt x="13090" y="0"/>
                    <a:pt x="10192" y="0"/>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406" name="Google Shape;392;p21"/>
            <p:cNvSpPr/>
            <p:nvPr/>
          </p:nvSpPr>
          <p:spPr>
            <a:xfrm>
              <a:off x="5040000" y="2859120"/>
              <a:ext cx="406800" cy="398160"/>
            </a:xfrm>
            <a:custGeom>
              <a:avLst/>
              <a:gdLst>
                <a:gd name="textAreaLeft" fmla="*/ 0 w 406800"/>
                <a:gd name="textAreaRight" fmla="*/ 407160 w 406800"/>
                <a:gd name="textAreaTop" fmla="*/ 0 h 398160"/>
                <a:gd name="textAreaBottom" fmla="*/ 398520 h 398160"/>
              </a:gdLst>
              <a:ahLst/>
              <a:rect l="textAreaLeft" t="textAreaTop" r="textAreaRight" b="textAreaBottom"/>
              <a:pathLst>
                <a:path w="18018" h="17628">
                  <a:moveTo>
                    <a:pt x="9537" y="593"/>
                  </a:moveTo>
                  <a:cubicBezTo>
                    <a:pt x="10272" y="593"/>
                    <a:pt x="11431" y="634"/>
                    <a:pt x="12503" y="839"/>
                  </a:cubicBezTo>
                  <a:cubicBezTo>
                    <a:pt x="12822" y="1123"/>
                    <a:pt x="13124" y="1409"/>
                    <a:pt x="13408" y="1677"/>
                  </a:cubicBezTo>
                  <a:cubicBezTo>
                    <a:pt x="13978" y="2280"/>
                    <a:pt x="14465" y="2933"/>
                    <a:pt x="14816" y="3738"/>
                  </a:cubicBezTo>
                  <a:cubicBezTo>
                    <a:pt x="14682" y="4057"/>
                    <a:pt x="14246" y="5096"/>
                    <a:pt x="13643" y="6017"/>
                  </a:cubicBezTo>
                  <a:cubicBezTo>
                    <a:pt x="12252" y="5800"/>
                    <a:pt x="10040" y="5749"/>
                    <a:pt x="9620" y="5749"/>
                  </a:cubicBezTo>
                  <a:cubicBezTo>
                    <a:pt x="9453" y="5481"/>
                    <a:pt x="8548" y="4157"/>
                    <a:pt x="7493" y="3018"/>
                  </a:cubicBezTo>
                  <a:cubicBezTo>
                    <a:pt x="7627" y="2749"/>
                    <a:pt x="8380" y="1257"/>
                    <a:pt x="8900" y="604"/>
                  </a:cubicBezTo>
                  <a:cubicBezTo>
                    <a:pt x="9027" y="599"/>
                    <a:pt x="9250" y="593"/>
                    <a:pt x="9537" y="593"/>
                  </a:cubicBezTo>
                  <a:close/>
                  <a:moveTo>
                    <a:pt x="7426" y="3051"/>
                  </a:moveTo>
                  <a:cubicBezTo>
                    <a:pt x="8481" y="4191"/>
                    <a:pt x="9386" y="5532"/>
                    <a:pt x="9553" y="5782"/>
                  </a:cubicBezTo>
                  <a:cubicBezTo>
                    <a:pt x="9386" y="6202"/>
                    <a:pt x="8465" y="8397"/>
                    <a:pt x="8112" y="9688"/>
                  </a:cubicBezTo>
                  <a:lnTo>
                    <a:pt x="4458" y="10576"/>
                  </a:lnTo>
                  <a:cubicBezTo>
                    <a:pt x="3721" y="9755"/>
                    <a:pt x="2565" y="8012"/>
                    <a:pt x="2264" y="7576"/>
                  </a:cubicBezTo>
                  <a:cubicBezTo>
                    <a:pt x="2347" y="7123"/>
                    <a:pt x="2682" y="5280"/>
                    <a:pt x="3453" y="4090"/>
                  </a:cubicBezTo>
                  <a:cubicBezTo>
                    <a:pt x="3805" y="3956"/>
                    <a:pt x="5615" y="3235"/>
                    <a:pt x="7426" y="3051"/>
                  </a:cubicBezTo>
                  <a:close/>
                  <a:moveTo>
                    <a:pt x="8112" y="9771"/>
                  </a:moveTo>
                  <a:cubicBezTo>
                    <a:pt x="9185" y="10694"/>
                    <a:pt x="10912" y="12017"/>
                    <a:pt x="11296" y="12319"/>
                  </a:cubicBezTo>
                  <a:cubicBezTo>
                    <a:pt x="11213" y="12671"/>
                    <a:pt x="10794" y="14347"/>
                    <a:pt x="10391" y="15520"/>
                  </a:cubicBezTo>
                  <a:cubicBezTo>
                    <a:pt x="10074" y="15621"/>
                    <a:pt x="8599" y="16039"/>
                    <a:pt x="7325" y="16207"/>
                  </a:cubicBezTo>
                  <a:cubicBezTo>
                    <a:pt x="7090" y="16240"/>
                    <a:pt x="6872" y="16258"/>
                    <a:pt x="6671" y="16258"/>
                  </a:cubicBezTo>
                  <a:cubicBezTo>
                    <a:pt x="6554" y="16207"/>
                    <a:pt x="5347" y="15536"/>
                    <a:pt x="3687" y="13961"/>
                  </a:cubicBezTo>
                  <a:cubicBezTo>
                    <a:pt x="3772" y="13509"/>
                    <a:pt x="4174" y="11682"/>
                    <a:pt x="4476" y="10643"/>
                  </a:cubicBezTo>
                  <a:lnTo>
                    <a:pt x="8112" y="9771"/>
                  </a:lnTo>
                  <a:close/>
                  <a:moveTo>
                    <a:pt x="6554" y="1"/>
                  </a:moveTo>
                  <a:cubicBezTo>
                    <a:pt x="6201" y="101"/>
                    <a:pt x="5833" y="236"/>
                    <a:pt x="5481" y="386"/>
                  </a:cubicBezTo>
                  <a:lnTo>
                    <a:pt x="5464" y="386"/>
                  </a:lnTo>
                  <a:cubicBezTo>
                    <a:pt x="5381" y="419"/>
                    <a:pt x="5280" y="470"/>
                    <a:pt x="5180" y="520"/>
                  </a:cubicBezTo>
                  <a:cubicBezTo>
                    <a:pt x="5162" y="520"/>
                    <a:pt x="5146" y="537"/>
                    <a:pt x="5129" y="537"/>
                  </a:cubicBezTo>
                  <a:cubicBezTo>
                    <a:pt x="5046" y="571"/>
                    <a:pt x="4961" y="620"/>
                    <a:pt x="4878" y="654"/>
                  </a:cubicBezTo>
                  <a:lnTo>
                    <a:pt x="4777" y="705"/>
                  </a:lnTo>
                  <a:cubicBezTo>
                    <a:pt x="4710" y="754"/>
                    <a:pt x="4643" y="788"/>
                    <a:pt x="4576" y="821"/>
                  </a:cubicBezTo>
                  <a:cubicBezTo>
                    <a:pt x="4525" y="855"/>
                    <a:pt x="4476" y="888"/>
                    <a:pt x="4425" y="906"/>
                  </a:cubicBezTo>
                  <a:lnTo>
                    <a:pt x="4275" y="1006"/>
                  </a:lnTo>
                  <a:cubicBezTo>
                    <a:pt x="4174" y="1056"/>
                    <a:pt x="4074" y="1123"/>
                    <a:pt x="3973" y="1190"/>
                  </a:cubicBezTo>
                  <a:cubicBezTo>
                    <a:pt x="3906" y="1224"/>
                    <a:pt x="3855" y="1275"/>
                    <a:pt x="3805" y="1308"/>
                  </a:cubicBezTo>
                  <a:cubicBezTo>
                    <a:pt x="3788" y="1308"/>
                    <a:pt x="3788" y="1324"/>
                    <a:pt x="3772" y="1324"/>
                  </a:cubicBezTo>
                  <a:cubicBezTo>
                    <a:pt x="3754" y="1342"/>
                    <a:pt x="3721" y="1358"/>
                    <a:pt x="3705" y="1375"/>
                  </a:cubicBezTo>
                  <a:cubicBezTo>
                    <a:pt x="3671" y="1391"/>
                    <a:pt x="3638" y="1425"/>
                    <a:pt x="3604" y="1442"/>
                  </a:cubicBezTo>
                  <a:cubicBezTo>
                    <a:pt x="3537" y="1492"/>
                    <a:pt x="3470" y="1559"/>
                    <a:pt x="3403" y="1610"/>
                  </a:cubicBezTo>
                  <a:cubicBezTo>
                    <a:pt x="3386" y="1626"/>
                    <a:pt x="3370" y="1643"/>
                    <a:pt x="3336" y="1643"/>
                  </a:cubicBezTo>
                  <a:cubicBezTo>
                    <a:pt x="3151" y="1811"/>
                    <a:pt x="2950" y="1979"/>
                    <a:pt x="2766" y="2146"/>
                  </a:cubicBezTo>
                  <a:cubicBezTo>
                    <a:pt x="2833" y="2363"/>
                    <a:pt x="3151" y="3335"/>
                    <a:pt x="3403" y="4023"/>
                  </a:cubicBezTo>
                  <a:cubicBezTo>
                    <a:pt x="2632" y="5196"/>
                    <a:pt x="2280" y="7023"/>
                    <a:pt x="2196" y="7543"/>
                  </a:cubicBezTo>
                  <a:cubicBezTo>
                    <a:pt x="1944" y="7726"/>
                    <a:pt x="923" y="8497"/>
                    <a:pt x="436" y="9085"/>
                  </a:cubicBezTo>
                  <a:cubicBezTo>
                    <a:pt x="302" y="8866"/>
                    <a:pt x="67" y="8363"/>
                    <a:pt x="34" y="7576"/>
                  </a:cubicBezTo>
                  <a:cubicBezTo>
                    <a:pt x="18" y="7693"/>
                    <a:pt x="0" y="7860"/>
                    <a:pt x="0" y="7995"/>
                  </a:cubicBezTo>
                  <a:cubicBezTo>
                    <a:pt x="85" y="8631"/>
                    <a:pt x="302" y="9018"/>
                    <a:pt x="403" y="9185"/>
                  </a:cubicBezTo>
                  <a:cubicBezTo>
                    <a:pt x="470" y="11263"/>
                    <a:pt x="1325" y="12788"/>
                    <a:pt x="1493" y="13090"/>
                  </a:cubicBezTo>
                  <a:cubicBezTo>
                    <a:pt x="1459" y="13174"/>
                    <a:pt x="1426" y="13324"/>
                    <a:pt x="1408" y="13509"/>
                  </a:cubicBezTo>
                  <a:cubicBezTo>
                    <a:pt x="1442" y="13559"/>
                    <a:pt x="1459" y="13592"/>
                    <a:pt x="1475" y="13626"/>
                  </a:cubicBezTo>
                  <a:lnTo>
                    <a:pt x="1493" y="13626"/>
                  </a:lnTo>
                  <a:cubicBezTo>
                    <a:pt x="1475" y="13425"/>
                    <a:pt x="1526" y="13257"/>
                    <a:pt x="1560" y="13140"/>
                  </a:cubicBezTo>
                  <a:lnTo>
                    <a:pt x="3587" y="13978"/>
                  </a:lnTo>
                  <a:cubicBezTo>
                    <a:pt x="5196" y="15503"/>
                    <a:pt x="6386" y="16191"/>
                    <a:pt x="6604" y="16307"/>
                  </a:cubicBezTo>
                  <a:cubicBezTo>
                    <a:pt x="6688" y="16626"/>
                    <a:pt x="6822" y="17129"/>
                    <a:pt x="6889" y="17380"/>
                  </a:cubicBezTo>
                  <a:cubicBezTo>
                    <a:pt x="7006" y="17413"/>
                    <a:pt x="7124" y="17431"/>
                    <a:pt x="7240" y="17447"/>
                  </a:cubicBezTo>
                  <a:cubicBezTo>
                    <a:pt x="7624" y="17526"/>
                    <a:pt x="8214" y="17627"/>
                    <a:pt x="8964" y="17627"/>
                  </a:cubicBezTo>
                  <a:cubicBezTo>
                    <a:pt x="9494" y="17627"/>
                    <a:pt x="10104" y="17576"/>
                    <a:pt x="10777" y="17431"/>
                  </a:cubicBezTo>
                  <a:lnTo>
                    <a:pt x="10794" y="17431"/>
                  </a:lnTo>
                  <a:cubicBezTo>
                    <a:pt x="10878" y="17413"/>
                    <a:pt x="10945" y="17397"/>
                    <a:pt x="11028" y="17380"/>
                  </a:cubicBezTo>
                  <a:cubicBezTo>
                    <a:pt x="11381" y="17297"/>
                    <a:pt x="11716" y="17179"/>
                    <a:pt x="12067" y="17062"/>
                  </a:cubicBezTo>
                  <a:cubicBezTo>
                    <a:pt x="12353" y="16844"/>
                    <a:pt x="12604" y="16626"/>
                    <a:pt x="12738" y="16508"/>
                  </a:cubicBezTo>
                  <a:cubicBezTo>
                    <a:pt x="13057" y="16392"/>
                    <a:pt x="13911" y="16039"/>
                    <a:pt x="14849" y="15386"/>
                  </a:cubicBezTo>
                  <a:cubicBezTo>
                    <a:pt x="15001" y="15252"/>
                    <a:pt x="15151" y="15118"/>
                    <a:pt x="15303" y="14967"/>
                  </a:cubicBezTo>
                  <a:lnTo>
                    <a:pt x="15303" y="14967"/>
                  </a:lnTo>
                  <a:cubicBezTo>
                    <a:pt x="14213" y="15822"/>
                    <a:pt x="13106" y="16291"/>
                    <a:pt x="12738" y="16441"/>
                  </a:cubicBezTo>
                  <a:lnTo>
                    <a:pt x="10476" y="15520"/>
                  </a:lnTo>
                  <a:cubicBezTo>
                    <a:pt x="10861" y="14363"/>
                    <a:pt x="11280" y="12738"/>
                    <a:pt x="11363" y="12352"/>
                  </a:cubicBezTo>
                  <a:cubicBezTo>
                    <a:pt x="11632" y="12218"/>
                    <a:pt x="13459" y="11212"/>
                    <a:pt x="14632" y="10073"/>
                  </a:cubicBezTo>
                  <a:lnTo>
                    <a:pt x="16659" y="11096"/>
                  </a:lnTo>
                  <a:cubicBezTo>
                    <a:pt x="16559" y="12336"/>
                    <a:pt x="15906" y="13978"/>
                    <a:pt x="15336" y="14933"/>
                  </a:cubicBezTo>
                  <a:cubicBezTo>
                    <a:pt x="17113" y="13140"/>
                    <a:pt x="18018" y="10694"/>
                    <a:pt x="17900" y="8247"/>
                  </a:cubicBezTo>
                  <a:lnTo>
                    <a:pt x="17900" y="8247"/>
                  </a:lnTo>
                  <a:cubicBezTo>
                    <a:pt x="17732" y="8884"/>
                    <a:pt x="17330" y="10006"/>
                    <a:pt x="16677" y="11029"/>
                  </a:cubicBezTo>
                  <a:lnTo>
                    <a:pt x="14666" y="10006"/>
                  </a:lnTo>
                  <a:cubicBezTo>
                    <a:pt x="14648" y="9671"/>
                    <a:pt x="14532" y="8046"/>
                    <a:pt x="13710" y="6050"/>
                  </a:cubicBezTo>
                  <a:cubicBezTo>
                    <a:pt x="14297" y="5163"/>
                    <a:pt x="14733" y="4157"/>
                    <a:pt x="14867" y="3789"/>
                  </a:cubicBezTo>
                  <a:cubicBezTo>
                    <a:pt x="15754" y="4006"/>
                    <a:pt x="16509" y="4358"/>
                    <a:pt x="17095" y="4928"/>
                  </a:cubicBezTo>
                  <a:cubicBezTo>
                    <a:pt x="17095" y="4895"/>
                    <a:pt x="17079" y="4877"/>
                    <a:pt x="17062" y="4861"/>
                  </a:cubicBezTo>
                  <a:lnTo>
                    <a:pt x="17062" y="4844"/>
                  </a:lnTo>
                  <a:cubicBezTo>
                    <a:pt x="17012" y="4743"/>
                    <a:pt x="16961" y="4643"/>
                    <a:pt x="16912" y="4560"/>
                  </a:cubicBezTo>
                  <a:lnTo>
                    <a:pt x="16912" y="4542"/>
                  </a:lnTo>
                  <a:cubicBezTo>
                    <a:pt x="16861" y="4459"/>
                    <a:pt x="16811" y="4358"/>
                    <a:pt x="16760" y="4258"/>
                  </a:cubicBezTo>
                  <a:cubicBezTo>
                    <a:pt x="16744" y="4240"/>
                    <a:pt x="16744" y="4224"/>
                    <a:pt x="16726" y="4207"/>
                  </a:cubicBezTo>
                  <a:cubicBezTo>
                    <a:pt x="16677" y="4124"/>
                    <a:pt x="16643" y="4039"/>
                    <a:pt x="16592" y="3972"/>
                  </a:cubicBezTo>
                  <a:cubicBezTo>
                    <a:pt x="16525" y="3872"/>
                    <a:pt x="16476" y="3771"/>
                    <a:pt x="16409" y="3671"/>
                  </a:cubicBezTo>
                  <a:cubicBezTo>
                    <a:pt x="16342" y="3587"/>
                    <a:pt x="16291" y="3503"/>
                    <a:pt x="16224" y="3420"/>
                  </a:cubicBezTo>
                  <a:cubicBezTo>
                    <a:pt x="16208" y="3402"/>
                    <a:pt x="16190" y="3369"/>
                    <a:pt x="16174" y="3335"/>
                  </a:cubicBezTo>
                  <a:cubicBezTo>
                    <a:pt x="16123" y="3286"/>
                    <a:pt x="16090" y="3235"/>
                    <a:pt x="16056" y="3185"/>
                  </a:cubicBezTo>
                  <a:cubicBezTo>
                    <a:pt x="16023" y="3152"/>
                    <a:pt x="15989" y="3118"/>
                    <a:pt x="15973" y="3085"/>
                  </a:cubicBezTo>
                  <a:cubicBezTo>
                    <a:pt x="15939" y="3034"/>
                    <a:pt x="15906" y="3000"/>
                    <a:pt x="15872" y="2951"/>
                  </a:cubicBezTo>
                  <a:cubicBezTo>
                    <a:pt x="15839" y="2917"/>
                    <a:pt x="15805" y="2884"/>
                    <a:pt x="15772" y="2833"/>
                  </a:cubicBezTo>
                  <a:lnTo>
                    <a:pt x="15671" y="2732"/>
                  </a:lnTo>
                  <a:cubicBezTo>
                    <a:pt x="15638" y="2682"/>
                    <a:pt x="15604" y="2649"/>
                    <a:pt x="15571" y="2615"/>
                  </a:cubicBezTo>
                  <a:lnTo>
                    <a:pt x="15470" y="2515"/>
                  </a:lnTo>
                  <a:cubicBezTo>
                    <a:pt x="15437" y="2464"/>
                    <a:pt x="15403" y="2430"/>
                    <a:pt x="15370" y="2397"/>
                  </a:cubicBezTo>
                  <a:lnTo>
                    <a:pt x="15269" y="2296"/>
                  </a:lnTo>
                  <a:lnTo>
                    <a:pt x="15151" y="2180"/>
                  </a:lnTo>
                  <a:cubicBezTo>
                    <a:pt x="15118" y="2146"/>
                    <a:pt x="15084" y="2129"/>
                    <a:pt x="15068" y="2095"/>
                  </a:cubicBezTo>
                  <a:cubicBezTo>
                    <a:pt x="15017" y="2062"/>
                    <a:pt x="14983" y="2012"/>
                    <a:pt x="14934" y="1979"/>
                  </a:cubicBezTo>
                  <a:lnTo>
                    <a:pt x="14849" y="1894"/>
                  </a:lnTo>
                  <a:cubicBezTo>
                    <a:pt x="14800" y="1861"/>
                    <a:pt x="14749" y="1827"/>
                    <a:pt x="14715" y="1777"/>
                  </a:cubicBezTo>
                  <a:cubicBezTo>
                    <a:pt x="14682" y="1760"/>
                    <a:pt x="14648" y="1744"/>
                    <a:pt x="14632" y="1710"/>
                  </a:cubicBezTo>
                  <a:cubicBezTo>
                    <a:pt x="14581" y="1677"/>
                    <a:pt x="14532" y="1643"/>
                    <a:pt x="14481" y="1592"/>
                  </a:cubicBezTo>
                  <a:cubicBezTo>
                    <a:pt x="14465" y="1576"/>
                    <a:pt x="14431" y="1559"/>
                    <a:pt x="14414" y="1543"/>
                  </a:cubicBezTo>
                  <a:cubicBezTo>
                    <a:pt x="14347" y="1509"/>
                    <a:pt x="14297" y="1458"/>
                    <a:pt x="14246" y="1425"/>
                  </a:cubicBezTo>
                  <a:cubicBezTo>
                    <a:pt x="14230" y="1409"/>
                    <a:pt x="14196" y="1391"/>
                    <a:pt x="14179" y="1375"/>
                  </a:cubicBezTo>
                  <a:cubicBezTo>
                    <a:pt x="14129" y="1324"/>
                    <a:pt x="14062" y="1291"/>
                    <a:pt x="14011" y="1257"/>
                  </a:cubicBezTo>
                  <a:cubicBezTo>
                    <a:pt x="13995" y="1241"/>
                    <a:pt x="13978" y="1224"/>
                    <a:pt x="13944" y="1208"/>
                  </a:cubicBezTo>
                  <a:cubicBezTo>
                    <a:pt x="13895" y="1174"/>
                    <a:pt x="13828" y="1141"/>
                    <a:pt x="13777" y="1090"/>
                  </a:cubicBezTo>
                  <a:cubicBezTo>
                    <a:pt x="13761" y="1090"/>
                    <a:pt x="13743" y="1074"/>
                    <a:pt x="13710" y="1056"/>
                  </a:cubicBezTo>
                  <a:cubicBezTo>
                    <a:pt x="13660" y="1023"/>
                    <a:pt x="13593" y="989"/>
                    <a:pt x="13526" y="939"/>
                  </a:cubicBezTo>
                  <a:cubicBezTo>
                    <a:pt x="13509" y="939"/>
                    <a:pt x="13493" y="922"/>
                    <a:pt x="13475" y="922"/>
                  </a:cubicBezTo>
                  <a:cubicBezTo>
                    <a:pt x="13408" y="872"/>
                    <a:pt x="13341" y="839"/>
                    <a:pt x="13274" y="805"/>
                  </a:cubicBezTo>
                  <a:cubicBezTo>
                    <a:pt x="13274" y="805"/>
                    <a:pt x="13258" y="788"/>
                    <a:pt x="13240" y="788"/>
                  </a:cubicBezTo>
                  <a:cubicBezTo>
                    <a:pt x="13173" y="738"/>
                    <a:pt x="13106" y="705"/>
                    <a:pt x="13023" y="671"/>
                  </a:cubicBezTo>
                  <a:lnTo>
                    <a:pt x="12822" y="571"/>
                  </a:lnTo>
                  <a:lnTo>
                    <a:pt x="12503" y="772"/>
                  </a:lnTo>
                  <a:cubicBezTo>
                    <a:pt x="11435" y="560"/>
                    <a:pt x="10294" y="515"/>
                    <a:pt x="9559" y="515"/>
                  </a:cubicBezTo>
                  <a:cubicBezTo>
                    <a:pt x="9129" y="515"/>
                    <a:pt x="8838" y="531"/>
                    <a:pt x="8782" y="537"/>
                  </a:cubicBezTo>
                  <a:cubicBezTo>
                    <a:pt x="8699" y="504"/>
                    <a:pt x="8380" y="370"/>
                    <a:pt x="7962" y="269"/>
                  </a:cubicBezTo>
                  <a:cubicBezTo>
                    <a:pt x="7526" y="135"/>
                    <a:pt x="7023" y="17"/>
                    <a:pt x="6554"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grpSp>
      <p:grpSp>
        <p:nvGrpSpPr>
          <p:cNvPr id="407" name="Google Shape;393;p21"/>
          <p:cNvGrpSpPr/>
          <p:nvPr/>
        </p:nvGrpSpPr>
        <p:grpSpPr>
          <a:xfrm>
            <a:off x="5816160" y="1047960"/>
            <a:ext cx="1947240" cy="2082600"/>
            <a:chOff x="5816160" y="1047960"/>
            <a:chExt cx="1947240" cy="2082600"/>
          </a:xfrm>
        </p:grpSpPr>
        <p:sp>
          <p:nvSpPr>
            <p:cNvPr id="408" name="Google Shape;394;p21"/>
            <p:cNvSpPr/>
            <p:nvPr/>
          </p:nvSpPr>
          <p:spPr>
            <a:xfrm>
              <a:off x="5975280" y="2882520"/>
              <a:ext cx="1360800" cy="248040"/>
            </a:xfrm>
            <a:prstGeom prst="ellipse">
              <a:avLst/>
            </a:prstGeom>
            <a:solidFill>
              <a:schemeClr val="accent4"/>
            </a:solidFill>
            <a:ln w="0">
              <a:noFill/>
            </a:ln>
          </p:spPr>
          <p:style>
            <a:lnRef idx="0"/>
            <a:fillRef idx="0"/>
            <a:effectRef idx="0"/>
            <a:fontRef idx="minor"/>
          </p:style>
          <p:txBody>
            <a:bodyPr tIns="175680" bIns="175680" anchor="ctr">
              <a:noAutofit/>
            </a:bodyPr>
            <a:p>
              <a:endParaRPr b="0" lang="en-US" sz="1400" spc="-1" strike="noStrike">
                <a:solidFill>
                  <a:srgbClr val="000000"/>
                </a:solidFill>
                <a:latin typeface="Arial"/>
              </a:endParaRPr>
            </a:p>
          </p:txBody>
        </p:sp>
        <p:grpSp>
          <p:nvGrpSpPr>
            <p:cNvPr id="409" name="Google Shape;395;p21"/>
            <p:cNvGrpSpPr/>
            <p:nvPr/>
          </p:nvGrpSpPr>
          <p:grpSpPr>
            <a:xfrm>
              <a:off x="5816160" y="1047960"/>
              <a:ext cx="1947240" cy="2006280"/>
              <a:chOff x="5816160" y="1047960"/>
              <a:chExt cx="1947240" cy="2006280"/>
            </a:xfrm>
          </p:grpSpPr>
          <p:sp>
            <p:nvSpPr>
              <p:cNvPr id="410" name="Google Shape;396;p21"/>
              <p:cNvSpPr/>
              <p:nvPr/>
            </p:nvSpPr>
            <p:spPr>
              <a:xfrm>
                <a:off x="5816160" y="1506240"/>
                <a:ext cx="756720" cy="303120"/>
              </a:xfrm>
              <a:custGeom>
                <a:avLst/>
                <a:gdLst>
                  <a:gd name="textAreaLeft" fmla="*/ 0 w 756720"/>
                  <a:gd name="textAreaRight" fmla="*/ 757080 w 756720"/>
                  <a:gd name="textAreaTop" fmla="*/ 0 h 303120"/>
                  <a:gd name="textAreaBottom" fmla="*/ 303480 h 303120"/>
                </a:gdLst>
                <a:ahLst/>
                <a:rect l="textAreaLeft" t="textAreaTop" r="textAreaRight" b="textAreaBottom"/>
                <a:pathLst>
                  <a:path w="43442" h="17407">
                    <a:moveTo>
                      <a:pt x="36693" y="1"/>
                    </a:moveTo>
                    <a:cubicBezTo>
                      <a:pt x="35516" y="1"/>
                      <a:pt x="34330" y="352"/>
                      <a:pt x="33302" y="1070"/>
                    </a:cubicBezTo>
                    <a:cubicBezTo>
                      <a:pt x="30889" y="2746"/>
                      <a:pt x="27638" y="5814"/>
                      <a:pt x="23330" y="10288"/>
                    </a:cubicBezTo>
                    <a:cubicBezTo>
                      <a:pt x="23330" y="10288"/>
                      <a:pt x="17095" y="8227"/>
                      <a:pt x="7291" y="6735"/>
                    </a:cubicBezTo>
                    <a:cubicBezTo>
                      <a:pt x="7073" y="6383"/>
                      <a:pt x="6771" y="5997"/>
                      <a:pt x="6353" y="5613"/>
                    </a:cubicBezTo>
                    <a:cubicBezTo>
                      <a:pt x="6302" y="5562"/>
                      <a:pt x="6252" y="5528"/>
                      <a:pt x="6201" y="5478"/>
                    </a:cubicBezTo>
                    <a:cubicBezTo>
                      <a:pt x="5933" y="5260"/>
                      <a:pt x="5582" y="5110"/>
                      <a:pt x="5046" y="5025"/>
                    </a:cubicBezTo>
                    <a:cubicBezTo>
                      <a:pt x="4762" y="4978"/>
                      <a:pt x="4500" y="4958"/>
                      <a:pt x="4255" y="4958"/>
                    </a:cubicBezTo>
                    <a:cubicBezTo>
                      <a:pt x="4067" y="4958"/>
                      <a:pt x="3889" y="4970"/>
                      <a:pt x="3721" y="4992"/>
                    </a:cubicBezTo>
                    <a:cubicBezTo>
                      <a:pt x="3407" y="4796"/>
                      <a:pt x="2980" y="4594"/>
                      <a:pt x="2590" y="4594"/>
                    </a:cubicBezTo>
                    <a:cubicBezTo>
                      <a:pt x="2378" y="4594"/>
                      <a:pt x="2177" y="4654"/>
                      <a:pt x="2011" y="4808"/>
                    </a:cubicBezTo>
                    <a:cubicBezTo>
                      <a:pt x="1475" y="5311"/>
                      <a:pt x="1777" y="5964"/>
                      <a:pt x="1777" y="5964"/>
                    </a:cubicBezTo>
                    <a:cubicBezTo>
                      <a:pt x="1777" y="5964"/>
                      <a:pt x="1731" y="5959"/>
                      <a:pt x="1657" y="5959"/>
                    </a:cubicBezTo>
                    <a:cubicBezTo>
                      <a:pt x="1420" y="5959"/>
                      <a:pt x="897" y="6008"/>
                      <a:pt x="704" y="6417"/>
                    </a:cubicBezTo>
                    <a:cubicBezTo>
                      <a:pt x="520" y="6835"/>
                      <a:pt x="688" y="7238"/>
                      <a:pt x="755" y="7356"/>
                    </a:cubicBezTo>
                    <a:cubicBezTo>
                      <a:pt x="537" y="7389"/>
                      <a:pt x="67" y="7657"/>
                      <a:pt x="34" y="8176"/>
                    </a:cubicBezTo>
                    <a:cubicBezTo>
                      <a:pt x="0" y="8779"/>
                      <a:pt x="436" y="9199"/>
                      <a:pt x="436" y="9199"/>
                    </a:cubicBezTo>
                    <a:cubicBezTo>
                      <a:pt x="436" y="9199"/>
                      <a:pt x="0" y="10104"/>
                      <a:pt x="1073" y="10741"/>
                    </a:cubicBezTo>
                    <a:cubicBezTo>
                      <a:pt x="1676" y="11110"/>
                      <a:pt x="2682" y="11193"/>
                      <a:pt x="3772" y="11244"/>
                    </a:cubicBezTo>
                    <a:cubicBezTo>
                      <a:pt x="3865" y="11250"/>
                      <a:pt x="3958" y="11254"/>
                      <a:pt x="4051" y="11254"/>
                    </a:cubicBezTo>
                    <a:cubicBezTo>
                      <a:pt x="4426" y="11254"/>
                      <a:pt x="4797" y="11200"/>
                      <a:pt x="5146" y="11092"/>
                    </a:cubicBezTo>
                    <a:cubicBezTo>
                      <a:pt x="6268" y="11545"/>
                      <a:pt x="15754" y="15266"/>
                      <a:pt x="24168" y="17311"/>
                    </a:cubicBezTo>
                    <a:cubicBezTo>
                      <a:pt x="24428" y="17374"/>
                      <a:pt x="24696" y="17406"/>
                      <a:pt x="24963" y="17406"/>
                    </a:cubicBezTo>
                    <a:cubicBezTo>
                      <a:pt x="25402" y="17406"/>
                      <a:pt x="25840" y="17320"/>
                      <a:pt x="26246" y="17143"/>
                    </a:cubicBezTo>
                    <a:cubicBezTo>
                      <a:pt x="28543" y="16171"/>
                      <a:pt x="34308" y="14612"/>
                      <a:pt x="39973" y="10757"/>
                    </a:cubicBezTo>
                    <a:cubicBezTo>
                      <a:pt x="42838" y="8797"/>
                      <a:pt x="43441" y="4757"/>
                      <a:pt x="41162" y="2109"/>
                    </a:cubicBezTo>
                    <a:cubicBezTo>
                      <a:pt x="41129" y="2060"/>
                      <a:pt x="41095" y="2026"/>
                      <a:pt x="41061" y="1975"/>
                    </a:cubicBezTo>
                    <a:cubicBezTo>
                      <a:pt x="39924" y="672"/>
                      <a:pt x="38318" y="1"/>
                      <a:pt x="36693" y="1"/>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411" name="Google Shape;397;p21"/>
              <p:cNvSpPr/>
              <p:nvPr/>
            </p:nvSpPr>
            <p:spPr>
              <a:xfrm>
                <a:off x="5822280" y="1590480"/>
                <a:ext cx="78120" cy="96120"/>
              </a:xfrm>
              <a:custGeom>
                <a:avLst/>
                <a:gdLst>
                  <a:gd name="textAreaLeft" fmla="*/ 0 w 78120"/>
                  <a:gd name="textAreaRight" fmla="*/ 78480 w 78120"/>
                  <a:gd name="textAreaTop" fmla="*/ 0 h 96120"/>
                  <a:gd name="textAreaBottom" fmla="*/ 96480 h 96120"/>
                </a:gdLst>
                <a:ahLst/>
                <a:rect l="textAreaLeft" t="textAreaTop" r="textAreaRight" b="textAreaBottom"/>
                <a:pathLst>
                  <a:path w="4510" h="5533">
                    <a:moveTo>
                      <a:pt x="3943" y="0"/>
                    </a:moveTo>
                    <a:cubicBezTo>
                      <a:pt x="3214" y="0"/>
                      <a:pt x="2605" y="183"/>
                      <a:pt x="2298" y="504"/>
                    </a:cubicBezTo>
                    <a:cubicBezTo>
                      <a:pt x="2113" y="688"/>
                      <a:pt x="2046" y="907"/>
                      <a:pt x="2079" y="1124"/>
                    </a:cubicBezTo>
                    <a:lnTo>
                      <a:pt x="2079" y="1141"/>
                    </a:lnTo>
                    <a:cubicBezTo>
                      <a:pt x="1710" y="1023"/>
                      <a:pt x="1426" y="1023"/>
                      <a:pt x="1409" y="1023"/>
                    </a:cubicBezTo>
                    <a:lnTo>
                      <a:pt x="1409" y="1242"/>
                    </a:lnTo>
                    <a:cubicBezTo>
                      <a:pt x="1409" y="1242"/>
                      <a:pt x="1777" y="1242"/>
                      <a:pt x="2231" y="1426"/>
                    </a:cubicBezTo>
                    <a:cubicBezTo>
                      <a:pt x="2414" y="1660"/>
                      <a:pt x="2750" y="1828"/>
                      <a:pt x="3085" y="1946"/>
                    </a:cubicBezTo>
                    <a:cubicBezTo>
                      <a:pt x="3136" y="2180"/>
                      <a:pt x="3118" y="2348"/>
                      <a:pt x="3018" y="2482"/>
                    </a:cubicBezTo>
                    <a:cubicBezTo>
                      <a:pt x="2884" y="2666"/>
                      <a:pt x="2633" y="2717"/>
                      <a:pt x="2548" y="2717"/>
                    </a:cubicBezTo>
                    <a:cubicBezTo>
                      <a:pt x="2165" y="2440"/>
                      <a:pt x="1573" y="2366"/>
                      <a:pt x="1063" y="2366"/>
                    </a:cubicBezTo>
                    <a:cubicBezTo>
                      <a:pt x="770" y="2366"/>
                      <a:pt x="504" y="2391"/>
                      <a:pt x="320" y="2415"/>
                    </a:cubicBezTo>
                    <a:lnTo>
                      <a:pt x="336" y="2632"/>
                    </a:lnTo>
                    <a:cubicBezTo>
                      <a:pt x="598" y="2602"/>
                      <a:pt x="845" y="2587"/>
                      <a:pt x="1072" y="2587"/>
                    </a:cubicBezTo>
                    <a:cubicBezTo>
                      <a:pt x="1850" y="2587"/>
                      <a:pt x="2408" y="2761"/>
                      <a:pt x="2615" y="3085"/>
                    </a:cubicBezTo>
                    <a:cubicBezTo>
                      <a:pt x="2683" y="3186"/>
                      <a:pt x="2700" y="3303"/>
                      <a:pt x="2666" y="3403"/>
                    </a:cubicBezTo>
                    <a:cubicBezTo>
                      <a:pt x="2615" y="3655"/>
                      <a:pt x="2347" y="3856"/>
                      <a:pt x="2264" y="3906"/>
                    </a:cubicBezTo>
                    <a:cubicBezTo>
                      <a:pt x="2095" y="3860"/>
                      <a:pt x="1888" y="3838"/>
                      <a:pt x="1667" y="3838"/>
                    </a:cubicBezTo>
                    <a:cubicBezTo>
                      <a:pt x="1076" y="3838"/>
                      <a:pt x="379" y="3995"/>
                      <a:pt x="1" y="4275"/>
                    </a:cubicBezTo>
                    <a:lnTo>
                      <a:pt x="135" y="4442"/>
                    </a:lnTo>
                    <a:cubicBezTo>
                      <a:pt x="474" y="4193"/>
                      <a:pt x="1117" y="4069"/>
                      <a:pt x="1645" y="4069"/>
                    </a:cubicBezTo>
                    <a:cubicBezTo>
                      <a:pt x="2004" y="4069"/>
                      <a:pt x="2310" y="4126"/>
                      <a:pt x="2432" y="4241"/>
                    </a:cubicBezTo>
                    <a:cubicBezTo>
                      <a:pt x="2582" y="4375"/>
                      <a:pt x="2633" y="4543"/>
                      <a:pt x="2582" y="4710"/>
                    </a:cubicBezTo>
                    <a:cubicBezTo>
                      <a:pt x="2499" y="4979"/>
                      <a:pt x="2180" y="5231"/>
                      <a:pt x="1777" y="5314"/>
                    </a:cubicBezTo>
                    <a:lnTo>
                      <a:pt x="1828" y="5532"/>
                    </a:lnTo>
                    <a:cubicBezTo>
                      <a:pt x="2314" y="5432"/>
                      <a:pt x="2700" y="5130"/>
                      <a:pt x="2801" y="4777"/>
                    </a:cubicBezTo>
                    <a:cubicBezTo>
                      <a:pt x="2868" y="4527"/>
                      <a:pt x="2801" y="4275"/>
                      <a:pt x="2582" y="4074"/>
                    </a:cubicBezTo>
                    <a:cubicBezTo>
                      <a:pt x="2566" y="4057"/>
                      <a:pt x="2532" y="4040"/>
                      <a:pt x="2499" y="4006"/>
                    </a:cubicBezTo>
                    <a:cubicBezTo>
                      <a:pt x="2633" y="3890"/>
                      <a:pt x="2834" y="3705"/>
                      <a:pt x="2884" y="3454"/>
                    </a:cubicBezTo>
                    <a:cubicBezTo>
                      <a:pt x="2935" y="3286"/>
                      <a:pt x="2901" y="3119"/>
                      <a:pt x="2801" y="2967"/>
                    </a:cubicBezTo>
                    <a:cubicBezTo>
                      <a:pt x="2783" y="2951"/>
                      <a:pt x="2750" y="2934"/>
                      <a:pt x="2733" y="2900"/>
                    </a:cubicBezTo>
                    <a:cubicBezTo>
                      <a:pt x="2884" y="2867"/>
                      <a:pt x="3069" y="2784"/>
                      <a:pt x="3203" y="2616"/>
                    </a:cubicBezTo>
                    <a:cubicBezTo>
                      <a:pt x="3303" y="2465"/>
                      <a:pt x="3353" y="2263"/>
                      <a:pt x="3319" y="2029"/>
                    </a:cubicBezTo>
                    <a:lnTo>
                      <a:pt x="3319" y="2029"/>
                    </a:lnTo>
                    <a:cubicBezTo>
                      <a:pt x="3471" y="2062"/>
                      <a:pt x="3605" y="2096"/>
                      <a:pt x="3706" y="2129"/>
                    </a:cubicBezTo>
                    <a:cubicBezTo>
                      <a:pt x="3521" y="2415"/>
                      <a:pt x="3203" y="3068"/>
                      <a:pt x="3386" y="4124"/>
                    </a:cubicBezTo>
                    <a:lnTo>
                      <a:pt x="3605" y="4074"/>
                    </a:lnTo>
                    <a:cubicBezTo>
                      <a:pt x="3370" y="2800"/>
                      <a:pt x="3974" y="2129"/>
                      <a:pt x="3990" y="2129"/>
                    </a:cubicBezTo>
                    <a:lnTo>
                      <a:pt x="4124" y="1979"/>
                    </a:lnTo>
                    <a:lnTo>
                      <a:pt x="3923" y="1946"/>
                    </a:lnTo>
                    <a:cubicBezTo>
                      <a:pt x="3504" y="1879"/>
                      <a:pt x="2381" y="1593"/>
                      <a:pt x="2298" y="1090"/>
                    </a:cubicBezTo>
                    <a:cubicBezTo>
                      <a:pt x="2280" y="940"/>
                      <a:pt x="2331" y="789"/>
                      <a:pt x="2448" y="655"/>
                    </a:cubicBezTo>
                    <a:cubicBezTo>
                      <a:pt x="2729" y="375"/>
                      <a:pt x="3285" y="222"/>
                      <a:pt x="3949" y="222"/>
                    </a:cubicBezTo>
                    <a:cubicBezTo>
                      <a:pt x="4118" y="222"/>
                      <a:pt x="4295" y="232"/>
                      <a:pt x="4476" y="252"/>
                    </a:cubicBezTo>
                    <a:lnTo>
                      <a:pt x="4510" y="35"/>
                    </a:lnTo>
                    <a:cubicBezTo>
                      <a:pt x="4315" y="11"/>
                      <a:pt x="4125" y="0"/>
                      <a:pt x="3943" y="0"/>
                    </a:cubicBezTo>
                    <a:close/>
                  </a:path>
                </a:pathLst>
              </a:custGeom>
              <a:solidFill>
                <a:srgbClr val="000000"/>
              </a:solidFill>
              <a:ln w="0">
                <a:noFill/>
              </a:ln>
            </p:spPr>
            <p:style>
              <a:lnRef idx="0"/>
              <a:fillRef idx="0"/>
              <a:effectRef idx="0"/>
              <a:fontRef idx="minor"/>
            </p:style>
            <p:txBody>
              <a:bodyPr tIns="96480" bIns="96480" anchor="ctr">
                <a:noAutofit/>
              </a:bodyPr>
              <a:p>
                <a:endParaRPr b="0" lang="en-US" sz="1400" spc="-1" strike="noStrike">
                  <a:solidFill>
                    <a:srgbClr val="ffffff"/>
                  </a:solidFill>
                  <a:latin typeface="Arial"/>
                </a:endParaRPr>
              </a:p>
            </p:txBody>
          </p:sp>
          <p:sp>
            <p:nvSpPr>
              <p:cNvPr id="412" name="Google Shape;398;p21"/>
              <p:cNvSpPr/>
              <p:nvPr/>
            </p:nvSpPr>
            <p:spPr>
              <a:xfrm>
                <a:off x="6218280" y="1505160"/>
                <a:ext cx="344880" cy="293760"/>
              </a:xfrm>
              <a:custGeom>
                <a:avLst/>
                <a:gdLst>
                  <a:gd name="textAreaLeft" fmla="*/ 0 w 344880"/>
                  <a:gd name="textAreaRight" fmla="*/ 345240 w 344880"/>
                  <a:gd name="textAreaTop" fmla="*/ 0 h 293760"/>
                  <a:gd name="textAreaBottom" fmla="*/ 294120 h 293760"/>
                </a:gdLst>
                <a:ahLst/>
                <a:rect l="textAreaLeft" t="textAreaTop" r="textAreaRight" b="textAreaBottom"/>
                <a:pathLst>
                  <a:path w="19811" h="16889">
                    <a:moveTo>
                      <a:pt x="11940" y="0"/>
                    </a:moveTo>
                    <a:cubicBezTo>
                      <a:pt x="8181" y="0"/>
                      <a:pt x="3853" y="3701"/>
                      <a:pt x="1576" y="5945"/>
                    </a:cubicBezTo>
                    <a:cubicBezTo>
                      <a:pt x="587" y="6917"/>
                      <a:pt x="0" y="7621"/>
                      <a:pt x="0" y="7621"/>
                    </a:cubicBezTo>
                    <a:cubicBezTo>
                      <a:pt x="1576" y="13051"/>
                      <a:pt x="6554" y="16888"/>
                      <a:pt x="6554" y="16888"/>
                    </a:cubicBezTo>
                    <a:cubicBezTo>
                      <a:pt x="6554" y="16888"/>
                      <a:pt x="7258" y="16586"/>
                      <a:pt x="8297" y="16050"/>
                    </a:cubicBezTo>
                    <a:cubicBezTo>
                      <a:pt x="11933" y="14123"/>
                      <a:pt x="19810" y="9163"/>
                      <a:pt x="16777" y="3330"/>
                    </a:cubicBezTo>
                    <a:cubicBezTo>
                      <a:pt x="15514" y="903"/>
                      <a:pt x="13796" y="0"/>
                      <a:pt x="11940" y="0"/>
                    </a:cubicBez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413" name="Google Shape;399;p21"/>
              <p:cNvSpPr/>
              <p:nvPr/>
            </p:nvSpPr>
            <p:spPr>
              <a:xfrm rot="120600">
                <a:off x="6421320" y="1344960"/>
                <a:ext cx="163080" cy="112320"/>
              </a:xfrm>
              <a:custGeom>
                <a:avLst/>
                <a:gdLst>
                  <a:gd name="textAreaLeft" fmla="*/ 0 w 163080"/>
                  <a:gd name="textAreaRight" fmla="*/ 163440 w 163080"/>
                  <a:gd name="textAreaTop" fmla="*/ 0 h 112320"/>
                  <a:gd name="textAreaBottom" fmla="*/ 112680 h 112320"/>
                </a:gdLst>
                <a:ahLst/>
                <a:rect l="textAreaLeft" t="textAreaTop" r="textAreaRight" b="textAreaBottom"/>
                <a:pathLst>
                  <a:path w="10644" h="7331">
                    <a:moveTo>
                      <a:pt x="7844" y="0"/>
                    </a:moveTo>
                    <a:lnTo>
                      <a:pt x="1107" y="1055"/>
                    </a:lnTo>
                    <a:lnTo>
                      <a:pt x="1107" y="1055"/>
                    </a:lnTo>
                    <a:lnTo>
                      <a:pt x="6503" y="720"/>
                    </a:lnTo>
                    <a:lnTo>
                      <a:pt x="6503" y="720"/>
                    </a:lnTo>
                    <a:cubicBezTo>
                      <a:pt x="6503" y="720"/>
                      <a:pt x="6671" y="3770"/>
                      <a:pt x="353" y="4474"/>
                    </a:cubicBezTo>
                    <a:cubicBezTo>
                      <a:pt x="369" y="6034"/>
                      <a:pt x="1" y="6821"/>
                      <a:pt x="1" y="6821"/>
                    </a:cubicBezTo>
                    <a:cubicBezTo>
                      <a:pt x="533" y="7160"/>
                      <a:pt x="1144" y="7331"/>
                      <a:pt x="1759" y="7331"/>
                    </a:cubicBezTo>
                    <a:cubicBezTo>
                      <a:pt x="2208" y="7331"/>
                      <a:pt x="2660" y="7239"/>
                      <a:pt x="3084" y="7055"/>
                    </a:cubicBezTo>
                    <a:lnTo>
                      <a:pt x="10644" y="3821"/>
                    </a:lnTo>
                    <a:cubicBezTo>
                      <a:pt x="7677" y="3620"/>
                      <a:pt x="7844" y="0"/>
                      <a:pt x="7844" y="0"/>
                    </a:cubicBezTo>
                    <a:close/>
                  </a:path>
                </a:pathLst>
              </a:custGeom>
              <a:solidFill>
                <a:schemeClr val="lt2"/>
              </a:solidFill>
              <a:ln w="0">
                <a:noFill/>
              </a:ln>
            </p:spPr>
            <p:style>
              <a:lnRef idx="0"/>
              <a:fillRef idx="0"/>
              <a:effectRef idx="0"/>
              <a:fontRef idx="minor"/>
            </p:style>
            <p:txBody>
              <a:bodyPr tIns="113040" bIns="113040" anchor="ctr">
                <a:noAutofit/>
              </a:bodyPr>
              <a:p>
                <a:endParaRPr b="0" lang="en-US" sz="1400" spc="-1" strike="noStrike">
                  <a:solidFill>
                    <a:srgbClr val="000000"/>
                  </a:solidFill>
                  <a:latin typeface="Arial"/>
                </a:endParaRPr>
              </a:p>
            </p:txBody>
          </p:sp>
          <p:sp>
            <p:nvSpPr>
              <p:cNvPr id="414" name="Google Shape;400;p21"/>
              <p:cNvSpPr/>
              <p:nvPr/>
            </p:nvSpPr>
            <p:spPr>
              <a:xfrm rot="120600">
                <a:off x="6420240" y="1355040"/>
                <a:ext cx="103680" cy="57240"/>
              </a:xfrm>
              <a:custGeom>
                <a:avLst/>
                <a:gdLst>
                  <a:gd name="textAreaLeft" fmla="*/ 0 w 103680"/>
                  <a:gd name="textAreaRight" fmla="*/ 104040 w 103680"/>
                  <a:gd name="textAreaTop" fmla="*/ 0 h 57240"/>
                  <a:gd name="textAreaBottom" fmla="*/ 57600 h 57240"/>
                </a:gdLst>
                <a:ahLst/>
                <a:rect l="textAreaLeft" t="textAreaTop" r="textAreaRight" b="textAreaBottom"/>
                <a:pathLst>
                  <a:path w="6771" h="3755">
                    <a:moveTo>
                      <a:pt x="6603" y="0"/>
                    </a:moveTo>
                    <a:lnTo>
                      <a:pt x="1207" y="335"/>
                    </a:lnTo>
                    <a:lnTo>
                      <a:pt x="0" y="755"/>
                    </a:lnTo>
                    <a:cubicBezTo>
                      <a:pt x="319" y="1962"/>
                      <a:pt x="436" y="2967"/>
                      <a:pt x="453" y="3754"/>
                    </a:cubicBezTo>
                    <a:cubicBezTo>
                      <a:pt x="6771" y="3050"/>
                      <a:pt x="6603" y="0"/>
                      <a:pt x="6603" y="0"/>
                    </a:cubicBezTo>
                    <a:close/>
                  </a:path>
                </a:pathLst>
              </a:custGeom>
              <a:solidFill>
                <a:srgbClr val="e58670"/>
              </a:solidFill>
              <a:ln w="0">
                <a:noFill/>
              </a:ln>
            </p:spPr>
            <p:style>
              <a:lnRef idx="0"/>
              <a:fillRef idx="0"/>
              <a:effectRef idx="0"/>
              <a:fontRef idx="minor"/>
            </p:style>
            <p:txBody>
              <a:bodyPr tIns="57600" bIns="57600" anchor="ctr">
                <a:noAutofit/>
              </a:bodyPr>
              <a:p>
                <a:endParaRPr b="0" lang="en-US" sz="1400" spc="-1" strike="noStrike">
                  <a:solidFill>
                    <a:srgbClr val="000000"/>
                  </a:solidFill>
                  <a:latin typeface="Arial"/>
                </a:endParaRPr>
              </a:p>
            </p:txBody>
          </p:sp>
          <p:sp>
            <p:nvSpPr>
              <p:cNvPr id="415" name="Google Shape;401;p21"/>
              <p:cNvSpPr/>
              <p:nvPr/>
            </p:nvSpPr>
            <p:spPr>
              <a:xfrm rot="120600">
                <a:off x="6355080" y="1406160"/>
                <a:ext cx="434880" cy="545400"/>
              </a:xfrm>
              <a:custGeom>
                <a:avLst/>
                <a:gdLst>
                  <a:gd name="textAreaLeft" fmla="*/ 0 w 434880"/>
                  <a:gd name="textAreaRight" fmla="*/ 435240 w 434880"/>
                  <a:gd name="textAreaTop" fmla="*/ 0 h 545400"/>
                  <a:gd name="textAreaBottom" fmla="*/ 545760 h 545400"/>
                </a:gdLst>
                <a:ahLst/>
                <a:rect l="textAreaLeft" t="textAreaTop" r="textAreaRight" b="textAreaBottom"/>
                <a:pathLst>
                  <a:path w="28308" h="35503">
                    <a:moveTo>
                      <a:pt x="14314" y="0"/>
                    </a:moveTo>
                    <a:lnTo>
                      <a:pt x="4240" y="2045"/>
                    </a:lnTo>
                    <a:cubicBezTo>
                      <a:pt x="4240" y="2045"/>
                      <a:pt x="1" y="7558"/>
                      <a:pt x="2531" y="15938"/>
                    </a:cubicBezTo>
                    <a:cubicBezTo>
                      <a:pt x="5078" y="24302"/>
                      <a:pt x="10341" y="34273"/>
                      <a:pt x="10341" y="34273"/>
                    </a:cubicBezTo>
                    <a:cubicBezTo>
                      <a:pt x="13125" y="35184"/>
                      <a:pt x="15866" y="35502"/>
                      <a:pt x="18336" y="35502"/>
                    </a:cubicBezTo>
                    <a:cubicBezTo>
                      <a:pt x="24045" y="35502"/>
                      <a:pt x="28307" y="33804"/>
                      <a:pt x="28307" y="33804"/>
                    </a:cubicBezTo>
                    <a:cubicBezTo>
                      <a:pt x="28307" y="33804"/>
                      <a:pt x="26247" y="14698"/>
                      <a:pt x="23045" y="8027"/>
                    </a:cubicBezTo>
                    <a:cubicBezTo>
                      <a:pt x="19844" y="1341"/>
                      <a:pt x="14314" y="0"/>
                      <a:pt x="14314" y="0"/>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416" name="Google Shape;402;p21"/>
              <p:cNvSpPr/>
              <p:nvPr/>
            </p:nvSpPr>
            <p:spPr>
              <a:xfrm>
                <a:off x="6172200" y="1968480"/>
                <a:ext cx="707400" cy="911880"/>
              </a:xfrm>
              <a:custGeom>
                <a:avLst/>
                <a:gdLst>
                  <a:gd name="textAreaLeft" fmla="*/ 0 w 707400"/>
                  <a:gd name="textAreaRight" fmla="*/ 707760 w 707400"/>
                  <a:gd name="textAreaTop" fmla="*/ 0 h 911880"/>
                  <a:gd name="textAreaBottom" fmla="*/ 912240 h 911880"/>
                </a:gdLst>
                <a:ahLst/>
                <a:rect l="textAreaLeft" t="textAreaTop" r="textAreaRight" b="textAreaBottom"/>
                <a:pathLst>
                  <a:path w="41381" h="53330">
                    <a:moveTo>
                      <a:pt x="22576" y="1"/>
                    </a:moveTo>
                    <a:cubicBezTo>
                      <a:pt x="22576" y="1"/>
                      <a:pt x="11631" y="9100"/>
                      <a:pt x="1777" y="21335"/>
                    </a:cubicBezTo>
                    <a:cubicBezTo>
                      <a:pt x="402" y="23028"/>
                      <a:pt x="0" y="25308"/>
                      <a:pt x="704" y="27368"/>
                    </a:cubicBezTo>
                    <a:cubicBezTo>
                      <a:pt x="2364" y="32195"/>
                      <a:pt x="6637" y="41882"/>
                      <a:pt x="13660" y="53330"/>
                    </a:cubicBezTo>
                    <a:lnTo>
                      <a:pt x="18755" y="50966"/>
                    </a:lnTo>
                    <a:cubicBezTo>
                      <a:pt x="18755" y="50966"/>
                      <a:pt x="14833" y="32698"/>
                      <a:pt x="9872" y="26313"/>
                    </a:cubicBezTo>
                    <a:cubicBezTo>
                      <a:pt x="9872" y="26313"/>
                      <a:pt x="25341" y="21301"/>
                      <a:pt x="41380" y="12436"/>
                    </a:cubicBezTo>
                    <a:lnTo>
                      <a:pt x="22576" y="1"/>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417" name="Google Shape;403;p21"/>
              <p:cNvSpPr/>
              <p:nvPr/>
            </p:nvSpPr>
            <p:spPr>
              <a:xfrm>
                <a:off x="6230880" y="2522520"/>
                <a:ext cx="268200" cy="374760"/>
              </a:xfrm>
              <a:custGeom>
                <a:avLst/>
                <a:gdLst>
                  <a:gd name="textAreaLeft" fmla="*/ 0 w 268200"/>
                  <a:gd name="textAreaRight" fmla="*/ 268560 w 268200"/>
                  <a:gd name="textAreaTop" fmla="*/ 0 h 374760"/>
                  <a:gd name="textAreaBottom" fmla="*/ 375120 h 374760"/>
                </a:gdLst>
                <a:ahLst/>
                <a:rect l="textAreaLeft" t="textAreaTop" r="textAreaRight" b="textAreaBottom"/>
                <a:pathLst>
                  <a:path w="15403" h="21536">
                    <a:moveTo>
                      <a:pt x="8788" y="1"/>
                    </a:moveTo>
                    <a:cubicBezTo>
                      <a:pt x="5739" y="1"/>
                      <a:pt x="2691" y="737"/>
                      <a:pt x="0" y="2144"/>
                    </a:cubicBezTo>
                    <a:cubicBezTo>
                      <a:pt x="2279" y="7273"/>
                      <a:pt x="5698" y="14027"/>
                      <a:pt x="10308" y="21536"/>
                    </a:cubicBezTo>
                    <a:lnTo>
                      <a:pt x="15403" y="19172"/>
                    </a:lnTo>
                    <a:cubicBezTo>
                      <a:pt x="15403" y="19172"/>
                      <a:pt x="12989" y="7960"/>
                      <a:pt x="9553" y="16"/>
                    </a:cubicBezTo>
                    <a:cubicBezTo>
                      <a:pt x="9298" y="6"/>
                      <a:pt x="9043" y="1"/>
                      <a:pt x="8788" y="1"/>
                    </a:cubicBezTo>
                    <a:close/>
                  </a:path>
                </a:pathLst>
              </a:custGeom>
              <a:solidFill>
                <a:schemeClr val="accent2"/>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418" name="Google Shape;404;p21"/>
              <p:cNvSpPr/>
              <p:nvPr/>
            </p:nvSpPr>
            <p:spPr>
              <a:xfrm>
                <a:off x="6537960" y="2059560"/>
                <a:ext cx="1013760" cy="644040"/>
              </a:xfrm>
              <a:custGeom>
                <a:avLst/>
                <a:gdLst>
                  <a:gd name="textAreaLeft" fmla="*/ 0 w 1013760"/>
                  <a:gd name="textAreaRight" fmla="*/ 1014120 w 1013760"/>
                  <a:gd name="textAreaTop" fmla="*/ 0 h 644040"/>
                  <a:gd name="textAreaBottom" fmla="*/ 644400 h 644040"/>
                </a:gdLst>
                <a:ahLst/>
                <a:rect l="textAreaLeft" t="textAreaTop" r="textAreaRight" b="textAreaBottom"/>
                <a:pathLst>
                  <a:path w="60687" h="38555">
                    <a:moveTo>
                      <a:pt x="13140" y="1"/>
                    </a:moveTo>
                    <a:lnTo>
                      <a:pt x="1" y="7945"/>
                    </a:lnTo>
                    <a:cubicBezTo>
                      <a:pt x="9051" y="21335"/>
                      <a:pt x="20515" y="31927"/>
                      <a:pt x="26229" y="37089"/>
                    </a:cubicBezTo>
                    <a:cubicBezTo>
                      <a:pt x="27307" y="38058"/>
                      <a:pt x="28676" y="38555"/>
                      <a:pt x="30058" y="38555"/>
                    </a:cubicBezTo>
                    <a:cubicBezTo>
                      <a:pt x="31019" y="38555"/>
                      <a:pt x="31986" y="38315"/>
                      <a:pt x="32866" y="37826"/>
                    </a:cubicBezTo>
                    <a:cubicBezTo>
                      <a:pt x="45637" y="30720"/>
                      <a:pt x="60687" y="20615"/>
                      <a:pt x="60687" y="20615"/>
                    </a:cubicBezTo>
                    <a:lnTo>
                      <a:pt x="54838" y="17028"/>
                    </a:lnTo>
                    <a:cubicBezTo>
                      <a:pt x="41614" y="20347"/>
                      <a:pt x="31357" y="28660"/>
                      <a:pt x="31357" y="28660"/>
                    </a:cubicBezTo>
                    <a:cubicBezTo>
                      <a:pt x="26280" y="19040"/>
                      <a:pt x="21402" y="10123"/>
                      <a:pt x="21402" y="10123"/>
                    </a:cubicBezTo>
                    <a:cubicBezTo>
                      <a:pt x="17665" y="1442"/>
                      <a:pt x="13140" y="1"/>
                      <a:pt x="13140" y="1"/>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419" name="Google Shape;405;p21"/>
              <p:cNvSpPr/>
              <p:nvPr/>
            </p:nvSpPr>
            <p:spPr>
              <a:xfrm>
                <a:off x="7144560" y="2328840"/>
                <a:ext cx="430560" cy="290160"/>
              </a:xfrm>
              <a:custGeom>
                <a:avLst/>
                <a:gdLst>
                  <a:gd name="textAreaLeft" fmla="*/ 0 w 430560"/>
                  <a:gd name="textAreaRight" fmla="*/ 430920 w 430560"/>
                  <a:gd name="textAreaTop" fmla="*/ 0 h 290160"/>
                  <a:gd name="textAreaBottom" fmla="*/ 290520 h 290160"/>
                </a:gdLst>
                <a:ahLst/>
                <a:rect l="textAreaLeft" t="textAreaTop" r="textAreaRight" b="textAreaBottom"/>
                <a:pathLst>
                  <a:path w="24738" h="16676">
                    <a:moveTo>
                      <a:pt x="18889" y="0"/>
                    </a:moveTo>
                    <a:cubicBezTo>
                      <a:pt x="11046" y="1961"/>
                      <a:pt x="4242" y="5699"/>
                      <a:pt x="1" y="8396"/>
                    </a:cubicBezTo>
                    <a:cubicBezTo>
                      <a:pt x="604" y="11330"/>
                      <a:pt x="2163" y="14078"/>
                      <a:pt x="4074" y="16676"/>
                    </a:cubicBezTo>
                    <a:cubicBezTo>
                      <a:pt x="14700" y="10324"/>
                      <a:pt x="24738" y="3587"/>
                      <a:pt x="24738" y="3587"/>
                    </a:cubicBezTo>
                    <a:lnTo>
                      <a:pt x="18889" y="0"/>
                    </a:ln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420" name="Google Shape;406;p21"/>
              <p:cNvSpPr/>
              <p:nvPr/>
            </p:nvSpPr>
            <p:spPr>
              <a:xfrm>
                <a:off x="6315840" y="1955160"/>
                <a:ext cx="626040" cy="490680"/>
              </a:xfrm>
              <a:custGeom>
                <a:avLst/>
                <a:gdLst>
                  <a:gd name="textAreaLeft" fmla="*/ 0 w 626040"/>
                  <a:gd name="textAreaRight" fmla="*/ 626400 w 626040"/>
                  <a:gd name="textAreaTop" fmla="*/ 0 h 490680"/>
                  <a:gd name="textAreaBottom" fmla="*/ 491040 h 490680"/>
                </a:gdLst>
                <a:ahLst/>
                <a:rect l="textAreaLeft" t="textAreaTop" r="textAreaRight" b="textAreaBottom"/>
                <a:pathLst>
                  <a:path w="40694" h="28181">
                    <a:moveTo>
                      <a:pt x="28834" y="0"/>
                    </a:moveTo>
                    <a:cubicBezTo>
                      <a:pt x="25640" y="0"/>
                      <a:pt x="19686" y="99"/>
                      <a:pt x="12955" y="695"/>
                    </a:cubicBezTo>
                    <a:cubicBezTo>
                      <a:pt x="12955" y="695"/>
                      <a:pt x="8247" y="3593"/>
                      <a:pt x="1" y="13734"/>
                    </a:cubicBezTo>
                    <a:cubicBezTo>
                      <a:pt x="1" y="13734"/>
                      <a:pt x="1760" y="21141"/>
                      <a:pt x="8832" y="25046"/>
                    </a:cubicBezTo>
                    <a:cubicBezTo>
                      <a:pt x="8832" y="25046"/>
                      <a:pt x="15554" y="22398"/>
                      <a:pt x="20347" y="20219"/>
                    </a:cubicBezTo>
                    <a:cubicBezTo>
                      <a:pt x="20347" y="20219"/>
                      <a:pt x="23045" y="24393"/>
                      <a:pt x="26783" y="28180"/>
                    </a:cubicBezTo>
                    <a:cubicBezTo>
                      <a:pt x="26783" y="28180"/>
                      <a:pt x="34642" y="25280"/>
                      <a:pt x="40693" y="21593"/>
                    </a:cubicBezTo>
                    <a:cubicBezTo>
                      <a:pt x="40693" y="21593"/>
                      <a:pt x="36470" y="8521"/>
                      <a:pt x="31308" y="24"/>
                    </a:cubicBezTo>
                    <a:cubicBezTo>
                      <a:pt x="31308" y="24"/>
                      <a:pt x="30405" y="0"/>
                      <a:pt x="28834" y="0"/>
                    </a:cubicBezTo>
                    <a:close/>
                  </a:path>
                </a:pathLst>
              </a:custGeom>
              <a:solidFill>
                <a:schemeClr val="accent2"/>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421" name="Google Shape;407;p21"/>
              <p:cNvSpPr/>
              <p:nvPr/>
            </p:nvSpPr>
            <p:spPr>
              <a:xfrm>
                <a:off x="6614280" y="2216160"/>
                <a:ext cx="55800" cy="111240"/>
              </a:xfrm>
              <a:custGeom>
                <a:avLst/>
                <a:gdLst>
                  <a:gd name="textAreaLeft" fmla="*/ 0 w 55800"/>
                  <a:gd name="textAreaRight" fmla="*/ 56160 w 55800"/>
                  <a:gd name="textAreaTop" fmla="*/ 0 h 111240"/>
                  <a:gd name="textAreaBottom" fmla="*/ 111600 h 111240"/>
                </a:gdLst>
                <a:ahLst/>
                <a:rect l="textAreaLeft" t="textAreaTop" r="textAreaRight" b="textAreaBottom"/>
                <a:pathLst>
                  <a:path w="3218" h="6403">
                    <a:moveTo>
                      <a:pt x="251" y="1"/>
                    </a:moveTo>
                    <a:cubicBezTo>
                      <a:pt x="0" y="4459"/>
                      <a:pt x="553" y="6403"/>
                      <a:pt x="553" y="6403"/>
                    </a:cubicBezTo>
                    <a:cubicBezTo>
                      <a:pt x="2581" y="5598"/>
                      <a:pt x="3218" y="5230"/>
                      <a:pt x="3218" y="5230"/>
                    </a:cubicBezTo>
                    <a:cubicBezTo>
                      <a:pt x="2112" y="3286"/>
                      <a:pt x="1491" y="2314"/>
                      <a:pt x="1055" y="470"/>
                    </a:cubicBezTo>
                    <a:cubicBezTo>
                      <a:pt x="787" y="352"/>
                      <a:pt x="402" y="218"/>
                      <a:pt x="251" y="1"/>
                    </a:cubicBezTo>
                    <a:close/>
                  </a:path>
                </a:pathLst>
              </a:custGeom>
              <a:solidFill>
                <a:srgbClr val="000000"/>
              </a:solidFill>
              <a:ln w="0">
                <a:noFill/>
              </a:ln>
            </p:spPr>
            <p:style>
              <a:lnRef idx="0"/>
              <a:fillRef idx="0"/>
              <a:effectRef idx="0"/>
              <a:fontRef idx="minor"/>
            </p:style>
            <p:txBody>
              <a:bodyPr tIns="111600" bIns="111600" anchor="ctr">
                <a:noAutofit/>
              </a:bodyPr>
              <a:p>
                <a:endParaRPr b="0" lang="en-US" sz="1400" spc="-1" strike="noStrike">
                  <a:solidFill>
                    <a:srgbClr val="ffffff"/>
                  </a:solidFill>
                  <a:latin typeface="Arial"/>
                </a:endParaRPr>
              </a:p>
            </p:txBody>
          </p:sp>
          <p:sp>
            <p:nvSpPr>
              <p:cNvPr id="422" name="Google Shape;408;p21"/>
              <p:cNvSpPr/>
              <p:nvPr/>
            </p:nvSpPr>
            <p:spPr>
              <a:xfrm>
                <a:off x="7450200" y="2230920"/>
                <a:ext cx="313200" cy="199080"/>
              </a:xfrm>
              <a:custGeom>
                <a:avLst/>
                <a:gdLst>
                  <a:gd name="textAreaLeft" fmla="*/ 0 w 313200"/>
                  <a:gd name="textAreaRight" fmla="*/ 313560 w 313200"/>
                  <a:gd name="textAreaTop" fmla="*/ 0 h 199080"/>
                  <a:gd name="textAreaBottom" fmla="*/ 199440 h 199080"/>
                </a:gdLst>
                <a:ahLst/>
                <a:rect l="textAreaLeft" t="textAreaTop" r="textAreaRight" b="textAreaBottom"/>
                <a:pathLst>
                  <a:path w="18001" h="11445">
                    <a:moveTo>
                      <a:pt x="2112" y="0"/>
                    </a:moveTo>
                    <a:lnTo>
                      <a:pt x="1" y="5631"/>
                    </a:lnTo>
                    <a:lnTo>
                      <a:pt x="7610" y="10307"/>
                    </a:lnTo>
                    <a:lnTo>
                      <a:pt x="11833" y="11263"/>
                    </a:lnTo>
                    <a:cubicBezTo>
                      <a:pt x="12362" y="11385"/>
                      <a:pt x="12896" y="11444"/>
                      <a:pt x="13427" y="11444"/>
                    </a:cubicBezTo>
                    <a:cubicBezTo>
                      <a:pt x="15084" y="11444"/>
                      <a:pt x="16706" y="10862"/>
                      <a:pt x="18001" y="9770"/>
                    </a:cubicBezTo>
                    <a:lnTo>
                      <a:pt x="2112" y="0"/>
                    </a:ln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423" name="Google Shape;409;p21"/>
              <p:cNvSpPr/>
              <p:nvPr/>
            </p:nvSpPr>
            <p:spPr>
              <a:xfrm>
                <a:off x="7477200" y="2279880"/>
                <a:ext cx="42120" cy="36720"/>
              </a:xfrm>
              <a:custGeom>
                <a:avLst/>
                <a:gdLst>
                  <a:gd name="textAreaLeft" fmla="*/ 0 w 42120"/>
                  <a:gd name="textAreaRight" fmla="*/ 42480 w 42120"/>
                  <a:gd name="textAreaTop" fmla="*/ 0 h 36720"/>
                  <a:gd name="textAreaBottom" fmla="*/ 37080 h 36720"/>
                </a:gdLst>
                <a:ahLst/>
                <a:rect l="textAreaLeft" t="textAreaTop" r="textAreaRight" b="textAreaBottom"/>
                <a:pathLst>
                  <a:path w="2432" h="2129">
                    <a:moveTo>
                      <a:pt x="1222" y="0"/>
                    </a:moveTo>
                    <a:cubicBezTo>
                      <a:pt x="864" y="0"/>
                      <a:pt x="517" y="179"/>
                      <a:pt x="320" y="508"/>
                    </a:cubicBezTo>
                    <a:cubicBezTo>
                      <a:pt x="1" y="1010"/>
                      <a:pt x="168" y="1663"/>
                      <a:pt x="671" y="1965"/>
                    </a:cubicBezTo>
                    <a:cubicBezTo>
                      <a:pt x="846" y="2076"/>
                      <a:pt x="1040" y="2128"/>
                      <a:pt x="1231" y="2128"/>
                    </a:cubicBezTo>
                    <a:cubicBezTo>
                      <a:pt x="1587" y="2128"/>
                      <a:pt x="1933" y="1947"/>
                      <a:pt x="2130" y="1630"/>
                    </a:cubicBezTo>
                    <a:cubicBezTo>
                      <a:pt x="2432" y="1127"/>
                      <a:pt x="2280" y="457"/>
                      <a:pt x="1777" y="155"/>
                    </a:cubicBezTo>
                    <a:cubicBezTo>
                      <a:pt x="1603" y="50"/>
                      <a:pt x="1411" y="0"/>
                      <a:pt x="1222" y="0"/>
                    </a:cubicBezTo>
                    <a:close/>
                  </a:path>
                </a:pathLst>
              </a:custGeom>
              <a:solidFill>
                <a:schemeClr val="dk2"/>
              </a:solidFill>
              <a:ln w="0">
                <a:noFill/>
              </a:ln>
            </p:spPr>
            <p:style>
              <a:lnRef idx="0"/>
              <a:fillRef idx="0"/>
              <a:effectRef idx="0"/>
              <a:fontRef idx="minor"/>
            </p:style>
            <p:txBody>
              <a:bodyPr tIns="37440" bIns="37440" anchor="ctr">
                <a:noAutofit/>
              </a:bodyPr>
              <a:p>
                <a:endParaRPr b="0" lang="en-US" sz="1400" spc="-1" strike="noStrike">
                  <a:solidFill>
                    <a:srgbClr val="000000"/>
                  </a:solidFill>
                  <a:latin typeface="Arial"/>
                </a:endParaRPr>
              </a:p>
            </p:txBody>
          </p:sp>
          <p:sp>
            <p:nvSpPr>
              <p:cNvPr id="424" name="Google Shape;410;p21"/>
              <p:cNvSpPr/>
              <p:nvPr/>
            </p:nvSpPr>
            <p:spPr>
              <a:xfrm>
                <a:off x="7519680" y="2369880"/>
                <a:ext cx="73800" cy="68040"/>
              </a:xfrm>
              <a:custGeom>
                <a:avLst/>
                <a:gdLst>
                  <a:gd name="textAreaLeft" fmla="*/ 0 w 73800"/>
                  <a:gd name="textAreaRight" fmla="*/ 74160 w 73800"/>
                  <a:gd name="textAreaTop" fmla="*/ 0 h 68040"/>
                  <a:gd name="textAreaBottom" fmla="*/ 68400 h 68040"/>
                </a:gdLst>
                <a:ahLst/>
                <a:rect l="textAreaLeft" t="textAreaTop" r="textAreaRight" b="textAreaBottom"/>
                <a:pathLst>
                  <a:path w="4258" h="3923">
                    <a:moveTo>
                      <a:pt x="1626" y="1"/>
                    </a:moveTo>
                    <a:lnTo>
                      <a:pt x="1" y="1894"/>
                    </a:lnTo>
                    <a:lnTo>
                      <a:pt x="3285" y="3923"/>
                    </a:lnTo>
                    <a:lnTo>
                      <a:pt x="4157" y="1961"/>
                    </a:lnTo>
                    <a:lnTo>
                      <a:pt x="4257" y="1610"/>
                    </a:lnTo>
                    <a:lnTo>
                      <a:pt x="1626" y="1"/>
                    </a:lnTo>
                    <a:close/>
                  </a:path>
                </a:pathLst>
              </a:custGeom>
              <a:solidFill>
                <a:srgbClr val="000000"/>
              </a:solidFill>
              <a:ln w="0">
                <a:noFill/>
              </a:ln>
            </p:spPr>
            <p:style>
              <a:lnRef idx="0"/>
              <a:fillRef idx="0"/>
              <a:effectRef idx="0"/>
              <a:fontRef idx="minor"/>
            </p:style>
            <p:txBody>
              <a:bodyPr tIns="68400" bIns="68400" anchor="ctr">
                <a:noAutofit/>
              </a:bodyPr>
              <a:p>
                <a:endParaRPr b="0" lang="en-US" sz="1400" spc="-1" strike="noStrike">
                  <a:solidFill>
                    <a:srgbClr val="ffffff"/>
                  </a:solidFill>
                  <a:latin typeface="Arial"/>
                </a:endParaRPr>
              </a:p>
            </p:txBody>
          </p:sp>
          <p:sp>
            <p:nvSpPr>
              <p:cNvPr id="425" name="Google Shape;411;p21"/>
              <p:cNvSpPr/>
              <p:nvPr/>
            </p:nvSpPr>
            <p:spPr>
              <a:xfrm>
                <a:off x="7520040" y="2243160"/>
                <a:ext cx="25200" cy="25560"/>
              </a:xfrm>
              <a:custGeom>
                <a:avLst/>
                <a:gdLst>
                  <a:gd name="textAreaLeft" fmla="*/ 0 w 25200"/>
                  <a:gd name="textAreaRight" fmla="*/ 25560 w 25200"/>
                  <a:gd name="textAreaTop" fmla="*/ 0 h 25560"/>
                  <a:gd name="textAreaBottom" fmla="*/ 25920 h 25560"/>
                </a:gdLst>
                <a:ahLst/>
                <a:rect l="textAreaLeft" t="textAreaTop" r="textAreaRight" b="textAreaBottom"/>
                <a:pathLst>
                  <a:path w="1476" h="1491">
                    <a:moveTo>
                      <a:pt x="436" y="0"/>
                    </a:moveTo>
                    <a:lnTo>
                      <a:pt x="1" y="687"/>
                    </a:lnTo>
                    <a:lnTo>
                      <a:pt x="939" y="1491"/>
                    </a:lnTo>
                    <a:lnTo>
                      <a:pt x="1475" y="653"/>
                    </a:lnTo>
                    <a:lnTo>
                      <a:pt x="436" y="0"/>
                    </a:lnTo>
                    <a:close/>
                  </a:path>
                </a:pathLst>
              </a:custGeom>
              <a:solidFill>
                <a:srgbClr val="000000"/>
              </a:solidFill>
              <a:ln w="0">
                <a:noFill/>
              </a:ln>
            </p:spPr>
            <p:style>
              <a:lnRef idx="0"/>
              <a:fillRef idx="0"/>
              <a:effectRef idx="0"/>
              <a:fontRef idx="minor"/>
            </p:style>
            <p:txBody>
              <a:bodyPr tIns="25920" bIns="25920" anchor="ctr">
                <a:noAutofit/>
              </a:bodyPr>
              <a:p>
                <a:endParaRPr b="0" lang="en-US" sz="1400" spc="-1" strike="noStrike">
                  <a:solidFill>
                    <a:srgbClr val="ffffff"/>
                  </a:solidFill>
                  <a:latin typeface="Arial"/>
                </a:endParaRPr>
              </a:p>
            </p:txBody>
          </p:sp>
          <p:sp>
            <p:nvSpPr>
              <p:cNvPr id="426" name="Google Shape;412;p21"/>
              <p:cNvSpPr/>
              <p:nvPr/>
            </p:nvSpPr>
            <p:spPr>
              <a:xfrm>
                <a:off x="7556040" y="2265840"/>
                <a:ext cx="25560" cy="25560"/>
              </a:xfrm>
              <a:custGeom>
                <a:avLst/>
                <a:gdLst>
                  <a:gd name="textAreaLeft" fmla="*/ 0 w 25560"/>
                  <a:gd name="textAreaRight" fmla="*/ 25920 w 25560"/>
                  <a:gd name="textAreaTop" fmla="*/ 0 h 25560"/>
                  <a:gd name="textAreaBottom" fmla="*/ 25920 h 25560"/>
                </a:gdLst>
                <a:ahLst/>
                <a:rect l="textAreaLeft" t="textAreaTop" r="textAreaRight" b="textAreaBottom"/>
                <a:pathLst>
                  <a:path w="1492" h="1492">
                    <a:moveTo>
                      <a:pt x="453" y="0"/>
                    </a:moveTo>
                    <a:lnTo>
                      <a:pt x="1" y="687"/>
                    </a:lnTo>
                    <a:lnTo>
                      <a:pt x="955" y="1491"/>
                    </a:lnTo>
                    <a:lnTo>
                      <a:pt x="1492" y="653"/>
                    </a:lnTo>
                    <a:lnTo>
                      <a:pt x="453" y="0"/>
                    </a:lnTo>
                    <a:close/>
                  </a:path>
                </a:pathLst>
              </a:custGeom>
              <a:solidFill>
                <a:srgbClr val="000000"/>
              </a:solidFill>
              <a:ln w="0">
                <a:noFill/>
              </a:ln>
            </p:spPr>
            <p:style>
              <a:lnRef idx="0"/>
              <a:fillRef idx="0"/>
              <a:effectRef idx="0"/>
              <a:fontRef idx="minor"/>
            </p:style>
            <p:txBody>
              <a:bodyPr tIns="25920" bIns="25920" anchor="ctr">
                <a:noAutofit/>
              </a:bodyPr>
              <a:p>
                <a:endParaRPr b="0" lang="en-US" sz="1400" spc="-1" strike="noStrike">
                  <a:solidFill>
                    <a:srgbClr val="ffffff"/>
                  </a:solidFill>
                  <a:latin typeface="Arial"/>
                </a:endParaRPr>
              </a:p>
            </p:txBody>
          </p:sp>
          <p:sp>
            <p:nvSpPr>
              <p:cNvPr id="427" name="Google Shape;413;p21"/>
              <p:cNvSpPr/>
              <p:nvPr/>
            </p:nvSpPr>
            <p:spPr>
              <a:xfrm>
                <a:off x="7630200" y="2310120"/>
                <a:ext cx="25560" cy="25560"/>
              </a:xfrm>
              <a:custGeom>
                <a:avLst/>
                <a:gdLst>
                  <a:gd name="textAreaLeft" fmla="*/ 0 w 25560"/>
                  <a:gd name="textAreaRight" fmla="*/ 25920 w 25560"/>
                  <a:gd name="textAreaTop" fmla="*/ 0 h 25560"/>
                  <a:gd name="textAreaBottom" fmla="*/ 25920 h 25560"/>
                </a:gdLst>
                <a:ahLst/>
                <a:rect l="textAreaLeft" t="textAreaTop" r="textAreaRight" b="textAreaBottom"/>
                <a:pathLst>
                  <a:path w="1492" h="1493">
                    <a:moveTo>
                      <a:pt x="453" y="0"/>
                    </a:moveTo>
                    <a:lnTo>
                      <a:pt x="1" y="688"/>
                    </a:lnTo>
                    <a:lnTo>
                      <a:pt x="955" y="1493"/>
                    </a:lnTo>
                    <a:lnTo>
                      <a:pt x="1492" y="655"/>
                    </a:lnTo>
                    <a:lnTo>
                      <a:pt x="453" y="0"/>
                    </a:lnTo>
                    <a:close/>
                  </a:path>
                </a:pathLst>
              </a:custGeom>
              <a:solidFill>
                <a:srgbClr val="000000"/>
              </a:solidFill>
              <a:ln w="0">
                <a:noFill/>
              </a:ln>
            </p:spPr>
            <p:style>
              <a:lnRef idx="0"/>
              <a:fillRef idx="0"/>
              <a:effectRef idx="0"/>
              <a:fontRef idx="minor"/>
            </p:style>
            <p:txBody>
              <a:bodyPr tIns="25920" bIns="25920" anchor="ctr">
                <a:noAutofit/>
              </a:bodyPr>
              <a:p>
                <a:endParaRPr b="0" lang="en-US" sz="1400" spc="-1" strike="noStrike">
                  <a:solidFill>
                    <a:srgbClr val="ffffff"/>
                  </a:solidFill>
                  <a:latin typeface="Arial"/>
                </a:endParaRPr>
              </a:p>
            </p:txBody>
          </p:sp>
          <p:sp>
            <p:nvSpPr>
              <p:cNvPr id="428" name="Google Shape;414;p21"/>
              <p:cNvSpPr/>
              <p:nvPr/>
            </p:nvSpPr>
            <p:spPr>
              <a:xfrm>
                <a:off x="7669800" y="2333160"/>
                <a:ext cx="25200" cy="25560"/>
              </a:xfrm>
              <a:custGeom>
                <a:avLst/>
                <a:gdLst>
                  <a:gd name="textAreaLeft" fmla="*/ 0 w 25200"/>
                  <a:gd name="textAreaRight" fmla="*/ 25560 w 25200"/>
                  <a:gd name="textAreaTop" fmla="*/ 0 h 25560"/>
                  <a:gd name="textAreaBottom" fmla="*/ 25920 h 25560"/>
                </a:gdLst>
                <a:ahLst/>
                <a:rect l="textAreaLeft" t="textAreaTop" r="textAreaRight" b="textAreaBottom"/>
                <a:pathLst>
                  <a:path w="1476" h="1493">
                    <a:moveTo>
                      <a:pt x="437" y="0"/>
                    </a:moveTo>
                    <a:lnTo>
                      <a:pt x="1" y="704"/>
                    </a:lnTo>
                    <a:lnTo>
                      <a:pt x="940" y="1492"/>
                    </a:lnTo>
                    <a:lnTo>
                      <a:pt x="1476" y="654"/>
                    </a:lnTo>
                    <a:lnTo>
                      <a:pt x="437" y="0"/>
                    </a:lnTo>
                    <a:close/>
                  </a:path>
                </a:pathLst>
              </a:custGeom>
              <a:solidFill>
                <a:srgbClr val="000000"/>
              </a:solidFill>
              <a:ln w="0">
                <a:noFill/>
              </a:ln>
            </p:spPr>
            <p:style>
              <a:lnRef idx="0"/>
              <a:fillRef idx="0"/>
              <a:effectRef idx="0"/>
              <a:fontRef idx="minor"/>
            </p:style>
            <p:txBody>
              <a:bodyPr tIns="25920" bIns="25920" anchor="ctr">
                <a:noAutofit/>
              </a:bodyPr>
              <a:p>
                <a:endParaRPr b="0" lang="en-US" sz="1400" spc="-1" strike="noStrike">
                  <a:solidFill>
                    <a:srgbClr val="ffffff"/>
                  </a:solidFill>
                  <a:latin typeface="Arial"/>
                </a:endParaRPr>
              </a:p>
            </p:txBody>
          </p:sp>
          <p:sp>
            <p:nvSpPr>
              <p:cNvPr id="429" name="Google Shape;415;p21"/>
              <p:cNvSpPr/>
              <p:nvPr/>
            </p:nvSpPr>
            <p:spPr>
              <a:xfrm>
                <a:off x="7718760" y="2368800"/>
                <a:ext cx="25200" cy="25560"/>
              </a:xfrm>
              <a:custGeom>
                <a:avLst/>
                <a:gdLst>
                  <a:gd name="textAreaLeft" fmla="*/ 0 w 25200"/>
                  <a:gd name="textAreaRight" fmla="*/ 25560 w 25200"/>
                  <a:gd name="textAreaTop" fmla="*/ 0 h 25560"/>
                  <a:gd name="textAreaBottom" fmla="*/ 25920 h 25560"/>
                </a:gdLst>
                <a:ahLst/>
                <a:rect l="textAreaLeft" t="textAreaTop" r="textAreaRight" b="textAreaBottom"/>
                <a:pathLst>
                  <a:path w="1476" h="1493">
                    <a:moveTo>
                      <a:pt x="454" y="0"/>
                    </a:moveTo>
                    <a:lnTo>
                      <a:pt x="1" y="688"/>
                    </a:lnTo>
                    <a:lnTo>
                      <a:pt x="940" y="1492"/>
                    </a:lnTo>
                    <a:lnTo>
                      <a:pt x="1476" y="637"/>
                    </a:lnTo>
                    <a:lnTo>
                      <a:pt x="454" y="0"/>
                    </a:lnTo>
                    <a:close/>
                  </a:path>
                </a:pathLst>
              </a:custGeom>
              <a:solidFill>
                <a:srgbClr val="000000"/>
              </a:solidFill>
              <a:ln w="0">
                <a:noFill/>
              </a:ln>
            </p:spPr>
            <p:style>
              <a:lnRef idx="0"/>
              <a:fillRef idx="0"/>
              <a:effectRef idx="0"/>
              <a:fontRef idx="minor"/>
            </p:style>
            <p:txBody>
              <a:bodyPr tIns="25920" bIns="25920" anchor="ctr">
                <a:noAutofit/>
              </a:bodyPr>
              <a:p>
                <a:endParaRPr b="0" lang="en-US" sz="1400" spc="-1" strike="noStrike">
                  <a:solidFill>
                    <a:srgbClr val="ffffff"/>
                  </a:solidFill>
                  <a:latin typeface="Arial"/>
                </a:endParaRPr>
              </a:p>
            </p:txBody>
          </p:sp>
          <p:sp>
            <p:nvSpPr>
              <p:cNvPr id="430" name="Google Shape;416;p21"/>
              <p:cNvSpPr/>
              <p:nvPr/>
            </p:nvSpPr>
            <p:spPr>
              <a:xfrm>
                <a:off x="6270480" y="2837520"/>
                <a:ext cx="300960" cy="216720"/>
              </a:xfrm>
              <a:custGeom>
                <a:avLst/>
                <a:gdLst>
                  <a:gd name="textAreaLeft" fmla="*/ 0 w 300960"/>
                  <a:gd name="textAreaRight" fmla="*/ 301320 w 300960"/>
                  <a:gd name="textAreaTop" fmla="*/ 0 h 216720"/>
                  <a:gd name="textAreaBottom" fmla="*/ 217080 h 216720"/>
                </a:gdLst>
                <a:ahLst/>
                <a:rect l="textAreaLeft" t="textAreaTop" r="textAreaRight" b="textAreaBottom"/>
                <a:pathLst>
                  <a:path w="17297" h="12452">
                    <a:moveTo>
                      <a:pt x="13861" y="0"/>
                    </a:moveTo>
                    <a:lnTo>
                      <a:pt x="5683" y="3587"/>
                    </a:lnTo>
                    <a:lnTo>
                      <a:pt x="2498" y="6519"/>
                    </a:lnTo>
                    <a:cubicBezTo>
                      <a:pt x="856" y="8027"/>
                      <a:pt x="0" y="10224"/>
                      <a:pt x="219" y="12452"/>
                    </a:cubicBezTo>
                    <a:lnTo>
                      <a:pt x="17296" y="4944"/>
                    </a:lnTo>
                    <a:lnTo>
                      <a:pt x="13861" y="0"/>
                    </a:ln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431" name="Google Shape;417;p21"/>
              <p:cNvSpPr/>
              <p:nvPr/>
            </p:nvSpPr>
            <p:spPr>
              <a:xfrm>
                <a:off x="6488640" y="2876400"/>
                <a:ext cx="41760" cy="36720"/>
              </a:xfrm>
              <a:custGeom>
                <a:avLst/>
                <a:gdLst>
                  <a:gd name="textAreaLeft" fmla="*/ 0 w 41760"/>
                  <a:gd name="textAreaRight" fmla="*/ 42120 w 41760"/>
                  <a:gd name="textAreaTop" fmla="*/ 0 h 36720"/>
                  <a:gd name="textAreaBottom" fmla="*/ 37080 h 36720"/>
                </a:gdLst>
                <a:ahLst/>
                <a:rect l="textAreaLeft" t="textAreaTop" r="textAreaRight" b="textAreaBottom"/>
                <a:pathLst>
                  <a:path w="2414" h="2126">
                    <a:moveTo>
                      <a:pt x="1205" y="0"/>
                    </a:moveTo>
                    <a:cubicBezTo>
                      <a:pt x="1060" y="0"/>
                      <a:pt x="912" y="30"/>
                      <a:pt x="771" y="91"/>
                    </a:cubicBezTo>
                    <a:cubicBezTo>
                      <a:pt x="235" y="326"/>
                      <a:pt x="0" y="945"/>
                      <a:pt x="235" y="1499"/>
                    </a:cubicBezTo>
                    <a:cubicBezTo>
                      <a:pt x="408" y="1895"/>
                      <a:pt x="791" y="2126"/>
                      <a:pt x="1195" y="2126"/>
                    </a:cubicBezTo>
                    <a:cubicBezTo>
                      <a:pt x="1338" y="2126"/>
                      <a:pt x="1485" y="2097"/>
                      <a:pt x="1626" y="2035"/>
                    </a:cubicBezTo>
                    <a:cubicBezTo>
                      <a:pt x="2179" y="1801"/>
                      <a:pt x="2414" y="1164"/>
                      <a:pt x="2179" y="627"/>
                    </a:cubicBezTo>
                    <a:cubicBezTo>
                      <a:pt x="2006" y="232"/>
                      <a:pt x="1614" y="0"/>
                      <a:pt x="1205" y="0"/>
                    </a:cubicBezTo>
                    <a:close/>
                  </a:path>
                </a:pathLst>
              </a:custGeom>
              <a:solidFill>
                <a:schemeClr val="dk2"/>
              </a:solidFill>
              <a:ln w="0">
                <a:noFill/>
              </a:ln>
            </p:spPr>
            <p:style>
              <a:lnRef idx="0"/>
              <a:fillRef idx="0"/>
              <a:effectRef idx="0"/>
              <a:fontRef idx="minor"/>
            </p:style>
            <p:txBody>
              <a:bodyPr tIns="37440" bIns="37440" anchor="ctr">
                <a:noAutofit/>
              </a:bodyPr>
              <a:p>
                <a:endParaRPr b="0" lang="en-US" sz="1400" spc="-1" strike="noStrike">
                  <a:solidFill>
                    <a:srgbClr val="000000"/>
                  </a:solidFill>
                  <a:latin typeface="Arial"/>
                </a:endParaRPr>
              </a:p>
            </p:txBody>
          </p:sp>
          <p:sp>
            <p:nvSpPr>
              <p:cNvPr id="432" name="Google Shape;418;p21"/>
              <p:cNvSpPr/>
              <p:nvPr/>
            </p:nvSpPr>
            <p:spPr>
              <a:xfrm>
                <a:off x="6350040" y="2852280"/>
                <a:ext cx="72360" cy="63720"/>
              </a:xfrm>
              <a:custGeom>
                <a:avLst/>
                <a:gdLst>
                  <a:gd name="textAreaLeft" fmla="*/ 0 w 72360"/>
                  <a:gd name="textAreaRight" fmla="*/ 72720 w 72360"/>
                  <a:gd name="textAreaTop" fmla="*/ 0 h 63720"/>
                  <a:gd name="textAreaBottom" fmla="*/ 64080 h 63720"/>
                </a:gdLst>
                <a:ahLst/>
                <a:rect l="textAreaLeft" t="textAreaTop" r="textAreaRight" b="textAreaBottom"/>
                <a:pathLst>
                  <a:path w="4173" h="3672">
                    <a:moveTo>
                      <a:pt x="3536" y="0"/>
                    </a:moveTo>
                    <a:lnTo>
                      <a:pt x="0" y="1560"/>
                    </a:lnTo>
                    <a:lnTo>
                      <a:pt x="1107" y="3386"/>
                    </a:lnTo>
                    <a:lnTo>
                      <a:pt x="1341" y="3671"/>
                    </a:lnTo>
                    <a:lnTo>
                      <a:pt x="4173" y="2431"/>
                    </a:lnTo>
                    <a:lnTo>
                      <a:pt x="3536" y="0"/>
                    </a:lnTo>
                    <a:close/>
                  </a:path>
                </a:pathLst>
              </a:custGeom>
              <a:solidFill>
                <a:srgbClr val="000000"/>
              </a:solidFill>
              <a:ln w="0">
                <a:noFill/>
              </a:ln>
            </p:spPr>
            <p:style>
              <a:lnRef idx="0"/>
              <a:fillRef idx="0"/>
              <a:effectRef idx="0"/>
              <a:fontRef idx="minor"/>
            </p:style>
            <p:txBody>
              <a:bodyPr tIns="64080" bIns="64080" anchor="ctr">
                <a:noAutofit/>
              </a:bodyPr>
              <a:p>
                <a:endParaRPr b="0" lang="en-US" sz="1400" spc="-1" strike="noStrike">
                  <a:solidFill>
                    <a:srgbClr val="ffffff"/>
                  </a:solidFill>
                  <a:latin typeface="Arial"/>
                </a:endParaRPr>
              </a:p>
            </p:txBody>
          </p:sp>
          <p:sp>
            <p:nvSpPr>
              <p:cNvPr id="433" name="Google Shape;419;p21"/>
              <p:cNvSpPr/>
              <p:nvPr/>
            </p:nvSpPr>
            <p:spPr>
              <a:xfrm>
                <a:off x="6512040" y="2936880"/>
                <a:ext cx="25920" cy="21240"/>
              </a:xfrm>
              <a:custGeom>
                <a:avLst/>
                <a:gdLst>
                  <a:gd name="textAreaLeft" fmla="*/ 0 w 25920"/>
                  <a:gd name="textAreaRight" fmla="*/ 26280 w 25920"/>
                  <a:gd name="textAreaTop" fmla="*/ 0 h 21240"/>
                  <a:gd name="textAreaBottom" fmla="*/ 21600 h 21240"/>
                </a:gdLst>
                <a:ahLst/>
                <a:rect l="textAreaLeft" t="textAreaTop" r="textAreaRight" b="textAreaBottom"/>
                <a:pathLst>
                  <a:path w="1509" h="1241">
                    <a:moveTo>
                      <a:pt x="1191" y="1"/>
                    </a:moveTo>
                    <a:lnTo>
                      <a:pt x="0" y="318"/>
                    </a:lnTo>
                    <a:lnTo>
                      <a:pt x="386" y="1241"/>
                    </a:lnTo>
                    <a:lnTo>
                      <a:pt x="1509" y="771"/>
                    </a:lnTo>
                    <a:lnTo>
                      <a:pt x="1191" y="1"/>
                    </a:lnTo>
                    <a:close/>
                  </a:path>
                </a:pathLst>
              </a:custGeom>
              <a:solidFill>
                <a:srgbClr val="000000"/>
              </a:solidFill>
              <a:ln w="0">
                <a:noFill/>
              </a:ln>
            </p:spPr>
            <p:style>
              <a:lnRef idx="0"/>
              <a:fillRef idx="0"/>
              <a:effectRef idx="0"/>
              <a:fontRef idx="minor"/>
            </p:style>
            <p:txBody>
              <a:bodyPr tIns="21600" bIns="21600" anchor="ctr">
                <a:noAutofit/>
              </a:bodyPr>
              <a:p>
                <a:endParaRPr b="0" lang="en-US" sz="1400" spc="-1" strike="noStrike">
                  <a:solidFill>
                    <a:srgbClr val="ffffff"/>
                  </a:solidFill>
                  <a:latin typeface="Arial"/>
                </a:endParaRPr>
              </a:p>
            </p:txBody>
          </p:sp>
          <p:sp>
            <p:nvSpPr>
              <p:cNvPr id="434" name="Google Shape;420;p21"/>
              <p:cNvSpPr/>
              <p:nvPr/>
            </p:nvSpPr>
            <p:spPr>
              <a:xfrm>
                <a:off x="6472800" y="2953440"/>
                <a:ext cx="25920" cy="21240"/>
              </a:xfrm>
              <a:custGeom>
                <a:avLst/>
                <a:gdLst>
                  <a:gd name="textAreaLeft" fmla="*/ 0 w 25920"/>
                  <a:gd name="textAreaRight" fmla="*/ 26280 w 25920"/>
                  <a:gd name="textAreaTop" fmla="*/ 0 h 21240"/>
                  <a:gd name="textAreaBottom" fmla="*/ 21600 h 21240"/>
                </a:gdLst>
                <a:ahLst/>
                <a:rect l="textAreaLeft" t="textAreaTop" r="textAreaRight" b="textAreaBottom"/>
                <a:pathLst>
                  <a:path w="1509" h="1241">
                    <a:moveTo>
                      <a:pt x="1207" y="0"/>
                    </a:moveTo>
                    <a:lnTo>
                      <a:pt x="0" y="319"/>
                    </a:lnTo>
                    <a:lnTo>
                      <a:pt x="385" y="1240"/>
                    </a:lnTo>
                    <a:lnTo>
                      <a:pt x="1509" y="771"/>
                    </a:lnTo>
                    <a:lnTo>
                      <a:pt x="1207" y="0"/>
                    </a:lnTo>
                    <a:close/>
                  </a:path>
                </a:pathLst>
              </a:custGeom>
              <a:solidFill>
                <a:srgbClr val="000000"/>
              </a:solidFill>
              <a:ln w="0">
                <a:noFill/>
              </a:ln>
            </p:spPr>
            <p:style>
              <a:lnRef idx="0"/>
              <a:fillRef idx="0"/>
              <a:effectRef idx="0"/>
              <a:fontRef idx="minor"/>
            </p:style>
            <p:txBody>
              <a:bodyPr tIns="21600" bIns="21600" anchor="ctr">
                <a:noAutofit/>
              </a:bodyPr>
              <a:p>
                <a:endParaRPr b="0" lang="en-US" sz="1400" spc="-1" strike="noStrike">
                  <a:solidFill>
                    <a:srgbClr val="ffffff"/>
                  </a:solidFill>
                  <a:latin typeface="Arial"/>
                </a:endParaRPr>
              </a:p>
            </p:txBody>
          </p:sp>
          <p:sp>
            <p:nvSpPr>
              <p:cNvPr id="435" name="Google Shape;421;p21"/>
              <p:cNvSpPr/>
              <p:nvPr/>
            </p:nvSpPr>
            <p:spPr>
              <a:xfrm>
                <a:off x="6394680" y="2989440"/>
                <a:ext cx="25920" cy="21240"/>
              </a:xfrm>
              <a:custGeom>
                <a:avLst/>
                <a:gdLst>
                  <a:gd name="textAreaLeft" fmla="*/ 0 w 25920"/>
                  <a:gd name="textAreaRight" fmla="*/ 26280 w 25920"/>
                  <a:gd name="textAreaTop" fmla="*/ 0 h 21240"/>
                  <a:gd name="textAreaBottom" fmla="*/ 21600 h 21240"/>
                </a:gdLst>
                <a:ahLst/>
                <a:rect l="textAreaLeft" t="textAreaTop" r="textAreaRight" b="textAreaBottom"/>
                <a:pathLst>
                  <a:path w="1510" h="1241">
                    <a:moveTo>
                      <a:pt x="1190" y="0"/>
                    </a:moveTo>
                    <a:lnTo>
                      <a:pt x="1" y="335"/>
                    </a:lnTo>
                    <a:lnTo>
                      <a:pt x="386" y="1240"/>
                    </a:lnTo>
                    <a:lnTo>
                      <a:pt x="1509" y="771"/>
                    </a:lnTo>
                    <a:lnTo>
                      <a:pt x="1190" y="0"/>
                    </a:lnTo>
                    <a:close/>
                  </a:path>
                </a:pathLst>
              </a:custGeom>
              <a:solidFill>
                <a:srgbClr val="000000"/>
              </a:solidFill>
              <a:ln w="0">
                <a:noFill/>
              </a:ln>
            </p:spPr>
            <p:style>
              <a:lnRef idx="0"/>
              <a:fillRef idx="0"/>
              <a:effectRef idx="0"/>
              <a:fontRef idx="minor"/>
            </p:style>
            <p:txBody>
              <a:bodyPr tIns="21600" bIns="21600" anchor="ctr">
                <a:noAutofit/>
              </a:bodyPr>
              <a:p>
                <a:endParaRPr b="0" lang="en-US" sz="1400" spc="-1" strike="noStrike">
                  <a:solidFill>
                    <a:srgbClr val="ffffff"/>
                  </a:solidFill>
                  <a:latin typeface="Arial"/>
                </a:endParaRPr>
              </a:p>
            </p:txBody>
          </p:sp>
          <p:sp>
            <p:nvSpPr>
              <p:cNvPr id="436" name="Google Shape;422;p21"/>
              <p:cNvSpPr/>
              <p:nvPr/>
            </p:nvSpPr>
            <p:spPr>
              <a:xfrm>
                <a:off x="6352920" y="3008520"/>
                <a:ext cx="25920" cy="21240"/>
              </a:xfrm>
              <a:custGeom>
                <a:avLst/>
                <a:gdLst>
                  <a:gd name="textAreaLeft" fmla="*/ 0 w 25920"/>
                  <a:gd name="textAreaRight" fmla="*/ 26280 w 25920"/>
                  <a:gd name="textAreaTop" fmla="*/ 0 h 21240"/>
                  <a:gd name="textAreaBottom" fmla="*/ 21600 h 21240"/>
                </a:gdLst>
                <a:ahLst/>
                <a:rect l="textAreaLeft" t="textAreaTop" r="textAreaRight" b="textAreaBottom"/>
                <a:pathLst>
                  <a:path w="1509" h="1241">
                    <a:moveTo>
                      <a:pt x="1191" y="0"/>
                    </a:moveTo>
                    <a:lnTo>
                      <a:pt x="1" y="318"/>
                    </a:lnTo>
                    <a:lnTo>
                      <a:pt x="387" y="1241"/>
                    </a:lnTo>
                    <a:lnTo>
                      <a:pt x="1509" y="754"/>
                    </a:lnTo>
                    <a:lnTo>
                      <a:pt x="1191" y="0"/>
                    </a:lnTo>
                    <a:close/>
                  </a:path>
                </a:pathLst>
              </a:custGeom>
              <a:solidFill>
                <a:srgbClr val="000000"/>
              </a:solidFill>
              <a:ln w="0">
                <a:noFill/>
              </a:ln>
            </p:spPr>
            <p:style>
              <a:lnRef idx="0"/>
              <a:fillRef idx="0"/>
              <a:effectRef idx="0"/>
              <a:fontRef idx="minor"/>
            </p:style>
            <p:txBody>
              <a:bodyPr tIns="21600" bIns="21600" anchor="ctr">
                <a:noAutofit/>
              </a:bodyPr>
              <a:p>
                <a:endParaRPr b="0" lang="en-US" sz="1400" spc="-1" strike="noStrike">
                  <a:solidFill>
                    <a:srgbClr val="ffffff"/>
                  </a:solidFill>
                  <a:latin typeface="Arial"/>
                </a:endParaRPr>
              </a:p>
            </p:txBody>
          </p:sp>
          <p:sp>
            <p:nvSpPr>
              <p:cNvPr id="437" name="Google Shape;423;p21"/>
              <p:cNvSpPr/>
              <p:nvPr/>
            </p:nvSpPr>
            <p:spPr>
              <a:xfrm>
                <a:off x="6306480" y="3028680"/>
                <a:ext cx="25920" cy="21240"/>
              </a:xfrm>
              <a:custGeom>
                <a:avLst/>
                <a:gdLst>
                  <a:gd name="textAreaLeft" fmla="*/ 0 w 25920"/>
                  <a:gd name="textAreaRight" fmla="*/ 26280 w 25920"/>
                  <a:gd name="textAreaTop" fmla="*/ 0 h 21240"/>
                  <a:gd name="textAreaBottom" fmla="*/ 21600 h 21240"/>
                </a:gdLst>
                <a:ahLst/>
                <a:rect l="textAreaLeft" t="textAreaTop" r="textAreaRight" b="textAreaBottom"/>
                <a:pathLst>
                  <a:path w="1509" h="1241">
                    <a:moveTo>
                      <a:pt x="1190" y="0"/>
                    </a:moveTo>
                    <a:lnTo>
                      <a:pt x="0" y="319"/>
                    </a:lnTo>
                    <a:lnTo>
                      <a:pt x="385" y="1240"/>
                    </a:lnTo>
                    <a:lnTo>
                      <a:pt x="1509" y="771"/>
                    </a:lnTo>
                    <a:lnTo>
                      <a:pt x="1190" y="0"/>
                    </a:lnTo>
                    <a:close/>
                  </a:path>
                </a:pathLst>
              </a:custGeom>
              <a:solidFill>
                <a:srgbClr val="000000"/>
              </a:solidFill>
              <a:ln w="0">
                <a:noFill/>
              </a:ln>
            </p:spPr>
            <p:style>
              <a:lnRef idx="0"/>
              <a:fillRef idx="0"/>
              <a:effectRef idx="0"/>
              <a:fontRef idx="minor"/>
            </p:style>
            <p:txBody>
              <a:bodyPr tIns="21600" bIns="21600" anchor="ctr">
                <a:noAutofit/>
              </a:bodyPr>
              <a:p>
                <a:endParaRPr b="0" lang="en-US" sz="1400" spc="-1" strike="noStrike">
                  <a:solidFill>
                    <a:srgbClr val="ffffff"/>
                  </a:solidFill>
                  <a:latin typeface="Arial"/>
                </a:endParaRPr>
              </a:p>
            </p:txBody>
          </p:sp>
          <p:sp>
            <p:nvSpPr>
              <p:cNvPr id="438" name="Google Shape;424;p21"/>
              <p:cNvSpPr/>
              <p:nvPr/>
            </p:nvSpPr>
            <p:spPr>
              <a:xfrm>
                <a:off x="6328800" y="1405800"/>
                <a:ext cx="519840" cy="705240"/>
              </a:xfrm>
              <a:custGeom>
                <a:avLst/>
                <a:gdLst>
                  <a:gd name="textAreaLeft" fmla="*/ 0 w 519840"/>
                  <a:gd name="textAreaRight" fmla="*/ 520200 w 519840"/>
                  <a:gd name="textAreaTop" fmla="*/ 0 h 705240"/>
                  <a:gd name="textAreaBottom" fmla="*/ 705600 h 705240"/>
                </a:gdLst>
                <a:ahLst/>
                <a:rect l="textAreaLeft" t="textAreaTop" r="textAreaRight" b="textAreaBottom"/>
                <a:pathLst>
                  <a:path w="34727" h="41666">
                    <a:moveTo>
                      <a:pt x="18621" y="1"/>
                    </a:moveTo>
                    <a:cubicBezTo>
                      <a:pt x="17682" y="756"/>
                      <a:pt x="12369" y="4861"/>
                      <a:pt x="5397" y="6622"/>
                    </a:cubicBezTo>
                    <a:cubicBezTo>
                      <a:pt x="5397" y="6622"/>
                      <a:pt x="4710" y="5951"/>
                      <a:pt x="4056" y="4425"/>
                    </a:cubicBezTo>
                    <a:cubicBezTo>
                      <a:pt x="1777" y="10476"/>
                      <a:pt x="0" y="14566"/>
                      <a:pt x="3788" y="18923"/>
                    </a:cubicBezTo>
                    <a:cubicBezTo>
                      <a:pt x="6152" y="21638"/>
                      <a:pt x="7694" y="24990"/>
                      <a:pt x="7911" y="28577"/>
                    </a:cubicBezTo>
                    <a:cubicBezTo>
                      <a:pt x="8145" y="32297"/>
                      <a:pt x="7224" y="35649"/>
                      <a:pt x="4324" y="38163"/>
                    </a:cubicBezTo>
                    <a:cubicBezTo>
                      <a:pt x="4324" y="38163"/>
                      <a:pt x="7593" y="41348"/>
                      <a:pt x="16056" y="41649"/>
                    </a:cubicBezTo>
                    <a:cubicBezTo>
                      <a:pt x="16371" y="41660"/>
                      <a:pt x="16688" y="41666"/>
                      <a:pt x="17007" y="41666"/>
                    </a:cubicBezTo>
                    <a:cubicBezTo>
                      <a:pt x="25265" y="41666"/>
                      <a:pt x="34726" y="38045"/>
                      <a:pt x="34726" y="38045"/>
                    </a:cubicBezTo>
                    <a:cubicBezTo>
                      <a:pt x="34726" y="38045"/>
                      <a:pt x="28726" y="25493"/>
                      <a:pt x="28090" y="13509"/>
                    </a:cubicBezTo>
                    <a:cubicBezTo>
                      <a:pt x="27620" y="4794"/>
                      <a:pt x="22777" y="1225"/>
                      <a:pt x="18621" y="1"/>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439" name="Google Shape;425;p21"/>
              <p:cNvSpPr/>
              <p:nvPr/>
            </p:nvSpPr>
            <p:spPr>
              <a:xfrm>
                <a:off x="6386040" y="1403640"/>
                <a:ext cx="238680" cy="119880"/>
              </a:xfrm>
              <a:custGeom>
                <a:avLst/>
                <a:gdLst>
                  <a:gd name="textAreaLeft" fmla="*/ 0 w 238680"/>
                  <a:gd name="textAreaRight" fmla="*/ 239040 w 238680"/>
                  <a:gd name="textAreaTop" fmla="*/ 0 h 119880"/>
                  <a:gd name="textAreaBottom" fmla="*/ 120240 h 119880"/>
                </a:gdLst>
                <a:ahLst/>
                <a:rect l="textAreaLeft" t="textAreaTop" r="textAreaRight" b="textAreaBottom"/>
                <a:pathLst>
                  <a:path w="14565" h="7208">
                    <a:moveTo>
                      <a:pt x="13057" y="1"/>
                    </a:moveTo>
                    <a:cubicBezTo>
                      <a:pt x="13057" y="1"/>
                      <a:pt x="7794" y="4207"/>
                      <a:pt x="1676" y="5581"/>
                    </a:cubicBezTo>
                    <a:cubicBezTo>
                      <a:pt x="1676" y="5581"/>
                      <a:pt x="1207" y="4928"/>
                      <a:pt x="889" y="3688"/>
                    </a:cubicBezTo>
                    <a:cubicBezTo>
                      <a:pt x="889" y="3688"/>
                      <a:pt x="487" y="4140"/>
                      <a:pt x="0" y="5011"/>
                    </a:cubicBezTo>
                    <a:cubicBezTo>
                      <a:pt x="654" y="6537"/>
                      <a:pt x="1341" y="7208"/>
                      <a:pt x="1341" y="7208"/>
                    </a:cubicBezTo>
                    <a:cubicBezTo>
                      <a:pt x="8313" y="5447"/>
                      <a:pt x="13626" y="1342"/>
                      <a:pt x="14565" y="587"/>
                    </a:cubicBezTo>
                    <a:cubicBezTo>
                      <a:pt x="14062" y="370"/>
                      <a:pt x="13559" y="185"/>
                      <a:pt x="13057" y="1"/>
                    </a:cubicBezTo>
                    <a:close/>
                  </a:path>
                </a:pathLst>
              </a:custGeom>
              <a:solidFill>
                <a:schemeClr val="accent2"/>
              </a:solidFill>
              <a:ln w="0">
                <a:noFill/>
              </a:ln>
            </p:spPr>
            <p:style>
              <a:lnRef idx="0"/>
              <a:fillRef idx="0"/>
              <a:effectRef idx="0"/>
              <a:fontRef idx="minor"/>
            </p:style>
            <p:txBody>
              <a:bodyPr tIns="120240" bIns="120240" anchor="ctr">
                <a:noAutofit/>
              </a:bodyPr>
              <a:p>
                <a:endParaRPr b="0" lang="en-US" sz="1400" spc="-1" strike="noStrike">
                  <a:solidFill>
                    <a:srgbClr val="ffffff"/>
                  </a:solidFill>
                  <a:latin typeface="Arial"/>
                </a:endParaRPr>
              </a:p>
            </p:txBody>
          </p:sp>
          <p:sp>
            <p:nvSpPr>
              <p:cNvPr id="440" name="Google Shape;426;p21"/>
              <p:cNvSpPr/>
              <p:nvPr/>
            </p:nvSpPr>
            <p:spPr>
              <a:xfrm>
                <a:off x="6586920" y="1420200"/>
                <a:ext cx="635400" cy="597960"/>
              </a:xfrm>
              <a:custGeom>
                <a:avLst/>
                <a:gdLst>
                  <a:gd name="textAreaLeft" fmla="*/ 0 w 635400"/>
                  <a:gd name="textAreaRight" fmla="*/ 635760 w 635400"/>
                  <a:gd name="textAreaTop" fmla="*/ 0 h 597960"/>
                  <a:gd name="textAreaBottom" fmla="*/ 598320 h 597960"/>
                </a:gdLst>
                <a:ahLst/>
                <a:rect l="textAreaLeft" t="textAreaTop" r="textAreaRight" b="textAreaBottom"/>
                <a:pathLst>
                  <a:path w="36491" h="34332">
                    <a:moveTo>
                      <a:pt x="5939" y="0"/>
                    </a:moveTo>
                    <a:cubicBezTo>
                      <a:pt x="2890" y="0"/>
                      <a:pt x="254" y="2379"/>
                      <a:pt x="101" y="5520"/>
                    </a:cubicBezTo>
                    <a:lnTo>
                      <a:pt x="101" y="5703"/>
                    </a:lnTo>
                    <a:cubicBezTo>
                      <a:pt x="1" y="8653"/>
                      <a:pt x="2163" y="11201"/>
                      <a:pt x="5096" y="11620"/>
                    </a:cubicBezTo>
                    <a:cubicBezTo>
                      <a:pt x="6195" y="11779"/>
                      <a:pt x="7582" y="11841"/>
                      <a:pt x="9218" y="11841"/>
                    </a:cubicBezTo>
                    <a:cubicBezTo>
                      <a:pt x="11898" y="11841"/>
                      <a:pt x="15243" y="11673"/>
                      <a:pt x="19073" y="11486"/>
                    </a:cubicBezTo>
                    <a:cubicBezTo>
                      <a:pt x="19073" y="11486"/>
                      <a:pt x="21889" y="17285"/>
                      <a:pt x="27353" y="24508"/>
                    </a:cubicBezTo>
                    <a:cubicBezTo>
                      <a:pt x="27270" y="25296"/>
                      <a:pt x="27051" y="27877"/>
                      <a:pt x="27739" y="29267"/>
                    </a:cubicBezTo>
                    <a:cubicBezTo>
                      <a:pt x="28178" y="30164"/>
                      <a:pt x="28572" y="30612"/>
                      <a:pt x="28886" y="30612"/>
                    </a:cubicBezTo>
                    <a:cubicBezTo>
                      <a:pt x="29147" y="30612"/>
                      <a:pt x="29352" y="30303"/>
                      <a:pt x="29482" y="29687"/>
                    </a:cubicBezTo>
                    <a:cubicBezTo>
                      <a:pt x="29482" y="29687"/>
                      <a:pt x="30621" y="32385"/>
                      <a:pt x="31560" y="33575"/>
                    </a:cubicBezTo>
                    <a:cubicBezTo>
                      <a:pt x="31994" y="34122"/>
                      <a:pt x="32361" y="34331"/>
                      <a:pt x="32616" y="34331"/>
                    </a:cubicBezTo>
                    <a:cubicBezTo>
                      <a:pt x="32970" y="34331"/>
                      <a:pt x="33105" y="33925"/>
                      <a:pt x="32901" y="33457"/>
                    </a:cubicBezTo>
                    <a:lnTo>
                      <a:pt x="32901" y="33457"/>
                    </a:lnTo>
                    <a:cubicBezTo>
                      <a:pt x="32901" y="33458"/>
                      <a:pt x="33481" y="34107"/>
                      <a:pt x="33874" y="34107"/>
                    </a:cubicBezTo>
                    <a:cubicBezTo>
                      <a:pt x="34153" y="34107"/>
                      <a:pt x="34338" y="33782"/>
                      <a:pt x="34157" y="32670"/>
                    </a:cubicBezTo>
                    <a:lnTo>
                      <a:pt x="34157" y="32670"/>
                    </a:lnTo>
                    <a:cubicBezTo>
                      <a:pt x="34157" y="32670"/>
                      <a:pt x="34629" y="32983"/>
                      <a:pt x="34990" y="32983"/>
                    </a:cubicBezTo>
                    <a:cubicBezTo>
                      <a:pt x="35372" y="32983"/>
                      <a:pt x="35631" y="32633"/>
                      <a:pt x="35080" y="31195"/>
                    </a:cubicBezTo>
                    <a:lnTo>
                      <a:pt x="35080" y="31195"/>
                    </a:lnTo>
                    <a:cubicBezTo>
                      <a:pt x="35080" y="31196"/>
                      <a:pt x="35451" y="31426"/>
                      <a:pt x="35757" y="31426"/>
                    </a:cubicBezTo>
                    <a:cubicBezTo>
                      <a:pt x="36189" y="31426"/>
                      <a:pt x="36491" y="30966"/>
                      <a:pt x="35431" y="28749"/>
                    </a:cubicBezTo>
                    <a:cubicBezTo>
                      <a:pt x="33605" y="24943"/>
                      <a:pt x="33906" y="24005"/>
                      <a:pt x="31207" y="21978"/>
                    </a:cubicBezTo>
                    <a:cubicBezTo>
                      <a:pt x="31207" y="21978"/>
                      <a:pt x="31174" y="21927"/>
                      <a:pt x="31107" y="21877"/>
                    </a:cubicBezTo>
                    <a:cubicBezTo>
                      <a:pt x="29884" y="18726"/>
                      <a:pt x="27118" y="12022"/>
                      <a:pt x="23616" y="6425"/>
                    </a:cubicBezTo>
                    <a:cubicBezTo>
                      <a:pt x="23013" y="5469"/>
                      <a:pt x="22108" y="4749"/>
                      <a:pt x="21035" y="4363"/>
                    </a:cubicBezTo>
                    <a:cubicBezTo>
                      <a:pt x="18387" y="3424"/>
                      <a:pt x="13057" y="1044"/>
                      <a:pt x="6856" y="72"/>
                    </a:cubicBezTo>
                    <a:cubicBezTo>
                      <a:pt x="6548" y="24"/>
                      <a:pt x="6241" y="0"/>
                      <a:pt x="5939" y="0"/>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441" name="Google Shape;427;p21"/>
              <p:cNvSpPr/>
              <p:nvPr/>
            </p:nvSpPr>
            <p:spPr>
              <a:xfrm>
                <a:off x="7142760" y="1964520"/>
                <a:ext cx="19080" cy="40320"/>
              </a:xfrm>
              <a:custGeom>
                <a:avLst/>
                <a:gdLst>
                  <a:gd name="textAreaLeft" fmla="*/ 0 w 19080"/>
                  <a:gd name="textAreaRight" fmla="*/ 19440 w 19080"/>
                  <a:gd name="textAreaTop" fmla="*/ 0 h 40320"/>
                  <a:gd name="textAreaBottom" fmla="*/ 40680 h 40320"/>
                </a:gdLst>
                <a:ahLst/>
                <a:rect l="textAreaLeft" t="textAreaTop" r="textAreaRight" b="textAreaBottom"/>
                <a:pathLst>
                  <a:path w="1123" h="2330">
                    <a:moveTo>
                      <a:pt x="201" y="1"/>
                    </a:moveTo>
                    <a:lnTo>
                      <a:pt x="0" y="84"/>
                    </a:lnTo>
                    <a:cubicBezTo>
                      <a:pt x="503" y="1224"/>
                      <a:pt x="921" y="2314"/>
                      <a:pt x="921" y="2330"/>
                    </a:cubicBezTo>
                    <a:lnTo>
                      <a:pt x="1122" y="2247"/>
                    </a:lnTo>
                    <a:cubicBezTo>
                      <a:pt x="1122" y="2229"/>
                      <a:pt x="720" y="1141"/>
                      <a:pt x="201" y="1"/>
                    </a:cubicBezTo>
                    <a:close/>
                  </a:path>
                </a:pathLst>
              </a:custGeom>
              <a:solidFill>
                <a:srgbClr val="000000"/>
              </a:solidFill>
              <a:ln w="0">
                <a:noFill/>
              </a:ln>
            </p:spPr>
            <p:style>
              <a:lnRef idx="0"/>
              <a:fillRef idx="0"/>
              <a:effectRef idx="0"/>
              <a:fontRef idx="minor"/>
            </p:style>
            <p:txBody>
              <a:bodyPr tIns="41040" bIns="41040" anchor="ctr">
                <a:noAutofit/>
              </a:bodyPr>
              <a:p>
                <a:endParaRPr b="0" lang="en-US" sz="1400" spc="-1" strike="noStrike">
                  <a:solidFill>
                    <a:srgbClr val="ffffff"/>
                  </a:solidFill>
                  <a:latin typeface="Arial"/>
                </a:endParaRPr>
              </a:p>
            </p:txBody>
          </p:sp>
          <p:sp>
            <p:nvSpPr>
              <p:cNvPr id="442" name="Google Shape;428;p21"/>
              <p:cNvSpPr/>
              <p:nvPr/>
            </p:nvSpPr>
            <p:spPr>
              <a:xfrm>
                <a:off x="7160400" y="1942920"/>
                <a:ext cx="23040" cy="48240"/>
              </a:xfrm>
              <a:custGeom>
                <a:avLst/>
                <a:gdLst>
                  <a:gd name="textAreaLeft" fmla="*/ 0 w 23040"/>
                  <a:gd name="textAreaRight" fmla="*/ 23400 w 23040"/>
                  <a:gd name="textAreaTop" fmla="*/ 0 h 48240"/>
                  <a:gd name="textAreaBottom" fmla="*/ 48600 h 48240"/>
                </a:gdLst>
                <a:ahLst/>
                <a:rect l="textAreaLeft" t="textAreaTop" r="textAreaRight" b="textAreaBottom"/>
                <a:pathLst>
                  <a:path w="1342" h="2783">
                    <a:moveTo>
                      <a:pt x="202" y="1"/>
                    </a:moveTo>
                    <a:lnTo>
                      <a:pt x="1" y="101"/>
                    </a:lnTo>
                    <a:cubicBezTo>
                      <a:pt x="604" y="1375"/>
                      <a:pt x="1124" y="2765"/>
                      <a:pt x="1141" y="2783"/>
                    </a:cubicBezTo>
                    <a:lnTo>
                      <a:pt x="1342" y="2716"/>
                    </a:lnTo>
                    <a:cubicBezTo>
                      <a:pt x="1342" y="2698"/>
                      <a:pt x="823" y="1291"/>
                      <a:pt x="202" y="1"/>
                    </a:cubicBezTo>
                    <a:close/>
                  </a:path>
                </a:pathLst>
              </a:custGeom>
              <a:solidFill>
                <a:srgbClr val="000000"/>
              </a:solidFill>
              <a:ln w="0">
                <a:noFill/>
              </a:ln>
            </p:spPr>
            <p:style>
              <a:lnRef idx="0"/>
              <a:fillRef idx="0"/>
              <a:effectRef idx="0"/>
              <a:fontRef idx="minor"/>
            </p:style>
            <p:txBody>
              <a:bodyPr tIns="48960" bIns="48960" anchor="ctr">
                <a:noAutofit/>
              </a:bodyPr>
              <a:p>
                <a:endParaRPr b="0" lang="en-US" sz="1400" spc="-1" strike="noStrike">
                  <a:solidFill>
                    <a:srgbClr val="ffffff"/>
                  </a:solidFill>
                  <a:latin typeface="Arial"/>
                </a:endParaRPr>
              </a:p>
            </p:txBody>
          </p:sp>
          <p:sp>
            <p:nvSpPr>
              <p:cNvPr id="443" name="Google Shape;429;p21"/>
              <p:cNvSpPr/>
              <p:nvPr/>
            </p:nvSpPr>
            <p:spPr>
              <a:xfrm>
                <a:off x="7181640" y="1926720"/>
                <a:ext cx="18720" cy="38880"/>
              </a:xfrm>
              <a:custGeom>
                <a:avLst/>
                <a:gdLst>
                  <a:gd name="textAreaLeft" fmla="*/ 0 w 18720"/>
                  <a:gd name="textAreaRight" fmla="*/ 19080 w 18720"/>
                  <a:gd name="textAreaTop" fmla="*/ 0 h 38880"/>
                  <a:gd name="textAreaBottom" fmla="*/ 39240 h 38880"/>
                </a:gdLst>
                <a:ahLst/>
                <a:rect l="textAreaLeft" t="textAreaTop" r="textAreaRight" b="textAreaBottom"/>
                <a:pathLst>
                  <a:path w="1091" h="2247">
                    <a:moveTo>
                      <a:pt x="202" y="0"/>
                    </a:moveTo>
                    <a:lnTo>
                      <a:pt x="1" y="101"/>
                    </a:lnTo>
                    <a:cubicBezTo>
                      <a:pt x="487" y="1207"/>
                      <a:pt x="872" y="2230"/>
                      <a:pt x="872" y="2246"/>
                    </a:cubicBezTo>
                    <a:lnTo>
                      <a:pt x="1091" y="2163"/>
                    </a:lnTo>
                    <a:cubicBezTo>
                      <a:pt x="1073" y="2146"/>
                      <a:pt x="688" y="1124"/>
                      <a:pt x="202" y="0"/>
                    </a:cubicBezTo>
                    <a:close/>
                  </a:path>
                </a:pathLst>
              </a:custGeom>
              <a:solidFill>
                <a:srgbClr val="000000"/>
              </a:solidFill>
              <a:ln w="0">
                <a:noFill/>
              </a:ln>
            </p:spPr>
            <p:style>
              <a:lnRef idx="0"/>
              <a:fillRef idx="0"/>
              <a:effectRef idx="0"/>
              <a:fontRef idx="minor"/>
            </p:style>
            <p:txBody>
              <a:bodyPr tIns="39600" bIns="39600" anchor="ctr">
                <a:noAutofit/>
              </a:bodyPr>
              <a:p>
                <a:endParaRPr b="0" lang="en-US" sz="1400" spc="-1" strike="noStrike">
                  <a:solidFill>
                    <a:srgbClr val="ffffff"/>
                  </a:solidFill>
                  <a:latin typeface="Arial"/>
                </a:endParaRPr>
              </a:p>
            </p:txBody>
          </p:sp>
          <p:sp>
            <p:nvSpPr>
              <p:cNvPr id="444" name="Google Shape;430;p21"/>
              <p:cNvSpPr/>
              <p:nvPr/>
            </p:nvSpPr>
            <p:spPr>
              <a:xfrm>
                <a:off x="7090560" y="1917000"/>
                <a:ext cx="11520" cy="20520"/>
              </a:xfrm>
              <a:custGeom>
                <a:avLst/>
                <a:gdLst>
                  <a:gd name="textAreaLeft" fmla="*/ 0 w 11520"/>
                  <a:gd name="textAreaRight" fmla="*/ 11880 w 11520"/>
                  <a:gd name="textAreaTop" fmla="*/ 0 h 20520"/>
                  <a:gd name="textAreaBottom" fmla="*/ 20880 h 20520"/>
                </a:gdLst>
                <a:ahLst/>
                <a:rect l="textAreaLeft" t="textAreaTop" r="textAreaRight" b="textAreaBottom"/>
                <a:pathLst>
                  <a:path w="672" h="1208">
                    <a:moveTo>
                      <a:pt x="218" y="1"/>
                    </a:moveTo>
                    <a:lnTo>
                      <a:pt x="1" y="84"/>
                    </a:lnTo>
                    <a:cubicBezTo>
                      <a:pt x="185" y="553"/>
                      <a:pt x="470" y="1208"/>
                      <a:pt x="470" y="1208"/>
                    </a:cubicBezTo>
                    <a:lnTo>
                      <a:pt x="671" y="1123"/>
                    </a:lnTo>
                    <a:cubicBezTo>
                      <a:pt x="671" y="1123"/>
                      <a:pt x="386" y="470"/>
                      <a:pt x="218" y="1"/>
                    </a:cubicBezTo>
                    <a:close/>
                  </a:path>
                </a:pathLst>
              </a:custGeom>
              <a:solidFill>
                <a:srgbClr val="000000"/>
              </a:solidFill>
              <a:ln w="0">
                <a:noFill/>
              </a:ln>
            </p:spPr>
            <p:style>
              <a:lnRef idx="0"/>
              <a:fillRef idx="0"/>
              <a:effectRef idx="0"/>
              <a:fontRef idx="minor"/>
            </p:style>
            <p:txBody>
              <a:bodyPr tIns="20880" bIns="20880" anchor="ctr">
                <a:noAutofit/>
              </a:bodyPr>
              <a:p>
                <a:endParaRPr b="0" lang="en-US" sz="1400" spc="-1" strike="noStrike">
                  <a:solidFill>
                    <a:srgbClr val="ffffff"/>
                  </a:solidFill>
                  <a:latin typeface="Arial"/>
                </a:endParaRPr>
              </a:p>
            </p:txBody>
          </p:sp>
          <p:sp>
            <p:nvSpPr>
              <p:cNvPr id="445" name="Google Shape;431;p21"/>
              <p:cNvSpPr/>
              <p:nvPr/>
            </p:nvSpPr>
            <p:spPr>
              <a:xfrm>
                <a:off x="6531120" y="1410480"/>
                <a:ext cx="360720" cy="237600"/>
              </a:xfrm>
              <a:custGeom>
                <a:avLst/>
                <a:gdLst>
                  <a:gd name="textAreaLeft" fmla="*/ 0 w 360720"/>
                  <a:gd name="textAreaRight" fmla="*/ 361080 w 360720"/>
                  <a:gd name="textAreaTop" fmla="*/ 0 h 237600"/>
                  <a:gd name="textAreaBottom" fmla="*/ 237960 h 237600"/>
                </a:gdLst>
                <a:ahLst/>
                <a:rect l="textAreaLeft" t="textAreaTop" r="textAreaRight" b="textAreaBottom"/>
                <a:pathLst>
                  <a:path w="20716" h="13659">
                    <a:moveTo>
                      <a:pt x="10094" y="1"/>
                    </a:moveTo>
                    <a:cubicBezTo>
                      <a:pt x="6806" y="1"/>
                      <a:pt x="3701" y="1005"/>
                      <a:pt x="2615" y="4405"/>
                    </a:cubicBezTo>
                    <a:cubicBezTo>
                      <a:pt x="0" y="12516"/>
                      <a:pt x="10609" y="13572"/>
                      <a:pt x="15520" y="13656"/>
                    </a:cubicBezTo>
                    <a:cubicBezTo>
                      <a:pt x="15672" y="13658"/>
                      <a:pt x="15819" y="13659"/>
                      <a:pt x="15960" y="13659"/>
                    </a:cubicBezTo>
                    <a:cubicBezTo>
                      <a:pt x="17134" y="13659"/>
                      <a:pt x="17882" y="13605"/>
                      <a:pt x="17882" y="13605"/>
                    </a:cubicBezTo>
                    <a:cubicBezTo>
                      <a:pt x="20715" y="8510"/>
                      <a:pt x="19944" y="2074"/>
                      <a:pt x="19944" y="2074"/>
                    </a:cubicBezTo>
                    <a:cubicBezTo>
                      <a:pt x="19944" y="2074"/>
                      <a:pt x="19207" y="1790"/>
                      <a:pt x="18067" y="1421"/>
                    </a:cubicBezTo>
                    <a:cubicBezTo>
                      <a:pt x="16148" y="811"/>
                      <a:pt x="13047" y="1"/>
                      <a:pt x="10094" y="1"/>
                    </a:cubicBez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446" name="Google Shape;432;p21"/>
              <p:cNvSpPr/>
              <p:nvPr/>
            </p:nvSpPr>
            <p:spPr>
              <a:xfrm rot="120600">
                <a:off x="6593040" y="1122840"/>
                <a:ext cx="282600" cy="186120"/>
              </a:xfrm>
              <a:custGeom>
                <a:avLst/>
                <a:gdLst>
                  <a:gd name="textAreaLeft" fmla="*/ 0 w 282600"/>
                  <a:gd name="textAreaRight" fmla="*/ 282960 w 282600"/>
                  <a:gd name="textAreaTop" fmla="*/ 0 h 186120"/>
                  <a:gd name="textAreaBottom" fmla="*/ 186480 h 186120"/>
                </a:gdLst>
                <a:ahLst/>
                <a:rect l="textAreaLeft" t="textAreaTop" r="textAreaRight" b="textAreaBottom"/>
                <a:pathLst>
                  <a:path w="18420" h="12141">
                    <a:moveTo>
                      <a:pt x="3911" y="0"/>
                    </a:moveTo>
                    <a:cubicBezTo>
                      <a:pt x="1422" y="0"/>
                      <a:pt x="0" y="1483"/>
                      <a:pt x="0" y="1483"/>
                    </a:cubicBezTo>
                    <a:lnTo>
                      <a:pt x="1743" y="6846"/>
                    </a:lnTo>
                    <a:cubicBezTo>
                      <a:pt x="3305" y="9843"/>
                      <a:pt x="8080" y="12141"/>
                      <a:pt x="11725" y="12141"/>
                    </a:cubicBezTo>
                    <a:cubicBezTo>
                      <a:pt x="12381" y="12141"/>
                      <a:pt x="13002" y="12066"/>
                      <a:pt x="13560" y="11907"/>
                    </a:cubicBezTo>
                    <a:cubicBezTo>
                      <a:pt x="17229" y="10886"/>
                      <a:pt x="18420" y="7098"/>
                      <a:pt x="18420" y="7098"/>
                    </a:cubicBezTo>
                    <a:lnTo>
                      <a:pt x="18420" y="7098"/>
                    </a:lnTo>
                    <a:cubicBezTo>
                      <a:pt x="17959" y="7149"/>
                      <a:pt x="17529" y="7173"/>
                      <a:pt x="17127" y="7173"/>
                    </a:cubicBezTo>
                    <a:cubicBezTo>
                      <a:pt x="11671" y="7173"/>
                      <a:pt x="11342" y="2763"/>
                      <a:pt x="7174" y="796"/>
                    </a:cubicBezTo>
                    <a:cubicBezTo>
                      <a:pt x="5946" y="212"/>
                      <a:pt x="4852" y="0"/>
                      <a:pt x="3911" y="0"/>
                    </a:cubicBez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447" name="Google Shape;433;p21"/>
              <p:cNvSpPr/>
              <p:nvPr/>
            </p:nvSpPr>
            <p:spPr>
              <a:xfrm rot="120600">
                <a:off x="6585120" y="1126440"/>
                <a:ext cx="55080" cy="104400"/>
              </a:xfrm>
              <a:custGeom>
                <a:avLst/>
                <a:gdLst>
                  <a:gd name="textAreaLeft" fmla="*/ 0 w 55080"/>
                  <a:gd name="textAreaRight" fmla="*/ 55440 w 55080"/>
                  <a:gd name="textAreaTop" fmla="*/ 0 h 104400"/>
                  <a:gd name="textAreaBottom" fmla="*/ 104760 h 104400"/>
                </a:gdLst>
                <a:ahLst/>
                <a:rect l="textAreaLeft" t="textAreaTop" r="textAreaRight" b="textAreaBottom"/>
                <a:pathLst>
                  <a:path w="3606" h="6814">
                    <a:moveTo>
                      <a:pt x="1330" y="0"/>
                    </a:moveTo>
                    <a:cubicBezTo>
                      <a:pt x="627" y="0"/>
                      <a:pt x="0" y="544"/>
                      <a:pt x="0" y="544"/>
                    </a:cubicBezTo>
                    <a:lnTo>
                      <a:pt x="603" y="6544"/>
                    </a:lnTo>
                    <a:cubicBezTo>
                      <a:pt x="1004" y="6726"/>
                      <a:pt x="1363" y="6814"/>
                      <a:pt x="1678" y="6814"/>
                    </a:cubicBezTo>
                    <a:cubicBezTo>
                      <a:pt x="3077" y="6814"/>
                      <a:pt x="3606" y="5081"/>
                      <a:pt x="3017" y="2153"/>
                    </a:cubicBezTo>
                    <a:cubicBezTo>
                      <a:pt x="2666" y="447"/>
                      <a:pt x="1967" y="0"/>
                      <a:pt x="1330" y="0"/>
                    </a:cubicBezTo>
                    <a:close/>
                  </a:path>
                </a:pathLst>
              </a:custGeom>
              <a:solidFill>
                <a:schemeClr val="dk2"/>
              </a:solidFill>
              <a:ln w="0">
                <a:noFill/>
              </a:ln>
            </p:spPr>
            <p:style>
              <a:lnRef idx="0"/>
              <a:fillRef idx="0"/>
              <a:effectRef idx="0"/>
              <a:fontRef idx="minor"/>
            </p:style>
            <p:txBody>
              <a:bodyPr tIns="105120" bIns="105120" anchor="ctr">
                <a:noAutofit/>
              </a:bodyPr>
              <a:p>
                <a:endParaRPr b="0" lang="en-US" sz="1400" spc="-1" strike="noStrike">
                  <a:solidFill>
                    <a:srgbClr val="000000"/>
                  </a:solidFill>
                  <a:latin typeface="Arial"/>
                </a:endParaRPr>
              </a:p>
            </p:txBody>
          </p:sp>
          <p:sp>
            <p:nvSpPr>
              <p:cNvPr id="448" name="Google Shape;434;p21"/>
              <p:cNvSpPr/>
              <p:nvPr/>
            </p:nvSpPr>
            <p:spPr>
              <a:xfrm rot="120600">
                <a:off x="6319800" y="1073520"/>
                <a:ext cx="251640" cy="326160"/>
              </a:xfrm>
              <a:custGeom>
                <a:avLst/>
                <a:gdLst>
                  <a:gd name="textAreaLeft" fmla="*/ 0 w 251640"/>
                  <a:gd name="textAreaRight" fmla="*/ 252000 w 251640"/>
                  <a:gd name="textAreaTop" fmla="*/ 0 h 326160"/>
                  <a:gd name="textAreaBottom" fmla="*/ 326520 h 326160"/>
                </a:gdLst>
                <a:ahLst/>
                <a:rect l="textAreaLeft" t="textAreaTop" r="textAreaRight" b="textAreaBottom"/>
                <a:pathLst>
                  <a:path w="16392" h="21235">
                    <a:moveTo>
                      <a:pt x="8524" y="1"/>
                    </a:moveTo>
                    <a:cubicBezTo>
                      <a:pt x="8145" y="1"/>
                      <a:pt x="7762" y="27"/>
                      <a:pt x="7375" y="81"/>
                    </a:cubicBezTo>
                    <a:cubicBezTo>
                      <a:pt x="3051" y="684"/>
                      <a:pt x="1" y="4523"/>
                      <a:pt x="570" y="8662"/>
                    </a:cubicBezTo>
                    <a:cubicBezTo>
                      <a:pt x="604" y="8914"/>
                      <a:pt x="655" y="9164"/>
                      <a:pt x="705" y="9399"/>
                    </a:cubicBezTo>
                    <a:lnTo>
                      <a:pt x="705" y="9416"/>
                    </a:lnTo>
                    <a:cubicBezTo>
                      <a:pt x="722" y="9450"/>
                      <a:pt x="722" y="9483"/>
                      <a:pt x="738" y="9517"/>
                    </a:cubicBezTo>
                    <a:lnTo>
                      <a:pt x="1073" y="10773"/>
                    </a:lnTo>
                    <a:cubicBezTo>
                      <a:pt x="253" y="11377"/>
                      <a:pt x="85" y="12701"/>
                      <a:pt x="722" y="13774"/>
                    </a:cubicBezTo>
                    <a:cubicBezTo>
                      <a:pt x="1073" y="14377"/>
                      <a:pt x="1610" y="14779"/>
                      <a:pt x="2163" y="14947"/>
                    </a:cubicBezTo>
                    <a:lnTo>
                      <a:pt x="2465" y="16069"/>
                    </a:lnTo>
                    <a:cubicBezTo>
                      <a:pt x="2481" y="16154"/>
                      <a:pt x="2498" y="16237"/>
                      <a:pt x="2532" y="16321"/>
                    </a:cubicBezTo>
                    <a:lnTo>
                      <a:pt x="2548" y="16388"/>
                    </a:lnTo>
                    <a:cubicBezTo>
                      <a:pt x="3396" y="19248"/>
                      <a:pt x="6143" y="21234"/>
                      <a:pt x="9260" y="21234"/>
                    </a:cubicBezTo>
                    <a:cubicBezTo>
                      <a:pt x="9595" y="21234"/>
                      <a:pt x="9934" y="21211"/>
                      <a:pt x="10275" y="21164"/>
                    </a:cubicBezTo>
                    <a:cubicBezTo>
                      <a:pt x="11498" y="20981"/>
                      <a:pt x="12604" y="20527"/>
                      <a:pt x="13526" y="19857"/>
                    </a:cubicBezTo>
                    <a:cubicBezTo>
                      <a:pt x="15453" y="18416"/>
                      <a:pt x="16342" y="16103"/>
                      <a:pt x="16392" y="12315"/>
                    </a:cubicBezTo>
                    <a:lnTo>
                      <a:pt x="16325" y="7354"/>
                    </a:lnTo>
                    <a:lnTo>
                      <a:pt x="16325" y="7254"/>
                    </a:lnTo>
                    <a:cubicBezTo>
                      <a:pt x="16308" y="7003"/>
                      <a:pt x="16291" y="6751"/>
                      <a:pt x="16258" y="6500"/>
                    </a:cubicBezTo>
                    <a:cubicBezTo>
                      <a:pt x="15738" y="2729"/>
                      <a:pt x="12397" y="1"/>
                      <a:pt x="8524" y="1"/>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449" name="Google Shape;435;p21"/>
              <p:cNvSpPr/>
              <p:nvPr/>
            </p:nvSpPr>
            <p:spPr>
              <a:xfrm rot="120600">
                <a:off x="6570360" y="126756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1" y="0"/>
                    </a:moveTo>
                    <a:lnTo>
                      <a:pt x="1" y="0"/>
                    </a:lnTo>
                    <a:close/>
                  </a:path>
                </a:pathLst>
              </a:custGeom>
              <a:solidFill>
                <a:srgbClr val="a0624e"/>
              </a:solidFill>
              <a:ln w="0">
                <a:noFill/>
              </a:ln>
            </p:spPr>
            <p:style>
              <a:lnRef idx="0"/>
              <a:fillRef idx="0"/>
              <a:effectRef idx="0"/>
              <a:fontRef idx="minor"/>
            </p:style>
            <p:txBody>
              <a:bodyPr tIns="720" bIns="720" anchor="ctr">
                <a:noAutofit/>
              </a:bodyPr>
              <a:p>
                <a:endParaRPr b="0" lang="en-US" sz="1400" spc="-1" strike="noStrike">
                  <a:solidFill>
                    <a:srgbClr val="000000"/>
                  </a:solidFill>
                  <a:latin typeface="Arial"/>
                </a:endParaRPr>
              </a:p>
            </p:txBody>
          </p:sp>
          <p:sp>
            <p:nvSpPr>
              <p:cNvPr id="450" name="Google Shape;436;p21"/>
              <p:cNvSpPr/>
              <p:nvPr/>
            </p:nvSpPr>
            <p:spPr>
              <a:xfrm rot="120600">
                <a:off x="6446520" y="1195920"/>
                <a:ext cx="45720" cy="27360"/>
              </a:xfrm>
              <a:custGeom>
                <a:avLst/>
                <a:gdLst>
                  <a:gd name="textAreaLeft" fmla="*/ 0 w 45720"/>
                  <a:gd name="textAreaRight" fmla="*/ 46080 w 45720"/>
                  <a:gd name="textAreaTop" fmla="*/ 0 h 27360"/>
                  <a:gd name="textAreaBottom" fmla="*/ 27720 h 27360"/>
                </a:gdLst>
                <a:ahLst/>
                <a:rect l="textAreaLeft" t="textAreaTop" r="textAreaRight" b="textAreaBottom"/>
                <a:pathLst>
                  <a:path w="3001" h="1793">
                    <a:moveTo>
                      <a:pt x="2716" y="0"/>
                    </a:moveTo>
                    <a:lnTo>
                      <a:pt x="1" y="1089"/>
                    </a:lnTo>
                    <a:lnTo>
                      <a:pt x="269" y="1793"/>
                    </a:lnTo>
                    <a:lnTo>
                      <a:pt x="3000" y="687"/>
                    </a:lnTo>
                    <a:lnTo>
                      <a:pt x="2716" y="0"/>
                    </a:lnTo>
                    <a:close/>
                  </a:path>
                </a:pathLst>
              </a:custGeom>
              <a:solidFill>
                <a:srgbClr val="000000"/>
              </a:solidFill>
              <a:ln w="0">
                <a:noFill/>
              </a:ln>
            </p:spPr>
            <p:style>
              <a:lnRef idx="0"/>
              <a:fillRef idx="0"/>
              <a:effectRef idx="0"/>
              <a:fontRef idx="minor"/>
            </p:style>
            <p:txBody>
              <a:bodyPr tIns="28080" bIns="28080" anchor="ctr">
                <a:noAutofit/>
              </a:bodyPr>
              <a:p>
                <a:endParaRPr b="0" lang="en-US" sz="1400" spc="-1" strike="noStrike">
                  <a:solidFill>
                    <a:srgbClr val="ffffff"/>
                  </a:solidFill>
                  <a:latin typeface="Arial"/>
                </a:endParaRPr>
              </a:p>
            </p:txBody>
          </p:sp>
          <p:sp>
            <p:nvSpPr>
              <p:cNvPr id="451" name="Google Shape;437;p21"/>
              <p:cNvSpPr/>
              <p:nvPr/>
            </p:nvSpPr>
            <p:spPr>
              <a:xfrm rot="120600">
                <a:off x="6353280" y="1212840"/>
                <a:ext cx="30240" cy="18000"/>
              </a:xfrm>
              <a:custGeom>
                <a:avLst/>
                <a:gdLst>
                  <a:gd name="textAreaLeft" fmla="*/ 0 w 30240"/>
                  <a:gd name="textAreaRight" fmla="*/ 30600 w 30240"/>
                  <a:gd name="textAreaTop" fmla="*/ 0 h 18000"/>
                  <a:gd name="textAreaBottom" fmla="*/ 18360 h 18000"/>
                </a:gdLst>
                <a:ahLst/>
                <a:rect l="textAreaLeft" t="textAreaTop" r="textAreaRight" b="textAreaBottom"/>
                <a:pathLst>
                  <a:path w="1996" h="1191">
                    <a:moveTo>
                      <a:pt x="202" y="1"/>
                    </a:moveTo>
                    <a:lnTo>
                      <a:pt x="1" y="721"/>
                    </a:lnTo>
                    <a:lnTo>
                      <a:pt x="1795" y="1190"/>
                    </a:lnTo>
                    <a:lnTo>
                      <a:pt x="1996" y="470"/>
                    </a:lnTo>
                    <a:lnTo>
                      <a:pt x="202" y="1"/>
                    </a:lnTo>
                    <a:close/>
                  </a:path>
                </a:pathLst>
              </a:custGeom>
              <a:solidFill>
                <a:srgbClr val="000000"/>
              </a:solidFill>
              <a:ln w="0">
                <a:noFill/>
              </a:ln>
            </p:spPr>
            <p:style>
              <a:lnRef idx="0"/>
              <a:fillRef idx="0"/>
              <a:effectRef idx="0"/>
              <a:fontRef idx="minor"/>
            </p:style>
            <p:txBody>
              <a:bodyPr tIns="18720" bIns="18720" anchor="ctr">
                <a:noAutofit/>
              </a:bodyPr>
              <a:p>
                <a:endParaRPr b="0" lang="en-US" sz="1400" spc="-1" strike="noStrike">
                  <a:solidFill>
                    <a:srgbClr val="ffffff"/>
                  </a:solidFill>
                  <a:latin typeface="Arial"/>
                </a:endParaRPr>
              </a:p>
            </p:txBody>
          </p:sp>
          <p:sp>
            <p:nvSpPr>
              <p:cNvPr id="452" name="Google Shape;438;p21"/>
              <p:cNvSpPr/>
              <p:nvPr/>
            </p:nvSpPr>
            <p:spPr>
              <a:xfrm rot="120600">
                <a:off x="6251040" y="1054800"/>
                <a:ext cx="395640" cy="245880"/>
              </a:xfrm>
              <a:custGeom>
                <a:avLst/>
                <a:gdLst>
                  <a:gd name="textAreaLeft" fmla="*/ 0 w 395640"/>
                  <a:gd name="textAreaRight" fmla="*/ 396000 w 395640"/>
                  <a:gd name="textAreaTop" fmla="*/ 0 h 245880"/>
                  <a:gd name="textAreaBottom" fmla="*/ 246240 h 245880"/>
                </a:gdLst>
                <a:ahLst/>
                <a:rect l="textAreaLeft" t="textAreaTop" r="textAreaRight" b="textAreaBottom"/>
                <a:pathLst>
                  <a:path w="25758" h="16017">
                    <a:moveTo>
                      <a:pt x="14438" y="1"/>
                    </a:moveTo>
                    <a:cubicBezTo>
                      <a:pt x="13717" y="1"/>
                      <a:pt x="12944" y="52"/>
                      <a:pt x="12117" y="162"/>
                    </a:cubicBezTo>
                    <a:cubicBezTo>
                      <a:pt x="0" y="1753"/>
                      <a:pt x="5983" y="13183"/>
                      <a:pt x="5983" y="13183"/>
                    </a:cubicBezTo>
                    <a:cubicBezTo>
                      <a:pt x="6486" y="11491"/>
                      <a:pt x="6369" y="8776"/>
                      <a:pt x="6369" y="8776"/>
                    </a:cubicBezTo>
                    <a:cubicBezTo>
                      <a:pt x="6369" y="8776"/>
                      <a:pt x="7542" y="6832"/>
                      <a:pt x="10458" y="6296"/>
                    </a:cubicBezTo>
                    <a:cubicBezTo>
                      <a:pt x="11153" y="6173"/>
                      <a:pt x="11832" y="6126"/>
                      <a:pt x="12463" y="6126"/>
                    </a:cubicBezTo>
                    <a:cubicBezTo>
                      <a:pt x="14497" y="6126"/>
                      <a:pt x="16039" y="6614"/>
                      <a:pt x="16039" y="6614"/>
                    </a:cubicBezTo>
                    <a:cubicBezTo>
                      <a:pt x="17296" y="9597"/>
                      <a:pt x="19726" y="12128"/>
                      <a:pt x="19726" y="12128"/>
                    </a:cubicBezTo>
                    <a:cubicBezTo>
                      <a:pt x="20296" y="14725"/>
                      <a:pt x="20816" y="16016"/>
                      <a:pt x="20816" y="16016"/>
                    </a:cubicBezTo>
                    <a:cubicBezTo>
                      <a:pt x="24360" y="12771"/>
                      <a:pt x="25758" y="1"/>
                      <a:pt x="14438" y="1"/>
                    </a:cubicBez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453" name="Google Shape;439;p21"/>
              <p:cNvSpPr/>
              <p:nvPr/>
            </p:nvSpPr>
            <p:spPr>
              <a:xfrm rot="120600">
                <a:off x="6533280" y="1201680"/>
                <a:ext cx="64440" cy="72720"/>
              </a:xfrm>
              <a:custGeom>
                <a:avLst/>
                <a:gdLst>
                  <a:gd name="textAreaLeft" fmla="*/ 0 w 64440"/>
                  <a:gd name="textAreaRight" fmla="*/ 64800 w 64440"/>
                  <a:gd name="textAreaTop" fmla="*/ 0 h 72720"/>
                  <a:gd name="textAreaBottom" fmla="*/ 73080 h 72720"/>
                </a:gdLst>
                <a:ahLst/>
                <a:rect l="textAreaLeft" t="textAreaTop" r="textAreaRight" b="textAreaBottom"/>
                <a:pathLst>
                  <a:path w="4207" h="4750">
                    <a:moveTo>
                      <a:pt x="2164" y="0"/>
                    </a:moveTo>
                    <a:cubicBezTo>
                      <a:pt x="1224" y="0"/>
                      <a:pt x="383" y="839"/>
                      <a:pt x="201" y="2022"/>
                    </a:cubicBezTo>
                    <a:cubicBezTo>
                      <a:pt x="0" y="3314"/>
                      <a:pt x="704" y="4520"/>
                      <a:pt x="1743" y="4721"/>
                    </a:cubicBezTo>
                    <a:cubicBezTo>
                      <a:pt x="1843" y="4740"/>
                      <a:pt x="1943" y="4750"/>
                      <a:pt x="2042" y="4750"/>
                    </a:cubicBezTo>
                    <a:cubicBezTo>
                      <a:pt x="2985" y="4750"/>
                      <a:pt x="3840" y="3909"/>
                      <a:pt x="4022" y="2726"/>
                    </a:cubicBezTo>
                    <a:cubicBezTo>
                      <a:pt x="4206" y="1436"/>
                      <a:pt x="3520" y="230"/>
                      <a:pt x="2463" y="29"/>
                    </a:cubicBezTo>
                    <a:cubicBezTo>
                      <a:pt x="2363" y="9"/>
                      <a:pt x="2263" y="0"/>
                      <a:pt x="2164" y="0"/>
                    </a:cubicBezTo>
                    <a:close/>
                  </a:path>
                </a:pathLst>
              </a:custGeom>
              <a:solidFill>
                <a:srgbClr val="f7a48d"/>
              </a:solidFill>
              <a:ln w="0">
                <a:noFill/>
              </a:ln>
            </p:spPr>
            <p:style>
              <a:lnRef idx="0"/>
              <a:fillRef idx="0"/>
              <a:effectRef idx="0"/>
              <a:fontRef idx="minor"/>
            </p:style>
            <p:txBody>
              <a:bodyPr tIns="73440" bIns="73440" anchor="ctr">
                <a:noAutofit/>
              </a:bodyPr>
              <a:p>
                <a:endParaRPr b="0" lang="en-US" sz="1400" spc="-1" strike="noStrike">
                  <a:solidFill>
                    <a:srgbClr val="000000"/>
                  </a:solidFill>
                  <a:latin typeface="Arial"/>
                </a:endParaRPr>
              </a:p>
            </p:txBody>
          </p:sp>
          <p:sp>
            <p:nvSpPr>
              <p:cNvPr id="454" name="Google Shape;440;p21"/>
              <p:cNvSpPr/>
              <p:nvPr/>
            </p:nvSpPr>
            <p:spPr>
              <a:xfrm rot="120600">
                <a:off x="6563520" y="1216080"/>
                <a:ext cx="18720" cy="32040"/>
              </a:xfrm>
              <a:custGeom>
                <a:avLst/>
                <a:gdLst>
                  <a:gd name="textAreaLeft" fmla="*/ 0 w 18720"/>
                  <a:gd name="textAreaRight" fmla="*/ 19080 w 18720"/>
                  <a:gd name="textAreaTop" fmla="*/ 0 h 32040"/>
                  <a:gd name="textAreaBottom" fmla="*/ 32400 h 32040"/>
                </a:gdLst>
                <a:ahLst/>
                <a:rect l="textAreaLeft" t="textAreaTop" r="textAreaRight" b="textAreaBottom"/>
                <a:pathLst>
                  <a:path w="1241" h="2097">
                    <a:moveTo>
                      <a:pt x="101" y="1"/>
                    </a:moveTo>
                    <a:lnTo>
                      <a:pt x="0" y="202"/>
                    </a:lnTo>
                    <a:cubicBezTo>
                      <a:pt x="1006" y="705"/>
                      <a:pt x="888" y="2045"/>
                      <a:pt x="888" y="2063"/>
                    </a:cubicBezTo>
                    <a:lnTo>
                      <a:pt x="1106" y="2096"/>
                    </a:lnTo>
                    <a:cubicBezTo>
                      <a:pt x="1106" y="2029"/>
                      <a:pt x="1240" y="588"/>
                      <a:pt x="101" y="1"/>
                    </a:cubicBezTo>
                    <a:close/>
                  </a:path>
                </a:pathLst>
              </a:custGeom>
              <a:solidFill>
                <a:srgbClr val="07242d"/>
              </a:solidFill>
              <a:ln w="0">
                <a:noFill/>
              </a:ln>
            </p:spPr>
            <p:style>
              <a:lnRef idx="0"/>
              <a:fillRef idx="0"/>
              <a:effectRef idx="0"/>
              <a:fontRef idx="minor"/>
            </p:style>
            <p:txBody>
              <a:bodyPr tIns="32400" bIns="32400" anchor="ctr">
                <a:noAutofit/>
              </a:bodyPr>
              <a:p>
                <a:endParaRPr b="0" lang="en-US" sz="1400" spc="-1" strike="noStrike">
                  <a:solidFill>
                    <a:srgbClr val="ffffff"/>
                  </a:solidFill>
                  <a:latin typeface="Arial"/>
                </a:endParaRPr>
              </a:p>
            </p:txBody>
          </p:sp>
          <p:sp>
            <p:nvSpPr>
              <p:cNvPr id="455" name="Google Shape;441;p21"/>
              <p:cNvSpPr/>
              <p:nvPr/>
            </p:nvSpPr>
            <p:spPr>
              <a:xfrm rot="120600">
                <a:off x="6456600" y="1228680"/>
                <a:ext cx="15480" cy="18000"/>
              </a:xfrm>
              <a:custGeom>
                <a:avLst/>
                <a:gdLst>
                  <a:gd name="textAreaLeft" fmla="*/ 0 w 15480"/>
                  <a:gd name="textAreaRight" fmla="*/ 15840 w 15480"/>
                  <a:gd name="textAreaTop" fmla="*/ 0 h 18000"/>
                  <a:gd name="textAreaBottom" fmla="*/ 18360 h 18000"/>
                </a:gdLst>
                <a:ahLst/>
                <a:rect l="textAreaLeft" t="textAreaTop" r="textAreaRight" b="textAreaBottom"/>
                <a:pathLst>
                  <a:path w="1040" h="1192">
                    <a:moveTo>
                      <a:pt x="498" y="0"/>
                    </a:moveTo>
                    <a:cubicBezTo>
                      <a:pt x="489" y="0"/>
                      <a:pt x="479" y="1"/>
                      <a:pt x="470" y="1"/>
                    </a:cubicBezTo>
                    <a:cubicBezTo>
                      <a:pt x="202" y="35"/>
                      <a:pt x="1" y="319"/>
                      <a:pt x="34" y="638"/>
                    </a:cubicBezTo>
                    <a:cubicBezTo>
                      <a:pt x="67" y="962"/>
                      <a:pt x="286" y="1191"/>
                      <a:pt x="543" y="1191"/>
                    </a:cubicBezTo>
                    <a:cubicBezTo>
                      <a:pt x="552" y="1191"/>
                      <a:pt x="561" y="1191"/>
                      <a:pt x="570" y="1191"/>
                    </a:cubicBezTo>
                    <a:cubicBezTo>
                      <a:pt x="839" y="1174"/>
                      <a:pt x="1040" y="889"/>
                      <a:pt x="1006" y="554"/>
                    </a:cubicBezTo>
                    <a:cubicBezTo>
                      <a:pt x="974" y="230"/>
                      <a:pt x="754" y="0"/>
                      <a:pt x="498" y="0"/>
                    </a:cubicBezTo>
                    <a:close/>
                  </a:path>
                </a:pathLst>
              </a:custGeom>
              <a:solidFill>
                <a:srgbClr val="000000"/>
              </a:solidFill>
              <a:ln w="0">
                <a:noFill/>
              </a:ln>
            </p:spPr>
            <p:style>
              <a:lnRef idx="0"/>
              <a:fillRef idx="0"/>
              <a:effectRef idx="0"/>
              <a:fontRef idx="minor"/>
            </p:style>
            <p:txBody>
              <a:bodyPr tIns="18720" bIns="18720" anchor="ctr">
                <a:noAutofit/>
              </a:bodyPr>
              <a:p>
                <a:endParaRPr b="0" lang="en-US" sz="1400" spc="-1" strike="noStrike">
                  <a:solidFill>
                    <a:srgbClr val="ffffff"/>
                  </a:solidFill>
                  <a:latin typeface="Arial"/>
                </a:endParaRPr>
              </a:p>
            </p:txBody>
          </p:sp>
          <p:sp>
            <p:nvSpPr>
              <p:cNvPr id="456" name="Google Shape;442;p21"/>
              <p:cNvSpPr/>
              <p:nvPr/>
            </p:nvSpPr>
            <p:spPr>
              <a:xfrm rot="120600">
                <a:off x="6366960" y="1238760"/>
                <a:ext cx="14040" cy="18000"/>
              </a:xfrm>
              <a:custGeom>
                <a:avLst/>
                <a:gdLst>
                  <a:gd name="textAreaLeft" fmla="*/ 0 w 14040"/>
                  <a:gd name="textAreaRight" fmla="*/ 14400 w 14040"/>
                  <a:gd name="textAreaTop" fmla="*/ 0 h 18000"/>
                  <a:gd name="textAreaBottom" fmla="*/ 18360 h 18000"/>
                </a:gdLst>
                <a:ahLst/>
                <a:rect l="textAreaLeft" t="textAreaTop" r="textAreaRight" b="textAreaBottom"/>
                <a:pathLst>
                  <a:path w="939" h="1193">
                    <a:moveTo>
                      <a:pt x="443" y="1"/>
                    </a:moveTo>
                    <a:cubicBezTo>
                      <a:pt x="435" y="1"/>
                      <a:pt x="428" y="1"/>
                      <a:pt x="420" y="1"/>
                    </a:cubicBezTo>
                    <a:cubicBezTo>
                      <a:pt x="185" y="19"/>
                      <a:pt x="0" y="303"/>
                      <a:pt x="34" y="638"/>
                    </a:cubicBezTo>
                    <a:cubicBezTo>
                      <a:pt x="66" y="948"/>
                      <a:pt x="273" y="1193"/>
                      <a:pt x="499" y="1193"/>
                    </a:cubicBezTo>
                    <a:cubicBezTo>
                      <a:pt x="506" y="1193"/>
                      <a:pt x="513" y="1192"/>
                      <a:pt x="521" y="1192"/>
                    </a:cubicBezTo>
                    <a:cubicBezTo>
                      <a:pt x="771" y="1175"/>
                      <a:pt x="939" y="890"/>
                      <a:pt x="905" y="555"/>
                    </a:cubicBezTo>
                    <a:cubicBezTo>
                      <a:pt x="890" y="246"/>
                      <a:pt x="684" y="1"/>
                      <a:pt x="443" y="1"/>
                    </a:cubicBezTo>
                    <a:close/>
                  </a:path>
                </a:pathLst>
              </a:custGeom>
              <a:solidFill>
                <a:srgbClr val="000000"/>
              </a:solidFill>
              <a:ln w="0">
                <a:noFill/>
              </a:ln>
            </p:spPr>
            <p:style>
              <a:lnRef idx="0"/>
              <a:fillRef idx="0"/>
              <a:effectRef idx="0"/>
              <a:fontRef idx="minor"/>
            </p:style>
            <p:txBody>
              <a:bodyPr tIns="18720" bIns="18720" anchor="ctr">
                <a:noAutofit/>
              </a:bodyPr>
              <a:p>
                <a:endParaRPr b="0" lang="en-US" sz="1400" spc="-1" strike="noStrike">
                  <a:solidFill>
                    <a:srgbClr val="ffffff"/>
                  </a:solidFill>
                  <a:latin typeface="Arial"/>
                </a:endParaRPr>
              </a:p>
            </p:txBody>
          </p:sp>
          <p:sp>
            <p:nvSpPr>
              <p:cNvPr id="457" name="Google Shape;443;p21"/>
              <p:cNvSpPr/>
              <p:nvPr/>
            </p:nvSpPr>
            <p:spPr>
              <a:xfrm rot="120600">
                <a:off x="6367680" y="1123560"/>
                <a:ext cx="158760" cy="47520"/>
              </a:xfrm>
              <a:custGeom>
                <a:avLst/>
                <a:gdLst>
                  <a:gd name="textAreaLeft" fmla="*/ 0 w 158760"/>
                  <a:gd name="textAreaRight" fmla="*/ 159120 w 158760"/>
                  <a:gd name="textAreaTop" fmla="*/ 0 h 47520"/>
                  <a:gd name="textAreaBottom" fmla="*/ 47880 h 47520"/>
                </a:gdLst>
                <a:ahLst/>
                <a:rect l="textAreaLeft" t="textAreaTop" r="textAreaRight" b="textAreaBottom"/>
                <a:pathLst>
                  <a:path w="10359" h="3111">
                    <a:moveTo>
                      <a:pt x="4406" y="1"/>
                    </a:moveTo>
                    <a:cubicBezTo>
                      <a:pt x="3180" y="1"/>
                      <a:pt x="1724" y="179"/>
                      <a:pt x="1" y="629"/>
                    </a:cubicBezTo>
                    <a:cubicBezTo>
                      <a:pt x="1" y="629"/>
                      <a:pt x="1554" y="3111"/>
                      <a:pt x="6144" y="3111"/>
                    </a:cubicBezTo>
                    <a:cubicBezTo>
                      <a:pt x="7335" y="3111"/>
                      <a:pt x="8731" y="2943"/>
                      <a:pt x="10358" y="2522"/>
                    </a:cubicBezTo>
                    <a:cubicBezTo>
                      <a:pt x="10358" y="2522"/>
                      <a:pt x="9019" y="1"/>
                      <a:pt x="4406" y="1"/>
                    </a:cubicBezTo>
                    <a:close/>
                  </a:path>
                </a:pathLst>
              </a:custGeom>
              <a:solidFill>
                <a:srgbClr val="000000"/>
              </a:solidFill>
              <a:ln w="0">
                <a:noFill/>
              </a:ln>
            </p:spPr>
            <p:style>
              <a:lnRef idx="0"/>
              <a:fillRef idx="0"/>
              <a:effectRef idx="0"/>
              <a:fontRef idx="minor"/>
            </p:style>
            <p:txBody>
              <a:bodyPr tIns="48240" bIns="48240" anchor="ctr">
                <a:noAutofit/>
              </a:bodyPr>
              <a:p>
                <a:endParaRPr b="0" lang="en-US" sz="1400" spc="-1" strike="noStrike">
                  <a:solidFill>
                    <a:srgbClr val="ffffff"/>
                  </a:solidFill>
                  <a:latin typeface="Arial"/>
                </a:endParaRPr>
              </a:p>
            </p:txBody>
          </p:sp>
          <p:sp>
            <p:nvSpPr>
              <p:cNvPr id="458" name="Google Shape;444;p21"/>
              <p:cNvSpPr/>
              <p:nvPr/>
            </p:nvSpPr>
            <p:spPr>
              <a:xfrm rot="120600">
                <a:off x="6319440" y="1122120"/>
                <a:ext cx="86040" cy="86400"/>
              </a:xfrm>
              <a:custGeom>
                <a:avLst/>
                <a:gdLst>
                  <a:gd name="textAreaLeft" fmla="*/ 0 w 86040"/>
                  <a:gd name="textAreaRight" fmla="*/ 86400 w 86040"/>
                  <a:gd name="textAreaTop" fmla="*/ 0 h 86400"/>
                  <a:gd name="textAreaBottom" fmla="*/ 86760 h 86400"/>
                </a:gdLst>
                <a:ahLst/>
                <a:rect l="textAreaLeft" t="textAreaTop" r="textAreaRight" b="textAreaBottom"/>
                <a:pathLst>
                  <a:path w="5616" h="5642">
                    <a:moveTo>
                      <a:pt x="4046" y="0"/>
                    </a:moveTo>
                    <a:cubicBezTo>
                      <a:pt x="3484" y="0"/>
                      <a:pt x="2795" y="190"/>
                      <a:pt x="2029" y="797"/>
                    </a:cubicBezTo>
                    <a:cubicBezTo>
                      <a:pt x="0" y="2406"/>
                      <a:pt x="1090" y="5642"/>
                      <a:pt x="1090" y="5642"/>
                    </a:cubicBezTo>
                    <a:cubicBezTo>
                      <a:pt x="5615" y="3177"/>
                      <a:pt x="5548" y="513"/>
                      <a:pt x="5548" y="513"/>
                    </a:cubicBezTo>
                    <a:cubicBezTo>
                      <a:pt x="5548" y="513"/>
                      <a:pt x="4970" y="0"/>
                      <a:pt x="4046" y="0"/>
                    </a:cubicBezTo>
                    <a:close/>
                  </a:path>
                </a:pathLst>
              </a:custGeom>
              <a:solidFill>
                <a:srgbClr val="000000"/>
              </a:solidFill>
              <a:ln w="0">
                <a:noFill/>
              </a:ln>
            </p:spPr>
            <p:style>
              <a:lnRef idx="0"/>
              <a:fillRef idx="0"/>
              <a:effectRef idx="0"/>
              <a:fontRef idx="minor"/>
            </p:style>
            <p:txBody>
              <a:bodyPr tIns="87120" bIns="87120" anchor="ctr">
                <a:noAutofit/>
              </a:bodyPr>
              <a:p>
                <a:endParaRPr b="0" lang="en-US" sz="1400" spc="-1" strike="noStrike">
                  <a:solidFill>
                    <a:srgbClr val="ffffff"/>
                  </a:solidFill>
                  <a:latin typeface="Arial"/>
                </a:endParaRPr>
              </a:p>
            </p:txBody>
          </p:sp>
          <p:sp>
            <p:nvSpPr>
              <p:cNvPr id="459" name="Google Shape;445;p21"/>
              <p:cNvSpPr/>
              <p:nvPr/>
            </p:nvSpPr>
            <p:spPr>
              <a:xfrm rot="120600">
                <a:off x="6421680" y="1315800"/>
                <a:ext cx="39240" cy="29160"/>
              </a:xfrm>
              <a:custGeom>
                <a:avLst/>
                <a:gdLst>
                  <a:gd name="textAreaLeft" fmla="*/ 0 w 39240"/>
                  <a:gd name="textAreaRight" fmla="*/ 39600 w 39240"/>
                  <a:gd name="textAreaTop" fmla="*/ 0 h 29160"/>
                  <a:gd name="textAreaBottom" fmla="*/ 29520 h 29160"/>
                </a:gdLst>
                <a:ahLst/>
                <a:rect l="textAreaLeft" t="textAreaTop" r="textAreaRight" b="textAreaBottom"/>
                <a:pathLst>
                  <a:path w="2582" h="1912">
                    <a:moveTo>
                      <a:pt x="2363" y="1"/>
                    </a:moveTo>
                    <a:cubicBezTo>
                      <a:pt x="2348" y="82"/>
                      <a:pt x="2034" y="1700"/>
                      <a:pt x="207" y="1700"/>
                    </a:cubicBezTo>
                    <a:cubicBezTo>
                      <a:pt x="146" y="1700"/>
                      <a:pt x="82" y="1698"/>
                      <a:pt x="17" y="1694"/>
                    </a:cubicBezTo>
                    <a:lnTo>
                      <a:pt x="1" y="1911"/>
                    </a:lnTo>
                    <a:lnTo>
                      <a:pt x="218" y="1911"/>
                    </a:lnTo>
                    <a:cubicBezTo>
                      <a:pt x="2229" y="1911"/>
                      <a:pt x="2582" y="68"/>
                      <a:pt x="2582" y="52"/>
                    </a:cubicBezTo>
                    <a:lnTo>
                      <a:pt x="2363" y="1"/>
                    </a:lnTo>
                    <a:close/>
                  </a:path>
                </a:pathLst>
              </a:custGeom>
              <a:solidFill>
                <a:srgbClr val="000000"/>
              </a:solidFill>
              <a:ln w="0">
                <a:noFill/>
              </a:ln>
            </p:spPr>
            <p:style>
              <a:lnRef idx="0"/>
              <a:fillRef idx="0"/>
              <a:effectRef idx="0"/>
              <a:fontRef idx="minor"/>
            </p:style>
            <p:txBody>
              <a:bodyPr tIns="29520" bIns="29520" anchor="ctr">
                <a:noAutofit/>
              </a:bodyPr>
              <a:p>
                <a:endParaRPr b="0" lang="en-US" sz="1400" spc="-1" strike="noStrike">
                  <a:solidFill>
                    <a:srgbClr val="ffffff"/>
                  </a:solidFill>
                  <a:latin typeface="Arial"/>
                </a:endParaRPr>
              </a:p>
            </p:txBody>
          </p:sp>
          <p:sp>
            <p:nvSpPr>
              <p:cNvPr id="460" name="Google Shape;446;p21"/>
              <p:cNvSpPr/>
              <p:nvPr/>
            </p:nvSpPr>
            <p:spPr>
              <a:xfrm rot="120600">
                <a:off x="6377400" y="1134720"/>
                <a:ext cx="74520" cy="42840"/>
              </a:xfrm>
              <a:custGeom>
                <a:avLst/>
                <a:gdLst>
                  <a:gd name="textAreaLeft" fmla="*/ 0 w 74520"/>
                  <a:gd name="textAreaRight" fmla="*/ 74880 w 74520"/>
                  <a:gd name="textAreaTop" fmla="*/ 0 h 42840"/>
                  <a:gd name="textAreaBottom" fmla="*/ 43200 h 42840"/>
                </a:gdLst>
                <a:ahLst/>
                <a:rect l="textAreaLeft" t="textAreaTop" r="textAreaRight" b="textAreaBottom"/>
                <a:pathLst>
                  <a:path w="4870" h="2806">
                    <a:moveTo>
                      <a:pt x="467" y="0"/>
                    </a:moveTo>
                    <a:cubicBezTo>
                      <a:pt x="1" y="0"/>
                      <a:pt x="110" y="897"/>
                      <a:pt x="1115" y="1514"/>
                    </a:cubicBezTo>
                    <a:cubicBezTo>
                      <a:pt x="1115" y="1514"/>
                      <a:pt x="2258" y="2805"/>
                      <a:pt x="4822" y="2805"/>
                    </a:cubicBezTo>
                    <a:cubicBezTo>
                      <a:pt x="4838" y="2805"/>
                      <a:pt x="4854" y="2805"/>
                      <a:pt x="4869" y="2805"/>
                    </a:cubicBezTo>
                    <a:cubicBezTo>
                      <a:pt x="4869" y="2805"/>
                      <a:pt x="2858" y="2336"/>
                      <a:pt x="1468" y="709"/>
                    </a:cubicBezTo>
                    <a:cubicBezTo>
                      <a:pt x="1030" y="197"/>
                      <a:pt x="686" y="0"/>
                      <a:pt x="467" y="0"/>
                    </a:cubicBezTo>
                    <a:close/>
                  </a:path>
                </a:pathLst>
              </a:custGeom>
              <a:solidFill>
                <a:srgbClr val="000000"/>
              </a:solidFill>
              <a:ln w="0">
                <a:noFill/>
              </a:ln>
            </p:spPr>
            <p:style>
              <a:lnRef idx="0"/>
              <a:fillRef idx="0"/>
              <a:effectRef idx="0"/>
              <a:fontRef idx="minor"/>
            </p:style>
            <p:txBody>
              <a:bodyPr tIns="43200" bIns="43200" anchor="ctr">
                <a:noAutofit/>
              </a:bodyPr>
              <a:p>
                <a:endParaRPr b="0" lang="en-US" sz="1400" spc="-1" strike="noStrike">
                  <a:solidFill>
                    <a:srgbClr val="ffffff"/>
                  </a:solidFill>
                  <a:latin typeface="Arial"/>
                </a:endParaRPr>
              </a:p>
            </p:txBody>
          </p:sp>
          <p:sp>
            <p:nvSpPr>
              <p:cNvPr id="461" name="Google Shape;447;p21"/>
              <p:cNvSpPr/>
              <p:nvPr/>
            </p:nvSpPr>
            <p:spPr>
              <a:xfrm flipH="1" rot="1254600">
                <a:off x="6394680" y="1238400"/>
                <a:ext cx="42480" cy="75600"/>
              </a:xfrm>
              <a:custGeom>
                <a:avLst/>
                <a:gdLst>
                  <a:gd name="textAreaLeft" fmla="*/ 360 w 42480"/>
                  <a:gd name="textAreaRight" fmla="*/ 43200 w 42480"/>
                  <a:gd name="textAreaTop" fmla="*/ 0 h 75600"/>
                  <a:gd name="textAreaBottom" fmla="*/ 75960 h 75600"/>
                </a:gdLst>
                <a:ahLst/>
                <a:rect l="textAreaLeft" t="textAreaTop" r="textAreaRight" b="textAreaBottom"/>
                <a:pathLst>
                  <a:path w="1233" h="2192">
                    <a:moveTo>
                      <a:pt x="753" y="0"/>
                    </a:moveTo>
                    <a:lnTo>
                      <a:pt x="0" y="1952"/>
                    </a:lnTo>
                    <a:cubicBezTo>
                      <a:pt x="0" y="1952"/>
                      <a:pt x="240" y="2191"/>
                      <a:pt x="735" y="2191"/>
                    </a:cubicBezTo>
                    <a:cubicBezTo>
                      <a:pt x="1232" y="2191"/>
                      <a:pt x="753" y="1"/>
                      <a:pt x="753" y="0"/>
                    </a:cubicBezTo>
                    <a:close/>
                  </a:path>
                </a:pathLst>
              </a:custGeom>
              <a:solidFill>
                <a:srgbClr val="e68945"/>
              </a:solidFill>
              <a:ln w="0">
                <a:noFill/>
              </a:ln>
            </p:spPr>
            <p:style>
              <a:lnRef idx="0"/>
              <a:fillRef idx="0"/>
              <a:effectRef idx="0"/>
              <a:fontRef idx="minor"/>
            </p:style>
            <p:txBody>
              <a:bodyPr tIns="76320" bIns="76320" anchor="ctr">
                <a:noAutofit/>
              </a:bodyPr>
              <a:p>
                <a:endParaRPr b="0" lang="en-US" sz="1400" spc="-1" strike="noStrike">
                  <a:solidFill>
                    <a:srgbClr val="000000"/>
                  </a:solidFill>
                  <a:latin typeface="Arial"/>
                </a:endParaRPr>
              </a:p>
            </p:txBody>
          </p:sp>
        </p:grpSp>
      </p:grpSp>
      <p:sp>
        <p:nvSpPr>
          <p:cNvPr id="462" name="Google Shape;448;p21"/>
          <p:cNvSpPr/>
          <p:nvPr/>
        </p:nvSpPr>
        <p:spPr>
          <a:xfrm>
            <a:off x="3504960" y="1176840"/>
            <a:ext cx="792720" cy="792720"/>
          </a:xfrm>
          <a:prstGeom prst="ellipse">
            <a:avLst/>
          </a:prstGeom>
          <a:solidFill>
            <a:schemeClr val="lt1"/>
          </a:solidFill>
          <a:ln w="0">
            <a:noFill/>
          </a:ln>
        </p:spPr>
        <p:style>
          <a:lnRef idx="0"/>
          <a:fillRef idx="0"/>
          <a:effectRef idx="0"/>
          <a:fontRef idx="minor"/>
        </p:style>
        <p:txBody>
          <a:bodyPr tIns="91440" bIns="91440" anchor="ctr">
            <a:noAutofit/>
          </a:bodyPr>
          <a:p>
            <a:pPr algn="ctr">
              <a:lnSpc>
                <a:spcPct val="100000"/>
              </a:lnSpc>
              <a:tabLst>
                <a:tab algn="l" pos="0"/>
              </a:tabLst>
            </a:pPr>
            <a:r>
              <a:rPr b="1" lang="en" sz="1600" spc="-1" strike="noStrike">
                <a:solidFill>
                  <a:schemeClr val="accent5"/>
                </a:solidFill>
                <a:latin typeface="Fira Sans Extra Condensed"/>
                <a:ea typeface="Fira Sans Extra Condensed"/>
              </a:rPr>
              <a:t>60%</a:t>
            </a:r>
            <a:endParaRPr b="0" lang="en-US" sz="1600" spc="-1" strike="noStrike">
              <a:solidFill>
                <a:srgbClr val="000000"/>
              </a:solidFill>
              <a:latin typeface="Arial"/>
            </a:endParaRPr>
          </a:p>
        </p:txBody>
      </p:sp>
      <p:sp>
        <p:nvSpPr>
          <p:cNvPr id="463" name="Google Shape;449;p21"/>
          <p:cNvSpPr/>
          <p:nvPr/>
        </p:nvSpPr>
        <p:spPr>
          <a:xfrm>
            <a:off x="4845960" y="1176840"/>
            <a:ext cx="792720" cy="792720"/>
          </a:xfrm>
          <a:prstGeom prst="ellipse">
            <a:avLst/>
          </a:prstGeom>
          <a:solidFill>
            <a:schemeClr val="dk2"/>
          </a:solidFill>
          <a:ln w="0">
            <a:noFill/>
          </a:ln>
        </p:spPr>
        <p:style>
          <a:lnRef idx="0"/>
          <a:fillRef idx="0"/>
          <a:effectRef idx="0"/>
          <a:fontRef idx="minor"/>
        </p:style>
        <p:txBody>
          <a:bodyPr tIns="91440" bIns="91440" anchor="ctr">
            <a:noAutofit/>
          </a:bodyPr>
          <a:p>
            <a:pPr algn="ctr">
              <a:lnSpc>
                <a:spcPct val="100000"/>
              </a:lnSpc>
              <a:tabLst>
                <a:tab algn="l" pos="0"/>
              </a:tabLst>
            </a:pPr>
            <a:r>
              <a:rPr b="1" lang="en" sz="1600" spc="-1" strike="noStrike">
                <a:solidFill>
                  <a:schemeClr val="accent5"/>
                </a:solidFill>
                <a:latin typeface="Fira Sans Extra Condensed"/>
                <a:ea typeface="Fira Sans Extra Condensed"/>
              </a:rPr>
              <a:t>40%</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4" name="Google Shape;1385;p34" descr="">
            <a:hlinkClick r:id="rId1"/>
          </p:cNvPr>
          <p:cNvPicPr/>
          <p:nvPr/>
        </p:nvPicPr>
        <p:blipFill>
          <a:blip r:embed="rId2"/>
          <a:srcRect l="16402" t="0" r="13547" b="0"/>
          <a:stretch/>
        </p:blipFill>
        <p:spPr>
          <a:xfrm flipH="1">
            <a:off x="2773440" y="1212840"/>
            <a:ext cx="3460320" cy="3054240"/>
          </a:xfrm>
          <a:prstGeom prst="rect">
            <a:avLst/>
          </a:prstGeom>
          <a:ln w="0">
            <a:noFill/>
          </a:ln>
        </p:spPr>
      </p:pic>
      <p:sp>
        <p:nvSpPr>
          <p:cNvPr id="465" name="PlaceHolder 1"/>
          <p:cNvSpPr>
            <a:spLocks noGrp="1"/>
          </p:cNvSpPr>
          <p:nvPr>
            <p:ph type="title"/>
          </p:nvPr>
        </p:nvSpPr>
        <p:spPr>
          <a:xfrm>
            <a:off x="713160" y="539640"/>
            <a:ext cx="7717320" cy="408240"/>
          </a:xfrm>
          <a:prstGeom prst="rect">
            <a:avLst/>
          </a:prstGeom>
          <a:noFill/>
          <a:ln w="0">
            <a:noFill/>
          </a:ln>
        </p:spPr>
        <p:txBody>
          <a:bodyPr tIns="91440" bIns="91440" anchor="t">
            <a:noAutofit/>
          </a:bodyPr>
          <a:p>
            <a:pPr indent="0" algn="ctr">
              <a:lnSpc>
                <a:spcPct val="100000"/>
              </a:lnSpc>
              <a:buNone/>
              <a:tabLst>
                <a:tab algn="l" pos="0"/>
              </a:tabLst>
            </a:pPr>
            <a:r>
              <a:rPr b="1" lang="en" sz="2600" spc="-1" strike="noStrike">
                <a:solidFill>
                  <a:schemeClr val="dk1"/>
                </a:solidFill>
                <a:latin typeface="Roboto"/>
                <a:ea typeface="Roboto"/>
              </a:rPr>
              <a:t>Visualizations</a:t>
            </a:r>
            <a:endParaRPr b="0" lang="en-US" sz="2600" spc="-1" strike="noStrike">
              <a:solidFill>
                <a:srgbClr val="000000"/>
              </a:solidFill>
              <a:latin typeface="Arial"/>
            </a:endParaRPr>
          </a:p>
        </p:txBody>
      </p:sp>
      <p:grpSp>
        <p:nvGrpSpPr>
          <p:cNvPr id="466" name="Google Shape;1387;p34"/>
          <p:cNvGrpSpPr/>
          <p:nvPr/>
        </p:nvGrpSpPr>
        <p:grpSpPr>
          <a:xfrm>
            <a:off x="6371280" y="1581120"/>
            <a:ext cx="1670400" cy="842760"/>
            <a:chOff x="6371280" y="1581120"/>
            <a:chExt cx="1670400" cy="842760"/>
          </a:xfrm>
        </p:grpSpPr>
        <p:sp>
          <p:nvSpPr>
            <p:cNvPr id="467" name="Google Shape;1388;p34"/>
            <p:cNvSpPr/>
            <p:nvPr/>
          </p:nvSpPr>
          <p:spPr>
            <a:xfrm>
              <a:off x="6663600" y="1581120"/>
              <a:ext cx="1085760" cy="331560"/>
            </a:xfrm>
            <a:prstGeom prst="rect">
              <a:avLst/>
            </a:prstGeom>
            <a:noFill/>
            <a:ln w="0">
              <a:noFill/>
            </a:ln>
          </p:spPr>
          <p:style>
            <a:lnRef idx="0"/>
            <a:fillRef idx="0"/>
            <a:effectRef idx="0"/>
            <a:fontRef idx="minor"/>
          </p:style>
          <p:txBody>
            <a:bodyPr tIns="182880" bIns="182880" anchor="ctr">
              <a:noAutofit/>
            </a:bodyPr>
            <a:p>
              <a:pPr algn="ctr">
                <a:lnSpc>
                  <a:spcPct val="100000"/>
                </a:lnSpc>
                <a:tabLst>
                  <a:tab algn="l" pos="0"/>
                </a:tabLst>
              </a:pPr>
              <a:r>
                <a:rPr b="1" lang="en" sz="1800" spc="-1" strike="noStrike">
                  <a:solidFill>
                    <a:srgbClr val="000000"/>
                  </a:solidFill>
                  <a:latin typeface="Fira Sans Extra Condensed SemiBold"/>
                  <a:ea typeface="Fira Sans Extra Condensed SemiBold"/>
                </a:rPr>
                <a:t>Team</a:t>
              </a:r>
              <a:endParaRPr b="1" lang="en-US" sz="1800" spc="-1" strike="noStrike">
                <a:solidFill>
                  <a:srgbClr val="000000"/>
                </a:solidFill>
                <a:latin typeface="Arial"/>
              </a:endParaRPr>
            </a:p>
          </p:txBody>
        </p:sp>
        <p:sp>
          <p:nvSpPr>
            <p:cNvPr id="468" name="Google Shape;1389;p34"/>
            <p:cNvSpPr/>
            <p:nvPr/>
          </p:nvSpPr>
          <p:spPr>
            <a:xfrm>
              <a:off x="6371280" y="1837440"/>
              <a:ext cx="1670400" cy="586440"/>
            </a:xfrm>
            <a:prstGeom prst="rect">
              <a:avLst/>
            </a:prstGeom>
            <a:no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grpSp>
      <p:grpSp>
        <p:nvGrpSpPr>
          <p:cNvPr id="469" name="Google Shape;1390;p34"/>
          <p:cNvGrpSpPr/>
          <p:nvPr/>
        </p:nvGrpSpPr>
        <p:grpSpPr>
          <a:xfrm>
            <a:off x="1101960" y="2518560"/>
            <a:ext cx="1670400" cy="843480"/>
            <a:chOff x="1101960" y="2518560"/>
            <a:chExt cx="1670400" cy="843480"/>
          </a:xfrm>
        </p:grpSpPr>
        <p:sp>
          <p:nvSpPr>
            <p:cNvPr id="470" name="Google Shape;1391;p34"/>
            <p:cNvSpPr/>
            <p:nvPr/>
          </p:nvSpPr>
          <p:spPr>
            <a:xfrm>
              <a:off x="1394280" y="2518560"/>
              <a:ext cx="1085760" cy="331560"/>
            </a:xfrm>
            <a:prstGeom prst="rect">
              <a:avLst/>
            </a:prstGeom>
            <a:noFill/>
            <a:ln w="0">
              <a:noFill/>
            </a:ln>
          </p:spPr>
          <p:style>
            <a:lnRef idx="0"/>
            <a:fillRef idx="0"/>
            <a:effectRef idx="0"/>
            <a:fontRef idx="minor"/>
          </p:style>
          <p:txBody>
            <a:bodyPr tIns="182880" bIns="182880" anchor="ctr">
              <a:noAutofit/>
            </a:bodyPr>
            <a:p>
              <a:pPr algn="ctr">
                <a:lnSpc>
                  <a:spcPct val="100000"/>
                </a:lnSpc>
                <a:tabLst>
                  <a:tab algn="l" pos="0"/>
                </a:tabLst>
              </a:pPr>
              <a:r>
                <a:rPr b="1" lang="en" sz="1800" spc="-1" strike="noStrike">
                  <a:solidFill>
                    <a:srgbClr val="000000"/>
                  </a:solidFill>
                  <a:latin typeface="Fira Sans Extra Condensed SemiBold"/>
                  <a:ea typeface="Fira Sans Extra Condensed SemiBold"/>
                </a:rPr>
                <a:t>Player</a:t>
              </a:r>
              <a:endParaRPr b="1" lang="en-US" sz="1800" spc="-1" strike="noStrike">
                <a:solidFill>
                  <a:srgbClr val="000000"/>
                </a:solidFill>
                <a:latin typeface="Arial"/>
              </a:endParaRPr>
            </a:p>
          </p:txBody>
        </p:sp>
        <p:sp>
          <p:nvSpPr>
            <p:cNvPr id="471" name="Google Shape;1392;p34"/>
            <p:cNvSpPr/>
            <p:nvPr/>
          </p:nvSpPr>
          <p:spPr>
            <a:xfrm>
              <a:off x="1101960" y="2775600"/>
              <a:ext cx="1670400" cy="586440"/>
            </a:xfrm>
            <a:prstGeom prst="rect">
              <a:avLst/>
            </a:prstGeom>
            <a:no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grpSp>
      <p:sp>
        <p:nvSpPr>
          <p:cNvPr id="472" name="Google Shape;1393;p34"/>
          <p:cNvSpPr/>
          <p:nvPr/>
        </p:nvSpPr>
        <p:spPr>
          <a:xfrm>
            <a:off x="3495240" y="2481120"/>
            <a:ext cx="943920" cy="517680"/>
          </a:xfrm>
          <a:prstGeom prst="roundRect">
            <a:avLst>
              <a:gd name="adj" fmla="val 0"/>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 sz="3100" spc="-1" strike="noStrike">
                <a:solidFill>
                  <a:schemeClr val="accent5"/>
                </a:solidFill>
                <a:latin typeface="Fira Sans Extra Condensed"/>
                <a:ea typeface="Fira Sans Extra Condensed"/>
              </a:rPr>
              <a:t>50%</a:t>
            </a:r>
            <a:endParaRPr b="0" lang="en-US" sz="3100" spc="-1" strike="noStrike">
              <a:solidFill>
                <a:srgbClr val="000000"/>
              </a:solidFill>
              <a:latin typeface="Arial"/>
            </a:endParaRPr>
          </a:p>
        </p:txBody>
      </p:sp>
      <p:grpSp>
        <p:nvGrpSpPr>
          <p:cNvPr id="473" name="Google Shape;1394;p34"/>
          <p:cNvGrpSpPr/>
          <p:nvPr/>
        </p:nvGrpSpPr>
        <p:grpSpPr>
          <a:xfrm>
            <a:off x="6371280" y="3281040"/>
            <a:ext cx="1670400" cy="844560"/>
            <a:chOff x="6371280" y="3281040"/>
            <a:chExt cx="1670400" cy="844560"/>
          </a:xfrm>
        </p:grpSpPr>
        <p:sp>
          <p:nvSpPr>
            <p:cNvPr id="474" name="Google Shape;1395;p34"/>
            <p:cNvSpPr/>
            <p:nvPr/>
          </p:nvSpPr>
          <p:spPr>
            <a:xfrm>
              <a:off x="6663600" y="3281040"/>
              <a:ext cx="1085760" cy="331560"/>
            </a:xfrm>
            <a:prstGeom prst="rect">
              <a:avLst/>
            </a:prstGeom>
            <a:noFill/>
            <a:ln w="0">
              <a:noFill/>
            </a:ln>
          </p:spPr>
          <p:style>
            <a:lnRef idx="0"/>
            <a:fillRef idx="0"/>
            <a:effectRef idx="0"/>
            <a:fontRef idx="minor"/>
          </p:style>
          <p:txBody>
            <a:bodyPr tIns="182880" bIns="182880" anchor="ctr">
              <a:noAutofit/>
            </a:bodyPr>
            <a:p>
              <a:pPr algn="ctr">
                <a:lnSpc>
                  <a:spcPct val="100000"/>
                </a:lnSpc>
                <a:tabLst>
                  <a:tab algn="l" pos="0"/>
                </a:tabLst>
              </a:pPr>
              <a:r>
                <a:rPr b="1" lang="en" sz="1800" spc="-1" strike="noStrike">
                  <a:solidFill>
                    <a:srgbClr val="000000"/>
                  </a:solidFill>
                  <a:latin typeface="Fira Sans Extra Condensed SemiBold"/>
                  <a:ea typeface="Fira Sans Extra Condensed SemiBold"/>
                </a:rPr>
                <a:t>Ground</a:t>
              </a:r>
              <a:endParaRPr b="1" lang="en-US" sz="1800" spc="-1" strike="noStrike">
                <a:solidFill>
                  <a:srgbClr val="000000"/>
                </a:solidFill>
                <a:latin typeface="Arial"/>
              </a:endParaRPr>
            </a:p>
          </p:txBody>
        </p:sp>
        <p:sp>
          <p:nvSpPr>
            <p:cNvPr id="475" name="Google Shape;1396;p34"/>
            <p:cNvSpPr/>
            <p:nvPr/>
          </p:nvSpPr>
          <p:spPr>
            <a:xfrm>
              <a:off x="6371280" y="3539160"/>
              <a:ext cx="1670400" cy="586440"/>
            </a:xfrm>
            <a:prstGeom prst="rect">
              <a:avLst/>
            </a:prstGeom>
            <a:no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grpSp>
      <p:grpSp>
        <p:nvGrpSpPr>
          <p:cNvPr id="476" name="Google Shape;1397;p34"/>
          <p:cNvGrpSpPr/>
          <p:nvPr/>
        </p:nvGrpSpPr>
        <p:grpSpPr>
          <a:xfrm>
            <a:off x="6871680" y="986760"/>
            <a:ext cx="669240" cy="518040"/>
            <a:chOff x="6871680" y="986760"/>
            <a:chExt cx="669240" cy="518040"/>
          </a:xfrm>
        </p:grpSpPr>
        <p:sp>
          <p:nvSpPr>
            <p:cNvPr id="477" name="Google Shape;1398;p34"/>
            <p:cNvSpPr/>
            <p:nvPr/>
          </p:nvSpPr>
          <p:spPr>
            <a:xfrm>
              <a:off x="7297560" y="989640"/>
              <a:ext cx="235800" cy="235800"/>
            </a:xfrm>
            <a:custGeom>
              <a:avLst/>
              <a:gdLst>
                <a:gd name="textAreaLeft" fmla="*/ 0 w 235800"/>
                <a:gd name="textAreaRight" fmla="*/ 236160 w 235800"/>
                <a:gd name="textAreaTop" fmla="*/ 0 h 235800"/>
                <a:gd name="textAreaBottom" fmla="*/ 236160 h 235800"/>
              </a:gdLst>
              <a:ahLst/>
              <a:rect l="textAreaLeft" t="textAreaTop" r="textAreaRight" b="textAreaBottom"/>
              <a:pathLst>
                <a:path w="32910" h="32910">
                  <a:moveTo>
                    <a:pt x="12965" y="0"/>
                  </a:moveTo>
                  <a:lnTo>
                    <a:pt x="1" y="12963"/>
                  </a:lnTo>
                  <a:lnTo>
                    <a:pt x="19963" y="32909"/>
                  </a:lnTo>
                  <a:lnTo>
                    <a:pt x="32910" y="19962"/>
                  </a:lnTo>
                  <a:lnTo>
                    <a:pt x="12965" y="0"/>
                  </a:ln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478" name="Google Shape;1399;p34"/>
            <p:cNvSpPr/>
            <p:nvPr/>
          </p:nvSpPr>
          <p:spPr>
            <a:xfrm>
              <a:off x="7433280" y="1125360"/>
              <a:ext cx="107640" cy="107640"/>
            </a:xfrm>
            <a:custGeom>
              <a:avLst/>
              <a:gdLst>
                <a:gd name="textAreaLeft" fmla="*/ 0 w 107640"/>
                <a:gd name="textAreaRight" fmla="*/ 108000 w 107640"/>
                <a:gd name="textAreaTop" fmla="*/ 0 h 107640"/>
                <a:gd name="textAreaBottom" fmla="*/ 108000 h 107640"/>
              </a:gdLst>
              <a:ahLst/>
              <a:rect l="textAreaLeft" t="textAreaTop" r="textAreaRight" b="textAreaBottom"/>
              <a:pathLst>
                <a:path w="15046" h="15046">
                  <a:moveTo>
                    <a:pt x="13489" y="0"/>
                  </a:moveTo>
                  <a:lnTo>
                    <a:pt x="1" y="13488"/>
                  </a:lnTo>
                  <a:lnTo>
                    <a:pt x="1558" y="15045"/>
                  </a:lnTo>
                  <a:lnTo>
                    <a:pt x="15046" y="1556"/>
                  </a:lnTo>
                  <a:lnTo>
                    <a:pt x="13489" y="0"/>
                  </a:lnTo>
                  <a:close/>
                </a:path>
              </a:pathLst>
            </a:custGeom>
            <a:solidFill>
              <a:schemeClr val="dk2"/>
            </a:solidFill>
            <a:ln w="0">
              <a:noFill/>
            </a:ln>
          </p:spPr>
          <p:style>
            <a:lnRef idx="0"/>
            <a:fillRef idx="0"/>
            <a:effectRef idx="0"/>
            <a:fontRef idx="minor"/>
          </p:style>
          <p:txBody>
            <a:bodyPr tIns="108000" bIns="108000" anchor="ctr">
              <a:noAutofit/>
            </a:bodyPr>
            <a:p>
              <a:endParaRPr b="0" lang="en-US" sz="1400" spc="-1" strike="noStrike">
                <a:solidFill>
                  <a:srgbClr val="000000"/>
                </a:solidFill>
                <a:latin typeface="Arial"/>
              </a:endParaRPr>
            </a:p>
          </p:txBody>
        </p:sp>
        <p:sp>
          <p:nvSpPr>
            <p:cNvPr id="479" name="Google Shape;1400;p34"/>
            <p:cNvSpPr/>
            <p:nvPr/>
          </p:nvSpPr>
          <p:spPr>
            <a:xfrm>
              <a:off x="6879240" y="989640"/>
              <a:ext cx="235800" cy="235800"/>
            </a:xfrm>
            <a:custGeom>
              <a:avLst/>
              <a:gdLst>
                <a:gd name="textAreaLeft" fmla="*/ 0 w 235800"/>
                <a:gd name="textAreaRight" fmla="*/ 236160 w 235800"/>
                <a:gd name="textAreaTop" fmla="*/ 0 h 235800"/>
                <a:gd name="textAreaBottom" fmla="*/ 236160 h 235800"/>
              </a:gdLst>
              <a:ahLst/>
              <a:rect l="textAreaLeft" t="textAreaTop" r="textAreaRight" b="textAreaBottom"/>
              <a:pathLst>
                <a:path w="32910" h="32910">
                  <a:moveTo>
                    <a:pt x="19946" y="0"/>
                  </a:moveTo>
                  <a:lnTo>
                    <a:pt x="1" y="19962"/>
                  </a:lnTo>
                  <a:lnTo>
                    <a:pt x="12948" y="32909"/>
                  </a:lnTo>
                  <a:lnTo>
                    <a:pt x="32910" y="12963"/>
                  </a:lnTo>
                  <a:lnTo>
                    <a:pt x="19946" y="0"/>
                  </a:ln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480" name="Google Shape;1401;p34"/>
            <p:cNvSpPr/>
            <p:nvPr/>
          </p:nvSpPr>
          <p:spPr>
            <a:xfrm>
              <a:off x="6871680" y="1125360"/>
              <a:ext cx="107640" cy="107640"/>
            </a:xfrm>
            <a:custGeom>
              <a:avLst/>
              <a:gdLst>
                <a:gd name="textAreaLeft" fmla="*/ 0 w 107640"/>
                <a:gd name="textAreaRight" fmla="*/ 108000 w 107640"/>
                <a:gd name="textAreaTop" fmla="*/ 0 h 107640"/>
                <a:gd name="textAreaBottom" fmla="*/ 108000 h 107640"/>
              </a:gdLst>
              <a:ahLst/>
              <a:rect l="textAreaLeft" t="textAreaTop" r="textAreaRight" b="textAreaBottom"/>
              <a:pathLst>
                <a:path w="15029" h="15046">
                  <a:moveTo>
                    <a:pt x="1557" y="0"/>
                  </a:moveTo>
                  <a:lnTo>
                    <a:pt x="1" y="1556"/>
                  </a:lnTo>
                  <a:lnTo>
                    <a:pt x="13488" y="15045"/>
                  </a:lnTo>
                  <a:lnTo>
                    <a:pt x="15029" y="13488"/>
                  </a:lnTo>
                  <a:lnTo>
                    <a:pt x="1557" y="0"/>
                  </a:lnTo>
                  <a:close/>
                </a:path>
              </a:pathLst>
            </a:custGeom>
            <a:solidFill>
              <a:schemeClr val="dk2"/>
            </a:solidFill>
            <a:ln w="0">
              <a:noFill/>
            </a:ln>
          </p:spPr>
          <p:style>
            <a:lnRef idx="0"/>
            <a:fillRef idx="0"/>
            <a:effectRef idx="0"/>
            <a:fontRef idx="minor"/>
          </p:style>
          <p:txBody>
            <a:bodyPr tIns="108000" bIns="108000" anchor="ctr">
              <a:noAutofit/>
            </a:bodyPr>
            <a:p>
              <a:endParaRPr b="0" lang="en-US" sz="1400" spc="-1" strike="noStrike">
                <a:solidFill>
                  <a:srgbClr val="000000"/>
                </a:solidFill>
                <a:latin typeface="Arial"/>
              </a:endParaRPr>
            </a:p>
          </p:txBody>
        </p:sp>
        <p:sp>
          <p:nvSpPr>
            <p:cNvPr id="481" name="Google Shape;1402;p34"/>
            <p:cNvSpPr/>
            <p:nvPr/>
          </p:nvSpPr>
          <p:spPr>
            <a:xfrm>
              <a:off x="7022520" y="989640"/>
              <a:ext cx="367920" cy="515160"/>
            </a:xfrm>
            <a:custGeom>
              <a:avLst/>
              <a:gdLst>
                <a:gd name="textAreaLeft" fmla="*/ 0 w 367920"/>
                <a:gd name="textAreaRight" fmla="*/ 368280 w 367920"/>
                <a:gd name="textAreaTop" fmla="*/ 0 h 515160"/>
                <a:gd name="textAreaBottom" fmla="*/ 515520 h 515160"/>
              </a:gdLst>
              <a:ahLst/>
              <a:rect l="textAreaLeft" t="textAreaTop" r="textAreaRight" b="textAreaBottom"/>
              <a:pathLst>
                <a:path w="51316" h="71833">
                  <a:moveTo>
                    <a:pt x="1" y="0"/>
                  </a:moveTo>
                  <a:lnTo>
                    <a:pt x="1" y="71833"/>
                  </a:lnTo>
                  <a:lnTo>
                    <a:pt x="51315" y="71833"/>
                  </a:lnTo>
                  <a:lnTo>
                    <a:pt x="51315" y="0"/>
                  </a:lnTo>
                  <a:lnTo>
                    <a:pt x="34926" y="0"/>
                  </a:lnTo>
                  <a:cubicBezTo>
                    <a:pt x="32861" y="2900"/>
                    <a:pt x="29485" y="4819"/>
                    <a:pt x="25650" y="4819"/>
                  </a:cubicBezTo>
                  <a:cubicBezTo>
                    <a:pt x="21831" y="4819"/>
                    <a:pt x="18455" y="2900"/>
                    <a:pt x="16390" y="0"/>
                  </a:cubicBezTo>
                  <a:close/>
                </a:path>
              </a:pathLst>
            </a:custGeom>
            <a:solidFill>
              <a:schemeClr val="accent2"/>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482" name="Google Shape;1403;p34"/>
            <p:cNvSpPr/>
            <p:nvPr/>
          </p:nvSpPr>
          <p:spPr>
            <a:xfrm>
              <a:off x="7129080" y="986760"/>
              <a:ext cx="154800" cy="44640"/>
            </a:xfrm>
            <a:custGeom>
              <a:avLst/>
              <a:gdLst>
                <a:gd name="textAreaLeft" fmla="*/ 0 w 154800"/>
                <a:gd name="textAreaRight" fmla="*/ 155160 w 154800"/>
                <a:gd name="textAreaTop" fmla="*/ 0 h 44640"/>
                <a:gd name="textAreaBottom" fmla="*/ 45000 h 44640"/>
              </a:gdLst>
              <a:ahLst/>
              <a:rect l="textAreaLeft" t="textAreaTop" r="textAreaRight" b="textAreaBottom"/>
              <a:pathLst>
                <a:path w="21619" h="6277">
                  <a:moveTo>
                    <a:pt x="1" y="1"/>
                  </a:moveTo>
                  <a:cubicBezTo>
                    <a:pt x="2149" y="3737"/>
                    <a:pt x="6180" y="6277"/>
                    <a:pt x="10802" y="6277"/>
                  </a:cubicBezTo>
                  <a:cubicBezTo>
                    <a:pt x="15439" y="6277"/>
                    <a:pt x="19471" y="3737"/>
                    <a:pt x="21619" y="1"/>
                  </a:cubicBezTo>
                  <a:lnTo>
                    <a:pt x="18979" y="1"/>
                  </a:lnTo>
                  <a:cubicBezTo>
                    <a:pt x="17095" y="2475"/>
                    <a:pt x="14145" y="4065"/>
                    <a:pt x="10802" y="4065"/>
                  </a:cubicBezTo>
                  <a:cubicBezTo>
                    <a:pt x="7474" y="4065"/>
                    <a:pt x="4509" y="2475"/>
                    <a:pt x="2640" y="1"/>
                  </a:cubicBezTo>
                  <a:close/>
                </a:path>
              </a:pathLst>
            </a:custGeom>
            <a:solidFill>
              <a:schemeClr val="dk2"/>
            </a:solidFill>
            <a:ln w="0">
              <a:noFill/>
            </a:ln>
          </p:spPr>
          <p:style>
            <a:lnRef idx="0"/>
            <a:fillRef idx="0"/>
            <a:effectRef idx="0"/>
            <a:fontRef idx="minor"/>
          </p:style>
          <p:txBody>
            <a:bodyPr tIns="45360" bIns="45360" anchor="ctr">
              <a:noAutofit/>
            </a:bodyPr>
            <a:p>
              <a:endParaRPr b="0" lang="en-US" sz="1400" spc="-1" strike="noStrike">
                <a:solidFill>
                  <a:srgbClr val="000000"/>
                </a:solidFill>
                <a:latin typeface="Arial"/>
              </a:endParaRPr>
            </a:p>
          </p:txBody>
        </p:sp>
      </p:grpSp>
      <p:grpSp>
        <p:nvGrpSpPr>
          <p:cNvPr id="483" name="Google Shape;1404;p34"/>
          <p:cNvGrpSpPr/>
          <p:nvPr/>
        </p:nvGrpSpPr>
        <p:grpSpPr>
          <a:xfrm>
            <a:off x="6871680" y="2684520"/>
            <a:ext cx="669240" cy="517680"/>
            <a:chOff x="6871680" y="2684520"/>
            <a:chExt cx="669240" cy="517680"/>
          </a:xfrm>
        </p:grpSpPr>
        <p:sp>
          <p:nvSpPr>
            <p:cNvPr id="484" name="Google Shape;1405;p34"/>
            <p:cNvSpPr/>
            <p:nvPr/>
          </p:nvSpPr>
          <p:spPr>
            <a:xfrm>
              <a:off x="7297560" y="2687040"/>
              <a:ext cx="235800" cy="235800"/>
            </a:xfrm>
            <a:custGeom>
              <a:avLst/>
              <a:gdLst>
                <a:gd name="textAreaLeft" fmla="*/ 0 w 235800"/>
                <a:gd name="textAreaRight" fmla="*/ 236160 w 235800"/>
                <a:gd name="textAreaTop" fmla="*/ 0 h 235800"/>
                <a:gd name="textAreaBottom" fmla="*/ 236160 h 235800"/>
              </a:gdLst>
              <a:ahLst/>
              <a:rect l="textAreaLeft" t="textAreaTop" r="textAreaRight" b="textAreaBottom"/>
              <a:pathLst>
                <a:path w="32910" h="32910">
                  <a:moveTo>
                    <a:pt x="12965" y="0"/>
                  </a:moveTo>
                  <a:lnTo>
                    <a:pt x="1" y="12963"/>
                  </a:lnTo>
                  <a:lnTo>
                    <a:pt x="19963" y="32909"/>
                  </a:lnTo>
                  <a:lnTo>
                    <a:pt x="32910" y="19962"/>
                  </a:lnTo>
                  <a:lnTo>
                    <a:pt x="12965" y="0"/>
                  </a:ln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485" name="Google Shape;1406;p34"/>
            <p:cNvSpPr/>
            <p:nvPr/>
          </p:nvSpPr>
          <p:spPr>
            <a:xfrm>
              <a:off x="7433280" y="2822760"/>
              <a:ext cx="107640" cy="107640"/>
            </a:xfrm>
            <a:custGeom>
              <a:avLst/>
              <a:gdLst>
                <a:gd name="textAreaLeft" fmla="*/ 0 w 107640"/>
                <a:gd name="textAreaRight" fmla="*/ 108000 w 107640"/>
                <a:gd name="textAreaTop" fmla="*/ 0 h 107640"/>
                <a:gd name="textAreaBottom" fmla="*/ 108000 h 107640"/>
              </a:gdLst>
              <a:ahLst/>
              <a:rect l="textAreaLeft" t="textAreaTop" r="textAreaRight" b="textAreaBottom"/>
              <a:pathLst>
                <a:path w="15046" h="15046">
                  <a:moveTo>
                    <a:pt x="13489" y="0"/>
                  </a:moveTo>
                  <a:lnTo>
                    <a:pt x="1" y="13488"/>
                  </a:lnTo>
                  <a:lnTo>
                    <a:pt x="1558" y="15045"/>
                  </a:lnTo>
                  <a:lnTo>
                    <a:pt x="15046" y="1556"/>
                  </a:lnTo>
                  <a:lnTo>
                    <a:pt x="13489" y="0"/>
                  </a:lnTo>
                  <a:close/>
                </a:path>
              </a:pathLst>
            </a:custGeom>
            <a:solidFill>
              <a:schemeClr val="lt1"/>
            </a:solidFill>
            <a:ln w="0">
              <a:noFill/>
            </a:ln>
          </p:spPr>
          <p:style>
            <a:lnRef idx="0"/>
            <a:fillRef idx="0"/>
            <a:effectRef idx="0"/>
            <a:fontRef idx="minor"/>
          </p:style>
          <p:txBody>
            <a:bodyPr tIns="108000" bIns="108000" anchor="ctr">
              <a:noAutofit/>
            </a:bodyPr>
            <a:p>
              <a:endParaRPr b="0" lang="en-US" sz="1400" spc="-1" strike="noStrike">
                <a:solidFill>
                  <a:srgbClr val="000000"/>
                </a:solidFill>
                <a:latin typeface="Arial"/>
              </a:endParaRPr>
            </a:p>
          </p:txBody>
        </p:sp>
        <p:sp>
          <p:nvSpPr>
            <p:cNvPr id="486" name="Google Shape;1407;p34"/>
            <p:cNvSpPr/>
            <p:nvPr/>
          </p:nvSpPr>
          <p:spPr>
            <a:xfrm>
              <a:off x="6879240" y="2687040"/>
              <a:ext cx="235800" cy="235800"/>
            </a:xfrm>
            <a:custGeom>
              <a:avLst/>
              <a:gdLst>
                <a:gd name="textAreaLeft" fmla="*/ 0 w 235800"/>
                <a:gd name="textAreaRight" fmla="*/ 236160 w 235800"/>
                <a:gd name="textAreaTop" fmla="*/ 0 h 235800"/>
                <a:gd name="textAreaBottom" fmla="*/ 236160 h 235800"/>
              </a:gdLst>
              <a:ahLst/>
              <a:rect l="textAreaLeft" t="textAreaTop" r="textAreaRight" b="textAreaBottom"/>
              <a:pathLst>
                <a:path w="32910" h="32910">
                  <a:moveTo>
                    <a:pt x="19946" y="0"/>
                  </a:moveTo>
                  <a:lnTo>
                    <a:pt x="1" y="19962"/>
                  </a:lnTo>
                  <a:lnTo>
                    <a:pt x="12948" y="32909"/>
                  </a:lnTo>
                  <a:lnTo>
                    <a:pt x="32910" y="12963"/>
                  </a:lnTo>
                  <a:lnTo>
                    <a:pt x="19946" y="0"/>
                  </a:ln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487" name="Google Shape;1408;p34"/>
            <p:cNvSpPr/>
            <p:nvPr/>
          </p:nvSpPr>
          <p:spPr>
            <a:xfrm>
              <a:off x="6871680" y="2822760"/>
              <a:ext cx="107640" cy="107640"/>
            </a:xfrm>
            <a:custGeom>
              <a:avLst/>
              <a:gdLst>
                <a:gd name="textAreaLeft" fmla="*/ 0 w 107640"/>
                <a:gd name="textAreaRight" fmla="*/ 108000 w 107640"/>
                <a:gd name="textAreaTop" fmla="*/ 0 h 107640"/>
                <a:gd name="textAreaBottom" fmla="*/ 108000 h 107640"/>
              </a:gdLst>
              <a:ahLst/>
              <a:rect l="textAreaLeft" t="textAreaTop" r="textAreaRight" b="textAreaBottom"/>
              <a:pathLst>
                <a:path w="15029" h="15046">
                  <a:moveTo>
                    <a:pt x="1557" y="0"/>
                  </a:moveTo>
                  <a:lnTo>
                    <a:pt x="1" y="1556"/>
                  </a:lnTo>
                  <a:lnTo>
                    <a:pt x="13488" y="15045"/>
                  </a:lnTo>
                  <a:lnTo>
                    <a:pt x="15029" y="13488"/>
                  </a:lnTo>
                  <a:lnTo>
                    <a:pt x="1557" y="0"/>
                  </a:lnTo>
                  <a:close/>
                </a:path>
              </a:pathLst>
            </a:custGeom>
            <a:solidFill>
              <a:schemeClr val="lt1"/>
            </a:solidFill>
            <a:ln w="0">
              <a:noFill/>
            </a:ln>
          </p:spPr>
          <p:style>
            <a:lnRef idx="0"/>
            <a:fillRef idx="0"/>
            <a:effectRef idx="0"/>
            <a:fontRef idx="minor"/>
          </p:style>
          <p:txBody>
            <a:bodyPr tIns="108000" bIns="108000" anchor="ctr">
              <a:noAutofit/>
            </a:bodyPr>
            <a:p>
              <a:endParaRPr b="0" lang="en-US" sz="1400" spc="-1" strike="noStrike">
                <a:solidFill>
                  <a:srgbClr val="000000"/>
                </a:solidFill>
                <a:latin typeface="Arial"/>
              </a:endParaRPr>
            </a:p>
          </p:txBody>
        </p:sp>
        <p:sp>
          <p:nvSpPr>
            <p:cNvPr id="488" name="Google Shape;1409;p34"/>
            <p:cNvSpPr/>
            <p:nvPr/>
          </p:nvSpPr>
          <p:spPr>
            <a:xfrm>
              <a:off x="7022520" y="2687040"/>
              <a:ext cx="367920" cy="515160"/>
            </a:xfrm>
            <a:custGeom>
              <a:avLst/>
              <a:gdLst>
                <a:gd name="textAreaLeft" fmla="*/ 0 w 367920"/>
                <a:gd name="textAreaRight" fmla="*/ 368280 w 367920"/>
                <a:gd name="textAreaTop" fmla="*/ 0 h 515160"/>
                <a:gd name="textAreaBottom" fmla="*/ 515520 h 515160"/>
              </a:gdLst>
              <a:ahLst/>
              <a:rect l="textAreaLeft" t="textAreaTop" r="textAreaRight" b="textAreaBottom"/>
              <a:pathLst>
                <a:path w="51316" h="71833">
                  <a:moveTo>
                    <a:pt x="1" y="0"/>
                  </a:moveTo>
                  <a:lnTo>
                    <a:pt x="1" y="71833"/>
                  </a:lnTo>
                  <a:lnTo>
                    <a:pt x="51315" y="71833"/>
                  </a:lnTo>
                  <a:lnTo>
                    <a:pt x="51315" y="0"/>
                  </a:lnTo>
                  <a:lnTo>
                    <a:pt x="34926" y="0"/>
                  </a:lnTo>
                  <a:cubicBezTo>
                    <a:pt x="32861" y="2900"/>
                    <a:pt x="29485" y="4819"/>
                    <a:pt x="25650" y="4819"/>
                  </a:cubicBezTo>
                  <a:cubicBezTo>
                    <a:pt x="21831" y="4819"/>
                    <a:pt x="18455" y="2900"/>
                    <a:pt x="16390"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489" name="Google Shape;1410;p34"/>
            <p:cNvSpPr/>
            <p:nvPr/>
          </p:nvSpPr>
          <p:spPr>
            <a:xfrm>
              <a:off x="7129080" y="2684520"/>
              <a:ext cx="154800" cy="44640"/>
            </a:xfrm>
            <a:custGeom>
              <a:avLst/>
              <a:gdLst>
                <a:gd name="textAreaLeft" fmla="*/ 0 w 154800"/>
                <a:gd name="textAreaRight" fmla="*/ 155160 w 154800"/>
                <a:gd name="textAreaTop" fmla="*/ 0 h 44640"/>
                <a:gd name="textAreaBottom" fmla="*/ 45000 h 44640"/>
              </a:gdLst>
              <a:ahLst/>
              <a:rect l="textAreaLeft" t="textAreaTop" r="textAreaRight" b="textAreaBottom"/>
              <a:pathLst>
                <a:path w="21619" h="6277">
                  <a:moveTo>
                    <a:pt x="1" y="1"/>
                  </a:moveTo>
                  <a:cubicBezTo>
                    <a:pt x="2149" y="3737"/>
                    <a:pt x="6180" y="6277"/>
                    <a:pt x="10802" y="6277"/>
                  </a:cubicBezTo>
                  <a:cubicBezTo>
                    <a:pt x="15439" y="6277"/>
                    <a:pt x="19471" y="3737"/>
                    <a:pt x="21619" y="1"/>
                  </a:cubicBezTo>
                  <a:lnTo>
                    <a:pt x="18979" y="1"/>
                  </a:lnTo>
                  <a:cubicBezTo>
                    <a:pt x="17095" y="2475"/>
                    <a:pt x="14145" y="4065"/>
                    <a:pt x="10802" y="4065"/>
                  </a:cubicBezTo>
                  <a:cubicBezTo>
                    <a:pt x="7474" y="4065"/>
                    <a:pt x="4509" y="2475"/>
                    <a:pt x="2640" y="1"/>
                  </a:cubicBezTo>
                  <a:close/>
                </a:path>
              </a:pathLst>
            </a:custGeom>
            <a:solidFill>
              <a:schemeClr val="lt1"/>
            </a:solidFill>
            <a:ln w="0">
              <a:noFill/>
            </a:ln>
          </p:spPr>
          <p:style>
            <a:lnRef idx="0"/>
            <a:fillRef idx="0"/>
            <a:effectRef idx="0"/>
            <a:fontRef idx="minor"/>
          </p:style>
          <p:txBody>
            <a:bodyPr tIns="45360" bIns="45360" anchor="ctr">
              <a:noAutofit/>
            </a:bodyPr>
            <a:p>
              <a:endParaRPr b="0" lang="en-US" sz="1400" spc="-1" strike="noStrike">
                <a:solidFill>
                  <a:srgbClr val="000000"/>
                </a:solidFill>
                <a:latin typeface="Arial"/>
              </a:endParaRPr>
            </a:p>
          </p:txBody>
        </p:sp>
      </p:grpSp>
      <p:grpSp>
        <p:nvGrpSpPr>
          <p:cNvPr id="490" name="Google Shape;1411;p34"/>
          <p:cNvGrpSpPr/>
          <p:nvPr/>
        </p:nvGrpSpPr>
        <p:grpSpPr>
          <a:xfrm>
            <a:off x="1602720" y="1914480"/>
            <a:ext cx="669240" cy="518040"/>
            <a:chOff x="1602720" y="1914480"/>
            <a:chExt cx="669240" cy="518040"/>
          </a:xfrm>
        </p:grpSpPr>
        <p:sp>
          <p:nvSpPr>
            <p:cNvPr id="491" name="Google Shape;1412;p34"/>
            <p:cNvSpPr/>
            <p:nvPr/>
          </p:nvSpPr>
          <p:spPr>
            <a:xfrm>
              <a:off x="2028600" y="1917360"/>
              <a:ext cx="235800" cy="235800"/>
            </a:xfrm>
            <a:custGeom>
              <a:avLst/>
              <a:gdLst>
                <a:gd name="textAreaLeft" fmla="*/ 0 w 235800"/>
                <a:gd name="textAreaRight" fmla="*/ 236160 w 235800"/>
                <a:gd name="textAreaTop" fmla="*/ 0 h 235800"/>
                <a:gd name="textAreaBottom" fmla="*/ 236160 h 235800"/>
              </a:gdLst>
              <a:ahLst/>
              <a:rect l="textAreaLeft" t="textAreaTop" r="textAreaRight" b="textAreaBottom"/>
              <a:pathLst>
                <a:path w="32910" h="32910">
                  <a:moveTo>
                    <a:pt x="12965" y="0"/>
                  </a:moveTo>
                  <a:lnTo>
                    <a:pt x="1" y="12963"/>
                  </a:lnTo>
                  <a:lnTo>
                    <a:pt x="19963" y="32909"/>
                  </a:lnTo>
                  <a:lnTo>
                    <a:pt x="32910" y="19962"/>
                  </a:lnTo>
                  <a:lnTo>
                    <a:pt x="12965" y="0"/>
                  </a:lnTo>
                  <a:close/>
                </a:path>
              </a:pathLst>
            </a:custGeom>
            <a:solidFill>
              <a:schemeClr val="l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492" name="Google Shape;1413;p34"/>
            <p:cNvSpPr/>
            <p:nvPr/>
          </p:nvSpPr>
          <p:spPr>
            <a:xfrm>
              <a:off x="2164320" y="2053080"/>
              <a:ext cx="107640" cy="107640"/>
            </a:xfrm>
            <a:custGeom>
              <a:avLst/>
              <a:gdLst>
                <a:gd name="textAreaLeft" fmla="*/ 0 w 107640"/>
                <a:gd name="textAreaRight" fmla="*/ 108000 w 107640"/>
                <a:gd name="textAreaTop" fmla="*/ 0 h 107640"/>
                <a:gd name="textAreaBottom" fmla="*/ 108000 h 107640"/>
              </a:gdLst>
              <a:ahLst/>
              <a:rect l="textAreaLeft" t="textAreaTop" r="textAreaRight" b="textAreaBottom"/>
              <a:pathLst>
                <a:path w="15046" h="15046">
                  <a:moveTo>
                    <a:pt x="13489" y="0"/>
                  </a:moveTo>
                  <a:lnTo>
                    <a:pt x="1" y="13488"/>
                  </a:lnTo>
                  <a:lnTo>
                    <a:pt x="1558" y="15045"/>
                  </a:lnTo>
                  <a:lnTo>
                    <a:pt x="15046" y="1556"/>
                  </a:lnTo>
                  <a:lnTo>
                    <a:pt x="13489" y="0"/>
                  </a:lnTo>
                  <a:close/>
                </a:path>
              </a:pathLst>
            </a:custGeom>
            <a:solidFill>
              <a:schemeClr val="dk2"/>
            </a:solidFill>
            <a:ln w="0">
              <a:noFill/>
            </a:ln>
          </p:spPr>
          <p:style>
            <a:lnRef idx="0"/>
            <a:fillRef idx="0"/>
            <a:effectRef idx="0"/>
            <a:fontRef idx="minor"/>
          </p:style>
          <p:txBody>
            <a:bodyPr tIns="108000" bIns="108000" anchor="ctr">
              <a:noAutofit/>
            </a:bodyPr>
            <a:p>
              <a:endParaRPr b="0" lang="en-US" sz="1400" spc="-1" strike="noStrike">
                <a:solidFill>
                  <a:srgbClr val="000000"/>
                </a:solidFill>
                <a:latin typeface="Arial"/>
              </a:endParaRPr>
            </a:p>
          </p:txBody>
        </p:sp>
        <p:sp>
          <p:nvSpPr>
            <p:cNvPr id="493" name="Google Shape;1414;p34"/>
            <p:cNvSpPr/>
            <p:nvPr/>
          </p:nvSpPr>
          <p:spPr>
            <a:xfrm>
              <a:off x="1610280" y="1917360"/>
              <a:ext cx="235800" cy="235800"/>
            </a:xfrm>
            <a:custGeom>
              <a:avLst/>
              <a:gdLst>
                <a:gd name="textAreaLeft" fmla="*/ 0 w 235800"/>
                <a:gd name="textAreaRight" fmla="*/ 236160 w 235800"/>
                <a:gd name="textAreaTop" fmla="*/ 0 h 235800"/>
                <a:gd name="textAreaBottom" fmla="*/ 236160 h 235800"/>
              </a:gdLst>
              <a:ahLst/>
              <a:rect l="textAreaLeft" t="textAreaTop" r="textAreaRight" b="textAreaBottom"/>
              <a:pathLst>
                <a:path w="32910" h="32910">
                  <a:moveTo>
                    <a:pt x="19946" y="0"/>
                  </a:moveTo>
                  <a:lnTo>
                    <a:pt x="1" y="19962"/>
                  </a:lnTo>
                  <a:lnTo>
                    <a:pt x="12948" y="32909"/>
                  </a:lnTo>
                  <a:lnTo>
                    <a:pt x="32910" y="12963"/>
                  </a:lnTo>
                  <a:lnTo>
                    <a:pt x="19946" y="0"/>
                  </a:lnTo>
                  <a:close/>
                </a:path>
              </a:pathLst>
            </a:custGeom>
            <a:solidFill>
              <a:schemeClr val="l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494" name="Google Shape;1415;p34"/>
            <p:cNvSpPr/>
            <p:nvPr/>
          </p:nvSpPr>
          <p:spPr>
            <a:xfrm>
              <a:off x="1602720" y="2053080"/>
              <a:ext cx="107640" cy="107640"/>
            </a:xfrm>
            <a:custGeom>
              <a:avLst/>
              <a:gdLst>
                <a:gd name="textAreaLeft" fmla="*/ 0 w 107640"/>
                <a:gd name="textAreaRight" fmla="*/ 108000 w 107640"/>
                <a:gd name="textAreaTop" fmla="*/ 0 h 107640"/>
                <a:gd name="textAreaBottom" fmla="*/ 108000 h 107640"/>
              </a:gdLst>
              <a:ahLst/>
              <a:rect l="textAreaLeft" t="textAreaTop" r="textAreaRight" b="textAreaBottom"/>
              <a:pathLst>
                <a:path w="15029" h="15046">
                  <a:moveTo>
                    <a:pt x="1557" y="0"/>
                  </a:moveTo>
                  <a:lnTo>
                    <a:pt x="1" y="1556"/>
                  </a:lnTo>
                  <a:lnTo>
                    <a:pt x="13488" y="15045"/>
                  </a:lnTo>
                  <a:lnTo>
                    <a:pt x="15029" y="13488"/>
                  </a:lnTo>
                  <a:lnTo>
                    <a:pt x="1557" y="0"/>
                  </a:lnTo>
                  <a:close/>
                </a:path>
              </a:pathLst>
            </a:custGeom>
            <a:solidFill>
              <a:schemeClr val="dk2"/>
            </a:solidFill>
            <a:ln w="0">
              <a:noFill/>
            </a:ln>
          </p:spPr>
          <p:style>
            <a:lnRef idx="0"/>
            <a:fillRef idx="0"/>
            <a:effectRef idx="0"/>
            <a:fontRef idx="minor"/>
          </p:style>
          <p:txBody>
            <a:bodyPr tIns="108000" bIns="108000" anchor="ctr">
              <a:noAutofit/>
            </a:bodyPr>
            <a:p>
              <a:endParaRPr b="0" lang="en-US" sz="1400" spc="-1" strike="noStrike">
                <a:solidFill>
                  <a:srgbClr val="000000"/>
                </a:solidFill>
                <a:latin typeface="Arial"/>
              </a:endParaRPr>
            </a:p>
          </p:txBody>
        </p:sp>
        <p:sp>
          <p:nvSpPr>
            <p:cNvPr id="495" name="Google Shape;1416;p34"/>
            <p:cNvSpPr/>
            <p:nvPr/>
          </p:nvSpPr>
          <p:spPr>
            <a:xfrm>
              <a:off x="1753200" y="1917360"/>
              <a:ext cx="367920" cy="515160"/>
            </a:xfrm>
            <a:custGeom>
              <a:avLst/>
              <a:gdLst>
                <a:gd name="textAreaLeft" fmla="*/ 0 w 367920"/>
                <a:gd name="textAreaRight" fmla="*/ 368280 w 367920"/>
                <a:gd name="textAreaTop" fmla="*/ 0 h 515160"/>
                <a:gd name="textAreaBottom" fmla="*/ 515520 h 515160"/>
              </a:gdLst>
              <a:ahLst/>
              <a:rect l="textAreaLeft" t="textAreaTop" r="textAreaRight" b="textAreaBottom"/>
              <a:pathLst>
                <a:path w="51316" h="71833">
                  <a:moveTo>
                    <a:pt x="1" y="0"/>
                  </a:moveTo>
                  <a:lnTo>
                    <a:pt x="1" y="71833"/>
                  </a:lnTo>
                  <a:lnTo>
                    <a:pt x="51315" y="71833"/>
                  </a:lnTo>
                  <a:lnTo>
                    <a:pt x="51315" y="0"/>
                  </a:lnTo>
                  <a:lnTo>
                    <a:pt x="34926" y="0"/>
                  </a:lnTo>
                  <a:cubicBezTo>
                    <a:pt x="32861" y="2900"/>
                    <a:pt x="29485" y="4819"/>
                    <a:pt x="25650" y="4819"/>
                  </a:cubicBezTo>
                  <a:cubicBezTo>
                    <a:pt x="21831" y="4819"/>
                    <a:pt x="18455" y="2900"/>
                    <a:pt x="16390" y="0"/>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496" name="Google Shape;1417;p34"/>
            <p:cNvSpPr/>
            <p:nvPr/>
          </p:nvSpPr>
          <p:spPr>
            <a:xfrm>
              <a:off x="1859760" y="1914480"/>
              <a:ext cx="154800" cy="44640"/>
            </a:xfrm>
            <a:custGeom>
              <a:avLst/>
              <a:gdLst>
                <a:gd name="textAreaLeft" fmla="*/ 0 w 154800"/>
                <a:gd name="textAreaRight" fmla="*/ 155160 w 154800"/>
                <a:gd name="textAreaTop" fmla="*/ 0 h 44640"/>
                <a:gd name="textAreaBottom" fmla="*/ 45000 h 44640"/>
              </a:gdLst>
              <a:ahLst/>
              <a:rect l="textAreaLeft" t="textAreaTop" r="textAreaRight" b="textAreaBottom"/>
              <a:pathLst>
                <a:path w="21619" h="6277">
                  <a:moveTo>
                    <a:pt x="1" y="1"/>
                  </a:moveTo>
                  <a:cubicBezTo>
                    <a:pt x="2149" y="3737"/>
                    <a:pt x="6180" y="6277"/>
                    <a:pt x="10802" y="6277"/>
                  </a:cubicBezTo>
                  <a:cubicBezTo>
                    <a:pt x="15439" y="6277"/>
                    <a:pt x="19471" y="3737"/>
                    <a:pt x="21619" y="1"/>
                  </a:cubicBezTo>
                  <a:lnTo>
                    <a:pt x="18979" y="1"/>
                  </a:lnTo>
                  <a:cubicBezTo>
                    <a:pt x="17095" y="2475"/>
                    <a:pt x="14145" y="4065"/>
                    <a:pt x="10802" y="4065"/>
                  </a:cubicBezTo>
                  <a:cubicBezTo>
                    <a:pt x="7474" y="4065"/>
                    <a:pt x="4509" y="2475"/>
                    <a:pt x="2640" y="1"/>
                  </a:cubicBezTo>
                  <a:close/>
                </a:path>
              </a:pathLst>
            </a:custGeom>
            <a:solidFill>
              <a:schemeClr val="dk2"/>
            </a:solidFill>
            <a:ln w="0">
              <a:noFill/>
            </a:ln>
          </p:spPr>
          <p:style>
            <a:lnRef idx="0"/>
            <a:fillRef idx="0"/>
            <a:effectRef idx="0"/>
            <a:fontRef idx="minor"/>
          </p:style>
          <p:txBody>
            <a:bodyPr tIns="45360" bIns="45360" anchor="ctr">
              <a:noAutofit/>
            </a:bodyPr>
            <a:p>
              <a:endParaRPr b="0" lang="en-US" sz="1400" spc="-1" strike="noStrike">
                <a:solidFill>
                  <a:srgbClr val="000000"/>
                </a:solidFill>
                <a:latin typeface="Arial"/>
              </a:endParaRPr>
            </a:p>
          </p:txBody>
        </p:sp>
      </p:grpSp>
      <p:sp>
        <p:nvSpPr>
          <p:cNvPr id="497" name="Google Shape;1418;p34"/>
          <p:cNvSpPr/>
          <p:nvPr/>
        </p:nvSpPr>
        <p:spPr>
          <a:xfrm>
            <a:off x="457560" y="4642560"/>
            <a:ext cx="8229240" cy="264600"/>
          </a:xfrm>
          <a:prstGeom prst="rect">
            <a:avLst/>
          </a:prstGeom>
          <a:noFill/>
          <a:ln w="0">
            <a:noFill/>
          </a:ln>
        </p:spPr>
        <p:style>
          <a:lnRef idx="0"/>
          <a:fillRef idx="0"/>
          <a:effectRef idx="0"/>
          <a:fontRef idx="minor"/>
        </p:style>
        <p:txBody>
          <a:bodyPr tIns="182880" bIns="182880" anchor="ctr">
            <a:noAutofit/>
          </a:bodyPr>
          <a:p>
            <a:pPr algn="ctr">
              <a:lnSpc>
                <a:spcPct val="100000"/>
              </a:lnSpc>
              <a:tabLst>
                <a:tab algn="l" pos="0"/>
              </a:tabLst>
            </a:pPr>
            <a:r>
              <a:rPr b="1" lang="en" sz="1400" spc="-1" strike="noStrike">
                <a:solidFill>
                  <a:srgbClr val="000000"/>
                </a:solidFill>
                <a:latin typeface="Roboto"/>
                <a:ea typeface="Roboto"/>
              </a:rPr>
              <a:t>Visualizations</a:t>
            </a:r>
            <a:r>
              <a:rPr b="0" lang="en" sz="1400" spc="-1" strike="noStrike">
                <a:solidFill>
                  <a:srgbClr val="000000"/>
                </a:solidFill>
                <a:latin typeface="Roboto"/>
                <a:ea typeface="Roboto"/>
              </a:rPr>
              <a:t> were created using Matplotlib  to illustrate trends and patterns in the data. Examples include bar charts depicting total wins by each team, Average Runs per Match for Each Team, Maximum wickets.</a:t>
            </a:r>
            <a:endParaRPr b="0" lang="en-US" sz="1400" spc="-1" strike="noStrike">
              <a:solidFill>
                <a:srgbClr val="000000"/>
              </a:solidFill>
              <a:latin typeface="Arial"/>
            </a:endParaRPr>
          </a:p>
          <a:p>
            <a:pPr algn="ctr">
              <a:lnSpc>
                <a:spcPct val="100000"/>
              </a:lnSpc>
              <a:tabLst>
                <a:tab algn="l" pos="0"/>
              </a:tabLst>
            </a:pPr>
            <a:endParaRPr b="0" lang="en-US" sz="1400" spc="-1" strike="noStrike">
              <a:solidFill>
                <a:srgbClr val="000000"/>
              </a:solidFill>
              <a:latin typeface="Arial"/>
            </a:endParaRPr>
          </a:p>
          <a:p>
            <a:pPr algn="ctr">
              <a:lnSpc>
                <a:spcPct val="100000"/>
              </a:lnSpc>
              <a:tabLst>
                <a:tab algn="l" pos="0"/>
              </a:tabLst>
            </a:pPr>
            <a:endParaRPr b="0" lang="en-US" sz="1400" spc="-1" strike="noStrike">
              <a:solidFill>
                <a:srgbClr val="000000"/>
              </a:solidFill>
              <a:latin typeface="Arial"/>
            </a:endParaRPr>
          </a:p>
        </p:txBody>
      </p:sp>
      <p:sp>
        <p:nvSpPr>
          <p:cNvPr id="498" name="Google Shape;1419;p34"/>
          <p:cNvSpPr/>
          <p:nvPr/>
        </p:nvSpPr>
        <p:spPr>
          <a:xfrm>
            <a:off x="4727160" y="1846440"/>
            <a:ext cx="943920" cy="517680"/>
          </a:xfrm>
          <a:prstGeom prst="roundRect">
            <a:avLst>
              <a:gd name="adj" fmla="val 0"/>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 sz="3100" spc="-1" strike="noStrike">
                <a:solidFill>
                  <a:schemeClr val="accent5"/>
                </a:solidFill>
                <a:latin typeface="Fira Sans Extra Condensed"/>
                <a:ea typeface="Fira Sans Extra Condensed"/>
              </a:rPr>
              <a:t>20%</a:t>
            </a:r>
            <a:endParaRPr b="0" lang="en-US" sz="3100" spc="-1" strike="noStrike">
              <a:solidFill>
                <a:srgbClr val="000000"/>
              </a:solidFill>
              <a:latin typeface="Arial"/>
            </a:endParaRPr>
          </a:p>
        </p:txBody>
      </p:sp>
      <p:sp>
        <p:nvSpPr>
          <p:cNvPr id="499" name="Google Shape;1420;p34"/>
          <p:cNvSpPr/>
          <p:nvPr/>
        </p:nvSpPr>
        <p:spPr>
          <a:xfrm>
            <a:off x="4727160" y="2944440"/>
            <a:ext cx="943920" cy="517680"/>
          </a:xfrm>
          <a:prstGeom prst="roundRect">
            <a:avLst>
              <a:gd name="adj" fmla="val 0"/>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 sz="3100" spc="-1" strike="noStrike">
                <a:solidFill>
                  <a:schemeClr val="dk1"/>
                </a:solidFill>
                <a:latin typeface="Fira Sans Extra Condensed"/>
                <a:ea typeface="Fira Sans Extra Condensed"/>
              </a:rPr>
              <a:t>30%</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Google Shape;2495;p45"/>
          <p:cNvSpPr/>
          <p:nvPr/>
        </p:nvSpPr>
        <p:spPr>
          <a:xfrm>
            <a:off x="2988360" y="1856160"/>
            <a:ext cx="3164040" cy="2081160"/>
          </a:xfrm>
          <a:custGeom>
            <a:avLst/>
            <a:gdLst>
              <a:gd name="textAreaLeft" fmla="*/ 0 w 3164040"/>
              <a:gd name="textAreaRight" fmla="*/ 3164400 w 3164040"/>
              <a:gd name="textAreaTop" fmla="*/ 0 h 2081160"/>
              <a:gd name="textAreaBottom" fmla="*/ 2081520 h 2081160"/>
            </a:gdLst>
            <a:ahLst/>
            <a:rect l="textAreaLeft" t="textAreaTop" r="textAreaRight" b="textAreaBottom"/>
            <a:pathLst>
              <a:path w="73111" h="48088">
                <a:moveTo>
                  <a:pt x="11037" y="2181"/>
                </a:moveTo>
                <a:lnTo>
                  <a:pt x="13781" y="4989"/>
                </a:lnTo>
                <a:lnTo>
                  <a:pt x="7408" y="4989"/>
                </a:lnTo>
                <a:cubicBezTo>
                  <a:pt x="6242" y="4061"/>
                  <a:pt x="5075" y="3111"/>
                  <a:pt x="3909" y="2181"/>
                </a:cubicBezTo>
                <a:close/>
                <a:moveTo>
                  <a:pt x="20756" y="2181"/>
                </a:moveTo>
                <a:lnTo>
                  <a:pt x="22593" y="4989"/>
                </a:lnTo>
                <a:lnTo>
                  <a:pt x="14579" y="4989"/>
                </a:lnTo>
                <a:lnTo>
                  <a:pt x="11857" y="2181"/>
                </a:lnTo>
                <a:close/>
                <a:moveTo>
                  <a:pt x="31405" y="2181"/>
                </a:moveTo>
                <a:lnTo>
                  <a:pt x="31987" y="4989"/>
                </a:lnTo>
                <a:lnTo>
                  <a:pt x="23305" y="4989"/>
                </a:lnTo>
                <a:lnTo>
                  <a:pt x="21470" y="2181"/>
                </a:lnTo>
                <a:close/>
                <a:moveTo>
                  <a:pt x="41664" y="2181"/>
                </a:moveTo>
                <a:lnTo>
                  <a:pt x="41102" y="4989"/>
                </a:lnTo>
                <a:lnTo>
                  <a:pt x="32571" y="4989"/>
                </a:lnTo>
                <a:lnTo>
                  <a:pt x="32010" y="2181"/>
                </a:lnTo>
                <a:close/>
                <a:moveTo>
                  <a:pt x="52722" y="2181"/>
                </a:moveTo>
                <a:lnTo>
                  <a:pt x="50887" y="4989"/>
                </a:lnTo>
                <a:lnTo>
                  <a:pt x="41686" y="4989"/>
                </a:lnTo>
                <a:lnTo>
                  <a:pt x="42268" y="2181"/>
                </a:lnTo>
                <a:close/>
                <a:moveTo>
                  <a:pt x="62335" y="2181"/>
                </a:moveTo>
                <a:lnTo>
                  <a:pt x="59591" y="4989"/>
                </a:lnTo>
                <a:lnTo>
                  <a:pt x="51578" y="4989"/>
                </a:lnTo>
                <a:lnTo>
                  <a:pt x="53413" y="2181"/>
                </a:lnTo>
                <a:close/>
                <a:moveTo>
                  <a:pt x="70174" y="2181"/>
                </a:moveTo>
                <a:cubicBezTo>
                  <a:pt x="69008" y="3111"/>
                  <a:pt x="67864" y="4061"/>
                  <a:pt x="66698" y="4989"/>
                </a:cubicBezTo>
                <a:lnTo>
                  <a:pt x="60391" y="4989"/>
                </a:lnTo>
                <a:lnTo>
                  <a:pt x="63133" y="2181"/>
                </a:lnTo>
                <a:close/>
                <a:moveTo>
                  <a:pt x="14342" y="5573"/>
                </a:moveTo>
                <a:lnTo>
                  <a:pt x="17755" y="9050"/>
                </a:lnTo>
                <a:lnTo>
                  <a:pt x="12485" y="9050"/>
                </a:lnTo>
                <a:cubicBezTo>
                  <a:pt x="11037" y="7883"/>
                  <a:pt x="9568" y="6739"/>
                  <a:pt x="8122" y="5573"/>
                </a:cubicBezTo>
                <a:close/>
                <a:moveTo>
                  <a:pt x="22982" y="5573"/>
                </a:moveTo>
                <a:lnTo>
                  <a:pt x="25271" y="9050"/>
                </a:lnTo>
                <a:lnTo>
                  <a:pt x="18553" y="9050"/>
                </a:lnTo>
                <a:lnTo>
                  <a:pt x="15163" y="5573"/>
                </a:lnTo>
                <a:close/>
                <a:moveTo>
                  <a:pt x="32096" y="5573"/>
                </a:moveTo>
                <a:lnTo>
                  <a:pt x="32808" y="9050"/>
                </a:lnTo>
                <a:lnTo>
                  <a:pt x="25962" y="9050"/>
                </a:lnTo>
                <a:lnTo>
                  <a:pt x="23673" y="5573"/>
                </a:lnTo>
                <a:close/>
                <a:moveTo>
                  <a:pt x="40973" y="5573"/>
                </a:moveTo>
                <a:lnTo>
                  <a:pt x="40261" y="9050"/>
                </a:lnTo>
                <a:lnTo>
                  <a:pt x="33413" y="9050"/>
                </a:lnTo>
                <a:lnTo>
                  <a:pt x="32701" y="5573"/>
                </a:lnTo>
                <a:close/>
                <a:moveTo>
                  <a:pt x="50498" y="5573"/>
                </a:moveTo>
                <a:lnTo>
                  <a:pt x="48209" y="9050"/>
                </a:lnTo>
                <a:lnTo>
                  <a:pt x="40865" y="9050"/>
                </a:lnTo>
                <a:lnTo>
                  <a:pt x="41577" y="5573"/>
                </a:lnTo>
                <a:close/>
                <a:moveTo>
                  <a:pt x="59029" y="5573"/>
                </a:moveTo>
                <a:lnTo>
                  <a:pt x="55617" y="9050"/>
                </a:lnTo>
                <a:lnTo>
                  <a:pt x="48900" y="9050"/>
                </a:lnTo>
                <a:lnTo>
                  <a:pt x="51190" y="5573"/>
                </a:lnTo>
                <a:close/>
                <a:moveTo>
                  <a:pt x="65963" y="5573"/>
                </a:moveTo>
                <a:cubicBezTo>
                  <a:pt x="64515" y="6739"/>
                  <a:pt x="63069" y="7883"/>
                  <a:pt x="61621" y="9050"/>
                </a:cubicBezTo>
                <a:lnTo>
                  <a:pt x="56437" y="9050"/>
                </a:lnTo>
                <a:lnTo>
                  <a:pt x="59829" y="5573"/>
                </a:lnTo>
                <a:close/>
                <a:moveTo>
                  <a:pt x="18316" y="9634"/>
                </a:moveTo>
                <a:lnTo>
                  <a:pt x="20583" y="11966"/>
                </a:lnTo>
                <a:lnTo>
                  <a:pt x="16091" y="11966"/>
                </a:lnTo>
                <a:cubicBezTo>
                  <a:pt x="15681" y="11642"/>
                  <a:pt x="15270" y="11296"/>
                  <a:pt x="14881" y="10973"/>
                </a:cubicBezTo>
                <a:cubicBezTo>
                  <a:pt x="14320" y="10541"/>
                  <a:pt x="13758" y="10086"/>
                  <a:pt x="13196" y="9634"/>
                </a:cubicBezTo>
                <a:close/>
                <a:moveTo>
                  <a:pt x="25660" y="9634"/>
                </a:moveTo>
                <a:lnTo>
                  <a:pt x="27172" y="11966"/>
                </a:lnTo>
                <a:lnTo>
                  <a:pt x="21404" y="11966"/>
                </a:lnTo>
                <a:lnTo>
                  <a:pt x="19137" y="9634"/>
                </a:lnTo>
                <a:close/>
                <a:moveTo>
                  <a:pt x="32938" y="9634"/>
                </a:moveTo>
                <a:lnTo>
                  <a:pt x="33413" y="11966"/>
                </a:lnTo>
                <a:lnTo>
                  <a:pt x="27863" y="11966"/>
                </a:lnTo>
                <a:lnTo>
                  <a:pt x="26351" y="9634"/>
                </a:lnTo>
                <a:close/>
                <a:moveTo>
                  <a:pt x="40152" y="9634"/>
                </a:moveTo>
                <a:lnTo>
                  <a:pt x="39677" y="11966"/>
                </a:lnTo>
                <a:lnTo>
                  <a:pt x="33997" y="11966"/>
                </a:lnTo>
                <a:lnTo>
                  <a:pt x="33522" y="9634"/>
                </a:lnTo>
                <a:close/>
                <a:moveTo>
                  <a:pt x="47820" y="9634"/>
                </a:moveTo>
                <a:lnTo>
                  <a:pt x="46308" y="11966"/>
                </a:lnTo>
                <a:lnTo>
                  <a:pt x="40261" y="11966"/>
                </a:lnTo>
                <a:lnTo>
                  <a:pt x="40736" y="9634"/>
                </a:lnTo>
                <a:close/>
                <a:moveTo>
                  <a:pt x="55055" y="9634"/>
                </a:moveTo>
                <a:lnTo>
                  <a:pt x="52788" y="11966"/>
                </a:lnTo>
                <a:lnTo>
                  <a:pt x="46999" y="11966"/>
                </a:lnTo>
                <a:lnTo>
                  <a:pt x="48532" y="9634"/>
                </a:lnTo>
                <a:close/>
                <a:moveTo>
                  <a:pt x="60887" y="9634"/>
                </a:moveTo>
                <a:cubicBezTo>
                  <a:pt x="60348" y="10086"/>
                  <a:pt x="59786" y="10541"/>
                  <a:pt x="59224" y="10973"/>
                </a:cubicBezTo>
                <a:cubicBezTo>
                  <a:pt x="58813" y="11296"/>
                  <a:pt x="58404" y="11642"/>
                  <a:pt x="57992" y="11966"/>
                </a:cubicBezTo>
                <a:lnTo>
                  <a:pt x="53586" y="11966"/>
                </a:lnTo>
                <a:lnTo>
                  <a:pt x="55855" y="9634"/>
                </a:lnTo>
                <a:close/>
                <a:moveTo>
                  <a:pt x="2181" y="3564"/>
                </a:moveTo>
                <a:cubicBezTo>
                  <a:pt x="3261" y="4428"/>
                  <a:pt x="4341" y="5292"/>
                  <a:pt x="5400" y="6155"/>
                </a:cubicBezTo>
                <a:lnTo>
                  <a:pt x="5400" y="12765"/>
                </a:lnTo>
                <a:cubicBezTo>
                  <a:pt x="4341" y="12096"/>
                  <a:pt x="3261" y="11426"/>
                  <a:pt x="2181" y="10757"/>
                </a:cubicBezTo>
                <a:lnTo>
                  <a:pt x="2181" y="3564"/>
                </a:lnTo>
                <a:close/>
                <a:moveTo>
                  <a:pt x="70888" y="4407"/>
                </a:moveTo>
                <a:lnTo>
                  <a:pt x="70888" y="11166"/>
                </a:lnTo>
                <a:cubicBezTo>
                  <a:pt x="70024" y="11707"/>
                  <a:pt x="69181" y="12226"/>
                  <a:pt x="68317" y="12765"/>
                </a:cubicBezTo>
                <a:lnTo>
                  <a:pt x="68317" y="6458"/>
                </a:lnTo>
                <a:cubicBezTo>
                  <a:pt x="69181" y="5767"/>
                  <a:pt x="70024" y="5098"/>
                  <a:pt x="70888" y="4407"/>
                </a:cubicBezTo>
                <a:close/>
                <a:moveTo>
                  <a:pt x="6135" y="6739"/>
                </a:moveTo>
                <a:cubicBezTo>
                  <a:pt x="7258" y="7647"/>
                  <a:pt x="8358" y="8531"/>
                  <a:pt x="9481" y="9418"/>
                </a:cubicBezTo>
                <a:lnTo>
                  <a:pt x="9481" y="15293"/>
                </a:lnTo>
                <a:cubicBezTo>
                  <a:pt x="8358" y="14601"/>
                  <a:pt x="7258" y="13910"/>
                  <a:pt x="6135" y="13219"/>
                </a:cubicBezTo>
                <a:lnTo>
                  <a:pt x="6135" y="6739"/>
                </a:lnTo>
                <a:close/>
                <a:moveTo>
                  <a:pt x="67582" y="7042"/>
                </a:moveTo>
                <a:lnTo>
                  <a:pt x="67582" y="13219"/>
                </a:lnTo>
                <a:cubicBezTo>
                  <a:pt x="66482" y="13910"/>
                  <a:pt x="65358" y="14601"/>
                  <a:pt x="64256" y="15293"/>
                </a:cubicBezTo>
                <a:lnTo>
                  <a:pt x="64256" y="9720"/>
                </a:lnTo>
                <a:cubicBezTo>
                  <a:pt x="65358" y="8834"/>
                  <a:pt x="66482" y="7927"/>
                  <a:pt x="67582" y="7042"/>
                </a:cubicBezTo>
                <a:close/>
                <a:moveTo>
                  <a:pt x="21145" y="12549"/>
                </a:moveTo>
                <a:lnTo>
                  <a:pt x="24557" y="16027"/>
                </a:lnTo>
                <a:lnTo>
                  <a:pt x="20151" y="16027"/>
                </a:lnTo>
                <a:cubicBezTo>
                  <a:pt x="20108" y="15552"/>
                  <a:pt x="20001" y="15097"/>
                  <a:pt x="19719" y="14861"/>
                </a:cubicBezTo>
                <a:cubicBezTo>
                  <a:pt x="18748" y="14083"/>
                  <a:pt x="17775" y="13326"/>
                  <a:pt x="16825" y="12549"/>
                </a:cubicBezTo>
                <a:close/>
                <a:moveTo>
                  <a:pt x="27561" y="12549"/>
                </a:moveTo>
                <a:lnTo>
                  <a:pt x="29850" y="16027"/>
                </a:lnTo>
                <a:lnTo>
                  <a:pt x="25249" y="16027"/>
                </a:lnTo>
                <a:lnTo>
                  <a:pt x="25249" y="15897"/>
                </a:lnTo>
                <a:lnTo>
                  <a:pt x="21966" y="12549"/>
                </a:lnTo>
                <a:close/>
                <a:moveTo>
                  <a:pt x="33522" y="12549"/>
                </a:moveTo>
                <a:lnTo>
                  <a:pt x="34234" y="16027"/>
                </a:lnTo>
                <a:lnTo>
                  <a:pt x="30476" y="16027"/>
                </a:lnTo>
                <a:lnTo>
                  <a:pt x="30476" y="15941"/>
                </a:lnTo>
                <a:lnTo>
                  <a:pt x="28252" y="12549"/>
                </a:lnTo>
                <a:close/>
                <a:moveTo>
                  <a:pt x="39547" y="12549"/>
                </a:moveTo>
                <a:lnTo>
                  <a:pt x="38835" y="16027"/>
                </a:lnTo>
                <a:lnTo>
                  <a:pt x="34818" y="16027"/>
                </a:lnTo>
                <a:lnTo>
                  <a:pt x="34104" y="12549"/>
                </a:lnTo>
                <a:close/>
                <a:moveTo>
                  <a:pt x="45920" y="12549"/>
                </a:moveTo>
                <a:lnTo>
                  <a:pt x="43694" y="15941"/>
                </a:lnTo>
                <a:lnTo>
                  <a:pt x="43694" y="16027"/>
                </a:lnTo>
                <a:lnTo>
                  <a:pt x="39440" y="16027"/>
                </a:lnTo>
                <a:lnTo>
                  <a:pt x="40152" y="12549"/>
                </a:lnTo>
                <a:close/>
                <a:moveTo>
                  <a:pt x="52204" y="12549"/>
                </a:moveTo>
                <a:lnTo>
                  <a:pt x="49007" y="15811"/>
                </a:lnTo>
                <a:lnTo>
                  <a:pt x="48921" y="15897"/>
                </a:lnTo>
                <a:lnTo>
                  <a:pt x="48921" y="16027"/>
                </a:lnTo>
                <a:lnTo>
                  <a:pt x="44342" y="16027"/>
                </a:lnTo>
                <a:lnTo>
                  <a:pt x="46611" y="12549"/>
                </a:lnTo>
                <a:close/>
                <a:moveTo>
                  <a:pt x="57281" y="12549"/>
                </a:moveTo>
                <a:cubicBezTo>
                  <a:pt x="56308" y="13326"/>
                  <a:pt x="55357" y="14083"/>
                  <a:pt x="54386" y="14861"/>
                </a:cubicBezTo>
                <a:cubicBezTo>
                  <a:pt x="54084" y="15097"/>
                  <a:pt x="53975" y="15552"/>
                  <a:pt x="53954" y="16027"/>
                </a:cubicBezTo>
                <a:lnTo>
                  <a:pt x="49612" y="16027"/>
                </a:lnTo>
                <a:lnTo>
                  <a:pt x="53025" y="12549"/>
                </a:lnTo>
                <a:close/>
                <a:moveTo>
                  <a:pt x="10195" y="10000"/>
                </a:moveTo>
                <a:cubicBezTo>
                  <a:pt x="10973" y="10627"/>
                  <a:pt x="11728" y="11232"/>
                  <a:pt x="12485" y="11837"/>
                </a:cubicBezTo>
                <a:cubicBezTo>
                  <a:pt x="12830" y="12117"/>
                  <a:pt x="13196" y="12398"/>
                  <a:pt x="13542" y="12678"/>
                </a:cubicBezTo>
                <a:lnTo>
                  <a:pt x="13542" y="17819"/>
                </a:lnTo>
                <a:cubicBezTo>
                  <a:pt x="12419" y="17128"/>
                  <a:pt x="11318" y="16436"/>
                  <a:pt x="10195" y="15745"/>
                </a:cubicBezTo>
                <a:lnTo>
                  <a:pt x="10195" y="10000"/>
                </a:lnTo>
                <a:close/>
                <a:moveTo>
                  <a:pt x="63522" y="10302"/>
                </a:moveTo>
                <a:lnTo>
                  <a:pt x="63522" y="15745"/>
                </a:lnTo>
                <a:cubicBezTo>
                  <a:pt x="62421" y="16436"/>
                  <a:pt x="61298" y="17128"/>
                  <a:pt x="60175" y="17819"/>
                </a:cubicBezTo>
                <a:lnTo>
                  <a:pt x="60175" y="12981"/>
                </a:lnTo>
                <a:cubicBezTo>
                  <a:pt x="60650" y="12614"/>
                  <a:pt x="61125" y="12226"/>
                  <a:pt x="61600" y="11837"/>
                </a:cubicBezTo>
                <a:cubicBezTo>
                  <a:pt x="62248" y="11339"/>
                  <a:pt x="62896" y="10821"/>
                  <a:pt x="63522" y="10302"/>
                </a:cubicBezTo>
                <a:close/>
                <a:moveTo>
                  <a:pt x="2181" y="11621"/>
                </a:moveTo>
                <a:cubicBezTo>
                  <a:pt x="3261" y="12290"/>
                  <a:pt x="4341" y="12960"/>
                  <a:pt x="5400" y="13608"/>
                </a:cubicBezTo>
                <a:lnTo>
                  <a:pt x="5400" y="19612"/>
                </a:lnTo>
                <a:cubicBezTo>
                  <a:pt x="4341" y="19115"/>
                  <a:pt x="3261" y="18619"/>
                  <a:pt x="2181" y="18121"/>
                </a:cubicBezTo>
                <a:lnTo>
                  <a:pt x="2181" y="11621"/>
                </a:lnTo>
                <a:close/>
                <a:moveTo>
                  <a:pt x="70888" y="12030"/>
                </a:moveTo>
                <a:lnTo>
                  <a:pt x="70888" y="18424"/>
                </a:lnTo>
                <a:cubicBezTo>
                  <a:pt x="70024" y="18812"/>
                  <a:pt x="69181" y="19224"/>
                  <a:pt x="68317" y="19612"/>
                </a:cubicBezTo>
                <a:lnTo>
                  <a:pt x="68317" y="13608"/>
                </a:lnTo>
                <a:cubicBezTo>
                  <a:pt x="69181" y="13090"/>
                  <a:pt x="70024" y="12549"/>
                  <a:pt x="70888" y="12030"/>
                </a:cubicBezTo>
                <a:close/>
                <a:moveTo>
                  <a:pt x="59461" y="13565"/>
                </a:moveTo>
                <a:lnTo>
                  <a:pt x="59461" y="18251"/>
                </a:lnTo>
                <a:cubicBezTo>
                  <a:pt x="58360" y="18942"/>
                  <a:pt x="57281" y="19612"/>
                  <a:pt x="56178" y="20304"/>
                </a:cubicBezTo>
                <a:lnTo>
                  <a:pt x="56178" y="18078"/>
                </a:lnTo>
                <a:lnTo>
                  <a:pt x="56178" y="16200"/>
                </a:lnTo>
                <a:cubicBezTo>
                  <a:pt x="56201" y="16177"/>
                  <a:pt x="56221" y="16177"/>
                  <a:pt x="56244" y="16157"/>
                </a:cubicBezTo>
                <a:cubicBezTo>
                  <a:pt x="57301" y="15293"/>
                  <a:pt x="58381" y="14429"/>
                  <a:pt x="59461" y="13565"/>
                </a:cubicBezTo>
                <a:close/>
                <a:moveTo>
                  <a:pt x="14276" y="13262"/>
                </a:moveTo>
                <a:cubicBezTo>
                  <a:pt x="15465" y="14233"/>
                  <a:pt x="16652" y="15184"/>
                  <a:pt x="17862" y="16157"/>
                </a:cubicBezTo>
                <a:cubicBezTo>
                  <a:pt x="17884" y="16177"/>
                  <a:pt x="17905" y="16177"/>
                  <a:pt x="17927" y="16200"/>
                </a:cubicBezTo>
                <a:lnTo>
                  <a:pt x="17927" y="18078"/>
                </a:lnTo>
                <a:lnTo>
                  <a:pt x="17927" y="20520"/>
                </a:lnTo>
                <a:cubicBezTo>
                  <a:pt x="16695" y="19763"/>
                  <a:pt x="15486" y="19008"/>
                  <a:pt x="14276" y="18251"/>
                </a:cubicBezTo>
                <a:lnTo>
                  <a:pt x="14276" y="13262"/>
                </a:lnTo>
                <a:close/>
                <a:moveTo>
                  <a:pt x="24666" y="16609"/>
                </a:moveTo>
                <a:lnTo>
                  <a:pt x="24666" y="20670"/>
                </a:lnTo>
                <a:lnTo>
                  <a:pt x="20087" y="20670"/>
                </a:lnTo>
                <a:lnTo>
                  <a:pt x="20087" y="17755"/>
                </a:lnTo>
                <a:cubicBezTo>
                  <a:pt x="20087" y="17473"/>
                  <a:pt x="20131" y="17041"/>
                  <a:pt x="20151" y="16609"/>
                </a:cubicBezTo>
                <a:close/>
                <a:moveTo>
                  <a:pt x="29893" y="16609"/>
                </a:moveTo>
                <a:lnTo>
                  <a:pt x="29893" y="20670"/>
                </a:lnTo>
                <a:lnTo>
                  <a:pt x="25249" y="20670"/>
                </a:lnTo>
                <a:lnTo>
                  <a:pt x="25249" y="16609"/>
                </a:lnTo>
                <a:close/>
                <a:moveTo>
                  <a:pt x="34299" y="16609"/>
                </a:moveTo>
                <a:lnTo>
                  <a:pt x="34299" y="20670"/>
                </a:lnTo>
                <a:lnTo>
                  <a:pt x="30476" y="20670"/>
                </a:lnTo>
                <a:lnTo>
                  <a:pt x="30476" y="16609"/>
                </a:lnTo>
                <a:close/>
                <a:moveTo>
                  <a:pt x="38792" y="16609"/>
                </a:moveTo>
                <a:lnTo>
                  <a:pt x="38792" y="20670"/>
                </a:lnTo>
                <a:lnTo>
                  <a:pt x="34882" y="20670"/>
                </a:lnTo>
                <a:lnTo>
                  <a:pt x="34882" y="16609"/>
                </a:lnTo>
                <a:close/>
                <a:moveTo>
                  <a:pt x="43694" y="16609"/>
                </a:moveTo>
                <a:lnTo>
                  <a:pt x="43694" y="20670"/>
                </a:lnTo>
                <a:lnTo>
                  <a:pt x="39374" y="20670"/>
                </a:lnTo>
                <a:lnTo>
                  <a:pt x="39374" y="16609"/>
                </a:lnTo>
                <a:close/>
                <a:moveTo>
                  <a:pt x="48921" y="16609"/>
                </a:moveTo>
                <a:lnTo>
                  <a:pt x="48921" y="20670"/>
                </a:lnTo>
                <a:lnTo>
                  <a:pt x="44278" y="20670"/>
                </a:lnTo>
                <a:lnTo>
                  <a:pt x="44278" y="16609"/>
                </a:lnTo>
                <a:close/>
                <a:moveTo>
                  <a:pt x="53932" y="16609"/>
                </a:moveTo>
                <a:cubicBezTo>
                  <a:pt x="53954" y="17041"/>
                  <a:pt x="53997" y="17473"/>
                  <a:pt x="53997" y="17755"/>
                </a:cubicBezTo>
                <a:lnTo>
                  <a:pt x="53997" y="20670"/>
                </a:lnTo>
                <a:lnTo>
                  <a:pt x="49505" y="20670"/>
                </a:lnTo>
                <a:lnTo>
                  <a:pt x="49505" y="16609"/>
                </a:lnTo>
                <a:close/>
                <a:moveTo>
                  <a:pt x="6135" y="14061"/>
                </a:moveTo>
                <a:cubicBezTo>
                  <a:pt x="7258" y="14752"/>
                  <a:pt x="8358" y="15443"/>
                  <a:pt x="9481" y="16134"/>
                </a:cubicBezTo>
                <a:lnTo>
                  <a:pt x="9481" y="21470"/>
                </a:lnTo>
                <a:cubicBezTo>
                  <a:pt x="8358" y="20972"/>
                  <a:pt x="7258" y="20454"/>
                  <a:pt x="6135" y="19936"/>
                </a:cubicBezTo>
                <a:lnTo>
                  <a:pt x="6135" y="14061"/>
                </a:lnTo>
                <a:close/>
                <a:moveTo>
                  <a:pt x="67582" y="14061"/>
                </a:moveTo>
                <a:lnTo>
                  <a:pt x="67582" y="19936"/>
                </a:lnTo>
                <a:cubicBezTo>
                  <a:pt x="66482" y="20454"/>
                  <a:pt x="65358" y="20972"/>
                  <a:pt x="64256" y="21470"/>
                </a:cubicBezTo>
                <a:lnTo>
                  <a:pt x="64256" y="16134"/>
                </a:lnTo>
                <a:cubicBezTo>
                  <a:pt x="65358" y="15443"/>
                  <a:pt x="66482" y="14752"/>
                  <a:pt x="67582" y="14061"/>
                </a:cubicBezTo>
                <a:close/>
                <a:moveTo>
                  <a:pt x="10195" y="16589"/>
                </a:moveTo>
                <a:cubicBezTo>
                  <a:pt x="11318" y="17280"/>
                  <a:pt x="12419" y="17971"/>
                  <a:pt x="13542" y="18662"/>
                </a:cubicBezTo>
                <a:lnTo>
                  <a:pt x="13542" y="23348"/>
                </a:lnTo>
                <a:cubicBezTo>
                  <a:pt x="12419" y="22830"/>
                  <a:pt x="11318" y="22334"/>
                  <a:pt x="10195" y="21815"/>
                </a:cubicBezTo>
                <a:lnTo>
                  <a:pt x="10195" y="16589"/>
                </a:lnTo>
                <a:close/>
                <a:moveTo>
                  <a:pt x="63522" y="16589"/>
                </a:moveTo>
                <a:lnTo>
                  <a:pt x="63522" y="21815"/>
                </a:lnTo>
                <a:cubicBezTo>
                  <a:pt x="62421" y="22334"/>
                  <a:pt x="61298" y="22830"/>
                  <a:pt x="60175" y="23348"/>
                </a:cubicBezTo>
                <a:lnTo>
                  <a:pt x="60175" y="18662"/>
                </a:lnTo>
                <a:cubicBezTo>
                  <a:pt x="61298" y="17971"/>
                  <a:pt x="62421" y="17280"/>
                  <a:pt x="63522" y="16589"/>
                </a:cubicBezTo>
                <a:close/>
                <a:moveTo>
                  <a:pt x="59461" y="19115"/>
                </a:moveTo>
                <a:lnTo>
                  <a:pt x="59461" y="23673"/>
                </a:lnTo>
                <a:cubicBezTo>
                  <a:pt x="58360" y="24191"/>
                  <a:pt x="57281" y="24687"/>
                  <a:pt x="56178" y="25185"/>
                </a:cubicBezTo>
                <a:lnTo>
                  <a:pt x="56178" y="21145"/>
                </a:lnTo>
                <a:cubicBezTo>
                  <a:pt x="57281" y="20476"/>
                  <a:pt x="58360" y="19785"/>
                  <a:pt x="59461" y="19115"/>
                </a:cubicBezTo>
                <a:close/>
                <a:moveTo>
                  <a:pt x="24666" y="21254"/>
                </a:moveTo>
                <a:lnTo>
                  <a:pt x="24666" y="25314"/>
                </a:lnTo>
                <a:lnTo>
                  <a:pt x="20087" y="25314"/>
                </a:lnTo>
                <a:lnTo>
                  <a:pt x="20087" y="21254"/>
                </a:lnTo>
                <a:close/>
                <a:moveTo>
                  <a:pt x="29893" y="21254"/>
                </a:moveTo>
                <a:lnTo>
                  <a:pt x="29893" y="25314"/>
                </a:lnTo>
                <a:lnTo>
                  <a:pt x="25249" y="25314"/>
                </a:lnTo>
                <a:lnTo>
                  <a:pt x="25249" y="21254"/>
                </a:lnTo>
                <a:close/>
                <a:moveTo>
                  <a:pt x="34299" y="21254"/>
                </a:moveTo>
                <a:lnTo>
                  <a:pt x="34299" y="25314"/>
                </a:lnTo>
                <a:lnTo>
                  <a:pt x="30476" y="25314"/>
                </a:lnTo>
                <a:lnTo>
                  <a:pt x="30476" y="21254"/>
                </a:lnTo>
                <a:close/>
                <a:moveTo>
                  <a:pt x="38792" y="21254"/>
                </a:moveTo>
                <a:lnTo>
                  <a:pt x="38792" y="25314"/>
                </a:lnTo>
                <a:lnTo>
                  <a:pt x="34882" y="25314"/>
                </a:lnTo>
                <a:lnTo>
                  <a:pt x="34882" y="21254"/>
                </a:lnTo>
                <a:close/>
                <a:moveTo>
                  <a:pt x="43694" y="21254"/>
                </a:moveTo>
                <a:lnTo>
                  <a:pt x="43694" y="25314"/>
                </a:lnTo>
                <a:lnTo>
                  <a:pt x="39374" y="25314"/>
                </a:lnTo>
                <a:lnTo>
                  <a:pt x="39374" y="21254"/>
                </a:lnTo>
                <a:close/>
                <a:moveTo>
                  <a:pt x="48921" y="21254"/>
                </a:moveTo>
                <a:lnTo>
                  <a:pt x="48921" y="25314"/>
                </a:lnTo>
                <a:lnTo>
                  <a:pt x="44278" y="25314"/>
                </a:lnTo>
                <a:lnTo>
                  <a:pt x="44278" y="21254"/>
                </a:lnTo>
                <a:close/>
                <a:moveTo>
                  <a:pt x="53997" y="21254"/>
                </a:moveTo>
                <a:lnTo>
                  <a:pt x="53997" y="25314"/>
                </a:lnTo>
                <a:lnTo>
                  <a:pt x="49505" y="25314"/>
                </a:lnTo>
                <a:lnTo>
                  <a:pt x="49505" y="21254"/>
                </a:lnTo>
                <a:close/>
                <a:moveTo>
                  <a:pt x="14276" y="19115"/>
                </a:moveTo>
                <a:cubicBezTo>
                  <a:pt x="15486" y="19872"/>
                  <a:pt x="16695" y="20627"/>
                  <a:pt x="17927" y="21383"/>
                </a:cubicBezTo>
                <a:lnTo>
                  <a:pt x="17927" y="25358"/>
                </a:lnTo>
                <a:cubicBezTo>
                  <a:pt x="16695" y="24796"/>
                  <a:pt x="15486" y="24235"/>
                  <a:pt x="14276" y="23673"/>
                </a:cubicBezTo>
                <a:lnTo>
                  <a:pt x="14276" y="19115"/>
                </a:lnTo>
                <a:close/>
                <a:moveTo>
                  <a:pt x="2181" y="18921"/>
                </a:moveTo>
                <a:cubicBezTo>
                  <a:pt x="3261" y="19417"/>
                  <a:pt x="4341" y="19915"/>
                  <a:pt x="5400" y="20411"/>
                </a:cubicBezTo>
                <a:lnTo>
                  <a:pt x="5400" y="26458"/>
                </a:lnTo>
                <a:cubicBezTo>
                  <a:pt x="4341" y="26178"/>
                  <a:pt x="3261" y="25876"/>
                  <a:pt x="2181" y="25574"/>
                </a:cubicBezTo>
                <a:lnTo>
                  <a:pt x="2181" y="18921"/>
                </a:lnTo>
                <a:close/>
                <a:moveTo>
                  <a:pt x="70888" y="19224"/>
                </a:moveTo>
                <a:lnTo>
                  <a:pt x="70888" y="25746"/>
                </a:lnTo>
                <a:cubicBezTo>
                  <a:pt x="70024" y="25983"/>
                  <a:pt x="69181" y="26222"/>
                  <a:pt x="68317" y="26458"/>
                </a:cubicBezTo>
                <a:lnTo>
                  <a:pt x="68317" y="20411"/>
                </a:lnTo>
                <a:cubicBezTo>
                  <a:pt x="69181" y="20001"/>
                  <a:pt x="70024" y="19612"/>
                  <a:pt x="70888" y="19224"/>
                </a:cubicBezTo>
                <a:close/>
                <a:moveTo>
                  <a:pt x="6135" y="20736"/>
                </a:moveTo>
                <a:cubicBezTo>
                  <a:pt x="7258" y="21254"/>
                  <a:pt x="8358" y="21772"/>
                  <a:pt x="9481" y="22268"/>
                </a:cubicBezTo>
                <a:lnTo>
                  <a:pt x="9481" y="27604"/>
                </a:lnTo>
                <a:cubicBezTo>
                  <a:pt x="8358" y="27279"/>
                  <a:pt x="7258" y="26977"/>
                  <a:pt x="6135" y="26674"/>
                </a:cubicBezTo>
                <a:lnTo>
                  <a:pt x="6135" y="20736"/>
                </a:lnTo>
                <a:close/>
                <a:moveTo>
                  <a:pt x="67582" y="20736"/>
                </a:moveTo>
                <a:lnTo>
                  <a:pt x="67582" y="26674"/>
                </a:lnTo>
                <a:cubicBezTo>
                  <a:pt x="66482" y="26977"/>
                  <a:pt x="65358" y="27279"/>
                  <a:pt x="64256" y="27604"/>
                </a:cubicBezTo>
                <a:lnTo>
                  <a:pt x="64256" y="22268"/>
                </a:lnTo>
                <a:cubicBezTo>
                  <a:pt x="65358" y="21772"/>
                  <a:pt x="66482" y="21254"/>
                  <a:pt x="67582" y="20736"/>
                </a:cubicBezTo>
                <a:close/>
                <a:moveTo>
                  <a:pt x="10195" y="22614"/>
                </a:moveTo>
                <a:cubicBezTo>
                  <a:pt x="11318" y="23111"/>
                  <a:pt x="12419" y="23630"/>
                  <a:pt x="13542" y="24148"/>
                </a:cubicBezTo>
                <a:lnTo>
                  <a:pt x="13542" y="28727"/>
                </a:lnTo>
                <a:cubicBezTo>
                  <a:pt x="12419" y="28425"/>
                  <a:pt x="11318" y="28100"/>
                  <a:pt x="10195" y="27797"/>
                </a:cubicBezTo>
                <a:lnTo>
                  <a:pt x="10195" y="22614"/>
                </a:lnTo>
                <a:close/>
                <a:moveTo>
                  <a:pt x="63522" y="22614"/>
                </a:moveTo>
                <a:lnTo>
                  <a:pt x="63522" y="27797"/>
                </a:lnTo>
                <a:cubicBezTo>
                  <a:pt x="62421" y="28100"/>
                  <a:pt x="61298" y="28425"/>
                  <a:pt x="60175" y="28727"/>
                </a:cubicBezTo>
                <a:lnTo>
                  <a:pt x="60175" y="24148"/>
                </a:lnTo>
                <a:cubicBezTo>
                  <a:pt x="61298" y="23630"/>
                  <a:pt x="62421" y="23111"/>
                  <a:pt x="63522" y="22614"/>
                </a:cubicBezTo>
                <a:close/>
                <a:moveTo>
                  <a:pt x="59461" y="24471"/>
                </a:moveTo>
                <a:lnTo>
                  <a:pt x="59461" y="28921"/>
                </a:lnTo>
                <a:cubicBezTo>
                  <a:pt x="58360" y="29223"/>
                  <a:pt x="57281" y="29525"/>
                  <a:pt x="56178" y="29850"/>
                </a:cubicBezTo>
                <a:lnTo>
                  <a:pt x="56178" y="25983"/>
                </a:lnTo>
                <a:cubicBezTo>
                  <a:pt x="57281" y="25487"/>
                  <a:pt x="58360" y="24990"/>
                  <a:pt x="59461" y="24471"/>
                </a:cubicBezTo>
                <a:close/>
                <a:moveTo>
                  <a:pt x="14276" y="24471"/>
                </a:moveTo>
                <a:cubicBezTo>
                  <a:pt x="15486" y="25033"/>
                  <a:pt x="16695" y="25594"/>
                  <a:pt x="17927" y="26156"/>
                </a:cubicBezTo>
                <a:lnTo>
                  <a:pt x="17927" y="29937"/>
                </a:lnTo>
                <a:cubicBezTo>
                  <a:pt x="16695" y="29612"/>
                  <a:pt x="15486" y="29266"/>
                  <a:pt x="14276" y="28921"/>
                </a:cubicBezTo>
                <a:lnTo>
                  <a:pt x="14276" y="24471"/>
                </a:lnTo>
                <a:close/>
                <a:moveTo>
                  <a:pt x="24666" y="25897"/>
                </a:moveTo>
                <a:lnTo>
                  <a:pt x="24666" y="29980"/>
                </a:lnTo>
                <a:lnTo>
                  <a:pt x="20087" y="29980"/>
                </a:lnTo>
                <a:lnTo>
                  <a:pt x="20087" y="25897"/>
                </a:lnTo>
                <a:close/>
                <a:moveTo>
                  <a:pt x="29893" y="25897"/>
                </a:moveTo>
                <a:lnTo>
                  <a:pt x="29893" y="29980"/>
                </a:lnTo>
                <a:lnTo>
                  <a:pt x="25249" y="29980"/>
                </a:lnTo>
                <a:lnTo>
                  <a:pt x="25249" y="25897"/>
                </a:lnTo>
                <a:close/>
                <a:moveTo>
                  <a:pt x="34299" y="25897"/>
                </a:moveTo>
                <a:lnTo>
                  <a:pt x="34299" y="29980"/>
                </a:lnTo>
                <a:lnTo>
                  <a:pt x="30476" y="29980"/>
                </a:lnTo>
                <a:lnTo>
                  <a:pt x="30476" y="25897"/>
                </a:lnTo>
                <a:close/>
                <a:moveTo>
                  <a:pt x="38792" y="25897"/>
                </a:moveTo>
                <a:lnTo>
                  <a:pt x="38792" y="29980"/>
                </a:lnTo>
                <a:lnTo>
                  <a:pt x="34882" y="29980"/>
                </a:lnTo>
                <a:lnTo>
                  <a:pt x="34882" y="25897"/>
                </a:lnTo>
                <a:close/>
                <a:moveTo>
                  <a:pt x="43694" y="25897"/>
                </a:moveTo>
                <a:lnTo>
                  <a:pt x="43694" y="29980"/>
                </a:lnTo>
                <a:lnTo>
                  <a:pt x="39374" y="29980"/>
                </a:lnTo>
                <a:lnTo>
                  <a:pt x="39374" y="25897"/>
                </a:lnTo>
                <a:close/>
                <a:moveTo>
                  <a:pt x="48921" y="25897"/>
                </a:moveTo>
                <a:lnTo>
                  <a:pt x="48921" y="29980"/>
                </a:lnTo>
                <a:lnTo>
                  <a:pt x="44278" y="29980"/>
                </a:lnTo>
                <a:lnTo>
                  <a:pt x="44278" y="25897"/>
                </a:lnTo>
                <a:close/>
                <a:moveTo>
                  <a:pt x="53997" y="25897"/>
                </a:moveTo>
                <a:lnTo>
                  <a:pt x="53997" y="29980"/>
                </a:lnTo>
                <a:lnTo>
                  <a:pt x="49505" y="29980"/>
                </a:lnTo>
                <a:lnTo>
                  <a:pt x="49505" y="25897"/>
                </a:lnTo>
                <a:close/>
                <a:moveTo>
                  <a:pt x="2181" y="26329"/>
                </a:moveTo>
                <a:cubicBezTo>
                  <a:pt x="3261" y="26631"/>
                  <a:pt x="4341" y="26913"/>
                  <a:pt x="5400" y="27215"/>
                </a:cubicBezTo>
                <a:lnTo>
                  <a:pt x="5400" y="33176"/>
                </a:lnTo>
                <a:cubicBezTo>
                  <a:pt x="4341" y="33090"/>
                  <a:pt x="3261" y="33004"/>
                  <a:pt x="2181" y="32917"/>
                </a:cubicBezTo>
                <a:lnTo>
                  <a:pt x="2181" y="26329"/>
                </a:lnTo>
                <a:close/>
                <a:moveTo>
                  <a:pt x="70888" y="26502"/>
                </a:moveTo>
                <a:lnTo>
                  <a:pt x="70888" y="32960"/>
                </a:lnTo>
                <a:cubicBezTo>
                  <a:pt x="70024" y="33047"/>
                  <a:pt x="69181" y="33111"/>
                  <a:pt x="68317" y="33176"/>
                </a:cubicBezTo>
                <a:lnTo>
                  <a:pt x="68317" y="27215"/>
                </a:lnTo>
                <a:cubicBezTo>
                  <a:pt x="69181" y="26977"/>
                  <a:pt x="70024" y="26740"/>
                  <a:pt x="70888" y="26502"/>
                </a:cubicBezTo>
                <a:close/>
                <a:moveTo>
                  <a:pt x="6135" y="27431"/>
                </a:moveTo>
                <a:cubicBezTo>
                  <a:pt x="7258" y="27734"/>
                  <a:pt x="8358" y="28036"/>
                  <a:pt x="9481" y="28359"/>
                </a:cubicBezTo>
                <a:lnTo>
                  <a:pt x="9481" y="33522"/>
                </a:lnTo>
                <a:cubicBezTo>
                  <a:pt x="8358" y="33436"/>
                  <a:pt x="7258" y="33327"/>
                  <a:pt x="6135" y="33240"/>
                </a:cubicBezTo>
                <a:lnTo>
                  <a:pt x="6135" y="27431"/>
                </a:lnTo>
                <a:close/>
                <a:moveTo>
                  <a:pt x="67582" y="27431"/>
                </a:moveTo>
                <a:lnTo>
                  <a:pt x="67582" y="33240"/>
                </a:lnTo>
                <a:cubicBezTo>
                  <a:pt x="66482" y="33327"/>
                  <a:pt x="65358" y="33436"/>
                  <a:pt x="64256" y="33522"/>
                </a:cubicBezTo>
                <a:lnTo>
                  <a:pt x="64256" y="28359"/>
                </a:lnTo>
                <a:cubicBezTo>
                  <a:pt x="65358" y="28036"/>
                  <a:pt x="66482" y="27734"/>
                  <a:pt x="67582" y="27431"/>
                </a:cubicBezTo>
                <a:close/>
                <a:moveTo>
                  <a:pt x="10195" y="28554"/>
                </a:moveTo>
                <a:cubicBezTo>
                  <a:pt x="11318" y="28857"/>
                  <a:pt x="12419" y="29180"/>
                  <a:pt x="13542" y="29482"/>
                </a:cubicBezTo>
                <a:lnTo>
                  <a:pt x="13542" y="33845"/>
                </a:lnTo>
                <a:cubicBezTo>
                  <a:pt x="12419" y="33759"/>
                  <a:pt x="11318" y="33672"/>
                  <a:pt x="10195" y="33586"/>
                </a:cubicBezTo>
                <a:lnTo>
                  <a:pt x="10195" y="28554"/>
                </a:lnTo>
                <a:close/>
                <a:moveTo>
                  <a:pt x="63522" y="28554"/>
                </a:moveTo>
                <a:lnTo>
                  <a:pt x="63522" y="33586"/>
                </a:lnTo>
                <a:cubicBezTo>
                  <a:pt x="62421" y="33672"/>
                  <a:pt x="61298" y="33759"/>
                  <a:pt x="60175" y="33845"/>
                </a:cubicBezTo>
                <a:lnTo>
                  <a:pt x="60175" y="29482"/>
                </a:lnTo>
                <a:cubicBezTo>
                  <a:pt x="61298" y="29180"/>
                  <a:pt x="62421" y="28857"/>
                  <a:pt x="63522" y="28554"/>
                </a:cubicBezTo>
                <a:close/>
                <a:moveTo>
                  <a:pt x="24666" y="30541"/>
                </a:moveTo>
                <a:lnTo>
                  <a:pt x="24666" y="34040"/>
                </a:lnTo>
                <a:lnTo>
                  <a:pt x="20087" y="34040"/>
                </a:lnTo>
                <a:lnTo>
                  <a:pt x="20087" y="30541"/>
                </a:lnTo>
                <a:close/>
                <a:moveTo>
                  <a:pt x="29893" y="30541"/>
                </a:moveTo>
                <a:lnTo>
                  <a:pt x="29893" y="34040"/>
                </a:lnTo>
                <a:lnTo>
                  <a:pt x="25249" y="34040"/>
                </a:lnTo>
                <a:lnTo>
                  <a:pt x="25249" y="30541"/>
                </a:lnTo>
                <a:close/>
                <a:moveTo>
                  <a:pt x="34299" y="30541"/>
                </a:moveTo>
                <a:lnTo>
                  <a:pt x="34299" y="34040"/>
                </a:lnTo>
                <a:lnTo>
                  <a:pt x="30476" y="34040"/>
                </a:lnTo>
                <a:lnTo>
                  <a:pt x="30476" y="30541"/>
                </a:lnTo>
                <a:close/>
                <a:moveTo>
                  <a:pt x="38792" y="30541"/>
                </a:moveTo>
                <a:lnTo>
                  <a:pt x="38792" y="34040"/>
                </a:lnTo>
                <a:lnTo>
                  <a:pt x="34882" y="34040"/>
                </a:lnTo>
                <a:lnTo>
                  <a:pt x="34882" y="30541"/>
                </a:lnTo>
                <a:close/>
                <a:moveTo>
                  <a:pt x="43694" y="30541"/>
                </a:moveTo>
                <a:lnTo>
                  <a:pt x="43694" y="34040"/>
                </a:lnTo>
                <a:lnTo>
                  <a:pt x="39374" y="34040"/>
                </a:lnTo>
                <a:lnTo>
                  <a:pt x="39374" y="30541"/>
                </a:lnTo>
                <a:close/>
                <a:moveTo>
                  <a:pt x="48921" y="30541"/>
                </a:moveTo>
                <a:lnTo>
                  <a:pt x="48921" y="34040"/>
                </a:lnTo>
                <a:lnTo>
                  <a:pt x="44278" y="34040"/>
                </a:lnTo>
                <a:lnTo>
                  <a:pt x="44278" y="30541"/>
                </a:lnTo>
                <a:close/>
                <a:moveTo>
                  <a:pt x="53997" y="30541"/>
                </a:moveTo>
                <a:lnTo>
                  <a:pt x="53997" y="34040"/>
                </a:lnTo>
                <a:lnTo>
                  <a:pt x="49505" y="34040"/>
                </a:lnTo>
                <a:lnTo>
                  <a:pt x="49505" y="30541"/>
                </a:lnTo>
                <a:close/>
                <a:moveTo>
                  <a:pt x="59461" y="29677"/>
                </a:moveTo>
                <a:lnTo>
                  <a:pt x="59461" y="33911"/>
                </a:lnTo>
                <a:cubicBezTo>
                  <a:pt x="58360" y="33997"/>
                  <a:pt x="57281" y="34104"/>
                  <a:pt x="56178" y="34191"/>
                </a:cubicBezTo>
                <a:lnTo>
                  <a:pt x="56178" y="30585"/>
                </a:lnTo>
                <a:cubicBezTo>
                  <a:pt x="57281" y="30282"/>
                  <a:pt x="58360" y="29980"/>
                  <a:pt x="59461" y="29677"/>
                </a:cubicBezTo>
                <a:close/>
                <a:moveTo>
                  <a:pt x="14276" y="29677"/>
                </a:moveTo>
                <a:cubicBezTo>
                  <a:pt x="15486" y="30023"/>
                  <a:pt x="16695" y="30369"/>
                  <a:pt x="17927" y="30692"/>
                </a:cubicBezTo>
                <a:lnTo>
                  <a:pt x="17927" y="34213"/>
                </a:lnTo>
                <a:cubicBezTo>
                  <a:pt x="16695" y="34127"/>
                  <a:pt x="15486" y="34018"/>
                  <a:pt x="14276" y="33911"/>
                </a:cubicBezTo>
                <a:lnTo>
                  <a:pt x="14276" y="29677"/>
                </a:lnTo>
                <a:close/>
                <a:moveTo>
                  <a:pt x="24666" y="34623"/>
                </a:moveTo>
                <a:lnTo>
                  <a:pt x="24666" y="38101"/>
                </a:lnTo>
                <a:lnTo>
                  <a:pt x="20087" y="38101"/>
                </a:lnTo>
                <a:lnTo>
                  <a:pt x="20087" y="34623"/>
                </a:lnTo>
                <a:close/>
                <a:moveTo>
                  <a:pt x="29893" y="34623"/>
                </a:moveTo>
                <a:lnTo>
                  <a:pt x="29893" y="38101"/>
                </a:lnTo>
                <a:lnTo>
                  <a:pt x="25249" y="38101"/>
                </a:lnTo>
                <a:lnTo>
                  <a:pt x="25249" y="34623"/>
                </a:lnTo>
                <a:close/>
                <a:moveTo>
                  <a:pt x="34299" y="34623"/>
                </a:moveTo>
                <a:lnTo>
                  <a:pt x="34299" y="38101"/>
                </a:lnTo>
                <a:lnTo>
                  <a:pt x="30476" y="38101"/>
                </a:lnTo>
                <a:lnTo>
                  <a:pt x="30476" y="34623"/>
                </a:lnTo>
                <a:close/>
                <a:moveTo>
                  <a:pt x="38792" y="34623"/>
                </a:moveTo>
                <a:lnTo>
                  <a:pt x="38792" y="38101"/>
                </a:lnTo>
                <a:lnTo>
                  <a:pt x="34882" y="38101"/>
                </a:lnTo>
                <a:lnTo>
                  <a:pt x="34882" y="34623"/>
                </a:lnTo>
                <a:close/>
                <a:moveTo>
                  <a:pt x="43694" y="34623"/>
                </a:moveTo>
                <a:lnTo>
                  <a:pt x="43694" y="38101"/>
                </a:lnTo>
                <a:lnTo>
                  <a:pt x="39374" y="38101"/>
                </a:lnTo>
                <a:lnTo>
                  <a:pt x="39374" y="34623"/>
                </a:lnTo>
                <a:close/>
                <a:moveTo>
                  <a:pt x="48921" y="34623"/>
                </a:moveTo>
                <a:lnTo>
                  <a:pt x="48921" y="38101"/>
                </a:lnTo>
                <a:lnTo>
                  <a:pt x="44278" y="38101"/>
                </a:lnTo>
                <a:lnTo>
                  <a:pt x="44278" y="34623"/>
                </a:lnTo>
                <a:close/>
                <a:moveTo>
                  <a:pt x="53997" y="34623"/>
                </a:moveTo>
                <a:lnTo>
                  <a:pt x="53997" y="38101"/>
                </a:lnTo>
                <a:lnTo>
                  <a:pt x="49505" y="38101"/>
                </a:lnTo>
                <a:lnTo>
                  <a:pt x="49505" y="34623"/>
                </a:lnTo>
                <a:close/>
                <a:moveTo>
                  <a:pt x="14276" y="34645"/>
                </a:moveTo>
                <a:cubicBezTo>
                  <a:pt x="15486" y="34732"/>
                  <a:pt x="16695" y="34839"/>
                  <a:pt x="17927" y="34948"/>
                </a:cubicBezTo>
                <a:lnTo>
                  <a:pt x="17927" y="37928"/>
                </a:lnTo>
                <a:cubicBezTo>
                  <a:pt x="16695" y="38101"/>
                  <a:pt x="15486" y="38274"/>
                  <a:pt x="14276" y="38447"/>
                </a:cubicBezTo>
                <a:lnTo>
                  <a:pt x="14276" y="34645"/>
                </a:lnTo>
                <a:close/>
                <a:moveTo>
                  <a:pt x="59461" y="34645"/>
                </a:moveTo>
                <a:lnTo>
                  <a:pt x="59461" y="38447"/>
                </a:lnTo>
                <a:cubicBezTo>
                  <a:pt x="58360" y="38295"/>
                  <a:pt x="57281" y="38144"/>
                  <a:pt x="56178" y="37971"/>
                </a:cubicBezTo>
                <a:lnTo>
                  <a:pt x="56178" y="34904"/>
                </a:lnTo>
                <a:cubicBezTo>
                  <a:pt x="57281" y="34818"/>
                  <a:pt x="58360" y="34732"/>
                  <a:pt x="59461" y="34645"/>
                </a:cubicBezTo>
                <a:close/>
                <a:moveTo>
                  <a:pt x="10195" y="34300"/>
                </a:moveTo>
                <a:cubicBezTo>
                  <a:pt x="11318" y="34386"/>
                  <a:pt x="12419" y="34493"/>
                  <a:pt x="13542" y="34580"/>
                </a:cubicBezTo>
                <a:lnTo>
                  <a:pt x="13542" y="38554"/>
                </a:lnTo>
                <a:cubicBezTo>
                  <a:pt x="12419" y="38726"/>
                  <a:pt x="11318" y="38879"/>
                  <a:pt x="10195" y="39051"/>
                </a:cubicBezTo>
                <a:lnTo>
                  <a:pt x="10195" y="34300"/>
                </a:lnTo>
                <a:close/>
                <a:moveTo>
                  <a:pt x="63522" y="34300"/>
                </a:moveTo>
                <a:lnTo>
                  <a:pt x="63522" y="39051"/>
                </a:lnTo>
                <a:cubicBezTo>
                  <a:pt x="62421" y="38879"/>
                  <a:pt x="61298" y="38726"/>
                  <a:pt x="60175" y="38554"/>
                </a:cubicBezTo>
                <a:lnTo>
                  <a:pt x="60175" y="34580"/>
                </a:lnTo>
                <a:cubicBezTo>
                  <a:pt x="61298" y="34493"/>
                  <a:pt x="62421" y="34386"/>
                  <a:pt x="63522" y="34300"/>
                </a:cubicBezTo>
                <a:close/>
                <a:moveTo>
                  <a:pt x="6135" y="33975"/>
                </a:moveTo>
                <a:cubicBezTo>
                  <a:pt x="7258" y="34061"/>
                  <a:pt x="8358" y="34148"/>
                  <a:pt x="9481" y="34234"/>
                </a:cubicBezTo>
                <a:lnTo>
                  <a:pt x="9481" y="39158"/>
                </a:lnTo>
                <a:cubicBezTo>
                  <a:pt x="8358" y="39311"/>
                  <a:pt x="7258" y="39461"/>
                  <a:pt x="6135" y="39634"/>
                </a:cubicBezTo>
                <a:lnTo>
                  <a:pt x="6135" y="33975"/>
                </a:lnTo>
                <a:close/>
                <a:moveTo>
                  <a:pt x="67582" y="33975"/>
                </a:moveTo>
                <a:lnTo>
                  <a:pt x="67582" y="39634"/>
                </a:lnTo>
                <a:cubicBezTo>
                  <a:pt x="66482" y="39461"/>
                  <a:pt x="65358" y="39311"/>
                  <a:pt x="64256" y="39158"/>
                </a:cubicBezTo>
                <a:lnTo>
                  <a:pt x="64256" y="34234"/>
                </a:lnTo>
                <a:cubicBezTo>
                  <a:pt x="65358" y="34148"/>
                  <a:pt x="66482" y="34061"/>
                  <a:pt x="67582" y="33975"/>
                </a:cubicBezTo>
                <a:close/>
                <a:moveTo>
                  <a:pt x="70888" y="33695"/>
                </a:moveTo>
                <a:lnTo>
                  <a:pt x="70888" y="40109"/>
                </a:lnTo>
                <a:cubicBezTo>
                  <a:pt x="70024" y="39979"/>
                  <a:pt x="69181" y="39872"/>
                  <a:pt x="68317" y="39742"/>
                </a:cubicBezTo>
                <a:lnTo>
                  <a:pt x="68317" y="33911"/>
                </a:lnTo>
                <a:cubicBezTo>
                  <a:pt x="69181" y="33845"/>
                  <a:pt x="70024" y="33759"/>
                  <a:pt x="70888" y="33695"/>
                </a:cubicBezTo>
                <a:close/>
                <a:moveTo>
                  <a:pt x="2181" y="33629"/>
                </a:moveTo>
                <a:cubicBezTo>
                  <a:pt x="3261" y="33738"/>
                  <a:pt x="4341" y="33824"/>
                  <a:pt x="5400" y="33911"/>
                </a:cubicBezTo>
                <a:lnTo>
                  <a:pt x="5400" y="39742"/>
                </a:lnTo>
                <a:cubicBezTo>
                  <a:pt x="4341" y="39893"/>
                  <a:pt x="3261" y="40045"/>
                  <a:pt x="2181" y="40195"/>
                </a:cubicBezTo>
                <a:lnTo>
                  <a:pt x="2181" y="33629"/>
                </a:lnTo>
                <a:close/>
                <a:moveTo>
                  <a:pt x="24666" y="38683"/>
                </a:moveTo>
                <a:lnTo>
                  <a:pt x="24666" y="40800"/>
                </a:lnTo>
                <a:lnTo>
                  <a:pt x="20087" y="40800"/>
                </a:lnTo>
                <a:lnTo>
                  <a:pt x="20087" y="38683"/>
                </a:lnTo>
                <a:close/>
                <a:moveTo>
                  <a:pt x="29893" y="38683"/>
                </a:moveTo>
                <a:lnTo>
                  <a:pt x="29893" y="40800"/>
                </a:lnTo>
                <a:lnTo>
                  <a:pt x="25249" y="40800"/>
                </a:lnTo>
                <a:lnTo>
                  <a:pt x="25249" y="38683"/>
                </a:lnTo>
                <a:close/>
                <a:moveTo>
                  <a:pt x="34299" y="38683"/>
                </a:moveTo>
                <a:lnTo>
                  <a:pt x="34299" y="40800"/>
                </a:lnTo>
                <a:lnTo>
                  <a:pt x="30476" y="40800"/>
                </a:lnTo>
                <a:lnTo>
                  <a:pt x="30476" y="38683"/>
                </a:lnTo>
                <a:close/>
                <a:moveTo>
                  <a:pt x="38792" y="38683"/>
                </a:moveTo>
                <a:lnTo>
                  <a:pt x="38792" y="40800"/>
                </a:lnTo>
                <a:lnTo>
                  <a:pt x="34882" y="40800"/>
                </a:lnTo>
                <a:lnTo>
                  <a:pt x="34882" y="38683"/>
                </a:lnTo>
                <a:close/>
                <a:moveTo>
                  <a:pt x="43694" y="38683"/>
                </a:moveTo>
                <a:lnTo>
                  <a:pt x="43694" y="40800"/>
                </a:lnTo>
                <a:lnTo>
                  <a:pt x="39374" y="40800"/>
                </a:lnTo>
                <a:lnTo>
                  <a:pt x="39374" y="38683"/>
                </a:lnTo>
                <a:close/>
                <a:moveTo>
                  <a:pt x="48921" y="38683"/>
                </a:moveTo>
                <a:lnTo>
                  <a:pt x="48921" y="40800"/>
                </a:lnTo>
                <a:lnTo>
                  <a:pt x="44278" y="40800"/>
                </a:lnTo>
                <a:lnTo>
                  <a:pt x="44278" y="38683"/>
                </a:lnTo>
                <a:close/>
                <a:moveTo>
                  <a:pt x="53997" y="38683"/>
                </a:moveTo>
                <a:lnTo>
                  <a:pt x="53997" y="40800"/>
                </a:lnTo>
                <a:lnTo>
                  <a:pt x="49505" y="40800"/>
                </a:lnTo>
                <a:lnTo>
                  <a:pt x="49505" y="38683"/>
                </a:lnTo>
                <a:close/>
                <a:moveTo>
                  <a:pt x="17927" y="38663"/>
                </a:moveTo>
                <a:lnTo>
                  <a:pt x="17927" y="40477"/>
                </a:lnTo>
                <a:cubicBezTo>
                  <a:pt x="16695" y="40973"/>
                  <a:pt x="15486" y="41470"/>
                  <a:pt x="14276" y="41966"/>
                </a:cubicBezTo>
                <a:lnTo>
                  <a:pt x="14276" y="39181"/>
                </a:lnTo>
                <a:cubicBezTo>
                  <a:pt x="15486" y="39008"/>
                  <a:pt x="16695" y="38835"/>
                  <a:pt x="17927" y="38663"/>
                </a:cubicBezTo>
                <a:close/>
                <a:moveTo>
                  <a:pt x="56178" y="38706"/>
                </a:moveTo>
                <a:cubicBezTo>
                  <a:pt x="57281" y="38856"/>
                  <a:pt x="58360" y="39029"/>
                  <a:pt x="59461" y="39181"/>
                </a:cubicBezTo>
                <a:lnTo>
                  <a:pt x="59461" y="41966"/>
                </a:lnTo>
                <a:cubicBezTo>
                  <a:pt x="58360" y="41514"/>
                  <a:pt x="57281" y="41082"/>
                  <a:pt x="56178" y="40627"/>
                </a:cubicBezTo>
                <a:lnTo>
                  <a:pt x="56178" y="38706"/>
                </a:lnTo>
                <a:close/>
                <a:moveTo>
                  <a:pt x="13542" y="39288"/>
                </a:moveTo>
                <a:lnTo>
                  <a:pt x="13542" y="42248"/>
                </a:lnTo>
                <a:cubicBezTo>
                  <a:pt x="12419" y="42701"/>
                  <a:pt x="11318" y="43155"/>
                  <a:pt x="10195" y="43608"/>
                </a:cubicBezTo>
                <a:lnTo>
                  <a:pt x="10195" y="39763"/>
                </a:lnTo>
                <a:cubicBezTo>
                  <a:pt x="11318" y="39613"/>
                  <a:pt x="12419" y="39440"/>
                  <a:pt x="13542" y="39288"/>
                </a:cubicBezTo>
                <a:close/>
                <a:moveTo>
                  <a:pt x="60175" y="39288"/>
                </a:moveTo>
                <a:cubicBezTo>
                  <a:pt x="61298" y="39440"/>
                  <a:pt x="62421" y="39613"/>
                  <a:pt x="63522" y="39763"/>
                </a:cubicBezTo>
                <a:lnTo>
                  <a:pt x="63522" y="43608"/>
                </a:lnTo>
                <a:cubicBezTo>
                  <a:pt x="62421" y="43155"/>
                  <a:pt x="61298" y="42701"/>
                  <a:pt x="60175" y="42248"/>
                </a:cubicBezTo>
                <a:lnTo>
                  <a:pt x="60175" y="39288"/>
                </a:lnTo>
                <a:close/>
                <a:moveTo>
                  <a:pt x="9481" y="39872"/>
                </a:moveTo>
                <a:lnTo>
                  <a:pt x="9481" y="43910"/>
                </a:lnTo>
                <a:cubicBezTo>
                  <a:pt x="8358" y="44342"/>
                  <a:pt x="7258" y="44797"/>
                  <a:pt x="6135" y="45249"/>
                </a:cubicBezTo>
                <a:lnTo>
                  <a:pt x="6135" y="40368"/>
                </a:lnTo>
                <a:cubicBezTo>
                  <a:pt x="7258" y="40195"/>
                  <a:pt x="8358" y="40045"/>
                  <a:pt x="9481" y="39872"/>
                </a:cubicBezTo>
                <a:close/>
                <a:moveTo>
                  <a:pt x="64256" y="39872"/>
                </a:moveTo>
                <a:cubicBezTo>
                  <a:pt x="65358" y="40045"/>
                  <a:pt x="66482" y="40195"/>
                  <a:pt x="67582" y="40368"/>
                </a:cubicBezTo>
                <a:lnTo>
                  <a:pt x="67582" y="45249"/>
                </a:lnTo>
                <a:cubicBezTo>
                  <a:pt x="66482" y="44797"/>
                  <a:pt x="65358" y="44342"/>
                  <a:pt x="64256" y="43910"/>
                </a:cubicBezTo>
                <a:lnTo>
                  <a:pt x="64256" y="39872"/>
                </a:lnTo>
                <a:close/>
                <a:moveTo>
                  <a:pt x="68317" y="40477"/>
                </a:moveTo>
                <a:cubicBezTo>
                  <a:pt x="69181" y="40584"/>
                  <a:pt x="70024" y="40714"/>
                  <a:pt x="70888" y="40843"/>
                </a:cubicBezTo>
                <a:lnTo>
                  <a:pt x="70888" y="46588"/>
                </a:lnTo>
                <a:cubicBezTo>
                  <a:pt x="70024" y="46243"/>
                  <a:pt x="69181" y="45897"/>
                  <a:pt x="68317" y="45552"/>
                </a:cubicBezTo>
                <a:lnTo>
                  <a:pt x="68317" y="40477"/>
                </a:lnTo>
                <a:close/>
                <a:moveTo>
                  <a:pt x="5400" y="40477"/>
                </a:moveTo>
                <a:lnTo>
                  <a:pt x="5400" y="45552"/>
                </a:lnTo>
                <a:cubicBezTo>
                  <a:pt x="4341" y="45984"/>
                  <a:pt x="3261" y="46416"/>
                  <a:pt x="2181" y="46848"/>
                </a:cubicBezTo>
                <a:lnTo>
                  <a:pt x="2181" y="40930"/>
                </a:lnTo>
                <a:cubicBezTo>
                  <a:pt x="3261" y="40779"/>
                  <a:pt x="4341" y="40627"/>
                  <a:pt x="5400" y="40477"/>
                </a:cubicBezTo>
                <a:close/>
                <a:moveTo>
                  <a:pt x="1101" y="1"/>
                </a:moveTo>
                <a:cubicBezTo>
                  <a:pt x="496" y="1"/>
                  <a:pt x="0" y="497"/>
                  <a:pt x="0" y="1101"/>
                </a:cubicBezTo>
                <a:lnTo>
                  <a:pt x="0" y="47020"/>
                </a:lnTo>
                <a:cubicBezTo>
                  <a:pt x="0" y="47648"/>
                  <a:pt x="432" y="47993"/>
                  <a:pt x="908" y="48057"/>
                </a:cubicBezTo>
                <a:cubicBezTo>
                  <a:pt x="951" y="48080"/>
                  <a:pt x="994" y="48080"/>
                  <a:pt x="1058" y="48080"/>
                </a:cubicBezTo>
                <a:cubicBezTo>
                  <a:pt x="1360" y="48080"/>
                  <a:pt x="1685" y="47971"/>
                  <a:pt x="1901" y="47734"/>
                </a:cubicBezTo>
                <a:cubicBezTo>
                  <a:pt x="3131" y="47259"/>
                  <a:pt x="4341" y="46761"/>
                  <a:pt x="5551" y="46265"/>
                </a:cubicBezTo>
                <a:cubicBezTo>
                  <a:pt x="5620" y="46307"/>
                  <a:pt x="5700" y="46328"/>
                  <a:pt x="5778" y="46328"/>
                </a:cubicBezTo>
                <a:cubicBezTo>
                  <a:pt x="5944" y="46328"/>
                  <a:pt x="6098" y="46232"/>
                  <a:pt x="6112" y="46027"/>
                </a:cubicBezTo>
                <a:cubicBezTo>
                  <a:pt x="7322" y="45552"/>
                  <a:pt x="8531" y="45056"/>
                  <a:pt x="9741" y="44581"/>
                </a:cubicBezTo>
                <a:cubicBezTo>
                  <a:pt x="9772" y="44589"/>
                  <a:pt x="9804" y="44594"/>
                  <a:pt x="9837" y="44594"/>
                </a:cubicBezTo>
                <a:cubicBezTo>
                  <a:pt x="9966" y="44594"/>
                  <a:pt x="10100" y="44528"/>
                  <a:pt x="10152" y="44408"/>
                </a:cubicBezTo>
                <a:cubicBezTo>
                  <a:pt x="12765" y="43349"/>
                  <a:pt x="15356" y="42291"/>
                  <a:pt x="17971" y="41232"/>
                </a:cubicBezTo>
                <a:cubicBezTo>
                  <a:pt x="18108" y="41725"/>
                  <a:pt x="18568" y="41975"/>
                  <a:pt x="19024" y="41975"/>
                </a:cubicBezTo>
                <a:cubicBezTo>
                  <a:pt x="19427" y="41975"/>
                  <a:pt x="19828" y="41779"/>
                  <a:pt x="20001" y="41384"/>
                </a:cubicBezTo>
                <a:lnTo>
                  <a:pt x="54084" y="41384"/>
                </a:lnTo>
                <a:cubicBezTo>
                  <a:pt x="54267" y="41783"/>
                  <a:pt x="54677" y="41983"/>
                  <a:pt x="55088" y="41983"/>
                </a:cubicBezTo>
                <a:cubicBezTo>
                  <a:pt x="55498" y="41983"/>
                  <a:pt x="55909" y="41783"/>
                  <a:pt x="56092" y="41384"/>
                </a:cubicBezTo>
                <a:cubicBezTo>
                  <a:pt x="58576" y="42378"/>
                  <a:pt x="61059" y="43392"/>
                  <a:pt x="63565" y="44408"/>
                </a:cubicBezTo>
                <a:cubicBezTo>
                  <a:pt x="63617" y="44528"/>
                  <a:pt x="63751" y="44594"/>
                  <a:pt x="63890" y="44594"/>
                </a:cubicBezTo>
                <a:cubicBezTo>
                  <a:pt x="63926" y="44594"/>
                  <a:pt x="63962" y="44589"/>
                  <a:pt x="63997" y="44581"/>
                </a:cubicBezTo>
                <a:cubicBezTo>
                  <a:pt x="65186" y="45056"/>
                  <a:pt x="66395" y="45552"/>
                  <a:pt x="67605" y="46027"/>
                </a:cubicBezTo>
                <a:cubicBezTo>
                  <a:pt x="67634" y="46232"/>
                  <a:pt x="67792" y="46328"/>
                  <a:pt x="67952" y="46328"/>
                </a:cubicBezTo>
                <a:cubicBezTo>
                  <a:pt x="68028" y="46328"/>
                  <a:pt x="68104" y="46307"/>
                  <a:pt x="68166" y="46265"/>
                </a:cubicBezTo>
                <a:cubicBezTo>
                  <a:pt x="69094" y="46632"/>
                  <a:pt x="70024" y="47020"/>
                  <a:pt x="70952" y="47388"/>
                </a:cubicBezTo>
                <a:cubicBezTo>
                  <a:pt x="71096" y="47851"/>
                  <a:pt x="71535" y="48078"/>
                  <a:pt x="71971" y="48078"/>
                </a:cubicBezTo>
                <a:cubicBezTo>
                  <a:pt x="72126" y="48078"/>
                  <a:pt x="72280" y="48050"/>
                  <a:pt x="72420" y="47993"/>
                </a:cubicBezTo>
                <a:cubicBezTo>
                  <a:pt x="72486" y="48014"/>
                  <a:pt x="72529" y="48036"/>
                  <a:pt x="72593" y="48057"/>
                </a:cubicBezTo>
                <a:cubicBezTo>
                  <a:pt x="72641" y="48078"/>
                  <a:pt x="72686" y="48088"/>
                  <a:pt x="72727" y="48088"/>
                </a:cubicBezTo>
                <a:cubicBezTo>
                  <a:pt x="72986" y="48088"/>
                  <a:pt x="73110" y="47719"/>
                  <a:pt x="72961" y="47496"/>
                </a:cubicBezTo>
                <a:cubicBezTo>
                  <a:pt x="73025" y="47366"/>
                  <a:pt x="73048" y="47216"/>
                  <a:pt x="73048" y="47020"/>
                </a:cubicBezTo>
                <a:lnTo>
                  <a:pt x="73048" y="1101"/>
                </a:lnTo>
                <a:cubicBezTo>
                  <a:pt x="73048" y="497"/>
                  <a:pt x="72572" y="1"/>
                  <a:pt x="71968"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501" name="PlaceHolder 1"/>
          <p:cNvSpPr>
            <a:spLocks noGrp="1"/>
          </p:cNvSpPr>
          <p:nvPr>
            <p:ph type="title"/>
          </p:nvPr>
        </p:nvSpPr>
        <p:spPr>
          <a:xfrm>
            <a:off x="713160" y="539640"/>
            <a:ext cx="7717320" cy="408240"/>
          </a:xfrm>
          <a:prstGeom prst="rect">
            <a:avLst/>
          </a:prstGeom>
          <a:noFill/>
          <a:ln w="0">
            <a:noFill/>
          </a:ln>
        </p:spPr>
        <p:txBody>
          <a:bodyPr tIns="91440" bIns="91440" anchor="t">
            <a:noAutofit/>
          </a:bodyPr>
          <a:p>
            <a:pPr indent="0" algn="ctr">
              <a:lnSpc>
                <a:spcPct val="50000"/>
              </a:lnSpc>
              <a:buNone/>
              <a:tabLst>
                <a:tab algn="l" pos="0"/>
              </a:tabLst>
            </a:pPr>
            <a:r>
              <a:rPr b="1" lang="en" sz="3000" spc="-1" strike="noStrike">
                <a:solidFill>
                  <a:schemeClr val="dk1"/>
                </a:solidFill>
                <a:latin typeface="Fira Sans Extra Condensed"/>
                <a:ea typeface="Fira Sans Extra Condensed"/>
              </a:rPr>
              <a:t> </a:t>
            </a:r>
            <a:r>
              <a:rPr b="1" lang="en" sz="3000" spc="-1" strike="noStrike">
                <a:solidFill>
                  <a:schemeClr val="dk1"/>
                </a:solidFill>
                <a:latin typeface="Fira Sans Extra Condensed"/>
                <a:ea typeface="Fira Sans Extra Condensed"/>
              </a:rPr>
              <a:t>Insights </a:t>
            </a:r>
            <a:endParaRPr b="0" lang="en-US" sz="3000" spc="-1" strike="noStrike">
              <a:solidFill>
                <a:srgbClr val="000000"/>
              </a:solidFill>
              <a:latin typeface="Arial"/>
            </a:endParaRPr>
          </a:p>
        </p:txBody>
      </p:sp>
      <p:sp>
        <p:nvSpPr>
          <p:cNvPr id="502" name="Google Shape;2497;p45"/>
          <p:cNvSpPr/>
          <p:nvPr/>
        </p:nvSpPr>
        <p:spPr>
          <a:xfrm>
            <a:off x="1034280" y="1125360"/>
            <a:ext cx="1788840" cy="5662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 sz="1400" spc="-1" strike="noStrike">
                <a:solidFill>
                  <a:srgbClr val="000000"/>
                </a:solidFill>
                <a:latin typeface="Roboto"/>
                <a:ea typeface="Roboto"/>
              </a:rPr>
              <a:t>We got know the most runs scored</a:t>
            </a:r>
            <a:endParaRPr b="0" lang="en-US" sz="1400" spc="-1" strike="noStrike">
              <a:solidFill>
                <a:srgbClr val="000000"/>
              </a:solidFill>
              <a:latin typeface="Arial"/>
            </a:endParaRPr>
          </a:p>
        </p:txBody>
      </p:sp>
      <p:sp>
        <p:nvSpPr>
          <p:cNvPr id="503" name="Google Shape;2498;p45"/>
          <p:cNvSpPr/>
          <p:nvPr/>
        </p:nvSpPr>
        <p:spPr>
          <a:xfrm>
            <a:off x="1034280" y="4163760"/>
            <a:ext cx="1788840" cy="5662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 sz="1400" spc="-1" strike="noStrike">
                <a:solidFill>
                  <a:srgbClr val="000000"/>
                </a:solidFill>
                <a:latin typeface="Roboto"/>
                <a:ea typeface="Roboto"/>
              </a:rPr>
              <a:t>We want to know the top player and his country</a:t>
            </a:r>
            <a:endParaRPr b="0" lang="en-US" sz="1400" spc="-1" strike="noStrike">
              <a:solidFill>
                <a:srgbClr val="000000"/>
              </a:solidFill>
              <a:latin typeface="Arial"/>
            </a:endParaRPr>
          </a:p>
        </p:txBody>
      </p:sp>
      <p:sp>
        <p:nvSpPr>
          <p:cNvPr id="504" name="Google Shape;2499;p45"/>
          <p:cNvSpPr/>
          <p:nvPr/>
        </p:nvSpPr>
        <p:spPr>
          <a:xfrm>
            <a:off x="6315840" y="947880"/>
            <a:ext cx="1788840" cy="5662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 sz="1400" spc="-1" strike="noStrike">
                <a:solidFill>
                  <a:srgbClr val="000000"/>
                </a:solidFill>
                <a:latin typeface="Roboto"/>
                <a:ea typeface="Roboto"/>
              </a:rPr>
              <a:t>We want to know the impact player on his team</a:t>
            </a:r>
            <a:endParaRPr b="0" lang="en-US" sz="1400" spc="-1" strike="noStrike">
              <a:solidFill>
                <a:srgbClr val="000000"/>
              </a:solidFill>
              <a:latin typeface="Arial"/>
            </a:endParaRPr>
          </a:p>
          <a:p>
            <a:pPr algn="ctr">
              <a:lnSpc>
                <a:spcPct val="100000"/>
              </a:lnSpc>
              <a:tabLst>
                <a:tab algn="l" pos="0"/>
              </a:tabLst>
            </a:pPr>
            <a:endParaRPr b="0" lang="en-US" sz="1200" spc="-1" strike="noStrike">
              <a:solidFill>
                <a:srgbClr val="000000"/>
              </a:solidFill>
              <a:latin typeface="Arial"/>
            </a:endParaRPr>
          </a:p>
        </p:txBody>
      </p:sp>
      <p:sp>
        <p:nvSpPr>
          <p:cNvPr id="505" name="Google Shape;2500;p45"/>
          <p:cNvSpPr/>
          <p:nvPr/>
        </p:nvSpPr>
        <p:spPr>
          <a:xfrm>
            <a:off x="6313680" y="4163760"/>
            <a:ext cx="1788840" cy="5662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 sz="1400" spc="-1" strike="noStrike">
                <a:solidFill>
                  <a:srgbClr val="000000"/>
                </a:solidFill>
                <a:latin typeface="Roboto"/>
                <a:ea typeface="Roboto"/>
              </a:rPr>
              <a:t>We got know the most wickets scored</a:t>
            </a:r>
            <a:endParaRPr b="0" lang="en-US" sz="1400" spc="-1" strike="noStrike">
              <a:solidFill>
                <a:srgbClr val="000000"/>
              </a:solidFill>
              <a:latin typeface="Arial"/>
            </a:endParaRPr>
          </a:p>
          <a:p>
            <a:pPr algn="ctr">
              <a:lnSpc>
                <a:spcPct val="100000"/>
              </a:lnSpc>
              <a:tabLst>
                <a:tab algn="l" pos="0"/>
              </a:tabLst>
            </a:pPr>
            <a:endParaRPr b="0" lang="en-US" sz="1200" spc="-1" strike="noStrike">
              <a:solidFill>
                <a:srgbClr val="000000"/>
              </a:solidFill>
              <a:latin typeface="Arial"/>
            </a:endParaRPr>
          </a:p>
        </p:txBody>
      </p:sp>
      <p:sp>
        <p:nvSpPr>
          <p:cNvPr id="506" name="Google Shape;2501;p45"/>
          <p:cNvSpPr/>
          <p:nvPr/>
        </p:nvSpPr>
        <p:spPr>
          <a:xfrm>
            <a:off x="1491480" y="1674000"/>
            <a:ext cx="874080" cy="566280"/>
          </a:xfrm>
          <a:prstGeom prst="rect">
            <a:avLst/>
          </a:prstGeom>
          <a:noFill/>
          <a:ln w="0">
            <a:noFill/>
          </a:ln>
        </p:spPr>
        <p:style>
          <a:lnRef idx="0"/>
          <a:fillRef idx="0"/>
          <a:effectRef idx="0"/>
          <a:fontRef idx="minor"/>
        </p:style>
        <p:txBody>
          <a:bodyPr tIns="91440" bIns="91440" anchor="ctr">
            <a:noAutofit/>
          </a:bodyPr>
          <a:p>
            <a:pPr algn="ctr">
              <a:lnSpc>
                <a:spcPct val="115000"/>
              </a:lnSpc>
              <a:tabLst>
                <a:tab algn="l" pos="0"/>
              </a:tabLst>
            </a:pPr>
            <a:r>
              <a:rPr b="0" lang="en" sz="2900" spc="-1" strike="noStrike">
                <a:solidFill>
                  <a:schemeClr val="lt1"/>
                </a:solidFill>
                <a:latin typeface="Fira Sans Extra Condensed SemiBold"/>
                <a:ea typeface="Fira Sans Extra Condensed SemiBold"/>
              </a:rPr>
              <a:t>17%</a:t>
            </a:r>
            <a:endParaRPr b="0" lang="en-US" sz="2900" spc="-1" strike="noStrike">
              <a:solidFill>
                <a:srgbClr val="000000"/>
              </a:solidFill>
              <a:latin typeface="Arial"/>
            </a:endParaRPr>
          </a:p>
        </p:txBody>
      </p:sp>
      <p:sp>
        <p:nvSpPr>
          <p:cNvPr id="507" name="Google Shape;2502;p45"/>
          <p:cNvSpPr/>
          <p:nvPr/>
        </p:nvSpPr>
        <p:spPr>
          <a:xfrm>
            <a:off x="6775200" y="3673440"/>
            <a:ext cx="867960" cy="566280"/>
          </a:xfrm>
          <a:prstGeom prst="rect">
            <a:avLst/>
          </a:prstGeom>
          <a:noFill/>
          <a:ln w="0">
            <a:noFill/>
          </a:ln>
        </p:spPr>
        <p:style>
          <a:lnRef idx="0"/>
          <a:fillRef idx="0"/>
          <a:effectRef idx="0"/>
          <a:fontRef idx="minor"/>
        </p:style>
        <p:txBody>
          <a:bodyPr tIns="91440" bIns="91440" anchor="ctr">
            <a:noAutofit/>
          </a:bodyPr>
          <a:p>
            <a:pPr algn="ctr">
              <a:lnSpc>
                <a:spcPct val="115000"/>
              </a:lnSpc>
              <a:tabLst>
                <a:tab algn="l" pos="0"/>
              </a:tabLst>
            </a:pPr>
            <a:r>
              <a:rPr b="0" lang="en" sz="2900" spc="-1" strike="noStrike">
                <a:solidFill>
                  <a:schemeClr val="accent3"/>
                </a:solidFill>
                <a:latin typeface="Fira Sans Extra Condensed SemiBold"/>
                <a:ea typeface="Fira Sans Extra Condensed SemiBold"/>
              </a:rPr>
              <a:t>23%</a:t>
            </a:r>
            <a:endParaRPr b="0" lang="en-US" sz="2900" spc="-1" strike="noStrike">
              <a:solidFill>
                <a:srgbClr val="000000"/>
              </a:solidFill>
              <a:latin typeface="Arial"/>
            </a:endParaRPr>
          </a:p>
        </p:txBody>
      </p:sp>
      <p:sp>
        <p:nvSpPr>
          <p:cNvPr id="508" name="Google Shape;2503;p45"/>
          <p:cNvSpPr/>
          <p:nvPr/>
        </p:nvSpPr>
        <p:spPr>
          <a:xfrm>
            <a:off x="6781680" y="1674000"/>
            <a:ext cx="867960" cy="566280"/>
          </a:xfrm>
          <a:prstGeom prst="rect">
            <a:avLst/>
          </a:prstGeom>
          <a:noFill/>
          <a:ln w="0">
            <a:noFill/>
          </a:ln>
        </p:spPr>
        <p:style>
          <a:lnRef idx="0"/>
          <a:fillRef idx="0"/>
          <a:effectRef idx="0"/>
          <a:fontRef idx="minor"/>
        </p:style>
        <p:txBody>
          <a:bodyPr tIns="91440" bIns="91440" anchor="ctr">
            <a:noAutofit/>
          </a:bodyPr>
          <a:p>
            <a:pPr algn="ctr">
              <a:lnSpc>
                <a:spcPct val="115000"/>
              </a:lnSpc>
              <a:tabLst>
                <a:tab algn="l" pos="0"/>
              </a:tabLst>
            </a:pPr>
            <a:r>
              <a:rPr b="0" lang="en" sz="2900" spc="-1" strike="noStrike">
                <a:solidFill>
                  <a:schemeClr val="accent2"/>
                </a:solidFill>
                <a:latin typeface="Fira Sans Extra Condensed SemiBold"/>
                <a:ea typeface="Fira Sans Extra Condensed SemiBold"/>
              </a:rPr>
              <a:t>30%</a:t>
            </a:r>
            <a:endParaRPr b="0" lang="en-US" sz="2900" spc="-1" strike="noStrike">
              <a:solidFill>
                <a:srgbClr val="000000"/>
              </a:solidFill>
              <a:latin typeface="Arial"/>
            </a:endParaRPr>
          </a:p>
        </p:txBody>
      </p:sp>
      <p:sp>
        <p:nvSpPr>
          <p:cNvPr id="509" name="Google Shape;2504;p45"/>
          <p:cNvSpPr/>
          <p:nvPr/>
        </p:nvSpPr>
        <p:spPr>
          <a:xfrm>
            <a:off x="1491480" y="3673440"/>
            <a:ext cx="874080" cy="566280"/>
          </a:xfrm>
          <a:prstGeom prst="rect">
            <a:avLst/>
          </a:prstGeom>
          <a:noFill/>
          <a:ln w="0">
            <a:noFill/>
          </a:ln>
        </p:spPr>
        <p:style>
          <a:lnRef idx="0"/>
          <a:fillRef idx="0"/>
          <a:effectRef idx="0"/>
          <a:fontRef idx="minor"/>
        </p:style>
        <p:txBody>
          <a:bodyPr tIns="91440" bIns="91440" anchor="ctr">
            <a:noAutofit/>
          </a:bodyPr>
          <a:p>
            <a:pPr algn="ctr">
              <a:lnSpc>
                <a:spcPct val="115000"/>
              </a:lnSpc>
              <a:tabLst>
                <a:tab algn="l" pos="0"/>
              </a:tabLst>
            </a:pPr>
            <a:r>
              <a:rPr b="0" lang="en" sz="2900" spc="-1" strike="noStrike">
                <a:solidFill>
                  <a:schemeClr val="dk2"/>
                </a:solidFill>
                <a:latin typeface="Fira Sans Extra Condensed SemiBold"/>
                <a:ea typeface="Fira Sans Extra Condensed SemiBold"/>
              </a:rPr>
              <a:t>30%</a:t>
            </a:r>
            <a:endParaRPr b="0" lang="en-US" sz="2900" spc="-1" strike="noStrike">
              <a:solidFill>
                <a:srgbClr val="000000"/>
              </a:solidFill>
              <a:latin typeface="Arial"/>
            </a:endParaRPr>
          </a:p>
        </p:txBody>
      </p:sp>
      <p:sp>
        <p:nvSpPr>
          <p:cNvPr id="510" name="Google Shape;2505;p45"/>
          <p:cNvSpPr/>
          <p:nvPr/>
        </p:nvSpPr>
        <p:spPr>
          <a:xfrm>
            <a:off x="4612680" y="3019320"/>
            <a:ext cx="1435320" cy="917640"/>
          </a:xfrm>
          <a:prstGeom prst="rect">
            <a:avLst/>
          </a:prstGeom>
          <a:solidFill>
            <a:srgbClr val="8a4f07">
              <a:alpha val="32000"/>
            </a:srgbClr>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11" name="Google Shape;2506;p45"/>
          <p:cNvSpPr/>
          <p:nvPr/>
        </p:nvSpPr>
        <p:spPr>
          <a:xfrm>
            <a:off x="4612680" y="1962000"/>
            <a:ext cx="1435320" cy="917640"/>
          </a:xfrm>
          <a:prstGeom prst="rect">
            <a:avLst/>
          </a:prstGeom>
          <a:solidFill>
            <a:srgbClr val="cc0000">
              <a:alpha val="32000"/>
            </a:srgbClr>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512" name="Google Shape;2507;p45"/>
          <p:cNvSpPr/>
          <p:nvPr/>
        </p:nvSpPr>
        <p:spPr>
          <a:xfrm>
            <a:off x="3076560" y="3019320"/>
            <a:ext cx="1435320" cy="917640"/>
          </a:xfrm>
          <a:prstGeom prst="rect">
            <a:avLst/>
          </a:prstGeom>
          <a:solidFill>
            <a:srgbClr val="f9d93d">
              <a:alpha val="31000"/>
            </a:srgbClr>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13" name="Google Shape;2508;p45"/>
          <p:cNvSpPr/>
          <p:nvPr/>
        </p:nvSpPr>
        <p:spPr>
          <a:xfrm>
            <a:off x="3076560" y="1962000"/>
            <a:ext cx="1435320" cy="917640"/>
          </a:xfrm>
          <a:prstGeom prst="rect">
            <a:avLst/>
          </a:prstGeom>
          <a:solidFill>
            <a:srgbClr val="49ba49">
              <a:alpha val="31000"/>
            </a:srgbClr>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cxnSp>
        <p:nvCxnSpPr>
          <p:cNvPr id="514" name="Google Shape;2509;p45"/>
          <p:cNvCxnSpPr>
            <a:stCxn id="510" idx="3"/>
            <a:endCxn id="507" idx="0"/>
          </p:cNvCxnSpPr>
          <p:nvPr/>
        </p:nvCxnSpPr>
        <p:spPr>
          <a:xfrm>
            <a:off x="6048000" y="3477960"/>
            <a:ext cx="1161360" cy="195840"/>
          </a:xfrm>
          <a:prstGeom prst="bentConnector2">
            <a:avLst/>
          </a:prstGeom>
          <a:ln w="19080">
            <a:solidFill>
              <a:srgbClr val="8a4f07"/>
            </a:solidFill>
            <a:round/>
          </a:ln>
        </p:spPr>
      </p:cxnSp>
      <p:cxnSp>
        <p:nvCxnSpPr>
          <p:cNvPr id="515" name="Google Shape;2510;p45"/>
          <p:cNvCxnSpPr>
            <a:stCxn id="512" idx="1"/>
            <a:endCxn id="509" idx="0"/>
          </p:cNvCxnSpPr>
          <p:nvPr/>
        </p:nvCxnSpPr>
        <p:spPr>
          <a:xfrm flipV="1" rot="10800000">
            <a:off x="1928160" y="3477600"/>
            <a:ext cx="1148400" cy="195840"/>
          </a:xfrm>
          <a:prstGeom prst="bentConnector2">
            <a:avLst/>
          </a:prstGeom>
          <a:ln w="19080">
            <a:solidFill>
              <a:srgbClr val="f9d93d"/>
            </a:solidFill>
            <a:round/>
          </a:ln>
        </p:spPr>
      </p:cxnSp>
      <p:cxnSp>
        <p:nvCxnSpPr>
          <p:cNvPr id="516" name="Google Shape;2511;p45"/>
          <p:cNvCxnSpPr>
            <a:stCxn id="513" idx="1"/>
            <a:endCxn id="506" idx="2"/>
          </p:cNvCxnSpPr>
          <p:nvPr/>
        </p:nvCxnSpPr>
        <p:spPr>
          <a:xfrm rot="10800000">
            <a:off x="1928160" y="2239920"/>
            <a:ext cx="1148400" cy="180720"/>
          </a:xfrm>
          <a:prstGeom prst="bentConnector2">
            <a:avLst/>
          </a:prstGeom>
          <a:ln w="19080">
            <a:solidFill>
              <a:srgbClr val="49ba49"/>
            </a:solidFill>
            <a:round/>
          </a:ln>
        </p:spPr>
      </p:cxnSp>
      <p:cxnSp>
        <p:nvCxnSpPr>
          <p:cNvPr id="517" name="Google Shape;2512;p45"/>
          <p:cNvCxnSpPr>
            <a:stCxn id="511" idx="3"/>
            <a:endCxn id="508" idx="2"/>
          </p:cNvCxnSpPr>
          <p:nvPr/>
        </p:nvCxnSpPr>
        <p:spPr>
          <a:xfrm flipV="1">
            <a:off x="6048000" y="2240280"/>
            <a:ext cx="1167840" cy="180720"/>
          </a:xfrm>
          <a:prstGeom prst="bentConnector2">
            <a:avLst/>
          </a:prstGeom>
          <a:ln w="19080">
            <a:solidFill>
              <a:srgbClr val="cc0000"/>
            </a:solidFill>
            <a:round/>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713160" y="539640"/>
            <a:ext cx="7717320" cy="408240"/>
          </a:xfrm>
          <a:prstGeom prst="rect">
            <a:avLst/>
          </a:prstGeom>
          <a:noFill/>
          <a:ln w="0">
            <a:noFill/>
          </a:ln>
        </p:spPr>
        <p:txBody>
          <a:bodyPr tIns="91440" bIns="91440" anchor="t">
            <a:noAutofit/>
          </a:bodyPr>
          <a:p>
            <a:pPr indent="0" algn="ctr">
              <a:lnSpc>
                <a:spcPct val="50000"/>
              </a:lnSpc>
              <a:buNone/>
              <a:tabLst>
                <a:tab algn="l" pos="0"/>
              </a:tabLst>
            </a:pPr>
            <a:r>
              <a:rPr b="1" lang="en" sz="3000" spc="-1" strike="noStrike">
                <a:solidFill>
                  <a:schemeClr val="dk1"/>
                </a:solidFill>
                <a:latin typeface="Fira Sans Extra Condensed"/>
                <a:ea typeface="Fira Sans Extra Condensed"/>
              </a:rPr>
              <a:t>Conclucion </a:t>
            </a:r>
            <a:endParaRPr b="0" lang="en-US" sz="3000" spc="-1" strike="noStrike">
              <a:solidFill>
                <a:srgbClr val="000000"/>
              </a:solidFill>
              <a:latin typeface="Arial"/>
            </a:endParaRPr>
          </a:p>
        </p:txBody>
      </p:sp>
      <p:grpSp>
        <p:nvGrpSpPr>
          <p:cNvPr id="519" name="Google Shape;2518;p46"/>
          <p:cNvGrpSpPr/>
          <p:nvPr/>
        </p:nvGrpSpPr>
        <p:grpSpPr>
          <a:xfrm>
            <a:off x="685800" y="1148040"/>
            <a:ext cx="2198160" cy="1295640"/>
            <a:chOff x="685800" y="1148040"/>
            <a:chExt cx="2198160" cy="1295640"/>
          </a:xfrm>
        </p:grpSpPr>
        <p:sp>
          <p:nvSpPr>
            <p:cNvPr id="520" name="Google Shape;2519;p46"/>
            <p:cNvSpPr/>
            <p:nvPr/>
          </p:nvSpPr>
          <p:spPr>
            <a:xfrm>
              <a:off x="685800" y="1600200"/>
              <a:ext cx="2198160" cy="843480"/>
            </a:xfrm>
            <a:prstGeom prst="rect">
              <a:avLst/>
            </a:prstGeom>
            <a:noFill/>
            <a:ln w="0">
              <a:noFill/>
            </a:ln>
          </p:spPr>
          <p:style>
            <a:lnRef idx="0"/>
            <a:fillRef idx="0"/>
            <a:effectRef idx="0"/>
            <a:fontRef idx="minor"/>
          </p:style>
          <p:txBody>
            <a:bodyPr tIns="91440" bIns="91440" anchor="t">
              <a:noAutofit/>
            </a:bodyPr>
            <a:p>
              <a:pPr>
                <a:lnSpc>
                  <a:spcPct val="100000"/>
                </a:lnSpc>
                <a:spcAft>
                  <a:spcPts val="1599"/>
                </a:spcAft>
                <a:tabLst>
                  <a:tab algn="l" pos="0"/>
                </a:tabLst>
              </a:pPr>
              <a:r>
                <a:rPr b="0" lang="en" sz="1200" spc="-1" strike="noStrike">
                  <a:solidFill>
                    <a:srgbClr val="000000"/>
                  </a:solidFill>
                  <a:latin typeface="Roboto"/>
                  <a:ea typeface="Roboto"/>
                </a:rPr>
                <a:t>The exploratory data analysis provides valuable insights into the Cricket World Cup data from 1975 to 2019. The project successfully imported and transformed the data</a:t>
              </a:r>
              <a:endParaRPr b="0" lang="en-US" sz="1200" spc="-1" strike="noStrike">
                <a:solidFill>
                  <a:srgbClr val="000000"/>
                </a:solidFill>
                <a:latin typeface="Arial"/>
              </a:endParaRPr>
            </a:p>
          </p:txBody>
        </p:sp>
        <p:sp>
          <p:nvSpPr>
            <p:cNvPr id="521" name="Google Shape;2520;p46"/>
            <p:cNvSpPr/>
            <p:nvPr/>
          </p:nvSpPr>
          <p:spPr>
            <a:xfrm>
              <a:off x="713160" y="1148040"/>
              <a:ext cx="1728720" cy="399240"/>
            </a:xfrm>
            <a:prstGeom prst="roundRect">
              <a:avLst>
                <a:gd name="adj" fmla="val 0"/>
              </a:avLst>
            </a:pr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r>
                <a:rPr b="0" lang="en" sz="1800" spc="-1" strike="noStrike">
                  <a:solidFill>
                    <a:srgbClr val="ffffff"/>
                  </a:solidFill>
                  <a:latin typeface="Fira Sans Extra Condensed SemiBold"/>
                  <a:ea typeface="Fira Sans Extra Condensed SemiBold"/>
                </a:rPr>
                <a:t>Player</a:t>
              </a:r>
              <a:endParaRPr b="0" lang="en-US" sz="1800" spc="-1" strike="noStrike">
                <a:solidFill>
                  <a:srgbClr val="ffffff"/>
                </a:solidFill>
                <a:latin typeface="Arial"/>
              </a:endParaRPr>
            </a:p>
          </p:txBody>
        </p:sp>
      </p:grpSp>
      <p:grpSp>
        <p:nvGrpSpPr>
          <p:cNvPr id="522" name="Google Shape;2521;p46"/>
          <p:cNvGrpSpPr/>
          <p:nvPr/>
        </p:nvGrpSpPr>
        <p:grpSpPr>
          <a:xfrm>
            <a:off x="6232320" y="3007440"/>
            <a:ext cx="2198160" cy="1442520"/>
            <a:chOff x="6232320" y="3007440"/>
            <a:chExt cx="2198160" cy="1442520"/>
          </a:xfrm>
        </p:grpSpPr>
        <p:sp>
          <p:nvSpPr>
            <p:cNvPr id="523" name="Google Shape;2522;p46"/>
            <p:cNvSpPr/>
            <p:nvPr/>
          </p:nvSpPr>
          <p:spPr>
            <a:xfrm>
              <a:off x="6232320" y="3492000"/>
              <a:ext cx="2198160" cy="95796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0" lang="en" sz="1200" spc="-1" strike="noStrike">
                  <a:solidFill>
                    <a:srgbClr val="000000"/>
                  </a:solidFill>
                  <a:latin typeface="Roboto"/>
                  <a:ea typeface="Roboto"/>
                </a:rPr>
                <a:t>and visualized trends through various charts. The findings contribute to a better understanding of the tournament’s history and the performance of participating teams.</a:t>
              </a:r>
              <a:endParaRPr b="0" lang="en-US" sz="1200" spc="-1" strike="noStrike">
                <a:solidFill>
                  <a:srgbClr val="000000"/>
                </a:solidFill>
                <a:latin typeface="Arial"/>
              </a:endParaRPr>
            </a:p>
            <a:p>
              <a:pPr algn="r">
                <a:lnSpc>
                  <a:spcPct val="100000"/>
                </a:lnSpc>
                <a:spcBef>
                  <a:spcPts val="1599"/>
                </a:spcBef>
                <a:spcAft>
                  <a:spcPts val="1599"/>
                </a:spcAft>
                <a:tabLst>
                  <a:tab algn="l" pos="0"/>
                </a:tabLst>
              </a:pPr>
              <a:endParaRPr b="0" lang="en-US" sz="1200" spc="-1" strike="noStrike">
                <a:solidFill>
                  <a:srgbClr val="000000"/>
                </a:solidFill>
                <a:latin typeface="Arial"/>
              </a:endParaRPr>
            </a:p>
          </p:txBody>
        </p:sp>
        <p:sp>
          <p:nvSpPr>
            <p:cNvPr id="524" name="Google Shape;2523;p46"/>
            <p:cNvSpPr/>
            <p:nvPr/>
          </p:nvSpPr>
          <p:spPr>
            <a:xfrm>
              <a:off x="6701760" y="3007440"/>
              <a:ext cx="1728720" cy="399240"/>
            </a:xfrm>
            <a:prstGeom prst="roundRect">
              <a:avLst>
                <a:gd name="adj" fmla="val 0"/>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r>
                <a:rPr b="0" lang="en" sz="1800" spc="-1" strike="noStrike">
                  <a:solidFill>
                    <a:srgbClr val="ffffff"/>
                  </a:solidFill>
                  <a:latin typeface="Fira Sans Extra Condensed SemiBold"/>
                  <a:ea typeface="Fira Sans Extra Condensed SemiBold"/>
                </a:rPr>
                <a:t>Team</a:t>
              </a:r>
              <a:endParaRPr b="0" lang="en-US" sz="1800" spc="-1" strike="noStrike">
                <a:solidFill>
                  <a:srgbClr val="000000"/>
                </a:solidFill>
                <a:latin typeface="Arial"/>
              </a:endParaRPr>
            </a:p>
          </p:txBody>
        </p:sp>
      </p:grpSp>
      <p:grpSp>
        <p:nvGrpSpPr>
          <p:cNvPr id="525" name="Google Shape;2524;p46"/>
          <p:cNvGrpSpPr/>
          <p:nvPr/>
        </p:nvGrpSpPr>
        <p:grpSpPr>
          <a:xfrm>
            <a:off x="2346120" y="1394640"/>
            <a:ext cx="2040120" cy="2795040"/>
            <a:chOff x="2346120" y="1394640"/>
            <a:chExt cx="2040120" cy="2795040"/>
          </a:xfrm>
        </p:grpSpPr>
        <p:sp>
          <p:nvSpPr>
            <p:cNvPr id="526" name="Google Shape;2525;p46"/>
            <p:cNvSpPr/>
            <p:nvPr/>
          </p:nvSpPr>
          <p:spPr>
            <a:xfrm>
              <a:off x="2346120" y="3896280"/>
              <a:ext cx="2040120" cy="293400"/>
            </a:xfrm>
            <a:prstGeom prst="ellipse">
              <a:avLst/>
            </a:prstGeom>
            <a:solidFill>
              <a:srgbClr val="000000">
                <a:alpha val="8000"/>
              </a:srgbClr>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grpSp>
          <p:nvGrpSpPr>
            <p:cNvPr id="527" name="Google Shape;2526;p46"/>
            <p:cNvGrpSpPr/>
            <p:nvPr/>
          </p:nvGrpSpPr>
          <p:grpSpPr>
            <a:xfrm>
              <a:off x="2472840" y="1394640"/>
              <a:ext cx="1618200" cy="2659680"/>
              <a:chOff x="2472840" y="1394640"/>
              <a:chExt cx="1618200" cy="2659680"/>
            </a:xfrm>
          </p:grpSpPr>
          <p:sp>
            <p:nvSpPr>
              <p:cNvPr id="528" name="Google Shape;2527;p46"/>
              <p:cNvSpPr/>
              <p:nvPr/>
            </p:nvSpPr>
            <p:spPr>
              <a:xfrm>
                <a:off x="2955240" y="1774440"/>
                <a:ext cx="385920" cy="439920"/>
              </a:xfrm>
              <a:custGeom>
                <a:avLst/>
                <a:gdLst>
                  <a:gd name="textAreaLeft" fmla="*/ 0 w 385920"/>
                  <a:gd name="textAreaRight" fmla="*/ 386280 w 385920"/>
                  <a:gd name="textAreaTop" fmla="*/ 0 h 439920"/>
                  <a:gd name="textAreaBottom" fmla="*/ 440280 h 439920"/>
                </a:gdLst>
                <a:ahLst/>
                <a:rect l="textAreaLeft" t="textAreaTop" r="textAreaRight" b="textAreaBottom"/>
                <a:pathLst>
                  <a:path w="21048" h="23991">
                    <a:moveTo>
                      <a:pt x="16638" y="1"/>
                    </a:moveTo>
                    <a:cubicBezTo>
                      <a:pt x="15527" y="1"/>
                      <a:pt x="14420" y="388"/>
                      <a:pt x="13490" y="1022"/>
                    </a:cubicBezTo>
                    <a:cubicBezTo>
                      <a:pt x="12465" y="1735"/>
                      <a:pt x="11639" y="2739"/>
                      <a:pt x="11059" y="3854"/>
                    </a:cubicBezTo>
                    <a:cubicBezTo>
                      <a:pt x="10547" y="4835"/>
                      <a:pt x="10212" y="5927"/>
                      <a:pt x="9543" y="6819"/>
                    </a:cubicBezTo>
                    <a:cubicBezTo>
                      <a:pt x="8205" y="8558"/>
                      <a:pt x="5865" y="9160"/>
                      <a:pt x="3993" y="10320"/>
                    </a:cubicBezTo>
                    <a:cubicBezTo>
                      <a:pt x="2409" y="11278"/>
                      <a:pt x="1071" y="12704"/>
                      <a:pt x="536" y="14488"/>
                    </a:cubicBezTo>
                    <a:cubicBezTo>
                      <a:pt x="1" y="16250"/>
                      <a:pt x="425" y="18346"/>
                      <a:pt x="1808" y="19571"/>
                    </a:cubicBezTo>
                    <a:cubicBezTo>
                      <a:pt x="1540" y="21043"/>
                      <a:pt x="2542" y="22693"/>
                      <a:pt x="3836" y="23406"/>
                    </a:cubicBezTo>
                    <a:cubicBezTo>
                      <a:pt x="4562" y="23807"/>
                      <a:pt x="5388" y="23990"/>
                      <a:pt x="6221" y="23990"/>
                    </a:cubicBezTo>
                    <a:cubicBezTo>
                      <a:pt x="6870" y="23990"/>
                      <a:pt x="7524" y="23879"/>
                      <a:pt x="8139" y="23674"/>
                    </a:cubicBezTo>
                    <a:cubicBezTo>
                      <a:pt x="8808" y="23474"/>
                      <a:pt x="9454" y="23139"/>
                      <a:pt x="9968" y="22671"/>
                    </a:cubicBezTo>
                    <a:cubicBezTo>
                      <a:pt x="10836" y="21869"/>
                      <a:pt x="11238" y="20686"/>
                      <a:pt x="11395" y="19527"/>
                    </a:cubicBezTo>
                    <a:cubicBezTo>
                      <a:pt x="11979" y="19770"/>
                      <a:pt x="12573" y="19903"/>
                      <a:pt x="13183" y="19903"/>
                    </a:cubicBezTo>
                    <a:cubicBezTo>
                      <a:pt x="13525" y="19903"/>
                      <a:pt x="13872" y="19861"/>
                      <a:pt x="14225" y="19773"/>
                    </a:cubicBezTo>
                    <a:cubicBezTo>
                      <a:pt x="15206" y="19527"/>
                      <a:pt x="16098" y="18902"/>
                      <a:pt x="16588" y="18034"/>
                    </a:cubicBezTo>
                    <a:cubicBezTo>
                      <a:pt x="16968" y="17342"/>
                      <a:pt x="17079" y="16562"/>
                      <a:pt x="17124" y="15781"/>
                    </a:cubicBezTo>
                    <a:cubicBezTo>
                      <a:pt x="17302" y="13129"/>
                      <a:pt x="16722" y="10498"/>
                      <a:pt x="16098" y="7912"/>
                    </a:cubicBezTo>
                    <a:cubicBezTo>
                      <a:pt x="15741" y="6417"/>
                      <a:pt x="15363" y="4812"/>
                      <a:pt x="15764" y="3319"/>
                    </a:cubicBezTo>
                    <a:cubicBezTo>
                      <a:pt x="15943" y="2627"/>
                      <a:pt x="16321" y="1937"/>
                      <a:pt x="16968" y="1625"/>
                    </a:cubicBezTo>
                    <a:cubicBezTo>
                      <a:pt x="17236" y="1486"/>
                      <a:pt x="17535" y="1427"/>
                      <a:pt x="17840" y="1427"/>
                    </a:cubicBezTo>
                    <a:cubicBezTo>
                      <a:pt x="18272" y="1427"/>
                      <a:pt x="18717" y="1544"/>
                      <a:pt x="19109" y="1714"/>
                    </a:cubicBezTo>
                    <a:cubicBezTo>
                      <a:pt x="19799" y="2003"/>
                      <a:pt x="20402" y="2449"/>
                      <a:pt x="21048" y="2784"/>
                    </a:cubicBezTo>
                    <a:lnTo>
                      <a:pt x="20289" y="1245"/>
                    </a:lnTo>
                    <a:cubicBezTo>
                      <a:pt x="19308" y="644"/>
                      <a:pt x="18217" y="130"/>
                      <a:pt x="17058" y="19"/>
                    </a:cubicBezTo>
                    <a:cubicBezTo>
                      <a:pt x="16918" y="7"/>
                      <a:pt x="16778" y="1"/>
                      <a:pt x="16638"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529" name="Google Shape;2528;p46"/>
              <p:cNvSpPr/>
              <p:nvPr/>
            </p:nvSpPr>
            <p:spPr>
              <a:xfrm>
                <a:off x="3305160" y="1784160"/>
                <a:ext cx="50760" cy="51480"/>
              </a:xfrm>
              <a:custGeom>
                <a:avLst/>
                <a:gdLst>
                  <a:gd name="textAreaLeft" fmla="*/ 0 w 50760"/>
                  <a:gd name="textAreaRight" fmla="*/ 51120 w 50760"/>
                  <a:gd name="textAreaTop" fmla="*/ 0 h 51480"/>
                  <a:gd name="textAreaBottom" fmla="*/ 51840 h 51480"/>
                </a:gdLst>
                <a:ahLst/>
                <a:rect l="textAreaLeft" t="textAreaTop" r="textAreaRight" b="textAreaBottom"/>
                <a:pathLst>
                  <a:path w="2789" h="2819">
                    <a:moveTo>
                      <a:pt x="1504" y="1"/>
                    </a:moveTo>
                    <a:cubicBezTo>
                      <a:pt x="1120" y="1"/>
                      <a:pt x="726" y="190"/>
                      <a:pt x="470" y="494"/>
                    </a:cubicBezTo>
                    <a:cubicBezTo>
                      <a:pt x="45" y="1007"/>
                      <a:pt x="1" y="1810"/>
                      <a:pt x="402" y="2322"/>
                    </a:cubicBezTo>
                    <a:cubicBezTo>
                      <a:pt x="656" y="2642"/>
                      <a:pt x="1052" y="2818"/>
                      <a:pt x="1444" y="2818"/>
                    </a:cubicBezTo>
                    <a:cubicBezTo>
                      <a:pt x="1708" y="2818"/>
                      <a:pt x="1970" y="2738"/>
                      <a:pt x="2185" y="2568"/>
                    </a:cubicBezTo>
                    <a:cubicBezTo>
                      <a:pt x="2721" y="2144"/>
                      <a:pt x="2788" y="1320"/>
                      <a:pt x="2521" y="695"/>
                    </a:cubicBezTo>
                    <a:lnTo>
                      <a:pt x="2521" y="695"/>
                    </a:lnTo>
                    <a:lnTo>
                      <a:pt x="2543" y="805"/>
                    </a:lnTo>
                    <a:lnTo>
                      <a:pt x="2543" y="805"/>
                    </a:lnTo>
                    <a:cubicBezTo>
                      <a:pt x="2464" y="510"/>
                      <a:pt x="2237" y="232"/>
                      <a:pt x="1941" y="92"/>
                    </a:cubicBezTo>
                    <a:cubicBezTo>
                      <a:pt x="1803" y="30"/>
                      <a:pt x="1654" y="1"/>
                      <a:pt x="1504" y="1"/>
                    </a:cubicBezTo>
                    <a:close/>
                  </a:path>
                </a:pathLst>
              </a:custGeom>
              <a:solidFill>
                <a:schemeClr val="accent2"/>
              </a:solidFill>
              <a:ln w="0">
                <a:noFill/>
              </a:ln>
            </p:spPr>
            <p:style>
              <a:lnRef idx="0"/>
              <a:fillRef idx="0"/>
              <a:effectRef idx="0"/>
              <a:fontRef idx="minor"/>
            </p:style>
            <p:txBody>
              <a:bodyPr tIns="51840" bIns="51840" anchor="ctr">
                <a:noAutofit/>
              </a:bodyPr>
              <a:p>
                <a:endParaRPr b="0" lang="en-US" sz="1400" spc="-1" strike="noStrike">
                  <a:solidFill>
                    <a:srgbClr val="ffffff"/>
                  </a:solidFill>
                  <a:latin typeface="Arial"/>
                </a:endParaRPr>
              </a:p>
            </p:txBody>
          </p:sp>
          <p:sp>
            <p:nvSpPr>
              <p:cNvPr id="530" name="Google Shape;2529;p46"/>
              <p:cNvSpPr/>
              <p:nvPr/>
            </p:nvSpPr>
            <p:spPr>
              <a:xfrm>
                <a:off x="3307320" y="1735560"/>
                <a:ext cx="272880" cy="232920"/>
              </a:xfrm>
              <a:custGeom>
                <a:avLst/>
                <a:gdLst>
                  <a:gd name="textAreaLeft" fmla="*/ 0 w 272880"/>
                  <a:gd name="textAreaRight" fmla="*/ 273240 w 272880"/>
                  <a:gd name="textAreaTop" fmla="*/ 0 h 232920"/>
                  <a:gd name="textAreaBottom" fmla="*/ 233280 h 232920"/>
                </a:gdLst>
                <a:ahLst/>
                <a:rect l="textAreaLeft" t="textAreaTop" r="textAreaRight" b="textAreaBottom"/>
                <a:pathLst>
                  <a:path w="14895" h="12717">
                    <a:moveTo>
                      <a:pt x="7857" y="0"/>
                    </a:moveTo>
                    <a:cubicBezTo>
                      <a:pt x="7212" y="0"/>
                      <a:pt x="6557" y="89"/>
                      <a:pt x="5908" y="276"/>
                    </a:cubicBezTo>
                    <a:cubicBezTo>
                      <a:pt x="2163" y="1367"/>
                      <a:pt x="1" y="5291"/>
                      <a:pt x="1092" y="9015"/>
                    </a:cubicBezTo>
                    <a:cubicBezTo>
                      <a:pt x="1405" y="10107"/>
                      <a:pt x="1918" y="11423"/>
                      <a:pt x="2609" y="12716"/>
                    </a:cubicBezTo>
                    <a:cubicBezTo>
                      <a:pt x="3033" y="11958"/>
                      <a:pt x="3345" y="11132"/>
                      <a:pt x="3479" y="10285"/>
                    </a:cubicBezTo>
                    <a:cubicBezTo>
                      <a:pt x="3742" y="8792"/>
                      <a:pt x="3530" y="7213"/>
                      <a:pt x="2885" y="5845"/>
                    </a:cubicBezTo>
                    <a:lnTo>
                      <a:pt x="2885" y="5845"/>
                    </a:lnTo>
                    <a:cubicBezTo>
                      <a:pt x="3038" y="6156"/>
                      <a:pt x="3251" y="6445"/>
                      <a:pt x="3524" y="6673"/>
                    </a:cubicBezTo>
                    <a:cubicBezTo>
                      <a:pt x="3580" y="6712"/>
                      <a:pt x="3654" y="6767"/>
                      <a:pt x="3731" y="6767"/>
                    </a:cubicBezTo>
                    <a:cubicBezTo>
                      <a:pt x="3743" y="6767"/>
                      <a:pt x="3755" y="6766"/>
                      <a:pt x="3768" y="6763"/>
                    </a:cubicBezTo>
                    <a:cubicBezTo>
                      <a:pt x="3946" y="6741"/>
                      <a:pt x="3991" y="6495"/>
                      <a:pt x="3969" y="6340"/>
                    </a:cubicBezTo>
                    <a:cubicBezTo>
                      <a:pt x="3904" y="5776"/>
                      <a:pt x="3691" y="5233"/>
                      <a:pt x="3373" y="4774"/>
                    </a:cubicBezTo>
                    <a:lnTo>
                      <a:pt x="3373" y="4774"/>
                    </a:lnTo>
                    <a:cubicBezTo>
                      <a:pt x="3835" y="5427"/>
                      <a:pt x="4405" y="6014"/>
                      <a:pt x="5061" y="6495"/>
                    </a:cubicBezTo>
                    <a:cubicBezTo>
                      <a:pt x="5183" y="6586"/>
                      <a:pt x="5336" y="6668"/>
                      <a:pt x="5470" y="6668"/>
                    </a:cubicBezTo>
                    <a:cubicBezTo>
                      <a:pt x="5533" y="6668"/>
                      <a:pt x="5591" y="6650"/>
                      <a:pt x="5641" y="6607"/>
                    </a:cubicBezTo>
                    <a:cubicBezTo>
                      <a:pt x="5819" y="6450"/>
                      <a:pt x="5730" y="6206"/>
                      <a:pt x="5641" y="6005"/>
                    </a:cubicBezTo>
                    <a:cubicBezTo>
                      <a:pt x="5530" y="5737"/>
                      <a:pt x="5441" y="5493"/>
                      <a:pt x="5307" y="5225"/>
                    </a:cubicBezTo>
                    <a:lnTo>
                      <a:pt x="5307" y="5225"/>
                    </a:lnTo>
                    <a:cubicBezTo>
                      <a:pt x="6645" y="6138"/>
                      <a:pt x="8250" y="6584"/>
                      <a:pt x="9877" y="6673"/>
                    </a:cubicBezTo>
                    <a:cubicBezTo>
                      <a:pt x="10100" y="6686"/>
                      <a:pt x="10322" y="6692"/>
                      <a:pt x="10545" y="6692"/>
                    </a:cubicBezTo>
                    <a:cubicBezTo>
                      <a:pt x="11927" y="6692"/>
                      <a:pt x="13307" y="6463"/>
                      <a:pt x="14671" y="6117"/>
                    </a:cubicBezTo>
                    <a:cubicBezTo>
                      <a:pt x="14737" y="6094"/>
                      <a:pt x="14805" y="6072"/>
                      <a:pt x="14894" y="6049"/>
                    </a:cubicBezTo>
                    <a:cubicBezTo>
                      <a:pt x="14805" y="5716"/>
                      <a:pt x="14716" y="5380"/>
                      <a:pt x="14648" y="5091"/>
                    </a:cubicBezTo>
                    <a:cubicBezTo>
                      <a:pt x="13747" y="1998"/>
                      <a:pt x="10914" y="0"/>
                      <a:pt x="7857" y="0"/>
                    </a:cubicBez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531" name="Google Shape;2530;p46"/>
              <p:cNvSpPr/>
              <p:nvPr/>
            </p:nvSpPr>
            <p:spPr>
              <a:xfrm>
                <a:off x="3355200" y="1822320"/>
                <a:ext cx="243360" cy="241200"/>
              </a:xfrm>
              <a:custGeom>
                <a:avLst/>
                <a:gdLst>
                  <a:gd name="textAreaLeft" fmla="*/ 0 w 243360"/>
                  <a:gd name="textAreaRight" fmla="*/ 243720 w 243360"/>
                  <a:gd name="textAreaTop" fmla="*/ 0 h 241200"/>
                  <a:gd name="textAreaBottom" fmla="*/ 241560 h 241200"/>
                </a:gdLst>
                <a:ahLst/>
                <a:rect l="textAreaLeft" t="textAreaTop" r="textAreaRight" b="textAreaBottom"/>
                <a:pathLst>
                  <a:path w="13289" h="13166">
                    <a:moveTo>
                      <a:pt x="737" y="1"/>
                    </a:moveTo>
                    <a:lnTo>
                      <a:pt x="737" y="1"/>
                    </a:lnTo>
                    <a:cubicBezTo>
                      <a:pt x="746" y="14"/>
                      <a:pt x="756" y="27"/>
                      <a:pt x="765" y="40"/>
                    </a:cubicBezTo>
                    <a:lnTo>
                      <a:pt x="765" y="40"/>
                    </a:lnTo>
                    <a:cubicBezTo>
                      <a:pt x="756" y="27"/>
                      <a:pt x="746" y="14"/>
                      <a:pt x="737" y="1"/>
                    </a:cubicBezTo>
                    <a:close/>
                    <a:moveTo>
                      <a:pt x="247" y="1048"/>
                    </a:moveTo>
                    <a:cubicBezTo>
                      <a:pt x="257" y="1069"/>
                      <a:pt x="267" y="1090"/>
                      <a:pt x="277" y="1111"/>
                    </a:cubicBezTo>
                    <a:lnTo>
                      <a:pt x="277" y="1111"/>
                    </a:lnTo>
                    <a:cubicBezTo>
                      <a:pt x="267" y="1090"/>
                      <a:pt x="257" y="1069"/>
                      <a:pt x="247" y="1048"/>
                    </a:cubicBezTo>
                    <a:close/>
                    <a:moveTo>
                      <a:pt x="765" y="40"/>
                    </a:moveTo>
                    <a:lnTo>
                      <a:pt x="765" y="40"/>
                    </a:lnTo>
                    <a:cubicBezTo>
                      <a:pt x="1083" y="499"/>
                      <a:pt x="1296" y="1042"/>
                      <a:pt x="1361" y="1606"/>
                    </a:cubicBezTo>
                    <a:cubicBezTo>
                      <a:pt x="1383" y="1761"/>
                      <a:pt x="1338" y="2007"/>
                      <a:pt x="1160" y="2029"/>
                    </a:cubicBezTo>
                    <a:cubicBezTo>
                      <a:pt x="1147" y="2032"/>
                      <a:pt x="1135" y="2033"/>
                      <a:pt x="1123" y="2033"/>
                    </a:cubicBezTo>
                    <a:cubicBezTo>
                      <a:pt x="1046" y="2033"/>
                      <a:pt x="972" y="1978"/>
                      <a:pt x="916" y="1939"/>
                    </a:cubicBezTo>
                    <a:cubicBezTo>
                      <a:pt x="643" y="1711"/>
                      <a:pt x="430" y="1422"/>
                      <a:pt x="277" y="1111"/>
                    </a:cubicBezTo>
                    <a:lnTo>
                      <a:pt x="277" y="1111"/>
                    </a:lnTo>
                    <a:cubicBezTo>
                      <a:pt x="922" y="2479"/>
                      <a:pt x="1134" y="4058"/>
                      <a:pt x="871" y="5551"/>
                    </a:cubicBezTo>
                    <a:cubicBezTo>
                      <a:pt x="737" y="6398"/>
                      <a:pt x="425" y="7224"/>
                      <a:pt x="1" y="7982"/>
                    </a:cubicBezTo>
                    <a:cubicBezTo>
                      <a:pt x="1467" y="10647"/>
                      <a:pt x="3729" y="13165"/>
                      <a:pt x="6732" y="13165"/>
                    </a:cubicBezTo>
                    <a:cubicBezTo>
                      <a:pt x="7246" y="13165"/>
                      <a:pt x="7782" y="13091"/>
                      <a:pt x="8339" y="12932"/>
                    </a:cubicBezTo>
                    <a:cubicBezTo>
                      <a:pt x="13289" y="11526"/>
                      <a:pt x="13178" y="5218"/>
                      <a:pt x="12286" y="1315"/>
                    </a:cubicBezTo>
                    <a:lnTo>
                      <a:pt x="12286" y="1315"/>
                    </a:lnTo>
                    <a:cubicBezTo>
                      <a:pt x="12197" y="1338"/>
                      <a:pt x="12129" y="1360"/>
                      <a:pt x="12063" y="1383"/>
                    </a:cubicBezTo>
                    <a:cubicBezTo>
                      <a:pt x="10699" y="1729"/>
                      <a:pt x="9319" y="1958"/>
                      <a:pt x="7937" y="1958"/>
                    </a:cubicBezTo>
                    <a:cubicBezTo>
                      <a:pt x="7714" y="1958"/>
                      <a:pt x="7492" y="1952"/>
                      <a:pt x="7269" y="1939"/>
                    </a:cubicBezTo>
                    <a:cubicBezTo>
                      <a:pt x="5642" y="1850"/>
                      <a:pt x="4037" y="1404"/>
                      <a:pt x="2699" y="491"/>
                    </a:cubicBezTo>
                    <a:lnTo>
                      <a:pt x="2699" y="491"/>
                    </a:lnTo>
                    <a:cubicBezTo>
                      <a:pt x="2833" y="759"/>
                      <a:pt x="2922" y="1003"/>
                      <a:pt x="3033" y="1271"/>
                    </a:cubicBezTo>
                    <a:cubicBezTo>
                      <a:pt x="3122" y="1472"/>
                      <a:pt x="3211" y="1716"/>
                      <a:pt x="3033" y="1873"/>
                    </a:cubicBezTo>
                    <a:cubicBezTo>
                      <a:pt x="2983" y="1916"/>
                      <a:pt x="2925" y="1934"/>
                      <a:pt x="2862" y="1934"/>
                    </a:cubicBezTo>
                    <a:cubicBezTo>
                      <a:pt x="2728" y="1934"/>
                      <a:pt x="2575" y="1852"/>
                      <a:pt x="2453" y="1761"/>
                    </a:cubicBezTo>
                    <a:cubicBezTo>
                      <a:pt x="1797" y="1280"/>
                      <a:pt x="1227" y="693"/>
                      <a:pt x="765" y="40"/>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532" name="Google Shape;2531;p46"/>
              <p:cNvSpPr/>
              <p:nvPr/>
            </p:nvSpPr>
            <p:spPr>
              <a:xfrm>
                <a:off x="3310560" y="1913040"/>
                <a:ext cx="75960" cy="83520"/>
              </a:xfrm>
              <a:custGeom>
                <a:avLst/>
                <a:gdLst>
                  <a:gd name="textAreaLeft" fmla="*/ 0 w 75960"/>
                  <a:gd name="textAreaRight" fmla="*/ 76320 w 75960"/>
                  <a:gd name="textAreaTop" fmla="*/ 0 h 83520"/>
                  <a:gd name="textAreaBottom" fmla="*/ 83880 h 83520"/>
                </a:gdLst>
                <a:ahLst/>
                <a:rect l="textAreaLeft" t="textAreaTop" r="textAreaRight" b="textAreaBottom"/>
                <a:pathLst>
                  <a:path w="4169" h="4571">
                    <a:moveTo>
                      <a:pt x="1762" y="0"/>
                    </a:moveTo>
                    <a:cubicBezTo>
                      <a:pt x="1578" y="0"/>
                      <a:pt x="1397" y="38"/>
                      <a:pt x="1226" y="117"/>
                    </a:cubicBezTo>
                    <a:cubicBezTo>
                      <a:pt x="334" y="497"/>
                      <a:pt x="0" y="1767"/>
                      <a:pt x="468" y="2971"/>
                    </a:cubicBezTo>
                    <a:cubicBezTo>
                      <a:pt x="865" y="3946"/>
                      <a:pt x="1659" y="4571"/>
                      <a:pt x="2420" y="4571"/>
                    </a:cubicBezTo>
                    <a:cubicBezTo>
                      <a:pt x="2598" y="4571"/>
                      <a:pt x="2774" y="4537"/>
                      <a:pt x="2943" y="4465"/>
                    </a:cubicBezTo>
                    <a:cubicBezTo>
                      <a:pt x="3835" y="4064"/>
                      <a:pt x="4169" y="2792"/>
                      <a:pt x="3701" y="1588"/>
                    </a:cubicBezTo>
                    <a:cubicBezTo>
                      <a:pt x="3308" y="622"/>
                      <a:pt x="2511" y="0"/>
                      <a:pt x="1762" y="0"/>
                    </a:cubicBezTo>
                    <a:close/>
                  </a:path>
                </a:pathLst>
              </a:custGeom>
              <a:solidFill>
                <a:schemeClr val="lt2"/>
              </a:solidFill>
              <a:ln w="0">
                <a:noFill/>
              </a:ln>
            </p:spPr>
            <p:style>
              <a:lnRef idx="0"/>
              <a:fillRef idx="0"/>
              <a:effectRef idx="0"/>
              <a:fontRef idx="minor"/>
            </p:style>
            <p:txBody>
              <a:bodyPr tIns="84240" bIns="84240" anchor="ctr">
                <a:noAutofit/>
              </a:bodyPr>
              <a:p>
                <a:endParaRPr b="0" lang="en-US" sz="1400" spc="-1" strike="noStrike">
                  <a:solidFill>
                    <a:srgbClr val="000000"/>
                  </a:solidFill>
                  <a:latin typeface="Arial"/>
                </a:endParaRPr>
              </a:p>
            </p:txBody>
          </p:sp>
          <p:sp>
            <p:nvSpPr>
              <p:cNvPr id="533" name="Google Shape;2532;p46"/>
              <p:cNvSpPr/>
              <p:nvPr/>
            </p:nvSpPr>
            <p:spPr>
              <a:xfrm>
                <a:off x="3322440" y="1927080"/>
                <a:ext cx="47160" cy="54360"/>
              </a:xfrm>
              <a:custGeom>
                <a:avLst/>
                <a:gdLst>
                  <a:gd name="textAreaLeft" fmla="*/ 0 w 47160"/>
                  <a:gd name="textAreaRight" fmla="*/ 47520 w 47160"/>
                  <a:gd name="textAreaTop" fmla="*/ 0 h 54360"/>
                  <a:gd name="textAreaBottom" fmla="*/ 54720 h 54360"/>
                </a:gdLst>
                <a:ahLst/>
                <a:rect l="textAreaLeft" t="textAreaTop" r="textAreaRight" b="textAreaBottom"/>
                <a:pathLst>
                  <a:path w="2588" h="2992">
                    <a:moveTo>
                      <a:pt x="1085" y="0"/>
                    </a:moveTo>
                    <a:cubicBezTo>
                      <a:pt x="825" y="0"/>
                      <a:pt x="551" y="93"/>
                      <a:pt x="358" y="268"/>
                    </a:cubicBezTo>
                    <a:cubicBezTo>
                      <a:pt x="135" y="512"/>
                      <a:pt x="1" y="847"/>
                      <a:pt x="69" y="1136"/>
                    </a:cubicBezTo>
                    <a:cubicBezTo>
                      <a:pt x="90" y="847"/>
                      <a:pt x="268" y="580"/>
                      <a:pt x="491" y="446"/>
                    </a:cubicBezTo>
                    <a:cubicBezTo>
                      <a:pt x="638" y="343"/>
                      <a:pt x="803" y="299"/>
                      <a:pt x="969" y="299"/>
                    </a:cubicBezTo>
                    <a:cubicBezTo>
                      <a:pt x="1056" y="299"/>
                      <a:pt x="1143" y="311"/>
                      <a:pt x="1228" y="334"/>
                    </a:cubicBezTo>
                    <a:cubicBezTo>
                      <a:pt x="1643" y="467"/>
                      <a:pt x="1946" y="838"/>
                      <a:pt x="2097" y="1274"/>
                    </a:cubicBezTo>
                    <a:lnTo>
                      <a:pt x="2097" y="1274"/>
                    </a:lnTo>
                    <a:cubicBezTo>
                      <a:pt x="1912" y="1279"/>
                      <a:pt x="1727" y="1328"/>
                      <a:pt x="1562" y="1448"/>
                    </a:cubicBezTo>
                    <a:cubicBezTo>
                      <a:pt x="1294" y="1627"/>
                      <a:pt x="1160" y="1939"/>
                      <a:pt x="1228" y="2230"/>
                    </a:cubicBezTo>
                    <a:cubicBezTo>
                      <a:pt x="1249" y="2385"/>
                      <a:pt x="1339" y="2519"/>
                      <a:pt x="1428" y="2608"/>
                    </a:cubicBezTo>
                    <a:cubicBezTo>
                      <a:pt x="1540" y="2697"/>
                      <a:pt x="1651" y="2765"/>
                      <a:pt x="1763" y="2831"/>
                    </a:cubicBezTo>
                    <a:cubicBezTo>
                      <a:pt x="1958" y="2929"/>
                      <a:pt x="2169" y="2992"/>
                      <a:pt x="2384" y="2992"/>
                    </a:cubicBezTo>
                    <a:cubicBezTo>
                      <a:pt x="2415" y="2992"/>
                      <a:pt x="2446" y="2990"/>
                      <a:pt x="2477" y="2988"/>
                    </a:cubicBezTo>
                    <a:cubicBezTo>
                      <a:pt x="2230" y="2920"/>
                      <a:pt x="2031" y="2831"/>
                      <a:pt x="1852" y="2676"/>
                    </a:cubicBezTo>
                    <a:cubicBezTo>
                      <a:pt x="1674" y="2542"/>
                      <a:pt x="1496" y="2363"/>
                      <a:pt x="1496" y="2185"/>
                    </a:cubicBezTo>
                    <a:cubicBezTo>
                      <a:pt x="1496" y="2007"/>
                      <a:pt x="1606" y="1828"/>
                      <a:pt x="1740" y="1739"/>
                    </a:cubicBezTo>
                    <a:cubicBezTo>
                      <a:pt x="1845" y="1679"/>
                      <a:pt x="1980" y="1649"/>
                      <a:pt x="2117" y="1649"/>
                    </a:cubicBezTo>
                    <a:cubicBezTo>
                      <a:pt x="2185" y="1649"/>
                      <a:pt x="2254" y="1657"/>
                      <a:pt x="2320" y="1671"/>
                    </a:cubicBezTo>
                    <a:lnTo>
                      <a:pt x="2587" y="1695"/>
                    </a:lnTo>
                    <a:lnTo>
                      <a:pt x="2587" y="1695"/>
                    </a:lnTo>
                    <a:lnTo>
                      <a:pt x="2521" y="1427"/>
                    </a:lnTo>
                    <a:cubicBezTo>
                      <a:pt x="2477" y="1115"/>
                      <a:pt x="2343" y="803"/>
                      <a:pt x="2141" y="557"/>
                    </a:cubicBezTo>
                    <a:cubicBezTo>
                      <a:pt x="1942" y="289"/>
                      <a:pt x="1629" y="89"/>
                      <a:pt x="1294" y="22"/>
                    </a:cubicBezTo>
                    <a:cubicBezTo>
                      <a:pt x="1227" y="7"/>
                      <a:pt x="1156" y="0"/>
                      <a:pt x="1085" y="0"/>
                    </a:cubicBezTo>
                    <a:close/>
                  </a:path>
                </a:pathLst>
              </a:custGeom>
              <a:solidFill>
                <a:srgbClr val="000000"/>
              </a:solidFill>
              <a:ln w="0">
                <a:noFill/>
              </a:ln>
            </p:spPr>
            <p:style>
              <a:lnRef idx="0"/>
              <a:fillRef idx="0"/>
              <a:effectRef idx="0"/>
              <a:fontRef idx="minor"/>
            </p:style>
            <p:txBody>
              <a:bodyPr tIns="54720" bIns="54720" anchor="ctr">
                <a:noAutofit/>
              </a:bodyPr>
              <a:p>
                <a:endParaRPr b="0" lang="en-US" sz="1400" spc="-1" strike="noStrike">
                  <a:solidFill>
                    <a:srgbClr val="ffffff"/>
                  </a:solidFill>
                  <a:latin typeface="Arial"/>
                </a:endParaRPr>
              </a:p>
            </p:txBody>
          </p:sp>
          <p:sp>
            <p:nvSpPr>
              <p:cNvPr id="534" name="Google Shape;2533;p46"/>
              <p:cNvSpPr/>
              <p:nvPr/>
            </p:nvSpPr>
            <p:spPr>
              <a:xfrm>
                <a:off x="2619720" y="3006360"/>
                <a:ext cx="737280" cy="347400"/>
              </a:xfrm>
              <a:custGeom>
                <a:avLst/>
                <a:gdLst>
                  <a:gd name="textAreaLeft" fmla="*/ 0 w 737280"/>
                  <a:gd name="textAreaRight" fmla="*/ 737640 w 737280"/>
                  <a:gd name="textAreaTop" fmla="*/ 0 h 347400"/>
                  <a:gd name="textAreaBottom" fmla="*/ 347760 h 347400"/>
                </a:gdLst>
                <a:ahLst/>
                <a:rect l="textAreaLeft" t="textAreaTop" r="textAreaRight" b="textAreaBottom"/>
                <a:pathLst>
                  <a:path w="40200" h="18961">
                    <a:moveTo>
                      <a:pt x="27825" y="0"/>
                    </a:moveTo>
                    <a:cubicBezTo>
                      <a:pt x="26867" y="1516"/>
                      <a:pt x="25863" y="2899"/>
                      <a:pt x="24816" y="4013"/>
                    </a:cubicBezTo>
                    <a:cubicBezTo>
                      <a:pt x="18306" y="11014"/>
                      <a:pt x="1" y="14447"/>
                      <a:pt x="1" y="14447"/>
                    </a:cubicBezTo>
                    <a:lnTo>
                      <a:pt x="113" y="18639"/>
                    </a:lnTo>
                    <a:cubicBezTo>
                      <a:pt x="113" y="18639"/>
                      <a:pt x="3796" y="18960"/>
                      <a:pt x="8743" y="18960"/>
                    </a:cubicBezTo>
                    <a:cubicBezTo>
                      <a:pt x="16022" y="18960"/>
                      <a:pt x="26036" y="18265"/>
                      <a:pt x="31080" y="14827"/>
                    </a:cubicBezTo>
                    <a:cubicBezTo>
                      <a:pt x="34180" y="12708"/>
                      <a:pt x="37391" y="9453"/>
                      <a:pt x="40200" y="6154"/>
                    </a:cubicBezTo>
                    <a:cubicBezTo>
                      <a:pt x="35830" y="4661"/>
                      <a:pt x="31660" y="2586"/>
                      <a:pt x="27825" y="0"/>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535" name="Google Shape;2534;p46"/>
              <p:cNvSpPr/>
              <p:nvPr/>
            </p:nvSpPr>
            <p:spPr>
              <a:xfrm>
                <a:off x="3643920" y="2985840"/>
                <a:ext cx="345600" cy="859680"/>
              </a:xfrm>
              <a:custGeom>
                <a:avLst/>
                <a:gdLst>
                  <a:gd name="textAreaLeft" fmla="*/ 0 w 345600"/>
                  <a:gd name="textAreaRight" fmla="*/ 345960 w 345600"/>
                  <a:gd name="textAreaTop" fmla="*/ 0 h 859680"/>
                  <a:gd name="textAreaBottom" fmla="*/ 860040 h 859680"/>
                </a:gdLst>
                <a:ahLst/>
                <a:rect l="textAreaLeft" t="textAreaTop" r="textAreaRight" b="textAreaBottom"/>
                <a:pathLst>
                  <a:path w="18863" h="46888">
                    <a:moveTo>
                      <a:pt x="13045" y="0"/>
                    </a:moveTo>
                    <a:cubicBezTo>
                      <a:pt x="9053" y="2810"/>
                      <a:pt x="4638" y="5018"/>
                      <a:pt x="1" y="6534"/>
                    </a:cubicBezTo>
                    <a:cubicBezTo>
                      <a:pt x="1785" y="9364"/>
                      <a:pt x="3434" y="12084"/>
                      <a:pt x="4260" y="13734"/>
                    </a:cubicBezTo>
                    <a:cubicBezTo>
                      <a:pt x="6579" y="18395"/>
                      <a:pt x="10146" y="46531"/>
                      <a:pt x="10146" y="46531"/>
                    </a:cubicBezTo>
                    <a:lnTo>
                      <a:pt x="15675" y="46888"/>
                    </a:lnTo>
                    <a:cubicBezTo>
                      <a:pt x="15675" y="46888"/>
                      <a:pt x="18863" y="17034"/>
                      <a:pt x="14939" y="5128"/>
                    </a:cubicBezTo>
                    <a:cubicBezTo>
                      <a:pt x="14404" y="3478"/>
                      <a:pt x="13758" y="1763"/>
                      <a:pt x="13045" y="0"/>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36" name="Google Shape;2535;p46"/>
              <p:cNvSpPr/>
              <p:nvPr/>
            </p:nvSpPr>
            <p:spPr>
              <a:xfrm>
                <a:off x="3130200" y="2561040"/>
                <a:ext cx="752760" cy="558000"/>
              </a:xfrm>
              <a:custGeom>
                <a:avLst/>
                <a:gdLst>
                  <a:gd name="textAreaLeft" fmla="*/ 0 w 752760"/>
                  <a:gd name="textAreaRight" fmla="*/ 753120 w 752760"/>
                  <a:gd name="textAreaTop" fmla="*/ 0 h 558000"/>
                  <a:gd name="textAreaBottom" fmla="*/ 558360 h 558000"/>
                </a:gdLst>
                <a:ahLst/>
                <a:rect l="textAreaLeft" t="textAreaTop" r="textAreaRight" b="textAreaBottom"/>
                <a:pathLst>
                  <a:path w="41047" h="30433">
                    <a:moveTo>
                      <a:pt x="29920" y="1"/>
                    </a:moveTo>
                    <a:lnTo>
                      <a:pt x="8941" y="4237"/>
                    </a:lnTo>
                    <a:cubicBezTo>
                      <a:pt x="8941" y="4237"/>
                      <a:pt x="5107" y="16276"/>
                      <a:pt x="0" y="24279"/>
                    </a:cubicBezTo>
                    <a:cubicBezTo>
                      <a:pt x="3835" y="26865"/>
                      <a:pt x="8005" y="28940"/>
                      <a:pt x="12375" y="30433"/>
                    </a:cubicBezTo>
                    <a:cubicBezTo>
                      <a:pt x="17235" y="24725"/>
                      <a:pt x="20958" y="18951"/>
                      <a:pt x="20958" y="18951"/>
                    </a:cubicBezTo>
                    <a:cubicBezTo>
                      <a:pt x="20958" y="18951"/>
                      <a:pt x="24703" y="24525"/>
                      <a:pt x="28003" y="29698"/>
                    </a:cubicBezTo>
                    <a:cubicBezTo>
                      <a:pt x="32640" y="28182"/>
                      <a:pt x="37055" y="25974"/>
                      <a:pt x="41047" y="23164"/>
                    </a:cubicBezTo>
                    <a:cubicBezTo>
                      <a:pt x="36677" y="12174"/>
                      <a:pt x="29920" y="1"/>
                      <a:pt x="29920"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537" name="Google Shape;2536;p46"/>
              <p:cNvSpPr/>
              <p:nvPr/>
            </p:nvSpPr>
            <p:spPr>
              <a:xfrm>
                <a:off x="3358080" y="2025720"/>
                <a:ext cx="180000" cy="193320"/>
              </a:xfrm>
              <a:custGeom>
                <a:avLst/>
                <a:gdLst>
                  <a:gd name="textAreaLeft" fmla="*/ 0 w 180000"/>
                  <a:gd name="textAreaRight" fmla="*/ 180360 w 180000"/>
                  <a:gd name="textAreaTop" fmla="*/ 0 h 193320"/>
                  <a:gd name="textAreaBottom" fmla="*/ 193680 h 193320"/>
                </a:gdLst>
                <a:ahLst/>
                <a:rect l="textAreaLeft" t="textAreaTop" r="textAreaRight" b="textAreaBottom"/>
                <a:pathLst>
                  <a:path w="9832" h="10559">
                    <a:moveTo>
                      <a:pt x="3009" y="0"/>
                    </a:moveTo>
                    <a:cubicBezTo>
                      <a:pt x="3009" y="0"/>
                      <a:pt x="2608" y="4147"/>
                      <a:pt x="2141" y="4816"/>
                    </a:cubicBezTo>
                    <a:cubicBezTo>
                      <a:pt x="1962" y="5039"/>
                      <a:pt x="1160" y="5217"/>
                      <a:pt x="1" y="5464"/>
                    </a:cubicBezTo>
                    <a:cubicBezTo>
                      <a:pt x="851" y="7208"/>
                      <a:pt x="2865" y="10558"/>
                      <a:pt x="5389" y="10558"/>
                    </a:cubicBezTo>
                    <a:cubicBezTo>
                      <a:pt x="5574" y="10558"/>
                      <a:pt x="5762" y="10540"/>
                      <a:pt x="5952" y="10502"/>
                    </a:cubicBezTo>
                    <a:cubicBezTo>
                      <a:pt x="8339" y="10012"/>
                      <a:pt x="9386" y="7247"/>
                      <a:pt x="9832" y="5330"/>
                    </a:cubicBezTo>
                    <a:lnTo>
                      <a:pt x="9832" y="5330"/>
                    </a:lnTo>
                    <a:cubicBezTo>
                      <a:pt x="9622" y="5372"/>
                      <a:pt x="9446" y="5394"/>
                      <a:pt x="9311" y="5394"/>
                    </a:cubicBezTo>
                    <a:cubicBezTo>
                      <a:pt x="9158" y="5394"/>
                      <a:pt x="9055" y="5366"/>
                      <a:pt x="9008" y="5307"/>
                    </a:cubicBezTo>
                    <a:cubicBezTo>
                      <a:pt x="8428" y="4638"/>
                      <a:pt x="7736" y="291"/>
                      <a:pt x="7736" y="291"/>
                    </a:cubicBezTo>
                    <a:lnTo>
                      <a:pt x="3009" y="0"/>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538" name="Google Shape;2537;p46"/>
              <p:cNvSpPr/>
              <p:nvPr/>
            </p:nvSpPr>
            <p:spPr>
              <a:xfrm>
                <a:off x="3750840" y="1518480"/>
                <a:ext cx="263160" cy="575640"/>
              </a:xfrm>
              <a:custGeom>
                <a:avLst/>
                <a:gdLst>
                  <a:gd name="textAreaLeft" fmla="*/ 0 w 263160"/>
                  <a:gd name="textAreaRight" fmla="*/ 263520 w 263160"/>
                  <a:gd name="textAreaTop" fmla="*/ 0 h 575640"/>
                  <a:gd name="textAreaBottom" fmla="*/ 576000 h 575640"/>
                </a:gdLst>
                <a:ahLst/>
                <a:rect l="textAreaLeft" t="textAreaTop" r="textAreaRight" b="textAreaBottom"/>
                <a:pathLst>
                  <a:path w="14360" h="31392">
                    <a:moveTo>
                      <a:pt x="12040" y="0"/>
                    </a:moveTo>
                    <a:cubicBezTo>
                      <a:pt x="12040" y="0"/>
                      <a:pt x="4704" y="19911"/>
                      <a:pt x="536" y="25128"/>
                    </a:cubicBezTo>
                    <a:cubicBezTo>
                      <a:pt x="358" y="25351"/>
                      <a:pt x="179" y="25551"/>
                      <a:pt x="1" y="25774"/>
                    </a:cubicBezTo>
                    <a:cubicBezTo>
                      <a:pt x="1517" y="27580"/>
                      <a:pt x="2965" y="29453"/>
                      <a:pt x="4326" y="31392"/>
                    </a:cubicBezTo>
                    <a:cubicBezTo>
                      <a:pt x="6265" y="28627"/>
                      <a:pt x="8116" y="25440"/>
                      <a:pt x="9142" y="22319"/>
                    </a:cubicBezTo>
                    <a:cubicBezTo>
                      <a:pt x="11839" y="14002"/>
                      <a:pt x="14359" y="871"/>
                      <a:pt x="14359" y="871"/>
                    </a:cubicBezTo>
                    <a:lnTo>
                      <a:pt x="12040"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39" name="Google Shape;2538;p46"/>
              <p:cNvSpPr/>
              <p:nvPr/>
            </p:nvSpPr>
            <p:spPr>
              <a:xfrm>
                <a:off x="3002760" y="2467080"/>
                <a:ext cx="224280" cy="437040"/>
              </a:xfrm>
              <a:custGeom>
                <a:avLst/>
                <a:gdLst>
                  <a:gd name="textAreaLeft" fmla="*/ 0 w 224280"/>
                  <a:gd name="textAreaRight" fmla="*/ 224640 w 224280"/>
                  <a:gd name="textAreaTop" fmla="*/ 0 h 437040"/>
                  <a:gd name="textAreaBottom" fmla="*/ 437400 h 437040"/>
                </a:gdLst>
                <a:ahLst/>
                <a:rect l="textAreaLeft" t="textAreaTop" r="textAreaRight" b="textAreaBottom"/>
                <a:pathLst>
                  <a:path w="12242" h="23834">
                    <a:moveTo>
                      <a:pt x="1962" y="1"/>
                    </a:moveTo>
                    <a:cubicBezTo>
                      <a:pt x="714" y="3099"/>
                      <a:pt x="0" y="5931"/>
                      <a:pt x="335" y="7670"/>
                    </a:cubicBezTo>
                    <a:cubicBezTo>
                      <a:pt x="1316" y="12597"/>
                      <a:pt x="9855" y="23833"/>
                      <a:pt x="9855" y="23833"/>
                    </a:cubicBezTo>
                    <a:lnTo>
                      <a:pt x="12241" y="22519"/>
                    </a:lnTo>
                    <a:cubicBezTo>
                      <a:pt x="12241" y="22519"/>
                      <a:pt x="6332" y="10569"/>
                      <a:pt x="6533" y="7380"/>
                    </a:cubicBezTo>
                    <a:cubicBezTo>
                      <a:pt x="6599" y="6333"/>
                      <a:pt x="7179" y="4972"/>
                      <a:pt x="7960" y="3613"/>
                    </a:cubicBezTo>
                    <a:cubicBezTo>
                      <a:pt x="5797" y="2698"/>
                      <a:pt x="3790" y="1494"/>
                      <a:pt x="1962" y="1"/>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40" name="Google Shape;2539;p46"/>
              <p:cNvSpPr/>
              <p:nvPr/>
            </p:nvSpPr>
            <p:spPr>
              <a:xfrm>
                <a:off x="3038760" y="1991160"/>
                <a:ext cx="790920" cy="682920"/>
              </a:xfrm>
              <a:custGeom>
                <a:avLst/>
                <a:gdLst>
                  <a:gd name="textAreaLeft" fmla="*/ 0 w 790920"/>
                  <a:gd name="textAreaRight" fmla="*/ 791280 w 790920"/>
                  <a:gd name="textAreaTop" fmla="*/ 0 h 682920"/>
                  <a:gd name="textAreaBottom" fmla="*/ 683280 h 682920"/>
                </a:gdLst>
                <a:ahLst/>
                <a:rect l="textAreaLeft" t="textAreaTop" r="textAreaRight" b="textAreaBottom"/>
                <a:pathLst>
                  <a:path w="43143" h="37248">
                    <a:moveTo>
                      <a:pt x="38817" y="1"/>
                    </a:moveTo>
                    <a:cubicBezTo>
                      <a:pt x="35250" y="4014"/>
                      <a:pt x="29453" y="6757"/>
                      <a:pt x="27245" y="7203"/>
                    </a:cubicBezTo>
                    <a:cubicBezTo>
                      <a:pt x="26799" y="9120"/>
                      <a:pt x="25752" y="11885"/>
                      <a:pt x="23365" y="12375"/>
                    </a:cubicBezTo>
                    <a:cubicBezTo>
                      <a:pt x="23175" y="12413"/>
                      <a:pt x="22987" y="12431"/>
                      <a:pt x="22802" y="12431"/>
                    </a:cubicBezTo>
                    <a:cubicBezTo>
                      <a:pt x="20278" y="12431"/>
                      <a:pt x="18264" y="9081"/>
                      <a:pt x="17414" y="7337"/>
                    </a:cubicBezTo>
                    <a:cubicBezTo>
                      <a:pt x="15116" y="7849"/>
                      <a:pt x="11483" y="8696"/>
                      <a:pt x="8918" y="11148"/>
                    </a:cubicBezTo>
                    <a:cubicBezTo>
                      <a:pt x="6400" y="13535"/>
                      <a:pt x="2319" y="20200"/>
                      <a:pt x="0" y="25931"/>
                    </a:cubicBezTo>
                    <a:cubicBezTo>
                      <a:pt x="1828" y="27424"/>
                      <a:pt x="3835" y="28628"/>
                      <a:pt x="5998" y="29543"/>
                    </a:cubicBezTo>
                    <a:cubicBezTo>
                      <a:pt x="7580" y="26799"/>
                      <a:pt x="9878" y="24079"/>
                      <a:pt x="9878" y="24079"/>
                    </a:cubicBezTo>
                    <a:lnTo>
                      <a:pt x="13935" y="35295"/>
                    </a:lnTo>
                    <a:cubicBezTo>
                      <a:pt x="13935" y="35295"/>
                      <a:pt x="17344" y="37247"/>
                      <a:pt x="22141" y="37247"/>
                    </a:cubicBezTo>
                    <a:cubicBezTo>
                      <a:pt x="23006" y="37247"/>
                      <a:pt x="23916" y="37184"/>
                      <a:pt x="24860" y="37034"/>
                    </a:cubicBezTo>
                    <a:cubicBezTo>
                      <a:pt x="31058" y="36074"/>
                      <a:pt x="34914" y="31059"/>
                      <a:pt x="34914" y="31059"/>
                    </a:cubicBezTo>
                    <a:lnTo>
                      <a:pt x="34536" y="23211"/>
                    </a:lnTo>
                    <a:cubicBezTo>
                      <a:pt x="34536" y="23211"/>
                      <a:pt x="36386" y="21784"/>
                      <a:pt x="37367" y="19531"/>
                    </a:cubicBezTo>
                    <a:cubicBezTo>
                      <a:pt x="38348" y="17302"/>
                      <a:pt x="36498" y="13645"/>
                      <a:pt x="36498" y="13645"/>
                    </a:cubicBezTo>
                    <a:cubicBezTo>
                      <a:pt x="36498" y="13645"/>
                      <a:pt x="39909" y="10212"/>
                      <a:pt x="43142" y="5619"/>
                    </a:cubicBezTo>
                    <a:cubicBezTo>
                      <a:pt x="41781" y="3680"/>
                      <a:pt x="40333" y="1807"/>
                      <a:pt x="38817" y="1"/>
                    </a:cubicBezTo>
                    <a:close/>
                  </a:path>
                </a:pathLst>
              </a:custGeom>
              <a:solidFill>
                <a:schemeClr val="accent2"/>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541" name="Google Shape;2540;p46"/>
              <p:cNvSpPr/>
              <p:nvPr/>
            </p:nvSpPr>
            <p:spPr>
              <a:xfrm>
                <a:off x="3940200" y="1394640"/>
                <a:ext cx="117720" cy="176040"/>
              </a:xfrm>
              <a:custGeom>
                <a:avLst/>
                <a:gdLst>
                  <a:gd name="textAreaLeft" fmla="*/ 0 w 117720"/>
                  <a:gd name="textAreaRight" fmla="*/ 118080 w 117720"/>
                  <a:gd name="textAreaTop" fmla="*/ 0 h 176040"/>
                  <a:gd name="textAreaBottom" fmla="*/ 176400 h 176040"/>
                </a:gdLst>
                <a:ahLst/>
                <a:rect l="textAreaLeft" t="textAreaTop" r="textAreaRight" b="textAreaBottom"/>
                <a:pathLst>
                  <a:path w="6445" h="9611">
                    <a:moveTo>
                      <a:pt x="2646" y="1"/>
                    </a:moveTo>
                    <a:cubicBezTo>
                      <a:pt x="2641" y="1"/>
                      <a:pt x="2636" y="1"/>
                      <a:pt x="2632" y="2"/>
                    </a:cubicBezTo>
                    <a:cubicBezTo>
                      <a:pt x="2186" y="68"/>
                      <a:pt x="1495" y="4482"/>
                      <a:pt x="1495" y="4482"/>
                    </a:cubicBezTo>
                    <a:cubicBezTo>
                      <a:pt x="1495" y="4482"/>
                      <a:pt x="1031" y="1964"/>
                      <a:pt x="674" y="1964"/>
                    </a:cubicBezTo>
                    <a:cubicBezTo>
                      <a:pt x="673" y="1964"/>
                      <a:pt x="671" y="1964"/>
                      <a:pt x="670" y="1964"/>
                    </a:cubicBezTo>
                    <a:cubicBezTo>
                      <a:pt x="313" y="1964"/>
                      <a:pt x="313" y="2900"/>
                      <a:pt x="158" y="4372"/>
                    </a:cubicBezTo>
                    <a:cubicBezTo>
                      <a:pt x="1" y="5820"/>
                      <a:pt x="1071" y="9610"/>
                      <a:pt x="1071" y="9610"/>
                    </a:cubicBezTo>
                    <a:lnTo>
                      <a:pt x="3746" y="9188"/>
                    </a:lnTo>
                    <a:cubicBezTo>
                      <a:pt x="3746" y="9188"/>
                      <a:pt x="3657" y="8742"/>
                      <a:pt x="3992" y="8028"/>
                    </a:cubicBezTo>
                    <a:cubicBezTo>
                      <a:pt x="4326" y="7336"/>
                      <a:pt x="6445" y="2833"/>
                      <a:pt x="5976" y="2544"/>
                    </a:cubicBezTo>
                    <a:cubicBezTo>
                      <a:pt x="5952" y="2529"/>
                      <a:pt x="5927" y="2522"/>
                      <a:pt x="5900" y="2522"/>
                    </a:cubicBezTo>
                    <a:cubicBezTo>
                      <a:pt x="5402" y="2522"/>
                      <a:pt x="4438" y="4951"/>
                      <a:pt x="4438" y="4951"/>
                    </a:cubicBezTo>
                    <a:cubicBezTo>
                      <a:pt x="4438" y="4951"/>
                      <a:pt x="5642" y="826"/>
                      <a:pt x="5173" y="626"/>
                    </a:cubicBezTo>
                    <a:cubicBezTo>
                      <a:pt x="5161" y="621"/>
                      <a:pt x="5149" y="619"/>
                      <a:pt x="5136" y="619"/>
                    </a:cubicBezTo>
                    <a:cubicBezTo>
                      <a:pt x="4631" y="619"/>
                      <a:pt x="3613" y="4438"/>
                      <a:pt x="3613" y="4438"/>
                    </a:cubicBezTo>
                    <a:cubicBezTo>
                      <a:pt x="3613" y="4438"/>
                      <a:pt x="4594" y="269"/>
                      <a:pt x="4082" y="225"/>
                    </a:cubicBezTo>
                    <a:cubicBezTo>
                      <a:pt x="4077" y="224"/>
                      <a:pt x="4073" y="224"/>
                      <a:pt x="4069" y="224"/>
                    </a:cubicBezTo>
                    <a:cubicBezTo>
                      <a:pt x="3553" y="224"/>
                      <a:pt x="2655" y="4259"/>
                      <a:pt x="2655" y="4259"/>
                    </a:cubicBezTo>
                    <a:cubicBezTo>
                      <a:pt x="2655" y="4259"/>
                      <a:pt x="3092" y="1"/>
                      <a:pt x="2646" y="1"/>
                    </a:cubicBezTo>
                    <a:close/>
                  </a:path>
                </a:pathLst>
              </a:custGeom>
              <a:solidFill>
                <a:schemeClr val="lt2"/>
              </a:solidFill>
              <a:ln w="0">
                <a:noFill/>
              </a:ln>
            </p:spPr>
            <p:style>
              <a:lnRef idx="0"/>
              <a:fillRef idx="0"/>
              <a:effectRef idx="0"/>
              <a:fontRef idx="minor"/>
            </p:style>
            <p:txBody>
              <a:bodyPr tIns="176400" bIns="176400" anchor="ctr">
                <a:noAutofit/>
              </a:bodyPr>
              <a:p>
                <a:endParaRPr b="0" lang="en-US" sz="1400" spc="-1" strike="noStrike">
                  <a:solidFill>
                    <a:srgbClr val="000000"/>
                  </a:solidFill>
                  <a:latin typeface="Arial"/>
                </a:endParaRPr>
              </a:p>
            </p:txBody>
          </p:sp>
          <p:sp>
            <p:nvSpPr>
              <p:cNvPr id="542" name="Google Shape;2541;p46"/>
              <p:cNvSpPr/>
              <p:nvPr/>
            </p:nvSpPr>
            <p:spPr>
              <a:xfrm>
                <a:off x="3162960" y="2839680"/>
                <a:ext cx="140400" cy="168480"/>
              </a:xfrm>
              <a:custGeom>
                <a:avLst/>
                <a:gdLst>
                  <a:gd name="textAreaLeft" fmla="*/ 0 w 140400"/>
                  <a:gd name="textAreaRight" fmla="*/ 140760 w 140400"/>
                  <a:gd name="textAreaTop" fmla="*/ 0 h 168480"/>
                  <a:gd name="textAreaBottom" fmla="*/ 168840 h 168480"/>
                </a:gdLst>
                <a:ahLst/>
                <a:rect l="textAreaLeft" t="textAreaTop" r="textAreaRight" b="textAreaBottom"/>
                <a:pathLst>
                  <a:path w="7671" h="9195">
                    <a:moveTo>
                      <a:pt x="1540" y="1"/>
                    </a:moveTo>
                    <a:lnTo>
                      <a:pt x="1" y="2230"/>
                    </a:lnTo>
                    <a:cubicBezTo>
                      <a:pt x="1" y="2230"/>
                      <a:pt x="381" y="2498"/>
                      <a:pt x="670" y="3211"/>
                    </a:cubicBezTo>
                    <a:cubicBezTo>
                      <a:pt x="933" y="3937"/>
                      <a:pt x="2693" y="8454"/>
                      <a:pt x="3256" y="8454"/>
                    </a:cubicBezTo>
                    <a:cubicBezTo>
                      <a:pt x="3264" y="8454"/>
                      <a:pt x="3271" y="8453"/>
                      <a:pt x="3279" y="8451"/>
                    </a:cubicBezTo>
                    <a:cubicBezTo>
                      <a:pt x="3791" y="8318"/>
                      <a:pt x="2587" y="5687"/>
                      <a:pt x="2587" y="5687"/>
                    </a:cubicBezTo>
                    <a:lnTo>
                      <a:pt x="2587" y="5687"/>
                    </a:lnTo>
                    <a:cubicBezTo>
                      <a:pt x="2587" y="5688"/>
                      <a:pt x="4615" y="9194"/>
                      <a:pt x="5175" y="9194"/>
                    </a:cubicBezTo>
                    <a:cubicBezTo>
                      <a:pt x="5191" y="9194"/>
                      <a:pt x="5205" y="9192"/>
                      <a:pt x="5218" y="9186"/>
                    </a:cubicBezTo>
                    <a:cubicBezTo>
                      <a:pt x="5687" y="8987"/>
                      <a:pt x="3524" y="5442"/>
                      <a:pt x="3523" y="5441"/>
                    </a:cubicBezTo>
                    <a:lnTo>
                      <a:pt x="3523" y="5441"/>
                    </a:lnTo>
                    <a:cubicBezTo>
                      <a:pt x="3524" y="5442"/>
                      <a:pt x="5661" y="8696"/>
                      <a:pt x="6181" y="8696"/>
                    </a:cubicBezTo>
                    <a:cubicBezTo>
                      <a:pt x="6206" y="8696"/>
                      <a:pt x="6227" y="8689"/>
                      <a:pt x="6243" y="8674"/>
                    </a:cubicBezTo>
                    <a:cubicBezTo>
                      <a:pt x="6645" y="8339"/>
                      <a:pt x="4326" y="4862"/>
                      <a:pt x="4326" y="4861"/>
                    </a:cubicBezTo>
                    <a:lnTo>
                      <a:pt x="4326" y="4861"/>
                    </a:lnTo>
                    <a:cubicBezTo>
                      <a:pt x="4326" y="4862"/>
                      <a:pt x="6845" y="7816"/>
                      <a:pt x="7356" y="7816"/>
                    </a:cubicBezTo>
                    <a:cubicBezTo>
                      <a:pt x="7387" y="7816"/>
                      <a:pt x="7411" y="7805"/>
                      <a:pt x="7426" y="7783"/>
                    </a:cubicBezTo>
                    <a:cubicBezTo>
                      <a:pt x="7670" y="7403"/>
                      <a:pt x="4974" y="3859"/>
                      <a:pt x="4974" y="3859"/>
                    </a:cubicBezTo>
                    <a:lnTo>
                      <a:pt x="4974" y="3859"/>
                    </a:lnTo>
                    <a:cubicBezTo>
                      <a:pt x="4974" y="3859"/>
                      <a:pt x="6763" y="5051"/>
                      <a:pt x="7256" y="5051"/>
                    </a:cubicBezTo>
                    <a:cubicBezTo>
                      <a:pt x="7302" y="5051"/>
                      <a:pt x="7337" y="5041"/>
                      <a:pt x="7358" y="5018"/>
                    </a:cubicBezTo>
                    <a:cubicBezTo>
                      <a:pt x="7604" y="4750"/>
                      <a:pt x="6912" y="4103"/>
                      <a:pt x="5976" y="2988"/>
                    </a:cubicBezTo>
                    <a:cubicBezTo>
                      <a:pt x="5018" y="1874"/>
                      <a:pt x="1540" y="1"/>
                      <a:pt x="1540" y="1"/>
                    </a:cubicBezTo>
                    <a:close/>
                  </a:path>
                </a:pathLst>
              </a:custGeom>
              <a:solidFill>
                <a:schemeClr val="lt2"/>
              </a:solidFill>
              <a:ln w="0">
                <a:noFill/>
              </a:ln>
            </p:spPr>
            <p:style>
              <a:lnRef idx="0"/>
              <a:fillRef idx="0"/>
              <a:effectRef idx="0"/>
              <a:fontRef idx="minor"/>
            </p:style>
            <p:txBody>
              <a:bodyPr tIns="169200" bIns="169200" anchor="ctr">
                <a:noAutofit/>
              </a:bodyPr>
              <a:p>
                <a:endParaRPr b="0" lang="en-US" sz="1400" spc="-1" strike="noStrike">
                  <a:solidFill>
                    <a:srgbClr val="000000"/>
                  </a:solidFill>
                  <a:latin typeface="Arial"/>
                </a:endParaRPr>
              </a:p>
            </p:txBody>
          </p:sp>
          <p:sp>
            <p:nvSpPr>
              <p:cNvPr id="543" name="Google Shape;2542;p46"/>
              <p:cNvSpPr/>
              <p:nvPr/>
            </p:nvSpPr>
            <p:spPr>
              <a:xfrm>
                <a:off x="3331080" y="2115720"/>
                <a:ext cx="231120" cy="128880"/>
              </a:xfrm>
              <a:custGeom>
                <a:avLst/>
                <a:gdLst>
                  <a:gd name="textAreaLeft" fmla="*/ 0 w 231120"/>
                  <a:gd name="textAreaRight" fmla="*/ 231480 w 231120"/>
                  <a:gd name="textAreaTop" fmla="*/ 0 h 128880"/>
                  <a:gd name="textAreaBottom" fmla="*/ 129240 h 128880"/>
                </a:gdLst>
                <a:ahLst/>
                <a:rect l="textAreaLeft" t="textAreaTop" r="textAreaRight" b="textAreaBottom"/>
                <a:pathLst>
                  <a:path w="12620" h="7046">
                    <a:moveTo>
                      <a:pt x="12218" y="0"/>
                    </a:moveTo>
                    <a:cubicBezTo>
                      <a:pt x="12218" y="68"/>
                      <a:pt x="11481" y="6644"/>
                      <a:pt x="6933" y="6644"/>
                    </a:cubicBezTo>
                    <a:lnTo>
                      <a:pt x="6867" y="6644"/>
                    </a:lnTo>
                    <a:cubicBezTo>
                      <a:pt x="2206" y="6578"/>
                      <a:pt x="401" y="648"/>
                      <a:pt x="378" y="603"/>
                    </a:cubicBezTo>
                    <a:lnTo>
                      <a:pt x="0" y="714"/>
                    </a:lnTo>
                    <a:cubicBezTo>
                      <a:pt x="21" y="782"/>
                      <a:pt x="1894" y="6956"/>
                      <a:pt x="6844" y="7046"/>
                    </a:cubicBezTo>
                    <a:lnTo>
                      <a:pt x="6933" y="7046"/>
                    </a:lnTo>
                    <a:cubicBezTo>
                      <a:pt x="11838" y="7046"/>
                      <a:pt x="12619" y="113"/>
                      <a:pt x="12619" y="45"/>
                    </a:cubicBezTo>
                    <a:lnTo>
                      <a:pt x="12218" y="0"/>
                    </a:lnTo>
                    <a:close/>
                  </a:path>
                </a:pathLst>
              </a:custGeom>
              <a:solidFill>
                <a:schemeClr val="dk2"/>
              </a:solidFill>
              <a:ln w="0">
                <a:noFill/>
              </a:ln>
            </p:spPr>
            <p:style>
              <a:lnRef idx="0"/>
              <a:fillRef idx="0"/>
              <a:effectRef idx="0"/>
              <a:fontRef idx="minor"/>
            </p:style>
            <p:txBody>
              <a:bodyPr tIns="129600" bIns="129600" anchor="ctr">
                <a:noAutofit/>
              </a:bodyPr>
              <a:p>
                <a:endParaRPr b="0" lang="en-US" sz="1400" spc="-1" strike="noStrike">
                  <a:solidFill>
                    <a:srgbClr val="000000"/>
                  </a:solidFill>
                  <a:latin typeface="Arial"/>
                </a:endParaRPr>
              </a:p>
            </p:txBody>
          </p:sp>
          <p:sp>
            <p:nvSpPr>
              <p:cNvPr id="544" name="Google Shape;2543;p46"/>
              <p:cNvSpPr/>
              <p:nvPr/>
            </p:nvSpPr>
            <p:spPr>
              <a:xfrm>
                <a:off x="3736080" y="2002680"/>
                <a:ext cx="82800" cy="110520"/>
              </a:xfrm>
              <a:custGeom>
                <a:avLst/>
                <a:gdLst>
                  <a:gd name="textAreaLeft" fmla="*/ 0 w 82800"/>
                  <a:gd name="textAreaRight" fmla="*/ 83160 w 82800"/>
                  <a:gd name="textAreaTop" fmla="*/ 0 h 110520"/>
                  <a:gd name="textAreaBottom" fmla="*/ 110880 h 110520"/>
                </a:gdLst>
                <a:ahLst/>
                <a:rect l="textAreaLeft" t="textAreaTop" r="textAreaRight" b="textAreaBottom"/>
                <a:pathLst>
                  <a:path w="4526" h="6044">
                    <a:moveTo>
                      <a:pt x="289" y="1"/>
                    </a:moveTo>
                    <a:lnTo>
                      <a:pt x="0" y="292"/>
                    </a:lnTo>
                    <a:cubicBezTo>
                      <a:pt x="1716" y="1918"/>
                      <a:pt x="3166" y="3903"/>
                      <a:pt x="4169" y="6044"/>
                    </a:cubicBezTo>
                    <a:lnTo>
                      <a:pt x="4525" y="5865"/>
                    </a:lnTo>
                    <a:cubicBezTo>
                      <a:pt x="3500" y="3680"/>
                      <a:pt x="2051" y="1651"/>
                      <a:pt x="289" y="1"/>
                    </a:cubicBezTo>
                    <a:close/>
                  </a:path>
                </a:pathLst>
              </a:custGeom>
              <a:solidFill>
                <a:schemeClr val="dk2"/>
              </a:solidFill>
              <a:ln w="0">
                <a:noFill/>
              </a:ln>
            </p:spPr>
            <p:style>
              <a:lnRef idx="0"/>
              <a:fillRef idx="0"/>
              <a:effectRef idx="0"/>
              <a:fontRef idx="minor"/>
            </p:style>
            <p:txBody>
              <a:bodyPr tIns="110880" bIns="110880" anchor="ctr">
                <a:noAutofit/>
              </a:bodyPr>
              <a:p>
                <a:endParaRPr b="0" lang="en-US" sz="1400" spc="-1" strike="noStrike">
                  <a:solidFill>
                    <a:srgbClr val="000000"/>
                  </a:solidFill>
                  <a:latin typeface="Arial"/>
                </a:endParaRPr>
              </a:p>
            </p:txBody>
          </p:sp>
          <p:sp>
            <p:nvSpPr>
              <p:cNvPr id="545" name="Google Shape;2544;p46"/>
              <p:cNvSpPr/>
              <p:nvPr/>
            </p:nvSpPr>
            <p:spPr>
              <a:xfrm>
                <a:off x="3044160" y="2441520"/>
                <a:ext cx="120240" cy="74160"/>
              </a:xfrm>
              <a:custGeom>
                <a:avLst/>
                <a:gdLst>
                  <a:gd name="textAreaLeft" fmla="*/ 0 w 120240"/>
                  <a:gd name="textAreaRight" fmla="*/ 120600 w 120240"/>
                  <a:gd name="textAreaTop" fmla="*/ 0 h 74160"/>
                  <a:gd name="textAreaBottom" fmla="*/ 74520 h 74160"/>
                </a:gdLst>
                <a:ahLst/>
                <a:rect l="textAreaLeft" t="textAreaTop" r="textAreaRight" b="textAreaBottom"/>
                <a:pathLst>
                  <a:path w="6579" h="4059">
                    <a:moveTo>
                      <a:pt x="268" y="0"/>
                    </a:moveTo>
                    <a:lnTo>
                      <a:pt x="0" y="289"/>
                    </a:lnTo>
                    <a:cubicBezTo>
                      <a:pt x="1873" y="1939"/>
                      <a:pt x="4103" y="3232"/>
                      <a:pt x="6444" y="4058"/>
                    </a:cubicBezTo>
                    <a:lnTo>
                      <a:pt x="6578" y="3657"/>
                    </a:lnTo>
                    <a:cubicBezTo>
                      <a:pt x="4281" y="2854"/>
                      <a:pt x="2096" y="1583"/>
                      <a:pt x="268" y="0"/>
                    </a:cubicBezTo>
                    <a:close/>
                  </a:path>
                </a:pathLst>
              </a:custGeom>
              <a:solidFill>
                <a:schemeClr val="dk2"/>
              </a:solidFill>
              <a:ln w="0">
                <a:noFill/>
              </a:ln>
            </p:spPr>
            <p:style>
              <a:lnRef idx="0"/>
              <a:fillRef idx="0"/>
              <a:effectRef idx="0"/>
              <a:fontRef idx="minor"/>
            </p:style>
            <p:txBody>
              <a:bodyPr tIns="74880" bIns="74880" anchor="ctr">
                <a:noAutofit/>
              </a:bodyPr>
              <a:p>
                <a:endParaRPr b="0" lang="en-US" sz="1400" spc="-1" strike="noStrike">
                  <a:solidFill>
                    <a:srgbClr val="000000"/>
                  </a:solidFill>
                  <a:latin typeface="Arial"/>
                </a:endParaRPr>
              </a:p>
            </p:txBody>
          </p:sp>
          <p:sp>
            <p:nvSpPr>
              <p:cNvPr id="546" name="Google Shape;2545;p46"/>
              <p:cNvSpPr/>
              <p:nvPr/>
            </p:nvSpPr>
            <p:spPr>
              <a:xfrm>
                <a:off x="2472840" y="3272760"/>
                <a:ext cx="150840" cy="293760"/>
              </a:xfrm>
              <a:custGeom>
                <a:avLst/>
                <a:gdLst>
                  <a:gd name="textAreaLeft" fmla="*/ 0 w 150840"/>
                  <a:gd name="textAreaRight" fmla="*/ 151200 w 150840"/>
                  <a:gd name="textAreaTop" fmla="*/ 0 h 293760"/>
                  <a:gd name="textAreaBottom" fmla="*/ 294120 h 293760"/>
                </a:gdLst>
                <a:ahLst/>
                <a:rect l="textAreaLeft" t="textAreaTop" r="textAreaRight" b="textAreaBottom"/>
                <a:pathLst>
                  <a:path w="8250" h="16038">
                    <a:moveTo>
                      <a:pt x="8250" y="0"/>
                    </a:moveTo>
                    <a:lnTo>
                      <a:pt x="3545" y="111"/>
                    </a:lnTo>
                    <a:cubicBezTo>
                      <a:pt x="3545" y="111"/>
                      <a:pt x="1" y="15316"/>
                      <a:pt x="1404" y="16008"/>
                    </a:cubicBezTo>
                    <a:cubicBezTo>
                      <a:pt x="1444" y="16028"/>
                      <a:pt x="1486" y="16037"/>
                      <a:pt x="1531" y="16037"/>
                    </a:cubicBezTo>
                    <a:cubicBezTo>
                      <a:pt x="3118" y="16037"/>
                      <a:pt x="8116" y="4124"/>
                      <a:pt x="8116" y="4124"/>
                    </a:cubicBezTo>
                    <a:lnTo>
                      <a:pt x="8250" y="0"/>
                    </a:ln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547" name="Google Shape;2546;p46"/>
              <p:cNvSpPr/>
              <p:nvPr/>
            </p:nvSpPr>
            <p:spPr>
              <a:xfrm>
                <a:off x="3814560" y="3839760"/>
                <a:ext cx="276480" cy="214560"/>
              </a:xfrm>
              <a:custGeom>
                <a:avLst/>
                <a:gdLst>
                  <a:gd name="textAreaLeft" fmla="*/ 0 w 276480"/>
                  <a:gd name="textAreaRight" fmla="*/ 276840 w 276480"/>
                  <a:gd name="textAreaTop" fmla="*/ 0 h 214560"/>
                  <a:gd name="textAreaBottom" fmla="*/ 214920 h 214560"/>
                </a:gdLst>
                <a:ahLst/>
                <a:rect l="textAreaLeft" t="textAreaTop" r="textAreaRight" b="textAreaBottom"/>
                <a:pathLst>
                  <a:path w="15093" h="11715">
                    <a:moveTo>
                      <a:pt x="847" y="0"/>
                    </a:moveTo>
                    <a:lnTo>
                      <a:pt x="0" y="4058"/>
                    </a:lnTo>
                    <a:cubicBezTo>
                      <a:pt x="0" y="4058"/>
                      <a:pt x="11357" y="11714"/>
                      <a:pt x="13653" y="11714"/>
                    </a:cubicBezTo>
                    <a:cubicBezTo>
                      <a:pt x="13801" y="11714"/>
                      <a:pt x="13911" y="11682"/>
                      <a:pt x="13978" y="11615"/>
                    </a:cubicBezTo>
                    <a:cubicBezTo>
                      <a:pt x="15093" y="10500"/>
                      <a:pt x="6376" y="357"/>
                      <a:pt x="6376" y="357"/>
                    </a:cubicBezTo>
                    <a:lnTo>
                      <a:pt x="847" y="0"/>
                    </a:ln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548" name="Google Shape;2547;p46"/>
              <p:cNvSpPr/>
              <p:nvPr/>
            </p:nvSpPr>
            <p:spPr>
              <a:xfrm>
                <a:off x="3400920" y="2028960"/>
                <a:ext cx="128880" cy="37800"/>
              </a:xfrm>
              <a:custGeom>
                <a:avLst/>
                <a:gdLst>
                  <a:gd name="textAreaLeft" fmla="*/ 0 w 128880"/>
                  <a:gd name="textAreaRight" fmla="*/ 129240 w 128880"/>
                  <a:gd name="textAreaTop" fmla="*/ 0 h 37800"/>
                  <a:gd name="textAreaBottom" fmla="*/ 38160 h 37800"/>
                </a:gdLst>
                <a:ahLst/>
                <a:rect l="textAreaLeft" t="textAreaTop" r="textAreaRight" b="textAreaBottom"/>
                <a:pathLst>
                  <a:path w="7046" h="2072">
                    <a:moveTo>
                      <a:pt x="1" y="1"/>
                    </a:moveTo>
                    <a:lnTo>
                      <a:pt x="1" y="1"/>
                    </a:lnTo>
                    <a:cubicBezTo>
                      <a:pt x="803" y="1026"/>
                      <a:pt x="2030" y="1718"/>
                      <a:pt x="3324" y="1963"/>
                    </a:cubicBezTo>
                    <a:cubicBezTo>
                      <a:pt x="3671" y="2032"/>
                      <a:pt x="4019" y="2072"/>
                      <a:pt x="4367" y="2072"/>
                    </a:cubicBezTo>
                    <a:cubicBezTo>
                      <a:pt x="4688" y="2072"/>
                      <a:pt x="5009" y="2038"/>
                      <a:pt x="5330" y="1963"/>
                    </a:cubicBezTo>
                    <a:cubicBezTo>
                      <a:pt x="5976" y="1829"/>
                      <a:pt x="6600" y="1517"/>
                      <a:pt x="7046" y="1050"/>
                    </a:cubicBezTo>
                    <a:lnTo>
                      <a:pt x="7046" y="1050"/>
                    </a:lnTo>
                    <a:cubicBezTo>
                      <a:pt x="6489" y="1406"/>
                      <a:pt x="5887" y="1585"/>
                      <a:pt x="5262" y="1651"/>
                    </a:cubicBezTo>
                    <a:cubicBezTo>
                      <a:pt x="5049" y="1682"/>
                      <a:pt x="4831" y="1697"/>
                      <a:pt x="4610" y="1697"/>
                    </a:cubicBezTo>
                    <a:cubicBezTo>
                      <a:pt x="4208" y="1697"/>
                      <a:pt x="3801" y="1648"/>
                      <a:pt x="3413" y="1561"/>
                    </a:cubicBezTo>
                    <a:cubicBezTo>
                      <a:pt x="2186" y="1338"/>
                      <a:pt x="1026" y="782"/>
                      <a:pt x="1" y="1"/>
                    </a:cubicBezTo>
                    <a:close/>
                  </a:path>
                </a:pathLst>
              </a:custGeom>
              <a:solidFill>
                <a:srgbClr val="000000"/>
              </a:solidFill>
              <a:ln w="0">
                <a:noFill/>
              </a:ln>
            </p:spPr>
            <p:style>
              <a:lnRef idx="0"/>
              <a:fillRef idx="0"/>
              <a:effectRef idx="0"/>
              <a:fontRef idx="minor"/>
            </p:style>
            <p:txBody>
              <a:bodyPr tIns="38160" bIns="38160" anchor="ctr">
                <a:noAutofit/>
              </a:bodyPr>
              <a:p>
                <a:endParaRPr b="0" lang="en-US" sz="1400" spc="-1" strike="noStrike">
                  <a:solidFill>
                    <a:srgbClr val="ffffff"/>
                  </a:solidFill>
                  <a:latin typeface="Arial"/>
                </a:endParaRPr>
              </a:p>
            </p:txBody>
          </p:sp>
          <p:grpSp>
            <p:nvGrpSpPr>
              <p:cNvPr id="549" name="Google Shape;2548;p46"/>
              <p:cNvGrpSpPr/>
              <p:nvPr/>
            </p:nvGrpSpPr>
            <p:grpSpPr>
              <a:xfrm>
                <a:off x="3427200" y="1880280"/>
                <a:ext cx="146880" cy="157680"/>
                <a:chOff x="3427200" y="1880280"/>
                <a:chExt cx="146880" cy="157680"/>
              </a:xfrm>
            </p:grpSpPr>
            <p:sp>
              <p:nvSpPr>
                <p:cNvPr id="550" name="Google Shape;2549;p46"/>
                <p:cNvSpPr/>
                <p:nvPr/>
              </p:nvSpPr>
              <p:spPr>
                <a:xfrm rot="20754600">
                  <a:off x="3428640" y="1897920"/>
                  <a:ext cx="55080" cy="18720"/>
                </a:xfrm>
                <a:custGeom>
                  <a:avLst/>
                  <a:gdLst>
                    <a:gd name="textAreaLeft" fmla="*/ 0 w 55080"/>
                    <a:gd name="textAreaRight" fmla="*/ 55440 w 55080"/>
                    <a:gd name="textAreaTop" fmla="*/ 0 h 18720"/>
                    <a:gd name="textAreaBottom" fmla="*/ 19080 h 18720"/>
                  </a:gdLst>
                  <a:ahLst/>
                  <a:rect l="textAreaLeft" t="textAreaTop" r="textAreaRight" b="textAreaBottom"/>
                  <a:pathLst>
                    <a:path w="2158" h="744">
                      <a:moveTo>
                        <a:pt x="1123" y="0"/>
                      </a:moveTo>
                      <a:cubicBezTo>
                        <a:pt x="785" y="0"/>
                        <a:pt x="286" y="19"/>
                        <a:pt x="53" y="304"/>
                      </a:cubicBezTo>
                      <a:cubicBezTo>
                        <a:pt x="0" y="357"/>
                        <a:pt x="0" y="428"/>
                        <a:pt x="53" y="483"/>
                      </a:cubicBezTo>
                      <a:cubicBezTo>
                        <a:pt x="303" y="642"/>
                        <a:pt x="695" y="625"/>
                        <a:pt x="980" y="642"/>
                      </a:cubicBezTo>
                      <a:cubicBezTo>
                        <a:pt x="1180" y="666"/>
                        <a:pt x="1425" y="743"/>
                        <a:pt x="1651" y="743"/>
                      </a:cubicBezTo>
                      <a:cubicBezTo>
                        <a:pt x="1769" y="743"/>
                        <a:pt x="1881" y="722"/>
                        <a:pt x="1979" y="661"/>
                      </a:cubicBezTo>
                      <a:cubicBezTo>
                        <a:pt x="2086" y="590"/>
                        <a:pt x="2158" y="447"/>
                        <a:pt x="2069" y="321"/>
                      </a:cubicBezTo>
                      <a:cubicBezTo>
                        <a:pt x="1872" y="0"/>
                        <a:pt x="1480" y="19"/>
                        <a:pt x="1123" y="0"/>
                      </a:cubicBezTo>
                      <a:close/>
                    </a:path>
                  </a:pathLst>
                </a:custGeom>
                <a:solidFill>
                  <a:schemeClr val="accent3"/>
                </a:solidFill>
                <a:ln w="0">
                  <a:noFill/>
                </a:ln>
              </p:spPr>
              <p:style>
                <a:lnRef idx="0"/>
                <a:fillRef idx="0"/>
                <a:effectRef idx="0"/>
                <a:fontRef idx="minor"/>
              </p:style>
              <p:txBody>
                <a:bodyPr tIns="19440" bIns="19440" anchor="ctr">
                  <a:noAutofit/>
                </a:bodyPr>
                <a:p>
                  <a:endParaRPr b="0" lang="en-US" sz="1400" spc="-1" strike="noStrike">
                    <a:solidFill>
                      <a:srgbClr val="000000"/>
                    </a:solidFill>
                    <a:latin typeface="Arial"/>
                  </a:endParaRPr>
                </a:p>
              </p:txBody>
            </p:sp>
            <p:sp>
              <p:nvSpPr>
                <p:cNvPr id="551" name="Google Shape;2550;p46"/>
                <p:cNvSpPr/>
                <p:nvPr/>
              </p:nvSpPr>
              <p:spPr>
                <a:xfrm rot="20754600">
                  <a:off x="3445200" y="1919160"/>
                  <a:ext cx="28440" cy="21600"/>
                </a:xfrm>
                <a:custGeom>
                  <a:avLst/>
                  <a:gdLst>
                    <a:gd name="textAreaLeft" fmla="*/ 0 w 28440"/>
                    <a:gd name="textAreaRight" fmla="*/ 28800 w 28440"/>
                    <a:gd name="textAreaTop" fmla="*/ 0 h 21600"/>
                    <a:gd name="textAreaBottom" fmla="*/ 21960 h 21600"/>
                  </a:gdLst>
                  <a:ahLst/>
                  <a:rect l="textAreaLeft" t="textAreaTop" r="textAreaRight" b="textAreaBottom"/>
                  <a:pathLst>
                    <a:path w="1124" h="857">
                      <a:moveTo>
                        <a:pt x="552" y="0"/>
                      </a:moveTo>
                      <a:cubicBezTo>
                        <a:pt x="0" y="0"/>
                        <a:pt x="0" y="856"/>
                        <a:pt x="552" y="856"/>
                      </a:cubicBezTo>
                      <a:cubicBezTo>
                        <a:pt x="1123" y="856"/>
                        <a:pt x="1123" y="0"/>
                        <a:pt x="552" y="0"/>
                      </a:cubicBezTo>
                      <a:close/>
                    </a:path>
                  </a:pathLst>
                </a:custGeom>
                <a:solidFill>
                  <a:schemeClr val="accent3"/>
                </a:solidFill>
                <a:ln w="0">
                  <a:noFill/>
                </a:ln>
              </p:spPr>
              <p:style>
                <a:lnRef idx="0"/>
                <a:fillRef idx="0"/>
                <a:effectRef idx="0"/>
                <a:fontRef idx="minor"/>
              </p:style>
              <p:txBody>
                <a:bodyPr tIns="22320" bIns="22320" anchor="ctr">
                  <a:noAutofit/>
                </a:bodyPr>
                <a:p>
                  <a:endParaRPr b="0" lang="en-US" sz="1400" spc="-1" strike="noStrike">
                    <a:solidFill>
                      <a:srgbClr val="000000"/>
                    </a:solidFill>
                    <a:latin typeface="Arial"/>
                  </a:endParaRPr>
                </a:p>
              </p:txBody>
            </p:sp>
            <p:sp>
              <p:nvSpPr>
                <p:cNvPr id="552" name="Google Shape;2551;p46"/>
                <p:cNvSpPr/>
                <p:nvPr/>
              </p:nvSpPr>
              <p:spPr>
                <a:xfrm rot="20754600">
                  <a:off x="3517200" y="1886400"/>
                  <a:ext cx="55080" cy="18000"/>
                </a:xfrm>
                <a:custGeom>
                  <a:avLst/>
                  <a:gdLst>
                    <a:gd name="textAreaLeft" fmla="*/ 0 w 55080"/>
                    <a:gd name="textAreaRight" fmla="*/ 55440 w 55080"/>
                    <a:gd name="textAreaTop" fmla="*/ 0 h 18000"/>
                    <a:gd name="textAreaBottom" fmla="*/ 18360 h 18000"/>
                  </a:gdLst>
                  <a:ahLst/>
                  <a:rect l="textAreaLeft" t="textAreaTop" r="textAreaRight" b="textAreaBottom"/>
                  <a:pathLst>
                    <a:path w="2160" h="714">
                      <a:moveTo>
                        <a:pt x="708" y="1"/>
                      </a:moveTo>
                      <a:cubicBezTo>
                        <a:pt x="470" y="1"/>
                        <a:pt x="247" y="42"/>
                        <a:pt x="90" y="248"/>
                      </a:cubicBezTo>
                      <a:cubicBezTo>
                        <a:pt x="0" y="372"/>
                        <a:pt x="72" y="533"/>
                        <a:pt x="162" y="605"/>
                      </a:cubicBezTo>
                      <a:cubicBezTo>
                        <a:pt x="276" y="688"/>
                        <a:pt x="416" y="713"/>
                        <a:pt x="564" y="713"/>
                      </a:cubicBezTo>
                      <a:cubicBezTo>
                        <a:pt x="763" y="713"/>
                        <a:pt x="976" y="668"/>
                        <a:pt x="1160" y="657"/>
                      </a:cubicBezTo>
                      <a:cubicBezTo>
                        <a:pt x="1275" y="657"/>
                        <a:pt x="1404" y="666"/>
                        <a:pt x="1535" y="666"/>
                      </a:cubicBezTo>
                      <a:cubicBezTo>
                        <a:pt x="1729" y="666"/>
                        <a:pt x="1927" y="647"/>
                        <a:pt x="2088" y="550"/>
                      </a:cubicBezTo>
                      <a:cubicBezTo>
                        <a:pt x="2159" y="515"/>
                        <a:pt x="2159" y="443"/>
                        <a:pt x="2105" y="372"/>
                      </a:cubicBezTo>
                      <a:cubicBezTo>
                        <a:pt x="1891" y="87"/>
                        <a:pt x="1391" y="34"/>
                        <a:pt x="1053" y="15"/>
                      </a:cubicBezTo>
                      <a:cubicBezTo>
                        <a:pt x="938" y="10"/>
                        <a:pt x="822" y="1"/>
                        <a:pt x="708" y="1"/>
                      </a:cubicBezTo>
                      <a:close/>
                    </a:path>
                  </a:pathLst>
                </a:custGeom>
                <a:solidFill>
                  <a:schemeClr val="accent3"/>
                </a:solidFill>
                <a:ln w="0">
                  <a:noFill/>
                </a:ln>
              </p:spPr>
              <p:style>
                <a:lnRef idx="0"/>
                <a:fillRef idx="0"/>
                <a:effectRef idx="0"/>
                <a:fontRef idx="minor"/>
              </p:style>
              <p:txBody>
                <a:bodyPr tIns="18720" bIns="18720" anchor="ctr">
                  <a:noAutofit/>
                </a:bodyPr>
                <a:p>
                  <a:endParaRPr b="0" lang="en-US" sz="1400" spc="-1" strike="noStrike">
                    <a:solidFill>
                      <a:srgbClr val="000000"/>
                    </a:solidFill>
                    <a:latin typeface="Arial"/>
                  </a:endParaRPr>
                </a:p>
              </p:txBody>
            </p:sp>
            <p:sp>
              <p:nvSpPr>
                <p:cNvPr id="553" name="Google Shape;2552;p46"/>
                <p:cNvSpPr/>
                <p:nvPr/>
              </p:nvSpPr>
              <p:spPr>
                <a:xfrm rot="20754600">
                  <a:off x="3537000" y="1907640"/>
                  <a:ext cx="29160" cy="21600"/>
                </a:xfrm>
                <a:custGeom>
                  <a:avLst/>
                  <a:gdLst>
                    <a:gd name="textAreaLeft" fmla="*/ 0 w 29160"/>
                    <a:gd name="textAreaRight" fmla="*/ 29520 w 29160"/>
                    <a:gd name="textAreaTop" fmla="*/ 0 h 21600"/>
                    <a:gd name="textAreaBottom" fmla="*/ 21960 h 21600"/>
                  </a:gdLst>
                  <a:ahLst/>
                  <a:rect l="textAreaLeft" t="textAreaTop" r="textAreaRight" b="textAreaBottom"/>
                  <a:pathLst>
                    <a:path w="1151" h="861">
                      <a:moveTo>
                        <a:pt x="559" y="1"/>
                      </a:moveTo>
                      <a:cubicBezTo>
                        <a:pt x="52" y="1"/>
                        <a:pt x="1" y="825"/>
                        <a:pt x="536" y="859"/>
                      </a:cubicBezTo>
                      <a:cubicBezTo>
                        <a:pt x="548" y="860"/>
                        <a:pt x="559" y="861"/>
                        <a:pt x="570" y="861"/>
                      </a:cubicBezTo>
                      <a:cubicBezTo>
                        <a:pt x="1093" y="861"/>
                        <a:pt x="1150" y="38"/>
                        <a:pt x="608" y="3"/>
                      </a:cubicBezTo>
                      <a:cubicBezTo>
                        <a:pt x="591" y="2"/>
                        <a:pt x="575" y="1"/>
                        <a:pt x="559" y="1"/>
                      </a:cubicBezTo>
                      <a:close/>
                    </a:path>
                  </a:pathLst>
                </a:custGeom>
                <a:solidFill>
                  <a:schemeClr val="accent3"/>
                </a:solidFill>
                <a:ln w="0">
                  <a:noFill/>
                </a:ln>
              </p:spPr>
              <p:style>
                <a:lnRef idx="0"/>
                <a:fillRef idx="0"/>
                <a:effectRef idx="0"/>
                <a:fontRef idx="minor"/>
              </p:style>
              <p:txBody>
                <a:bodyPr tIns="22320" bIns="22320" anchor="ctr">
                  <a:noAutofit/>
                </a:bodyPr>
                <a:p>
                  <a:endParaRPr b="0" lang="en-US" sz="1400" spc="-1" strike="noStrike">
                    <a:solidFill>
                      <a:srgbClr val="000000"/>
                    </a:solidFill>
                    <a:latin typeface="Arial"/>
                  </a:endParaRPr>
                </a:p>
              </p:txBody>
            </p:sp>
            <p:sp>
              <p:nvSpPr>
                <p:cNvPr id="554" name="Google Shape;2553;p46"/>
                <p:cNvSpPr/>
                <p:nvPr/>
              </p:nvSpPr>
              <p:spPr>
                <a:xfrm rot="20754600">
                  <a:off x="3503520" y="1931760"/>
                  <a:ext cx="33120" cy="53280"/>
                </a:xfrm>
                <a:custGeom>
                  <a:avLst/>
                  <a:gdLst>
                    <a:gd name="textAreaLeft" fmla="*/ 0 w 33120"/>
                    <a:gd name="textAreaRight" fmla="*/ 33480 w 33120"/>
                    <a:gd name="textAreaTop" fmla="*/ 0 h 53280"/>
                    <a:gd name="textAreaBottom" fmla="*/ 53640 h 53280"/>
                  </a:gdLst>
                  <a:ahLst/>
                  <a:rect l="textAreaLeft" t="textAreaTop" r="textAreaRight" b="textAreaBottom"/>
                  <a:pathLst>
                    <a:path w="1304" h="2099">
                      <a:moveTo>
                        <a:pt x="768" y="1"/>
                      </a:moveTo>
                      <a:lnTo>
                        <a:pt x="768" y="1"/>
                      </a:lnTo>
                      <a:cubicBezTo>
                        <a:pt x="269" y="536"/>
                        <a:pt x="1" y="1266"/>
                        <a:pt x="250" y="1963"/>
                      </a:cubicBezTo>
                      <a:cubicBezTo>
                        <a:pt x="415" y="2054"/>
                        <a:pt x="598" y="2099"/>
                        <a:pt x="783" y="2099"/>
                      </a:cubicBezTo>
                      <a:cubicBezTo>
                        <a:pt x="960" y="2099"/>
                        <a:pt x="1138" y="2058"/>
                        <a:pt x="1303" y="1980"/>
                      </a:cubicBezTo>
                      <a:cubicBezTo>
                        <a:pt x="857" y="1428"/>
                        <a:pt x="661" y="696"/>
                        <a:pt x="768" y="1"/>
                      </a:cubicBezTo>
                      <a:close/>
                    </a:path>
                  </a:pathLst>
                </a:custGeom>
                <a:solidFill>
                  <a:srgbClr val="000000">
                    <a:alpha val="19000"/>
                  </a:srgbClr>
                </a:solidFill>
                <a:ln w="0">
                  <a:noFill/>
                </a:ln>
              </p:spPr>
              <p:style>
                <a:lnRef idx="0"/>
                <a:fillRef idx="0"/>
                <a:effectRef idx="0"/>
                <a:fontRef idx="minor"/>
              </p:style>
              <p:txBody>
                <a:bodyPr tIns="54000" bIns="54000" anchor="ctr">
                  <a:noAutofit/>
                </a:bodyPr>
                <a:p>
                  <a:endParaRPr b="0" lang="en-US" sz="1400" spc="-1" strike="noStrike">
                    <a:solidFill>
                      <a:srgbClr val="ffffff"/>
                    </a:solidFill>
                    <a:latin typeface="Arial"/>
                  </a:endParaRPr>
                </a:p>
              </p:txBody>
            </p:sp>
            <p:sp>
              <p:nvSpPr>
                <p:cNvPr id="555" name="Google Shape;2554;p46"/>
                <p:cNvSpPr/>
                <p:nvPr/>
              </p:nvSpPr>
              <p:spPr>
                <a:xfrm rot="20754600">
                  <a:off x="3456360" y="1987200"/>
                  <a:ext cx="46440" cy="45720"/>
                </a:xfrm>
                <a:custGeom>
                  <a:avLst/>
                  <a:gdLst>
                    <a:gd name="textAreaLeft" fmla="*/ 0 w 46440"/>
                    <a:gd name="textAreaRight" fmla="*/ 46800 w 46440"/>
                    <a:gd name="textAreaTop" fmla="*/ 0 h 45720"/>
                    <a:gd name="textAreaBottom" fmla="*/ 46080 h 45720"/>
                  </a:gdLst>
                  <a:ahLst/>
                  <a:rect l="textAreaLeft" t="textAreaTop" r="textAreaRight" b="textAreaBottom"/>
                  <a:pathLst>
                    <a:path w="1820" h="1802">
                      <a:moveTo>
                        <a:pt x="122" y="0"/>
                      </a:moveTo>
                      <a:cubicBezTo>
                        <a:pt x="99" y="0"/>
                        <a:pt x="77" y="1"/>
                        <a:pt x="55" y="2"/>
                      </a:cubicBezTo>
                      <a:cubicBezTo>
                        <a:pt x="1" y="340"/>
                        <a:pt x="19" y="732"/>
                        <a:pt x="143" y="1036"/>
                      </a:cubicBezTo>
                      <a:cubicBezTo>
                        <a:pt x="269" y="1357"/>
                        <a:pt x="500" y="1643"/>
                        <a:pt x="840" y="1750"/>
                      </a:cubicBezTo>
                      <a:cubicBezTo>
                        <a:pt x="941" y="1784"/>
                        <a:pt x="1055" y="1801"/>
                        <a:pt x="1170" y="1801"/>
                      </a:cubicBezTo>
                      <a:cubicBezTo>
                        <a:pt x="1419" y="1801"/>
                        <a:pt x="1673" y="1718"/>
                        <a:pt x="1820" y="1536"/>
                      </a:cubicBezTo>
                      <a:cubicBezTo>
                        <a:pt x="1767" y="1108"/>
                        <a:pt x="1553" y="697"/>
                        <a:pt x="1232" y="430"/>
                      </a:cubicBezTo>
                      <a:cubicBezTo>
                        <a:pt x="928" y="159"/>
                        <a:pt x="527" y="0"/>
                        <a:pt x="122" y="0"/>
                      </a:cubicBezTo>
                      <a:close/>
                    </a:path>
                  </a:pathLst>
                </a:custGeom>
                <a:solidFill>
                  <a:schemeClr val="accent1"/>
                </a:solidFill>
                <a:ln w="0">
                  <a:noFill/>
                </a:ln>
              </p:spPr>
              <p:style>
                <a:lnRef idx="0"/>
                <a:fillRef idx="0"/>
                <a:effectRef idx="0"/>
                <a:fontRef idx="minor"/>
              </p:style>
              <p:txBody>
                <a:bodyPr tIns="46080" bIns="46080" anchor="ctr">
                  <a:noAutofit/>
                </a:bodyPr>
                <a:p>
                  <a:endParaRPr b="0" lang="en-US" sz="1400" spc="-1" strike="noStrike">
                    <a:solidFill>
                      <a:srgbClr val="000000"/>
                    </a:solidFill>
                    <a:latin typeface="Arial"/>
                  </a:endParaRPr>
                </a:p>
              </p:txBody>
            </p:sp>
          </p:grpSp>
        </p:grpSp>
      </p:grpSp>
      <p:grpSp>
        <p:nvGrpSpPr>
          <p:cNvPr id="556" name="Google Shape;2555;p46"/>
          <p:cNvGrpSpPr/>
          <p:nvPr/>
        </p:nvGrpSpPr>
        <p:grpSpPr>
          <a:xfrm>
            <a:off x="4196160" y="1477440"/>
            <a:ext cx="2040120" cy="2885760"/>
            <a:chOff x="4196160" y="1477440"/>
            <a:chExt cx="2040120" cy="2885760"/>
          </a:xfrm>
        </p:grpSpPr>
        <p:sp>
          <p:nvSpPr>
            <p:cNvPr id="557" name="Google Shape;2556;p46"/>
            <p:cNvSpPr/>
            <p:nvPr/>
          </p:nvSpPr>
          <p:spPr>
            <a:xfrm>
              <a:off x="4196160" y="4069800"/>
              <a:ext cx="2040120" cy="293400"/>
            </a:xfrm>
            <a:prstGeom prst="ellipse">
              <a:avLst/>
            </a:prstGeom>
            <a:solidFill>
              <a:srgbClr val="000000">
                <a:alpha val="8000"/>
              </a:srgbClr>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grpSp>
          <p:nvGrpSpPr>
            <p:cNvPr id="558" name="Google Shape;2557;p46"/>
            <p:cNvGrpSpPr/>
            <p:nvPr/>
          </p:nvGrpSpPr>
          <p:grpSpPr>
            <a:xfrm>
              <a:off x="4614840" y="1477440"/>
              <a:ext cx="1540800" cy="2883240"/>
              <a:chOff x="4614840" y="1477440"/>
              <a:chExt cx="1540800" cy="2883240"/>
            </a:xfrm>
          </p:grpSpPr>
          <p:sp>
            <p:nvSpPr>
              <p:cNvPr id="559" name="Google Shape;2558;p46"/>
              <p:cNvSpPr/>
              <p:nvPr/>
            </p:nvSpPr>
            <p:spPr>
              <a:xfrm rot="20620800">
                <a:off x="5446440" y="1723680"/>
                <a:ext cx="545400" cy="411120"/>
              </a:xfrm>
              <a:custGeom>
                <a:avLst/>
                <a:gdLst>
                  <a:gd name="textAreaLeft" fmla="*/ 0 w 545400"/>
                  <a:gd name="textAreaRight" fmla="*/ 545760 w 545400"/>
                  <a:gd name="textAreaTop" fmla="*/ 0 h 411120"/>
                  <a:gd name="textAreaBottom" fmla="*/ 411480 h 411120"/>
                </a:gdLst>
                <a:ahLst/>
                <a:rect l="textAreaLeft" t="textAreaTop" r="textAreaRight" b="textAreaBottom"/>
                <a:pathLst>
                  <a:path w="18523" h="13972">
                    <a:moveTo>
                      <a:pt x="15837" y="1"/>
                    </a:moveTo>
                    <a:cubicBezTo>
                      <a:pt x="15837" y="1"/>
                      <a:pt x="2518" y="2833"/>
                      <a:pt x="0" y="9524"/>
                    </a:cubicBezTo>
                    <a:lnTo>
                      <a:pt x="3692" y="13972"/>
                    </a:lnTo>
                    <a:lnTo>
                      <a:pt x="6629" y="12903"/>
                    </a:lnTo>
                    <a:lnTo>
                      <a:pt x="11558" y="7281"/>
                    </a:lnTo>
                    <a:lnTo>
                      <a:pt x="18523" y="3421"/>
                    </a:lnTo>
                    <a:lnTo>
                      <a:pt x="15837" y="1"/>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60" name="Google Shape;2559;p46"/>
              <p:cNvSpPr/>
              <p:nvPr/>
            </p:nvSpPr>
            <p:spPr>
              <a:xfrm rot="20620800">
                <a:off x="4865400" y="4036320"/>
                <a:ext cx="157680" cy="290160"/>
              </a:xfrm>
              <a:custGeom>
                <a:avLst/>
                <a:gdLst>
                  <a:gd name="textAreaLeft" fmla="*/ 0 w 157680"/>
                  <a:gd name="textAreaRight" fmla="*/ 158040 w 157680"/>
                  <a:gd name="textAreaTop" fmla="*/ 0 h 290160"/>
                  <a:gd name="textAreaBottom" fmla="*/ 290520 h 290160"/>
                </a:gdLst>
                <a:ahLst/>
                <a:rect l="textAreaLeft" t="textAreaTop" r="textAreaRight" b="textAreaBottom"/>
                <a:pathLst>
                  <a:path w="5371" h="9861">
                    <a:moveTo>
                      <a:pt x="3944" y="1"/>
                    </a:moveTo>
                    <a:lnTo>
                      <a:pt x="2286" y="650"/>
                    </a:lnTo>
                    <a:lnTo>
                      <a:pt x="0" y="1553"/>
                    </a:lnTo>
                    <a:lnTo>
                      <a:pt x="3818" y="9860"/>
                    </a:lnTo>
                    <a:cubicBezTo>
                      <a:pt x="4342" y="9419"/>
                      <a:pt x="4741" y="8895"/>
                      <a:pt x="5013" y="8308"/>
                    </a:cubicBezTo>
                    <a:cubicBezTo>
                      <a:pt x="5097" y="8098"/>
                      <a:pt x="5181" y="7888"/>
                      <a:pt x="5223" y="7679"/>
                    </a:cubicBezTo>
                    <a:cubicBezTo>
                      <a:pt x="5307" y="7385"/>
                      <a:pt x="5349" y="7111"/>
                      <a:pt x="5370" y="6839"/>
                    </a:cubicBezTo>
                    <a:cubicBezTo>
                      <a:pt x="5370" y="6630"/>
                      <a:pt x="5370" y="6440"/>
                      <a:pt x="5349" y="6230"/>
                    </a:cubicBezTo>
                    <a:cubicBezTo>
                      <a:pt x="5328" y="6000"/>
                      <a:pt x="5307" y="5791"/>
                      <a:pt x="5245" y="5559"/>
                    </a:cubicBezTo>
                    <a:cubicBezTo>
                      <a:pt x="5223" y="5475"/>
                      <a:pt x="5223" y="5391"/>
                      <a:pt x="5181" y="5307"/>
                    </a:cubicBezTo>
                    <a:cubicBezTo>
                      <a:pt x="5077" y="4888"/>
                      <a:pt x="5035" y="4448"/>
                      <a:pt x="5097" y="4028"/>
                    </a:cubicBezTo>
                    <a:cubicBezTo>
                      <a:pt x="5139" y="3819"/>
                      <a:pt x="5181" y="3609"/>
                      <a:pt x="5265" y="3399"/>
                    </a:cubicBezTo>
                    <a:lnTo>
                      <a:pt x="5370" y="3084"/>
                    </a:lnTo>
                    <a:lnTo>
                      <a:pt x="3944" y="1"/>
                    </a:ln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561" name="Google Shape;2560;p46"/>
              <p:cNvSpPr/>
              <p:nvPr/>
            </p:nvSpPr>
            <p:spPr>
              <a:xfrm rot="20620800">
                <a:off x="4846320" y="4068360"/>
                <a:ext cx="84960" cy="104760"/>
              </a:xfrm>
              <a:custGeom>
                <a:avLst/>
                <a:gdLst>
                  <a:gd name="textAreaLeft" fmla="*/ 0 w 84960"/>
                  <a:gd name="textAreaRight" fmla="*/ 85320 w 84960"/>
                  <a:gd name="textAreaTop" fmla="*/ 0 h 104760"/>
                  <a:gd name="textAreaBottom" fmla="*/ 105120 h 104760"/>
                </a:gdLst>
                <a:ahLst/>
                <a:rect l="textAreaLeft" t="textAreaTop" r="textAreaRight" b="textAreaBottom"/>
                <a:pathLst>
                  <a:path w="2896" h="3567">
                    <a:moveTo>
                      <a:pt x="2286" y="0"/>
                    </a:moveTo>
                    <a:lnTo>
                      <a:pt x="0" y="903"/>
                    </a:lnTo>
                    <a:lnTo>
                      <a:pt x="1237" y="3566"/>
                    </a:lnTo>
                    <a:cubicBezTo>
                      <a:pt x="2412" y="2833"/>
                      <a:pt x="2895" y="1323"/>
                      <a:pt x="2286" y="22"/>
                    </a:cubicBezTo>
                    <a:lnTo>
                      <a:pt x="2286" y="0"/>
                    </a:lnTo>
                    <a:close/>
                  </a:path>
                </a:pathLst>
              </a:custGeom>
              <a:solidFill>
                <a:srgbClr val="000000"/>
              </a:solidFill>
              <a:ln w="0">
                <a:noFill/>
              </a:ln>
            </p:spPr>
            <p:style>
              <a:lnRef idx="0"/>
              <a:fillRef idx="0"/>
              <a:effectRef idx="0"/>
              <a:fontRef idx="minor"/>
            </p:style>
            <p:txBody>
              <a:bodyPr tIns="105120" bIns="105120" anchor="ctr">
                <a:noAutofit/>
              </a:bodyPr>
              <a:p>
                <a:endParaRPr b="0" lang="en-US" sz="1400" spc="-1" strike="noStrike">
                  <a:solidFill>
                    <a:srgbClr val="ffffff"/>
                  </a:solidFill>
                  <a:latin typeface="Arial"/>
                </a:endParaRPr>
              </a:p>
            </p:txBody>
          </p:sp>
          <p:sp>
            <p:nvSpPr>
              <p:cNvPr id="562" name="Google Shape;2561;p46"/>
              <p:cNvSpPr/>
              <p:nvPr/>
            </p:nvSpPr>
            <p:spPr>
              <a:xfrm rot="20620800">
                <a:off x="4968000" y="4133520"/>
                <a:ext cx="47160" cy="51480"/>
              </a:xfrm>
              <a:custGeom>
                <a:avLst/>
                <a:gdLst>
                  <a:gd name="textAreaLeft" fmla="*/ 0 w 47160"/>
                  <a:gd name="textAreaRight" fmla="*/ 47520 w 47160"/>
                  <a:gd name="textAreaTop" fmla="*/ 0 h 51480"/>
                  <a:gd name="textAreaBottom" fmla="*/ 51840 h 51480"/>
                </a:gdLst>
                <a:ahLst/>
                <a:rect l="textAreaLeft" t="textAreaTop" r="textAreaRight" b="textAreaBottom"/>
                <a:pathLst>
                  <a:path w="1617" h="1762">
                    <a:moveTo>
                      <a:pt x="726" y="0"/>
                    </a:moveTo>
                    <a:cubicBezTo>
                      <a:pt x="445" y="0"/>
                      <a:pt x="178" y="167"/>
                      <a:pt x="64" y="461"/>
                    </a:cubicBezTo>
                    <a:cubicBezTo>
                      <a:pt x="0" y="629"/>
                      <a:pt x="22" y="819"/>
                      <a:pt x="84" y="987"/>
                    </a:cubicBezTo>
                    <a:cubicBezTo>
                      <a:pt x="168" y="1154"/>
                      <a:pt x="294" y="1280"/>
                      <a:pt x="484" y="1342"/>
                    </a:cubicBezTo>
                    <a:lnTo>
                      <a:pt x="1617" y="1762"/>
                    </a:lnTo>
                    <a:cubicBezTo>
                      <a:pt x="1595" y="1678"/>
                      <a:pt x="1595" y="1594"/>
                      <a:pt x="1553" y="1510"/>
                    </a:cubicBezTo>
                    <a:cubicBezTo>
                      <a:pt x="1449" y="1091"/>
                      <a:pt x="1407" y="651"/>
                      <a:pt x="1469" y="231"/>
                    </a:cubicBezTo>
                    <a:lnTo>
                      <a:pt x="965" y="42"/>
                    </a:lnTo>
                    <a:cubicBezTo>
                      <a:pt x="887" y="14"/>
                      <a:pt x="806" y="0"/>
                      <a:pt x="726" y="0"/>
                    </a:cubicBezTo>
                    <a:close/>
                  </a:path>
                </a:pathLst>
              </a:custGeom>
              <a:solidFill>
                <a:srgbClr val="000000"/>
              </a:solidFill>
              <a:ln w="0">
                <a:noFill/>
              </a:ln>
            </p:spPr>
            <p:style>
              <a:lnRef idx="0"/>
              <a:fillRef idx="0"/>
              <a:effectRef idx="0"/>
              <a:fontRef idx="minor"/>
            </p:style>
            <p:txBody>
              <a:bodyPr tIns="51840" bIns="51840" anchor="ctr">
                <a:noAutofit/>
              </a:bodyPr>
              <a:p>
                <a:endParaRPr b="0" lang="en-US" sz="1400" spc="-1" strike="noStrike">
                  <a:solidFill>
                    <a:srgbClr val="ffffff"/>
                  </a:solidFill>
                  <a:latin typeface="Arial"/>
                </a:endParaRPr>
              </a:p>
            </p:txBody>
          </p:sp>
          <p:sp>
            <p:nvSpPr>
              <p:cNvPr id="563" name="Google Shape;2562;p46"/>
              <p:cNvSpPr/>
              <p:nvPr/>
            </p:nvSpPr>
            <p:spPr>
              <a:xfrm rot="20620800">
                <a:off x="4964760" y="4188240"/>
                <a:ext cx="71280" cy="59400"/>
              </a:xfrm>
              <a:custGeom>
                <a:avLst/>
                <a:gdLst>
                  <a:gd name="textAreaLeft" fmla="*/ 0 w 71280"/>
                  <a:gd name="textAreaRight" fmla="*/ 71640 w 71280"/>
                  <a:gd name="textAreaTop" fmla="*/ 0 h 59400"/>
                  <a:gd name="textAreaBottom" fmla="*/ 59760 h 59400"/>
                </a:gdLst>
                <a:ahLst/>
                <a:rect l="textAreaLeft" t="textAreaTop" r="textAreaRight" b="textAreaBottom"/>
                <a:pathLst>
                  <a:path w="2434" h="2023">
                    <a:moveTo>
                      <a:pt x="713" y="0"/>
                    </a:moveTo>
                    <a:cubicBezTo>
                      <a:pt x="437" y="0"/>
                      <a:pt x="180" y="175"/>
                      <a:pt x="84" y="448"/>
                    </a:cubicBezTo>
                    <a:cubicBezTo>
                      <a:pt x="0" y="638"/>
                      <a:pt x="20" y="826"/>
                      <a:pt x="104" y="994"/>
                    </a:cubicBezTo>
                    <a:cubicBezTo>
                      <a:pt x="168" y="1141"/>
                      <a:pt x="314" y="1288"/>
                      <a:pt x="482" y="1351"/>
                    </a:cubicBezTo>
                    <a:lnTo>
                      <a:pt x="2286" y="2023"/>
                    </a:lnTo>
                    <a:cubicBezTo>
                      <a:pt x="2370" y="1729"/>
                      <a:pt x="2412" y="1455"/>
                      <a:pt x="2433" y="1183"/>
                    </a:cubicBezTo>
                    <a:cubicBezTo>
                      <a:pt x="2433" y="974"/>
                      <a:pt x="2433" y="784"/>
                      <a:pt x="2412" y="574"/>
                    </a:cubicBezTo>
                    <a:lnTo>
                      <a:pt x="965" y="51"/>
                    </a:lnTo>
                    <a:cubicBezTo>
                      <a:pt x="882" y="16"/>
                      <a:pt x="796" y="0"/>
                      <a:pt x="713" y="0"/>
                    </a:cubicBezTo>
                    <a:close/>
                  </a:path>
                </a:pathLst>
              </a:custGeom>
              <a:solidFill>
                <a:srgbClr val="000000"/>
              </a:solidFill>
              <a:ln w="0">
                <a:noFill/>
              </a:ln>
            </p:spPr>
            <p:style>
              <a:lnRef idx="0"/>
              <a:fillRef idx="0"/>
              <a:effectRef idx="0"/>
              <a:fontRef idx="minor"/>
            </p:style>
            <p:txBody>
              <a:bodyPr tIns="59760" bIns="59760" anchor="ctr">
                <a:noAutofit/>
              </a:bodyPr>
              <a:p>
                <a:endParaRPr b="0" lang="en-US" sz="1400" spc="-1" strike="noStrike">
                  <a:solidFill>
                    <a:srgbClr val="ffffff"/>
                  </a:solidFill>
                  <a:latin typeface="Arial"/>
                </a:endParaRPr>
              </a:p>
            </p:txBody>
          </p:sp>
          <p:sp>
            <p:nvSpPr>
              <p:cNvPr id="564" name="Google Shape;2563;p46"/>
              <p:cNvSpPr/>
              <p:nvPr/>
            </p:nvSpPr>
            <p:spPr>
              <a:xfrm rot="20620800">
                <a:off x="4849560" y="4090680"/>
                <a:ext cx="137520" cy="255960"/>
              </a:xfrm>
              <a:custGeom>
                <a:avLst/>
                <a:gdLst>
                  <a:gd name="textAreaLeft" fmla="*/ 0 w 137520"/>
                  <a:gd name="textAreaRight" fmla="*/ 137880 w 137520"/>
                  <a:gd name="textAreaTop" fmla="*/ 0 h 255960"/>
                  <a:gd name="textAreaBottom" fmla="*/ 256320 h 255960"/>
                </a:gdLst>
                <a:ahLst/>
                <a:rect l="textAreaLeft" t="textAreaTop" r="textAreaRight" b="textAreaBottom"/>
                <a:pathLst>
                  <a:path w="4680" h="8705">
                    <a:moveTo>
                      <a:pt x="861" y="0"/>
                    </a:moveTo>
                    <a:lnTo>
                      <a:pt x="0" y="398"/>
                    </a:lnTo>
                    <a:lnTo>
                      <a:pt x="3818" y="8705"/>
                    </a:lnTo>
                    <a:lnTo>
                      <a:pt x="4679" y="8307"/>
                    </a:lnTo>
                    <a:lnTo>
                      <a:pt x="861" y="0"/>
                    </a:lnTo>
                    <a:close/>
                  </a:path>
                </a:pathLst>
              </a:custGeom>
              <a:solidFill>
                <a:srgbClr val="000000"/>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565" name="Google Shape;2564;p46"/>
              <p:cNvSpPr/>
              <p:nvPr/>
            </p:nvSpPr>
            <p:spPr>
              <a:xfrm rot="20620800">
                <a:off x="4957560" y="4293000"/>
                <a:ext cx="33120" cy="41760"/>
              </a:xfrm>
              <a:custGeom>
                <a:avLst/>
                <a:gdLst>
                  <a:gd name="textAreaLeft" fmla="*/ 0 w 33120"/>
                  <a:gd name="textAreaRight" fmla="*/ 33480 w 33120"/>
                  <a:gd name="textAreaTop" fmla="*/ 0 h 41760"/>
                  <a:gd name="textAreaBottom" fmla="*/ 42120 h 41760"/>
                </a:gdLst>
                <a:ahLst/>
                <a:rect l="textAreaLeft" t="textAreaTop" r="textAreaRight" b="textAreaBottom"/>
                <a:pathLst>
                  <a:path w="1134" h="1427">
                    <a:moveTo>
                      <a:pt x="484" y="0"/>
                    </a:moveTo>
                    <a:lnTo>
                      <a:pt x="0" y="588"/>
                    </a:lnTo>
                    <a:lnTo>
                      <a:pt x="378" y="1407"/>
                    </a:lnTo>
                    <a:lnTo>
                      <a:pt x="1133" y="1427"/>
                    </a:lnTo>
                    <a:lnTo>
                      <a:pt x="484" y="0"/>
                    </a:lnTo>
                    <a:close/>
                  </a:path>
                </a:pathLst>
              </a:custGeom>
              <a:solidFill>
                <a:srgbClr val="000000"/>
              </a:solidFill>
              <a:ln w="0">
                <a:noFill/>
              </a:ln>
            </p:spPr>
            <p:style>
              <a:lnRef idx="0"/>
              <a:fillRef idx="0"/>
              <a:effectRef idx="0"/>
              <a:fontRef idx="minor"/>
            </p:style>
            <p:txBody>
              <a:bodyPr tIns="42480" bIns="42480" anchor="ctr">
                <a:noAutofit/>
              </a:bodyPr>
              <a:p>
                <a:endParaRPr b="0" lang="en-US" sz="1400" spc="-1" strike="noStrike">
                  <a:solidFill>
                    <a:srgbClr val="ffffff"/>
                  </a:solidFill>
                  <a:latin typeface="Arial"/>
                </a:endParaRPr>
              </a:p>
            </p:txBody>
          </p:sp>
          <p:sp>
            <p:nvSpPr>
              <p:cNvPr id="566" name="Google Shape;2565;p46"/>
              <p:cNvSpPr/>
              <p:nvPr/>
            </p:nvSpPr>
            <p:spPr>
              <a:xfrm rot="20620800">
                <a:off x="4889880" y="4215240"/>
                <a:ext cx="33120" cy="41760"/>
              </a:xfrm>
              <a:custGeom>
                <a:avLst/>
                <a:gdLst>
                  <a:gd name="textAreaLeft" fmla="*/ 0 w 33120"/>
                  <a:gd name="textAreaRight" fmla="*/ 33480 w 33120"/>
                  <a:gd name="textAreaTop" fmla="*/ 0 h 41760"/>
                  <a:gd name="textAreaBottom" fmla="*/ 42120 h 41760"/>
                </a:gdLst>
                <a:ahLst/>
                <a:rect l="textAreaLeft" t="textAreaTop" r="textAreaRight" b="textAreaBottom"/>
                <a:pathLst>
                  <a:path w="1134" h="1428">
                    <a:moveTo>
                      <a:pt x="484" y="1"/>
                    </a:moveTo>
                    <a:lnTo>
                      <a:pt x="1" y="588"/>
                    </a:lnTo>
                    <a:lnTo>
                      <a:pt x="379" y="1407"/>
                    </a:lnTo>
                    <a:lnTo>
                      <a:pt x="1134" y="1427"/>
                    </a:lnTo>
                    <a:lnTo>
                      <a:pt x="484" y="1"/>
                    </a:lnTo>
                    <a:close/>
                  </a:path>
                </a:pathLst>
              </a:custGeom>
              <a:solidFill>
                <a:srgbClr val="000000"/>
              </a:solidFill>
              <a:ln w="0">
                <a:noFill/>
              </a:ln>
            </p:spPr>
            <p:style>
              <a:lnRef idx="0"/>
              <a:fillRef idx="0"/>
              <a:effectRef idx="0"/>
              <a:fontRef idx="minor"/>
            </p:style>
            <p:txBody>
              <a:bodyPr tIns="42480" bIns="42480" anchor="ctr">
                <a:noAutofit/>
              </a:bodyPr>
              <a:p>
                <a:endParaRPr b="0" lang="en-US" sz="1400" spc="-1" strike="noStrike">
                  <a:solidFill>
                    <a:srgbClr val="ffffff"/>
                  </a:solidFill>
                  <a:latin typeface="Arial"/>
                </a:endParaRPr>
              </a:p>
            </p:txBody>
          </p:sp>
          <p:sp>
            <p:nvSpPr>
              <p:cNvPr id="567" name="Google Shape;2566;p46"/>
              <p:cNvSpPr/>
              <p:nvPr/>
            </p:nvSpPr>
            <p:spPr>
              <a:xfrm rot="20620800">
                <a:off x="5754600" y="3401280"/>
                <a:ext cx="227160" cy="244080"/>
              </a:xfrm>
              <a:custGeom>
                <a:avLst/>
                <a:gdLst>
                  <a:gd name="textAreaLeft" fmla="*/ 0 w 227160"/>
                  <a:gd name="textAreaRight" fmla="*/ 227520 w 227160"/>
                  <a:gd name="textAreaTop" fmla="*/ 0 h 244080"/>
                  <a:gd name="textAreaBottom" fmla="*/ 244440 h 244080"/>
                </a:gdLst>
                <a:ahLst/>
                <a:rect l="textAreaLeft" t="textAreaTop" r="textAreaRight" b="textAreaBottom"/>
                <a:pathLst>
                  <a:path w="7721" h="8296">
                    <a:moveTo>
                      <a:pt x="3915" y="1"/>
                    </a:moveTo>
                    <a:cubicBezTo>
                      <a:pt x="3607" y="1"/>
                      <a:pt x="1959" y="70"/>
                      <a:pt x="1637" y="1532"/>
                    </a:cubicBezTo>
                    <a:cubicBezTo>
                      <a:pt x="1637" y="1532"/>
                      <a:pt x="1" y="2603"/>
                      <a:pt x="147" y="3148"/>
                    </a:cubicBezTo>
                    <a:cubicBezTo>
                      <a:pt x="226" y="3440"/>
                      <a:pt x="509" y="3630"/>
                      <a:pt x="943" y="3630"/>
                    </a:cubicBezTo>
                    <a:cubicBezTo>
                      <a:pt x="1318" y="3630"/>
                      <a:pt x="1806" y="3488"/>
                      <a:pt x="2370" y="3148"/>
                    </a:cubicBezTo>
                    <a:lnTo>
                      <a:pt x="2370" y="3148"/>
                    </a:lnTo>
                    <a:cubicBezTo>
                      <a:pt x="2370" y="3148"/>
                      <a:pt x="210" y="5979"/>
                      <a:pt x="650" y="6504"/>
                    </a:cubicBezTo>
                    <a:cubicBezTo>
                      <a:pt x="697" y="6562"/>
                      <a:pt x="768" y="6594"/>
                      <a:pt x="862" y="6594"/>
                    </a:cubicBezTo>
                    <a:cubicBezTo>
                      <a:pt x="1309" y="6594"/>
                      <a:pt x="2279" y="5876"/>
                      <a:pt x="3655" y="3822"/>
                    </a:cubicBezTo>
                    <a:lnTo>
                      <a:pt x="3655" y="3822"/>
                    </a:lnTo>
                    <a:cubicBezTo>
                      <a:pt x="3140" y="4614"/>
                      <a:pt x="1788" y="7143"/>
                      <a:pt x="1909" y="7364"/>
                    </a:cubicBezTo>
                    <a:cubicBezTo>
                      <a:pt x="1960" y="7453"/>
                      <a:pt x="2065" y="7505"/>
                      <a:pt x="2217" y="7505"/>
                    </a:cubicBezTo>
                    <a:cubicBezTo>
                      <a:pt x="2747" y="7505"/>
                      <a:pt x="3843" y="6863"/>
                      <a:pt x="5181" y="4888"/>
                    </a:cubicBezTo>
                    <a:lnTo>
                      <a:pt x="5181" y="4888"/>
                    </a:lnTo>
                    <a:cubicBezTo>
                      <a:pt x="4741" y="5665"/>
                      <a:pt x="3335" y="8035"/>
                      <a:pt x="3651" y="8245"/>
                    </a:cubicBezTo>
                    <a:cubicBezTo>
                      <a:pt x="3701" y="8279"/>
                      <a:pt x="3760" y="8296"/>
                      <a:pt x="3827" y="8296"/>
                    </a:cubicBezTo>
                    <a:cubicBezTo>
                      <a:pt x="4578" y="8296"/>
                      <a:pt x="6309" y="6267"/>
                      <a:pt x="6943" y="4804"/>
                    </a:cubicBezTo>
                    <a:cubicBezTo>
                      <a:pt x="7615" y="3210"/>
                      <a:pt x="7720" y="2057"/>
                      <a:pt x="7720" y="2057"/>
                    </a:cubicBezTo>
                    <a:lnTo>
                      <a:pt x="3964" y="1"/>
                    </a:lnTo>
                    <a:cubicBezTo>
                      <a:pt x="3964" y="1"/>
                      <a:pt x="3947" y="1"/>
                      <a:pt x="3915" y="1"/>
                    </a:cubicBez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568" name="Google Shape;2567;p46"/>
              <p:cNvSpPr/>
              <p:nvPr/>
            </p:nvSpPr>
            <p:spPr>
              <a:xfrm rot="20620800">
                <a:off x="5776200" y="2907720"/>
                <a:ext cx="314280" cy="505800"/>
              </a:xfrm>
              <a:custGeom>
                <a:avLst/>
                <a:gdLst>
                  <a:gd name="textAreaLeft" fmla="*/ 0 w 314280"/>
                  <a:gd name="textAreaRight" fmla="*/ 314640 w 314280"/>
                  <a:gd name="textAreaTop" fmla="*/ 0 h 505800"/>
                  <a:gd name="textAreaBottom" fmla="*/ 506160 h 505800"/>
                </a:gdLst>
                <a:ahLst/>
                <a:rect l="textAreaLeft" t="textAreaTop" r="textAreaRight" b="textAreaBottom"/>
                <a:pathLst>
                  <a:path w="10677" h="17180">
                    <a:moveTo>
                      <a:pt x="3377" y="0"/>
                    </a:moveTo>
                    <a:lnTo>
                      <a:pt x="2873" y="8139"/>
                    </a:lnTo>
                    <a:lnTo>
                      <a:pt x="0" y="15292"/>
                    </a:lnTo>
                    <a:lnTo>
                      <a:pt x="3461" y="17180"/>
                    </a:lnTo>
                    <a:cubicBezTo>
                      <a:pt x="8685" y="11328"/>
                      <a:pt x="10677" y="3041"/>
                      <a:pt x="10677" y="3041"/>
                    </a:cubicBezTo>
                    <a:lnTo>
                      <a:pt x="9628" y="482"/>
                    </a:lnTo>
                    <a:lnTo>
                      <a:pt x="3377"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69" name="Google Shape;2568;p46"/>
              <p:cNvSpPr/>
              <p:nvPr/>
            </p:nvSpPr>
            <p:spPr>
              <a:xfrm rot="20620800">
                <a:off x="4693680" y="2793240"/>
                <a:ext cx="746640" cy="668880"/>
              </a:xfrm>
              <a:custGeom>
                <a:avLst/>
                <a:gdLst>
                  <a:gd name="textAreaLeft" fmla="*/ 0 w 746640"/>
                  <a:gd name="textAreaRight" fmla="*/ 747000 w 746640"/>
                  <a:gd name="textAreaTop" fmla="*/ 0 h 668880"/>
                  <a:gd name="textAreaBottom" fmla="*/ 669240 h 668880"/>
                </a:gdLst>
                <a:ahLst/>
                <a:rect l="textAreaLeft" t="textAreaTop" r="textAreaRight" b="textAreaBottom"/>
                <a:pathLst>
                  <a:path w="25364" h="22717">
                    <a:moveTo>
                      <a:pt x="20601" y="0"/>
                    </a:moveTo>
                    <a:cubicBezTo>
                      <a:pt x="20601" y="0"/>
                      <a:pt x="13029" y="1868"/>
                      <a:pt x="7323" y="5896"/>
                    </a:cubicBezTo>
                    <a:cubicBezTo>
                      <a:pt x="3169" y="8833"/>
                      <a:pt x="1" y="12902"/>
                      <a:pt x="1553" y="18209"/>
                    </a:cubicBezTo>
                    <a:cubicBezTo>
                      <a:pt x="2392" y="20684"/>
                      <a:pt x="5875" y="22007"/>
                      <a:pt x="10028" y="22488"/>
                    </a:cubicBezTo>
                    <a:cubicBezTo>
                      <a:pt x="11378" y="22643"/>
                      <a:pt x="12798" y="22717"/>
                      <a:pt x="14225" y="22717"/>
                    </a:cubicBezTo>
                    <a:cubicBezTo>
                      <a:pt x="15703" y="22717"/>
                      <a:pt x="17189" y="22638"/>
                      <a:pt x="18609" y="22488"/>
                    </a:cubicBezTo>
                    <a:lnTo>
                      <a:pt x="18923" y="18818"/>
                    </a:lnTo>
                    <a:lnTo>
                      <a:pt x="15336" y="17559"/>
                    </a:lnTo>
                    <a:lnTo>
                      <a:pt x="13700" y="17014"/>
                    </a:lnTo>
                    <a:lnTo>
                      <a:pt x="23790" y="11350"/>
                    </a:lnTo>
                    <a:lnTo>
                      <a:pt x="25364" y="6881"/>
                    </a:lnTo>
                    <a:lnTo>
                      <a:pt x="24587" y="2749"/>
                    </a:lnTo>
                    <a:lnTo>
                      <a:pt x="20601"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70" name="Google Shape;2569;p46"/>
              <p:cNvSpPr/>
              <p:nvPr/>
            </p:nvSpPr>
            <p:spPr>
              <a:xfrm rot="20620800">
                <a:off x="5059440" y="3285000"/>
                <a:ext cx="261720" cy="151200"/>
              </a:xfrm>
              <a:custGeom>
                <a:avLst/>
                <a:gdLst>
                  <a:gd name="textAreaLeft" fmla="*/ 0 w 261720"/>
                  <a:gd name="textAreaRight" fmla="*/ 262080 w 261720"/>
                  <a:gd name="textAreaTop" fmla="*/ 0 h 151200"/>
                  <a:gd name="textAreaBottom" fmla="*/ 151560 h 151200"/>
                </a:gdLst>
                <a:ahLst/>
                <a:rect l="textAreaLeft" t="textAreaTop" r="textAreaRight" b="textAreaBottom"/>
                <a:pathLst>
                  <a:path w="8895" h="5151">
                    <a:moveTo>
                      <a:pt x="5308" y="0"/>
                    </a:moveTo>
                    <a:cubicBezTo>
                      <a:pt x="2246" y="1153"/>
                      <a:pt x="630" y="3713"/>
                      <a:pt x="0" y="4929"/>
                    </a:cubicBezTo>
                    <a:cubicBezTo>
                      <a:pt x="504" y="4993"/>
                      <a:pt x="1029" y="5035"/>
                      <a:pt x="1553" y="5055"/>
                    </a:cubicBezTo>
                    <a:cubicBezTo>
                      <a:pt x="2440" y="5120"/>
                      <a:pt x="3348" y="5150"/>
                      <a:pt x="4260" y="5150"/>
                    </a:cubicBezTo>
                    <a:cubicBezTo>
                      <a:pt x="5720" y="5150"/>
                      <a:pt x="7186" y="5072"/>
                      <a:pt x="8581" y="4929"/>
                    </a:cubicBezTo>
                    <a:lnTo>
                      <a:pt x="8895" y="1259"/>
                    </a:lnTo>
                    <a:lnTo>
                      <a:pt x="6713" y="504"/>
                    </a:lnTo>
                    <a:lnTo>
                      <a:pt x="5308" y="0"/>
                    </a:lnTo>
                    <a:close/>
                  </a:path>
                </a:pathLst>
              </a:custGeom>
              <a:solidFill>
                <a:srgbClr val="000000"/>
              </a:solidFill>
              <a:ln w="0">
                <a:noFill/>
              </a:ln>
            </p:spPr>
            <p:style>
              <a:lnRef idx="0"/>
              <a:fillRef idx="0"/>
              <a:effectRef idx="0"/>
              <a:fontRef idx="minor"/>
            </p:style>
            <p:txBody>
              <a:bodyPr tIns="151920" bIns="151920" anchor="ctr">
                <a:noAutofit/>
              </a:bodyPr>
              <a:p>
                <a:endParaRPr b="0" lang="en-US" sz="1400" spc="-1" strike="noStrike">
                  <a:solidFill>
                    <a:srgbClr val="ffffff"/>
                  </a:solidFill>
                  <a:latin typeface="Arial"/>
                </a:endParaRPr>
              </a:p>
            </p:txBody>
          </p:sp>
          <p:sp>
            <p:nvSpPr>
              <p:cNvPr id="571" name="Google Shape;2570;p46"/>
              <p:cNvSpPr/>
              <p:nvPr/>
            </p:nvSpPr>
            <p:spPr>
              <a:xfrm rot="20620800">
                <a:off x="4863600" y="2768760"/>
                <a:ext cx="549000" cy="500760"/>
              </a:xfrm>
              <a:custGeom>
                <a:avLst/>
                <a:gdLst>
                  <a:gd name="textAreaLeft" fmla="*/ 0 w 549000"/>
                  <a:gd name="textAreaRight" fmla="*/ 549360 w 549000"/>
                  <a:gd name="textAreaTop" fmla="*/ 0 h 500760"/>
                  <a:gd name="textAreaBottom" fmla="*/ 501120 h 500760"/>
                </a:gdLst>
                <a:ahLst/>
                <a:rect l="textAreaLeft" t="textAreaTop" r="textAreaRight" b="textAreaBottom"/>
                <a:pathLst>
                  <a:path w="18651" h="17014">
                    <a:moveTo>
                      <a:pt x="13888" y="0"/>
                    </a:moveTo>
                    <a:cubicBezTo>
                      <a:pt x="13888" y="0"/>
                      <a:pt x="7323" y="1616"/>
                      <a:pt x="1827" y="5077"/>
                    </a:cubicBezTo>
                    <a:cubicBezTo>
                      <a:pt x="1407" y="5350"/>
                      <a:pt x="1008" y="5622"/>
                      <a:pt x="610" y="5896"/>
                    </a:cubicBezTo>
                    <a:cubicBezTo>
                      <a:pt x="1" y="13887"/>
                      <a:pt x="6987" y="17014"/>
                      <a:pt x="6987" y="17014"/>
                    </a:cubicBezTo>
                    <a:lnTo>
                      <a:pt x="8476" y="16175"/>
                    </a:lnTo>
                    <a:lnTo>
                      <a:pt x="17077" y="11350"/>
                    </a:lnTo>
                    <a:lnTo>
                      <a:pt x="18651" y="6881"/>
                    </a:lnTo>
                    <a:lnTo>
                      <a:pt x="17874" y="2749"/>
                    </a:lnTo>
                    <a:lnTo>
                      <a:pt x="13888" y="0"/>
                    </a:ln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572" name="Google Shape;2571;p46"/>
              <p:cNvSpPr/>
              <p:nvPr/>
            </p:nvSpPr>
            <p:spPr>
              <a:xfrm rot="20620800">
                <a:off x="4821480" y="3249360"/>
                <a:ext cx="833760" cy="772200"/>
              </a:xfrm>
              <a:custGeom>
                <a:avLst/>
                <a:gdLst>
                  <a:gd name="textAreaLeft" fmla="*/ 0 w 833760"/>
                  <a:gd name="textAreaRight" fmla="*/ 834120 w 833760"/>
                  <a:gd name="textAreaTop" fmla="*/ 0 h 772200"/>
                  <a:gd name="textAreaBottom" fmla="*/ 772560 h 772200"/>
                </a:gdLst>
                <a:ahLst/>
                <a:rect l="textAreaLeft" t="textAreaTop" r="textAreaRight" b="textAreaBottom"/>
                <a:pathLst>
                  <a:path w="28321" h="26223">
                    <a:moveTo>
                      <a:pt x="18755" y="1"/>
                    </a:moveTo>
                    <a:cubicBezTo>
                      <a:pt x="18355" y="756"/>
                      <a:pt x="17978" y="1489"/>
                      <a:pt x="17622" y="2224"/>
                    </a:cubicBezTo>
                    <a:cubicBezTo>
                      <a:pt x="15440" y="6608"/>
                      <a:pt x="13992" y="10174"/>
                      <a:pt x="13992" y="10174"/>
                    </a:cubicBezTo>
                    <a:lnTo>
                      <a:pt x="12252" y="11832"/>
                    </a:lnTo>
                    <a:lnTo>
                      <a:pt x="462" y="23118"/>
                    </a:lnTo>
                    <a:cubicBezTo>
                      <a:pt x="1" y="25110"/>
                      <a:pt x="1931" y="26222"/>
                      <a:pt x="1931" y="26222"/>
                    </a:cubicBezTo>
                    <a:cubicBezTo>
                      <a:pt x="8957" y="24648"/>
                      <a:pt x="14727" y="21440"/>
                      <a:pt x="19342" y="17706"/>
                    </a:cubicBezTo>
                    <a:cubicBezTo>
                      <a:pt x="22802" y="14915"/>
                      <a:pt x="25635" y="11832"/>
                      <a:pt x="27859" y="8937"/>
                    </a:cubicBezTo>
                    <a:cubicBezTo>
                      <a:pt x="28005" y="8747"/>
                      <a:pt x="28173" y="8538"/>
                      <a:pt x="28320" y="8328"/>
                    </a:cubicBezTo>
                    <a:cubicBezTo>
                      <a:pt x="24293" y="6650"/>
                      <a:pt x="21334" y="3693"/>
                      <a:pt x="18755" y="1"/>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73" name="Google Shape;2572;p46"/>
              <p:cNvSpPr/>
              <p:nvPr/>
            </p:nvSpPr>
            <p:spPr>
              <a:xfrm rot="20620800">
                <a:off x="4876560" y="3627720"/>
                <a:ext cx="569520" cy="428040"/>
              </a:xfrm>
              <a:custGeom>
                <a:avLst/>
                <a:gdLst>
                  <a:gd name="textAreaLeft" fmla="*/ 0 w 569520"/>
                  <a:gd name="textAreaRight" fmla="*/ 569880 w 569520"/>
                  <a:gd name="textAreaTop" fmla="*/ 0 h 428040"/>
                  <a:gd name="textAreaBottom" fmla="*/ 428400 h 428040"/>
                </a:gdLst>
                <a:ahLst/>
                <a:rect l="textAreaLeft" t="textAreaTop" r="textAreaRight" b="textAreaBottom"/>
                <a:pathLst>
                  <a:path w="19342" h="14538">
                    <a:moveTo>
                      <a:pt x="12252" y="1"/>
                    </a:moveTo>
                    <a:lnTo>
                      <a:pt x="11161" y="1050"/>
                    </a:lnTo>
                    <a:lnTo>
                      <a:pt x="462" y="11287"/>
                    </a:lnTo>
                    <a:cubicBezTo>
                      <a:pt x="1" y="13279"/>
                      <a:pt x="2014" y="14537"/>
                      <a:pt x="2014" y="14537"/>
                    </a:cubicBezTo>
                    <a:cubicBezTo>
                      <a:pt x="8476" y="13111"/>
                      <a:pt x="13762" y="10132"/>
                      <a:pt x="18187" y="6776"/>
                    </a:cubicBezTo>
                    <a:cubicBezTo>
                      <a:pt x="18587" y="6482"/>
                      <a:pt x="18964" y="6188"/>
                      <a:pt x="19342" y="5875"/>
                    </a:cubicBezTo>
                    <a:cubicBezTo>
                      <a:pt x="17642" y="2518"/>
                      <a:pt x="13972" y="692"/>
                      <a:pt x="12252" y="1"/>
                    </a:cubicBez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574" name="Google Shape;2573;p46"/>
              <p:cNvSpPr/>
              <p:nvPr/>
            </p:nvSpPr>
            <p:spPr>
              <a:xfrm rot="20620800">
                <a:off x="5166360" y="3586320"/>
                <a:ext cx="240480" cy="199080"/>
              </a:xfrm>
              <a:custGeom>
                <a:avLst/>
                <a:gdLst>
                  <a:gd name="textAreaLeft" fmla="*/ 0 w 240480"/>
                  <a:gd name="textAreaRight" fmla="*/ 240840 w 240480"/>
                  <a:gd name="textAreaTop" fmla="*/ 0 h 199080"/>
                  <a:gd name="textAreaBottom" fmla="*/ 199440 h 199080"/>
                </a:gdLst>
                <a:ahLst/>
                <a:rect l="textAreaLeft" t="textAreaTop" r="textAreaRight" b="textAreaBottom"/>
                <a:pathLst>
                  <a:path w="8182" h="6776">
                    <a:moveTo>
                      <a:pt x="1092" y="1"/>
                    </a:moveTo>
                    <a:lnTo>
                      <a:pt x="1" y="1050"/>
                    </a:lnTo>
                    <a:cubicBezTo>
                      <a:pt x="1595" y="1699"/>
                      <a:pt x="5223" y="3441"/>
                      <a:pt x="7027" y="6776"/>
                    </a:cubicBezTo>
                    <a:cubicBezTo>
                      <a:pt x="7427" y="6482"/>
                      <a:pt x="7804" y="6188"/>
                      <a:pt x="8182" y="5875"/>
                    </a:cubicBezTo>
                    <a:cubicBezTo>
                      <a:pt x="6482" y="2518"/>
                      <a:pt x="2812" y="692"/>
                      <a:pt x="1092" y="1"/>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575" name="Google Shape;2574;p46"/>
              <p:cNvSpPr/>
              <p:nvPr/>
            </p:nvSpPr>
            <p:spPr>
              <a:xfrm rot="20620800">
                <a:off x="5213880" y="2874240"/>
                <a:ext cx="499680" cy="555120"/>
              </a:xfrm>
              <a:custGeom>
                <a:avLst/>
                <a:gdLst>
                  <a:gd name="textAreaLeft" fmla="*/ 0 w 499680"/>
                  <a:gd name="textAreaRight" fmla="*/ 500040 w 499680"/>
                  <a:gd name="textAreaTop" fmla="*/ 0 h 555120"/>
                  <a:gd name="textAreaBottom" fmla="*/ 555480 h 555120"/>
                </a:gdLst>
                <a:ahLst/>
                <a:rect l="textAreaLeft" t="textAreaTop" r="textAreaRight" b="textAreaBottom"/>
                <a:pathLst>
                  <a:path w="16971" h="18860">
                    <a:moveTo>
                      <a:pt x="7405" y="0"/>
                    </a:moveTo>
                    <a:cubicBezTo>
                      <a:pt x="5056" y="2811"/>
                      <a:pt x="2728" y="6819"/>
                      <a:pt x="818" y="10511"/>
                    </a:cubicBezTo>
                    <a:cubicBezTo>
                      <a:pt x="546" y="11056"/>
                      <a:pt x="253" y="11602"/>
                      <a:pt x="1" y="12147"/>
                    </a:cubicBezTo>
                    <a:cubicBezTo>
                      <a:pt x="1363" y="14181"/>
                      <a:pt x="4552" y="17811"/>
                      <a:pt x="10238" y="18860"/>
                    </a:cubicBezTo>
                    <a:cubicBezTo>
                      <a:pt x="10594" y="18398"/>
                      <a:pt x="10951" y="17937"/>
                      <a:pt x="11287" y="17475"/>
                    </a:cubicBezTo>
                    <a:cubicBezTo>
                      <a:pt x="15189" y="12083"/>
                      <a:pt x="16971" y="7678"/>
                      <a:pt x="16971" y="7678"/>
                    </a:cubicBezTo>
                    <a:lnTo>
                      <a:pt x="16028" y="3021"/>
                    </a:lnTo>
                    <a:lnTo>
                      <a:pt x="7405" y="0"/>
                    </a:lnTo>
                    <a:close/>
                  </a:path>
                </a:pathLst>
              </a:custGeom>
              <a:solidFill>
                <a:srgbClr val="000000"/>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576" name="Google Shape;2575;p46"/>
              <p:cNvSpPr/>
              <p:nvPr/>
            </p:nvSpPr>
            <p:spPr>
              <a:xfrm rot="20620800">
                <a:off x="5474880" y="2988000"/>
                <a:ext cx="228240" cy="388440"/>
              </a:xfrm>
              <a:custGeom>
                <a:avLst/>
                <a:gdLst>
                  <a:gd name="textAreaLeft" fmla="*/ 0 w 228240"/>
                  <a:gd name="textAreaRight" fmla="*/ 228600 w 228240"/>
                  <a:gd name="textAreaTop" fmla="*/ 0 h 388440"/>
                  <a:gd name="textAreaBottom" fmla="*/ 388800 h 388440"/>
                </a:gdLst>
                <a:ahLst/>
                <a:rect l="textAreaLeft" t="textAreaTop" r="textAreaRight" b="textAreaBottom"/>
                <a:pathLst>
                  <a:path w="7763" h="13198">
                    <a:moveTo>
                      <a:pt x="7102" y="0"/>
                    </a:moveTo>
                    <a:cubicBezTo>
                      <a:pt x="6895" y="0"/>
                      <a:pt x="6691" y="113"/>
                      <a:pt x="6588" y="318"/>
                    </a:cubicBezTo>
                    <a:lnTo>
                      <a:pt x="149" y="12359"/>
                    </a:lnTo>
                    <a:cubicBezTo>
                      <a:pt x="1" y="12632"/>
                      <a:pt x="107" y="12988"/>
                      <a:pt x="379" y="13136"/>
                    </a:cubicBezTo>
                    <a:cubicBezTo>
                      <a:pt x="462" y="13178"/>
                      <a:pt x="568" y="13198"/>
                      <a:pt x="652" y="13198"/>
                    </a:cubicBezTo>
                    <a:cubicBezTo>
                      <a:pt x="862" y="13198"/>
                      <a:pt x="1050" y="13094"/>
                      <a:pt x="1156" y="12904"/>
                    </a:cubicBezTo>
                    <a:lnTo>
                      <a:pt x="7595" y="843"/>
                    </a:lnTo>
                    <a:cubicBezTo>
                      <a:pt x="7763" y="569"/>
                      <a:pt x="7659" y="234"/>
                      <a:pt x="7365" y="66"/>
                    </a:cubicBezTo>
                    <a:cubicBezTo>
                      <a:pt x="7282" y="22"/>
                      <a:pt x="7192" y="0"/>
                      <a:pt x="7102"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77" name="Google Shape;2576;p46"/>
              <p:cNvSpPr/>
              <p:nvPr/>
            </p:nvSpPr>
            <p:spPr>
              <a:xfrm rot="20620800">
                <a:off x="5260680" y="3201120"/>
                <a:ext cx="332280" cy="245520"/>
              </a:xfrm>
              <a:custGeom>
                <a:avLst/>
                <a:gdLst>
                  <a:gd name="textAreaLeft" fmla="*/ 0 w 332280"/>
                  <a:gd name="textAreaRight" fmla="*/ 332640 w 332280"/>
                  <a:gd name="textAreaTop" fmla="*/ 0 h 245520"/>
                  <a:gd name="textAreaBottom" fmla="*/ 245880 h 245520"/>
                </a:gdLst>
                <a:ahLst/>
                <a:rect l="textAreaLeft" t="textAreaTop" r="textAreaRight" b="textAreaBottom"/>
                <a:pathLst>
                  <a:path w="11287" h="8350">
                    <a:moveTo>
                      <a:pt x="818" y="1"/>
                    </a:moveTo>
                    <a:cubicBezTo>
                      <a:pt x="546" y="546"/>
                      <a:pt x="253" y="1092"/>
                      <a:pt x="1" y="1637"/>
                    </a:cubicBezTo>
                    <a:cubicBezTo>
                      <a:pt x="1363" y="3671"/>
                      <a:pt x="4552" y="7301"/>
                      <a:pt x="10238" y="8350"/>
                    </a:cubicBezTo>
                    <a:cubicBezTo>
                      <a:pt x="10594" y="7888"/>
                      <a:pt x="10951" y="7427"/>
                      <a:pt x="11287" y="6965"/>
                    </a:cubicBezTo>
                    <a:cubicBezTo>
                      <a:pt x="4342" y="5581"/>
                      <a:pt x="1615" y="1489"/>
                      <a:pt x="818" y="1"/>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578" name="Google Shape;2577;p46"/>
              <p:cNvSpPr/>
              <p:nvPr/>
            </p:nvSpPr>
            <p:spPr>
              <a:xfrm rot="20620800">
                <a:off x="5159880" y="2032920"/>
                <a:ext cx="820440" cy="1041840"/>
              </a:xfrm>
              <a:custGeom>
                <a:avLst/>
                <a:gdLst>
                  <a:gd name="textAreaLeft" fmla="*/ 0 w 820440"/>
                  <a:gd name="textAreaRight" fmla="*/ 820800 w 820440"/>
                  <a:gd name="textAreaTop" fmla="*/ 0 h 1041840"/>
                  <a:gd name="textAreaBottom" fmla="*/ 1042200 h 1041840"/>
                </a:gdLst>
                <a:ahLst/>
                <a:rect l="textAreaLeft" t="textAreaTop" r="textAreaRight" b="textAreaBottom"/>
                <a:pathLst>
                  <a:path w="27860" h="35378">
                    <a:moveTo>
                      <a:pt x="15524" y="1"/>
                    </a:moveTo>
                    <a:lnTo>
                      <a:pt x="14308" y="1575"/>
                    </a:lnTo>
                    <a:lnTo>
                      <a:pt x="1" y="20223"/>
                    </a:lnTo>
                    <a:cubicBezTo>
                      <a:pt x="253" y="27565"/>
                      <a:pt x="6566" y="31551"/>
                      <a:pt x="10364" y="33313"/>
                    </a:cubicBezTo>
                    <a:cubicBezTo>
                      <a:pt x="12042" y="34068"/>
                      <a:pt x="13237" y="34404"/>
                      <a:pt x="13237" y="34404"/>
                    </a:cubicBezTo>
                    <a:lnTo>
                      <a:pt x="17958" y="26790"/>
                    </a:lnTo>
                    <a:lnTo>
                      <a:pt x="17306" y="32790"/>
                    </a:lnTo>
                    <a:lnTo>
                      <a:pt x="17181" y="34132"/>
                    </a:lnTo>
                    <a:cubicBezTo>
                      <a:pt x="18639" y="35259"/>
                      <a:pt x="22872" y="35377"/>
                      <a:pt x="24587" y="35377"/>
                    </a:cubicBezTo>
                    <a:cubicBezTo>
                      <a:pt x="25042" y="35377"/>
                      <a:pt x="25320" y="35369"/>
                      <a:pt x="25320" y="35369"/>
                    </a:cubicBezTo>
                    <a:cubicBezTo>
                      <a:pt x="25488" y="34824"/>
                      <a:pt x="25614" y="34278"/>
                      <a:pt x="25739" y="33775"/>
                    </a:cubicBezTo>
                    <a:cubicBezTo>
                      <a:pt x="27859" y="24545"/>
                      <a:pt x="24545" y="18545"/>
                      <a:pt x="22635" y="16008"/>
                    </a:cubicBezTo>
                    <a:cubicBezTo>
                      <a:pt x="21943" y="15063"/>
                      <a:pt x="21418" y="14601"/>
                      <a:pt x="21418" y="14601"/>
                    </a:cubicBezTo>
                    <a:lnTo>
                      <a:pt x="19216" y="13301"/>
                    </a:lnTo>
                    <a:lnTo>
                      <a:pt x="19530" y="12294"/>
                    </a:lnTo>
                    <a:lnTo>
                      <a:pt x="21376" y="6126"/>
                    </a:lnTo>
                    <a:lnTo>
                      <a:pt x="21544" y="5581"/>
                    </a:lnTo>
                    <a:lnTo>
                      <a:pt x="21880" y="4490"/>
                    </a:lnTo>
                    <a:cubicBezTo>
                      <a:pt x="20369" y="714"/>
                      <a:pt x="15524" y="1"/>
                      <a:pt x="15524" y="1"/>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579" name="Google Shape;2578;p46"/>
              <p:cNvSpPr/>
              <p:nvPr/>
            </p:nvSpPr>
            <p:spPr>
              <a:xfrm rot="20620800">
                <a:off x="5455440" y="2015640"/>
                <a:ext cx="222840" cy="180000"/>
              </a:xfrm>
              <a:custGeom>
                <a:avLst/>
                <a:gdLst>
                  <a:gd name="textAreaLeft" fmla="*/ 0 w 222840"/>
                  <a:gd name="textAreaRight" fmla="*/ 223200 w 222840"/>
                  <a:gd name="textAreaTop" fmla="*/ 0 h 180000"/>
                  <a:gd name="textAreaBottom" fmla="*/ 180360 h 180000"/>
                </a:gdLst>
                <a:ahLst/>
                <a:rect l="textAreaLeft" t="textAreaTop" r="textAreaRight" b="textAreaBottom"/>
                <a:pathLst>
                  <a:path w="7573" h="6127">
                    <a:moveTo>
                      <a:pt x="1217" y="1"/>
                    </a:moveTo>
                    <a:lnTo>
                      <a:pt x="1" y="1575"/>
                    </a:lnTo>
                    <a:cubicBezTo>
                      <a:pt x="2853" y="2015"/>
                      <a:pt x="5497" y="3715"/>
                      <a:pt x="7069" y="6126"/>
                    </a:cubicBezTo>
                    <a:lnTo>
                      <a:pt x="7573" y="4512"/>
                    </a:lnTo>
                    <a:cubicBezTo>
                      <a:pt x="6062" y="714"/>
                      <a:pt x="1217" y="1"/>
                      <a:pt x="1217" y="1"/>
                    </a:cubicBezTo>
                    <a:close/>
                  </a:path>
                </a:pathLst>
              </a:custGeom>
              <a:solidFill>
                <a:srgbClr val="000000"/>
              </a:solidFill>
              <a:ln w="0">
                <a:noFill/>
              </a:ln>
            </p:spPr>
            <p:style>
              <a:lnRef idx="0"/>
              <a:fillRef idx="0"/>
              <a:effectRef idx="0"/>
              <a:fontRef idx="minor"/>
            </p:style>
            <p:txBody>
              <a:bodyPr tIns="180720" bIns="180720" anchor="ctr">
                <a:noAutofit/>
              </a:bodyPr>
              <a:p>
                <a:endParaRPr b="0" lang="en-US" sz="1400" spc="-1" strike="noStrike">
                  <a:solidFill>
                    <a:srgbClr val="ffffff"/>
                  </a:solidFill>
                  <a:latin typeface="Arial"/>
                </a:endParaRPr>
              </a:p>
            </p:txBody>
          </p:sp>
          <p:sp>
            <p:nvSpPr>
              <p:cNvPr id="580" name="Google Shape;2579;p46"/>
              <p:cNvSpPr/>
              <p:nvPr/>
            </p:nvSpPr>
            <p:spPr>
              <a:xfrm rot="20620800">
                <a:off x="5793120" y="2917800"/>
                <a:ext cx="251640" cy="75240"/>
              </a:xfrm>
              <a:custGeom>
                <a:avLst/>
                <a:gdLst>
                  <a:gd name="textAreaLeft" fmla="*/ 0 w 251640"/>
                  <a:gd name="textAreaRight" fmla="*/ 252000 w 251640"/>
                  <a:gd name="textAreaTop" fmla="*/ 0 h 75240"/>
                  <a:gd name="textAreaBottom" fmla="*/ 75600 h 75240"/>
                </a:gdLst>
                <a:ahLst/>
                <a:rect l="textAreaLeft" t="textAreaTop" r="textAreaRight" b="textAreaBottom"/>
                <a:pathLst>
                  <a:path w="8560" h="2569">
                    <a:moveTo>
                      <a:pt x="126" y="1"/>
                    </a:moveTo>
                    <a:lnTo>
                      <a:pt x="1" y="1323"/>
                    </a:lnTo>
                    <a:cubicBezTo>
                      <a:pt x="1459" y="2450"/>
                      <a:pt x="5692" y="2568"/>
                      <a:pt x="7407" y="2568"/>
                    </a:cubicBezTo>
                    <a:cubicBezTo>
                      <a:pt x="7862" y="2568"/>
                      <a:pt x="8140" y="2560"/>
                      <a:pt x="8140" y="2560"/>
                    </a:cubicBezTo>
                    <a:cubicBezTo>
                      <a:pt x="8308" y="2015"/>
                      <a:pt x="8434" y="1491"/>
                      <a:pt x="8559" y="966"/>
                    </a:cubicBezTo>
                    <a:lnTo>
                      <a:pt x="8559" y="966"/>
                    </a:lnTo>
                    <a:cubicBezTo>
                      <a:pt x="7636" y="1172"/>
                      <a:pt x="6690" y="1275"/>
                      <a:pt x="5744" y="1275"/>
                    </a:cubicBezTo>
                    <a:cubicBezTo>
                      <a:pt x="3809" y="1275"/>
                      <a:pt x="1873" y="846"/>
                      <a:pt x="126" y="1"/>
                    </a:cubicBezTo>
                    <a:close/>
                  </a:path>
                </a:pathLst>
              </a:custGeom>
              <a:solidFill>
                <a:srgbClr val="000000"/>
              </a:solidFill>
              <a:ln w="0">
                <a:noFill/>
              </a:ln>
            </p:spPr>
            <p:style>
              <a:lnRef idx="0"/>
              <a:fillRef idx="0"/>
              <a:effectRef idx="0"/>
              <a:fontRef idx="minor"/>
            </p:style>
            <p:txBody>
              <a:bodyPr tIns="75600" bIns="75600" anchor="ctr">
                <a:noAutofit/>
              </a:bodyPr>
              <a:p>
                <a:endParaRPr b="0" lang="en-US" sz="1400" spc="-1" strike="noStrike">
                  <a:solidFill>
                    <a:srgbClr val="ffffff"/>
                  </a:solidFill>
                  <a:latin typeface="Arial"/>
                </a:endParaRPr>
              </a:p>
            </p:txBody>
          </p:sp>
          <p:sp>
            <p:nvSpPr>
              <p:cNvPr id="581" name="Google Shape;2580;p46"/>
              <p:cNvSpPr/>
              <p:nvPr/>
            </p:nvSpPr>
            <p:spPr>
              <a:xfrm rot="20620800">
                <a:off x="5594760" y="2331000"/>
                <a:ext cx="194760" cy="150840"/>
              </a:xfrm>
              <a:custGeom>
                <a:avLst/>
                <a:gdLst>
                  <a:gd name="textAreaLeft" fmla="*/ 0 w 194760"/>
                  <a:gd name="textAreaRight" fmla="*/ 195120 w 194760"/>
                  <a:gd name="textAreaTop" fmla="*/ 0 h 150840"/>
                  <a:gd name="textAreaBottom" fmla="*/ 151200 h 150840"/>
                </a:gdLst>
                <a:ahLst/>
                <a:rect l="textAreaLeft" t="textAreaTop" r="textAreaRight" b="textAreaBottom"/>
                <a:pathLst>
                  <a:path w="6630" h="5139">
                    <a:moveTo>
                      <a:pt x="2124" y="1"/>
                    </a:moveTo>
                    <a:cubicBezTo>
                      <a:pt x="1317" y="1"/>
                      <a:pt x="539" y="603"/>
                      <a:pt x="295" y="1390"/>
                    </a:cubicBezTo>
                    <a:cubicBezTo>
                      <a:pt x="1" y="2251"/>
                      <a:pt x="295" y="3236"/>
                      <a:pt x="924" y="3907"/>
                    </a:cubicBezTo>
                    <a:cubicBezTo>
                      <a:pt x="1533" y="4601"/>
                      <a:pt x="2434" y="4956"/>
                      <a:pt x="3337" y="5082"/>
                    </a:cubicBezTo>
                    <a:cubicBezTo>
                      <a:pt x="3594" y="5120"/>
                      <a:pt x="3851" y="5139"/>
                      <a:pt x="4108" y="5139"/>
                    </a:cubicBezTo>
                    <a:cubicBezTo>
                      <a:pt x="4985" y="5139"/>
                      <a:pt x="5851" y="4922"/>
                      <a:pt x="6630" y="4517"/>
                    </a:cubicBezTo>
                    <a:cubicBezTo>
                      <a:pt x="5938" y="3572"/>
                      <a:pt x="5413" y="3110"/>
                      <a:pt x="5413" y="3110"/>
                    </a:cubicBezTo>
                    <a:lnTo>
                      <a:pt x="3211" y="1810"/>
                    </a:lnTo>
                    <a:lnTo>
                      <a:pt x="3525" y="803"/>
                    </a:lnTo>
                    <a:lnTo>
                      <a:pt x="2414" y="27"/>
                    </a:lnTo>
                    <a:cubicBezTo>
                      <a:pt x="2318" y="9"/>
                      <a:pt x="2221" y="1"/>
                      <a:pt x="2124" y="1"/>
                    </a:cubicBezTo>
                    <a:close/>
                  </a:path>
                </a:pathLst>
              </a:custGeom>
              <a:solidFill>
                <a:srgbClr val="382519"/>
              </a:solidFill>
              <a:ln w="0">
                <a:noFill/>
              </a:ln>
            </p:spPr>
            <p:style>
              <a:lnRef idx="0"/>
              <a:fillRef idx="0"/>
              <a:effectRef idx="0"/>
              <a:fontRef idx="minor"/>
            </p:style>
            <p:txBody>
              <a:bodyPr tIns="151200" bIns="151200" anchor="ctr">
                <a:noAutofit/>
              </a:bodyPr>
              <a:p>
                <a:endParaRPr b="0" lang="en-US" sz="1400" spc="-1" strike="noStrike">
                  <a:solidFill>
                    <a:srgbClr val="ffffff"/>
                  </a:solidFill>
                  <a:latin typeface="Arial"/>
                </a:endParaRPr>
              </a:p>
            </p:txBody>
          </p:sp>
          <p:sp>
            <p:nvSpPr>
              <p:cNvPr id="582" name="Google Shape;2581;p46"/>
              <p:cNvSpPr/>
              <p:nvPr/>
            </p:nvSpPr>
            <p:spPr>
              <a:xfrm rot="20620800">
                <a:off x="5619600" y="2300400"/>
                <a:ext cx="208080" cy="148320"/>
              </a:xfrm>
              <a:custGeom>
                <a:avLst/>
                <a:gdLst>
                  <a:gd name="textAreaLeft" fmla="*/ 0 w 208080"/>
                  <a:gd name="textAreaRight" fmla="*/ 208440 w 208080"/>
                  <a:gd name="textAreaTop" fmla="*/ 0 h 148320"/>
                  <a:gd name="textAreaBottom" fmla="*/ 148680 h 148320"/>
                </a:gdLst>
                <a:ahLst/>
                <a:rect l="textAreaLeft" t="textAreaTop" r="textAreaRight" b="textAreaBottom"/>
                <a:pathLst>
                  <a:path w="7071" h="5043">
                    <a:moveTo>
                      <a:pt x="3021" y="0"/>
                    </a:moveTo>
                    <a:cubicBezTo>
                      <a:pt x="3021" y="0"/>
                      <a:pt x="1217" y="839"/>
                      <a:pt x="420" y="1868"/>
                    </a:cubicBezTo>
                    <a:cubicBezTo>
                      <a:pt x="252" y="2098"/>
                      <a:pt x="127" y="2350"/>
                      <a:pt x="85" y="2602"/>
                    </a:cubicBezTo>
                    <a:cubicBezTo>
                      <a:pt x="1" y="3734"/>
                      <a:pt x="1785" y="4531"/>
                      <a:pt x="3169" y="4951"/>
                    </a:cubicBezTo>
                    <a:cubicBezTo>
                      <a:pt x="3359" y="5013"/>
                      <a:pt x="3551" y="5042"/>
                      <a:pt x="3740" y="5042"/>
                    </a:cubicBezTo>
                    <a:cubicBezTo>
                      <a:pt x="4450" y="5042"/>
                      <a:pt x="5115" y="4629"/>
                      <a:pt x="5413" y="3966"/>
                    </a:cubicBezTo>
                    <a:lnTo>
                      <a:pt x="7071" y="358"/>
                    </a:lnTo>
                    <a:lnTo>
                      <a:pt x="4742" y="168"/>
                    </a:lnTo>
                    <a:lnTo>
                      <a:pt x="3021" y="0"/>
                    </a:lnTo>
                    <a:close/>
                  </a:path>
                </a:pathLst>
              </a:custGeom>
              <a:solidFill>
                <a:schemeClr val="lt2"/>
              </a:solidFill>
              <a:ln w="0">
                <a:noFill/>
              </a:ln>
            </p:spPr>
            <p:style>
              <a:lnRef idx="0"/>
              <a:fillRef idx="0"/>
              <a:effectRef idx="0"/>
              <a:fontRef idx="minor"/>
            </p:style>
            <p:txBody>
              <a:bodyPr tIns="149040" bIns="149040" anchor="ctr">
                <a:noAutofit/>
              </a:bodyPr>
              <a:p>
                <a:endParaRPr b="0" lang="en-US" sz="1400" spc="-1" strike="noStrike">
                  <a:solidFill>
                    <a:srgbClr val="000000"/>
                  </a:solidFill>
                  <a:latin typeface="Arial"/>
                </a:endParaRPr>
              </a:p>
            </p:txBody>
          </p:sp>
          <p:sp>
            <p:nvSpPr>
              <p:cNvPr id="583" name="Google Shape;2582;p46"/>
              <p:cNvSpPr/>
              <p:nvPr/>
            </p:nvSpPr>
            <p:spPr>
              <a:xfrm rot="20620800">
                <a:off x="5627160" y="2306160"/>
                <a:ext cx="146160" cy="108360"/>
              </a:xfrm>
              <a:custGeom>
                <a:avLst/>
                <a:gdLst>
                  <a:gd name="textAreaLeft" fmla="*/ 0 w 146160"/>
                  <a:gd name="textAreaRight" fmla="*/ 146520 w 146160"/>
                  <a:gd name="textAreaTop" fmla="*/ 0 h 108360"/>
                  <a:gd name="textAreaBottom" fmla="*/ 108720 h 108360"/>
                </a:gdLst>
                <a:ahLst/>
                <a:rect l="textAreaLeft" t="textAreaTop" r="textAreaRight" b="textAreaBottom"/>
                <a:pathLst>
                  <a:path w="4973" h="3695">
                    <a:moveTo>
                      <a:pt x="2601" y="0"/>
                    </a:moveTo>
                    <a:cubicBezTo>
                      <a:pt x="2601" y="0"/>
                      <a:pt x="797" y="839"/>
                      <a:pt x="0" y="1868"/>
                    </a:cubicBezTo>
                    <a:cubicBezTo>
                      <a:pt x="64" y="2372"/>
                      <a:pt x="316" y="2853"/>
                      <a:pt x="693" y="3189"/>
                    </a:cubicBezTo>
                    <a:cubicBezTo>
                      <a:pt x="1108" y="3526"/>
                      <a:pt x="1653" y="3694"/>
                      <a:pt x="2190" y="3694"/>
                    </a:cubicBezTo>
                    <a:cubicBezTo>
                      <a:pt x="2222" y="3694"/>
                      <a:pt x="2255" y="3694"/>
                      <a:pt x="2288" y="3692"/>
                    </a:cubicBezTo>
                    <a:cubicBezTo>
                      <a:pt x="2853" y="3672"/>
                      <a:pt x="3399" y="3441"/>
                      <a:pt x="3860" y="3105"/>
                    </a:cubicBezTo>
                    <a:cubicBezTo>
                      <a:pt x="4489" y="2665"/>
                      <a:pt x="4973" y="1930"/>
                      <a:pt x="4867" y="1175"/>
                    </a:cubicBezTo>
                    <a:cubicBezTo>
                      <a:pt x="4805" y="777"/>
                      <a:pt x="4615" y="420"/>
                      <a:pt x="4322" y="168"/>
                    </a:cubicBezTo>
                    <a:lnTo>
                      <a:pt x="2601" y="0"/>
                    </a:lnTo>
                    <a:close/>
                  </a:path>
                </a:pathLst>
              </a:custGeom>
              <a:solidFill>
                <a:srgbClr val="000000">
                  <a:alpha val="19000"/>
                </a:srgbClr>
              </a:solidFill>
              <a:ln w="0">
                <a:noFill/>
              </a:ln>
            </p:spPr>
            <p:style>
              <a:lnRef idx="0"/>
              <a:fillRef idx="0"/>
              <a:effectRef idx="0"/>
              <a:fontRef idx="minor"/>
            </p:style>
            <p:txBody>
              <a:bodyPr tIns="108720" bIns="108720" anchor="ctr">
                <a:noAutofit/>
              </a:bodyPr>
              <a:p>
                <a:endParaRPr b="0" lang="en-US" sz="1400" spc="-1" strike="noStrike">
                  <a:solidFill>
                    <a:srgbClr val="ffffff"/>
                  </a:solidFill>
                  <a:latin typeface="Arial"/>
                </a:endParaRPr>
              </a:p>
            </p:txBody>
          </p:sp>
          <p:sp>
            <p:nvSpPr>
              <p:cNvPr id="584" name="Google Shape;2583;p46"/>
              <p:cNvSpPr/>
              <p:nvPr/>
            </p:nvSpPr>
            <p:spPr>
              <a:xfrm rot="20620800">
                <a:off x="5613120" y="2017440"/>
                <a:ext cx="311760" cy="312840"/>
              </a:xfrm>
              <a:custGeom>
                <a:avLst/>
                <a:gdLst>
                  <a:gd name="textAreaLeft" fmla="*/ 0 w 311760"/>
                  <a:gd name="textAreaRight" fmla="*/ 312120 w 311760"/>
                  <a:gd name="textAreaTop" fmla="*/ 0 h 312840"/>
                  <a:gd name="textAreaBottom" fmla="*/ 313200 h 312840"/>
                </a:gdLst>
                <a:ahLst/>
                <a:rect l="textAreaLeft" t="textAreaTop" r="textAreaRight" b="textAreaBottom"/>
                <a:pathLst>
                  <a:path w="10596" h="10634">
                    <a:moveTo>
                      <a:pt x="4123" y="1"/>
                    </a:moveTo>
                    <a:cubicBezTo>
                      <a:pt x="4085" y="1"/>
                      <a:pt x="4053" y="8"/>
                      <a:pt x="4029" y="23"/>
                    </a:cubicBezTo>
                    <a:cubicBezTo>
                      <a:pt x="3441" y="400"/>
                      <a:pt x="3589" y="1785"/>
                      <a:pt x="3589" y="1785"/>
                    </a:cubicBezTo>
                    <a:cubicBezTo>
                      <a:pt x="3589" y="1785"/>
                      <a:pt x="2909" y="713"/>
                      <a:pt x="2482" y="713"/>
                    </a:cubicBezTo>
                    <a:cubicBezTo>
                      <a:pt x="2435" y="713"/>
                      <a:pt x="2390" y="727"/>
                      <a:pt x="2350" y="756"/>
                    </a:cubicBezTo>
                    <a:cubicBezTo>
                      <a:pt x="1953" y="1050"/>
                      <a:pt x="2057" y="2728"/>
                      <a:pt x="2057" y="2728"/>
                    </a:cubicBezTo>
                    <a:cubicBezTo>
                      <a:pt x="2057" y="2728"/>
                      <a:pt x="1" y="5161"/>
                      <a:pt x="588" y="6294"/>
                    </a:cubicBezTo>
                    <a:lnTo>
                      <a:pt x="4029" y="10028"/>
                    </a:lnTo>
                    <a:cubicBezTo>
                      <a:pt x="4029" y="10028"/>
                      <a:pt x="4840" y="10634"/>
                      <a:pt x="5833" y="10634"/>
                    </a:cubicBezTo>
                    <a:cubicBezTo>
                      <a:pt x="6223" y="10634"/>
                      <a:pt x="6641" y="10540"/>
                      <a:pt x="7049" y="10280"/>
                    </a:cubicBezTo>
                    <a:cubicBezTo>
                      <a:pt x="8498" y="9357"/>
                      <a:pt x="10595" y="6840"/>
                      <a:pt x="9966" y="5309"/>
                    </a:cubicBezTo>
                    <a:cubicBezTo>
                      <a:pt x="9382" y="3821"/>
                      <a:pt x="5003" y="1"/>
                      <a:pt x="4123" y="1"/>
                    </a:cubicBezTo>
                    <a:close/>
                  </a:path>
                </a:pathLst>
              </a:custGeom>
              <a:solidFill>
                <a:schemeClr val="accent3"/>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585" name="Google Shape;2584;p46"/>
              <p:cNvSpPr/>
              <p:nvPr/>
            </p:nvSpPr>
            <p:spPr>
              <a:xfrm rot="20620800">
                <a:off x="5625360" y="2159640"/>
                <a:ext cx="35640" cy="61560"/>
              </a:xfrm>
              <a:custGeom>
                <a:avLst/>
                <a:gdLst>
                  <a:gd name="textAreaLeft" fmla="*/ 0 w 35640"/>
                  <a:gd name="textAreaRight" fmla="*/ 36000 w 35640"/>
                  <a:gd name="textAreaTop" fmla="*/ 0 h 61560"/>
                  <a:gd name="textAreaBottom" fmla="*/ 61920 h 61560"/>
                </a:gdLst>
                <a:ahLst/>
                <a:rect l="textAreaLeft" t="textAreaTop" r="textAreaRight" b="textAreaBottom"/>
                <a:pathLst>
                  <a:path w="1218" h="2102">
                    <a:moveTo>
                      <a:pt x="746" y="0"/>
                    </a:moveTo>
                    <a:cubicBezTo>
                      <a:pt x="729" y="0"/>
                      <a:pt x="711" y="1"/>
                      <a:pt x="694" y="4"/>
                    </a:cubicBezTo>
                    <a:cubicBezTo>
                      <a:pt x="462" y="46"/>
                      <a:pt x="294" y="278"/>
                      <a:pt x="210" y="487"/>
                    </a:cubicBezTo>
                    <a:cubicBezTo>
                      <a:pt x="84" y="759"/>
                      <a:pt x="0" y="1053"/>
                      <a:pt x="22" y="1368"/>
                    </a:cubicBezTo>
                    <a:cubicBezTo>
                      <a:pt x="64" y="1662"/>
                      <a:pt x="210" y="1956"/>
                      <a:pt x="462" y="2102"/>
                    </a:cubicBezTo>
                    <a:lnTo>
                      <a:pt x="882" y="1389"/>
                    </a:lnTo>
                    <a:cubicBezTo>
                      <a:pt x="1049" y="1137"/>
                      <a:pt x="1217" y="865"/>
                      <a:pt x="1217" y="571"/>
                    </a:cubicBezTo>
                    <a:cubicBezTo>
                      <a:pt x="1217" y="295"/>
                      <a:pt x="1014" y="0"/>
                      <a:pt x="746" y="0"/>
                    </a:cubicBezTo>
                    <a:close/>
                  </a:path>
                </a:pathLst>
              </a:custGeom>
              <a:solidFill>
                <a:schemeClr val="lt2"/>
              </a:solidFill>
              <a:ln w="0">
                <a:noFill/>
              </a:ln>
            </p:spPr>
            <p:style>
              <a:lnRef idx="0"/>
              <a:fillRef idx="0"/>
              <a:effectRef idx="0"/>
              <a:fontRef idx="minor"/>
            </p:style>
            <p:txBody>
              <a:bodyPr tIns="61920" bIns="61920" anchor="ctr">
                <a:noAutofit/>
              </a:bodyPr>
              <a:p>
                <a:endParaRPr b="0" lang="en-US" sz="1400" spc="-1" strike="noStrike">
                  <a:solidFill>
                    <a:srgbClr val="000000"/>
                  </a:solidFill>
                  <a:latin typeface="Arial"/>
                </a:endParaRPr>
              </a:p>
            </p:txBody>
          </p:sp>
          <p:sp>
            <p:nvSpPr>
              <p:cNvPr id="586" name="Google Shape;2585;p46"/>
              <p:cNvSpPr/>
              <p:nvPr/>
            </p:nvSpPr>
            <p:spPr>
              <a:xfrm rot="20620800">
                <a:off x="5600520" y="2127600"/>
                <a:ext cx="240120" cy="233640"/>
              </a:xfrm>
              <a:custGeom>
                <a:avLst/>
                <a:gdLst>
                  <a:gd name="textAreaLeft" fmla="*/ 0 w 240120"/>
                  <a:gd name="textAreaRight" fmla="*/ 240480 w 240120"/>
                  <a:gd name="textAreaTop" fmla="*/ 0 h 233640"/>
                  <a:gd name="textAreaBottom" fmla="*/ 234000 h 233640"/>
                </a:gdLst>
                <a:ahLst/>
                <a:rect l="textAreaLeft" t="textAreaTop" r="textAreaRight" b="textAreaBottom"/>
                <a:pathLst>
                  <a:path w="8162" h="7950">
                    <a:moveTo>
                      <a:pt x="3576" y="0"/>
                    </a:moveTo>
                    <a:cubicBezTo>
                      <a:pt x="3456" y="0"/>
                      <a:pt x="3334" y="53"/>
                      <a:pt x="3252" y="155"/>
                    </a:cubicBezTo>
                    <a:lnTo>
                      <a:pt x="776" y="3595"/>
                    </a:lnTo>
                    <a:cubicBezTo>
                      <a:pt x="1" y="4644"/>
                      <a:pt x="105" y="6113"/>
                      <a:pt x="986" y="7078"/>
                    </a:cubicBezTo>
                    <a:cubicBezTo>
                      <a:pt x="1515" y="7655"/>
                      <a:pt x="2244" y="7949"/>
                      <a:pt x="2984" y="7949"/>
                    </a:cubicBezTo>
                    <a:cubicBezTo>
                      <a:pt x="3534" y="7949"/>
                      <a:pt x="4091" y="7786"/>
                      <a:pt x="4574" y="7455"/>
                    </a:cubicBezTo>
                    <a:lnTo>
                      <a:pt x="6336" y="6239"/>
                    </a:lnTo>
                    <a:cubicBezTo>
                      <a:pt x="6548" y="6385"/>
                      <a:pt x="6825" y="6469"/>
                      <a:pt x="7096" y="6469"/>
                    </a:cubicBezTo>
                    <a:cubicBezTo>
                      <a:pt x="7172" y="6469"/>
                      <a:pt x="7248" y="6462"/>
                      <a:pt x="7321" y="6448"/>
                    </a:cubicBezTo>
                    <a:cubicBezTo>
                      <a:pt x="7657" y="6385"/>
                      <a:pt x="7972" y="6133"/>
                      <a:pt x="8056" y="5797"/>
                    </a:cubicBezTo>
                    <a:lnTo>
                      <a:pt x="8056" y="5777"/>
                    </a:lnTo>
                    <a:cubicBezTo>
                      <a:pt x="8161" y="5427"/>
                      <a:pt x="7843" y="5107"/>
                      <a:pt x="7504" y="5107"/>
                    </a:cubicBezTo>
                    <a:cubicBezTo>
                      <a:pt x="7436" y="5107"/>
                      <a:pt x="7367" y="5120"/>
                      <a:pt x="7301" y="5148"/>
                    </a:cubicBezTo>
                    <a:cubicBezTo>
                      <a:pt x="7107" y="5222"/>
                      <a:pt x="6945" y="5247"/>
                      <a:pt x="6816" y="5247"/>
                    </a:cubicBezTo>
                    <a:cubicBezTo>
                      <a:pt x="6584" y="5247"/>
                      <a:pt x="6462" y="5168"/>
                      <a:pt x="6462" y="5168"/>
                    </a:cubicBezTo>
                    <a:cubicBezTo>
                      <a:pt x="6168" y="4896"/>
                      <a:pt x="7007" y="4099"/>
                      <a:pt x="7637" y="3553"/>
                    </a:cubicBezTo>
                    <a:cubicBezTo>
                      <a:pt x="7888" y="3364"/>
                      <a:pt x="7783" y="2966"/>
                      <a:pt x="7489" y="2882"/>
                    </a:cubicBezTo>
                    <a:cubicBezTo>
                      <a:pt x="5665" y="2379"/>
                      <a:pt x="4448" y="930"/>
                      <a:pt x="3903" y="175"/>
                    </a:cubicBezTo>
                    <a:cubicBezTo>
                      <a:pt x="3827" y="58"/>
                      <a:pt x="3702" y="0"/>
                      <a:pt x="3576" y="0"/>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587" name="Google Shape;2586;p46"/>
              <p:cNvSpPr/>
              <p:nvPr/>
            </p:nvSpPr>
            <p:spPr>
              <a:xfrm rot="20620800">
                <a:off x="4890960" y="2957040"/>
                <a:ext cx="249480" cy="351360"/>
              </a:xfrm>
              <a:custGeom>
                <a:avLst/>
                <a:gdLst>
                  <a:gd name="textAreaLeft" fmla="*/ 0 w 249480"/>
                  <a:gd name="textAreaRight" fmla="*/ 249840 w 249480"/>
                  <a:gd name="textAreaTop" fmla="*/ 0 h 351360"/>
                  <a:gd name="textAreaBottom" fmla="*/ 351720 h 351360"/>
                </a:gdLst>
                <a:ahLst/>
                <a:rect l="textAreaLeft" t="textAreaTop" r="textAreaRight" b="textAreaBottom"/>
                <a:pathLst>
                  <a:path w="8476" h="11938">
                    <a:moveTo>
                      <a:pt x="1827" y="1"/>
                    </a:moveTo>
                    <a:cubicBezTo>
                      <a:pt x="1407" y="274"/>
                      <a:pt x="1008" y="546"/>
                      <a:pt x="610" y="820"/>
                    </a:cubicBezTo>
                    <a:cubicBezTo>
                      <a:pt x="1" y="8811"/>
                      <a:pt x="6987" y="11938"/>
                      <a:pt x="6987" y="11938"/>
                    </a:cubicBezTo>
                    <a:lnTo>
                      <a:pt x="8476" y="11099"/>
                    </a:lnTo>
                    <a:cubicBezTo>
                      <a:pt x="3315" y="9085"/>
                      <a:pt x="2078" y="2162"/>
                      <a:pt x="1827" y="1"/>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588" name="Google Shape;2587;p46"/>
              <p:cNvSpPr/>
              <p:nvPr/>
            </p:nvSpPr>
            <p:spPr>
              <a:xfrm rot="20620800">
                <a:off x="5060160" y="3294000"/>
                <a:ext cx="197280" cy="148680"/>
              </a:xfrm>
              <a:custGeom>
                <a:avLst/>
                <a:gdLst>
                  <a:gd name="textAreaLeft" fmla="*/ 0 w 197280"/>
                  <a:gd name="textAreaRight" fmla="*/ 197640 w 197280"/>
                  <a:gd name="textAreaTop" fmla="*/ 0 h 148680"/>
                  <a:gd name="textAreaBottom" fmla="*/ 149040 h 148680"/>
                </a:gdLst>
                <a:ahLst/>
                <a:rect l="textAreaLeft" t="textAreaTop" r="textAreaRight" b="textAreaBottom"/>
                <a:pathLst>
                  <a:path w="6714" h="5056">
                    <a:moveTo>
                      <a:pt x="5308" y="0"/>
                    </a:moveTo>
                    <a:cubicBezTo>
                      <a:pt x="2246" y="1153"/>
                      <a:pt x="630" y="3713"/>
                      <a:pt x="0" y="4929"/>
                    </a:cubicBezTo>
                    <a:cubicBezTo>
                      <a:pt x="504" y="4993"/>
                      <a:pt x="1029" y="5035"/>
                      <a:pt x="1553" y="5055"/>
                    </a:cubicBezTo>
                    <a:cubicBezTo>
                      <a:pt x="2288" y="3944"/>
                      <a:pt x="4070" y="1553"/>
                      <a:pt x="6713" y="504"/>
                    </a:cubicBezTo>
                    <a:lnTo>
                      <a:pt x="5308" y="0"/>
                    </a:lnTo>
                    <a:close/>
                  </a:path>
                </a:pathLst>
              </a:custGeom>
              <a:solidFill>
                <a:schemeClr val="dk2"/>
              </a:solidFill>
              <a:ln w="0">
                <a:noFill/>
              </a:ln>
            </p:spPr>
            <p:style>
              <a:lnRef idx="0"/>
              <a:fillRef idx="0"/>
              <a:effectRef idx="0"/>
              <a:fontRef idx="minor"/>
            </p:style>
            <p:txBody>
              <a:bodyPr tIns="149040" bIns="149040" anchor="ctr">
                <a:noAutofit/>
              </a:bodyPr>
              <a:p>
                <a:endParaRPr b="0" lang="en-US" sz="1400" spc="-1" strike="noStrike">
                  <a:solidFill>
                    <a:srgbClr val="000000"/>
                  </a:solidFill>
                  <a:latin typeface="Arial"/>
                </a:endParaRPr>
              </a:p>
            </p:txBody>
          </p:sp>
          <p:sp>
            <p:nvSpPr>
              <p:cNvPr id="589" name="Google Shape;2588;p46"/>
              <p:cNvSpPr/>
              <p:nvPr/>
            </p:nvSpPr>
            <p:spPr>
              <a:xfrm rot="20620800">
                <a:off x="5797080" y="3350880"/>
                <a:ext cx="181440" cy="116640"/>
              </a:xfrm>
              <a:custGeom>
                <a:avLst/>
                <a:gdLst>
                  <a:gd name="textAreaLeft" fmla="*/ 0 w 181440"/>
                  <a:gd name="textAreaRight" fmla="*/ 181800 w 181440"/>
                  <a:gd name="textAreaTop" fmla="*/ 0 h 116640"/>
                  <a:gd name="textAreaBottom" fmla="*/ 117000 h 116640"/>
                </a:gdLst>
                <a:ahLst/>
                <a:rect l="textAreaLeft" t="textAreaTop" r="textAreaRight" b="textAreaBottom"/>
                <a:pathLst>
                  <a:path w="6168" h="3975">
                    <a:moveTo>
                      <a:pt x="883" y="0"/>
                    </a:moveTo>
                    <a:cubicBezTo>
                      <a:pt x="592" y="0"/>
                      <a:pt x="302" y="167"/>
                      <a:pt x="168" y="448"/>
                    </a:cubicBezTo>
                    <a:cubicBezTo>
                      <a:pt x="0" y="804"/>
                      <a:pt x="148" y="1246"/>
                      <a:pt x="503" y="1455"/>
                    </a:cubicBezTo>
                    <a:lnTo>
                      <a:pt x="4909" y="3889"/>
                    </a:lnTo>
                    <a:cubicBezTo>
                      <a:pt x="5019" y="3947"/>
                      <a:pt x="5140" y="3975"/>
                      <a:pt x="5259" y="3975"/>
                    </a:cubicBezTo>
                    <a:cubicBezTo>
                      <a:pt x="5527" y="3975"/>
                      <a:pt x="5793" y="3834"/>
                      <a:pt x="5938" y="3573"/>
                    </a:cubicBezTo>
                    <a:cubicBezTo>
                      <a:pt x="6167" y="3196"/>
                      <a:pt x="6021" y="2734"/>
                      <a:pt x="5644" y="2524"/>
                    </a:cubicBezTo>
                    <a:lnTo>
                      <a:pt x="1239" y="91"/>
                    </a:lnTo>
                    <a:cubicBezTo>
                      <a:pt x="1127" y="29"/>
                      <a:pt x="1005" y="0"/>
                      <a:pt x="883" y="0"/>
                    </a:cubicBezTo>
                    <a:close/>
                  </a:path>
                </a:pathLst>
              </a:custGeom>
              <a:solidFill>
                <a:srgbClr val="000000"/>
              </a:solidFill>
              <a:ln w="0">
                <a:noFill/>
              </a:ln>
            </p:spPr>
            <p:style>
              <a:lnRef idx="0"/>
              <a:fillRef idx="0"/>
              <a:effectRef idx="0"/>
              <a:fontRef idx="minor"/>
            </p:style>
            <p:txBody>
              <a:bodyPr tIns="117360" bIns="117360" anchor="ctr">
                <a:noAutofit/>
              </a:bodyPr>
              <a:p>
                <a:endParaRPr b="0" lang="en-US" sz="1400" spc="-1" strike="noStrike">
                  <a:solidFill>
                    <a:srgbClr val="ffffff"/>
                  </a:solidFill>
                  <a:latin typeface="Arial"/>
                </a:endParaRPr>
              </a:p>
            </p:txBody>
          </p:sp>
          <p:sp>
            <p:nvSpPr>
              <p:cNvPr id="590" name="Google Shape;2589;p46"/>
              <p:cNvSpPr/>
              <p:nvPr/>
            </p:nvSpPr>
            <p:spPr>
              <a:xfrm rot="20620800">
                <a:off x="5839200" y="1510200"/>
                <a:ext cx="270360" cy="241920"/>
              </a:xfrm>
              <a:custGeom>
                <a:avLst/>
                <a:gdLst>
                  <a:gd name="textAreaLeft" fmla="*/ 0 w 270360"/>
                  <a:gd name="textAreaRight" fmla="*/ 270720 w 270360"/>
                  <a:gd name="textAreaTop" fmla="*/ 0 h 241920"/>
                  <a:gd name="textAreaBottom" fmla="*/ 242280 h 241920"/>
                </a:gdLst>
                <a:ahLst/>
                <a:rect l="textAreaLeft" t="textAreaTop" r="textAreaRight" b="textAreaBottom"/>
                <a:pathLst>
                  <a:path w="9189" h="8225">
                    <a:moveTo>
                      <a:pt x="3526" y="0"/>
                    </a:moveTo>
                    <a:cubicBezTo>
                      <a:pt x="3009" y="0"/>
                      <a:pt x="1721" y="2415"/>
                      <a:pt x="1721" y="2415"/>
                    </a:cubicBezTo>
                    <a:lnTo>
                      <a:pt x="0" y="4197"/>
                    </a:lnTo>
                    <a:lnTo>
                      <a:pt x="2727" y="8225"/>
                    </a:lnTo>
                    <a:lnTo>
                      <a:pt x="3838" y="7491"/>
                    </a:lnTo>
                    <a:cubicBezTo>
                      <a:pt x="4037" y="7525"/>
                      <a:pt x="4275" y="7540"/>
                      <a:pt x="4532" y="7540"/>
                    </a:cubicBezTo>
                    <a:cubicBezTo>
                      <a:pt x="5716" y="7540"/>
                      <a:pt x="7324" y="7212"/>
                      <a:pt x="7530" y="6798"/>
                    </a:cubicBezTo>
                    <a:cubicBezTo>
                      <a:pt x="7782" y="6295"/>
                      <a:pt x="6378" y="6169"/>
                      <a:pt x="6378" y="6169"/>
                    </a:cubicBezTo>
                    <a:cubicBezTo>
                      <a:pt x="6378" y="6169"/>
                      <a:pt x="9189" y="4177"/>
                      <a:pt x="8685" y="3505"/>
                    </a:cubicBezTo>
                    <a:cubicBezTo>
                      <a:pt x="8612" y="3411"/>
                      <a:pt x="8497" y="3370"/>
                      <a:pt x="8356" y="3370"/>
                    </a:cubicBezTo>
                    <a:cubicBezTo>
                      <a:pt x="7524" y="3370"/>
                      <a:pt x="5748" y="4764"/>
                      <a:pt x="5748" y="4764"/>
                    </a:cubicBezTo>
                    <a:cubicBezTo>
                      <a:pt x="5748" y="4764"/>
                      <a:pt x="8286" y="2037"/>
                      <a:pt x="7636" y="1596"/>
                    </a:cubicBezTo>
                    <a:cubicBezTo>
                      <a:pt x="7583" y="1562"/>
                      <a:pt x="7521" y="1547"/>
                      <a:pt x="7451" y="1547"/>
                    </a:cubicBezTo>
                    <a:cubicBezTo>
                      <a:pt x="6677" y="1547"/>
                      <a:pt x="5006" y="3450"/>
                      <a:pt x="4875" y="3600"/>
                    </a:cubicBezTo>
                    <a:lnTo>
                      <a:pt x="4875" y="3600"/>
                    </a:lnTo>
                    <a:cubicBezTo>
                      <a:pt x="5029" y="3423"/>
                      <a:pt x="7290" y="782"/>
                      <a:pt x="6398" y="317"/>
                    </a:cubicBezTo>
                    <a:cubicBezTo>
                      <a:pt x="6330" y="282"/>
                      <a:pt x="6256" y="266"/>
                      <a:pt x="6177" y="266"/>
                    </a:cubicBezTo>
                    <a:cubicBezTo>
                      <a:pt x="5213" y="266"/>
                      <a:pt x="3545" y="2686"/>
                      <a:pt x="3545" y="2686"/>
                    </a:cubicBezTo>
                    <a:cubicBezTo>
                      <a:pt x="4216" y="1134"/>
                      <a:pt x="4070" y="65"/>
                      <a:pt x="3545" y="1"/>
                    </a:cubicBezTo>
                    <a:cubicBezTo>
                      <a:pt x="3538" y="1"/>
                      <a:pt x="3532" y="0"/>
                      <a:pt x="3526" y="0"/>
                    </a:cubicBez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591" name="Google Shape;2590;p46"/>
              <p:cNvSpPr/>
              <p:nvPr/>
            </p:nvSpPr>
            <p:spPr>
              <a:xfrm rot="20620800">
                <a:off x="5839920" y="1632600"/>
                <a:ext cx="121320" cy="151920"/>
              </a:xfrm>
              <a:custGeom>
                <a:avLst/>
                <a:gdLst>
                  <a:gd name="textAreaLeft" fmla="*/ 0 w 121320"/>
                  <a:gd name="textAreaRight" fmla="*/ 121680 w 121320"/>
                  <a:gd name="textAreaTop" fmla="*/ 0 h 151920"/>
                  <a:gd name="textAreaBottom" fmla="*/ 152280 h 151920"/>
                </a:gdLst>
                <a:ahLst/>
                <a:rect l="textAreaLeft" t="textAreaTop" r="textAreaRight" b="textAreaBottom"/>
                <a:pathLst>
                  <a:path w="4134" h="5171">
                    <a:moveTo>
                      <a:pt x="769" y="1"/>
                    </a:moveTo>
                    <a:cubicBezTo>
                      <a:pt x="664" y="1"/>
                      <a:pt x="558" y="26"/>
                      <a:pt x="462" y="82"/>
                    </a:cubicBezTo>
                    <a:cubicBezTo>
                      <a:pt x="126" y="270"/>
                      <a:pt x="0" y="711"/>
                      <a:pt x="210" y="1025"/>
                    </a:cubicBezTo>
                    <a:lnTo>
                      <a:pt x="2665" y="4822"/>
                    </a:lnTo>
                    <a:cubicBezTo>
                      <a:pt x="2809" y="5046"/>
                      <a:pt x="3053" y="5170"/>
                      <a:pt x="3298" y="5170"/>
                    </a:cubicBezTo>
                    <a:cubicBezTo>
                      <a:pt x="3443" y="5170"/>
                      <a:pt x="3589" y="5126"/>
                      <a:pt x="3714" y="5032"/>
                    </a:cubicBezTo>
                    <a:cubicBezTo>
                      <a:pt x="4050" y="4801"/>
                      <a:pt x="4134" y="4339"/>
                      <a:pt x="3902" y="4004"/>
                    </a:cubicBezTo>
                    <a:lnTo>
                      <a:pt x="1323" y="291"/>
                    </a:lnTo>
                    <a:cubicBezTo>
                      <a:pt x="1195" y="108"/>
                      <a:pt x="983" y="1"/>
                      <a:pt x="769" y="1"/>
                    </a:cubicBezTo>
                    <a:close/>
                  </a:path>
                </a:pathLst>
              </a:custGeom>
              <a:solidFill>
                <a:srgbClr val="000000"/>
              </a:solidFill>
              <a:ln w="0">
                <a:noFill/>
              </a:ln>
            </p:spPr>
            <p:style>
              <a:lnRef idx="0"/>
              <a:fillRef idx="0"/>
              <a:effectRef idx="0"/>
              <a:fontRef idx="minor"/>
            </p:style>
            <p:txBody>
              <a:bodyPr tIns="152640" bIns="152640" anchor="ctr">
                <a:noAutofit/>
              </a:bodyPr>
              <a:p>
                <a:endParaRPr b="0" lang="en-US" sz="1400" spc="-1" strike="noStrike">
                  <a:solidFill>
                    <a:srgbClr val="ffffff"/>
                  </a:solidFill>
                  <a:latin typeface="Arial"/>
                </a:endParaRPr>
              </a:p>
            </p:txBody>
          </p:sp>
          <p:sp>
            <p:nvSpPr>
              <p:cNvPr id="592" name="Google Shape;2591;p46"/>
              <p:cNvSpPr/>
              <p:nvPr/>
            </p:nvSpPr>
            <p:spPr>
              <a:xfrm rot="20620800">
                <a:off x="5725800" y="2218320"/>
                <a:ext cx="37080" cy="36360"/>
              </a:xfrm>
              <a:custGeom>
                <a:avLst/>
                <a:gdLst>
                  <a:gd name="textAreaLeft" fmla="*/ 0 w 37080"/>
                  <a:gd name="textAreaRight" fmla="*/ 37440 w 37080"/>
                  <a:gd name="textAreaTop" fmla="*/ 0 h 36360"/>
                  <a:gd name="textAreaBottom" fmla="*/ 36720 h 36360"/>
                </a:gdLst>
                <a:ahLst/>
                <a:rect l="textAreaLeft" t="textAreaTop" r="textAreaRight" b="textAreaBottom"/>
                <a:pathLst>
                  <a:path w="1266" h="1243">
                    <a:moveTo>
                      <a:pt x="335" y="0"/>
                    </a:moveTo>
                    <a:cubicBezTo>
                      <a:pt x="149" y="0"/>
                      <a:pt x="0" y="192"/>
                      <a:pt x="95" y="383"/>
                    </a:cubicBezTo>
                    <a:cubicBezTo>
                      <a:pt x="201" y="551"/>
                      <a:pt x="431" y="699"/>
                      <a:pt x="579" y="803"/>
                    </a:cubicBezTo>
                    <a:cubicBezTo>
                      <a:pt x="767" y="929"/>
                      <a:pt x="914" y="1097"/>
                      <a:pt x="1102" y="1223"/>
                    </a:cubicBezTo>
                    <a:cubicBezTo>
                      <a:pt x="1121" y="1236"/>
                      <a:pt x="1139" y="1242"/>
                      <a:pt x="1156" y="1242"/>
                    </a:cubicBezTo>
                    <a:cubicBezTo>
                      <a:pt x="1218" y="1242"/>
                      <a:pt x="1266" y="1167"/>
                      <a:pt x="1250" y="1119"/>
                    </a:cubicBezTo>
                    <a:cubicBezTo>
                      <a:pt x="1208" y="909"/>
                      <a:pt x="1082" y="677"/>
                      <a:pt x="976" y="509"/>
                    </a:cubicBezTo>
                    <a:cubicBezTo>
                      <a:pt x="830" y="321"/>
                      <a:pt x="621" y="48"/>
                      <a:pt x="389" y="6"/>
                    </a:cubicBezTo>
                    <a:cubicBezTo>
                      <a:pt x="371" y="2"/>
                      <a:pt x="353" y="0"/>
                      <a:pt x="335" y="0"/>
                    </a:cubicBezTo>
                    <a:close/>
                  </a:path>
                </a:pathLst>
              </a:custGeom>
              <a:solidFill>
                <a:schemeClr val="accent3"/>
              </a:solidFill>
              <a:ln w="0">
                <a:noFill/>
              </a:ln>
            </p:spPr>
            <p:style>
              <a:lnRef idx="0"/>
              <a:fillRef idx="0"/>
              <a:effectRef idx="0"/>
              <a:fontRef idx="minor"/>
            </p:style>
            <p:txBody>
              <a:bodyPr tIns="36720" bIns="36720" anchor="ctr">
                <a:noAutofit/>
              </a:bodyPr>
              <a:p>
                <a:endParaRPr b="0" lang="en-US" sz="1400" spc="-1" strike="noStrike">
                  <a:solidFill>
                    <a:srgbClr val="000000"/>
                  </a:solidFill>
                  <a:latin typeface="Arial"/>
                </a:endParaRPr>
              </a:p>
            </p:txBody>
          </p:sp>
          <p:sp>
            <p:nvSpPr>
              <p:cNvPr id="593" name="Google Shape;2592;p46"/>
              <p:cNvSpPr/>
              <p:nvPr/>
            </p:nvSpPr>
            <p:spPr>
              <a:xfrm rot="20620800">
                <a:off x="5657040" y="2190240"/>
                <a:ext cx="41400" cy="28440"/>
              </a:xfrm>
              <a:custGeom>
                <a:avLst/>
                <a:gdLst>
                  <a:gd name="textAreaLeft" fmla="*/ 0 w 41400"/>
                  <a:gd name="textAreaRight" fmla="*/ 41760 w 41400"/>
                  <a:gd name="textAreaTop" fmla="*/ 0 h 28440"/>
                  <a:gd name="textAreaBottom" fmla="*/ 28800 h 28440"/>
                </a:gdLst>
                <a:ahLst/>
                <a:rect l="textAreaLeft" t="textAreaTop" r="textAreaRight" b="textAreaBottom"/>
                <a:pathLst>
                  <a:path w="1412" h="976">
                    <a:moveTo>
                      <a:pt x="82" y="0"/>
                    </a:moveTo>
                    <a:cubicBezTo>
                      <a:pt x="30" y="0"/>
                      <a:pt x="1" y="72"/>
                      <a:pt x="38" y="109"/>
                    </a:cubicBezTo>
                    <a:cubicBezTo>
                      <a:pt x="184" y="235"/>
                      <a:pt x="290" y="381"/>
                      <a:pt x="436" y="507"/>
                    </a:cubicBezTo>
                    <a:lnTo>
                      <a:pt x="835" y="906"/>
                    </a:lnTo>
                    <a:cubicBezTo>
                      <a:pt x="889" y="955"/>
                      <a:pt x="948" y="976"/>
                      <a:pt x="1006" y="976"/>
                    </a:cubicBezTo>
                    <a:cubicBezTo>
                      <a:pt x="1219" y="976"/>
                      <a:pt x="1411" y="694"/>
                      <a:pt x="1213" y="529"/>
                    </a:cubicBezTo>
                    <a:cubicBezTo>
                      <a:pt x="1045" y="403"/>
                      <a:pt x="877" y="297"/>
                      <a:pt x="688" y="193"/>
                    </a:cubicBezTo>
                    <a:cubicBezTo>
                      <a:pt x="500" y="87"/>
                      <a:pt x="310" y="67"/>
                      <a:pt x="100" y="4"/>
                    </a:cubicBezTo>
                    <a:cubicBezTo>
                      <a:pt x="94" y="1"/>
                      <a:pt x="88" y="0"/>
                      <a:pt x="82" y="0"/>
                    </a:cubicBezTo>
                    <a:close/>
                  </a:path>
                </a:pathLst>
              </a:custGeom>
              <a:solidFill>
                <a:schemeClr val="accent3"/>
              </a:solidFill>
              <a:ln w="0">
                <a:noFill/>
              </a:ln>
            </p:spPr>
            <p:style>
              <a:lnRef idx="0"/>
              <a:fillRef idx="0"/>
              <a:effectRef idx="0"/>
              <a:fontRef idx="minor"/>
            </p:style>
            <p:txBody>
              <a:bodyPr tIns="28800" bIns="28800" anchor="ctr">
                <a:noAutofit/>
              </a:bodyPr>
              <a:p>
                <a:endParaRPr b="0" lang="en-US" sz="1400" spc="-1" strike="noStrike">
                  <a:solidFill>
                    <a:srgbClr val="000000"/>
                  </a:solidFill>
                  <a:latin typeface="Arial"/>
                </a:endParaRPr>
              </a:p>
            </p:txBody>
          </p:sp>
          <p:sp>
            <p:nvSpPr>
              <p:cNvPr id="594" name="Google Shape;2593;p46"/>
              <p:cNvSpPr/>
              <p:nvPr/>
            </p:nvSpPr>
            <p:spPr>
              <a:xfrm rot="20620800">
                <a:off x="5717880" y="2247840"/>
                <a:ext cx="31680" cy="24840"/>
              </a:xfrm>
              <a:custGeom>
                <a:avLst/>
                <a:gdLst>
                  <a:gd name="textAreaLeft" fmla="*/ 0 w 31680"/>
                  <a:gd name="textAreaRight" fmla="*/ 32040 w 31680"/>
                  <a:gd name="textAreaTop" fmla="*/ 0 h 24840"/>
                  <a:gd name="textAreaBottom" fmla="*/ 25200 h 24840"/>
                </a:gdLst>
                <a:ahLst/>
                <a:rect l="textAreaLeft" t="textAreaTop" r="textAreaRight" b="textAreaBottom"/>
                <a:pathLst>
                  <a:path w="1092" h="861">
                    <a:moveTo>
                      <a:pt x="546" y="1"/>
                    </a:moveTo>
                    <a:cubicBezTo>
                      <a:pt x="1" y="1"/>
                      <a:pt x="1" y="860"/>
                      <a:pt x="546" y="860"/>
                    </a:cubicBezTo>
                    <a:cubicBezTo>
                      <a:pt x="1092" y="860"/>
                      <a:pt x="1092" y="1"/>
                      <a:pt x="546" y="1"/>
                    </a:cubicBezTo>
                    <a:close/>
                  </a:path>
                </a:pathLst>
              </a:custGeom>
              <a:solidFill>
                <a:schemeClr val="accent3"/>
              </a:solidFill>
              <a:ln w="0">
                <a:noFill/>
              </a:ln>
            </p:spPr>
            <p:style>
              <a:lnRef idx="0"/>
              <a:fillRef idx="0"/>
              <a:effectRef idx="0"/>
              <a:fontRef idx="minor"/>
            </p:style>
            <p:txBody>
              <a:bodyPr tIns="25200" bIns="25200" anchor="ctr">
                <a:noAutofit/>
              </a:bodyPr>
              <a:p>
                <a:endParaRPr b="0" lang="en-US" sz="1400" spc="-1" strike="noStrike">
                  <a:solidFill>
                    <a:srgbClr val="000000"/>
                  </a:solidFill>
                  <a:latin typeface="Arial"/>
                </a:endParaRPr>
              </a:p>
            </p:txBody>
          </p:sp>
          <p:sp>
            <p:nvSpPr>
              <p:cNvPr id="595" name="Google Shape;2594;p46"/>
              <p:cNvSpPr/>
              <p:nvPr/>
            </p:nvSpPr>
            <p:spPr>
              <a:xfrm rot="20620800">
                <a:off x="5649840" y="2216880"/>
                <a:ext cx="31680" cy="24480"/>
              </a:xfrm>
              <a:custGeom>
                <a:avLst/>
                <a:gdLst>
                  <a:gd name="textAreaLeft" fmla="*/ 0 w 31680"/>
                  <a:gd name="textAreaRight" fmla="*/ 32040 w 31680"/>
                  <a:gd name="textAreaTop" fmla="*/ 0 h 24480"/>
                  <a:gd name="textAreaBottom" fmla="*/ 24840 h 24480"/>
                </a:gdLst>
                <a:ahLst/>
                <a:rect l="textAreaLeft" t="textAreaTop" r="textAreaRight" b="textAreaBottom"/>
                <a:pathLst>
                  <a:path w="1092" h="840">
                    <a:moveTo>
                      <a:pt x="546" y="1"/>
                    </a:moveTo>
                    <a:cubicBezTo>
                      <a:pt x="1" y="1"/>
                      <a:pt x="1" y="840"/>
                      <a:pt x="546" y="840"/>
                    </a:cubicBezTo>
                    <a:cubicBezTo>
                      <a:pt x="1092" y="840"/>
                      <a:pt x="1092" y="1"/>
                      <a:pt x="546" y="1"/>
                    </a:cubicBezTo>
                    <a:close/>
                  </a:path>
                </a:pathLst>
              </a:custGeom>
              <a:solidFill>
                <a:schemeClr val="accent3"/>
              </a:solidFill>
              <a:ln w="0">
                <a:noFill/>
              </a:ln>
            </p:spPr>
            <p:style>
              <a:lnRef idx="0"/>
              <a:fillRef idx="0"/>
              <a:effectRef idx="0"/>
              <a:fontRef idx="minor"/>
            </p:style>
            <p:txBody>
              <a:bodyPr tIns="25200" bIns="25200" anchor="ctr">
                <a:noAutofit/>
              </a:bodyPr>
              <a:p>
                <a:endParaRPr b="0" lang="en-US" sz="1400" spc="-1" strike="noStrike">
                  <a:solidFill>
                    <a:srgbClr val="000000"/>
                  </a:solidFill>
                  <a:latin typeface="Arial"/>
                </a:endParaRPr>
              </a:p>
            </p:txBody>
          </p:sp>
          <p:sp>
            <p:nvSpPr>
              <p:cNvPr id="596" name="Google Shape;2595;p46"/>
              <p:cNvSpPr/>
              <p:nvPr/>
            </p:nvSpPr>
            <p:spPr>
              <a:xfrm rot="20620800">
                <a:off x="5663160" y="2245680"/>
                <a:ext cx="47160" cy="38160"/>
              </a:xfrm>
              <a:custGeom>
                <a:avLst/>
                <a:gdLst>
                  <a:gd name="textAreaLeft" fmla="*/ 0 w 47160"/>
                  <a:gd name="textAreaRight" fmla="*/ 47520 w 47160"/>
                  <a:gd name="textAreaTop" fmla="*/ 0 h 38160"/>
                  <a:gd name="textAreaBottom" fmla="*/ 38520 h 38160"/>
                </a:gdLst>
                <a:ahLst/>
                <a:rect l="textAreaLeft" t="textAreaTop" r="textAreaRight" b="textAreaBottom"/>
                <a:pathLst>
                  <a:path w="1616" h="1302">
                    <a:moveTo>
                      <a:pt x="1615" y="1"/>
                    </a:moveTo>
                    <a:cubicBezTo>
                      <a:pt x="1615" y="1"/>
                      <a:pt x="1" y="462"/>
                      <a:pt x="63" y="778"/>
                    </a:cubicBezTo>
                    <a:cubicBezTo>
                      <a:pt x="105" y="1091"/>
                      <a:pt x="566" y="1301"/>
                      <a:pt x="566" y="1301"/>
                    </a:cubicBezTo>
                    <a:lnTo>
                      <a:pt x="1615" y="1"/>
                    </a:lnTo>
                    <a:close/>
                  </a:path>
                </a:pathLst>
              </a:custGeom>
              <a:solidFill>
                <a:srgbClr val="000000">
                  <a:alpha val="19000"/>
                </a:srgbClr>
              </a:solidFill>
              <a:ln w="0">
                <a:noFill/>
              </a:ln>
            </p:spPr>
            <p:style>
              <a:lnRef idx="0"/>
              <a:fillRef idx="0"/>
              <a:effectRef idx="0"/>
              <a:fontRef idx="minor"/>
            </p:style>
            <p:txBody>
              <a:bodyPr tIns="38880" bIns="38880" anchor="ctr">
                <a:noAutofit/>
              </a:bodyPr>
              <a:p>
                <a:endParaRPr b="0" lang="en-US" sz="1400" spc="-1" strike="noStrike">
                  <a:solidFill>
                    <a:srgbClr val="ffffff"/>
                  </a:solidFill>
                  <a:latin typeface="Arial"/>
                </a:endParaRPr>
              </a:p>
            </p:txBody>
          </p:sp>
          <p:sp>
            <p:nvSpPr>
              <p:cNvPr id="597" name="Google Shape;2596;p46"/>
              <p:cNvSpPr/>
              <p:nvPr/>
            </p:nvSpPr>
            <p:spPr>
              <a:xfrm rot="20620800">
                <a:off x="5663520" y="2295720"/>
                <a:ext cx="73800" cy="54720"/>
              </a:xfrm>
              <a:custGeom>
                <a:avLst/>
                <a:gdLst>
                  <a:gd name="textAreaLeft" fmla="*/ 0 w 73800"/>
                  <a:gd name="textAreaRight" fmla="*/ 74160 w 73800"/>
                  <a:gd name="textAreaTop" fmla="*/ 0 h 54720"/>
                  <a:gd name="textAreaBottom" fmla="*/ 55080 h 54720"/>
                </a:gdLst>
                <a:ahLst/>
                <a:rect l="textAreaLeft" t="textAreaTop" r="textAreaRight" b="textAreaBottom"/>
                <a:pathLst>
                  <a:path w="2518" h="1864">
                    <a:moveTo>
                      <a:pt x="290" y="0"/>
                    </a:moveTo>
                    <a:cubicBezTo>
                      <a:pt x="193" y="0"/>
                      <a:pt x="96" y="5"/>
                      <a:pt x="1" y="14"/>
                    </a:cubicBezTo>
                    <a:cubicBezTo>
                      <a:pt x="1" y="349"/>
                      <a:pt x="1" y="811"/>
                      <a:pt x="126" y="1104"/>
                    </a:cubicBezTo>
                    <a:cubicBezTo>
                      <a:pt x="232" y="1398"/>
                      <a:pt x="462" y="1672"/>
                      <a:pt x="756" y="1798"/>
                    </a:cubicBezTo>
                    <a:cubicBezTo>
                      <a:pt x="877" y="1843"/>
                      <a:pt x="1004" y="1864"/>
                      <a:pt x="1131" y="1864"/>
                    </a:cubicBezTo>
                    <a:cubicBezTo>
                      <a:pt x="1356" y="1864"/>
                      <a:pt x="1583" y="1799"/>
                      <a:pt x="1784" y="1692"/>
                    </a:cubicBezTo>
                    <a:cubicBezTo>
                      <a:pt x="2078" y="1524"/>
                      <a:pt x="2308" y="1146"/>
                      <a:pt x="2518" y="875"/>
                    </a:cubicBezTo>
                    <a:cubicBezTo>
                      <a:pt x="1937" y="312"/>
                      <a:pt x="1105" y="0"/>
                      <a:pt x="290" y="0"/>
                    </a:cubicBezTo>
                    <a:close/>
                  </a:path>
                </a:pathLst>
              </a:custGeom>
              <a:solidFill>
                <a:schemeClr val="accent1"/>
              </a:solidFill>
              <a:ln w="0">
                <a:noFill/>
              </a:ln>
            </p:spPr>
            <p:style>
              <a:lnRef idx="0"/>
              <a:fillRef idx="0"/>
              <a:effectRef idx="0"/>
              <a:fontRef idx="minor"/>
            </p:style>
            <p:txBody>
              <a:bodyPr tIns="55440" bIns="55440" anchor="ctr">
                <a:noAutofit/>
              </a:bodyPr>
              <a:p>
                <a:endParaRPr b="0" lang="en-US" sz="1400" spc="-1" strike="noStrike">
                  <a:solidFill>
                    <a:srgbClr val="000000"/>
                  </a:solidFill>
                  <a:latin typeface="Arial"/>
                </a:endParaRPr>
              </a:p>
            </p:txBody>
          </p:sp>
          <p:sp>
            <p:nvSpPr>
              <p:cNvPr id="598" name="Google Shape;2597;p46"/>
              <p:cNvSpPr/>
              <p:nvPr/>
            </p:nvSpPr>
            <p:spPr>
              <a:xfrm rot="20620800">
                <a:off x="5614560" y="2665800"/>
                <a:ext cx="102240" cy="102240"/>
              </a:xfrm>
              <a:custGeom>
                <a:avLst/>
                <a:gdLst>
                  <a:gd name="textAreaLeft" fmla="*/ 0 w 102240"/>
                  <a:gd name="textAreaRight" fmla="*/ 102600 w 102240"/>
                  <a:gd name="textAreaTop" fmla="*/ 0 h 102240"/>
                  <a:gd name="textAreaBottom" fmla="*/ 102600 h 102240"/>
                </a:gdLst>
                <a:ahLst/>
                <a:rect l="textAreaLeft" t="textAreaTop" r="textAreaRight" b="textAreaBottom"/>
                <a:pathLst>
                  <a:path w="3483" h="3484">
                    <a:moveTo>
                      <a:pt x="1742" y="1"/>
                    </a:moveTo>
                    <a:cubicBezTo>
                      <a:pt x="777" y="1"/>
                      <a:pt x="0" y="776"/>
                      <a:pt x="0" y="1741"/>
                    </a:cubicBezTo>
                    <a:cubicBezTo>
                      <a:pt x="0" y="2706"/>
                      <a:pt x="777" y="3483"/>
                      <a:pt x="1742" y="3483"/>
                    </a:cubicBezTo>
                    <a:cubicBezTo>
                      <a:pt x="2707" y="3483"/>
                      <a:pt x="3483" y="2706"/>
                      <a:pt x="3483" y="1741"/>
                    </a:cubicBezTo>
                    <a:cubicBezTo>
                      <a:pt x="3483" y="776"/>
                      <a:pt x="2707" y="1"/>
                      <a:pt x="1742" y="1"/>
                    </a:cubicBezTo>
                    <a:close/>
                  </a:path>
                </a:pathLst>
              </a:custGeom>
              <a:solidFill>
                <a:srgbClr val="000000"/>
              </a:solidFill>
              <a:ln w="0">
                <a:noFill/>
              </a:ln>
            </p:spPr>
            <p:style>
              <a:lnRef idx="0"/>
              <a:fillRef idx="0"/>
              <a:effectRef idx="0"/>
              <a:fontRef idx="minor"/>
            </p:style>
            <p:txBody>
              <a:bodyPr tIns="102960" bIns="102960" anchor="ctr">
                <a:noAutofit/>
              </a:bodyPr>
              <a:p>
                <a:endParaRPr b="0" lang="en-US" sz="1400" spc="-1" strike="noStrike">
                  <a:solidFill>
                    <a:srgbClr val="ffffff"/>
                  </a:solidFill>
                  <a:latin typeface="Arial"/>
                </a:endParaRPr>
              </a:p>
            </p:txBody>
          </p:sp>
          <p:sp>
            <p:nvSpPr>
              <p:cNvPr id="599" name="Google Shape;2598;p46"/>
              <p:cNvSpPr/>
              <p:nvPr/>
            </p:nvSpPr>
            <p:spPr>
              <a:xfrm rot="20620800">
                <a:off x="4820400" y="4134960"/>
                <a:ext cx="33120" cy="41760"/>
              </a:xfrm>
              <a:custGeom>
                <a:avLst/>
                <a:gdLst>
                  <a:gd name="textAreaLeft" fmla="*/ 0 w 33120"/>
                  <a:gd name="textAreaRight" fmla="*/ 33480 w 33120"/>
                  <a:gd name="textAreaTop" fmla="*/ 0 h 41760"/>
                  <a:gd name="textAreaBottom" fmla="*/ 42120 h 41760"/>
                </a:gdLst>
                <a:ahLst/>
                <a:rect l="textAreaLeft" t="textAreaTop" r="textAreaRight" b="textAreaBottom"/>
                <a:pathLst>
                  <a:path w="1134" h="1428">
                    <a:moveTo>
                      <a:pt x="484" y="1"/>
                    </a:moveTo>
                    <a:lnTo>
                      <a:pt x="1" y="588"/>
                    </a:lnTo>
                    <a:lnTo>
                      <a:pt x="379" y="1407"/>
                    </a:lnTo>
                    <a:lnTo>
                      <a:pt x="1134" y="1427"/>
                    </a:lnTo>
                    <a:lnTo>
                      <a:pt x="484" y="1"/>
                    </a:lnTo>
                    <a:close/>
                  </a:path>
                </a:pathLst>
              </a:custGeom>
              <a:solidFill>
                <a:srgbClr val="000000"/>
              </a:solidFill>
              <a:ln w="0">
                <a:noFill/>
              </a:ln>
            </p:spPr>
            <p:style>
              <a:lnRef idx="0"/>
              <a:fillRef idx="0"/>
              <a:effectRef idx="0"/>
              <a:fontRef idx="minor"/>
            </p:style>
            <p:txBody>
              <a:bodyPr tIns="42480" bIns="42480" anchor="ctr">
                <a:noAutofit/>
              </a:bodyPr>
              <a:p>
                <a:endParaRPr b="0" lang="en-US" sz="1400" spc="-1" strike="noStrike">
                  <a:solidFill>
                    <a:srgbClr val="ffffff"/>
                  </a:solidFill>
                  <a:latin typeface="Arial"/>
                </a:endParaRPr>
              </a:p>
            </p:txBody>
          </p:sp>
        </p:grpSp>
        <p:grpSp>
          <p:nvGrpSpPr>
            <p:cNvPr id="600" name="Google Shape;2599;p46"/>
            <p:cNvGrpSpPr/>
            <p:nvPr/>
          </p:nvGrpSpPr>
          <p:grpSpPr>
            <a:xfrm>
              <a:off x="4941360" y="1495440"/>
              <a:ext cx="355680" cy="354600"/>
              <a:chOff x="4941360" y="1495440"/>
              <a:chExt cx="355680" cy="354600"/>
            </a:xfrm>
          </p:grpSpPr>
          <p:sp>
            <p:nvSpPr>
              <p:cNvPr id="601" name="Google Shape;2600;p46"/>
              <p:cNvSpPr/>
              <p:nvPr/>
            </p:nvSpPr>
            <p:spPr>
              <a:xfrm flipH="1">
                <a:off x="4941000" y="1495440"/>
                <a:ext cx="354600" cy="354600"/>
              </a:xfrm>
              <a:custGeom>
                <a:avLst/>
                <a:gdLst>
                  <a:gd name="textAreaLeft" fmla="*/ -360 w 354600"/>
                  <a:gd name="textAreaRight" fmla="*/ 354600 w 354600"/>
                  <a:gd name="textAreaTop" fmla="*/ 0 h 354600"/>
                  <a:gd name="textAreaBottom" fmla="*/ 354960 h 354600"/>
                </a:gdLst>
                <a:ahLst/>
                <a:rect l="textAreaLeft" t="textAreaTop" r="textAreaRight" b="textAreaBottom"/>
                <a:pathLst>
                  <a:path w="12164" h="12164">
                    <a:moveTo>
                      <a:pt x="6081" y="0"/>
                    </a:moveTo>
                    <a:cubicBezTo>
                      <a:pt x="5280" y="0"/>
                      <a:pt x="4512" y="143"/>
                      <a:pt x="3817" y="428"/>
                    </a:cubicBezTo>
                    <a:cubicBezTo>
                      <a:pt x="2978" y="766"/>
                      <a:pt x="2248" y="1266"/>
                      <a:pt x="1641" y="1926"/>
                    </a:cubicBezTo>
                    <a:cubicBezTo>
                      <a:pt x="624" y="3014"/>
                      <a:pt x="0" y="4476"/>
                      <a:pt x="0" y="6081"/>
                    </a:cubicBezTo>
                    <a:lnTo>
                      <a:pt x="0" y="6385"/>
                    </a:lnTo>
                    <a:lnTo>
                      <a:pt x="0" y="6402"/>
                    </a:lnTo>
                    <a:cubicBezTo>
                      <a:pt x="53" y="7330"/>
                      <a:pt x="303" y="8186"/>
                      <a:pt x="731" y="8971"/>
                    </a:cubicBezTo>
                    <a:cubicBezTo>
                      <a:pt x="1499" y="10397"/>
                      <a:pt x="2835" y="11486"/>
                      <a:pt x="4424" y="11931"/>
                    </a:cubicBezTo>
                    <a:cubicBezTo>
                      <a:pt x="4959" y="12092"/>
                      <a:pt x="5511" y="12164"/>
                      <a:pt x="6081" y="12164"/>
                    </a:cubicBezTo>
                    <a:cubicBezTo>
                      <a:pt x="6492" y="12164"/>
                      <a:pt x="6885" y="12128"/>
                      <a:pt x="7259" y="12038"/>
                    </a:cubicBezTo>
                    <a:cubicBezTo>
                      <a:pt x="8899" y="11736"/>
                      <a:pt x="10291" y="10754"/>
                      <a:pt x="11165" y="9417"/>
                    </a:cubicBezTo>
                    <a:cubicBezTo>
                      <a:pt x="11700" y="8632"/>
                      <a:pt x="12021" y="7705"/>
                      <a:pt x="12128" y="6723"/>
                    </a:cubicBezTo>
                    <a:cubicBezTo>
                      <a:pt x="12145" y="6509"/>
                      <a:pt x="12164" y="6295"/>
                      <a:pt x="12164" y="6081"/>
                    </a:cubicBezTo>
                    <a:cubicBezTo>
                      <a:pt x="12164" y="4602"/>
                      <a:pt x="11646" y="3246"/>
                      <a:pt x="10773" y="2193"/>
                    </a:cubicBezTo>
                    <a:cubicBezTo>
                      <a:pt x="10184" y="1498"/>
                      <a:pt x="9434" y="928"/>
                      <a:pt x="8597" y="535"/>
                    </a:cubicBezTo>
                    <a:cubicBezTo>
                      <a:pt x="7829" y="196"/>
                      <a:pt x="6973" y="0"/>
                      <a:pt x="6081" y="0"/>
                    </a:cubicBezTo>
                    <a:close/>
                  </a:path>
                </a:pathLst>
              </a:custGeom>
              <a:solidFill>
                <a:schemeClr val="accen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602" name="Google Shape;2601;p46"/>
              <p:cNvSpPr/>
              <p:nvPr/>
            </p:nvSpPr>
            <p:spPr>
              <a:xfrm flipH="1">
                <a:off x="4994640" y="1519920"/>
                <a:ext cx="279720" cy="279720"/>
              </a:xfrm>
              <a:custGeom>
                <a:avLst/>
                <a:gdLst>
                  <a:gd name="textAreaLeft" fmla="*/ -360 w 279720"/>
                  <a:gd name="textAreaRight" fmla="*/ 279720 w 279720"/>
                  <a:gd name="textAreaTop" fmla="*/ 0 h 279720"/>
                  <a:gd name="textAreaBottom" fmla="*/ 280080 h 279720"/>
                </a:gdLst>
                <a:ahLst/>
                <a:rect l="textAreaLeft" t="textAreaTop" r="textAreaRight" b="textAreaBottom"/>
                <a:pathLst>
                  <a:path w="9597" h="9597">
                    <a:moveTo>
                      <a:pt x="4799" y="1"/>
                    </a:moveTo>
                    <a:cubicBezTo>
                      <a:pt x="4174" y="1"/>
                      <a:pt x="3568" y="126"/>
                      <a:pt x="3016" y="340"/>
                    </a:cubicBezTo>
                    <a:cubicBezTo>
                      <a:pt x="2355" y="607"/>
                      <a:pt x="1767" y="1000"/>
                      <a:pt x="1304" y="1517"/>
                    </a:cubicBezTo>
                    <a:cubicBezTo>
                      <a:pt x="483" y="2374"/>
                      <a:pt x="1" y="3532"/>
                      <a:pt x="1" y="4799"/>
                    </a:cubicBezTo>
                    <a:lnTo>
                      <a:pt x="1" y="5049"/>
                    </a:lnTo>
                    <a:cubicBezTo>
                      <a:pt x="37" y="5779"/>
                      <a:pt x="234" y="6476"/>
                      <a:pt x="572" y="7082"/>
                    </a:cubicBezTo>
                    <a:cubicBezTo>
                      <a:pt x="1178" y="8205"/>
                      <a:pt x="2231" y="9061"/>
                      <a:pt x="3497" y="9418"/>
                    </a:cubicBezTo>
                    <a:cubicBezTo>
                      <a:pt x="3908" y="9543"/>
                      <a:pt x="4353" y="9596"/>
                      <a:pt x="4799" y="9596"/>
                    </a:cubicBezTo>
                    <a:cubicBezTo>
                      <a:pt x="5120" y="9596"/>
                      <a:pt x="5441" y="9579"/>
                      <a:pt x="5727" y="9508"/>
                    </a:cubicBezTo>
                    <a:cubicBezTo>
                      <a:pt x="7028" y="9258"/>
                      <a:pt x="8117" y="8490"/>
                      <a:pt x="8811" y="7439"/>
                    </a:cubicBezTo>
                    <a:cubicBezTo>
                      <a:pt x="9222" y="6814"/>
                      <a:pt x="9489" y="6083"/>
                      <a:pt x="9579" y="5299"/>
                    </a:cubicBezTo>
                    <a:cubicBezTo>
                      <a:pt x="9596" y="5137"/>
                      <a:pt x="9596" y="4977"/>
                      <a:pt x="9596" y="4799"/>
                    </a:cubicBezTo>
                    <a:cubicBezTo>
                      <a:pt x="9596" y="3639"/>
                      <a:pt x="9187" y="2569"/>
                      <a:pt x="8490" y="1732"/>
                    </a:cubicBezTo>
                    <a:cubicBezTo>
                      <a:pt x="8027" y="1178"/>
                      <a:pt x="7456" y="733"/>
                      <a:pt x="6797" y="429"/>
                    </a:cubicBezTo>
                    <a:cubicBezTo>
                      <a:pt x="6190" y="143"/>
                      <a:pt x="5513" y="1"/>
                      <a:pt x="4799" y="1"/>
                    </a:cubicBezTo>
                    <a:close/>
                  </a:path>
                </a:pathLst>
              </a:custGeom>
              <a:solidFill>
                <a:schemeClr val="accen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603" name="Google Shape;2602;p46"/>
              <p:cNvSpPr/>
              <p:nvPr/>
            </p:nvSpPr>
            <p:spPr>
              <a:xfrm flipH="1">
                <a:off x="5046480" y="1710360"/>
                <a:ext cx="40320" cy="76320"/>
              </a:xfrm>
              <a:custGeom>
                <a:avLst/>
                <a:gdLst>
                  <a:gd name="textAreaLeft" fmla="*/ 360 w 40320"/>
                  <a:gd name="textAreaRight" fmla="*/ 41040 w 40320"/>
                  <a:gd name="textAreaTop" fmla="*/ 0 h 76320"/>
                  <a:gd name="textAreaBottom" fmla="*/ 76680 h 76320"/>
                </a:gdLst>
                <a:ahLst/>
                <a:rect l="textAreaLeft" t="textAreaTop" r="textAreaRight" b="textAreaBottom"/>
                <a:pathLst>
                  <a:path w="1392" h="2630">
                    <a:moveTo>
                      <a:pt x="68" y="1"/>
                    </a:moveTo>
                    <a:cubicBezTo>
                      <a:pt x="57" y="1"/>
                      <a:pt x="46" y="3"/>
                      <a:pt x="36" y="7"/>
                    </a:cubicBezTo>
                    <a:cubicBezTo>
                      <a:pt x="1" y="26"/>
                      <a:pt x="1" y="79"/>
                      <a:pt x="18" y="114"/>
                    </a:cubicBezTo>
                    <a:lnTo>
                      <a:pt x="303" y="614"/>
                    </a:lnTo>
                    <a:lnTo>
                      <a:pt x="803" y="1791"/>
                    </a:lnTo>
                    <a:lnTo>
                      <a:pt x="1231" y="2594"/>
                    </a:lnTo>
                    <a:cubicBezTo>
                      <a:pt x="1249" y="2611"/>
                      <a:pt x="1266" y="2630"/>
                      <a:pt x="1302" y="2630"/>
                    </a:cubicBezTo>
                    <a:cubicBezTo>
                      <a:pt x="1302" y="2630"/>
                      <a:pt x="1321" y="2630"/>
                      <a:pt x="1338" y="2611"/>
                    </a:cubicBezTo>
                    <a:cubicBezTo>
                      <a:pt x="1373" y="2594"/>
                      <a:pt x="1392" y="2559"/>
                      <a:pt x="1356" y="2523"/>
                    </a:cubicBezTo>
                    <a:lnTo>
                      <a:pt x="945" y="1738"/>
                    </a:lnTo>
                    <a:lnTo>
                      <a:pt x="446" y="542"/>
                    </a:lnTo>
                    <a:lnTo>
                      <a:pt x="143" y="43"/>
                    </a:lnTo>
                    <a:cubicBezTo>
                      <a:pt x="130" y="17"/>
                      <a:pt x="98" y="1"/>
                      <a:pt x="68" y="1"/>
                    </a:cubicBezTo>
                    <a:close/>
                  </a:path>
                </a:pathLst>
              </a:custGeom>
              <a:solidFill>
                <a:srgbClr val="000000"/>
              </a:solidFill>
              <a:ln w="0">
                <a:noFill/>
              </a:ln>
            </p:spPr>
            <p:style>
              <a:lnRef idx="0"/>
              <a:fillRef idx="0"/>
              <a:effectRef idx="0"/>
              <a:fontRef idx="minor"/>
            </p:style>
            <p:txBody>
              <a:bodyPr tIns="77040" bIns="77040" anchor="ctr">
                <a:noAutofit/>
              </a:bodyPr>
              <a:p>
                <a:endParaRPr b="0" lang="en-US" sz="1400" spc="-1" strike="noStrike">
                  <a:solidFill>
                    <a:srgbClr val="ffffff"/>
                  </a:solidFill>
                  <a:latin typeface="Arial"/>
                </a:endParaRPr>
              </a:p>
            </p:txBody>
          </p:sp>
          <p:sp>
            <p:nvSpPr>
              <p:cNvPr id="604" name="Google Shape;2603;p46"/>
              <p:cNvSpPr/>
              <p:nvPr/>
            </p:nvSpPr>
            <p:spPr>
              <a:xfrm flipH="1">
                <a:off x="4989600" y="1640160"/>
                <a:ext cx="84600" cy="5760"/>
              </a:xfrm>
              <a:custGeom>
                <a:avLst/>
                <a:gdLst>
                  <a:gd name="textAreaLeft" fmla="*/ -360 w 84600"/>
                  <a:gd name="textAreaRight" fmla="*/ 84600 w 84600"/>
                  <a:gd name="textAreaTop" fmla="*/ 0 h 5760"/>
                  <a:gd name="textAreaBottom" fmla="*/ 6120 h 5760"/>
                </a:gdLst>
                <a:ahLst/>
                <a:rect l="textAreaLeft" t="textAreaTop" r="textAreaRight" b="textAreaBottom"/>
                <a:pathLst>
                  <a:path w="2907" h="215">
                    <a:moveTo>
                      <a:pt x="2835" y="0"/>
                    </a:moveTo>
                    <a:lnTo>
                      <a:pt x="72" y="72"/>
                    </a:lnTo>
                    <a:cubicBezTo>
                      <a:pt x="36" y="72"/>
                      <a:pt x="0" y="107"/>
                      <a:pt x="0" y="143"/>
                    </a:cubicBezTo>
                    <a:cubicBezTo>
                      <a:pt x="0" y="179"/>
                      <a:pt x="36" y="214"/>
                      <a:pt x="72" y="214"/>
                    </a:cubicBezTo>
                    <a:lnTo>
                      <a:pt x="89" y="214"/>
                    </a:lnTo>
                    <a:lnTo>
                      <a:pt x="2835" y="160"/>
                    </a:lnTo>
                    <a:cubicBezTo>
                      <a:pt x="2871" y="160"/>
                      <a:pt x="2907" y="125"/>
                      <a:pt x="2907" y="72"/>
                    </a:cubicBezTo>
                    <a:cubicBezTo>
                      <a:pt x="2907" y="36"/>
                      <a:pt x="2871" y="0"/>
                      <a:pt x="2835" y="0"/>
                    </a:cubicBezTo>
                    <a:close/>
                  </a:path>
                </a:pathLst>
              </a:custGeom>
              <a:solidFill>
                <a:srgbClr val="000000"/>
              </a:solidFill>
              <a:ln w="0">
                <a:noFill/>
              </a:ln>
            </p:spPr>
            <p:style>
              <a:lnRef idx="0"/>
              <a:fillRef idx="0"/>
              <a:effectRef idx="0"/>
              <a:fontRef idx="minor"/>
            </p:style>
            <p:txBody>
              <a:bodyPr tIns="6480" bIns="6480" anchor="ctr">
                <a:noAutofit/>
              </a:bodyPr>
              <a:p>
                <a:endParaRPr b="0" lang="en-US" sz="1400" spc="-1" strike="noStrike">
                  <a:solidFill>
                    <a:srgbClr val="ffffff"/>
                  </a:solidFill>
                  <a:latin typeface="Arial"/>
                </a:endParaRPr>
              </a:p>
            </p:txBody>
          </p:sp>
          <p:sp>
            <p:nvSpPr>
              <p:cNvPr id="605" name="Google Shape;2604;p46"/>
              <p:cNvSpPr/>
              <p:nvPr/>
            </p:nvSpPr>
            <p:spPr>
              <a:xfrm flipH="1">
                <a:off x="5112720" y="1544400"/>
                <a:ext cx="7560" cy="67320"/>
              </a:xfrm>
              <a:custGeom>
                <a:avLst/>
                <a:gdLst>
                  <a:gd name="textAreaLeft" fmla="*/ -360 w 7560"/>
                  <a:gd name="textAreaRight" fmla="*/ 7560 w 7560"/>
                  <a:gd name="textAreaTop" fmla="*/ 0 h 67320"/>
                  <a:gd name="textAreaBottom" fmla="*/ 67680 h 67320"/>
                </a:gdLst>
                <a:ahLst/>
                <a:rect l="textAreaLeft" t="textAreaTop" r="textAreaRight" b="textAreaBottom"/>
                <a:pathLst>
                  <a:path w="269" h="2320">
                    <a:moveTo>
                      <a:pt x="178" y="1"/>
                    </a:moveTo>
                    <a:cubicBezTo>
                      <a:pt x="143" y="1"/>
                      <a:pt x="107" y="36"/>
                      <a:pt x="107" y="72"/>
                    </a:cubicBezTo>
                    <a:lnTo>
                      <a:pt x="0" y="2229"/>
                    </a:lnTo>
                    <a:cubicBezTo>
                      <a:pt x="0" y="2265"/>
                      <a:pt x="19" y="2301"/>
                      <a:pt x="71" y="2319"/>
                    </a:cubicBezTo>
                    <a:cubicBezTo>
                      <a:pt x="107" y="2319"/>
                      <a:pt x="143" y="2284"/>
                      <a:pt x="143" y="2229"/>
                    </a:cubicBezTo>
                    <a:lnTo>
                      <a:pt x="250" y="89"/>
                    </a:lnTo>
                    <a:cubicBezTo>
                      <a:pt x="268" y="36"/>
                      <a:pt x="233" y="1"/>
                      <a:pt x="178" y="1"/>
                    </a:cubicBezTo>
                    <a:close/>
                  </a:path>
                </a:pathLst>
              </a:custGeom>
              <a:solidFill>
                <a:srgbClr val="000000"/>
              </a:solidFill>
              <a:ln w="0">
                <a:noFill/>
              </a:ln>
            </p:spPr>
            <p:style>
              <a:lnRef idx="0"/>
              <a:fillRef idx="0"/>
              <a:effectRef idx="0"/>
              <a:fontRef idx="minor"/>
            </p:style>
            <p:txBody>
              <a:bodyPr tIns="67680" bIns="67680" anchor="ctr">
                <a:noAutofit/>
              </a:bodyPr>
              <a:p>
                <a:endParaRPr b="0" lang="en-US" sz="1400" spc="-1" strike="noStrike">
                  <a:solidFill>
                    <a:srgbClr val="ffffff"/>
                  </a:solidFill>
                  <a:latin typeface="Arial"/>
                </a:endParaRPr>
              </a:p>
            </p:txBody>
          </p:sp>
          <p:sp>
            <p:nvSpPr>
              <p:cNvPr id="606" name="Google Shape;2605;p46"/>
              <p:cNvSpPr/>
              <p:nvPr/>
            </p:nvSpPr>
            <p:spPr>
              <a:xfrm flipH="1">
                <a:off x="5177160" y="1627200"/>
                <a:ext cx="59040" cy="23040"/>
              </a:xfrm>
              <a:custGeom>
                <a:avLst/>
                <a:gdLst>
                  <a:gd name="textAreaLeft" fmla="*/ 360 w 59040"/>
                  <a:gd name="textAreaRight" fmla="*/ 59760 w 59040"/>
                  <a:gd name="textAreaTop" fmla="*/ 0 h 23040"/>
                  <a:gd name="textAreaBottom" fmla="*/ 23400 h 23040"/>
                </a:gdLst>
                <a:ahLst/>
                <a:rect l="textAreaLeft" t="textAreaTop" r="textAreaRight" b="textAreaBottom"/>
                <a:pathLst>
                  <a:path w="2034" h="805">
                    <a:moveTo>
                      <a:pt x="126" y="1"/>
                    </a:moveTo>
                    <a:cubicBezTo>
                      <a:pt x="72" y="1"/>
                      <a:pt x="36" y="19"/>
                      <a:pt x="19" y="55"/>
                    </a:cubicBezTo>
                    <a:cubicBezTo>
                      <a:pt x="0" y="91"/>
                      <a:pt x="36" y="143"/>
                      <a:pt x="72" y="162"/>
                    </a:cubicBezTo>
                    <a:lnTo>
                      <a:pt x="1927" y="804"/>
                    </a:lnTo>
                    <a:lnTo>
                      <a:pt x="1962" y="804"/>
                    </a:lnTo>
                    <a:cubicBezTo>
                      <a:pt x="1981" y="804"/>
                      <a:pt x="2016" y="786"/>
                      <a:pt x="2034" y="750"/>
                    </a:cubicBezTo>
                    <a:cubicBezTo>
                      <a:pt x="2034" y="714"/>
                      <a:pt x="2016" y="679"/>
                      <a:pt x="1981" y="661"/>
                    </a:cubicBezTo>
                    <a:lnTo>
                      <a:pt x="126" y="1"/>
                    </a:lnTo>
                    <a:close/>
                  </a:path>
                </a:pathLst>
              </a:custGeom>
              <a:solidFill>
                <a:srgbClr val="000000"/>
              </a:solidFill>
              <a:ln w="0">
                <a:noFill/>
              </a:ln>
            </p:spPr>
            <p:style>
              <a:lnRef idx="0"/>
              <a:fillRef idx="0"/>
              <a:effectRef idx="0"/>
              <a:fontRef idx="minor"/>
            </p:style>
            <p:txBody>
              <a:bodyPr tIns="23760" bIns="23760" anchor="ctr">
                <a:noAutofit/>
              </a:bodyPr>
              <a:p>
                <a:endParaRPr b="0" lang="en-US" sz="1400" spc="-1" strike="noStrike">
                  <a:solidFill>
                    <a:srgbClr val="ffffff"/>
                  </a:solidFill>
                  <a:latin typeface="Arial"/>
                </a:endParaRPr>
              </a:p>
            </p:txBody>
          </p:sp>
          <p:sp>
            <p:nvSpPr>
              <p:cNvPr id="607" name="Google Shape;2606;p46"/>
              <p:cNvSpPr/>
              <p:nvPr/>
            </p:nvSpPr>
            <p:spPr>
              <a:xfrm flipH="1">
                <a:off x="5153400" y="1710360"/>
                <a:ext cx="45360" cy="63000"/>
              </a:xfrm>
              <a:custGeom>
                <a:avLst/>
                <a:gdLst>
                  <a:gd name="textAreaLeft" fmla="*/ 360 w 45360"/>
                  <a:gd name="textAreaRight" fmla="*/ 46080 w 45360"/>
                  <a:gd name="textAreaTop" fmla="*/ 0 h 63000"/>
                  <a:gd name="textAreaBottom" fmla="*/ 63360 h 63000"/>
                </a:gdLst>
                <a:ahLst/>
                <a:rect l="textAreaLeft" t="textAreaTop" r="textAreaRight" b="textAreaBottom"/>
                <a:pathLst>
                  <a:path w="1571" h="2167">
                    <a:moveTo>
                      <a:pt x="1503" y="1"/>
                    </a:moveTo>
                    <a:cubicBezTo>
                      <a:pt x="1473" y="1"/>
                      <a:pt x="1441" y="17"/>
                      <a:pt x="1427" y="43"/>
                    </a:cubicBezTo>
                    <a:lnTo>
                      <a:pt x="19" y="2041"/>
                    </a:lnTo>
                    <a:cubicBezTo>
                      <a:pt x="1" y="2076"/>
                      <a:pt x="19" y="2131"/>
                      <a:pt x="55" y="2148"/>
                    </a:cubicBezTo>
                    <a:cubicBezTo>
                      <a:pt x="55" y="2148"/>
                      <a:pt x="72" y="2166"/>
                      <a:pt x="90" y="2166"/>
                    </a:cubicBezTo>
                    <a:cubicBezTo>
                      <a:pt x="108" y="2166"/>
                      <a:pt x="143" y="2148"/>
                      <a:pt x="143" y="2131"/>
                    </a:cubicBezTo>
                    <a:lnTo>
                      <a:pt x="1553" y="114"/>
                    </a:lnTo>
                    <a:cubicBezTo>
                      <a:pt x="1570" y="79"/>
                      <a:pt x="1553" y="43"/>
                      <a:pt x="1534" y="7"/>
                    </a:cubicBezTo>
                    <a:cubicBezTo>
                      <a:pt x="1525" y="3"/>
                      <a:pt x="1514" y="1"/>
                      <a:pt x="1503" y="1"/>
                    </a:cubicBezTo>
                    <a:close/>
                  </a:path>
                </a:pathLst>
              </a:custGeom>
              <a:solidFill>
                <a:srgbClr val="000000"/>
              </a:solidFill>
              <a:ln w="0">
                <a:noFill/>
              </a:ln>
            </p:spPr>
            <p:style>
              <a:lnRef idx="0"/>
              <a:fillRef idx="0"/>
              <a:effectRef idx="0"/>
              <a:fontRef idx="minor"/>
            </p:style>
            <p:txBody>
              <a:bodyPr tIns="63360" bIns="63360" anchor="ctr">
                <a:noAutofit/>
              </a:bodyPr>
              <a:p>
                <a:endParaRPr b="0" lang="en-US" sz="1400" spc="-1" strike="noStrike">
                  <a:solidFill>
                    <a:srgbClr val="ffffff"/>
                  </a:solidFill>
                  <a:latin typeface="Arial"/>
                </a:endParaRPr>
              </a:p>
            </p:txBody>
          </p:sp>
          <p:sp>
            <p:nvSpPr>
              <p:cNvPr id="608" name="Google Shape;2607;p46"/>
              <p:cNvSpPr/>
              <p:nvPr/>
            </p:nvSpPr>
            <p:spPr>
              <a:xfrm flipH="1">
                <a:off x="5049360" y="1592640"/>
                <a:ext cx="141120" cy="133920"/>
              </a:xfrm>
              <a:custGeom>
                <a:avLst/>
                <a:gdLst>
                  <a:gd name="textAreaLeft" fmla="*/ 360 w 141120"/>
                  <a:gd name="textAreaRight" fmla="*/ 141840 w 141120"/>
                  <a:gd name="textAreaTop" fmla="*/ 0 h 133920"/>
                  <a:gd name="textAreaBottom" fmla="*/ 134280 h 133920"/>
                </a:gdLst>
                <a:ahLst/>
                <a:rect l="textAreaLeft" t="textAreaTop" r="textAreaRight" b="textAreaBottom"/>
                <a:pathLst>
                  <a:path w="4853" h="4603">
                    <a:moveTo>
                      <a:pt x="2426" y="1"/>
                    </a:moveTo>
                    <a:lnTo>
                      <a:pt x="1" y="1767"/>
                    </a:lnTo>
                    <a:lnTo>
                      <a:pt x="928" y="4602"/>
                    </a:lnTo>
                    <a:lnTo>
                      <a:pt x="3925" y="4602"/>
                    </a:lnTo>
                    <a:lnTo>
                      <a:pt x="4852" y="1767"/>
                    </a:lnTo>
                    <a:lnTo>
                      <a:pt x="2426" y="1"/>
                    </a:lnTo>
                    <a:close/>
                  </a:path>
                </a:pathLst>
              </a:custGeom>
              <a:solidFill>
                <a:srgbClr val="000000"/>
              </a:solidFill>
              <a:ln w="0">
                <a:noFill/>
              </a:ln>
            </p:spPr>
            <p:style>
              <a:lnRef idx="0"/>
              <a:fillRef idx="0"/>
              <a:effectRef idx="0"/>
              <a:fontRef idx="minor"/>
            </p:style>
            <p:txBody>
              <a:bodyPr tIns="134640" bIns="134640" anchor="ctr">
                <a:noAutofit/>
              </a:bodyPr>
              <a:p>
                <a:endParaRPr b="0" lang="en-US" sz="1400" spc="-1" strike="noStrike">
                  <a:solidFill>
                    <a:srgbClr val="ffffff"/>
                  </a:solidFill>
                  <a:latin typeface="Arial"/>
                </a:endParaRPr>
              </a:p>
            </p:txBody>
          </p:sp>
          <p:sp>
            <p:nvSpPr>
              <p:cNvPr id="609" name="Google Shape;2608;p46"/>
              <p:cNvSpPr/>
              <p:nvPr/>
            </p:nvSpPr>
            <p:spPr>
              <a:xfrm flipH="1">
                <a:off x="5044680" y="1495440"/>
                <a:ext cx="140760" cy="67320"/>
              </a:xfrm>
              <a:custGeom>
                <a:avLst/>
                <a:gdLst>
                  <a:gd name="textAreaLeft" fmla="*/ -360 w 140760"/>
                  <a:gd name="textAreaRight" fmla="*/ 140760 w 140760"/>
                  <a:gd name="textAreaTop" fmla="*/ 0 h 67320"/>
                  <a:gd name="textAreaBottom" fmla="*/ 67680 h 67320"/>
                </a:gdLst>
                <a:ahLst/>
                <a:rect l="textAreaLeft" t="textAreaTop" r="textAreaRight" b="textAreaBottom"/>
                <a:pathLst>
                  <a:path w="4834" h="2319">
                    <a:moveTo>
                      <a:pt x="2300" y="0"/>
                    </a:moveTo>
                    <a:cubicBezTo>
                      <a:pt x="1499" y="0"/>
                      <a:pt x="731" y="143"/>
                      <a:pt x="36" y="428"/>
                    </a:cubicBezTo>
                    <a:lnTo>
                      <a:pt x="0" y="571"/>
                    </a:lnTo>
                    <a:lnTo>
                      <a:pt x="2407" y="2319"/>
                    </a:lnTo>
                    <a:lnTo>
                      <a:pt x="4833" y="571"/>
                    </a:lnTo>
                    <a:lnTo>
                      <a:pt x="4816" y="535"/>
                    </a:lnTo>
                    <a:cubicBezTo>
                      <a:pt x="4048" y="196"/>
                      <a:pt x="3192" y="0"/>
                      <a:pt x="2300" y="0"/>
                    </a:cubicBezTo>
                    <a:close/>
                  </a:path>
                </a:pathLst>
              </a:custGeom>
              <a:solidFill>
                <a:srgbClr val="000000"/>
              </a:solidFill>
              <a:ln w="0">
                <a:noFill/>
              </a:ln>
            </p:spPr>
            <p:style>
              <a:lnRef idx="0"/>
              <a:fillRef idx="0"/>
              <a:effectRef idx="0"/>
              <a:fontRef idx="minor"/>
            </p:style>
            <p:txBody>
              <a:bodyPr tIns="67680" bIns="67680" anchor="ctr">
                <a:noAutofit/>
              </a:bodyPr>
              <a:p>
                <a:endParaRPr b="0" lang="en-US" sz="1400" spc="-1" strike="noStrike">
                  <a:solidFill>
                    <a:srgbClr val="ffffff"/>
                  </a:solidFill>
                  <a:latin typeface="Arial"/>
                </a:endParaRPr>
              </a:p>
            </p:txBody>
          </p:sp>
          <p:sp>
            <p:nvSpPr>
              <p:cNvPr id="610" name="Google Shape;2609;p46"/>
              <p:cNvSpPr/>
              <p:nvPr/>
            </p:nvSpPr>
            <p:spPr>
              <a:xfrm flipH="1">
                <a:off x="5222880" y="1551600"/>
                <a:ext cx="74160" cy="132840"/>
              </a:xfrm>
              <a:custGeom>
                <a:avLst/>
                <a:gdLst>
                  <a:gd name="textAreaLeft" fmla="*/ 360 w 74160"/>
                  <a:gd name="textAreaRight" fmla="*/ 74880 w 74160"/>
                  <a:gd name="textAreaTop" fmla="*/ 0 h 132840"/>
                  <a:gd name="textAreaBottom" fmla="*/ 133200 h 132840"/>
                </a:gdLst>
                <a:ahLst/>
                <a:rect l="textAreaLeft" t="textAreaTop" r="textAreaRight" b="textAreaBottom"/>
                <a:pathLst>
                  <a:path w="2551" h="4567">
                    <a:moveTo>
                      <a:pt x="1641" y="0"/>
                    </a:moveTo>
                    <a:cubicBezTo>
                      <a:pt x="624" y="1088"/>
                      <a:pt x="0" y="2550"/>
                      <a:pt x="0" y="4155"/>
                    </a:cubicBezTo>
                    <a:lnTo>
                      <a:pt x="0" y="4459"/>
                    </a:lnTo>
                    <a:lnTo>
                      <a:pt x="0" y="4476"/>
                    </a:lnTo>
                    <a:lnTo>
                      <a:pt x="143" y="4566"/>
                    </a:lnTo>
                    <a:lnTo>
                      <a:pt x="2550" y="2800"/>
                    </a:lnTo>
                    <a:lnTo>
                      <a:pt x="1641" y="0"/>
                    </a:lnTo>
                    <a:close/>
                  </a:path>
                </a:pathLst>
              </a:custGeom>
              <a:solidFill>
                <a:srgbClr val="000000"/>
              </a:solidFill>
              <a:ln w="0">
                <a:noFill/>
              </a:ln>
            </p:spPr>
            <p:style>
              <a:lnRef idx="0"/>
              <a:fillRef idx="0"/>
              <a:effectRef idx="0"/>
              <a:fontRef idx="minor"/>
            </p:style>
            <p:txBody>
              <a:bodyPr tIns="133200" bIns="133200" anchor="ctr">
                <a:noAutofit/>
              </a:bodyPr>
              <a:p>
                <a:endParaRPr b="0" lang="en-US" sz="1400" spc="-1" strike="noStrike">
                  <a:solidFill>
                    <a:srgbClr val="ffffff"/>
                  </a:solidFill>
                  <a:latin typeface="Arial"/>
                </a:endParaRPr>
              </a:p>
            </p:txBody>
          </p:sp>
          <p:sp>
            <p:nvSpPr>
              <p:cNvPr id="611" name="Google Shape;2610;p46"/>
              <p:cNvSpPr/>
              <p:nvPr/>
            </p:nvSpPr>
            <p:spPr>
              <a:xfrm flipH="1">
                <a:off x="5160240" y="1756080"/>
                <a:ext cx="114120" cy="87120"/>
              </a:xfrm>
              <a:custGeom>
                <a:avLst/>
                <a:gdLst>
                  <a:gd name="textAreaLeft" fmla="*/ -360 w 114120"/>
                  <a:gd name="textAreaRight" fmla="*/ 114120 w 114120"/>
                  <a:gd name="textAreaTop" fmla="*/ 0 h 87120"/>
                  <a:gd name="textAreaBottom" fmla="*/ 87480 h 87120"/>
                </a:gdLst>
                <a:ahLst/>
                <a:rect l="textAreaLeft" t="textAreaTop" r="textAreaRight" b="textAreaBottom"/>
                <a:pathLst>
                  <a:path w="3925" h="2998">
                    <a:moveTo>
                      <a:pt x="1" y="1"/>
                    </a:moveTo>
                    <a:lnTo>
                      <a:pt x="1" y="37"/>
                    </a:lnTo>
                    <a:cubicBezTo>
                      <a:pt x="769" y="1463"/>
                      <a:pt x="2105" y="2552"/>
                      <a:pt x="3694" y="2997"/>
                    </a:cubicBezTo>
                    <a:lnTo>
                      <a:pt x="3925" y="2837"/>
                    </a:lnTo>
                    <a:lnTo>
                      <a:pt x="2997" y="1"/>
                    </a:lnTo>
                    <a:close/>
                  </a:path>
                </a:pathLst>
              </a:custGeom>
              <a:solidFill>
                <a:srgbClr val="000000"/>
              </a:solidFill>
              <a:ln w="0">
                <a:noFill/>
              </a:ln>
            </p:spPr>
            <p:style>
              <a:lnRef idx="0"/>
              <a:fillRef idx="0"/>
              <a:effectRef idx="0"/>
              <a:fontRef idx="minor"/>
            </p:style>
            <p:txBody>
              <a:bodyPr tIns="87840" bIns="87840" anchor="ctr">
                <a:noAutofit/>
              </a:bodyPr>
              <a:p>
                <a:endParaRPr b="0" lang="en-US" sz="1400" spc="-1" strike="noStrike">
                  <a:solidFill>
                    <a:srgbClr val="ffffff"/>
                  </a:solidFill>
                  <a:latin typeface="Arial"/>
                </a:endParaRPr>
              </a:p>
            </p:txBody>
          </p:sp>
          <p:sp>
            <p:nvSpPr>
              <p:cNvPr id="612" name="Google Shape;2611;p46"/>
              <p:cNvSpPr/>
              <p:nvPr/>
            </p:nvSpPr>
            <p:spPr>
              <a:xfrm flipH="1">
                <a:off x="4971600" y="1761480"/>
                <a:ext cx="116640" cy="84960"/>
              </a:xfrm>
              <a:custGeom>
                <a:avLst/>
                <a:gdLst>
                  <a:gd name="textAreaLeft" fmla="*/ 360 w 116640"/>
                  <a:gd name="textAreaRight" fmla="*/ 117360 w 116640"/>
                  <a:gd name="textAreaTop" fmla="*/ 0 h 84960"/>
                  <a:gd name="textAreaBottom" fmla="*/ 85320 h 84960"/>
                </a:gdLst>
                <a:ahLst/>
                <a:rect l="textAreaLeft" t="textAreaTop" r="textAreaRight" b="textAreaBottom"/>
                <a:pathLst>
                  <a:path w="4015" h="2926">
                    <a:moveTo>
                      <a:pt x="928" y="0"/>
                    </a:moveTo>
                    <a:lnTo>
                      <a:pt x="1" y="2854"/>
                    </a:lnTo>
                    <a:lnTo>
                      <a:pt x="108" y="2925"/>
                    </a:lnTo>
                    <a:cubicBezTo>
                      <a:pt x="1748" y="2623"/>
                      <a:pt x="3140" y="1641"/>
                      <a:pt x="4014" y="304"/>
                    </a:cubicBezTo>
                    <a:lnTo>
                      <a:pt x="3924" y="0"/>
                    </a:lnTo>
                    <a:close/>
                  </a:path>
                </a:pathLst>
              </a:custGeom>
              <a:solidFill>
                <a:srgbClr val="000000"/>
              </a:solidFill>
              <a:ln w="0">
                <a:noFill/>
              </a:ln>
            </p:spPr>
            <p:style>
              <a:lnRef idx="0"/>
              <a:fillRef idx="0"/>
              <a:effectRef idx="0"/>
              <a:fontRef idx="minor"/>
            </p:style>
            <p:txBody>
              <a:bodyPr tIns="85680" bIns="85680" anchor="ctr">
                <a:noAutofit/>
              </a:bodyPr>
              <a:p>
                <a:endParaRPr b="0" lang="en-US" sz="1400" spc="-1" strike="noStrike">
                  <a:solidFill>
                    <a:srgbClr val="ffffff"/>
                  </a:solidFill>
                  <a:latin typeface="Arial"/>
                </a:endParaRPr>
              </a:p>
            </p:txBody>
          </p:sp>
          <p:sp>
            <p:nvSpPr>
              <p:cNvPr id="613" name="Google Shape;2612;p46"/>
              <p:cNvSpPr/>
              <p:nvPr/>
            </p:nvSpPr>
            <p:spPr>
              <a:xfrm flipH="1">
                <a:off x="4942440" y="1559520"/>
                <a:ext cx="74160" cy="133920"/>
              </a:xfrm>
              <a:custGeom>
                <a:avLst/>
                <a:gdLst>
                  <a:gd name="textAreaLeft" fmla="*/ 360 w 74160"/>
                  <a:gd name="textAreaRight" fmla="*/ 74880 w 74160"/>
                  <a:gd name="textAreaTop" fmla="*/ 0 h 133920"/>
                  <a:gd name="textAreaBottom" fmla="*/ 134280 h 133920"/>
                </a:gdLst>
                <a:ahLst/>
                <a:rect l="textAreaLeft" t="textAreaTop" r="textAreaRight" b="textAreaBottom"/>
                <a:pathLst>
                  <a:path w="2552" h="4602">
                    <a:moveTo>
                      <a:pt x="911" y="0"/>
                    </a:moveTo>
                    <a:lnTo>
                      <a:pt x="1" y="2837"/>
                    </a:lnTo>
                    <a:lnTo>
                      <a:pt x="2409" y="4602"/>
                    </a:lnTo>
                    <a:lnTo>
                      <a:pt x="2516" y="4530"/>
                    </a:lnTo>
                    <a:cubicBezTo>
                      <a:pt x="2533" y="4316"/>
                      <a:pt x="2552" y="4102"/>
                      <a:pt x="2552" y="3888"/>
                    </a:cubicBezTo>
                    <a:cubicBezTo>
                      <a:pt x="2552" y="2409"/>
                      <a:pt x="2034" y="1053"/>
                      <a:pt x="1161" y="0"/>
                    </a:cubicBezTo>
                    <a:close/>
                  </a:path>
                </a:pathLst>
              </a:custGeom>
              <a:solidFill>
                <a:srgbClr val="000000"/>
              </a:solidFill>
              <a:ln w="0">
                <a:noFill/>
              </a:ln>
            </p:spPr>
            <p:style>
              <a:lnRef idx="0"/>
              <a:fillRef idx="0"/>
              <a:effectRef idx="0"/>
              <a:fontRef idx="minor"/>
            </p:style>
            <p:txBody>
              <a:bodyPr tIns="134640" bIns="134640" anchor="ctr">
                <a:noAutofit/>
              </a:bodyPr>
              <a:p>
                <a:endParaRPr b="0" lang="en-US" sz="1400" spc="-1" strike="noStrike">
                  <a:solidFill>
                    <a:srgbClr val="ffffff"/>
                  </a:solidFill>
                  <a:latin typeface="Arial"/>
                </a:endParaRPr>
              </a:p>
            </p:txBody>
          </p:sp>
        </p:grpSp>
      </p:grpSp>
      <p:sp>
        <p:nvSpPr>
          <p:cNvPr id="614" name="Google Shape;2613;p46"/>
          <p:cNvSpPr/>
          <p:nvPr/>
        </p:nvSpPr>
        <p:spPr>
          <a:xfrm>
            <a:off x="1157040" y="3964680"/>
            <a:ext cx="715680" cy="358920"/>
          </a:xfrm>
          <a:custGeom>
            <a:avLst/>
            <a:gdLst>
              <a:gd name="textAreaLeft" fmla="*/ 0 w 715680"/>
              <a:gd name="textAreaRight" fmla="*/ 716040 w 715680"/>
              <a:gd name="textAreaTop" fmla="*/ 0 h 358920"/>
              <a:gd name="textAreaBottom" fmla="*/ 359280 h 358920"/>
            </a:gdLst>
            <a:ahLst/>
            <a:rect l="textAreaLeft" t="textAreaTop" r="textAreaRight" b="textAreaBottom"/>
            <a:pathLst>
              <a:path w="76422" h="17514">
                <a:moveTo>
                  <a:pt x="76422" y="17513"/>
                </a:moveTo>
                <a:lnTo>
                  <a:pt x="1" y="17513"/>
                </a:lnTo>
                <a:lnTo>
                  <a:pt x="1" y="1"/>
                </a:lnTo>
                <a:lnTo>
                  <a:pt x="76422" y="1"/>
                </a:lnTo>
                <a:close/>
              </a:path>
            </a:pathLst>
          </a:custGeom>
          <a:noFill/>
          <a:ln w="0">
            <a:noFill/>
          </a:ln>
        </p:spPr>
        <p:style>
          <a:lnRef idx="0"/>
          <a:fillRef idx="0"/>
          <a:effectRef idx="0"/>
          <a:fontRef idx="minor"/>
        </p:style>
        <p:txBody>
          <a:bodyPr tIns="182880" bIns="182880" anchor="ctr">
            <a:noAutofit/>
          </a:bodyPr>
          <a:p>
            <a:pPr algn="ctr">
              <a:lnSpc>
                <a:spcPct val="100000"/>
              </a:lnSpc>
              <a:tabLst>
                <a:tab algn="l" pos="0"/>
              </a:tabLst>
            </a:pPr>
            <a:r>
              <a:rPr b="0" lang="en" sz="2500" spc="-1" strike="noStrike">
                <a:solidFill>
                  <a:srgbClr val="000000"/>
                </a:solidFill>
                <a:latin typeface="Fira Sans Extra Condensed SemiBold"/>
                <a:ea typeface="Fira Sans Extra Condensed SemiBold"/>
              </a:rPr>
              <a:t>55%</a:t>
            </a:r>
            <a:endParaRPr b="0" lang="en-US" sz="2500" spc="-1" strike="noStrike">
              <a:solidFill>
                <a:srgbClr val="000000"/>
              </a:solidFill>
              <a:latin typeface="Arial"/>
            </a:endParaRPr>
          </a:p>
        </p:txBody>
      </p:sp>
      <p:sp>
        <p:nvSpPr>
          <p:cNvPr id="615" name="Google Shape;2614;p46"/>
          <p:cNvSpPr/>
          <p:nvPr/>
        </p:nvSpPr>
        <p:spPr>
          <a:xfrm>
            <a:off x="7208280" y="2365920"/>
            <a:ext cx="715680" cy="358920"/>
          </a:xfrm>
          <a:custGeom>
            <a:avLst/>
            <a:gdLst>
              <a:gd name="textAreaLeft" fmla="*/ 0 w 715680"/>
              <a:gd name="textAreaRight" fmla="*/ 716040 w 715680"/>
              <a:gd name="textAreaTop" fmla="*/ 0 h 358920"/>
              <a:gd name="textAreaBottom" fmla="*/ 359280 h 358920"/>
            </a:gdLst>
            <a:ahLst/>
            <a:rect l="textAreaLeft" t="textAreaTop" r="textAreaRight" b="textAreaBottom"/>
            <a:pathLst>
              <a:path w="76422" h="17514">
                <a:moveTo>
                  <a:pt x="76422" y="17513"/>
                </a:moveTo>
                <a:lnTo>
                  <a:pt x="1" y="17513"/>
                </a:lnTo>
                <a:lnTo>
                  <a:pt x="1" y="1"/>
                </a:lnTo>
                <a:lnTo>
                  <a:pt x="76422" y="1"/>
                </a:lnTo>
                <a:close/>
              </a:path>
            </a:pathLst>
          </a:custGeom>
          <a:noFill/>
          <a:ln w="0">
            <a:noFill/>
          </a:ln>
        </p:spPr>
        <p:style>
          <a:lnRef idx="0"/>
          <a:fillRef idx="0"/>
          <a:effectRef idx="0"/>
          <a:fontRef idx="minor"/>
        </p:style>
        <p:txBody>
          <a:bodyPr tIns="182880" bIns="182880" anchor="ctr">
            <a:noAutofit/>
          </a:bodyPr>
          <a:p>
            <a:pPr algn="ctr">
              <a:lnSpc>
                <a:spcPct val="100000"/>
              </a:lnSpc>
              <a:tabLst>
                <a:tab algn="l" pos="0"/>
              </a:tabLst>
            </a:pPr>
            <a:r>
              <a:rPr b="0" lang="en" sz="2500" spc="-1" strike="noStrike">
                <a:solidFill>
                  <a:srgbClr val="000000"/>
                </a:solidFill>
                <a:latin typeface="Fira Sans Extra Condensed SemiBold"/>
                <a:ea typeface="Fira Sans Extra Condensed SemiBold"/>
              </a:rPr>
              <a:t>45%</a:t>
            </a:r>
            <a:endParaRPr b="0" lang="en-US" sz="2500" spc="-1" strike="noStrike">
              <a:solidFill>
                <a:srgbClr val="000000"/>
              </a:solidFill>
              <a:latin typeface="Arial"/>
            </a:endParaRPr>
          </a:p>
        </p:txBody>
      </p:sp>
      <p:sp>
        <p:nvSpPr>
          <p:cNvPr id="616" name="Google Shape;2615;p46"/>
          <p:cNvSpPr/>
          <p:nvPr/>
        </p:nvSpPr>
        <p:spPr>
          <a:xfrm>
            <a:off x="1018080" y="2833560"/>
            <a:ext cx="993600" cy="993600"/>
          </a:xfrm>
          <a:prstGeom prst="donut">
            <a:avLst>
              <a:gd name="adj" fmla="val 25415"/>
            </a:avLst>
          </a:prstGeom>
          <a:solidFill>
            <a:schemeClr val="accent4"/>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617" name="Google Shape;2616;p46"/>
          <p:cNvSpPr/>
          <p:nvPr/>
        </p:nvSpPr>
        <p:spPr>
          <a:xfrm>
            <a:off x="1018080" y="2833560"/>
            <a:ext cx="993600" cy="993600"/>
          </a:xfrm>
          <a:prstGeom prst="blockArc">
            <a:avLst>
              <a:gd name="adj1" fmla="val 16190137"/>
              <a:gd name="adj2" fmla="val 6756969"/>
              <a:gd name="adj3" fmla="val 25147"/>
            </a:avLst>
          </a:prstGeom>
          <a:solidFill>
            <a:schemeClr val="accent2"/>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618" name="Google Shape;2617;p46"/>
          <p:cNvSpPr/>
          <p:nvPr/>
        </p:nvSpPr>
        <p:spPr>
          <a:xfrm>
            <a:off x="7069320" y="1248840"/>
            <a:ext cx="993600" cy="993600"/>
          </a:xfrm>
          <a:prstGeom prst="donut">
            <a:avLst>
              <a:gd name="adj" fmla="val 25415"/>
            </a:avLst>
          </a:prstGeom>
          <a:solidFill>
            <a:schemeClr val="accent4"/>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619" name="Google Shape;2618;p46"/>
          <p:cNvSpPr/>
          <p:nvPr/>
        </p:nvSpPr>
        <p:spPr>
          <a:xfrm>
            <a:off x="7069320" y="1248840"/>
            <a:ext cx="993600" cy="993600"/>
          </a:xfrm>
          <a:prstGeom prst="blockArc">
            <a:avLst>
              <a:gd name="adj1" fmla="val 16229186"/>
              <a:gd name="adj2" fmla="val 4354906"/>
              <a:gd name="adj3" fmla="val 25730"/>
            </a:avLst>
          </a:pr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occer Infographics by Slidesgo">
  <a:themeElements>
    <a:clrScheme name="Simple Light">
      <a:dk1>
        <a:srgbClr val="000000"/>
      </a:dk1>
      <a:lt1>
        <a:srgbClr val="49ba49"/>
      </a:lt1>
      <a:dk2>
        <a:srgbClr val="f9d93d"/>
      </a:dk2>
      <a:lt2>
        <a:srgbClr val="ffab6d"/>
      </a:lt2>
      <a:accent1>
        <a:srgbClr val="e8e3d9"/>
      </a:accent1>
      <a:accent2>
        <a:srgbClr val="cc0000"/>
      </a:accent2>
      <a:accent3>
        <a:srgbClr val="8a4f07"/>
      </a:accent3>
      <a:accent4>
        <a:srgbClr val="efefe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occer Infographics by Slidesgo">
  <a:themeElements>
    <a:clrScheme name="Simple Light">
      <a:dk1>
        <a:srgbClr val="000000"/>
      </a:dk1>
      <a:lt1>
        <a:srgbClr val="49ba49"/>
      </a:lt1>
      <a:dk2>
        <a:srgbClr val="f9d93d"/>
      </a:dk2>
      <a:lt2>
        <a:srgbClr val="ffab6d"/>
      </a:lt2>
      <a:accent1>
        <a:srgbClr val="e8e3d9"/>
      </a:accent1>
      <a:accent2>
        <a:srgbClr val="cc0000"/>
      </a:accent2>
      <a:accent3>
        <a:srgbClr val="8a4f07"/>
      </a:accent3>
      <a:accent4>
        <a:srgbClr val="efefef"/>
      </a:accent4>
      <a:accent5>
        <a:srgbClr val="ffffff"/>
      </a:accent5>
      <a:accent6>
        <a:srgbClr val="ffffff"/>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2743</TotalTime>
  <Application>sFree_Office_for_Docs_and_PDF/7.4.2.3$Windows_X86_64 LibreOffice_project/382eef1f22670f7f4118c8c2dd222ec7ad009daf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2024-01-10T07:50:06Z</dcterms:modified>
  <cp:revision>5</cp:revision>
  <dc:subject/>
  <dc:title/>
</cp:coreProperties>
</file>