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61ae1069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61ae1069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61ae1069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61ae1069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61ae1069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61ae1069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61ae1069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61ae1069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61ae1069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61ae1069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61ae1069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61ae1069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61ae1069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61ae1069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61ae1069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61ae1069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61ae1069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61ae1069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canakit.com/Media/400/1467.jpg" TargetMode="External"/><Relationship Id="rId4" Type="http://schemas.openxmlformats.org/officeDocument/2006/relationships/hyperlink" Target="https://images-na.ssl-images-amazon.com/images/I/41C1eanEKuL._SY90_.jpg" TargetMode="External"/><Relationship Id="rId5" Type="http://schemas.openxmlformats.org/officeDocument/2006/relationships/hyperlink" Target="http://arm.slackware.com/images/slackware.png" TargetMode="External"/><Relationship Id="rId6" Type="http://schemas.openxmlformats.org/officeDocument/2006/relationships/hyperlink" Target="https://networkencyclopedia.com/wp-content/uploads/2019/09/vpn-diagram.png" TargetMode="External"/><Relationship Id="rId7" Type="http://schemas.openxmlformats.org/officeDocument/2006/relationships/hyperlink" Target="https://www.wireguard.com/img/icons/og-logo.png?a=obiDa7ee" TargetMode="External"/><Relationship Id="rId8" Type="http://schemas.openxmlformats.org/officeDocument/2006/relationships/hyperlink" Target="https://app.diagrams.ne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short-michael/WGVPN.git" TargetMode="External"/><Relationship Id="rId4" Type="http://schemas.openxmlformats.org/officeDocument/2006/relationships/hyperlink" Target="https://alcatraz.fawkesengineering.com/mike/privado/WGVPN.img.xz" TargetMode="External"/><Relationship Id="rId5" Type="http://schemas.openxmlformats.org/officeDocument/2006/relationships/hyperlink" Target="https://github.com/short-michael/WGVPN/tree/main/do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VPN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CIT 490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258100" y="4474500"/>
            <a:ext cx="16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By: Michael Short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172125"/>
            <a:ext cx="70389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for Images used in this Presentation: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https://www.canakit.com/Media/400/1467.jpg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https://images-na.ssl-images-amazon.com/images/I/41C1eanEKuL._SY90_.jpg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http://arm.slackware.com/images/slackware.png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6"/>
              </a:rPr>
              <a:t>https://networkencyclopedia.com/wp-content/uploads/2019/09/vpn-diagram.png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7"/>
              </a:rPr>
              <a:t>https://www.wireguard.com/img/icons/og-logo.png?a=obiDa7ee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32"/>
              <a:t>Peering Diagram Created Using Draw.io:</a:t>
            </a:r>
            <a:endParaRPr sz="133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8"/>
              </a:rPr>
              <a:t>https://app.diagrams.net/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VPN Concept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Phase I: Operating System Research and Configuration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Phase II: Research and Selection of VPN Server Software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Phase III: Create a Web Based System Configuration Tool on Device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Phase IV: </a:t>
            </a:r>
            <a:r>
              <a:rPr lang="en"/>
              <a:t>Source / Deliverable / Docs / Video Presentation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VPN Concepts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262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Communications are Secured by using Encryption to Scramble Data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Connects a Device to another Network as if it were Physically on that Network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Partial or All Traffic can be sent through the VPN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Benefits: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Increase Privacy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Access Secured Networks from Unsecured Internet Connections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Appear to be in Another Geographic Location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938" y="3192349"/>
            <a:ext cx="3499876" cy="16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I (Weeks 1 &amp; 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 Research and Configuration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Raspberry Pi 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USB 3.0 Gigabit Ethernet Adapter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Slackware Linux for ARM v15.0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7700" y="1567550"/>
            <a:ext cx="1538700" cy="15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9375" y="1567550"/>
            <a:ext cx="1004200" cy="10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5600" y="2746300"/>
            <a:ext cx="1417985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I (Weeks 1 &amp; 2) [Cont.]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 Research and Configuration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415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433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53"/>
              <a:buChar char="●"/>
            </a:pPr>
            <a:r>
              <a:rPr lang="en" sz="1052"/>
              <a:t>Hardware Choice: </a:t>
            </a:r>
            <a:endParaRPr sz="1052"/>
          </a:p>
          <a:p>
            <a:pPr indent="-295433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53"/>
              <a:buChar char="○"/>
            </a:pPr>
            <a:r>
              <a:rPr lang="en" sz="1052"/>
              <a:t>Compact Size</a:t>
            </a:r>
            <a:endParaRPr sz="1052"/>
          </a:p>
          <a:p>
            <a:pPr indent="-295433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53"/>
              <a:buChar char="○"/>
            </a:pPr>
            <a:r>
              <a:rPr lang="en" sz="1052"/>
              <a:t>Good Speed / Features</a:t>
            </a:r>
            <a:endParaRPr sz="1052"/>
          </a:p>
          <a:p>
            <a:pPr indent="-295433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53"/>
              <a:buChar char="○"/>
            </a:pPr>
            <a:r>
              <a:rPr lang="en" sz="1052"/>
              <a:t>USB 3.0</a:t>
            </a:r>
            <a:endParaRPr sz="1052"/>
          </a:p>
          <a:p>
            <a:pPr indent="-295433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53"/>
              <a:buChar char="○"/>
            </a:pPr>
            <a:r>
              <a:rPr lang="en" sz="1052"/>
              <a:t>8GB RAM</a:t>
            </a:r>
            <a:endParaRPr sz="1052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52"/>
          </a:p>
          <a:p>
            <a:pPr indent="-295433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053"/>
              <a:buChar char="●"/>
            </a:pPr>
            <a:r>
              <a:rPr lang="en" sz="1052"/>
              <a:t>Software Selection:</a:t>
            </a:r>
            <a:endParaRPr sz="1052"/>
          </a:p>
          <a:p>
            <a:pPr indent="-295433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53"/>
              <a:buChar char="○"/>
            </a:pPr>
            <a:r>
              <a:rPr lang="en" sz="1052"/>
              <a:t>Command Line Based OS</a:t>
            </a:r>
            <a:endParaRPr sz="1052"/>
          </a:p>
          <a:p>
            <a:pPr indent="-295433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53"/>
              <a:buChar char="○"/>
            </a:pPr>
            <a:r>
              <a:rPr lang="en" sz="1052"/>
              <a:t>Personal Interest for Embedded Systems and Linux Operating System</a:t>
            </a:r>
            <a:endParaRPr sz="1052"/>
          </a:p>
          <a:p>
            <a:pPr indent="-295433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53"/>
              <a:buChar char="○"/>
            </a:pPr>
            <a:r>
              <a:rPr lang="en" sz="1052"/>
              <a:t>Lightweight</a:t>
            </a:r>
            <a:endParaRPr sz="1052"/>
          </a:p>
          <a:p>
            <a:pPr indent="-295433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53"/>
              <a:buChar char="○"/>
            </a:pPr>
            <a:r>
              <a:rPr lang="en" sz="1052"/>
              <a:t>Already Familiar with Slackware Linux for i386/x86_64 Hardware</a:t>
            </a:r>
            <a:endParaRPr sz="1052"/>
          </a:p>
          <a:p>
            <a:pPr indent="0" lvl="0" marL="45720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52"/>
          </a:p>
          <a:p>
            <a:pPr indent="-295433" lvl="0" marL="45720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SzPts val="1053"/>
              <a:buChar char="●"/>
            </a:pPr>
            <a:r>
              <a:rPr lang="en" sz="1052"/>
              <a:t>Operating System Preparation</a:t>
            </a:r>
            <a:endParaRPr sz="1207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II (Weeks 3,4,5 &amp; 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and Select VPN Server Software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VPN Software Chosen: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Clients Available for Windows, OSX, Linux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Communicates over UDP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Public/Private Key Encryption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Communicates when it Needs too (Not overly Chatty)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Configuration / Concepts are Easy to Understand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 Resource Usage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500" y="1567550"/>
            <a:ext cx="2219901" cy="11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Peering Diagram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288" y="923427"/>
            <a:ext cx="5979325" cy="41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III (Weeks 7,8,9,10, &amp; 11)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66"/>
              <a:t>Create Web Based System Configuration Tool on Device</a:t>
            </a:r>
            <a:endParaRPr sz="2066"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2627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  <a:highlight>
                  <a:schemeClr val="dk1"/>
                </a:highlight>
              </a:rPr>
              <a:t>Live</a:t>
            </a:r>
            <a:endParaRPr sz="4000">
              <a:solidFill>
                <a:schemeClr val="lt2"/>
              </a:solidFill>
              <a:highlight>
                <a:schemeClr val="dk1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chemeClr val="lt2"/>
                </a:solidFill>
                <a:highlight>
                  <a:schemeClr val="dk1"/>
                </a:highlight>
              </a:rPr>
              <a:t>Demonstration</a:t>
            </a:r>
            <a:endParaRPr sz="4000">
              <a:solidFill>
                <a:schemeClr val="lt2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IV (Weeks 12 &amp; 13)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/ Deliverable / Docs / Video Presentation 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Repository with C Source Code / Scripts / Web Content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https://github.com/short-michael/WGVPN.git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Bootable Image (Deliverable)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https://alcatraz.fawkesengineering.com/mike/privado/WGVPN.img.xz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Documentation on Device Configuration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5"/>
              </a:rPr>
              <a:t>docs</a:t>
            </a:r>
            <a:r>
              <a:rPr lang="en"/>
              <a:t> directory in the above mentioned GIT repository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Video Presentation / Demonstration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