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572"/>
  </p:normalViewPr>
  <p:slideViewPr>
    <p:cSldViewPr snapToGrid="0" snapToObjects="1">
      <p:cViewPr varScale="1">
        <p:scale>
          <a:sx n="133" d="100"/>
          <a:sy n="133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FA02-3F48-7740-9368-86B7DAB4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CC30B-D4E5-4648-ADF8-409AF6910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7FC26-9CD9-4044-A578-5B4F49B7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B559-438F-374A-A158-E16E405D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A745-2CF2-6342-A267-554E96E4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B81A-EFA9-7B48-8ADA-B1863612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6E8F2-1CCF-F343-8BB8-EE0DEF733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FC0F-31E7-A240-B206-B5F80D9D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A7F0-6959-1342-A127-57F49260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84BC-5A3A-DE46-97EF-43EB90D1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5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F7BCF-7E61-0348-9FDE-E104F45DC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331D-AB56-394D-9D74-7B1C81CA6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26D7-68F8-514A-A014-5B3A0155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493A-08BA-B94D-9A7A-3AA8F92D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EC2B-9359-6842-AC0A-CA622A99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3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6D92-3884-D24A-A66F-5378B841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7628-1A29-3648-99C9-E15A4203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7F70-FB47-0F4B-A276-7BF9DF3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67D14-48D6-1E48-B6DF-5EC05385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80B9-FEF7-E849-A666-90BCBF47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4FEE-AC22-9643-B804-62124FDC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FFB4-DF10-5543-B25C-5F416585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113E-964E-B242-91CD-B410B5D4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9AD5-9B63-334F-B37C-D25B7DEC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9513-FD50-D743-A88E-7AF69D62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6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0B49-D42C-7549-948A-714131ED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4E7F-8116-8549-8F3D-881AEEDB8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F399-2611-A442-A5E1-D77CCA66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145B-1E8C-1640-81EC-C7C98DFF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8C45-6519-904F-98BB-EC40C497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9E9B-B6C2-EF4D-B0D2-E95982EA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0301-DDEE-204F-AC95-0C9A0DB2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07C7-4681-2D4A-AA06-0122662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A8A9C-0B48-5543-B0B2-FAD754E5F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99171-D6FF-444F-88D0-6A7C76EDD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1EA2A-F91D-AF40-8D91-2110461F7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04B8D-3E66-7F4D-B5EA-11801942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F31A7-F288-374B-8AD7-D1F49CA7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5C171-84CB-4747-8C33-B032D431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5600-B222-4645-B12E-5F6B9E0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51EDD-4FDF-D84E-8BFB-567A689F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B18CE-5D93-BD4B-9D55-6AEE3B0C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634E7-7AFF-FB4E-8AA5-DE153748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7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3E463-1969-E048-B97D-A1274BAE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D0640-DB0B-AB45-A24A-592FFE81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D7143-08C8-AD49-B88E-EEC0E580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82FA-A969-6D46-83FB-2AC32C74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FAD6-6D1A-BA4A-B68E-8ED7A620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1852F-A306-C845-832C-A749A27F9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6B41A-DE17-024B-8FFF-1F998873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01FC-239F-F846-BD4A-2D32149A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ECAD9-79D3-0943-8734-7DB32782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D278-3C55-2249-AEB1-D3CABC20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CADE9-7B29-BB48-8F70-903ACC6B7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9CEC-3948-2C49-83F8-8E519F75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C2D6-8912-624C-B4D8-FC4BB836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5294-3ED0-5A4C-A122-5B4B11D8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7BB6E-4FF0-5248-A36F-F4E7C848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7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9587D-2A5D-8F48-A9B1-F2337A8B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C1FDE-424C-AE40-82BA-ED029AAC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CB5D-4ACE-2B4D-BDE4-9469B0279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4084-7451-3244-8DA2-0489722B41E1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E74B-487A-A341-8E3C-1F39BAB8E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BBAD-7A95-394C-914E-943B36AAE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3549-6C3A-0341-8D2B-4295C45D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6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A42097C-4FBA-0140-A4FA-F293348FD613}"/>
              </a:ext>
            </a:extLst>
          </p:cNvPr>
          <p:cNvGrpSpPr/>
          <p:nvPr/>
        </p:nvGrpSpPr>
        <p:grpSpPr>
          <a:xfrm>
            <a:off x="1334311" y="1219200"/>
            <a:ext cx="4220304" cy="4674609"/>
            <a:chOff x="1334311" y="1219200"/>
            <a:chExt cx="4220304" cy="467460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C8730D4-DD14-F84F-A7C4-369459432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4311" y="1219200"/>
              <a:ext cx="4220304" cy="70338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CD9A13-EFFB-F64D-BFFA-C7BB802AF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4311" y="2039815"/>
              <a:ext cx="4214060" cy="145414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7FD2899-7C39-8A48-9F40-41FE69D3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311" y="3611193"/>
              <a:ext cx="4214060" cy="2282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11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B3214B-99CE-0242-B496-94A5B0316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117850"/>
            <a:ext cx="1803400" cy="6223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DAFC2DA-098E-3F47-B8C2-45CB61772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5" t="1524" r="1" b="-1"/>
          <a:stretch/>
        </p:blipFill>
        <p:spPr>
          <a:xfrm>
            <a:off x="1334311" y="3611194"/>
            <a:ext cx="4214060" cy="22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2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962D24-7A4E-4E44-8BCD-AFACFFCC50BF}"/>
              </a:ext>
            </a:extLst>
          </p:cNvPr>
          <p:cNvGrpSpPr/>
          <p:nvPr/>
        </p:nvGrpSpPr>
        <p:grpSpPr>
          <a:xfrm>
            <a:off x="1257300" y="780562"/>
            <a:ext cx="8519746" cy="3477875"/>
            <a:chOff x="1257300" y="780562"/>
            <a:chExt cx="8519746" cy="3477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2A2A41-2B58-3947-B00B-57C506B0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7300" y="850900"/>
              <a:ext cx="6261330" cy="333608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1CD85D-3E1B-E640-9271-046903D2DEF6}"/>
                </a:ext>
              </a:extLst>
            </p:cNvPr>
            <p:cNvSpPr txBox="1"/>
            <p:nvPr/>
          </p:nvSpPr>
          <p:spPr>
            <a:xfrm>
              <a:off x="8037893" y="780562"/>
              <a:ext cx="1739153" cy="3477875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GTCAGGATGGCCGAGCGGTCTAAGGCGCTGCGTTCAGGTCGCAGTCTCCCCTGGAGGCGTGGGTTCGAATCCCACTTCTGACA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A638B398-D5C7-F841-8F37-8558A92AEF45}"/>
                </a:ext>
              </a:extLst>
            </p:cNvPr>
            <p:cNvSpPr/>
            <p:nvPr/>
          </p:nvSpPr>
          <p:spPr>
            <a:xfrm>
              <a:off x="7584831" y="850900"/>
              <a:ext cx="406170" cy="3336089"/>
            </a:xfrm>
            <a:prstGeom prst="rightBrac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26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796B-D85E-2547-8E04-B5BEAFB6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E3E2-FBB5-554D-92FC-7DE2446E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Tanwar</dc:creator>
  <cp:lastModifiedBy>Deepak Tanwar</cp:lastModifiedBy>
  <cp:revision>9</cp:revision>
  <cp:lastPrinted>2019-09-06T13:25:02Z</cp:lastPrinted>
  <dcterms:created xsi:type="dcterms:W3CDTF">2019-08-30T13:26:15Z</dcterms:created>
  <dcterms:modified xsi:type="dcterms:W3CDTF">2019-09-07T11:08:34Z</dcterms:modified>
</cp:coreProperties>
</file>