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Macintosh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Presentazione standard di PowerPoint</vt:lpstr>
      <vt:lpstr>Outline </vt:lpstr>
      <vt:lpstr>Executive Summary </vt:lpstr>
      <vt:lpstr>Introduction</vt:lpstr>
      <vt:lpstr>Methodology </vt:lpstr>
      <vt:lpstr>Presentazione standard di PowerPoint</vt:lpstr>
      <vt:lpstr>Data Collection Overview</vt:lpstr>
      <vt:lpstr>Filter data to only  include Falcon 9  launches</vt:lpstr>
      <vt:lpstr>Presentazione standard di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Presentazione standard di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Presentazione standard di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Presentazione standard di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LEONARDO CORTI</cp:lastModifiedBy>
  <cp:revision>1</cp:revision>
  <dcterms:created xsi:type="dcterms:W3CDTF">2021-08-26T16:53:12Z</dcterms:created>
  <dcterms:modified xsi:type="dcterms:W3CDTF">2023-11-29T23:48:40Z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