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4FE-A72F-4C2F-BE5D-D08E8533EC6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4FE-A72F-4C2F-BE5D-D08E8533EC6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7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4FE-A72F-4C2F-BE5D-D08E8533EC6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3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4FE-A72F-4C2F-BE5D-D08E8533EC6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2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4FE-A72F-4C2F-BE5D-D08E8533EC6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3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4FE-A72F-4C2F-BE5D-D08E8533EC6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8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4FE-A72F-4C2F-BE5D-D08E8533EC6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4FE-A72F-4C2F-BE5D-D08E8533EC6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1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4FE-A72F-4C2F-BE5D-D08E8533EC6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8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4FE-A72F-4C2F-BE5D-D08E8533EC6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0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64FE-A72F-4C2F-BE5D-D08E8533EC6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0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64FE-A72F-4C2F-BE5D-D08E8533EC62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D367D-CDC9-4600-8227-AFF23D7B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Fractal Dimension For Thick Cross Sections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1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88" y="392566"/>
            <a:ext cx="58674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5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88" y="234450"/>
            <a:ext cx="54673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3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68" y="199616"/>
            <a:ext cx="57150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8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36" y="288199"/>
            <a:ext cx="56292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7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80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Fractal Dimension For Thick Cross Sections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 Dimension For Thick Cross Sections</dc:title>
  <dc:creator>Natthacha Assawachananont</dc:creator>
  <cp:lastModifiedBy>Natthacha Assawachananont</cp:lastModifiedBy>
  <cp:revision>1</cp:revision>
  <dcterms:created xsi:type="dcterms:W3CDTF">2016-09-28T15:05:01Z</dcterms:created>
  <dcterms:modified xsi:type="dcterms:W3CDTF">2016-09-28T15:12:04Z</dcterms:modified>
</cp:coreProperties>
</file>