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4FE-A72F-4C2F-BE5D-D08E8533EC62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367D-CDC9-4600-8227-AFF23D7B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6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4FE-A72F-4C2F-BE5D-D08E8533EC62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367D-CDC9-4600-8227-AFF23D7B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7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4FE-A72F-4C2F-BE5D-D08E8533EC62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367D-CDC9-4600-8227-AFF23D7B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3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4FE-A72F-4C2F-BE5D-D08E8533EC62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367D-CDC9-4600-8227-AFF23D7B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2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4FE-A72F-4C2F-BE5D-D08E8533EC62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367D-CDC9-4600-8227-AFF23D7B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3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4FE-A72F-4C2F-BE5D-D08E8533EC62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367D-CDC9-4600-8227-AFF23D7B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8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4FE-A72F-4C2F-BE5D-D08E8533EC62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367D-CDC9-4600-8227-AFF23D7B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7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4FE-A72F-4C2F-BE5D-D08E8533EC62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367D-CDC9-4600-8227-AFF23D7B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1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4FE-A72F-4C2F-BE5D-D08E8533EC62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367D-CDC9-4600-8227-AFF23D7B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8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4FE-A72F-4C2F-BE5D-D08E8533EC62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367D-CDC9-4600-8227-AFF23D7B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0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4FE-A72F-4C2F-BE5D-D08E8533EC62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367D-CDC9-4600-8227-AFF23D7B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0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A64FE-A72F-4C2F-BE5D-D08E8533EC62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D367D-CDC9-4600-8227-AFF23D7B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Fractal Dimension </a:t>
            </a:r>
            <a:r>
              <a:rPr lang="en-US" smtClean="0"/>
              <a:t>For Top 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1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292312"/>
              </p:ext>
            </p:extLst>
          </p:nvPr>
        </p:nvGraphicFramePr>
        <p:xfrm>
          <a:off x="255452" y="330926"/>
          <a:ext cx="8127999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Fractal Dimension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Porosity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48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322"/>
            <a:ext cx="5524500" cy="449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4068" y="4902926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CRUD loop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66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13" y="398281"/>
            <a:ext cx="5838825" cy="4371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4068" y="4902926"/>
            <a:ext cx="202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WestingHouse</a:t>
            </a:r>
            <a:r>
              <a:rPr lang="en-US" dirty="0" smtClean="0"/>
              <a:t>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8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4068" y="4902926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Both Cases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33" y="349159"/>
            <a:ext cx="58293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4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50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Fractal Dimension For Top View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 Dimension For Thick Cross Sections</dc:title>
  <dc:creator>Natthacha Assawachananont</dc:creator>
  <cp:lastModifiedBy>Natthacha Assawachananont</cp:lastModifiedBy>
  <cp:revision>10</cp:revision>
  <dcterms:created xsi:type="dcterms:W3CDTF">2016-09-28T15:05:01Z</dcterms:created>
  <dcterms:modified xsi:type="dcterms:W3CDTF">2016-10-05T15:28:53Z</dcterms:modified>
</cp:coreProperties>
</file>