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1" r:id="rId6"/>
    <p:sldId id="257" r:id="rId7"/>
    <p:sldId id="258" r:id="rId8"/>
    <p:sldId id="259" r:id="rId9"/>
    <p:sldId id="260" r:id="rId10"/>
    <p:sldId id="264" r:id="rId11"/>
    <p:sldId id="262" r:id="rId12"/>
    <p:sldId id="263" r:id="rId13"/>
    <p:sldId id="268" r:id="rId14"/>
    <p:sldId id="271" r:id="rId15"/>
    <p:sldId id="270" r:id="rId16"/>
    <p:sldId id="269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F3F158-53B9-42CA-AE8A-0F6BB723A574}">
          <p14:sldIdLst>
            <p14:sldId id="256"/>
          </p14:sldIdLst>
        </p14:section>
        <p14:section name="Untitled Section" id="{A40D90CF-E87D-4CBF-9663-AA178379120B}">
          <p14:sldIdLst>
            <p14:sldId id="265"/>
            <p14:sldId id="266"/>
            <p14:sldId id="267"/>
          </p14:sldIdLst>
        </p14:section>
        <p14:section name="Untitled Section" id="{09D2EFB0-1E83-40FE-A73C-3AD3AB5812F6}">
          <p14:sldIdLst>
            <p14:sldId id="261"/>
            <p14:sldId id="257"/>
            <p14:sldId id="258"/>
            <p14:sldId id="259"/>
          </p14:sldIdLst>
        </p14:section>
        <p14:section name="Untitled Section" id="{CD6F6C91-F1F5-4C43-A62F-BF7156C9D9D7}">
          <p14:sldIdLst>
            <p14:sldId id="260"/>
            <p14:sldId id="264"/>
            <p14:sldId id="262"/>
            <p14:sldId id="263"/>
          </p14:sldIdLst>
        </p14:section>
        <p14:section name="Untitled Section" id="{6F0122DD-2D93-4C72-AD33-B01885E2ACFE}">
          <p14:sldIdLst>
            <p14:sldId id="268"/>
            <p14:sldId id="271"/>
            <p14:sldId id="270"/>
            <p14:sldId id="269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288"/>
            <a:ext cx="10125075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71475"/>
            <a:ext cx="852487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388"/>
            <a:ext cx="93726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flow rings and sample ring in </a:t>
            </a:r>
            <a:r>
              <a:rPr lang="en-US" dirty="0"/>
              <a:t>between (17.5mm clad 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488"/>
            <a:ext cx="962977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49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014413"/>
            <a:ext cx="74771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36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19100"/>
            <a:ext cx="58293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94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flow </a:t>
            </a:r>
            <a:r>
              <a:rPr lang="en-US" dirty="0" err="1" smtClean="0"/>
              <a:t>rings+sample</a:t>
            </a:r>
            <a:r>
              <a:rPr lang="en-US" dirty="0" smtClean="0"/>
              <a:t> ring </a:t>
            </a:r>
            <a:r>
              <a:rPr lang="en-US" dirty="0" smtClean="0"/>
              <a:t>17.4mm 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461963"/>
            <a:ext cx="896302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2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9753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94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smtClean="0"/>
              <a:t>Rings (17.5mm clad 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113061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4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404813"/>
            <a:ext cx="892492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5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</a:t>
            </a:r>
            <a:r>
              <a:rPr lang="en-US" dirty="0" smtClean="0"/>
              <a:t>only 0.5 inch </a:t>
            </a:r>
            <a:r>
              <a:rPr lang="en-US" dirty="0" smtClean="0"/>
              <a:t>sample </a:t>
            </a:r>
            <a:r>
              <a:rPr lang="en-US" dirty="0"/>
              <a:t>ring</a:t>
            </a:r>
            <a:br>
              <a:rPr lang="en-US" dirty="0"/>
            </a:br>
            <a:r>
              <a:rPr lang="en-US" dirty="0"/>
              <a:t>(17.5mm clad 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063" y="609600"/>
            <a:ext cx="10144126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1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442913"/>
            <a:ext cx="866775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8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438"/>
            <a:ext cx="92583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2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ring+ 5cm flow ring on </a:t>
            </a:r>
            <a:r>
              <a:rPr lang="en-US" dirty="0"/>
              <a:t>bottom</a:t>
            </a:r>
            <a:br>
              <a:rPr lang="en-US" dirty="0"/>
            </a:br>
            <a:r>
              <a:rPr lang="en-US" dirty="0"/>
              <a:t>(17.5mm clad 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40</Words>
  <Application>Microsoft Office PowerPoint</Application>
  <PresentationFormat>On-screen Show (4:3)</PresentationFormat>
  <Paragraphs>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No Rings (17.5mm clad OD)</vt:lpstr>
      <vt:lpstr>PowerPoint Presentation</vt:lpstr>
      <vt:lpstr>PowerPoint Presentation</vt:lpstr>
      <vt:lpstr>With only 0.5 inch sample ring (17.5mm clad OD)</vt:lpstr>
      <vt:lpstr>PowerPoint Presentation</vt:lpstr>
      <vt:lpstr>PowerPoint Presentation</vt:lpstr>
      <vt:lpstr>PowerPoint Presentation</vt:lpstr>
      <vt:lpstr>Sample ring+ 5cm flow ring on bottom (17.5mm clad OD)</vt:lpstr>
      <vt:lpstr>PowerPoint Presentation</vt:lpstr>
      <vt:lpstr>PowerPoint Presentation</vt:lpstr>
      <vt:lpstr>PowerPoint Presentation</vt:lpstr>
      <vt:lpstr>Two flow rings and sample ring in between (17.5mm clad OD)</vt:lpstr>
      <vt:lpstr>PowerPoint Presentation</vt:lpstr>
      <vt:lpstr>PowerPoint Presentation</vt:lpstr>
      <vt:lpstr>PowerPoint Presentation</vt:lpstr>
      <vt:lpstr>Two flow rings+sample ring 17.4mm 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ittinop</dc:creator>
  <cp:lastModifiedBy>ittinop</cp:lastModifiedBy>
  <cp:revision>11</cp:revision>
  <dcterms:created xsi:type="dcterms:W3CDTF">2006-08-16T00:00:00Z</dcterms:created>
  <dcterms:modified xsi:type="dcterms:W3CDTF">2015-05-18T14:10:34Z</dcterms:modified>
</cp:coreProperties>
</file>