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74" d="100"/>
          <a:sy n="74" d="100"/>
        </p:scale>
        <p:origin x="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74FF-49C1-412D-B502-9CBD478CB0EE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4B70-9CB9-48AC-AED5-D06DF1604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4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74FF-49C1-412D-B502-9CBD478CB0EE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4B70-9CB9-48AC-AED5-D06DF1604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04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74FF-49C1-412D-B502-9CBD478CB0EE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4B70-9CB9-48AC-AED5-D06DF1604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5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74FF-49C1-412D-B502-9CBD478CB0EE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4B70-9CB9-48AC-AED5-D06DF1604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62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74FF-49C1-412D-B502-9CBD478CB0EE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4B70-9CB9-48AC-AED5-D06DF1604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7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74FF-49C1-412D-B502-9CBD478CB0EE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4B70-9CB9-48AC-AED5-D06DF1604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59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74FF-49C1-412D-B502-9CBD478CB0EE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4B70-9CB9-48AC-AED5-D06DF1604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59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74FF-49C1-412D-B502-9CBD478CB0EE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4B70-9CB9-48AC-AED5-D06DF1604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00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74FF-49C1-412D-B502-9CBD478CB0EE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4B70-9CB9-48AC-AED5-D06DF1604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81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74FF-49C1-412D-B502-9CBD478CB0EE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4B70-9CB9-48AC-AED5-D06DF1604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20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74FF-49C1-412D-B502-9CBD478CB0EE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4B70-9CB9-48AC-AED5-D06DF1604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5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074FF-49C1-412D-B502-9CBD478CB0EE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94B70-9CB9-48AC-AED5-D06DF1604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8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" y="514350"/>
            <a:ext cx="11830050" cy="5829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78840" y="2408350"/>
            <a:ext cx="953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ZrO</a:t>
            </a:r>
            <a:r>
              <a:rPr lang="en-US" sz="2400" b="1" baseline="-25000" dirty="0" smtClean="0"/>
              <a:t>2</a:t>
            </a:r>
            <a:endParaRPr lang="en-US" sz="2400" b="1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2341809" y="952048"/>
            <a:ext cx="929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</a:rPr>
              <a:t>ZrN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84396" y="4662958"/>
            <a:ext cx="955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TiO</a:t>
            </a:r>
            <a:r>
              <a:rPr lang="en-US" sz="2400" b="1" baseline="-25000" dirty="0" smtClean="0"/>
              <a:t>2</a:t>
            </a:r>
            <a:endParaRPr lang="en-US" sz="2400" b="1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6044486" y="3337860"/>
            <a:ext cx="1051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</a:rPr>
              <a:t>MgO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96887" y="2601754"/>
            <a:ext cx="1034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Al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O</a:t>
            </a:r>
            <a:r>
              <a:rPr lang="en-US" sz="2400" b="1" baseline="-25000" dirty="0" smtClean="0"/>
              <a:t>3</a:t>
            </a:r>
            <a:endParaRPr lang="en-US" sz="2400" b="1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5841645" y="1695273"/>
            <a:ext cx="710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TiN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910849" y="656019"/>
            <a:ext cx="605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TiC</a:t>
            </a:r>
            <a:endParaRPr lang="en-US" sz="2400" b="1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8516156" y="746975"/>
            <a:ext cx="1722548" cy="139876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1"/>
          </p:cNvCxnSpPr>
          <p:nvPr/>
        </p:nvCxnSpPr>
        <p:spPr>
          <a:xfrm flipH="1" flipV="1">
            <a:off x="6044486" y="746975"/>
            <a:ext cx="1866363" cy="139877"/>
          </a:xfrm>
          <a:prstGeom prst="straightConnector1">
            <a:avLst/>
          </a:prstGeom>
          <a:ln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436219" y="1926105"/>
            <a:ext cx="363826" cy="0"/>
          </a:xfrm>
          <a:prstGeom prst="straightConnector1">
            <a:avLst/>
          </a:prstGeom>
          <a:ln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447764" y="1931111"/>
            <a:ext cx="406760" cy="0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8389516" y="4893790"/>
            <a:ext cx="363826" cy="0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246513" y="4898796"/>
            <a:ext cx="406760" cy="0"/>
          </a:xfrm>
          <a:prstGeom prst="straightConnector1">
            <a:avLst/>
          </a:prstGeom>
          <a:ln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404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MIT Nuclear Science &amp; Engineering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Philip Short</dc:creator>
  <cp:lastModifiedBy>Michael Philip Short</cp:lastModifiedBy>
  <cp:revision>9</cp:revision>
  <dcterms:created xsi:type="dcterms:W3CDTF">2017-04-16T19:01:06Z</dcterms:created>
  <dcterms:modified xsi:type="dcterms:W3CDTF">2017-04-16T19:43:49Z</dcterms:modified>
</cp:coreProperties>
</file>