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DF56F-7C18-46A2-B908-08A61374452D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B056F-5D56-4C21-B7D1-56AA9911B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6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299BB307-EF85-4F87-8176-B7AC0A80B983}" type="slidenum">
              <a:rPr lang="en-GB" sz="1400" b="0" strike="noStrike" spc="-1" smtClean="0">
                <a:latin typeface="Times New Roman"/>
              </a:rPr>
              <a:t>1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54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92AD-9BF4-5254-C679-F890051A4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9502E-C3E7-24F6-9587-7BE6FA215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BAEED-DBC5-C57B-91F0-7B6EB91C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ADC3-E54A-7819-BA20-111F82AD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6B0FB-4F69-26D1-1B60-FC02626C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8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46D0-21FE-FD36-94B4-EBD275EB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4AB1E-2215-EF95-4247-E89032C15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0C59-574F-7EB6-3E87-AF1738EF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5FA1B-CF8A-DC95-B502-05D7E619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FDA-45C2-08B5-EC1C-ACB664F3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4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83210-1DC1-793B-67FE-891C1263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2194D-8B16-651F-C5A4-115A329EE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4A32-B874-8311-3E3B-D303E8B0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AF711-FBF1-0185-04D1-5253C597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5704-B5F8-C2E4-FF56-4215BEC1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0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602" y="273551"/>
            <a:ext cx="10972585" cy="11450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104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602" y="1604729"/>
            <a:ext cx="10972585" cy="39772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2258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70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6C88-4AA0-8066-670A-0F3DDF83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48B4-8AF9-EB7E-976C-D1F8BEFF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CF5C1-8366-6DA1-558F-BBB618BA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09ED-3470-8F92-5E30-278DE2C2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0A813-D697-12A0-EA9D-FD424918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EE25-E0A2-5919-9204-90A4A04F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7374-C78F-3CF7-35BD-74822D38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77294-D9A7-9695-1FD2-2199F3B8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4692-F952-5E95-30D8-71E80EB1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E45A-FCDE-2173-2809-69B999DF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3FF-CADE-B856-E72C-27642B08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08CDA-8BC2-3E25-C1F0-60F04C48A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529D0-C686-F860-9C11-E388D18F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38E37-26D9-4DAA-4A7E-35BBE15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4EDEC-9904-223A-FC54-CFCD625B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18CC2-0858-6D41-2DE2-FF0D7130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2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0D20-186E-4A47-89C9-45F11FC0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5D36F-E6F6-16F2-E0A5-8053935B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C210B-61CC-5D7B-95D7-F85C9CA9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10EB1-B485-EE2F-E2D2-FD3021698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A928A-57F0-224B-B4CE-E15636A83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F18B6-8A57-5379-8495-06EE8D50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D8EA3-EE6A-4144-9DB4-453FF08B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8F082-63EA-87C4-D8DE-E1A9CCEF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9DA0-6DF6-37EC-2267-7B1569A6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F5BD6-9CAB-EC30-3CB9-27668E13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86714-1806-D615-27DC-E4BDC869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422C1-F208-BA8F-299D-493057AA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9E493-FA34-6EDE-CBB8-9A31A8FA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D5423-FC3D-D31E-519A-2D643639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9F93F-9EB4-F3A6-C9AE-5F955BC1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1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FCE8-E550-F063-229F-D18ABFE2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D4DA-5334-5DD8-86F8-00DFBC77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0480B-1364-D4A3-39EC-3A29DF10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297BD-EED0-3F34-DE37-16DBBF01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C692D-1608-CF9A-0056-B5A8C386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6CCD-3EF6-FA6D-1D29-C587B7C1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8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4943-F3CB-B6D7-5D0D-656B96F0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1C223-BE4D-2EDF-A53E-FFBE563B25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0DC34-C24D-8E0F-0997-81882C3C6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AC4E0-CB4C-59D8-1C01-255C09DD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9015E-C238-615B-13C8-82172DAE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BB79-8605-4DEB-2644-9772A6E3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A010E-52CA-085A-46A8-BAC00D7E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4A1D-303A-3F7F-CDD8-3BECCC6EE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A71F-A15B-70CB-76D7-74EF21E38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42DB0-B16A-4DC5-BCCD-59D337B75E0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9B07-9CC7-6DF0-5EE7-9C8EBAD28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0337-AC63-C141-F02B-99B7FE1CA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A71DB-E67E-4D3E-B592-AA2E58291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t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A8A5677-ACE4-4E7A-9C82-0CEA1F94EF04}"/>
              </a:ext>
            </a:extLst>
          </p:cNvPr>
          <p:cNvSpPr/>
          <p:nvPr/>
        </p:nvSpPr>
        <p:spPr>
          <a:xfrm>
            <a:off x="566591" y="93470"/>
            <a:ext cx="8347578" cy="725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r>
              <a:rPr lang="en-GB" sz="2540" b="1" spc="-1" dirty="0">
                <a:solidFill>
                  <a:srgbClr val="17375E"/>
                </a:solidFill>
                <a:latin typeface="Calibri"/>
              </a:rPr>
              <a:t>Phase 4  –  Re-Repolished, Re-Recoated and Stored in vacuum</a:t>
            </a:r>
            <a:endParaRPr lang="en-US" sz="2540" b="1" spc="-1" dirty="0">
              <a:solidFill>
                <a:srgbClr val="17375E"/>
              </a:solidFill>
              <a:latin typeface="Calibri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B3A4417-CECD-4B53-932D-C55E8AF8B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" y="23955032"/>
            <a:ext cx="130353" cy="26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14" tIns="32257" rIns="64514" bIns="322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270"/>
          </a:p>
        </p:txBody>
      </p:sp>
      <p:sp>
        <p:nvSpPr>
          <p:cNvPr id="12" name="Rectangle 32">
            <a:extLst>
              <a:ext uri="{FF2B5EF4-FFF2-40B4-BE49-F238E27FC236}">
                <a16:creationId xmlns:a16="http://schemas.microsoft.com/office/drawing/2014/main" id="{F46C184B-F9BE-42C4-BB0D-1D98E75D0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1" y="24062556"/>
            <a:ext cx="130353" cy="26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14" tIns="32257" rIns="64514" bIns="322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270"/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50A2460B-7E33-4E11-9409-72640DE8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603" y="9742489"/>
            <a:ext cx="130353" cy="26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4514" tIns="32257" rIns="64514" bIns="32257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sz="1270"/>
          </a:p>
        </p:txBody>
      </p:sp>
      <p:pic>
        <p:nvPicPr>
          <p:cNvPr id="18" name="Picture 24">
            <a:extLst>
              <a:ext uri="{FF2B5EF4-FFF2-40B4-BE49-F238E27FC236}">
                <a16:creationId xmlns:a16="http://schemas.microsoft.com/office/drawing/2014/main" id="{E3EBF216-B69E-40B0-8F71-3C0CB85017B0}"/>
              </a:ext>
            </a:extLst>
          </p:cNvPr>
          <p:cNvPicPr/>
          <p:nvPr/>
        </p:nvPicPr>
        <p:blipFill>
          <a:blip r:embed="rId3"/>
          <a:srcRect r="-101"/>
          <a:stretch/>
        </p:blipFill>
        <p:spPr>
          <a:xfrm>
            <a:off x="9636362" y="31473"/>
            <a:ext cx="2244470" cy="644579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22397A-D4AF-4B33-A71C-06D43E8D9A99}"/>
              </a:ext>
            </a:extLst>
          </p:cNvPr>
          <p:cNvSpPr txBox="1"/>
          <p:nvPr/>
        </p:nvSpPr>
        <p:spPr>
          <a:xfrm>
            <a:off x="252140" y="1020018"/>
            <a:ext cx="5743152" cy="35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1597" indent="-201597">
              <a:buFont typeface="Arial" panose="020B0604020202020204" pitchFamily="34" charset="0"/>
              <a:buChar char="•"/>
            </a:pPr>
            <a:r>
              <a:rPr lang="en-GB" sz="1693" dirty="0"/>
              <a:t>Sample 1201 02.10.23 Site1: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70501D-F489-495F-AB26-A1D4FF8E6029}"/>
              </a:ext>
            </a:extLst>
          </p:cNvPr>
          <p:cNvGrpSpPr/>
          <p:nvPr/>
        </p:nvGrpSpPr>
        <p:grpSpPr>
          <a:xfrm>
            <a:off x="175739" y="1520399"/>
            <a:ext cx="5841842" cy="1908600"/>
            <a:chOff x="2159793" y="2562729"/>
            <a:chExt cx="12960351" cy="3850102"/>
          </a:xfrm>
        </p:grpSpPr>
        <p:pic>
          <p:nvPicPr>
            <p:cNvPr id="57" name="Picture 56" descr="A close-up of a grey rectangular object&#10;&#10;Description automatically generated">
              <a:extLst>
                <a:ext uri="{FF2B5EF4-FFF2-40B4-BE49-F238E27FC236}">
                  <a16:creationId xmlns:a16="http://schemas.microsoft.com/office/drawing/2014/main" id="{F031CD4A-4AA4-4FF5-AE03-4DE2C2EA4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365" b="34026"/>
            <a:stretch/>
          </p:blipFill>
          <p:spPr>
            <a:xfrm>
              <a:off x="2159793" y="2562729"/>
              <a:ext cx="12960351" cy="3850102"/>
            </a:xfrm>
            <a:prstGeom prst="rect">
              <a:avLst/>
            </a:prstGeom>
          </p:spPr>
        </p:pic>
        <p:pic>
          <p:nvPicPr>
            <p:cNvPr id="58" name="Picture 57" descr="A close-up of a grey rectangular object&#10;&#10;Description automatically generated">
              <a:extLst>
                <a:ext uri="{FF2B5EF4-FFF2-40B4-BE49-F238E27FC236}">
                  <a16:creationId xmlns:a16="http://schemas.microsoft.com/office/drawing/2014/main" id="{D7769817-AB67-4F9C-92B7-095E0C9EA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72" t="92504" r="71423" b="2753"/>
            <a:stretch/>
          </p:blipFill>
          <p:spPr>
            <a:xfrm>
              <a:off x="2159793" y="5951788"/>
              <a:ext cx="1335505" cy="461043"/>
            </a:xfrm>
            <a:prstGeom prst="rect">
              <a:avLst/>
            </a:prstGeom>
          </p:spPr>
        </p:pic>
      </p:grpSp>
      <p:pic>
        <p:nvPicPr>
          <p:cNvPr id="13" name="Picture 12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599F39FD-E3D4-4525-BBAE-26E26FC6E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710" y="752102"/>
            <a:ext cx="5841842" cy="1525285"/>
          </a:xfrm>
          <a:prstGeom prst="rect">
            <a:avLst/>
          </a:prstGeom>
        </p:spPr>
      </p:pic>
      <p:pic>
        <p:nvPicPr>
          <p:cNvPr id="62" name="Picture 61" descr="A blue and red rectangular object&#10;&#10;Description automatically generated">
            <a:extLst>
              <a:ext uri="{FF2B5EF4-FFF2-40B4-BE49-F238E27FC236}">
                <a16:creationId xmlns:a16="http://schemas.microsoft.com/office/drawing/2014/main" id="{59BB3144-05D1-4D3C-959B-84F949BB70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9" y="4928485"/>
            <a:ext cx="5841842" cy="1525285"/>
          </a:xfrm>
          <a:prstGeom prst="rect">
            <a:avLst/>
          </a:prstGeom>
        </p:spPr>
      </p:pic>
      <p:pic>
        <p:nvPicPr>
          <p:cNvPr id="64" name="Picture 63" descr="A broken glass with a black border&#10;&#10;Description automatically generated">
            <a:extLst>
              <a:ext uri="{FF2B5EF4-FFF2-40B4-BE49-F238E27FC236}">
                <a16:creationId xmlns:a16="http://schemas.microsoft.com/office/drawing/2014/main" id="{D854660B-8F7E-4CCC-8683-7DC79513F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9" y="3295676"/>
            <a:ext cx="5841842" cy="1525285"/>
          </a:xfrm>
          <a:prstGeom prst="rect">
            <a:avLst/>
          </a:prstGeom>
        </p:spPr>
      </p:pic>
      <p:pic>
        <p:nvPicPr>
          <p:cNvPr id="65" name="Picture 64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CA5B2D73-B706-4606-B857-DE6ED422B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9" y="2277387"/>
            <a:ext cx="5841842" cy="1525285"/>
          </a:xfrm>
          <a:prstGeom prst="rect">
            <a:avLst/>
          </a:prstGeom>
        </p:spPr>
      </p:pic>
      <p:pic>
        <p:nvPicPr>
          <p:cNvPr id="66" name="Picture 65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0B224079-5920-4645-A72C-44DDE73B0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9" y="3802673"/>
            <a:ext cx="5819553" cy="1519465"/>
          </a:xfrm>
          <a:prstGeom prst="rect">
            <a:avLst/>
          </a:prstGeom>
        </p:spPr>
      </p:pic>
      <p:pic>
        <p:nvPicPr>
          <p:cNvPr id="67" name="Picture 66" descr="A colorful background with black border&#10;&#10;Description automatically generated">
            <a:extLst>
              <a:ext uri="{FF2B5EF4-FFF2-40B4-BE49-F238E27FC236}">
                <a16:creationId xmlns:a16="http://schemas.microsoft.com/office/drawing/2014/main" id="{21620339-4535-4B7C-B610-C9050BED0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99" y="5343110"/>
            <a:ext cx="5819553" cy="1519465"/>
          </a:xfrm>
          <a:prstGeom prst="rect">
            <a:avLst/>
          </a:prstGeom>
        </p:spPr>
      </p:pic>
      <p:pic>
        <p:nvPicPr>
          <p:cNvPr id="17" name="Picture 16" descr="A blue and red rectangular object&#10;&#10;Description automatically generated">
            <a:extLst>
              <a:ext uri="{FF2B5EF4-FFF2-40B4-BE49-F238E27FC236}">
                <a16:creationId xmlns:a16="http://schemas.microsoft.com/office/drawing/2014/main" id="{5744F337-6402-46B9-B200-ECC554782E6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83937" r="86132" b="7946"/>
          <a:stretch/>
        </p:blipFill>
        <p:spPr>
          <a:xfrm>
            <a:off x="175739" y="6101928"/>
            <a:ext cx="1501972" cy="23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0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2</cp:revision>
  <dcterms:created xsi:type="dcterms:W3CDTF">2024-10-03T17:02:04Z</dcterms:created>
  <dcterms:modified xsi:type="dcterms:W3CDTF">2025-01-03T19:44:31Z</dcterms:modified>
</cp:coreProperties>
</file>