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4231F-A420-1ECE-BAF2-2666945A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07" y="503853"/>
            <a:ext cx="7740509" cy="5850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83EB47-C1AB-35D1-7127-49C29D5A7964}"/>
              </a:ext>
            </a:extLst>
          </p:cNvPr>
          <p:cNvSpPr/>
          <p:nvPr/>
        </p:nvSpPr>
        <p:spPr>
          <a:xfrm>
            <a:off x="8574833" y="2855167"/>
            <a:ext cx="363894" cy="14369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69586-A88D-31C4-FC90-8EC06211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2" y="448429"/>
            <a:ext cx="10387676" cy="61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Wande</dc:creator>
  <cp:lastModifiedBy>Wande Cairang</cp:lastModifiedBy>
  <cp:revision>1</cp:revision>
  <dcterms:created xsi:type="dcterms:W3CDTF">2024-02-16T15:51:28Z</dcterms:created>
  <dcterms:modified xsi:type="dcterms:W3CDTF">2024-02-16T15:54:57Z</dcterms:modified>
</cp:coreProperties>
</file>