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5EA7-C260-F495-16AD-7EE70C127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D6DE3-A59D-8007-3393-AC3E90BD2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A26A4-7ACD-27D4-999C-AD17D2FB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AD49C-DE9B-C4C1-8FC1-7A170975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320A-2D14-CE15-B339-553D9F57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6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0F9B-D759-ED54-D05B-C201BE13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EF20D-0D33-9086-AEC1-24D5C601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9770-198E-B598-ACA8-1DAD9454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F00B9-CF3B-16A9-10B2-F1938B38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5435-8F58-93BF-FD4D-19814833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25696-ADEB-AB05-54D6-D4D6289BE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47BF5-D980-8860-4FC4-72E8A2CA3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9589-FA08-39BA-2CE3-C45AB5E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9B3F-8839-67D3-EF75-320969CD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2E47-D985-7228-0435-67E84246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8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C89E-2706-DA37-4DD1-F3323B2B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2DD9-F084-3775-5646-1AD82CD8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997-457A-BB1C-8700-0D5891E7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A9FFC-AAD2-2E5A-0999-11ECF360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9ED92-8D79-E90D-E99A-53C8F34AE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01BD-1B60-5086-BBE4-1B414E18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832BA-639C-C165-004E-A864D307B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901D6-7AA6-3238-3884-DEBEC330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45053-B1B8-5479-8026-F05F10C78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D058-D077-D1B9-C6E1-05947412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D89A-609E-C39E-FEF9-C6371339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444B-A7BE-3179-C480-668D5586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FC061-C66B-48FF-3777-043AB3047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11363-2DDC-F920-F21E-6F21A538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F915B-70AF-E7BA-6340-95F4EDCA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9AD4C-DD9D-CAAD-F855-03B0155F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9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6271-A622-A312-3739-2CFE4A91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EA9AD-2DB1-ADBB-4A5F-77F64F77D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CA081-649C-52C7-1667-49AA0CFE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7F2A2-46CC-23C0-6088-4D9DCFBC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1436D-499B-16A6-55FA-9A33C1BF3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FEEC6-A745-6ABF-7A26-1742D60F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8FBF1-A65F-AA95-9078-6EFF3955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4D264-0EF2-0138-3D81-86CE16EE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2685-889B-DB5D-D8EF-A7660259A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56E9E-6222-088D-B7D9-C72228D61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F9CEB-9FD3-9DD7-57CE-E12D8A34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57B93-C039-C6D1-2335-D8B91951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16EE2-9CC4-278B-FE07-85458810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40BBE-5C91-8670-9124-6DD6D4A0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B6CF4-9BCF-547C-0561-06E0BB7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7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30C2-FA73-C732-CC92-7FC26EED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9BEB-0585-F153-A7FC-8C43C2B18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F49E4-4D7E-83EB-98A0-0AF37E60A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DD0CC-06C9-570C-6BF8-10A17975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E5592-9613-03F5-24F1-790DC6ACB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AA819-8A77-CCA6-8483-14798117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0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D94C-34DF-1E6C-9282-8F53C844D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8BE1D-0B04-CD9A-4586-8ADBB94D6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C27F8-3BDC-B7E7-EDAD-787F512BD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2ADCF-6A5F-1AD0-AC97-70A3310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B6C75-693B-C73E-73ED-5AB47708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5B147-34E9-71BE-1A2C-4EB39E6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2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C46A8-A09F-C31F-B582-F583511A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40F3E-737A-C29F-9B96-222746A8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AC18C-CA40-15E6-12CC-23AB895A1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D9228B-A238-4D6B-9AB6-318755E15A2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19836-D8A3-EABD-2832-B1DCCE1E3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A2AE-3EFF-EABD-381E-9075D5A59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48636-1B37-4172-A09D-D36527269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BD499A-4ADB-0193-7D0B-DBC7D12F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6" y="1709928"/>
            <a:ext cx="4189513" cy="4645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CDB83-9911-282D-FE65-F42DF6DA01B3}"/>
              </a:ext>
            </a:extLst>
          </p:cNvPr>
          <p:cNvSpPr txBox="1"/>
          <p:nvPr/>
        </p:nvSpPr>
        <p:spPr>
          <a:xfrm>
            <a:off x="5148072" y="265176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 CO, 1, NEW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6DF5F-C7D3-1166-06B0-A85234734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216" y="1641348"/>
            <a:ext cx="4313219" cy="4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D474AA-A68F-D755-A018-4D7E4744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40864"/>
            <a:ext cx="4348369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F8F458-D315-3295-A202-1BB91CE63EB7}"/>
              </a:ext>
            </a:extLst>
          </p:cNvPr>
          <p:cNvSpPr txBox="1"/>
          <p:nvPr/>
        </p:nvSpPr>
        <p:spPr>
          <a:xfrm>
            <a:off x="5148072" y="265176"/>
            <a:ext cx="176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 CO, 2, NEW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D47AF-4302-4429-E82F-0DF7C209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536" y="2511778"/>
            <a:ext cx="3888121" cy="306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0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07EFC-1D58-5B2B-4FC0-D660803DB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1877236"/>
            <a:ext cx="4692793" cy="3700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8086C-6D52-B2CF-2D7E-767826DDF808}"/>
              </a:ext>
            </a:extLst>
          </p:cNvPr>
          <p:cNvSpPr txBox="1"/>
          <p:nvPr/>
        </p:nvSpPr>
        <p:spPr>
          <a:xfrm>
            <a:off x="5148072" y="265176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 RAC, 1, NEW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1395A-5469-888A-B97A-373BAE9C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7236"/>
            <a:ext cx="4812196" cy="379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5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BE5095-6D69-1199-DD22-65890BFD6A48}"/>
              </a:ext>
            </a:extLst>
          </p:cNvPr>
          <p:cNvSpPr txBox="1"/>
          <p:nvPr/>
        </p:nvSpPr>
        <p:spPr>
          <a:xfrm>
            <a:off x="5148072" y="265176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 RAC, 2, NEW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70087-E08E-94FD-5B2B-AA03C911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21" y="1924049"/>
            <a:ext cx="4916073" cy="3876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3DB6D-6C43-FE1A-33A4-8EB7024D70B0}"/>
              </a:ext>
            </a:extLst>
          </p:cNvPr>
          <p:cNvSpPr txBox="1"/>
          <p:nvPr/>
        </p:nvSpPr>
        <p:spPr>
          <a:xfrm>
            <a:off x="1914525" y="3629025"/>
            <a:ext cx="183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</a:t>
            </a:r>
            <a:r>
              <a:rPr lang="en-US" altLang="zh-CN" dirty="0"/>
              <a:t>reshold at 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31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3FF98-E75E-B1CD-6671-0EE56F970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934229"/>
            <a:ext cx="5072269" cy="399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8F8A60-9338-A893-B68A-2069A39EA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215" y="2171699"/>
            <a:ext cx="3901454" cy="3076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B00DD-6E96-6738-503E-89B04FD6A2FD}"/>
              </a:ext>
            </a:extLst>
          </p:cNvPr>
          <p:cNvSpPr txBox="1"/>
          <p:nvPr/>
        </p:nvSpPr>
        <p:spPr>
          <a:xfrm>
            <a:off x="5148072" y="265176"/>
            <a:ext cx="1869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600 RAC,3, NEW</a:t>
            </a:r>
          </a:p>
        </p:txBody>
      </p:sp>
    </p:spTree>
    <p:extLst>
      <p:ext uri="{BB962C8B-B14F-4D97-AF65-F5344CB8AC3E}">
        <p14:creationId xmlns:p14="http://schemas.microsoft.com/office/powerpoint/2010/main" val="225437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FE63C-302F-06AF-092B-94997B7A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7" y="2571750"/>
            <a:ext cx="386521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2</cp:revision>
  <dcterms:created xsi:type="dcterms:W3CDTF">2024-12-01T00:40:53Z</dcterms:created>
  <dcterms:modified xsi:type="dcterms:W3CDTF">2024-12-01T19:32:06Z</dcterms:modified>
</cp:coreProperties>
</file>