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EE23-ADD8-B886-CBBF-13FC1DB71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F537C-B001-67BF-0465-51F62B67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73FB-DCA9-A255-8209-1E6A4A89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8FC98-0080-2AE1-966B-1F11A721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FCDA-CF21-44C5-DC03-F66C6AA2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898A-884D-D5BB-8E37-FB9A4712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29848-B3D1-7BB0-5E02-A62FCC66C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1761-B4AC-010D-161C-0F1A8891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8521-1EC1-3B0D-2173-E7293771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BD29-8FC9-EC51-BE70-0649FE3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7D5F85-B384-152E-5EB9-FEC89ABD0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BB715-8C7A-DF81-2EBF-D6524E2E8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AE6B-D7DA-559C-2F23-56A82873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7493C-3429-1BA3-88DC-6C84F96B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6CBF-3CDA-E801-1A28-D4904E53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2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1E6D-E1F7-4118-C7C4-D5235042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EE44-5ADB-EF4D-7504-243D10DD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E2028-ED24-3C92-A8D1-46F82CBC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BDAE-7CCF-6492-3211-B700B2BD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C8303-A1D5-8887-30C7-3708950E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CE4E-BE71-BD98-A033-F7AC68FC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F06C-CB85-1BE9-F298-D871C422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7D85-429C-ACC8-1D34-B83E3D5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58B9-E989-536A-2316-0CB31BE3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0140-20B5-8948-F784-6802C3C5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7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D402-EE05-6BE2-CDB7-1D22EDDD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F2BB-B90A-F38F-C7E7-6C692DD23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3CCF8-7DA0-B766-4AAD-9CD151878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DAFA7-0FAB-ABBE-4193-9108297D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6F830-72AB-E338-4B5C-4E18D91C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45542-0AEA-A916-21FE-6ED3F2F2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8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6082-58D6-A7DB-5B10-3EECE2C4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37F4E-50EA-2BFC-0502-5BCC50C9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1553-A657-A820-E5EA-D51DE0FF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A389A-5F1B-1BFE-D0DD-5B1E7DCF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7222D-AD98-C9B0-B4BD-6D5E37DE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83D79-DC15-78B4-8CDF-C1EEA913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FCCEA-6D65-5CEA-89E3-839D9FE2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1FF4B8-622D-E771-5484-9D0CEA56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EA86-9422-1457-A3FA-D200A990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192A6-96FA-8F40-3984-7C8BD8B2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03214-5964-F13B-935C-0765FC8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DC835-A9E6-28D2-987A-484F8050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61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0BDAF-E8A3-FBA5-4B72-65E04A90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32870-6BEC-B700-57CF-85EAF16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3738-3B6F-6CB3-B72B-24E439DF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5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62C2-2B37-0F0A-503A-CEA49BBC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1DAC-FE51-8933-DDD7-3EDB2D59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0E52A-A628-E534-EA12-68ACE958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28B9-A6C6-9ECC-615B-B650268B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F931A-D2DA-6600-86CE-0F41C6B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F65B0-E2DE-93BA-B6DC-DEDEDFF7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7BE15-2A9E-9B2A-0EE7-64B16D9B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D3220-E8EE-C089-3918-BA50DEAD1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9E55E-A048-1E9A-AAC6-5D64E06B6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5CB8A-A1F1-C4A7-1CE3-D669DA8A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855C-2DDB-F682-48EA-79E6279D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DA1D7-7169-A395-F436-D732AEBE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B0B6A-11D2-858B-B6BF-62F56790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A335-61C1-B221-780A-F22F4F12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87BC-FB01-4BE7-3A30-84C46EA63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BB3B-D588-4C3B-B179-0E9DF13A89CD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DD05-78AD-8D3F-7325-BB2A411E5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CC77C-C988-F7F7-3446-FA613334C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8935C-3FDF-4428-AA73-C00A8AE90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3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3BBCA-7F67-ACB7-4ED6-8CE762FD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2363371"/>
            <a:ext cx="5092505" cy="3819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56D94-60BB-8EF0-9E39-5495D821B0DD}"/>
              </a:ext>
            </a:extLst>
          </p:cNvPr>
          <p:cNvSpPr txBox="1"/>
          <p:nvPr/>
        </p:nvSpPr>
        <p:spPr>
          <a:xfrm>
            <a:off x="5092505" y="506437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675, CO,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F305C-8221-CDDB-498C-8F71E8F1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91" y="2363371"/>
            <a:ext cx="4689232" cy="35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3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7C3449-1FB5-E021-87F4-9B24A6BFE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0153"/>
            <a:ext cx="5523913" cy="41429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DFA87-B21B-4C7A-E438-9CAFC0F56DB3}"/>
              </a:ext>
            </a:extLst>
          </p:cNvPr>
          <p:cNvSpPr txBox="1"/>
          <p:nvPr/>
        </p:nvSpPr>
        <p:spPr>
          <a:xfrm>
            <a:off x="2433711" y="3066757"/>
            <a:ext cx="183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9D599-02FE-D497-03B0-9B9F6A3EEC52}"/>
              </a:ext>
            </a:extLst>
          </p:cNvPr>
          <p:cNvSpPr txBox="1"/>
          <p:nvPr/>
        </p:nvSpPr>
        <p:spPr>
          <a:xfrm>
            <a:off x="5092505" y="506437"/>
            <a:ext cx="122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675, CO, 2</a:t>
            </a:r>
          </a:p>
        </p:txBody>
      </p:sp>
    </p:spTree>
    <p:extLst>
      <p:ext uri="{BB962C8B-B14F-4D97-AF65-F5344CB8AC3E}">
        <p14:creationId xmlns:p14="http://schemas.microsoft.com/office/powerpoint/2010/main" val="370646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99D9E-65C2-0FC6-B75D-BCE332DCBC83}"/>
              </a:ext>
            </a:extLst>
          </p:cNvPr>
          <p:cNvSpPr txBox="1"/>
          <p:nvPr/>
        </p:nvSpPr>
        <p:spPr>
          <a:xfrm>
            <a:off x="5092505" y="506437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675, RAC,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D99F3-7956-C5B2-F612-F9E7E6DB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58" y="2304288"/>
            <a:ext cx="5042103" cy="3913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8CB8F-2F16-DD8B-7592-560D7451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6" y="2310677"/>
            <a:ext cx="4836238" cy="39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25EF1F-07B6-7B03-5F8E-A2B040A8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15" y="2609850"/>
            <a:ext cx="4855679" cy="3829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3F060-5125-AB34-16E3-0D82CCBCD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14" y="2788920"/>
            <a:ext cx="4377359" cy="3451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C7645-BF03-03B9-9A0C-2EBA9E21300F}"/>
              </a:ext>
            </a:extLst>
          </p:cNvPr>
          <p:cNvSpPr txBox="1"/>
          <p:nvPr/>
        </p:nvSpPr>
        <p:spPr>
          <a:xfrm>
            <a:off x="5092505" y="506437"/>
            <a:ext cx="132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675, RAC, 2</a:t>
            </a:r>
          </a:p>
        </p:txBody>
      </p:sp>
    </p:spTree>
    <p:extLst>
      <p:ext uri="{BB962C8B-B14F-4D97-AF65-F5344CB8AC3E}">
        <p14:creationId xmlns:p14="http://schemas.microsoft.com/office/powerpoint/2010/main" val="2044080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2</cp:revision>
  <dcterms:created xsi:type="dcterms:W3CDTF">2024-11-30T22:33:15Z</dcterms:created>
  <dcterms:modified xsi:type="dcterms:W3CDTF">2024-12-01T00:36:36Z</dcterms:modified>
</cp:coreProperties>
</file>