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2860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82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82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82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93FE4-D752-409E-9D0E-C7000B223AB5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CBD56-5F5A-164A-B75D-40EFBE15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3" y="1394505"/>
            <a:ext cx="4279900" cy="242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0C69E-CDCD-C88D-E059-A2B3795F4ABA}"/>
              </a:ext>
            </a:extLst>
          </p:cNvPr>
          <p:cNvSpPr txBox="1"/>
          <p:nvPr/>
        </p:nvSpPr>
        <p:spPr>
          <a:xfrm>
            <a:off x="1917383" y="534474"/>
            <a:ext cx="222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100_O2_surf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8C878-70DE-F9F6-B3A7-D615F6C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83" y="1394505"/>
            <a:ext cx="4279900" cy="243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10664-3CCC-720D-DEF3-E1BB2A085C37}"/>
              </a:ext>
            </a:extLst>
          </p:cNvPr>
          <p:cNvSpPr txBox="1"/>
          <p:nvPr/>
        </p:nvSpPr>
        <p:spPr>
          <a:xfrm>
            <a:off x="5778184" y="534473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100_Ar_sub2_O2_surf 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2062A-7A11-FACF-052C-0FBBD6E0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83" y="1394506"/>
            <a:ext cx="4707608" cy="2424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0A9A9-6A13-8708-BA5B-7B668278A3E5}"/>
              </a:ext>
            </a:extLst>
          </p:cNvPr>
          <p:cNvSpPr txBox="1"/>
          <p:nvPr/>
        </p:nvSpPr>
        <p:spPr>
          <a:xfrm>
            <a:off x="10959785" y="534473"/>
            <a:ext cx="1489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100_O_in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A2FEB-6EE3-A5B8-05E0-049D36C9E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783" y="1381711"/>
            <a:ext cx="4838182" cy="2424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8CAAB9-A066-8F5F-D574-4F066886DD58}"/>
              </a:ext>
            </a:extLst>
          </p:cNvPr>
          <p:cNvSpPr txBox="1"/>
          <p:nvPr/>
        </p:nvSpPr>
        <p:spPr>
          <a:xfrm>
            <a:off x="15009741" y="534473"/>
            <a:ext cx="320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100_Ar_sub2_O_in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29DC2-E808-CF3F-0337-B4C08A970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673" y="1096975"/>
            <a:ext cx="4060317" cy="2708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4165B-5FFF-FB1B-0444-7576FBE76145}"/>
              </a:ext>
            </a:extLst>
          </p:cNvPr>
          <p:cNvSpPr txBox="1"/>
          <p:nvPr/>
        </p:nvSpPr>
        <p:spPr>
          <a:xfrm>
            <a:off x="19644802" y="534473"/>
            <a:ext cx="2601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110_O2_surf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73D5F2-BC19-B28E-F1B1-AC3A3F281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98" y="5089864"/>
            <a:ext cx="5077269" cy="3345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CF9377-5A24-3634-6B0C-695DEC5BCEC7}"/>
              </a:ext>
            </a:extLst>
          </p:cNvPr>
          <p:cNvSpPr txBox="1"/>
          <p:nvPr/>
        </p:nvSpPr>
        <p:spPr>
          <a:xfrm>
            <a:off x="1752600" y="4356783"/>
            <a:ext cx="3682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110_Ar_sub1_O2_surf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E1136C-AAC5-8101-DEC4-3B0836075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983" y="5201153"/>
            <a:ext cx="4764930" cy="3122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AD0C09-8779-5661-2945-0C3F7CDEB4A0}"/>
              </a:ext>
            </a:extLst>
          </p:cNvPr>
          <p:cNvSpPr txBox="1"/>
          <p:nvPr/>
        </p:nvSpPr>
        <p:spPr>
          <a:xfrm>
            <a:off x="6187013" y="4356783"/>
            <a:ext cx="339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110_Ar_sub2_O2_surf 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C480CB-2B76-C867-A0BD-F49D25899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2883" y="5331116"/>
            <a:ext cx="4764930" cy="2936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75F7B9-7560-923C-2E76-4A3830A83D3B}"/>
              </a:ext>
            </a:extLst>
          </p:cNvPr>
          <p:cNvSpPr txBox="1"/>
          <p:nvPr/>
        </p:nvSpPr>
        <p:spPr>
          <a:xfrm>
            <a:off x="10742636" y="4356783"/>
            <a:ext cx="2630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110_Vac_O2_surf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F60916-C9D6-15E9-04E1-920ADC135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6728" y="5201153"/>
            <a:ext cx="4507272" cy="29551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59695C-953E-3FC5-74CF-1A8B178728F9}"/>
              </a:ext>
            </a:extLst>
          </p:cNvPr>
          <p:cNvSpPr txBox="1"/>
          <p:nvPr/>
        </p:nvSpPr>
        <p:spPr>
          <a:xfrm>
            <a:off x="15676633" y="4356783"/>
            <a:ext cx="1811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110_O_in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C1DB58-ED2A-B99D-C366-CEB800F47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62194" y="5089864"/>
            <a:ext cx="4507273" cy="29576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35B46A-0EDC-2A11-C148-847563DB3DDD}"/>
              </a:ext>
            </a:extLst>
          </p:cNvPr>
          <p:cNvSpPr txBox="1"/>
          <p:nvPr/>
        </p:nvSpPr>
        <p:spPr>
          <a:xfrm>
            <a:off x="19450284" y="4356783"/>
            <a:ext cx="2824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110_Ar_sub1_O</a:t>
            </a:r>
            <a:r>
              <a:rPr lang="pt-BR"/>
              <a:t>_in</a:t>
            </a:r>
            <a:r>
              <a:rPr lang="pt-BR" dirty="0"/>
              <a:t> 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DD7491-6502-1101-01C6-C0CF4DF7DE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2827" y="9624604"/>
            <a:ext cx="4887007" cy="32389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CDB95C-75B5-E641-6215-769731A9F2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2104" y="9624604"/>
            <a:ext cx="4854624" cy="30878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024A4B-64CA-E9F3-C5C0-443499AF8D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51164" y="9624604"/>
            <a:ext cx="4016730" cy="31787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277F6D-E1CA-C6E8-448F-8356B94C27FB}"/>
              </a:ext>
            </a:extLst>
          </p:cNvPr>
          <p:cNvSpPr txBox="1"/>
          <p:nvPr/>
        </p:nvSpPr>
        <p:spPr>
          <a:xfrm>
            <a:off x="4515572" y="9051649"/>
            <a:ext cx="2854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110_Ar_sub2_O_in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B1DBD-BAC3-F0B8-EE75-1D6E31693AF6}"/>
              </a:ext>
            </a:extLst>
          </p:cNvPr>
          <p:cNvSpPr txBox="1"/>
          <p:nvPr/>
        </p:nvSpPr>
        <p:spPr>
          <a:xfrm>
            <a:off x="10959785" y="9053901"/>
            <a:ext cx="2091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110_O_surf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44EDBC-6AB8-CB21-8E2D-66236EACEAB0}"/>
              </a:ext>
            </a:extLst>
          </p:cNvPr>
          <p:cNvSpPr txBox="1"/>
          <p:nvPr/>
        </p:nvSpPr>
        <p:spPr>
          <a:xfrm>
            <a:off x="16263933" y="9051648"/>
            <a:ext cx="24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110_Ar2_O_surf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116531-6272-3F47-3E0A-8D2320937E7C}"/>
              </a:ext>
            </a:extLst>
          </p:cNvPr>
          <p:cNvSpPr txBox="1"/>
          <p:nvPr/>
        </p:nvSpPr>
        <p:spPr>
          <a:xfrm>
            <a:off x="777958" y="123388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C5B22-D455-F324-9DDC-9B6E8C5F4CF7}"/>
              </a:ext>
            </a:extLst>
          </p:cNvPr>
          <p:cNvSpPr txBox="1"/>
          <p:nvPr/>
        </p:nvSpPr>
        <p:spPr>
          <a:xfrm>
            <a:off x="5057858" y="128540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43A610-DA92-1305-AF40-0F38E25F9737}"/>
              </a:ext>
            </a:extLst>
          </p:cNvPr>
          <p:cNvSpPr txBox="1"/>
          <p:nvPr/>
        </p:nvSpPr>
        <p:spPr>
          <a:xfrm>
            <a:off x="9625873" y="137927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8FE72-519D-A485-7B9C-FFCD18EA6EF2}"/>
              </a:ext>
            </a:extLst>
          </p:cNvPr>
          <p:cNvSpPr txBox="1"/>
          <p:nvPr/>
        </p:nvSpPr>
        <p:spPr>
          <a:xfrm>
            <a:off x="13916854" y="128667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C7FF1-1A7B-7414-C0BF-5F95F07300D5}"/>
              </a:ext>
            </a:extLst>
          </p:cNvPr>
          <p:cNvSpPr txBox="1"/>
          <p:nvPr/>
        </p:nvSpPr>
        <p:spPr>
          <a:xfrm>
            <a:off x="18670979" y="128540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632DB-0C20-F759-FB37-C08123197E58}"/>
              </a:ext>
            </a:extLst>
          </p:cNvPr>
          <p:cNvSpPr txBox="1"/>
          <p:nvPr/>
        </p:nvSpPr>
        <p:spPr>
          <a:xfrm>
            <a:off x="777957" y="53180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2EAC3-C821-8B25-1D2C-58A7947CAA88}"/>
              </a:ext>
            </a:extLst>
          </p:cNvPr>
          <p:cNvSpPr txBox="1"/>
          <p:nvPr/>
        </p:nvSpPr>
        <p:spPr>
          <a:xfrm>
            <a:off x="5057857" y="523399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E1B9A-4546-CD64-708C-34D422B4A8B3}"/>
              </a:ext>
            </a:extLst>
          </p:cNvPr>
          <p:cNvSpPr txBox="1"/>
          <p:nvPr/>
        </p:nvSpPr>
        <p:spPr>
          <a:xfrm>
            <a:off x="9629436" y="52742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2617E-3D78-3150-9BA2-93DAE426C312}"/>
              </a:ext>
            </a:extLst>
          </p:cNvPr>
          <p:cNvSpPr txBox="1"/>
          <p:nvPr/>
        </p:nvSpPr>
        <p:spPr>
          <a:xfrm>
            <a:off x="14182904" y="520115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48AB83-BD9D-BE97-3D51-0CC7FA9E0A6F}"/>
              </a:ext>
            </a:extLst>
          </p:cNvPr>
          <p:cNvSpPr txBox="1"/>
          <p:nvPr/>
        </p:nvSpPr>
        <p:spPr>
          <a:xfrm>
            <a:off x="18670978" y="52616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910473-8279-52BA-82EC-B26194DDA696}"/>
              </a:ext>
            </a:extLst>
          </p:cNvPr>
          <p:cNvSpPr txBox="1"/>
          <p:nvPr/>
        </p:nvSpPr>
        <p:spPr>
          <a:xfrm>
            <a:off x="3547872" y="9624604"/>
            <a:ext cx="70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98A0E7-6ED8-E05B-21D9-D096DBDA0C9F}"/>
              </a:ext>
            </a:extLst>
          </p:cNvPr>
          <p:cNvSpPr txBox="1"/>
          <p:nvPr/>
        </p:nvSpPr>
        <p:spPr>
          <a:xfrm>
            <a:off x="9577913" y="9629720"/>
            <a:ext cx="60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6BEE57-6EE2-DF82-9F0C-0593EB6705AD}"/>
              </a:ext>
            </a:extLst>
          </p:cNvPr>
          <p:cNvSpPr txBox="1"/>
          <p:nvPr/>
        </p:nvSpPr>
        <p:spPr>
          <a:xfrm>
            <a:off x="15307057" y="9624604"/>
            <a:ext cx="77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285454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9674</TotalTime>
  <Words>132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1</cp:revision>
  <dcterms:created xsi:type="dcterms:W3CDTF">2024-10-19T20:25:47Z</dcterms:created>
  <dcterms:modified xsi:type="dcterms:W3CDTF">2024-10-31T17:24:04Z</dcterms:modified>
</cp:coreProperties>
</file>