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9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E3B-08DE-2184-5AE9-730D7778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BF470-3C6C-2AA2-CB25-222F71560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4C0F-A4B2-2EF4-DD5C-75C31A3F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E8C7-86B0-84EB-B36F-F9069614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80F8-1D82-0001-8767-935D441B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911C-EBAE-1D84-FBF5-3B8E486C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CF5D2-8F47-39A8-8D21-2076B3E9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B458-F1BE-0FF1-7DF2-1E9F098A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27CC-26A5-E6F1-C2F6-2160F0E1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48D7-16C0-8EA9-D5F5-11FDA01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7385C-FA15-2704-2D74-F69849B5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E2C1-A6F8-5E3C-F428-5B2F65BE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E616-DE05-7EED-5880-3DD35782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70DC-09D0-85BB-F3B9-8B5E6404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3119-57C7-BFE1-5B3C-390A5AA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34F8-FD69-9BBC-0ED6-E6ED0F7A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8C10-BF35-0975-335D-3D0F18E5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5849-4B01-D77C-4AB4-CAD6A456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3BDB-1BE2-2818-D4B3-EA1AAB4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8AF0-6A68-F016-7DC0-AFD7244B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2326-389A-5597-EF67-287FE4FD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5A0F-8127-743E-4E4B-8FAD3317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F167-D761-B7C8-5C47-72B1258D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A50F-67B2-0B5D-18EC-E7C0A8A5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8D25-8B06-4EF0-799B-7B09B44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7125-BD26-2A44-F107-064258EB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E30E-5370-F328-CF84-F6D34BEF6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F89E2-922F-17B0-EC49-DD62C0B2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D3C4-16CB-9958-3725-9E8B5C7B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927D3-F4AE-6E6A-3794-D3E35383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96CD-AACF-6F2B-CA81-120451D4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2FA-2667-3E79-FDD5-6BA6E84B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2A1D-8662-EB61-6F5D-2A3A895F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AD3B-5643-FAD5-AD84-4ECE18EB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0D1EC-EE94-E491-BEC4-33181048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E4CB7-B364-9977-BD00-52CD2735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FFEDD-1EBD-5407-3FEB-5B93C1F1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50D59-6C7E-7DBE-BE48-F46B227B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78655-A5EF-E123-1AD8-BB3B2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D68D-6F97-E1A8-09EF-D0825CC3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5BAE9-1060-99B9-8DF3-E39492D4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E9537-1E66-BE81-13E6-32983367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34BC4-0831-C88D-1FB0-93DC3E7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F4C87-A82D-5DAE-6532-424E9688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BE193-5611-2433-5CDC-D2E98628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CF80-56CB-FE21-3829-B0003D02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451D-BD42-3815-C194-06F7D932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E9F8-608A-3335-08E6-B700D48B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8858-358A-09C4-BF35-A9CCB5FD3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F035-7716-2FB7-5EBF-72094E3B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CE54-8ABB-6E92-7520-37FE2047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0008B-4588-A592-2140-8D1DFB78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FC2-31E5-B500-23A0-787F9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79E1-FCC8-5860-3F9D-61F598AA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C152-A070-DA36-122C-5A12B50A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F32A-4EEE-DB7F-C316-86228E5A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D677-4BB4-98B0-4F5A-629F110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144A-076C-F4B9-3573-CC1A512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F9DC1-34A6-2E05-F449-F89E9EB6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326A-4F70-DF19-077F-206D16A0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F190-667E-D930-0119-0CD2D752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80C62-81F9-4CDC-8094-9A0FEBD93B0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7D63-DDB1-2C6C-2138-B5CF0699C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DBCE-A9EC-2146-9A0E-7C662747B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AD0A-70C1-2206-F1C4-82804B19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42" y="337851"/>
            <a:ext cx="3923066" cy="3029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C0AD-090A-06BB-8B07-EE1217D1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851"/>
            <a:ext cx="4090307" cy="3091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60F56C-7A1E-3FE4-70E9-DA23D185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76" y="3756361"/>
            <a:ext cx="4090307" cy="2959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D967B-39FF-4C86-B49F-B1C1DC94D010}"/>
              </a:ext>
            </a:extLst>
          </p:cNvPr>
          <p:cNvSpPr txBox="1"/>
          <p:nvPr/>
        </p:nvSpPr>
        <p:spPr>
          <a:xfrm>
            <a:off x="0" y="5051247"/>
            <a:ext cx="27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Supplementary materials </a:t>
            </a:r>
          </a:p>
        </p:txBody>
      </p:sp>
    </p:spTree>
    <p:extLst>
      <p:ext uri="{BB962C8B-B14F-4D97-AF65-F5344CB8AC3E}">
        <p14:creationId xmlns:p14="http://schemas.microsoft.com/office/powerpoint/2010/main" val="32929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681DA93A-8FB4-E1C3-4A21-5B127715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6" y="449113"/>
            <a:ext cx="12055127" cy="491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38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>
            <a:extLst>
              <a:ext uri="{FF2B5EF4-FFF2-40B4-BE49-F238E27FC236}">
                <a16:creationId xmlns:a16="http://schemas.microsoft.com/office/drawing/2014/main" id="{4D6F1EDE-9E53-A230-4EE9-269A46E6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" y="696194"/>
            <a:ext cx="12064622" cy="494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>
            <a:extLst>
              <a:ext uri="{FF2B5EF4-FFF2-40B4-BE49-F238E27FC236}">
                <a16:creationId xmlns:a16="http://schemas.microsoft.com/office/drawing/2014/main" id="{9696F6C9-09D4-DDFB-A9DC-3880D3AF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9" y="543778"/>
            <a:ext cx="11234353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1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836FF7-64BF-6A9E-21B3-F661B385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43572"/>
              </p:ext>
            </p:extLst>
          </p:nvPr>
        </p:nvGraphicFramePr>
        <p:xfrm>
          <a:off x="1057656" y="400199"/>
          <a:ext cx="7315200" cy="559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377691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2841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0317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3831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16950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388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6475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0642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16102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70258938"/>
                    </a:ext>
                  </a:extLst>
                </a:gridCol>
                <a:gridCol w="117602">
                  <a:extLst>
                    <a:ext uri="{9D8B030D-6E8A-4147-A177-3AD203B41FA5}">
                      <a16:colId xmlns:a16="http://schemas.microsoft.com/office/drawing/2014/main" val="542449823"/>
                    </a:ext>
                  </a:extLst>
                </a:gridCol>
                <a:gridCol w="720598">
                  <a:extLst>
                    <a:ext uri="{9D8B030D-6E8A-4147-A177-3AD203B41FA5}">
                      <a16:colId xmlns:a16="http://schemas.microsoft.com/office/drawing/2014/main" val="403153796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651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26365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Mo-</a:t>
                      </a: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016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78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kern="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800" i="1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(Ω·cm</a:t>
                      </a:r>
                      <a:r>
                        <a:rPr lang="en-US" sz="80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270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CPE</a:t>
                      </a:r>
                      <a:r>
                        <a:rPr lang="en-US" sz="800" kern="0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800" i="1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1651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cm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50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650" kern="0" baseline="30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800" kern="0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kern="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126365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Ω·cm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750" i="1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CPE</a:t>
                      </a:r>
                      <a:r>
                        <a:rPr lang="en-US" sz="400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lang="en-US" sz="40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5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5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cm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50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650" kern="0" baseline="30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800" kern="0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dl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kern="0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sz="800" kern="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Ω·cm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016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-5 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Ω·cm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Chi-Squared </a:t>
                      </a:r>
                      <a:r>
                        <a:rPr lang="en-US" sz="650" kern="0" dirty="0"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×10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650" kern="0" dirty="0"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3674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Ar2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5.706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0.6853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0.923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4.252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0.7383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0.785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83.62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——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0.494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50627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Ar3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5.508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1.079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0.818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3.554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0.193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0.997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63.62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——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0.8838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222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#DIV/0!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2939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bar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947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678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Pure Mo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159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kern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(Ω·cm</a:t>
                      </a:r>
                      <a:r>
                        <a:rPr lang="en-US" sz="80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270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CPE</a:t>
                      </a:r>
                      <a:r>
                        <a:rPr lang="en-US" sz="800" kern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1651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cm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800" kern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kern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126365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Ω·cm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75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CPE</a:t>
                      </a:r>
                      <a:r>
                        <a:rPr lang="en-US" sz="40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dl </a:t>
                      </a:r>
                      <a:r>
                        <a:rPr lang="en-US" sz="5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5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cm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800" kern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032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kern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ct 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Ω·cm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0160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800" i="1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-5 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Ω·cm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650" kern="0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650" ker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Chi-Squared </a:t>
                      </a:r>
                      <a:r>
                        <a:rPr lang="en-US" sz="650" kern="0" dirty="0"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650" kern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×10</a:t>
                      </a:r>
                      <a:r>
                        <a:rPr lang="en-US" sz="650" kern="0" baseline="30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650" kern="0" dirty="0"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1608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Non-irradiated Mo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0.89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6.33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73141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1#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3.783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13.33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0.954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2.298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42.52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0.867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5.065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1.7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4.518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273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967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563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81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33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583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356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494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7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193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SimSun</vt:lpstr>
      <vt:lpstr>DengXian</vt:lpstr>
      <vt:lpstr>Aptos</vt:lpstr>
      <vt:lpstr>Aptos Display</vt:lpstr>
      <vt:lpstr>Aptos Narrow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5</cp:revision>
  <dcterms:created xsi:type="dcterms:W3CDTF">2025-03-07T15:18:15Z</dcterms:created>
  <dcterms:modified xsi:type="dcterms:W3CDTF">2025-04-21T17:50:08Z</dcterms:modified>
</cp:coreProperties>
</file>