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6FDB-1DD7-4599-A330-F0481237279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1369-ED16-452E-A87C-CDD574055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6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6FDB-1DD7-4599-A330-F0481237279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1369-ED16-452E-A87C-CDD574055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6FDB-1DD7-4599-A330-F0481237279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1369-ED16-452E-A87C-CDD574055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6FDB-1DD7-4599-A330-F0481237279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1369-ED16-452E-A87C-CDD574055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0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6FDB-1DD7-4599-A330-F0481237279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1369-ED16-452E-A87C-CDD574055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0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6FDB-1DD7-4599-A330-F0481237279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1369-ED16-452E-A87C-CDD574055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8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6FDB-1DD7-4599-A330-F0481237279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1369-ED16-452E-A87C-CDD574055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9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6FDB-1DD7-4599-A330-F0481237279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1369-ED16-452E-A87C-CDD574055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2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6FDB-1DD7-4599-A330-F0481237279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1369-ED16-452E-A87C-CDD574055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3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6FDB-1DD7-4599-A330-F0481237279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1369-ED16-452E-A87C-CDD574055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5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6FDB-1DD7-4599-A330-F0481237279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A1369-ED16-452E-A87C-CDD574055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8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6FDB-1DD7-4599-A330-F04812372799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A1369-ED16-452E-A87C-CDD574055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1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辐照 </a:t>
            </a:r>
            <a:r>
              <a:rPr lang="en-US" altLang="zh-CN" dirty="0"/>
              <a:t>vs </a:t>
            </a:r>
            <a:r>
              <a:rPr lang="zh-CN" altLang="en-US" dirty="0"/>
              <a:t>非辐照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李桃</a:t>
            </a:r>
            <a:endParaRPr lang="en-US" altLang="zh-CN" dirty="0"/>
          </a:p>
          <a:p>
            <a:r>
              <a:rPr lang="en-US" altLang="zh-CN" dirty="0"/>
              <a:t>2020/5/19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1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21" y="490178"/>
            <a:ext cx="2066941" cy="18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8648" y="490178"/>
            <a:ext cx="2074449" cy="18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21" y="2290178"/>
            <a:ext cx="2066941" cy="18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8647" y="2290178"/>
            <a:ext cx="2074449" cy="180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57" y="4090178"/>
            <a:ext cx="2069868" cy="180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7184" y="4090178"/>
            <a:ext cx="2071866" cy="180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94287" y="3563524"/>
            <a:ext cx="3578016" cy="180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026544" y="207035"/>
            <a:ext cx="1103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Irradiated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3352800" y="198408"/>
            <a:ext cx="156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Non-irradiated</a:t>
            </a:r>
          </a:p>
        </p:txBody>
      </p:sp>
      <p:sp>
        <p:nvSpPr>
          <p:cNvPr id="14" name="文本框 13"/>
          <p:cNvSpPr txBox="1"/>
          <p:nvPr/>
        </p:nvSpPr>
        <p:spPr>
          <a:xfrm rot="16200000">
            <a:off x="-229722" y="1205512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Morphology</a:t>
            </a:r>
          </a:p>
        </p:txBody>
      </p:sp>
      <p:sp>
        <p:nvSpPr>
          <p:cNvPr id="15" name="文本框 14"/>
          <p:cNvSpPr txBox="1"/>
          <p:nvPr/>
        </p:nvSpPr>
        <p:spPr>
          <a:xfrm rot="16200000">
            <a:off x="-229722" y="3005512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Morphology</a:t>
            </a:r>
          </a:p>
        </p:txBody>
      </p:sp>
      <p:sp>
        <p:nvSpPr>
          <p:cNvPr id="16" name="文本框 15"/>
          <p:cNvSpPr txBox="1"/>
          <p:nvPr/>
        </p:nvSpPr>
        <p:spPr>
          <a:xfrm rot="16200000">
            <a:off x="-448079" y="4805512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Surface Potential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143698" y="721565"/>
            <a:ext cx="26791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Surface roughness</a:t>
            </a:r>
          </a:p>
          <a:p>
            <a:r>
              <a:rPr lang="en-US" dirty="0"/>
              <a:t>Non-irradiated: 12.262 nm</a:t>
            </a:r>
          </a:p>
          <a:p>
            <a:r>
              <a:rPr lang="en-US" dirty="0"/>
              <a:t>Irradiated: 15.575 nm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476226" y="3153604"/>
            <a:ext cx="2014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histogram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6472180" y="3647817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52mV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7759604" y="399548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309mV</a:t>
            </a: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6472180" y="3929384"/>
            <a:ext cx="157647" cy="17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8424121" y="3929384"/>
            <a:ext cx="258793" cy="172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143700" y="5305403"/>
            <a:ext cx="2849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(Mean values after Gaussian fitting are labelled.)</a:t>
            </a:r>
          </a:p>
        </p:txBody>
      </p:sp>
    </p:spTree>
    <p:extLst>
      <p:ext uri="{BB962C8B-B14F-4D97-AF65-F5344CB8AC3E}">
        <p14:creationId xmlns:p14="http://schemas.microsoft.com/office/powerpoint/2010/main" val="2782640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309" y="1802860"/>
            <a:ext cx="2505618" cy="217893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287" y="1805163"/>
            <a:ext cx="2505386" cy="21766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495" y="4250574"/>
            <a:ext cx="3997388" cy="200890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24107" y="3998423"/>
            <a:ext cx="218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histogram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783982" y="1405053"/>
            <a:ext cx="169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Non-irradiated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962845" y="1402750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Irradiated</a:t>
            </a:r>
          </a:p>
        </p:txBody>
      </p:sp>
      <p:sp>
        <p:nvSpPr>
          <p:cNvPr id="10" name="矩形 9"/>
          <p:cNvSpPr/>
          <p:nvPr/>
        </p:nvSpPr>
        <p:spPr>
          <a:xfrm>
            <a:off x="1171352" y="1788537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85761" y="178623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25655" y="414029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94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2437</TotalTime>
  <Words>51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主题​​</vt:lpstr>
      <vt:lpstr>辐照 vs 非辐照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辐照 vs 非辐照</dc:title>
  <dc:creator>Windows 用户</dc:creator>
  <cp:lastModifiedBy>Wande Cairang</cp:lastModifiedBy>
  <cp:revision>6</cp:revision>
  <dcterms:created xsi:type="dcterms:W3CDTF">2020-05-19T00:23:11Z</dcterms:created>
  <dcterms:modified xsi:type="dcterms:W3CDTF">2024-10-17T19:14:38Z</dcterms:modified>
</cp:coreProperties>
</file>