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1BA4-64F8-62E7-06FF-5160C0AB2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55760-57B2-655B-C133-422789964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0A3D-3A0E-92D0-56E8-70E39790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ADF6C-0AAA-60D2-D752-0B336166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0071-8A4C-0630-041D-45A42DAA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1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1C2F-5B72-3F9C-7E87-C40C0AC45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E9327-3C9B-3B18-2C76-67692FBD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D92A-B631-C497-002F-455193A2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FA13E-D6EE-2BE6-9D17-BFD3ABA5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4ECB-A8E8-96D1-2D80-3C3F6860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C5760-62F5-6B70-217D-30E0C1ACB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01538-3389-9327-6D84-3C52CE56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6AF35-E111-EC4D-586B-43BF3600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C5B08-D9DB-9433-D16B-AF52F34B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CD66-372B-A1DE-DC87-AC415448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C2AA-A131-7901-48CA-21506682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743C9-B043-6827-4AB5-C5DCBDD6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108AB-44D2-A5D7-5E37-9E1851A5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4276-9D8E-6568-1DC2-149B01A8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4BBDD-DEA2-D416-831C-3745CEF7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E85-A264-5052-95A8-552A24D7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92910-F314-5C76-DABB-7500B314C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5FB1-EA56-60F5-5C8B-3630759D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8298-5DAF-6273-28AE-D54E93BE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A99A-7C82-A587-DA10-59181F00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2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24A2-C2F3-FF4D-8B47-B946A6E5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E84F-9DD7-459A-A5EF-D3E7F2482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249ED-58DB-E162-B6BE-A22F5E95D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C1707-B966-F753-C5FC-EB81ABAC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E7306-600A-1DD5-2C86-36CFE16C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A3CB1-91AD-4A32-3919-C3820B5A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1CA9-1F65-E285-6B01-38699D76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CAC2A-6488-DA64-DA38-936C80FF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0CF03-2A5F-39A3-127F-2D5B82DF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7E2D8-637B-C0F9-0793-58A99E89D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400C8-B642-F6D0-FD83-3D93A43E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D2275-8060-9703-0FB4-E8BDE78C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0AA01-332B-52EF-6DCF-144107AC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45441-7BB2-27CA-C162-A510C861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D73B-0E43-F926-82EF-4505781D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9CAB9-2088-36C8-A21B-6AA5EC38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00990-5E75-FAF8-DAD1-D91A5B63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EBFF5-27E8-CBA6-D805-0D4C689B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3C144-0A93-92B7-2406-FBB88D33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F4C95-ADC6-A533-B482-C02F60E1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2A01B-E178-BDD6-AF62-50FE4DB7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8376-397E-A274-98D9-0FC9C604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0996-06A8-E90F-B994-B1633E22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65060-80C9-5A1B-1F82-B8712B2E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51DEC-79C7-D9CB-B72E-F3B5311C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7678-3999-22FA-178F-0FDC13AA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24246-930D-6F6F-7F14-4430F5F5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66BF-78AB-5C56-2DAB-DB7ECD44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B14A9-D19A-97E8-89A1-61A86A6EA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337C1-35E3-B671-4B62-3E8E51094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36A30-E380-9224-8AF9-30F8AC9D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7EE5-EBE9-2DB8-D535-9CB82637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0D855-092C-123C-E4F9-DA919F91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1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427E6-7871-3083-3249-3EE953F9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72223-A29F-EEDD-D5E3-D17FCC59C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2811-4B4C-2348-14EF-975DF24F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CEF82-1F31-4E3F-80C4-CE9FBB4E9FD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12DE-E797-21AE-1DA6-EFF35AC38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CE022-A0CE-2B2A-A09D-218CDC15C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BFE7F-EA64-451A-8A3E-4CEDEEF15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0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9713A5-90ED-2D84-E0DE-49D9EF36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64" y="666364"/>
            <a:ext cx="5163271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B3028-FE1E-D313-E789-5962F425A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925" y="0"/>
            <a:ext cx="4338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64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30A4A-B733-EBFE-2931-E4B60827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652075"/>
            <a:ext cx="520137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7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2</cp:revision>
  <dcterms:created xsi:type="dcterms:W3CDTF">2025-07-18T16:25:05Z</dcterms:created>
  <dcterms:modified xsi:type="dcterms:W3CDTF">2025-07-18T18:27:35Z</dcterms:modified>
</cp:coreProperties>
</file>