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0D829-21AD-8B2B-6EE5-78745FAD5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BB0EA-9C6D-D4D7-0B76-7CD98B54A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3C7F3-6F72-E5CD-596A-CE9AF9011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3F64-2B2E-462C-BA3E-1803C18E6241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F75C9-794D-1626-C321-EC424FBB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957A9-EF41-B133-1644-1C5FECF3B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4FED-F9DB-4842-898F-4FE802570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CCC4-D28B-7F12-E24E-BA59B266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BE83E-FE94-2236-7395-75C3B9680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A2BAC-2660-AB18-1614-99AC117E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3F64-2B2E-462C-BA3E-1803C18E6241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2895D-1933-F7BB-605B-819E3731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87777-15AA-8A8F-E05A-838DDF9A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4FED-F9DB-4842-898F-4FE802570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8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10647-07BD-07BF-062E-10158F066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5816E-80CE-FEE3-C175-4E7015C84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1DE8E-8BE0-AA0E-9354-1DDAAAA44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3F64-2B2E-462C-BA3E-1803C18E6241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C08B0-9F99-341B-69E8-F4939A0A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D6382-BCC8-27AB-DD4D-CCB1D5F7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4FED-F9DB-4842-898F-4FE802570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1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8C31-3C22-69B3-79C2-A064521A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08F3B-4D5A-621E-021E-9C6479F5B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A0189-B3DE-0623-C6AD-06D2B8CA0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3F64-2B2E-462C-BA3E-1803C18E6241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3526E-4EC9-4682-FF21-5E3FBEE85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2F5A5-7442-F19D-F54E-9BA99985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4FED-F9DB-4842-898F-4FE802570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BD59-EC26-263D-E8B2-CB4FF9967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0E2C7-246E-12BA-6946-990B5FBC6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8A407-15D0-6291-5FA6-6BDC1E305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3F64-2B2E-462C-BA3E-1803C18E6241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9DE33-BEEB-680C-9A2C-08AD244B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D0854-A321-BDD8-F41B-27EA089E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4FED-F9DB-4842-898F-4FE802570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4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DB9B-7853-9AD4-572C-6BA839B9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8CF19-6CBC-B2F0-515F-AE98088CB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6A2D7-ECD1-B62E-FA4E-21DCBBFAC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AEBC4-97AF-C91D-9ED3-BEBA01F3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3F64-2B2E-462C-BA3E-1803C18E6241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C945E-1336-27A7-1B6D-2F37CA89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5A7FB-4B1E-9E9C-3E25-CEF65D645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4FED-F9DB-4842-898F-4FE802570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8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C2C3-B485-DD73-5492-5CA260DF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4385B-87D6-0052-AF60-632A11625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C2C0C-3617-1ED7-3975-E603DEA5D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0BA66-1DBC-8B6C-15EF-19BAE62D1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B12383-8AFB-2007-1AEF-734D03D75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B2BFBB-6569-24FA-DFF1-3767FAA3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3F64-2B2E-462C-BA3E-1803C18E6241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EDC50B-C1C2-D0AE-A11E-7C21C41A5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C1F71-4520-6EF8-8A81-40129867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4FED-F9DB-4842-898F-4FE802570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8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EE781-1D73-8357-3A7C-12DAB848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40068-B03A-80D5-A9C3-FEE91C93F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3F64-2B2E-462C-BA3E-1803C18E6241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B54CDE-08C2-F0F7-DFB2-48F6306F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CF401-26C0-24EA-A7FB-F60B31E7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4FED-F9DB-4842-898F-4FE802570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6045F2-3C8F-B9B9-3BB9-336C03F02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3F64-2B2E-462C-BA3E-1803C18E6241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6B99AF-8DF7-DD2E-457A-C0F31CE3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B507C-9BC1-0773-32CB-57A4453E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4FED-F9DB-4842-898F-4FE802570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4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7D510-5836-410D-D919-5C6A5693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E3062-D397-C496-A72F-BFA0DF44D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620C6-AF62-D0AA-54C0-1D6A3D40E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657FF-0290-E5CC-4AC4-4BCB52A1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3F64-2B2E-462C-BA3E-1803C18E6241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4CA99-87C9-2098-CA62-35B099B53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7B2EA-AF3D-D025-C01E-6FDF3273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4FED-F9DB-4842-898F-4FE802570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1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7B4E-3BB1-01B7-BEAC-F55A6A0A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98841-0191-286F-F693-45070B37D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3AF0D-F1B4-21F8-FE57-ED70D799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EE52A-C618-0CC1-24F4-361F9F361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3F64-2B2E-462C-BA3E-1803C18E6241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D33B9-5BD8-8939-5579-7C93FDA5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37BE1-04AC-4776-7D8F-85DCD55A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4FED-F9DB-4842-898F-4FE802570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2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8916C2-35A8-A2AF-F5FB-681B2BB64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D01E2-C29F-C906-43FB-C12D79EF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BC76C-2DA0-8B7B-83E3-DFB16A9DB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863F64-2B2E-462C-BA3E-1803C18E6241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AD273-F7FC-453E-B035-8CAE7315E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EE174-F4A7-DC3E-BF0E-3297EF39A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64FED-F9DB-4842-898F-4FE802570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4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C7D337-4689-E0EB-EF05-D612F653C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493" y="0"/>
            <a:ext cx="3891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2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Wande Cairang</dc:creator>
  <cp:lastModifiedBy>Wande Cairang</cp:lastModifiedBy>
  <cp:revision>1</cp:revision>
  <dcterms:created xsi:type="dcterms:W3CDTF">2025-07-18T19:04:34Z</dcterms:created>
  <dcterms:modified xsi:type="dcterms:W3CDTF">2025-07-18T19:04:53Z</dcterms:modified>
</cp:coreProperties>
</file>