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7DB9-3320-386E-AEE3-3A3584BA16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20419-3A24-500E-A93D-E96BEA45D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A273B-40BD-CAC5-04F8-C1F91129C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1E596-6808-012B-E85F-364CC8C4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B0B7A-6E35-2E31-1911-5C87BE24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7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7B4BE-979A-D339-2B95-E3C62C70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9E2CA-AA6A-C446-A13B-F825DDE8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CD075-C39B-710A-E10F-6EA21F775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42BF9-71CD-C910-84E4-DF6897D39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D043C8-9971-18E6-0009-20B482A4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50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0BC386-8CC5-0532-DD47-D6101FB50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6B2E7-04A0-1F66-B731-D998E0664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1D3D2-221F-FFD2-8680-357272C5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E9F3C-C83A-85B8-4C29-4C560B0C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E1330-6883-0845-2E28-9C69D987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09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3740F-0EBC-5773-AA34-C5B37F34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FA7AD-0091-22FF-4E89-6A0A90E8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E04F-600E-F67F-5AB6-CD1914B1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D625F-C31F-4E23-9837-9CACF948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F6898-6334-5180-AD7F-2CC6DC00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58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71A76-4AF8-AB97-2AA1-02DE4613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13FF-224F-9D5A-F10A-45227D7ED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8D968-EDD6-A2DF-CEA8-C4A1B46D5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84B6C-5B4A-AE9F-7F1D-57A497A5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88325-0D82-773A-A361-F56155DDD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18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CFB2-00D6-FB04-F60B-9306C218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49567-F9D4-1158-6C10-5D4464DB3C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9C6CE-1D94-6A59-34E2-1CD7E74CCF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82C08-699D-0E59-6177-8DA80B5E7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F768B-7327-BC32-6608-5E596B84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B98E9-FFC0-5A63-6B1E-FF00D819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17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B57D4-BF51-4F46-48B6-CA38F81F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6A34B-86EB-FBF1-3C5C-EDB45B82F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EEED3-3730-ACA9-051F-74D92E120C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41EECA-7DE5-A7F4-FE03-A2021CDA5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080101-4234-383F-7EFC-55DE59C8EE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C10C7B-142F-1977-06A6-FE6E95599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8E565-22CA-0B94-5FB8-573E0E3C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FE0999-CA8A-0B53-D163-3202B094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485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B0D8-BFAC-8839-1AF2-72919946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DD91C5-485D-F71E-18B1-D7B65217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516872-1029-58F4-C5F2-BD674A4D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53843-ABD7-6B83-410A-CDB2F2F2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2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C629D-7A01-F5EF-3C09-BD82FD1E4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B65AA-66FF-21C2-1AF6-B230376E2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F529-FF6F-0B3F-4AC5-3C7F2EB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07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566A-A40B-EEFD-02A0-42A68680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7070D-4198-A7C3-8F0D-CE8AE3099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7B1A1-3140-1BAE-1518-B0A4ADAD5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DDD63C-17B4-BDA2-E8F6-F9FBA7A2E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EB1DD-546E-C238-2700-72B2FE0EA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61DD23-9ECC-6075-F2B2-549BB77CE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02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1295C-E53B-DE1A-BB58-DCEC0797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EB4C12-698E-C9AA-0EED-E5B742D62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C0F8-D9E0-5AAA-5016-B13207676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3A927-FBFA-2D94-12EE-3C13D74E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8799B-40CC-8AC8-C6BD-E44E3C720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B53C2-4FEC-A169-6EA9-2700C418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51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FE174F-EE4E-3A7E-9088-9795C2EAA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729720-A21A-C13A-CE94-264B18A5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0FD63-A5D5-6C25-FAF5-74658AF4E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2BA095-2732-40C4-9863-B8C2CF01A861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E9EFF-00F2-0AB8-39B7-8B31506E4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94BF0-0CE2-61C3-7ABD-9BF3123FD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9C5E8A-701A-4D95-9C89-C57185BA7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851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E1CC28-4C24-03F8-A6A0-2A4A1F576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840" y="0"/>
            <a:ext cx="47723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44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 Cairang</dc:creator>
  <cp:lastModifiedBy>Wande Cairang</cp:lastModifiedBy>
  <cp:revision>1</cp:revision>
  <dcterms:created xsi:type="dcterms:W3CDTF">2025-07-18T19:11:12Z</dcterms:created>
  <dcterms:modified xsi:type="dcterms:W3CDTF">2025-07-18T19:11:37Z</dcterms:modified>
</cp:coreProperties>
</file>