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3DAE-F4CA-0F1B-71CA-4A5E8334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578E7-8316-0094-CF5B-187D49ADD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4EAF-40EB-CA05-A20A-7615E731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263A-0B96-94E8-D5EF-C9F9C5C2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5A7C-9987-4478-8A16-E1CD75C0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5515-F75D-FF09-52FD-C03EE00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CC578-3319-FDF5-1C45-5E9E2A0A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86BE-223E-4FBE-346C-E333A10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DDCA-4876-E50B-BD4A-800EE9CF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4B89-3940-6EED-AACE-9ED89F10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A0993-7D94-BE39-B82F-FE40F4C08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EC6D2-B1B4-F47E-2923-FE5443CD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0A86-C681-19CD-81E0-0820A524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E7F3-CB18-9221-190E-0B79476D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8BEF-20C3-38D3-8756-8361F4F3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1DE5-29BA-6437-FD6E-87244D5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2548-BC8F-82B3-A85A-6431983F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A703-9C50-BF10-7D95-D722C1C7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724F-BAD0-B65D-139F-90C8B4D4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C5D5-B886-44E7-C345-21CFA4E9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93E3-8B62-CCB8-524E-93B84C9E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8659-3E54-5ECD-68A7-9375C8D4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06A9-1C3B-F301-5FEC-A253B75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738F-B2C9-58CF-E1AA-1A590CA1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1767-3CE1-5582-6A46-D9DBC62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5EC0-4C3F-0FE7-DE9E-BA42C9B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503D-34BF-9E08-D2D6-D496567D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3FE79-6734-E15F-B182-84FB7B37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9901-0939-9FF7-C34D-F0F17EE9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3A56-46F7-E89A-A687-999B83A9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509EB-D06D-20E3-F6B0-6ACB72E9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9D8-66E4-9085-918C-AE06B957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042D-27C3-CA30-0E81-2B2B5B80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1481-CC9D-05E4-166F-57B419BA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4AF24-42D7-CE0D-44F7-E045EECF0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5FC8-335E-8060-01AA-AAB8E9EC5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F5053-9C19-A82B-49B6-7120D697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53A8A-3207-3029-E587-7EDB795E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29C27-6610-355C-F8C8-1EC6AE55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30D6-A4F9-8FEB-691F-7FB19054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2294A-C012-71C9-7B63-DD506E20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8395-DDB6-5744-9350-E427B563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286AB-DB98-0D48-AF26-CE84AE6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4055A-82D3-ACD1-22CD-C625DADA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A716E-317A-6B7A-47C4-4F5777E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1D282-0664-7D3F-C75C-61D7EBA4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3237-B58A-6F0C-EA08-DC44C86A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24B1-2B77-8600-060D-D2F1F0FB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84202-0CA2-49D0-1014-C220C468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C3DC2-B884-848C-B1F3-795A0996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E4146-AF9A-B65D-C35A-452A2422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4785-34C4-2F77-624B-1800CE9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22F9-67FF-C3BA-39E0-569BD46C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A811E-4E65-45C3-D591-9B911FFB8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631D-56A4-CE42-D2CA-2A14B053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E43F-6D4C-404C-FA30-1CECDC96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FDD-5CD8-9680-F1FE-20EB144D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E8CF-352D-E515-A284-5C8A3305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C2025-543C-EE22-7B83-FF6BBFB5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682A-B978-F46A-CBD8-F498459C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94C-6C49-3065-499C-C31B3B0A2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83B0B-360E-4144-A22F-F43A1585A05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79BE-B38E-CC7C-FB57-E5FB6B279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AE86-1368-94A3-71AD-6CB29B15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5A90B-2D0F-4B3B-A9E9-6400B612E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48EC1-7EC9-5BC3-84FC-4E605493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4" y="0"/>
            <a:ext cx="516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48EC3-2DA7-B5D4-0EF3-55772C27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53" y="375385"/>
            <a:ext cx="4314806" cy="57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1</cp:revision>
  <dcterms:created xsi:type="dcterms:W3CDTF">2025-07-18T14:39:46Z</dcterms:created>
  <dcterms:modified xsi:type="dcterms:W3CDTF">2025-07-19T03:01:58Z</dcterms:modified>
</cp:coreProperties>
</file>