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6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5C"/>
    <a:srgbClr val="BC5F64"/>
    <a:srgbClr val="FF8A91"/>
    <a:srgbClr val="FFAAAA"/>
    <a:srgbClr val="FFFFFF"/>
    <a:srgbClr val="2929FF"/>
    <a:srgbClr val="048205"/>
    <a:srgbClr val="EA916E"/>
    <a:srgbClr val="A53971"/>
    <a:srgbClr val="440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82183"/>
  </p:normalViewPr>
  <p:slideViewPr>
    <p:cSldViewPr snapToGrid="0">
      <p:cViewPr>
        <p:scale>
          <a:sx n="73" d="100"/>
          <a:sy n="73" d="100"/>
        </p:scale>
        <p:origin x="9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17CC7-5014-B24E-A39D-10F93EE546DF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6F51-D348-D843-9E93-C507F5ED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417F8-25B2-6D9E-99DC-ACDCB72E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0DBD00-D7F8-3561-6110-AC8B2A56E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06849C-4215-A324-029E-9053B7385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flux lines have a non-superconducting core</a:t>
            </a:r>
          </a:p>
          <a:p>
            <a:r>
              <a:rPr lang="en-US" dirty="0"/>
              <a:t>consists of a normal conducting core surrounded by screening currents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70881-44B2-0B53-276F-F64255654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86F51-D348-D843-9E93-C507F5EDAE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1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D73E-884B-3CF5-6BDF-80330EFC9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056A5-E6DF-CDD4-84CA-5B6B90DA2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0367-14D6-7B97-6FC8-9B85214D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E1A0913-8CF4-6A4F-99F1-AAB437F4D74D}" type="datetime1">
              <a:rPr lang="en-US" smtClean="0"/>
              <a:t>8/24/25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4A765-1FD2-0314-C975-8EC0DCD5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B8BE5-B069-8EAF-2888-46D594C5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63975F1-79AF-9346-A707-869818EDB2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2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7D8F-438B-30A5-BF47-13EAF868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95943-A142-BBDC-0153-2FCF8AF5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9516-ADE5-CCD5-4911-F9BE93A7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08C0-3731-0E4E-A95D-B325E8C3981C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ED5AD-CF86-5F61-37C7-86C3E44F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A519-F7B3-B0B4-02CA-F574F07D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5F1-79AF-9346-A707-869818ED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0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C9171-1CF7-9BC5-7114-BABC52963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B953F-917A-9E31-955C-20748C396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AC50-30E8-643C-46A0-31A9210F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00B17-5207-0541-87FE-0C494FEA9E4E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B441-315A-63C9-49A7-7E8E3B15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7DD18-5560-E758-65B1-99AC4128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5F1-79AF-9346-A707-869818ED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4F29-B216-B4D0-E56F-DA12BDF8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42DD-59B0-7F77-610C-6857A35F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8B22-E69B-CC87-3938-9B796EA1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479A-39A7-8247-A8FA-D06E30E5B03E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8201D-EEE8-6405-25A3-F26592DE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9DC3-D07E-DDE7-2D4C-E2492889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5F1-79AF-9346-A707-869818ED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2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D307-25A5-C3E8-C141-8A15DF78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AB09-DC3F-ED8C-9F8B-941B01828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B6FC-DB79-49DC-73D4-5FA51C56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C43BB-6161-484B-935D-E9008009D34B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C3D65-61C2-5DDE-C754-B4014BAB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820F-84C4-DC37-49A7-A00838BF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5F1-79AF-9346-A707-869818ED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0F12-36F0-6020-253E-4AD8C99C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4BB6-C53F-7279-D6EB-8BBEA1B89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E46C6-9C5E-04F8-E07A-68914A392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C54F6-3042-FB65-5C8D-5E03637B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6B7C-983B-9C45-AA45-F67E662D26E2}" type="datetime1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DFA48-5C72-8D30-5D1B-B1842FE2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E47-E5B6-16F9-EEF5-A513AE63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5F1-79AF-9346-A707-869818ED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9675-6E8B-B187-2F8A-B06631C9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4DDC-F465-57AD-5231-7DC303CA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1C116-3D8D-7474-1257-8A79C53BF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4FB3E-8BBB-8323-65F8-208E466F5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0F194-B184-8DB3-BCF9-C4DEDBB49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3F2FD-AEC1-F022-0F58-145AA1C7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44CC-51E3-034D-93A8-D957729DE319}" type="datetime1">
              <a:rPr lang="en-US" smtClean="0"/>
              <a:t>8/24/25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685D9-5E51-CDB2-B6B3-527CEDCE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7330E-5A29-7019-1452-2F9804C6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5F1-79AF-9346-A707-869818ED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DC6F-310C-3E66-BD6D-8586C9C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832B8-1E83-BF0D-4CE8-6A725ECD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091B-67B0-E148-86FC-E395E7BF2588}" type="datetime1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D1B3F-5E3F-FFDB-5BF8-E5AD93E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DDBAE-3093-BDC1-04E5-804860A0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5F1-79AF-9346-A707-869818ED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2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3E49A-8429-8DF1-4DA7-72A6FC40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4455-2318-8344-A875-1D0BC6C06D77}" type="datetime1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10037-1322-C708-607A-039D2D95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77C71-53EC-3470-2C01-9C6A1E89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5F1-79AF-9346-A707-869818ED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3962-76C1-511B-AF00-BC449779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D8EA-8EC6-C7F3-E581-13196998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B2EE7-AAD0-A727-47ED-1FCCF40B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61FBC-2433-FB2A-E16F-D93BE913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CC0B-B65A-6241-8C04-4D3615E0380D}" type="datetime1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EFF5C-B3DD-A181-A0BC-AA7847F7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A7020-CA74-B5FC-37F5-0D47CA76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5F1-79AF-9346-A707-869818ED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BEFC-6CA5-1196-E80B-9C050B03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B75D0-DCD6-F395-E991-7E8227B17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D0ABE-D050-8063-140D-11559FF24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2642-5A15-0521-7CF2-21C0838A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CCEE-4440-084D-B3E9-D9FCB549BE55}" type="datetime1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4D2F-438F-923C-3D30-C57825F2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F6675-EE76-760E-70E7-FCF119F5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75F1-79AF-9346-A707-869818EDB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848E2-BA53-D5DC-695F-4C58A6ED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CC20-C0A7-2E66-0CC6-5481DA79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D0E6-37D4-0112-5281-B5B13F218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77CE1F82-678F-8A45-810B-FE87378E01D0}" type="datetime1">
              <a:rPr lang="en-US" smtClean="0"/>
              <a:t>8/24/25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005F-1004-13D1-46AB-6379D66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2E71D-763E-422A-847E-F28CD9756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3975F1-79AF-9346-A707-869818EDB2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7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1F13C-64F9-8F31-930D-82EFBEC7A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6C8D4-8645-2040-D6D6-1781858524E9}"/>
              </a:ext>
            </a:extLst>
          </p:cNvPr>
          <p:cNvGrpSpPr/>
          <p:nvPr/>
        </p:nvGrpSpPr>
        <p:grpSpPr>
          <a:xfrm>
            <a:off x="-634393" y="248478"/>
            <a:ext cx="13960681" cy="6062956"/>
            <a:chOff x="-634393" y="248478"/>
            <a:chExt cx="13960681" cy="60629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9BDF95-C842-BE71-4AE2-05C0E958CD9D}"/>
                </a:ext>
              </a:extLst>
            </p:cNvPr>
            <p:cNvSpPr/>
            <p:nvPr/>
          </p:nvSpPr>
          <p:spPr>
            <a:xfrm>
              <a:off x="10181243" y="248478"/>
              <a:ext cx="3129529" cy="2812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F9F756-02BC-2643-8437-0721190AE90A}"/>
                </a:ext>
              </a:extLst>
            </p:cNvPr>
            <p:cNvSpPr/>
            <p:nvPr/>
          </p:nvSpPr>
          <p:spPr>
            <a:xfrm>
              <a:off x="6631204" y="248478"/>
              <a:ext cx="3129529" cy="2812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E88ACA8-D771-A6E2-6508-A985D3104D87}"/>
                </a:ext>
              </a:extLst>
            </p:cNvPr>
            <p:cNvGrpSpPr/>
            <p:nvPr/>
          </p:nvGrpSpPr>
          <p:grpSpPr>
            <a:xfrm>
              <a:off x="7539979" y="352038"/>
              <a:ext cx="1251754" cy="2624267"/>
              <a:chOff x="3915236" y="2252093"/>
              <a:chExt cx="1251754" cy="2624267"/>
            </a:xfrm>
            <a:solidFill>
              <a:srgbClr val="FF0000">
                <a:alpha val="40000"/>
              </a:srgbClr>
            </a:solidFill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A37D52A-B249-5011-0CFD-32AF688FC4C4}"/>
                  </a:ext>
                </a:extLst>
              </p:cNvPr>
              <p:cNvGrpSpPr/>
              <p:nvPr/>
            </p:nvGrpSpPr>
            <p:grpSpPr>
              <a:xfrm>
                <a:off x="3915245" y="2252093"/>
                <a:ext cx="1243494" cy="2624267"/>
                <a:chOff x="1479374" y="2218235"/>
                <a:chExt cx="1243494" cy="2624267"/>
              </a:xfrm>
              <a:grpFill/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EE1B28E-4059-5360-C3AB-2666855B3952}"/>
                    </a:ext>
                  </a:extLst>
                </p:cNvPr>
                <p:cNvSpPr/>
                <p:nvPr/>
              </p:nvSpPr>
              <p:spPr>
                <a:xfrm flipH="1">
                  <a:off x="1479374" y="2218235"/>
                  <a:ext cx="1235243" cy="297711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CF3CBC2-F74C-AB27-4703-3D3C2FC356B8}"/>
                    </a:ext>
                  </a:extLst>
                </p:cNvPr>
                <p:cNvSpPr/>
                <p:nvPr/>
              </p:nvSpPr>
              <p:spPr>
                <a:xfrm flipH="1">
                  <a:off x="1487625" y="4544791"/>
                  <a:ext cx="1235243" cy="297711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B8381BE-E83D-55A5-C1C7-DAC47D2660E1}"/>
                    </a:ext>
                  </a:extLst>
                </p:cNvPr>
                <p:cNvCxnSpPr/>
                <p:nvPr/>
              </p:nvCxnSpPr>
              <p:spPr>
                <a:xfrm>
                  <a:off x="2722868" y="2367090"/>
                  <a:ext cx="0" cy="232655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45A1511-B026-CA8F-B998-BB2DBF1837E1}"/>
                    </a:ext>
                  </a:extLst>
                </p:cNvPr>
                <p:cNvCxnSpPr>
                  <a:cxnSpLocks/>
                  <a:stCxn id="32" idx="6"/>
                  <a:endCxn id="33" idx="6"/>
                </p:cNvCxnSpPr>
                <p:nvPr/>
              </p:nvCxnSpPr>
              <p:spPr>
                <a:xfrm>
                  <a:off x="1479374" y="2367091"/>
                  <a:ext cx="8251" cy="232655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3D1C006-2940-610F-01EF-6347D1B2168D}"/>
                  </a:ext>
                </a:extLst>
              </p:cNvPr>
              <p:cNvSpPr/>
              <p:nvPr/>
            </p:nvSpPr>
            <p:spPr>
              <a:xfrm flipH="1">
                <a:off x="3915236" y="2253395"/>
                <a:ext cx="1251754" cy="2622965"/>
              </a:xfrm>
              <a:custGeom>
                <a:avLst/>
                <a:gdLst>
                  <a:gd name="connsiteX0" fmla="*/ 625880 w 1251754"/>
                  <a:gd name="connsiteY0" fmla="*/ 0 h 2622965"/>
                  <a:gd name="connsiteX1" fmla="*/ 12722 w 1251754"/>
                  <a:gd name="connsiteY1" fmla="*/ 118856 h 2622965"/>
                  <a:gd name="connsiteX2" fmla="*/ 6 w 1251754"/>
                  <a:gd name="connsiteY2" fmla="*/ 148855 h 2622965"/>
                  <a:gd name="connsiteX3" fmla="*/ 0 w 1251754"/>
                  <a:gd name="connsiteY3" fmla="*/ 148855 h 2622965"/>
                  <a:gd name="connsiteX4" fmla="*/ 0 w 1251754"/>
                  <a:gd name="connsiteY4" fmla="*/ 2479367 h 2622965"/>
                  <a:gd name="connsiteX5" fmla="*/ 2233 w 1251754"/>
                  <a:gd name="connsiteY5" fmla="*/ 2479367 h 2622965"/>
                  <a:gd name="connsiteX6" fmla="*/ 12720 w 1251754"/>
                  <a:gd name="connsiteY6" fmla="*/ 2504109 h 2622965"/>
                  <a:gd name="connsiteX7" fmla="*/ 625876 w 1251754"/>
                  <a:gd name="connsiteY7" fmla="*/ 2622965 h 2622965"/>
                  <a:gd name="connsiteX8" fmla="*/ 1239032 w 1251754"/>
                  <a:gd name="connsiteY8" fmla="*/ 2504109 h 2622965"/>
                  <a:gd name="connsiteX9" fmla="*/ 1249519 w 1251754"/>
                  <a:gd name="connsiteY9" fmla="*/ 2479367 h 2622965"/>
                  <a:gd name="connsiteX10" fmla="*/ 1251745 w 1251754"/>
                  <a:gd name="connsiteY10" fmla="*/ 2479367 h 2622965"/>
                  <a:gd name="connsiteX11" fmla="*/ 1251745 w 1251754"/>
                  <a:gd name="connsiteY11" fmla="*/ 2474116 h 2622965"/>
                  <a:gd name="connsiteX12" fmla="*/ 1251748 w 1251754"/>
                  <a:gd name="connsiteY12" fmla="*/ 2474109 h 2622965"/>
                  <a:gd name="connsiteX13" fmla="*/ 1251745 w 1251754"/>
                  <a:gd name="connsiteY13" fmla="*/ 2474102 h 2622965"/>
                  <a:gd name="connsiteX14" fmla="*/ 1251745 w 1251754"/>
                  <a:gd name="connsiteY14" fmla="*/ 148877 h 2622965"/>
                  <a:gd name="connsiteX15" fmla="*/ 1251754 w 1251754"/>
                  <a:gd name="connsiteY15" fmla="*/ 148856 h 2622965"/>
                  <a:gd name="connsiteX16" fmla="*/ 625880 w 1251754"/>
                  <a:gd name="connsiteY16" fmla="*/ 0 h 262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51754" h="2622965">
                    <a:moveTo>
                      <a:pt x="625880" y="0"/>
                    </a:moveTo>
                    <a:cubicBezTo>
                      <a:pt x="323427" y="0"/>
                      <a:pt x="71082" y="51025"/>
                      <a:pt x="12722" y="118856"/>
                    </a:cubicBezTo>
                    <a:lnTo>
                      <a:pt x="6" y="148855"/>
                    </a:lnTo>
                    <a:lnTo>
                      <a:pt x="0" y="148855"/>
                    </a:lnTo>
                    <a:lnTo>
                      <a:pt x="0" y="2479367"/>
                    </a:lnTo>
                    <a:lnTo>
                      <a:pt x="2233" y="2479367"/>
                    </a:lnTo>
                    <a:lnTo>
                      <a:pt x="12720" y="2504109"/>
                    </a:lnTo>
                    <a:cubicBezTo>
                      <a:pt x="71080" y="2571940"/>
                      <a:pt x="323424" y="2622965"/>
                      <a:pt x="625876" y="2622965"/>
                    </a:cubicBezTo>
                    <a:cubicBezTo>
                      <a:pt x="928328" y="2622965"/>
                      <a:pt x="1180672" y="2571940"/>
                      <a:pt x="1239032" y="2504109"/>
                    </a:cubicBezTo>
                    <a:lnTo>
                      <a:pt x="1249519" y="2479367"/>
                    </a:lnTo>
                    <a:lnTo>
                      <a:pt x="1251745" y="2479367"/>
                    </a:lnTo>
                    <a:lnTo>
                      <a:pt x="1251745" y="2474116"/>
                    </a:lnTo>
                    <a:lnTo>
                      <a:pt x="1251748" y="2474109"/>
                    </a:lnTo>
                    <a:lnTo>
                      <a:pt x="1251745" y="2474102"/>
                    </a:lnTo>
                    <a:lnTo>
                      <a:pt x="1251745" y="148877"/>
                    </a:lnTo>
                    <a:lnTo>
                      <a:pt x="1251754" y="148856"/>
                    </a:lnTo>
                    <a:cubicBezTo>
                      <a:pt x="1251754" y="66645"/>
                      <a:pt x="971541" y="0"/>
                      <a:pt x="625880" y="0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7E3859-5AAA-36AF-401F-066BC484DC12}"/>
                </a:ext>
              </a:extLst>
            </p:cNvPr>
            <p:cNvGrpSpPr/>
            <p:nvPr/>
          </p:nvGrpSpPr>
          <p:grpSpPr>
            <a:xfrm>
              <a:off x="11782754" y="352038"/>
              <a:ext cx="1251754" cy="2624267"/>
              <a:chOff x="3915236" y="2252093"/>
              <a:chExt cx="1251754" cy="2624267"/>
            </a:xfrm>
            <a:solidFill>
              <a:srgbClr val="FF0000">
                <a:alpha val="40000"/>
              </a:srgbClr>
            </a:solidFill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AD34372-61E6-314A-9BE7-8398E00266B9}"/>
                  </a:ext>
                </a:extLst>
              </p:cNvPr>
              <p:cNvGrpSpPr/>
              <p:nvPr/>
            </p:nvGrpSpPr>
            <p:grpSpPr>
              <a:xfrm>
                <a:off x="3915245" y="2252093"/>
                <a:ext cx="1243494" cy="2624267"/>
                <a:chOff x="1479374" y="2218235"/>
                <a:chExt cx="1243494" cy="2624267"/>
              </a:xfrm>
              <a:grpFill/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39DADF-8EE4-7D30-9064-016DE2472AB1}"/>
                    </a:ext>
                  </a:extLst>
                </p:cNvPr>
                <p:cNvSpPr/>
                <p:nvPr/>
              </p:nvSpPr>
              <p:spPr>
                <a:xfrm flipH="1">
                  <a:off x="1479374" y="2218235"/>
                  <a:ext cx="1235243" cy="297711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0730E74-9D9F-7421-4B67-E92FF967EA7D}"/>
                    </a:ext>
                  </a:extLst>
                </p:cNvPr>
                <p:cNvSpPr/>
                <p:nvPr/>
              </p:nvSpPr>
              <p:spPr>
                <a:xfrm flipH="1">
                  <a:off x="1487625" y="4544791"/>
                  <a:ext cx="1235243" cy="297711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747ECCC5-021E-0B87-54B4-8709F57BEEB9}"/>
                    </a:ext>
                  </a:extLst>
                </p:cNvPr>
                <p:cNvCxnSpPr/>
                <p:nvPr/>
              </p:nvCxnSpPr>
              <p:spPr>
                <a:xfrm>
                  <a:off x="2722868" y="2367090"/>
                  <a:ext cx="0" cy="232655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26C8E8E-6F87-4CE6-B33C-E6976827DD87}"/>
                    </a:ext>
                  </a:extLst>
                </p:cNvPr>
                <p:cNvCxnSpPr>
                  <a:cxnSpLocks/>
                  <a:stCxn id="8" idx="6"/>
                  <a:endCxn id="9" idx="6"/>
                </p:cNvCxnSpPr>
                <p:nvPr/>
              </p:nvCxnSpPr>
              <p:spPr>
                <a:xfrm>
                  <a:off x="1479374" y="2367091"/>
                  <a:ext cx="8251" cy="232655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B4EB148-3BCC-FAEC-6B87-1DDF2708B213}"/>
                  </a:ext>
                </a:extLst>
              </p:cNvPr>
              <p:cNvSpPr/>
              <p:nvPr/>
            </p:nvSpPr>
            <p:spPr>
              <a:xfrm flipH="1">
                <a:off x="3915236" y="2253395"/>
                <a:ext cx="1251754" cy="2622965"/>
              </a:xfrm>
              <a:custGeom>
                <a:avLst/>
                <a:gdLst>
                  <a:gd name="connsiteX0" fmla="*/ 625880 w 1251754"/>
                  <a:gd name="connsiteY0" fmla="*/ 0 h 2622965"/>
                  <a:gd name="connsiteX1" fmla="*/ 12722 w 1251754"/>
                  <a:gd name="connsiteY1" fmla="*/ 118856 h 2622965"/>
                  <a:gd name="connsiteX2" fmla="*/ 6 w 1251754"/>
                  <a:gd name="connsiteY2" fmla="*/ 148855 h 2622965"/>
                  <a:gd name="connsiteX3" fmla="*/ 0 w 1251754"/>
                  <a:gd name="connsiteY3" fmla="*/ 148855 h 2622965"/>
                  <a:gd name="connsiteX4" fmla="*/ 0 w 1251754"/>
                  <a:gd name="connsiteY4" fmla="*/ 2479367 h 2622965"/>
                  <a:gd name="connsiteX5" fmla="*/ 2233 w 1251754"/>
                  <a:gd name="connsiteY5" fmla="*/ 2479367 h 2622965"/>
                  <a:gd name="connsiteX6" fmla="*/ 12720 w 1251754"/>
                  <a:gd name="connsiteY6" fmla="*/ 2504109 h 2622965"/>
                  <a:gd name="connsiteX7" fmla="*/ 625876 w 1251754"/>
                  <a:gd name="connsiteY7" fmla="*/ 2622965 h 2622965"/>
                  <a:gd name="connsiteX8" fmla="*/ 1239032 w 1251754"/>
                  <a:gd name="connsiteY8" fmla="*/ 2504109 h 2622965"/>
                  <a:gd name="connsiteX9" fmla="*/ 1249519 w 1251754"/>
                  <a:gd name="connsiteY9" fmla="*/ 2479367 h 2622965"/>
                  <a:gd name="connsiteX10" fmla="*/ 1251745 w 1251754"/>
                  <a:gd name="connsiteY10" fmla="*/ 2479367 h 2622965"/>
                  <a:gd name="connsiteX11" fmla="*/ 1251745 w 1251754"/>
                  <a:gd name="connsiteY11" fmla="*/ 2474116 h 2622965"/>
                  <a:gd name="connsiteX12" fmla="*/ 1251748 w 1251754"/>
                  <a:gd name="connsiteY12" fmla="*/ 2474109 h 2622965"/>
                  <a:gd name="connsiteX13" fmla="*/ 1251745 w 1251754"/>
                  <a:gd name="connsiteY13" fmla="*/ 2474102 h 2622965"/>
                  <a:gd name="connsiteX14" fmla="*/ 1251745 w 1251754"/>
                  <a:gd name="connsiteY14" fmla="*/ 148877 h 2622965"/>
                  <a:gd name="connsiteX15" fmla="*/ 1251754 w 1251754"/>
                  <a:gd name="connsiteY15" fmla="*/ 148856 h 2622965"/>
                  <a:gd name="connsiteX16" fmla="*/ 625880 w 1251754"/>
                  <a:gd name="connsiteY16" fmla="*/ 0 h 262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51754" h="2622965">
                    <a:moveTo>
                      <a:pt x="625880" y="0"/>
                    </a:moveTo>
                    <a:cubicBezTo>
                      <a:pt x="323427" y="0"/>
                      <a:pt x="71082" y="51025"/>
                      <a:pt x="12722" y="118856"/>
                    </a:cubicBezTo>
                    <a:lnTo>
                      <a:pt x="6" y="148855"/>
                    </a:lnTo>
                    <a:lnTo>
                      <a:pt x="0" y="148855"/>
                    </a:lnTo>
                    <a:lnTo>
                      <a:pt x="0" y="2479367"/>
                    </a:lnTo>
                    <a:lnTo>
                      <a:pt x="2233" y="2479367"/>
                    </a:lnTo>
                    <a:lnTo>
                      <a:pt x="12720" y="2504109"/>
                    </a:lnTo>
                    <a:cubicBezTo>
                      <a:pt x="71080" y="2571940"/>
                      <a:pt x="323424" y="2622965"/>
                      <a:pt x="625876" y="2622965"/>
                    </a:cubicBezTo>
                    <a:cubicBezTo>
                      <a:pt x="928328" y="2622965"/>
                      <a:pt x="1180672" y="2571940"/>
                      <a:pt x="1239032" y="2504109"/>
                    </a:cubicBezTo>
                    <a:lnTo>
                      <a:pt x="1249519" y="2479367"/>
                    </a:lnTo>
                    <a:lnTo>
                      <a:pt x="1251745" y="2479367"/>
                    </a:lnTo>
                    <a:lnTo>
                      <a:pt x="1251745" y="2474116"/>
                    </a:lnTo>
                    <a:lnTo>
                      <a:pt x="1251748" y="2474109"/>
                    </a:lnTo>
                    <a:lnTo>
                      <a:pt x="1251745" y="2474102"/>
                    </a:lnTo>
                    <a:lnTo>
                      <a:pt x="1251745" y="148877"/>
                    </a:lnTo>
                    <a:lnTo>
                      <a:pt x="1251754" y="148856"/>
                    </a:lnTo>
                    <a:cubicBezTo>
                      <a:pt x="1251754" y="66645"/>
                      <a:pt x="971541" y="0"/>
                      <a:pt x="625880" y="0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3AF3EA-CCDA-B836-D9AF-FE059034B626}"/>
                </a:ext>
              </a:extLst>
            </p:cNvPr>
            <p:cNvSpPr/>
            <p:nvPr/>
          </p:nvSpPr>
          <p:spPr>
            <a:xfrm>
              <a:off x="6631204" y="3416987"/>
              <a:ext cx="3129529" cy="2812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A35FFA1-2AD3-8912-3C13-101D2BD94E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3912" y="4276815"/>
              <a:ext cx="1231438" cy="1231438"/>
            </a:xfrm>
            <a:prstGeom prst="ellipse">
              <a:avLst/>
            </a:prstGeom>
            <a:gradFill flip="none" rotWithShape="1">
              <a:gsLst>
                <a:gs pos="51000">
                  <a:srgbClr val="212BFF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D69001-3481-FF6A-006C-D6F97B3EACD4}"/>
                </a:ext>
              </a:extLst>
            </p:cNvPr>
            <p:cNvGrpSpPr/>
            <p:nvPr/>
          </p:nvGrpSpPr>
          <p:grpSpPr>
            <a:xfrm>
              <a:off x="6631204" y="4457429"/>
              <a:ext cx="3129529" cy="1569590"/>
              <a:chOff x="7632413" y="3192593"/>
              <a:chExt cx="3129529" cy="156959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6A2FE29-B5F9-7EC3-B008-49373E1E5D28}"/>
                  </a:ext>
                </a:extLst>
              </p:cNvPr>
              <p:cNvGrpSpPr/>
              <p:nvPr/>
            </p:nvGrpSpPr>
            <p:grpSpPr>
              <a:xfrm>
                <a:off x="7632413" y="3192593"/>
                <a:ext cx="3129529" cy="1557877"/>
                <a:chOff x="7632413" y="3192593"/>
                <a:chExt cx="3129529" cy="1557877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E82B97F6-8C65-A8A6-60F4-40262DC8EE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2413" y="3192593"/>
                  <a:ext cx="732593" cy="0"/>
                </a:xfrm>
                <a:prstGeom prst="line">
                  <a:avLst/>
                </a:prstGeom>
                <a:ln w="53975">
                  <a:solidFill>
                    <a:srgbClr val="212B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CB34C14E-C34B-F7CD-16D8-46EED67A6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7949" y="3192593"/>
                  <a:ext cx="793993" cy="0"/>
                </a:xfrm>
                <a:prstGeom prst="line">
                  <a:avLst/>
                </a:prstGeom>
                <a:ln w="53975">
                  <a:solidFill>
                    <a:srgbClr val="212B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C621DE8-0712-14B0-242C-F678ADB19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91701" y="3192593"/>
                  <a:ext cx="496976" cy="1557877"/>
                </a:xfrm>
                <a:prstGeom prst="line">
                  <a:avLst/>
                </a:prstGeom>
                <a:ln w="53975">
                  <a:solidFill>
                    <a:srgbClr val="212B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C06D7564-C98B-EEBC-A20D-B86E9E6D7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849506" y="4740792"/>
                  <a:ext cx="642195" cy="1"/>
                </a:xfrm>
                <a:prstGeom prst="line">
                  <a:avLst/>
                </a:prstGeom>
                <a:ln w="53975">
                  <a:solidFill>
                    <a:srgbClr val="212B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94A2BB7-136E-CDDE-87DA-186307DB3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4279" y="3192593"/>
                <a:ext cx="496976" cy="1569590"/>
              </a:xfrm>
              <a:prstGeom prst="line">
                <a:avLst/>
              </a:prstGeom>
              <a:ln w="53975">
                <a:solidFill>
                  <a:srgbClr val="212B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3845A0F-3361-8424-0069-AB64F19CB75E}"/>
                </a:ext>
              </a:extLst>
            </p:cNvPr>
            <p:cNvSpPr/>
            <p:nvPr/>
          </p:nvSpPr>
          <p:spPr>
            <a:xfrm rot="21069857" flipV="1">
              <a:off x="11244212" y="1466808"/>
              <a:ext cx="767438" cy="295092"/>
            </a:xfrm>
            <a:custGeom>
              <a:avLst/>
              <a:gdLst>
                <a:gd name="connsiteX0" fmla="*/ 533400 w 533400"/>
                <a:gd name="connsiteY0" fmla="*/ 184940 h 295092"/>
                <a:gd name="connsiteX1" fmla="*/ 228600 w 533400"/>
                <a:gd name="connsiteY1" fmla="*/ 2060 h 295092"/>
                <a:gd name="connsiteX2" fmla="*/ 198120 w 533400"/>
                <a:gd name="connsiteY2" fmla="*/ 291620 h 295092"/>
                <a:gd name="connsiteX3" fmla="*/ 0 w 533400"/>
                <a:gd name="connsiteY3" fmla="*/ 169700 h 295092"/>
                <a:gd name="connsiteX4" fmla="*/ 0 w 533400"/>
                <a:gd name="connsiteY4" fmla="*/ 169700 h 295092"/>
                <a:gd name="connsiteX5" fmla="*/ 0 w 533400"/>
                <a:gd name="connsiteY5" fmla="*/ 169700 h 29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295092">
                  <a:moveTo>
                    <a:pt x="533400" y="184940"/>
                  </a:moveTo>
                  <a:cubicBezTo>
                    <a:pt x="408940" y="84610"/>
                    <a:pt x="284480" y="-15720"/>
                    <a:pt x="228600" y="2060"/>
                  </a:cubicBezTo>
                  <a:cubicBezTo>
                    <a:pt x="172720" y="19840"/>
                    <a:pt x="236220" y="263680"/>
                    <a:pt x="198120" y="291620"/>
                  </a:cubicBezTo>
                  <a:cubicBezTo>
                    <a:pt x="160020" y="319560"/>
                    <a:pt x="0" y="169700"/>
                    <a:pt x="0" y="169700"/>
                  </a:cubicBezTo>
                  <a:lnTo>
                    <a:pt x="0" y="169700"/>
                  </a:lnTo>
                  <a:lnTo>
                    <a:pt x="0" y="1697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CBB5E0-2827-9171-9FF6-EFC5BCD9A055}"/>
                </a:ext>
              </a:extLst>
            </p:cNvPr>
            <p:cNvSpPr txBox="1"/>
            <p:nvPr/>
          </p:nvSpPr>
          <p:spPr>
            <a:xfrm>
              <a:off x="10319798" y="1676651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Dissipation</a:t>
              </a:r>
              <a:br>
                <a:rPr lang="en-US" sz="1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12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(Pair </a:t>
              </a:r>
              <a:r>
                <a:rPr lang="en-US" sz="12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Scattering)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4BE2AA0-F39D-D213-6F56-0FDA95B051DE}"/>
                </a:ext>
              </a:extLst>
            </p:cNvPr>
            <p:cNvGrpSpPr/>
            <p:nvPr/>
          </p:nvGrpSpPr>
          <p:grpSpPr>
            <a:xfrm>
              <a:off x="7539979" y="3520547"/>
              <a:ext cx="1251754" cy="2624267"/>
              <a:chOff x="3915236" y="2252093"/>
              <a:chExt cx="1251754" cy="2624267"/>
            </a:xfrm>
            <a:solidFill>
              <a:srgbClr val="FF0000">
                <a:alpha val="40000"/>
              </a:srgbClr>
            </a:solidFill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37AE61C-9097-9305-57A2-CD0144688CCA}"/>
                  </a:ext>
                </a:extLst>
              </p:cNvPr>
              <p:cNvGrpSpPr/>
              <p:nvPr/>
            </p:nvGrpSpPr>
            <p:grpSpPr>
              <a:xfrm>
                <a:off x="3915245" y="2252093"/>
                <a:ext cx="1243494" cy="2624267"/>
                <a:chOff x="1479374" y="2218235"/>
                <a:chExt cx="1243494" cy="2624267"/>
              </a:xfrm>
              <a:grpFill/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8D8FBB5-FA9A-3AE3-F012-50FC1909C26C}"/>
                    </a:ext>
                  </a:extLst>
                </p:cNvPr>
                <p:cNvSpPr/>
                <p:nvPr/>
              </p:nvSpPr>
              <p:spPr>
                <a:xfrm flipH="1">
                  <a:off x="1479374" y="2218235"/>
                  <a:ext cx="1235243" cy="297711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A0B9865-5310-63A7-7555-18CE4BE4C1F3}"/>
                    </a:ext>
                  </a:extLst>
                </p:cNvPr>
                <p:cNvSpPr/>
                <p:nvPr/>
              </p:nvSpPr>
              <p:spPr>
                <a:xfrm flipH="1">
                  <a:off x="1487625" y="4544791"/>
                  <a:ext cx="1235243" cy="297711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D137E6A-6293-80B1-132A-1DA7C70E6476}"/>
                    </a:ext>
                  </a:extLst>
                </p:cNvPr>
                <p:cNvCxnSpPr/>
                <p:nvPr/>
              </p:nvCxnSpPr>
              <p:spPr>
                <a:xfrm>
                  <a:off x="2722868" y="2367090"/>
                  <a:ext cx="0" cy="232655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E8D24B1-F381-084B-9D93-CA31E0D2F6BE}"/>
                    </a:ext>
                  </a:extLst>
                </p:cNvPr>
                <p:cNvCxnSpPr>
                  <a:cxnSpLocks/>
                  <a:stCxn id="61" idx="6"/>
                  <a:endCxn id="62" idx="6"/>
                </p:cNvCxnSpPr>
                <p:nvPr/>
              </p:nvCxnSpPr>
              <p:spPr>
                <a:xfrm>
                  <a:off x="1479374" y="2367091"/>
                  <a:ext cx="8251" cy="232655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9BA0E102-DCC1-2D6D-E013-72A8D47558F7}"/>
                  </a:ext>
                </a:extLst>
              </p:cNvPr>
              <p:cNvSpPr/>
              <p:nvPr/>
            </p:nvSpPr>
            <p:spPr>
              <a:xfrm flipH="1">
                <a:off x="3915236" y="2253395"/>
                <a:ext cx="1251754" cy="2622965"/>
              </a:xfrm>
              <a:custGeom>
                <a:avLst/>
                <a:gdLst>
                  <a:gd name="connsiteX0" fmla="*/ 625880 w 1251754"/>
                  <a:gd name="connsiteY0" fmla="*/ 0 h 2622965"/>
                  <a:gd name="connsiteX1" fmla="*/ 12722 w 1251754"/>
                  <a:gd name="connsiteY1" fmla="*/ 118856 h 2622965"/>
                  <a:gd name="connsiteX2" fmla="*/ 6 w 1251754"/>
                  <a:gd name="connsiteY2" fmla="*/ 148855 h 2622965"/>
                  <a:gd name="connsiteX3" fmla="*/ 0 w 1251754"/>
                  <a:gd name="connsiteY3" fmla="*/ 148855 h 2622965"/>
                  <a:gd name="connsiteX4" fmla="*/ 0 w 1251754"/>
                  <a:gd name="connsiteY4" fmla="*/ 2479367 h 2622965"/>
                  <a:gd name="connsiteX5" fmla="*/ 2233 w 1251754"/>
                  <a:gd name="connsiteY5" fmla="*/ 2479367 h 2622965"/>
                  <a:gd name="connsiteX6" fmla="*/ 12720 w 1251754"/>
                  <a:gd name="connsiteY6" fmla="*/ 2504109 h 2622965"/>
                  <a:gd name="connsiteX7" fmla="*/ 625876 w 1251754"/>
                  <a:gd name="connsiteY7" fmla="*/ 2622965 h 2622965"/>
                  <a:gd name="connsiteX8" fmla="*/ 1239032 w 1251754"/>
                  <a:gd name="connsiteY8" fmla="*/ 2504109 h 2622965"/>
                  <a:gd name="connsiteX9" fmla="*/ 1249519 w 1251754"/>
                  <a:gd name="connsiteY9" fmla="*/ 2479367 h 2622965"/>
                  <a:gd name="connsiteX10" fmla="*/ 1251745 w 1251754"/>
                  <a:gd name="connsiteY10" fmla="*/ 2479367 h 2622965"/>
                  <a:gd name="connsiteX11" fmla="*/ 1251745 w 1251754"/>
                  <a:gd name="connsiteY11" fmla="*/ 2474116 h 2622965"/>
                  <a:gd name="connsiteX12" fmla="*/ 1251748 w 1251754"/>
                  <a:gd name="connsiteY12" fmla="*/ 2474109 h 2622965"/>
                  <a:gd name="connsiteX13" fmla="*/ 1251745 w 1251754"/>
                  <a:gd name="connsiteY13" fmla="*/ 2474102 h 2622965"/>
                  <a:gd name="connsiteX14" fmla="*/ 1251745 w 1251754"/>
                  <a:gd name="connsiteY14" fmla="*/ 148877 h 2622965"/>
                  <a:gd name="connsiteX15" fmla="*/ 1251754 w 1251754"/>
                  <a:gd name="connsiteY15" fmla="*/ 148856 h 2622965"/>
                  <a:gd name="connsiteX16" fmla="*/ 625880 w 1251754"/>
                  <a:gd name="connsiteY16" fmla="*/ 0 h 262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51754" h="2622965">
                    <a:moveTo>
                      <a:pt x="625880" y="0"/>
                    </a:moveTo>
                    <a:cubicBezTo>
                      <a:pt x="323427" y="0"/>
                      <a:pt x="71082" y="51025"/>
                      <a:pt x="12722" y="118856"/>
                    </a:cubicBezTo>
                    <a:lnTo>
                      <a:pt x="6" y="148855"/>
                    </a:lnTo>
                    <a:lnTo>
                      <a:pt x="0" y="148855"/>
                    </a:lnTo>
                    <a:lnTo>
                      <a:pt x="0" y="2479367"/>
                    </a:lnTo>
                    <a:lnTo>
                      <a:pt x="2233" y="2479367"/>
                    </a:lnTo>
                    <a:lnTo>
                      <a:pt x="12720" y="2504109"/>
                    </a:lnTo>
                    <a:cubicBezTo>
                      <a:pt x="71080" y="2571940"/>
                      <a:pt x="323424" y="2622965"/>
                      <a:pt x="625876" y="2622965"/>
                    </a:cubicBezTo>
                    <a:cubicBezTo>
                      <a:pt x="928328" y="2622965"/>
                      <a:pt x="1180672" y="2571940"/>
                      <a:pt x="1239032" y="2504109"/>
                    </a:cubicBezTo>
                    <a:lnTo>
                      <a:pt x="1249519" y="2479367"/>
                    </a:lnTo>
                    <a:lnTo>
                      <a:pt x="1251745" y="2479367"/>
                    </a:lnTo>
                    <a:lnTo>
                      <a:pt x="1251745" y="2474116"/>
                    </a:lnTo>
                    <a:lnTo>
                      <a:pt x="1251748" y="2474109"/>
                    </a:lnTo>
                    <a:lnTo>
                      <a:pt x="1251745" y="2474102"/>
                    </a:lnTo>
                    <a:lnTo>
                      <a:pt x="1251745" y="148877"/>
                    </a:lnTo>
                    <a:lnTo>
                      <a:pt x="1251754" y="148856"/>
                    </a:lnTo>
                    <a:cubicBezTo>
                      <a:pt x="1251754" y="66645"/>
                      <a:pt x="971541" y="0"/>
                      <a:pt x="625880" y="0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E6CE5E2-0C25-BF96-67E9-1D2EBF82DC51}"/>
                </a:ext>
              </a:extLst>
            </p:cNvPr>
            <p:cNvGrpSpPr/>
            <p:nvPr/>
          </p:nvGrpSpPr>
          <p:grpSpPr>
            <a:xfrm>
              <a:off x="7541777" y="649749"/>
              <a:ext cx="1235244" cy="2177441"/>
              <a:chOff x="1746975" y="2827405"/>
              <a:chExt cx="1235244" cy="217744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23C1E0B-C09A-EE8D-D724-71FC150D7D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2847" y="2827405"/>
                <a:ext cx="0" cy="2177441"/>
              </a:xfrm>
              <a:prstGeom prst="line">
                <a:avLst/>
              </a:prstGeom>
              <a:ln w="76200">
                <a:solidFill>
                  <a:srgbClr val="FF5C5C"/>
                </a:solidFill>
                <a:headEnd type="triangl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EEF7972-D6C8-276E-C50F-28A8709BF5BD}"/>
                  </a:ext>
                </a:extLst>
              </p:cNvPr>
              <p:cNvGrpSpPr/>
              <p:nvPr/>
            </p:nvGrpSpPr>
            <p:grpSpPr>
              <a:xfrm>
                <a:off x="1746975" y="3289780"/>
                <a:ext cx="1235244" cy="1208012"/>
                <a:chOff x="1479375" y="3027055"/>
                <a:chExt cx="1235244" cy="1208012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E6BE6FC-E5D8-6DD9-3373-9E4309693E05}"/>
                    </a:ext>
                  </a:extLst>
                </p:cNvPr>
                <p:cNvGrpSpPr/>
                <p:nvPr/>
              </p:nvGrpSpPr>
              <p:grpSpPr>
                <a:xfrm flipH="1">
                  <a:off x="1479376" y="3027055"/>
                  <a:ext cx="1235243" cy="340069"/>
                  <a:chOff x="1222743" y="2837144"/>
                  <a:chExt cx="1701210" cy="340069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9377C4B-6629-79E6-B64F-47FECC182764}"/>
                      </a:ext>
                    </a:extLst>
                  </p:cNvPr>
                  <p:cNvSpPr/>
                  <p:nvPr/>
                </p:nvSpPr>
                <p:spPr>
                  <a:xfrm>
                    <a:off x="1222743" y="2879502"/>
                    <a:ext cx="1701210" cy="29771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Triangle 23">
                    <a:extLst>
                      <a:ext uri="{FF2B5EF4-FFF2-40B4-BE49-F238E27FC236}">
                        <a16:creationId xmlns:a16="http://schemas.microsoft.com/office/drawing/2014/main" id="{BA90B3FB-D181-A63E-980B-2744925E9F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675705" flipH="1">
                    <a:off x="2543251" y="2847945"/>
                    <a:ext cx="156612" cy="13501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08691A2-4256-E89D-BF00-51985C7AE753}"/>
                    </a:ext>
                  </a:extLst>
                </p:cNvPr>
                <p:cNvGrpSpPr/>
                <p:nvPr/>
              </p:nvGrpSpPr>
              <p:grpSpPr>
                <a:xfrm flipH="1">
                  <a:off x="1479376" y="3462125"/>
                  <a:ext cx="1235243" cy="340069"/>
                  <a:chOff x="1222743" y="2837144"/>
                  <a:chExt cx="1701210" cy="340069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B07CB7FA-8BAC-571F-22CF-9973CD7F3BD2}"/>
                      </a:ext>
                    </a:extLst>
                  </p:cNvPr>
                  <p:cNvSpPr/>
                  <p:nvPr/>
                </p:nvSpPr>
                <p:spPr>
                  <a:xfrm>
                    <a:off x="1222743" y="2879502"/>
                    <a:ext cx="1701210" cy="29771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riangle 21">
                    <a:extLst>
                      <a:ext uri="{FF2B5EF4-FFF2-40B4-BE49-F238E27FC236}">
                        <a16:creationId xmlns:a16="http://schemas.microsoft.com/office/drawing/2014/main" id="{0D916509-F5AC-6A72-4FD1-FFD34CF37E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675705" flipH="1">
                    <a:off x="2543251" y="2847945"/>
                    <a:ext cx="156612" cy="13501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3322989-3E32-A012-84F7-223156632F24}"/>
                    </a:ext>
                  </a:extLst>
                </p:cNvPr>
                <p:cNvGrpSpPr/>
                <p:nvPr/>
              </p:nvGrpSpPr>
              <p:grpSpPr>
                <a:xfrm flipH="1">
                  <a:off x="1479375" y="3894998"/>
                  <a:ext cx="1235243" cy="340069"/>
                  <a:chOff x="1222743" y="2837144"/>
                  <a:chExt cx="1701210" cy="340069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F5056D44-9327-B881-7FDE-8ACE3B24EA41}"/>
                      </a:ext>
                    </a:extLst>
                  </p:cNvPr>
                  <p:cNvSpPr/>
                  <p:nvPr/>
                </p:nvSpPr>
                <p:spPr>
                  <a:xfrm>
                    <a:off x="1222743" y="2879502"/>
                    <a:ext cx="1701210" cy="29771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riangle 19">
                    <a:extLst>
                      <a:ext uri="{FF2B5EF4-FFF2-40B4-BE49-F238E27FC236}">
                        <a16:creationId xmlns:a16="http://schemas.microsoft.com/office/drawing/2014/main" id="{3C54C88D-732A-FB41-F040-3B1FD411C7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675705" flipH="1">
                    <a:off x="2543251" y="2847945"/>
                    <a:ext cx="156612" cy="13501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C2AA24-E060-8345-68EB-C5DC1573A1E6}"/>
                </a:ext>
              </a:extLst>
            </p:cNvPr>
            <p:cNvSpPr/>
            <p:nvPr/>
          </p:nvSpPr>
          <p:spPr>
            <a:xfrm>
              <a:off x="10196759" y="3416987"/>
              <a:ext cx="3129529" cy="2812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AC3B70-7ADC-642E-88DD-E6EB7A5331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9467" y="4276815"/>
              <a:ext cx="1231438" cy="1231438"/>
            </a:xfrm>
            <a:prstGeom prst="ellipse">
              <a:avLst/>
            </a:prstGeom>
            <a:gradFill flip="none" rotWithShape="1">
              <a:gsLst>
                <a:gs pos="51000">
                  <a:srgbClr val="212BFF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D898153-AD9F-126E-BE8B-A4000B683A01}"/>
                </a:ext>
              </a:extLst>
            </p:cNvPr>
            <p:cNvGrpSpPr/>
            <p:nvPr/>
          </p:nvGrpSpPr>
          <p:grpSpPr>
            <a:xfrm>
              <a:off x="10196759" y="4457429"/>
              <a:ext cx="3129529" cy="1569590"/>
              <a:chOff x="7632413" y="3192593"/>
              <a:chExt cx="3129529" cy="156959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2E1B44E-8418-DF79-DA50-C6314ECA57FD}"/>
                  </a:ext>
                </a:extLst>
              </p:cNvPr>
              <p:cNvGrpSpPr/>
              <p:nvPr/>
            </p:nvGrpSpPr>
            <p:grpSpPr>
              <a:xfrm>
                <a:off x="7632413" y="3192593"/>
                <a:ext cx="3129529" cy="1557877"/>
                <a:chOff x="7632413" y="3192593"/>
                <a:chExt cx="3129529" cy="1557877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4540316-A03B-3070-8982-B6DAC4630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2413" y="3192593"/>
                  <a:ext cx="732593" cy="0"/>
                </a:xfrm>
                <a:prstGeom prst="line">
                  <a:avLst/>
                </a:prstGeom>
                <a:ln w="53975">
                  <a:solidFill>
                    <a:srgbClr val="212B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66A9CA8D-C7EE-385A-C8EB-719F05C97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7949" y="3192593"/>
                  <a:ext cx="793993" cy="0"/>
                </a:xfrm>
                <a:prstGeom prst="line">
                  <a:avLst/>
                </a:prstGeom>
                <a:ln w="53975">
                  <a:solidFill>
                    <a:srgbClr val="212B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C17C1744-AC8B-D084-664B-4AC958F05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91701" y="3192593"/>
                  <a:ext cx="496976" cy="1557877"/>
                </a:xfrm>
                <a:prstGeom prst="line">
                  <a:avLst/>
                </a:prstGeom>
                <a:ln w="53975">
                  <a:solidFill>
                    <a:srgbClr val="212B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36CE517C-D7AB-142A-2820-397C39AAB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849506" y="4740792"/>
                  <a:ext cx="642195" cy="1"/>
                </a:xfrm>
                <a:prstGeom prst="line">
                  <a:avLst/>
                </a:prstGeom>
                <a:ln w="53975">
                  <a:solidFill>
                    <a:srgbClr val="212B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CBD8BC5-6092-9DE5-710B-5445399A9C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4279" y="3192593"/>
                <a:ext cx="496976" cy="1569590"/>
              </a:xfrm>
              <a:prstGeom prst="line">
                <a:avLst/>
              </a:prstGeom>
              <a:ln w="53975">
                <a:solidFill>
                  <a:srgbClr val="212B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Chord 74">
              <a:extLst>
                <a:ext uri="{FF2B5EF4-FFF2-40B4-BE49-F238E27FC236}">
                  <a16:creationId xmlns:a16="http://schemas.microsoft.com/office/drawing/2014/main" id="{00A6612F-9330-47A1-0253-94E29A3AE7D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128237" y="4290032"/>
              <a:ext cx="1208608" cy="1208608"/>
            </a:xfrm>
            <a:prstGeom prst="chord">
              <a:avLst>
                <a:gd name="adj1" fmla="val 62442"/>
                <a:gd name="adj2" fmla="val 10761541"/>
              </a:avLst>
            </a:prstGeom>
            <a:solidFill>
              <a:schemeClr val="bg1"/>
            </a:solidFill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5886C4-8F2A-D606-62E7-9F92CAF207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15749" y="4459335"/>
              <a:ext cx="513603" cy="0"/>
            </a:xfrm>
            <a:prstGeom prst="line">
              <a:avLst/>
            </a:prstGeom>
            <a:ln w="76200">
              <a:solidFill>
                <a:srgbClr val="212BFF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5F26ADD-B5F3-A7BC-EBBF-5069EFB7B6E2}"/>
                    </a:ext>
                  </a:extLst>
                </p:cNvPr>
                <p:cNvSpPr txBox="1"/>
                <p:nvPr/>
              </p:nvSpPr>
              <p:spPr>
                <a:xfrm>
                  <a:off x="10168383" y="4500098"/>
                  <a:ext cx="801180" cy="494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212B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solidFill>
                                  <a:srgbClr val="212BFF"/>
                                </a:solidFill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rgbClr val="212BFF"/>
                                </a:solidFill>
                                <a:latin typeface="Cambria Math" panose="02040503050406030204" pitchFamily="18" charset="0"/>
                              </a:rPr>
                              <m:t>𝐩𝐢𝐧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212BFF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5F26ADD-B5F3-A7BC-EBBF-5069EFB7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8383" y="4500098"/>
                  <a:ext cx="801180" cy="494751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00C6D31-FAAB-3FBB-617D-3F2C38AFBA0A}"/>
                </a:ext>
              </a:extLst>
            </p:cNvPr>
            <p:cNvGrpSpPr/>
            <p:nvPr/>
          </p:nvGrpSpPr>
          <p:grpSpPr>
            <a:xfrm>
              <a:off x="11740673" y="3511121"/>
              <a:ext cx="1251754" cy="2624267"/>
              <a:chOff x="3915236" y="2252093"/>
              <a:chExt cx="1251754" cy="2624267"/>
            </a:xfrm>
            <a:solidFill>
              <a:srgbClr val="FF0000">
                <a:alpha val="40000"/>
              </a:srgbClr>
            </a:solidFill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66CD134-B89B-D7C5-8D11-23284050EE09}"/>
                  </a:ext>
                </a:extLst>
              </p:cNvPr>
              <p:cNvGrpSpPr/>
              <p:nvPr/>
            </p:nvGrpSpPr>
            <p:grpSpPr>
              <a:xfrm>
                <a:off x="3915245" y="2252093"/>
                <a:ext cx="1243494" cy="2624267"/>
                <a:chOff x="1479374" y="2218235"/>
                <a:chExt cx="1243494" cy="2624267"/>
              </a:xfrm>
              <a:grpFill/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5D5E9D7-5CA4-9014-03E7-E01FCCECD8DE}"/>
                    </a:ext>
                  </a:extLst>
                </p:cNvPr>
                <p:cNvSpPr/>
                <p:nvPr/>
              </p:nvSpPr>
              <p:spPr>
                <a:xfrm flipH="1">
                  <a:off x="1479374" y="2218235"/>
                  <a:ext cx="1235243" cy="297711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4941D69F-843B-9244-B8FC-799A59A1FBD6}"/>
                    </a:ext>
                  </a:extLst>
                </p:cNvPr>
                <p:cNvSpPr/>
                <p:nvPr/>
              </p:nvSpPr>
              <p:spPr>
                <a:xfrm flipH="1">
                  <a:off x="1487625" y="4544791"/>
                  <a:ext cx="1235243" cy="297711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46DF7B3C-DA77-AA25-51D9-AC42A7B971CD}"/>
                    </a:ext>
                  </a:extLst>
                </p:cNvPr>
                <p:cNvCxnSpPr/>
                <p:nvPr/>
              </p:nvCxnSpPr>
              <p:spPr>
                <a:xfrm>
                  <a:off x="2722868" y="2367090"/>
                  <a:ext cx="0" cy="232655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EA909D73-1048-7024-0EB9-78DC7352D13B}"/>
                    </a:ext>
                  </a:extLst>
                </p:cNvPr>
                <p:cNvCxnSpPr>
                  <a:cxnSpLocks/>
                  <a:stCxn id="82" idx="6"/>
                  <a:endCxn id="83" idx="6"/>
                </p:cNvCxnSpPr>
                <p:nvPr/>
              </p:nvCxnSpPr>
              <p:spPr>
                <a:xfrm>
                  <a:off x="1479374" y="2367091"/>
                  <a:ext cx="8251" cy="232655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66C0B6DC-92FB-6AA5-3E91-3D9AB9822F36}"/>
                  </a:ext>
                </a:extLst>
              </p:cNvPr>
              <p:cNvSpPr/>
              <p:nvPr/>
            </p:nvSpPr>
            <p:spPr>
              <a:xfrm flipH="1">
                <a:off x="3915236" y="2253395"/>
                <a:ext cx="1251754" cy="2622965"/>
              </a:xfrm>
              <a:custGeom>
                <a:avLst/>
                <a:gdLst>
                  <a:gd name="connsiteX0" fmla="*/ 625880 w 1251754"/>
                  <a:gd name="connsiteY0" fmla="*/ 0 h 2622965"/>
                  <a:gd name="connsiteX1" fmla="*/ 12722 w 1251754"/>
                  <a:gd name="connsiteY1" fmla="*/ 118856 h 2622965"/>
                  <a:gd name="connsiteX2" fmla="*/ 6 w 1251754"/>
                  <a:gd name="connsiteY2" fmla="*/ 148855 h 2622965"/>
                  <a:gd name="connsiteX3" fmla="*/ 0 w 1251754"/>
                  <a:gd name="connsiteY3" fmla="*/ 148855 h 2622965"/>
                  <a:gd name="connsiteX4" fmla="*/ 0 w 1251754"/>
                  <a:gd name="connsiteY4" fmla="*/ 2479367 h 2622965"/>
                  <a:gd name="connsiteX5" fmla="*/ 2233 w 1251754"/>
                  <a:gd name="connsiteY5" fmla="*/ 2479367 h 2622965"/>
                  <a:gd name="connsiteX6" fmla="*/ 12720 w 1251754"/>
                  <a:gd name="connsiteY6" fmla="*/ 2504109 h 2622965"/>
                  <a:gd name="connsiteX7" fmla="*/ 625876 w 1251754"/>
                  <a:gd name="connsiteY7" fmla="*/ 2622965 h 2622965"/>
                  <a:gd name="connsiteX8" fmla="*/ 1239032 w 1251754"/>
                  <a:gd name="connsiteY8" fmla="*/ 2504109 h 2622965"/>
                  <a:gd name="connsiteX9" fmla="*/ 1249519 w 1251754"/>
                  <a:gd name="connsiteY9" fmla="*/ 2479367 h 2622965"/>
                  <a:gd name="connsiteX10" fmla="*/ 1251745 w 1251754"/>
                  <a:gd name="connsiteY10" fmla="*/ 2479367 h 2622965"/>
                  <a:gd name="connsiteX11" fmla="*/ 1251745 w 1251754"/>
                  <a:gd name="connsiteY11" fmla="*/ 2474116 h 2622965"/>
                  <a:gd name="connsiteX12" fmla="*/ 1251748 w 1251754"/>
                  <a:gd name="connsiteY12" fmla="*/ 2474109 h 2622965"/>
                  <a:gd name="connsiteX13" fmla="*/ 1251745 w 1251754"/>
                  <a:gd name="connsiteY13" fmla="*/ 2474102 h 2622965"/>
                  <a:gd name="connsiteX14" fmla="*/ 1251745 w 1251754"/>
                  <a:gd name="connsiteY14" fmla="*/ 148877 h 2622965"/>
                  <a:gd name="connsiteX15" fmla="*/ 1251754 w 1251754"/>
                  <a:gd name="connsiteY15" fmla="*/ 148856 h 2622965"/>
                  <a:gd name="connsiteX16" fmla="*/ 625880 w 1251754"/>
                  <a:gd name="connsiteY16" fmla="*/ 0 h 262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51754" h="2622965">
                    <a:moveTo>
                      <a:pt x="625880" y="0"/>
                    </a:moveTo>
                    <a:cubicBezTo>
                      <a:pt x="323427" y="0"/>
                      <a:pt x="71082" y="51025"/>
                      <a:pt x="12722" y="118856"/>
                    </a:cubicBezTo>
                    <a:lnTo>
                      <a:pt x="6" y="148855"/>
                    </a:lnTo>
                    <a:lnTo>
                      <a:pt x="0" y="148855"/>
                    </a:lnTo>
                    <a:lnTo>
                      <a:pt x="0" y="2479367"/>
                    </a:lnTo>
                    <a:lnTo>
                      <a:pt x="2233" y="2479367"/>
                    </a:lnTo>
                    <a:lnTo>
                      <a:pt x="12720" y="2504109"/>
                    </a:lnTo>
                    <a:cubicBezTo>
                      <a:pt x="71080" y="2571940"/>
                      <a:pt x="323424" y="2622965"/>
                      <a:pt x="625876" y="2622965"/>
                    </a:cubicBezTo>
                    <a:cubicBezTo>
                      <a:pt x="928328" y="2622965"/>
                      <a:pt x="1180672" y="2571940"/>
                      <a:pt x="1239032" y="2504109"/>
                    </a:cubicBezTo>
                    <a:lnTo>
                      <a:pt x="1249519" y="2479367"/>
                    </a:lnTo>
                    <a:lnTo>
                      <a:pt x="1251745" y="2479367"/>
                    </a:lnTo>
                    <a:lnTo>
                      <a:pt x="1251745" y="2474116"/>
                    </a:lnTo>
                    <a:lnTo>
                      <a:pt x="1251748" y="2474109"/>
                    </a:lnTo>
                    <a:lnTo>
                      <a:pt x="1251745" y="2474102"/>
                    </a:lnTo>
                    <a:lnTo>
                      <a:pt x="1251745" y="148877"/>
                    </a:lnTo>
                    <a:lnTo>
                      <a:pt x="1251754" y="148856"/>
                    </a:lnTo>
                    <a:cubicBezTo>
                      <a:pt x="1251754" y="66645"/>
                      <a:pt x="971541" y="0"/>
                      <a:pt x="625880" y="0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1AE2909-B01D-D6EE-C231-9B845C917A96}"/>
                    </a:ext>
                  </a:extLst>
                </p:cNvPr>
                <p:cNvSpPr txBox="1"/>
                <p:nvPr/>
              </p:nvSpPr>
              <p:spPr>
                <a:xfrm>
                  <a:off x="6562718" y="4500098"/>
                  <a:ext cx="877100" cy="494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212B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solidFill>
                                  <a:srgbClr val="212BFF"/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rgbClr val="212BFF"/>
                                </a:solidFill>
                                <a:latin typeface="Cambria Math" panose="02040503050406030204" pitchFamily="18" charset="0"/>
                              </a:rPr>
                              <m:t>𝐩𝐢𝐧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212BFF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1AE2909-B01D-D6EE-C231-9B845C917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718" y="4500098"/>
                  <a:ext cx="877100" cy="494751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CD2F150-2D52-C8D1-ABCB-8A13E23207ED}"/>
                </a:ext>
              </a:extLst>
            </p:cNvPr>
            <p:cNvGrpSpPr/>
            <p:nvPr/>
          </p:nvGrpSpPr>
          <p:grpSpPr>
            <a:xfrm>
              <a:off x="10286989" y="3489502"/>
              <a:ext cx="876876" cy="802094"/>
              <a:chOff x="4458667" y="3631401"/>
              <a:chExt cx="876876" cy="802094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DE2B908-BC56-F96A-FDAB-90BFEA68C2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0357" y="3631401"/>
                <a:ext cx="892" cy="436334"/>
              </a:xfrm>
              <a:prstGeom prst="line">
                <a:avLst/>
              </a:prstGeom>
              <a:ln w="76200">
                <a:solidFill>
                  <a:srgbClr val="FF5C5C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E8F3F38-717D-58DC-90A2-61D5158539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27054" y="4246266"/>
                <a:ext cx="476220" cy="4349"/>
              </a:xfrm>
              <a:prstGeom prst="line">
                <a:avLst/>
              </a:prstGeom>
              <a:ln w="76200">
                <a:solidFill>
                  <a:srgbClr val="942092"/>
                </a:solidFill>
                <a:headEnd type="triangl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D689B1E-6182-B59C-2E82-767FCE19E09B}"/>
                      </a:ext>
                    </a:extLst>
                  </p:cNvPr>
                  <p:cNvSpPr txBox="1"/>
                  <p:nvPr/>
                </p:nvSpPr>
                <p:spPr>
                  <a:xfrm>
                    <a:off x="4870672" y="3675010"/>
                    <a:ext cx="464871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942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rgbClr val="942092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acc>
                          <m:r>
                            <a:rPr lang="en-US" b="1" i="0" smtClean="0">
                              <a:solidFill>
                                <a:srgbClr val="94209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942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rgbClr val="942092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solidFill>
                        <a:srgbClr val="942092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D689B1E-6182-B59C-2E82-767FCE19E0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0672" y="3675010"/>
                    <a:ext cx="464871" cy="3105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514" t="-32000" r="-10811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F72AE86-D8E7-9306-71A2-2938C165B372}"/>
                  </a:ext>
                </a:extLst>
              </p:cNvPr>
              <p:cNvGrpSpPr/>
              <p:nvPr/>
            </p:nvGrpSpPr>
            <p:grpSpPr>
              <a:xfrm>
                <a:off x="4458667" y="4067735"/>
                <a:ext cx="365760" cy="365760"/>
                <a:chOff x="188863" y="4315380"/>
                <a:chExt cx="365760" cy="365760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3CAEDF0-52F7-4EAF-8321-ABBF20C10C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8863" y="4315380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9420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BDE7A1E-5306-E866-9C44-1B5CF2475D3C}"/>
                    </a:ext>
                  </a:extLst>
                </p:cNvPr>
                <p:cNvCxnSpPr>
                  <a:stCxn id="89" idx="1"/>
                  <a:endCxn id="89" idx="5"/>
                </p:cNvCxnSpPr>
                <p:nvPr/>
              </p:nvCxnSpPr>
              <p:spPr>
                <a:xfrm>
                  <a:off x="242427" y="4368944"/>
                  <a:ext cx="258632" cy="258632"/>
                </a:xfrm>
                <a:prstGeom prst="line">
                  <a:avLst/>
                </a:prstGeom>
                <a:ln w="38100">
                  <a:solidFill>
                    <a:srgbClr val="94209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E4A254E-0026-5109-FE6A-FCF0B3CDC38A}"/>
                    </a:ext>
                  </a:extLst>
                </p:cNvPr>
                <p:cNvCxnSpPr>
                  <a:cxnSpLocks/>
                  <a:stCxn id="89" idx="7"/>
                  <a:endCxn id="89" idx="3"/>
                </p:cNvCxnSpPr>
                <p:nvPr/>
              </p:nvCxnSpPr>
              <p:spPr>
                <a:xfrm flipH="1">
                  <a:off x="242427" y="4368944"/>
                  <a:ext cx="258632" cy="258632"/>
                </a:xfrm>
                <a:prstGeom prst="line">
                  <a:avLst/>
                </a:prstGeom>
                <a:ln w="38100">
                  <a:solidFill>
                    <a:srgbClr val="94209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B285114-A467-924A-A31F-76171B9BF35F}"/>
                </a:ext>
              </a:extLst>
            </p:cNvPr>
            <p:cNvGrpSpPr/>
            <p:nvPr/>
          </p:nvGrpSpPr>
          <p:grpSpPr>
            <a:xfrm>
              <a:off x="10288257" y="352038"/>
              <a:ext cx="876876" cy="802094"/>
              <a:chOff x="4458667" y="3631401"/>
              <a:chExt cx="876876" cy="802094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E23AA2B-5B39-161B-7078-D0D5AADA92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0357" y="3631401"/>
                <a:ext cx="892" cy="436334"/>
              </a:xfrm>
              <a:prstGeom prst="line">
                <a:avLst/>
              </a:prstGeom>
              <a:ln w="76200">
                <a:solidFill>
                  <a:srgbClr val="FF5C5C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432CB20-ABB4-1079-588E-22BE28ABB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27054" y="4246266"/>
                <a:ext cx="476220" cy="4349"/>
              </a:xfrm>
              <a:prstGeom prst="line">
                <a:avLst/>
              </a:prstGeom>
              <a:ln w="76200">
                <a:solidFill>
                  <a:srgbClr val="942092"/>
                </a:solidFill>
                <a:headEnd type="triangl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938B056-204B-AEA5-5C5A-0F65561D9F0E}"/>
                      </a:ext>
                    </a:extLst>
                  </p:cNvPr>
                  <p:cNvSpPr txBox="1"/>
                  <p:nvPr/>
                </p:nvSpPr>
                <p:spPr>
                  <a:xfrm>
                    <a:off x="4870672" y="3675010"/>
                    <a:ext cx="464871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942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rgbClr val="942092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acc>
                          <m:r>
                            <a:rPr lang="en-US" b="1" i="0" smtClean="0">
                              <a:solidFill>
                                <a:srgbClr val="94209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942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rgbClr val="942092"/>
                                  </a:solidFill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solidFill>
                        <a:srgbClr val="942092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938B056-204B-AEA5-5C5A-0F65561D9F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0672" y="3675010"/>
                    <a:ext cx="464871" cy="3105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58" t="-32000" r="-7895"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7203369-469C-FB0D-A4E5-E0EEBB0927F1}"/>
                  </a:ext>
                </a:extLst>
              </p:cNvPr>
              <p:cNvGrpSpPr/>
              <p:nvPr/>
            </p:nvGrpSpPr>
            <p:grpSpPr>
              <a:xfrm>
                <a:off x="4458667" y="4067735"/>
                <a:ext cx="365760" cy="365760"/>
                <a:chOff x="188863" y="4315380"/>
                <a:chExt cx="365760" cy="36576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3C716887-FB23-6A9B-C857-6D96B2B263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8863" y="4315380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94209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C1292E64-7470-5B3D-D811-A2D433DE477C}"/>
                    </a:ext>
                  </a:extLst>
                </p:cNvPr>
                <p:cNvCxnSpPr>
                  <a:stCxn id="106" idx="1"/>
                  <a:endCxn id="106" idx="5"/>
                </p:cNvCxnSpPr>
                <p:nvPr/>
              </p:nvCxnSpPr>
              <p:spPr>
                <a:xfrm>
                  <a:off x="242427" y="4368944"/>
                  <a:ext cx="258632" cy="258632"/>
                </a:xfrm>
                <a:prstGeom prst="line">
                  <a:avLst/>
                </a:prstGeom>
                <a:ln w="38100">
                  <a:solidFill>
                    <a:srgbClr val="94209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1785435F-0468-232A-7DD7-DFB73EE44F5A}"/>
                    </a:ext>
                  </a:extLst>
                </p:cNvPr>
                <p:cNvCxnSpPr>
                  <a:cxnSpLocks/>
                  <a:stCxn id="106" idx="7"/>
                  <a:endCxn id="106" idx="3"/>
                </p:cNvCxnSpPr>
                <p:nvPr/>
              </p:nvCxnSpPr>
              <p:spPr>
                <a:xfrm flipH="1">
                  <a:off x="242427" y="4368944"/>
                  <a:ext cx="258632" cy="258632"/>
                </a:xfrm>
                <a:prstGeom prst="line">
                  <a:avLst/>
                </a:prstGeom>
                <a:ln w="38100">
                  <a:solidFill>
                    <a:srgbClr val="94209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EFBE3B6-15DD-D453-136B-09115BAEBC65}"/>
                </a:ext>
              </a:extLst>
            </p:cNvPr>
            <p:cNvSpPr txBox="1"/>
            <p:nvPr/>
          </p:nvSpPr>
          <p:spPr>
            <a:xfrm>
              <a:off x="6631203" y="269168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(a)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D75E624-3C24-210A-590A-78F472FE4AE2}"/>
                </a:ext>
              </a:extLst>
            </p:cNvPr>
            <p:cNvSpPr txBox="1"/>
            <p:nvPr/>
          </p:nvSpPr>
          <p:spPr>
            <a:xfrm>
              <a:off x="10168383" y="268863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(b)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99586E0-142F-8431-ADA1-938B4B45B0F3}"/>
                </a:ext>
              </a:extLst>
            </p:cNvPr>
            <p:cNvSpPr txBox="1"/>
            <p:nvPr/>
          </p:nvSpPr>
          <p:spPr>
            <a:xfrm>
              <a:off x="6627997" y="586019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(c)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637128-92E8-6BC2-954F-16E57AB64AE1}"/>
                </a:ext>
              </a:extLst>
            </p:cNvPr>
            <p:cNvSpPr txBox="1"/>
            <p:nvPr/>
          </p:nvSpPr>
          <p:spPr>
            <a:xfrm>
              <a:off x="10194184" y="586377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(d)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513D1B5-41E2-155B-15A6-4C209028FC89}"/>
                </a:ext>
              </a:extLst>
            </p:cNvPr>
            <p:cNvSpPr txBox="1"/>
            <p:nvPr/>
          </p:nvSpPr>
          <p:spPr>
            <a:xfrm>
              <a:off x="6647402" y="1013139"/>
              <a:ext cx="904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screening</a:t>
              </a:r>
            </a:p>
            <a:p>
              <a:r>
                <a:rPr lang="en-US" sz="1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currents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6731E8-EB44-C568-5DFB-A18B09830A1D}"/>
                </a:ext>
              </a:extLst>
            </p:cNvPr>
            <p:cNvSpPr txBox="1"/>
            <p:nvPr/>
          </p:nvSpPr>
          <p:spPr>
            <a:xfrm>
              <a:off x="8768510" y="2296146"/>
              <a:ext cx="1040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5C5C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Non-super</a:t>
              </a:r>
            </a:p>
            <a:p>
              <a:r>
                <a:rPr lang="en-US" sz="1400" dirty="0">
                  <a:solidFill>
                    <a:srgbClr val="FF5C5C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conducting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D3D4DE2-59CE-5D81-2671-7DAB39195B34}"/>
                </a:ext>
              </a:extLst>
            </p:cNvPr>
            <p:cNvGrpSpPr/>
            <p:nvPr/>
          </p:nvGrpSpPr>
          <p:grpSpPr>
            <a:xfrm>
              <a:off x="-634393" y="262768"/>
              <a:ext cx="6730393" cy="6048666"/>
              <a:chOff x="-634393" y="262768"/>
              <a:chExt cx="6730393" cy="6048666"/>
            </a:xfrm>
          </p:grpSpPr>
          <p:pic>
            <p:nvPicPr>
              <p:cNvPr id="116" name="Picture 115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2A9E51AD-180A-1E38-A2A3-303BF59DDE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6018" t="58344" r="26818" b="17696"/>
              <a:stretch/>
            </p:blipFill>
            <p:spPr>
              <a:xfrm>
                <a:off x="-634393" y="262768"/>
                <a:ext cx="6730393" cy="6048666"/>
              </a:xfrm>
              <a:prstGeom prst="rect">
                <a:avLst/>
              </a:prstGeom>
              <a:ln>
                <a:noFill/>
              </a:ln>
              <a:effectLst>
                <a:softEdge rad="63500"/>
              </a:effectLst>
            </p:spPr>
          </p:pic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FE4C728-09E2-5855-5FE7-BCF6C257CC77}"/>
                  </a:ext>
                </a:extLst>
              </p:cNvPr>
              <p:cNvCxnSpPr/>
              <p:nvPr/>
            </p:nvCxnSpPr>
            <p:spPr>
              <a:xfrm>
                <a:off x="2212622" y="3808832"/>
                <a:ext cx="135467" cy="295535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763DD7D-F0B8-2818-5A50-AF48ADF10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76465" y="3843709"/>
                <a:ext cx="197846" cy="26065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4FCB6AA-4ED9-3241-D4CC-310C2724AF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0870" y="3773955"/>
                <a:ext cx="347657" cy="34877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F3547A7-FAF8-C20F-18CD-3D047D400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014" y="3804187"/>
                <a:ext cx="175740" cy="33041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44330C8-C748-7F04-71E1-305FAE34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1602" y="4134598"/>
                <a:ext cx="296487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4174067-F6E4-BB30-EC8B-AF96537878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1602" y="3808832"/>
                <a:ext cx="149856" cy="295535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B549120-7C93-8CA5-1018-661133422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3390" y="3773955"/>
                <a:ext cx="3651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38CD793-2F5F-2AB3-FD92-E902BFB83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8671" y="3443011"/>
                <a:ext cx="143544" cy="300713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EDF5760-31F1-8BDE-BBC8-0D1656953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3678" y="3429000"/>
                <a:ext cx="189207" cy="27866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3209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E876962-97E8-CE4E-B91A-4BF195F926D5}" vid="{52423332-39F5-954D-BEA4-772F1469FF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9037</TotalTime>
  <Words>47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Cambria Math</vt:lpstr>
      <vt:lpstr>Century Gothic</vt:lpstr>
      <vt:lpstr>CMU Serif Roman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Devitre</dc:creator>
  <cp:lastModifiedBy>Alexis Devitre</cp:lastModifiedBy>
  <cp:revision>165</cp:revision>
  <dcterms:created xsi:type="dcterms:W3CDTF">2025-08-07T18:49:44Z</dcterms:created>
  <dcterms:modified xsi:type="dcterms:W3CDTF">2025-08-25T22:32:36Z</dcterms:modified>
</cp:coreProperties>
</file>