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7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241" autoAdjust="0"/>
  </p:normalViewPr>
  <p:slideViewPr>
    <p:cSldViewPr snapToGrid="0">
      <p:cViewPr varScale="1">
        <p:scale>
          <a:sx n="106" d="100"/>
          <a:sy n="106" d="100"/>
        </p:scale>
        <p:origin x="110" y="9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AF7D82-A4DF-4C00-B87F-9BD45647FB5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315436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Internal Distribution Only]</a:t>
            </a: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o.microsoft.com/fwlink/?LinkId=623327" TargetMode="External"/><Relationship Id="rId3" Type="http://schemas.openxmlformats.org/officeDocument/2006/relationships/hyperlink" Target="https://github.com/shorttermmem/solottery/issue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hyperlink" Target="https://github.com/shorttermmem" TargetMode="External"/><Relationship Id="rId4" Type="http://schemas.openxmlformats.org/officeDocument/2006/relationships/hyperlink" Target="https://solana.com/" TargetMode="External"/><Relationship Id="rId9" Type="http://schemas.openxmlformats.org/officeDocument/2006/relationships/hyperlink" Target="https://go.microsoft.com/fwlink/?linkid=8546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Solottery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Daily Surprises!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7E65C-517B-454B-9316-AEA7CB41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56" y="1337128"/>
            <a:ext cx="4237087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Make daily small bets and get a pay-out.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betting pool gets settled daily at 7PM sharp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GMT-5, each participant could stake some $SOL tokens with a random whole number within the proposed range for example [0-10]. The participants will split all the money from the other losing pools at exactly 7PM.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Random number likely picked by get the hashing ID of the mined block at 7PM sharp mod the guessing range.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57494-829D-44DA-9C95-001BD1A2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56" y="1368595"/>
            <a:ext cx="4237087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Solottery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Please go to: 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</a:t>
            </a:r>
            <a:r>
              <a:rPr lang="en-US" sz="2000" u="sng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Solottery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 issues page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Visit Solana for platform info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More info about the team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8" tooltip="Select here to go to free PowerPoint trainin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9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D22DC546AFEE4B8D763DE59991018C" ma:contentTypeVersion="10" ma:contentTypeDescription="Create a new document." ma:contentTypeScope="" ma:versionID="ff9e0ed00563a67ba8a4422ad323c166">
  <xsd:schema xmlns:xsd="http://www.w3.org/2001/XMLSchema" xmlns:xs="http://www.w3.org/2001/XMLSchema" xmlns:p="http://schemas.microsoft.com/office/2006/metadata/properties" xmlns:ns3="f84a5541-5c26-410b-b395-92c888e657c3" xmlns:ns4="436ec9ec-82c6-429a-9199-db220a69229e" targetNamespace="http://schemas.microsoft.com/office/2006/metadata/properties" ma:root="true" ma:fieldsID="b63a63b2538e11c01f6c7cdf046ae92c" ns3:_="" ns4:_="">
    <xsd:import namespace="f84a5541-5c26-410b-b395-92c888e657c3"/>
    <xsd:import namespace="436ec9ec-82c6-429a-9199-db220a6922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a5541-5c26-410b-b395-92c888e657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ec9ec-82c6-429a-9199-db220a692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infopath/2007/PartnerControls"/>
    <ds:schemaRef ds:uri="http://purl.org/dc/dcmitype/"/>
    <ds:schemaRef ds:uri="f84a5541-5c26-410b-b395-92c888e657c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436ec9ec-82c6-429a-9199-db220a69229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51306-E71F-49D4-9E24-5D0184BEF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4a5541-5c26-410b-b395-92c888e657c3"/>
    <ds:schemaRef ds:uri="436ec9ec-82c6-429a-9199-db220a6922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{1841B778-07D0-4BE7-AB01-43A516BE9A87}tf10001108_win32</Template>
  <TotalTime>15</TotalTime>
  <Words>122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Segoe UI</vt:lpstr>
      <vt:lpstr>Segoe UI Light</vt:lpstr>
      <vt:lpstr>WelcomeDoc</vt:lpstr>
      <vt:lpstr>Solottery</vt:lpstr>
      <vt:lpstr>Make daily small bets and get a pay-out.</vt:lpstr>
      <vt:lpstr>More questions about Solottery?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Solottery</dc:title>
  <dc:creator>He, Fang</dc:creator>
  <cp:keywords/>
  <cp:lastModifiedBy>He, Fang</cp:lastModifiedBy>
  <cp:revision>2</cp:revision>
  <dcterms:created xsi:type="dcterms:W3CDTF">2021-03-02T03:32:52Z</dcterms:created>
  <dcterms:modified xsi:type="dcterms:W3CDTF">2021-03-02T03:48:36Z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0x010100C8D22DC546AFEE4B8D763DE59991018C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2021-03-02T03:32:53Z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fa6c71da-63b2-401e-9290-a1fc4e615880</vt:lpwstr>
  </property>
  <property fmtid="{D5CDD505-2E9C-101B-9397-08002B2CF9AE}" pid="9" name="MSIP_Label_76546daa-41b6-470c-bb85-f6f40f044d7f_ContentBits">
    <vt:lpwstr>1</vt:lpwstr>
  </property>
  <property fmtid="{D5CDD505-2E9C-101B-9397-08002B2CF9AE}" pid="10" name="ClassificationContentMarkingHeaderLocations">
    <vt:lpwstr>WelcomeDoc:10</vt:lpwstr>
  </property>
  <property fmtid="{D5CDD505-2E9C-101B-9397-08002B2CF9AE}" pid="11" name="ClassificationContentMarkingHeaderText">
    <vt:lpwstr>[AMD Official Use Only - Internal Distribution Only]</vt:lpwstr>
  </property>
</Properties>
</file>