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"/>
  </p:notesMasterIdLst>
  <p:handoutMasterIdLst>
    <p:handoutMasterId r:id="rId6"/>
  </p:handoutMasterIdLst>
  <p:sldIdLst>
    <p:sldId id="490" r:id="rId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19239-9433-C26D-B879-C6F3099400C8}" v="1" dt="2020-11-18T09:22:08.158"/>
    <p1510:client id="{25F596B8-8326-BC42-5653-89CC4CD79DC9}" v="1086" dt="2020-10-06T11:12:07.792"/>
    <p1510:client id="{B1861FFF-2180-A9A0-349B-9078701F9315}" v="65" dt="2020-10-08T02:14:02.202"/>
    <p1510:client id="{D0FAC6DA-E738-5C2B-7479-9E5B7E194AD0}" v="1" dt="2020-10-06T05:21:24.048"/>
    <p1510:client id="{F60E01A3-98F7-1974-C7EB-F6F7E52CA368}" v="57" dt="2020-11-10T03:59:46.040"/>
    <p1510:client id="{F8C02B55-CFC8-5264-3512-F71D36A96866}" v="7" dt="2020-10-09T01:20:46.058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P" userId="S::c-jayesh.p@timesgroup.com::70e0ed4d-310b-4f65-aec7-a756728ca672" providerId="AD" clId="Web-{B1861FFF-2180-A9A0-349B-9078701F9315}"/>
    <pc:docChg chg="modSld">
      <pc:chgData name="Jayesh P" userId="S::c-jayesh.p@timesgroup.com::70e0ed4d-310b-4f65-aec7-a756728ca672" providerId="AD" clId="Web-{B1861FFF-2180-A9A0-349B-9078701F9315}" dt="2020-10-08T02:14:02.202" v="64" actId="20577"/>
      <pc:docMkLst>
        <pc:docMk/>
      </pc:docMkLst>
      <pc:sldChg chg="delSp modSp">
        <pc:chgData name="Jayesh P" userId="S::c-jayesh.p@timesgroup.com::70e0ed4d-310b-4f65-aec7-a756728ca672" providerId="AD" clId="Web-{B1861FFF-2180-A9A0-349B-9078701F9315}" dt="2020-10-08T02:12:48.668" v="62" actId="20577"/>
        <pc:sldMkLst>
          <pc:docMk/>
          <pc:sldMk cId="1482351112" sldId="498"/>
        </pc:sldMkLst>
        <pc:spChg chg="mod">
          <ac:chgData name="Jayesh P" userId="S::c-jayesh.p@timesgroup.com::70e0ed4d-310b-4f65-aec7-a756728ca672" providerId="AD" clId="Web-{B1861FFF-2180-A9A0-349B-9078701F9315}" dt="2020-10-08T02:12:41.746" v="59" actId="20577"/>
          <ac:spMkLst>
            <pc:docMk/>
            <pc:sldMk cId="1482351112" sldId="498"/>
            <ac:spMk id="2" creationId="{BB4A6373-226E-4C31-88F8-285C5547286D}"/>
          </ac:spMkLst>
        </pc:spChg>
        <pc:spChg chg="mod">
          <ac:chgData name="Jayesh P" userId="S::c-jayesh.p@timesgroup.com::70e0ed4d-310b-4f65-aec7-a756728ca672" providerId="AD" clId="Web-{B1861FFF-2180-A9A0-349B-9078701F9315}" dt="2020-10-08T02:08:33.596" v="5" actId="20577"/>
          <ac:spMkLst>
            <pc:docMk/>
            <pc:sldMk cId="1482351112" sldId="498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B1861FFF-2180-A9A0-349B-9078701F9315}" dt="2020-10-08T02:12:48.668" v="62" actId="20577"/>
          <ac:spMkLst>
            <pc:docMk/>
            <pc:sldMk cId="1482351112" sldId="498"/>
            <ac:spMk id="5" creationId="{9A9F7EB7-6547-4FA1-BD54-C415D1C34C44}"/>
          </ac:spMkLst>
        </pc:spChg>
        <pc:spChg chg="del">
          <ac:chgData name="Jayesh P" userId="S::c-jayesh.p@timesgroup.com::70e0ed4d-310b-4f65-aec7-a756728ca672" providerId="AD" clId="Web-{B1861FFF-2180-A9A0-349B-9078701F9315}" dt="2020-10-08T02:08:53.769" v="11"/>
          <ac:spMkLst>
            <pc:docMk/>
            <pc:sldMk cId="1482351112" sldId="498"/>
            <ac:spMk id="9" creationId="{F10CEAA3-F5D4-4EA7-87E1-4FFEFB63412A}"/>
          </ac:spMkLst>
        </pc:spChg>
        <pc:picChg chg="del">
          <ac:chgData name="Jayesh P" userId="S::c-jayesh.p@timesgroup.com::70e0ed4d-310b-4f65-aec7-a756728ca672" providerId="AD" clId="Web-{B1861FFF-2180-A9A0-349B-9078701F9315}" dt="2020-10-08T02:08:46.394" v="10"/>
          <ac:picMkLst>
            <pc:docMk/>
            <pc:sldMk cId="1482351112" sldId="498"/>
            <ac:picMk id="3" creationId="{C48EFB66-CEA8-4A58-B0C7-52C849E06003}"/>
          </ac:picMkLst>
        </pc:picChg>
        <pc:picChg chg="del">
          <ac:chgData name="Jayesh P" userId="S::c-jayesh.p@timesgroup.com::70e0ed4d-310b-4f65-aec7-a756728ca672" providerId="AD" clId="Web-{B1861FFF-2180-A9A0-349B-9078701F9315}" dt="2020-10-08T02:08:44.065" v="9"/>
          <ac:picMkLst>
            <pc:docMk/>
            <pc:sldMk cId="1482351112" sldId="498"/>
            <ac:picMk id="6" creationId="{9249D882-999E-49B5-A850-88B848EFF7C1}"/>
          </ac:picMkLst>
        </pc:picChg>
        <pc:picChg chg="del">
          <ac:chgData name="Jayesh P" userId="S::c-jayesh.p@timesgroup.com::70e0ed4d-310b-4f65-aec7-a756728ca672" providerId="AD" clId="Web-{B1861FFF-2180-A9A0-349B-9078701F9315}" dt="2020-10-08T02:08:41.909" v="8"/>
          <ac:picMkLst>
            <pc:docMk/>
            <pc:sldMk cId="1482351112" sldId="498"/>
            <ac:picMk id="7" creationId="{1D7F9BE1-E8B7-44FD-A419-68ACE006B2A4}"/>
          </ac:picMkLst>
        </pc:picChg>
        <pc:picChg chg="del">
          <ac:chgData name="Jayesh P" userId="S::c-jayesh.p@timesgroup.com::70e0ed4d-310b-4f65-aec7-a756728ca672" providerId="AD" clId="Web-{B1861FFF-2180-A9A0-349B-9078701F9315}" dt="2020-10-08T02:08:39.081" v="7"/>
          <ac:picMkLst>
            <pc:docMk/>
            <pc:sldMk cId="1482351112" sldId="498"/>
            <ac:picMk id="8" creationId="{2FC4E888-2CD9-40DC-BE1F-57E39FA7986F}"/>
          </ac:picMkLst>
        </pc:picChg>
      </pc:sldChg>
    </pc:docChg>
  </pc:docChgLst>
  <pc:docChgLst>
    <pc:chgData name="Jayesh P" userId="S::c-jayesh.p@timesgroup.com::70e0ed4d-310b-4f65-aec7-a756728ca672" providerId="AD" clId="Web-{F60E01A3-98F7-1974-C7EB-F6F7E52CA368}"/>
    <pc:docChg chg="modSld">
      <pc:chgData name="Jayesh P" userId="S::c-jayesh.p@timesgroup.com::70e0ed4d-310b-4f65-aec7-a756728ca672" providerId="AD" clId="Web-{F60E01A3-98F7-1974-C7EB-F6F7E52CA368}" dt="2020-11-10T03:59:46.040" v="56" actId="1076"/>
      <pc:docMkLst>
        <pc:docMk/>
      </pc:docMkLst>
      <pc:sldChg chg="modSp">
        <pc:chgData name="Jayesh P" userId="S::c-jayesh.p@timesgroup.com::70e0ed4d-310b-4f65-aec7-a756728ca672" providerId="AD" clId="Web-{F60E01A3-98F7-1974-C7EB-F6F7E52CA368}" dt="2020-11-10T03:59:46.040" v="56" actId="1076"/>
        <pc:sldMkLst>
          <pc:docMk/>
          <pc:sldMk cId="680230685" sldId="490"/>
        </pc:sldMkLst>
        <pc:spChg chg="mod">
          <ac:chgData name="Jayesh P" userId="S::c-jayesh.p@timesgroup.com::70e0ed4d-310b-4f65-aec7-a756728ca672" providerId="AD" clId="Web-{F60E01A3-98F7-1974-C7EB-F6F7E52CA368}" dt="2020-11-10T03:59:46.040" v="56" actId="1076"/>
          <ac:spMkLst>
            <pc:docMk/>
            <pc:sldMk cId="680230685" sldId="490"/>
            <ac:spMk id="5" creationId="{9A9F7EB7-6547-4FA1-BD54-C415D1C34C44}"/>
          </ac:spMkLst>
        </pc:spChg>
      </pc:sldChg>
    </pc:docChg>
  </pc:docChgLst>
  <pc:docChgLst>
    <pc:chgData name="Jayesh P" userId="S::c-jayesh.p@timesgroup.com::70e0ed4d-310b-4f65-aec7-a756728ca672" providerId="AD" clId="Web-{12819239-9433-C26D-B879-C6F3099400C8}"/>
    <pc:docChg chg="modSld">
      <pc:chgData name="Jayesh P" userId="S::c-jayesh.p@timesgroup.com::70e0ed4d-310b-4f65-aec7-a756728ca672" providerId="AD" clId="Web-{12819239-9433-C26D-B879-C6F3099400C8}" dt="2020-11-18T09:22:08.158" v="0"/>
      <pc:docMkLst>
        <pc:docMk/>
      </pc:docMkLst>
      <pc:sldChg chg="delSp">
        <pc:chgData name="Jayesh P" userId="S::c-jayesh.p@timesgroup.com::70e0ed4d-310b-4f65-aec7-a756728ca672" providerId="AD" clId="Web-{12819239-9433-C26D-B879-C6F3099400C8}" dt="2020-11-18T09:22:08.158" v="0"/>
        <pc:sldMkLst>
          <pc:docMk/>
          <pc:sldMk cId="680230685" sldId="490"/>
        </pc:sldMkLst>
        <pc:picChg chg="del">
          <ac:chgData name="Jayesh P" userId="S::c-jayesh.p@timesgroup.com::70e0ed4d-310b-4f65-aec7-a756728ca672" providerId="AD" clId="Web-{12819239-9433-C26D-B879-C6F3099400C8}" dt="2020-11-18T09:22:08.158" v="0"/>
          <ac:picMkLst>
            <pc:docMk/>
            <pc:sldMk cId="680230685" sldId="490"/>
            <ac:picMk id="2" creationId="{115A89AB-E975-445D-893C-787013B270CE}"/>
          </ac:picMkLst>
        </pc:picChg>
      </pc:sldChg>
    </pc:docChg>
  </pc:docChgLst>
  <pc:docChgLst>
    <pc:chgData name="Jayesh P" userId="S::c-jayesh.p@timesgroup.com::70e0ed4d-310b-4f65-aec7-a756728ca672" providerId="AD" clId="Web-{25F596B8-8326-BC42-5653-89CC4CD79DC9}"/>
    <pc:docChg chg="addSld delSld modSld sldOrd">
      <pc:chgData name="Jayesh P" userId="S::c-jayesh.p@timesgroup.com::70e0ed4d-310b-4f65-aec7-a756728ca672" providerId="AD" clId="Web-{25F596B8-8326-BC42-5653-89CC4CD79DC9}" dt="2020-10-06T11:12:07.277" v="1055" actId="20577"/>
      <pc:docMkLst>
        <pc:docMk/>
      </pc:docMkLst>
      <pc:sldChg chg="ord">
        <pc:chgData name="Jayesh P" userId="S::c-jayesh.p@timesgroup.com::70e0ed4d-310b-4f65-aec7-a756728ca672" providerId="AD" clId="Web-{25F596B8-8326-BC42-5653-89CC4CD79DC9}" dt="2020-10-06T10:06:10.998" v="91"/>
        <pc:sldMkLst>
          <pc:docMk/>
          <pc:sldMk cId="2026831771" sldId="473"/>
        </pc:sldMkLst>
      </pc:sldChg>
      <pc:sldChg chg="addSp delSp modSp new">
        <pc:chgData name="Jayesh P" userId="S::c-jayesh.p@timesgroup.com::70e0ed4d-310b-4f65-aec7-a756728ca672" providerId="AD" clId="Web-{25F596B8-8326-BC42-5653-89CC4CD79DC9}" dt="2020-10-06T10:07:44.232" v="109" actId="20577"/>
        <pc:sldMkLst>
          <pc:docMk/>
          <pc:sldMk cId="680230685" sldId="490"/>
        </pc:sldMkLst>
        <pc:spChg chg="del mod">
          <ac:chgData name="Jayesh P" userId="S::c-jayesh.p@timesgroup.com::70e0ed4d-310b-4f65-aec7-a756728ca672" providerId="AD" clId="Web-{25F596B8-8326-BC42-5653-89CC4CD79DC9}" dt="2020-10-06T09:56:21.121" v="2"/>
          <ac:spMkLst>
            <pc:docMk/>
            <pc:sldMk cId="680230685" sldId="490"/>
            <ac:spMk id="2" creationId="{5A9E06DB-AF8F-4115-8EDD-D1BF30F551F9}"/>
          </ac:spMkLst>
        </pc:spChg>
        <pc:spChg chg="del">
          <ac:chgData name="Jayesh P" userId="S::c-jayesh.p@timesgroup.com::70e0ed4d-310b-4f65-aec7-a756728ca672" providerId="AD" clId="Web-{25F596B8-8326-BC42-5653-89CC4CD79DC9}" dt="2020-10-06T09:56:26.137" v="3"/>
          <ac:spMkLst>
            <pc:docMk/>
            <pc:sldMk cId="680230685" sldId="490"/>
            <ac:spMk id="3" creationId="{45F7CC67-9C1F-4862-BAA1-7B3329699FEF}"/>
          </ac:spMkLst>
        </pc:spChg>
        <pc:spChg chg="add mod">
          <ac:chgData name="Jayesh P" userId="S::c-jayesh.p@timesgroup.com::70e0ed4d-310b-4f65-aec7-a756728ca672" providerId="AD" clId="Web-{25F596B8-8326-BC42-5653-89CC4CD79DC9}" dt="2020-10-06T10:07:24.279" v="105" actId="14100"/>
          <ac:spMkLst>
            <pc:docMk/>
            <pc:sldMk cId="680230685" sldId="490"/>
            <ac:spMk id="4" creationId="{9E3783D5-F9DC-46B8-8400-1E6983BCBC14}"/>
          </ac:spMkLst>
        </pc:spChg>
        <pc:spChg chg="add mod">
          <ac:chgData name="Jayesh P" userId="S::c-jayesh.p@timesgroup.com::70e0ed4d-310b-4f65-aec7-a756728ca672" providerId="AD" clId="Web-{25F596B8-8326-BC42-5653-89CC4CD79DC9}" dt="2020-10-06T10:07:44.232" v="109" actId="20577"/>
          <ac:spMkLst>
            <pc:docMk/>
            <pc:sldMk cId="680230685" sldId="490"/>
            <ac:spMk id="5" creationId="{9A9F7EB7-6547-4FA1-BD54-C415D1C34C44}"/>
          </ac:spMkLst>
        </pc:spChg>
        <pc:spChg chg="add mod">
          <ac:chgData name="Jayesh P" userId="S::c-jayesh.p@timesgroup.com::70e0ed4d-310b-4f65-aec7-a756728ca672" providerId="AD" clId="Web-{25F596B8-8326-BC42-5653-89CC4CD79DC9}" dt="2020-10-06T10:04:07.638" v="54" actId="20577"/>
          <ac:spMkLst>
            <pc:docMk/>
            <pc:sldMk cId="680230685" sldId="490"/>
            <ac:spMk id="6" creationId="{DAA07661-DEF4-49EA-8AF9-8D3A85DCFC6A}"/>
          </ac:spMkLst>
        </pc:spChg>
      </pc:sldChg>
      <pc:sldChg chg="addSp delSp modSp add replId">
        <pc:chgData name="Jayesh P" userId="S::c-jayesh.p@timesgroup.com::70e0ed4d-310b-4f65-aec7-a756728ca672" providerId="AD" clId="Web-{25F596B8-8326-BC42-5653-89CC4CD79DC9}" dt="2020-10-06T11:09:13.680" v="1025" actId="20577"/>
        <pc:sldMkLst>
          <pc:docMk/>
          <pc:sldMk cId="318231539" sldId="491"/>
        </pc:sldMkLst>
        <pc:spChg chg="mod">
          <ac:chgData name="Jayesh P" userId="S::c-jayesh.p@timesgroup.com::70e0ed4d-310b-4f65-aec7-a756728ca672" providerId="AD" clId="Web-{25F596B8-8326-BC42-5653-89CC4CD79DC9}" dt="2020-10-06T11:09:13.680" v="1025" actId="20577"/>
          <ac:spMkLst>
            <pc:docMk/>
            <pc:sldMk cId="318231539" sldId="491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0:13:54.905" v="198" actId="1076"/>
          <ac:spMkLst>
            <pc:docMk/>
            <pc:sldMk cId="318231539" sldId="491"/>
            <ac:spMk id="5" creationId="{9A9F7EB7-6547-4FA1-BD54-C415D1C34C44}"/>
          </ac:spMkLst>
        </pc:spChg>
        <pc:spChg chg="mod">
          <ac:chgData name="Jayesh P" userId="S::c-jayesh.p@timesgroup.com::70e0ed4d-310b-4f65-aec7-a756728ca672" providerId="AD" clId="Web-{25F596B8-8326-BC42-5653-89CC4CD79DC9}" dt="2020-10-06T10:14:19.312" v="201" actId="1076"/>
          <ac:spMkLst>
            <pc:docMk/>
            <pc:sldMk cId="318231539" sldId="491"/>
            <ac:spMk id="6" creationId="{DAA07661-DEF4-49EA-8AF9-8D3A85DCFC6A}"/>
          </ac:spMkLst>
        </pc:spChg>
        <pc:spChg chg="add mod">
          <ac:chgData name="Jayesh P" userId="S::c-jayesh.p@timesgroup.com::70e0ed4d-310b-4f65-aec7-a756728ca672" providerId="AD" clId="Web-{25F596B8-8326-BC42-5653-89CC4CD79DC9}" dt="2020-10-06T10:15:02.296" v="205" actId="1076"/>
          <ac:spMkLst>
            <pc:docMk/>
            <pc:sldMk cId="318231539" sldId="491"/>
            <ac:spMk id="8" creationId="{7B5BD826-4178-4C27-84E2-5139F8366B1D}"/>
          </ac:spMkLst>
        </pc:spChg>
        <pc:picChg chg="add del mod">
          <ac:chgData name="Jayesh P" userId="S::c-jayesh.p@timesgroup.com::70e0ed4d-310b-4f65-aec7-a756728ca672" providerId="AD" clId="Web-{25F596B8-8326-BC42-5653-89CC4CD79DC9}" dt="2020-10-06T10:12:45.733" v="189"/>
          <ac:picMkLst>
            <pc:docMk/>
            <pc:sldMk cId="318231539" sldId="491"/>
            <ac:picMk id="2" creationId="{40A02895-4A61-4CF5-A17C-6103B034618A}"/>
          </ac:picMkLst>
        </pc:picChg>
        <pc:picChg chg="add mod">
          <ac:chgData name="Jayesh P" userId="S::c-jayesh.p@timesgroup.com::70e0ed4d-310b-4f65-aec7-a756728ca672" providerId="AD" clId="Web-{25F596B8-8326-BC42-5653-89CC4CD79DC9}" dt="2020-10-06T10:15:14.140" v="208" actId="14100"/>
          <ac:picMkLst>
            <pc:docMk/>
            <pc:sldMk cId="318231539" sldId="491"/>
            <ac:picMk id="3" creationId="{6C9153B6-9D6F-4D45-A7B9-8764AB4AD261}"/>
          </ac:picMkLst>
        </pc:picChg>
        <pc:cxnChg chg="add del">
          <ac:chgData name="Jayesh P" userId="S::c-jayesh.p@timesgroup.com::70e0ed4d-310b-4f65-aec7-a756728ca672" providerId="AD" clId="Web-{25F596B8-8326-BC42-5653-89CC4CD79DC9}" dt="2020-10-06T10:15:04.812" v="206"/>
          <ac:cxnSpMkLst>
            <pc:docMk/>
            <pc:sldMk cId="318231539" sldId="491"/>
            <ac:cxnSpMk id="7" creationId="{3B0D2C64-CB53-4766-9EBA-B335C3D400C8}"/>
          </ac:cxnSpMkLst>
        </pc:cxnChg>
      </pc:sldChg>
      <pc:sldChg chg="modSp add del replId">
        <pc:chgData name="Jayesh P" userId="S::c-jayesh.p@timesgroup.com::70e0ed4d-310b-4f65-aec7-a756728ca672" providerId="AD" clId="Web-{25F596B8-8326-BC42-5653-89CC4CD79DC9}" dt="2020-10-06T10:07:50.810" v="112"/>
        <pc:sldMkLst>
          <pc:docMk/>
          <pc:sldMk cId="3434812838" sldId="491"/>
        </pc:sldMkLst>
        <pc:spChg chg="mod">
          <ac:chgData name="Jayesh P" userId="S::c-jayesh.p@timesgroup.com::70e0ed4d-310b-4f65-aec7-a756728ca672" providerId="AD" clId="Web-{25F596B8-8326-BC42-5653-89CC4CD79DC9}" dt="2020-10-06T10:06:59.764" v="101" actId="14100"/>
          <ac:spMkLst>
            <pc:docMk/>
            <pc:sldMk cId="3434812838" sldId="491"/>
            <ac:spMk id="4" creationId="{9E3783D5-F9DC-46B8-8400-1E6983BCBC14}"/>
          </ac:spMkLst>
        </pc:spChg>
      </pc:sldChg>
      <pc:sldChg chg="addSp modSp add del mod ord replId setBg">
        <pc:chgData name="Jayesh P" userId="S::c-jayesh.p@timesgroup.com::70e0ed4d-310b-4f65-aec7-a756728ca672" providerId="AD" clId="Web-{25F596B8-8326-BC42-5653-89CC4CD79DC9}" dt="2020-10-06T11:02:24.251" v="870"/>
        <pc:sldMkLst>
          <pc:docMk/>
          <pc:sldMk cId="493271304" sldId="492"/>
        </pc:sldMkLst>
        <pc:spChg chg="mod">
          <ac:chgData name="Jayesh P" userId="S::c-jayesh.p@timesgroup.com::70e0ed4d-310b-4f65-aec7-a756728ca672" providerId="AD" clId="Web-{25F596B8-8326-BC42-5653-89CC4CD79DC9}" dt="2020-10-06T11:01:20.281" v="840" actId="20577"/>
          <ac:spMkLst>
            <pc:docMk/>
            <pc:sldMk cId="493271304" sldId="492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1:45.359" v="852" actId="20577"/>
          <ac:spMkLst>
            <pc:docMk/>
            <pc:sldMk cId="493271304" sldId="492"/>
            <ac:spMk id="5" creationId="{9A9F7EB7-6547-4FA1-BD54-C415D1C34C44}"/>
          </ac:spMkLst>
        </pc:spChg>
        <pc:spChg chg="mod">
          <ac:chgData name="Jayesh P" userId="S::c-jayesh.p@timesgroup.com::70e0ed4d-310b-4f65-aec7-a756728ca672" providerId="AD" clId="Web-{25F596B8-8326-BC42-5653-89CC4CD79DC9}" dt="2020-10-06T11:01:59.141" v="859" actId="20577"/>
          <ac:spMkLst>
            <pc:docMk/>
            <pc:sldMk cId="493271304" sldId="492"/>
            <ac:spMk id="6" creationId="{DAA07661-DEF4-49EA-8AF9-8D3A85DCFC6A}"/>
          </ac:spMkLst>
        </pc:spChg>
        <pc:spChg chg="add">
          <ac:chgData name="Jayesh P" userId="S::c-jayesh.p@timesgroup.com::70e0ed4d-310b-4f65-aec7-a756728ca672" providerId="AD" clId="Web-{25F596B8-8326-BC42-5653-89CC4CD79DC9}" dt="2020-10-06T10:19:53.937" v="231"/>
          <ac:spMkLst>
            <pc:docMk/>
            <pc:sldMk cId="493271304" sldId="492"/>
            <ac:spMk id="11" creationId="{6FF0F0B8-5B06-4174-9742-1FD7ABE712A7}"/>
          </ac:spMkLst>
        </pc:spChg>
      </pc:sldChg>
      <pc:sldChg chg="delSp modSp add del mod ord replId setBg">
        <pc:chgData name="Jayesh P" userId="S::c-jayesh.p@timesgroup.com::70e0ed4d-310b-4f65-aec7-a756728ca672" providerId="AD" clId="Web-{25F596B8-8326-BC42-5653-89CC4CD79DC9}" dt="2020-10-06T11:00:39.843" v="823"/>
        <pc:sldMkLst>
          <pc:docMk/>
          <pc:sldMk cId="599489796" sldId="493"/>
        </pc:sldMkLst>
        <pc:spChg chg="mod">
          <ac:chgData name="Jayesh P" userId="S::c-jayesh.p@timesgroup.com::70e0ed4d-310b-4f65-aec7-a756728ca672" providerId="AD" clId="Web-{25F596B8-8326-BC42-5653-89CC4CD79DC9}" dt="2020-10-06T10:50:36.677" v="733" actId="20577"/>
          <ac:spMkLst>
            <pc:docMk/>
            <pc:sldMk cId="599489796" sldId="493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0:50:56.724" v="741" actId="20577"/>
          <ac:spMkLst>
            <pc:docMk/>
            <pc:sldMk cId="599489796" sldId="493"/>
            <ac:spMk id="5" creationId="{9A9F7EB7-6547-4FA1-BD54-C415D1C34C44}"/>
          </ac:spMkLst>
        </pc:spChg>
        <pc:spChg chg="del">
          <ac:chgData name="Jayesh P" userId="S::c-jayesh.p@timesgroup.com::70e0ed4d-310b-4f65-aec7-a756728ca672" providerId="AD" clId="Web-{25F596B8-8326-BC42-5653-89CC4CD79DC9}" dt="2020-10-06T10:51:24.318" v="753"/>
          <ac:spMkLst>
            <pc:docMk/>
            <pc:sldMk cId="599489796" sldId="493"/>
            <ac:spMk id="6" creationId="{DAA07661-DEF4-49EA-8AF9-8D3A85DCFC6A}"/>
          </ac:spMkLst>
        </pc:spChg>
      </pc:sldChg>
      <pc:sldChg chg="addSp delSp modSp add del ord replId">
        <pc:chgData name="Jayesh P" userId="S::c-jayesh.p@timesgroup.com::70e0ed4d-310b-4f65-aec7-a756728ca672" providerId="AD" clId="Web-{25F596B8-8326-BC42-5653-89CC4CD79DC9}" dt="2020-10-06T11:05:20.098" v="930"/>
        <pc:sldMkLst>
          <pc:docMk/>
          <pc:sldMk cId="2494134096" sldId="494"/>
        </pc:sldMkLst>
        <pc:spChg chg="mod">
          <ac:chgData name="Jayesh P" userId="S::c-jayesh.p@timesgroup.com::70e0ed4d-310b-4f65-aec7-a756728ca672" providerId="AD" clId="Web-{25F596B8-8326-BC42-5653-89CC4CD79DC9}" dt="2020-10-06T11:02:40.751" v="872" actId="20577"/>
          <ac:spMkLst>
            <pc:docMk/>
            <pc:sldMk cId="2494134096" sldId="494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3:12.345" v="890" actId="20577"/>
          <ac:spMkLst>
            <pc:docMk/>
            <pc:sldMk cId="2494134096" sldId="494"/>
            <ac:spMk id="5" creationId="{9A9F7EB7-6547-4FA1-BD54-C415D1C34C44}"/>
          </ac:spMkLst>
        </pc:spChg>
        <pc:spChg chg="del">
          <ac:chgData name="Jayesh P" userId="S::c-jayesh.p@timesgroup.com::70e0ed4d-310b-4f65-aec7-a756728ca672" providerId="AD" clId="Web-{25F596B8-8326-BC42-5653-89CC4CD79DC9}" dt="2020-10-06T10:41:29.582" v="654"/>
          <ac:spMkLst>
            <pc:docMk/>
            <pc:sldMk cId="2494134096" sldId="494"/>
            <ac:spMk id="6" creationId="{DAA07661-DEF4-49EA-8AF9-8D3A85DCFC6A}"/>
          </ac:spMkLst>
        </pc:spChg>
        <pc:spChg chg="add mod">
          <ac:chgData name="Jayesh P" userId="S::c-jayesh.p@timesgroup.com::70e0ed4d-310b-4f65-aec7-a756728ca672" providerId="AD" clId="Web-{25F596B8-8326-BC42-5653-89CC4CD79DC9}" dt="2020-10-06T10:42:02.050" v="658"/>
          <ac:spMkLst>
            <pc:docMk/>
            <pc:sldMk cId="2494134096" sldId="494"/>
            <ac:spMk id="7" creationId="{507137F7-F48E-4B93-A1F2-A7048E20AE54}"/>
          </ac:spMkLst>
        </pc:spChg>
        <pc:picChg chg="add del mod">
          <ac:chgData name="Jayesh P" userId="S::c-jayesh.p@timesgroup.com::70e0ed4d-310b-4f65-aec7-a756728ca672" providerId="AD" clId="Web-{25F596B8-8326-BC42-5653-89CC4CD79DC9}" dt="2020-10-06T11:03:43.112" v="905"/>
          <ac:picMkLst>
            <pc:docMk/>
            <pc:sldMk cId="2494134096" sldId="494"/>
            <ac:picMk id="2" creationId="{A8BCA2AE-28B7-4EC4-9966-B2768A10BDA3}"/>
          </ac:picMkLst>
        </pc:picChg>
        <pc:picChg chg="add del mod">
          <ac:chgData name="Jayesh P" userId="S::c-jayesh.p@timesgroup.com::70e0ed4d-310b-4f65-aec7-a756728ca672" providerId="AD" clId="Web-{25F596B8-8326-BC42-5653-89CC4CD79DC9}" dt="2020-10-06T11:03:43.112" v="904"/>
          <ac:picMkLst>
            <pc:docMk/>
            <pc:sldMk cId="2494134096" sldId="494"/>
            <ac:picMk id="3" creationId="{04404B26-0B7D-486F-9C27-DD4A602D1DF6}"/>
          </ac:picMkLst>
        </pc:picChg>
        <pc:picChg chg="add del mod">
          <ac:chgData name="Jayesh P" userId="S::c-jayesh.p@timesgroup.com::70e0ed4d-310b-4f65-aec7-a756728ca672" providerId="AD" clId="Web-{25F596B8-8326-BC42-5653-89CC4CD79DC9}" dt="2020-10-06T11:03:43.112" v="903"/>
          <ac:picMkLst>
            <pc:docMk/>
            <pc:sldMk cId="2494134096" sldId="494"/>
            <ac:picMk id="8" creationId="{EC40C440-9C06-4EDA-A23D-511917F5DD4B}"/>
          </ac:picMkLst>
        </pc:picChg>
        <pc:picChg chg="add del mod">
          <ac:chgData name="Jayesh P" userId="S::c-jayesh.p@timesgroup.com::70e0ed4d-310b-4f65-aec7-a756728ca672" providerId="AD" clId="Web-{25F596B8-8326-BC42-5653-89CC4CD79DC9}" dt="2020-10-06T11:03:43.112" v="902"/>
          <ac:picMkLst>
            <pc:docMk/>
            <pc:sldMk cId="2494134096" sldId="494"/>
            <ac:picMk id="9" creationId="{8D1ECCDF-BADB-4F3E-8181-F5D8563F6821}"/>
          </ac:picMkLst>
        </pc:picChg>
      </pc:sldChg>
      <pc:sldChg chg="delSp modSp add del replId">
        <pc:chgData name="Jayesh P" userId="S::c-jayesh.p@timesgroup.com::70e0ed4d-310b-4f65-aec7-a756728ca672" providerId="AD" clId="Web-{25F596B8-8326-BC42-5653-89CC4CD79DC9}" dt="2020-10-06T11:08:08.022" v="1023"/>
        <pc:sldMkLst>
          <pc:docMk/>
          <pc:sldMk cId="3328424755" sldId="495"/>
        </pc:sldMkLst>
        <pc:spChg chg="mod">
          <ac:chgData name="Jayesh P" userId="S::c-jayesh.p@timesgroup.com::70e0ed4d-310b-4f65-aec7-a756728ca672" providerId="AD" clId="Web-{25F596B8-8326-BC42-5653-89CC4CD79DC9}" dt="2020-10-06T11:05:41.661" v="938" actId="20577"/>
          <ac:spMkLst>
            <pc:docMk/>
            <pc:sldMk cId="3328424755" sldId="495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7:20.053" v="992" actId="20577"/>
          <ac:spMkLst>
            <pc:docMk/>
            <pc:sldMk cId="3328424755" sldId="495"/>
            <ac:spMk id="5" creationId="{9A9F7EB7-6547-4FA1-BD54-C415D1C34C44}"/>
          </ac:spMkLst>
        </pc:spChg>
        <pc:picChg chg="del">
          <ac:chgData name="Jayesh P" userId="S::c-jayesh.p@timesgroup.com::70e0ed4d-310b-4f65-aec7-a756728ca672" providerId="AD" clId="Web-{25F596B8-8326-BC42-5653-89CC4CD79DC9}" dt="2020-10-06T10:45:36.473" v="698"/>
          <ac:picMkLst>
            <pc:docMk/>
            <pc:sldMk cId="3328424755" sldId="495"/>
            <ac:picMk id="2" creationId="{A8BCA2AE-28B7-4EC4-9966-B2768A10BDA3}"/>
          </ac:picMkLst>
        </pc:picChg>
        <pc:picChg chg="del">
          <ac:chgData name="Jayesh P" userId="S::c-jayesh.p@timesgroup.com::70e0ed4d-310b-4f65-aec7-a756728ca672" providerId="AD" clId="Web-{25F596B8-8326-BC42-5653-89CC4CD79DC9}" dt="2020-10-06T10:45:34.395" v="697"/>
          <ac:picMkLst>
            <pc:docMk/>
            <pc:sldMk cId="3328424755" sldId="495"/>
            <ac:picMk id="3" creationId="{04404B26-0B7D-486F-9C27-DD4A602D1DF6}"/>
          </ac:picMkLst>
        </pc:picChg>
        <pc:picChg chg="del">
          <ac:chgData name="Jayesh P" userId="S::c-jayesh.p@timesgroup.com::70e0ed4d-310b-4f65-aec7-a756728ca672" providerId="AD" clId="Web-{25F596B8-8326-BC42-5653-89CC4CD79DC9}" dt="2020-10-06T10:45:38.426" v="699"/>
          <ac:picMkLst>
            <pc:docMk/>
            <pc:sldMk cId="3328424755" sldId="495"/>
            <ac:picMk id="8" creationId="{EC40C440-9C06-4EDA-A23D-511917F5DD4B}"/>
          </ac:picMkLst>
        </pc:picChg>
        <pc:picChg chg="del">
          <ac:chgData name="Jayesh P" userId="S::c-jayesh.p@timesgroup.com::70e0ed4d-310b-4f65-aec7-a756728ca672" providerId="AD" clId="Web-{25F596B8-8326-BC42-5653-89CC4CD79DC9}" dt="2020-10-06T10:45:40.629" v="700"/>
          <ac:picMkLst>
            <pc:docMk/>
            <pc:sldMk cId="3328424755" sldId="495"/>
            <ac:picMk id="9" creationId="{8D1ECCDF-BADB-4F3E-8181-F5D8563F6821}"/>
          </ac:picMkLst>
        </pc:picChg>
      </pc:sldChg>
      <pc:sldChg chg="addSp delSp modSp add replId">
        <pc:chgData name="Jayesh P" userId="S::c-jayesh.p@timesgroup.com::70e0ed4d-310b-4f65-aec7-a756728ca672" providerId="AD" clId="Web-{25F596B8-8326-BC42-5653-89CC4CD79DC9}" dt="2020-10-06T11:00:32.077" v="822" actId="1076"/>
        <pc:sldMkLst>
          <pc:docMk/>
          <pc:sldMk cId="26066074" sldId="496"/>
        </pc:sldMkLst>
        <pc:spChg chg="add mod">
          <ac:chgData name="Jayesh P" userId="S::c-jayesh.p@timesgroup.com::70e0ed4d-310b-4f65-aec7-a756728ca672" providerId="AD" clId="Web-{25F596B8-8326-BC42-5653-89CC4CD79DC9}" dt="2020-10-06T11:00:32.077" v="822" actId="1076"/>
          <ac:spMkLst>
            <pc:docMk/>
            <pc:sldMk cId="26066074" sldId="496"/>
            <ac:spMk id="2" creationId="{BB4A6373-226E-4C31-88F8-285C5547286D}"/>
          </ac:spMkLst>
        </pc:spChg>
        <pc:spChg chg="mod">
          <ac:chgData name="Jayesh P" userId="S::c-jayesh.p@timesgroup.com::70e0ed4d-310b-4f65-aec7-a756728ca672" providerId="AD" clId="Web-{25F596B8-8326-BC42-5653-89CC4CD79DC9}" dt="2020-10-06T11:00:20.467" v="819" actId="20577"/>
          <ac:spMkLst>
            <pc:docMk/>
            <pc:sldMk cId="26066074" sldId="496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0:26.421" v="821" actId="1076"/>
          <ac:spMkLst>
            <pc:docMk/>
            <pc:sldMk cId="26066074" sldId="496"/>
            <ac:spMk id="5" creationId="{9A9F7EB7-6547-4FA1-BD54-C415D1C34C44}"/>
          </ac:spMkLst>
        </pc:spChg>
        <pc:spChg chg="del mod">
          <ac:chgData name="Jayesh P" userId="S::c-jayesh.p@timesgroup.com::70e0ed4d-310b-4f65-aec7-a756728ca672" providerId="AD" clId="Web-{25F596B8-8326-BC42-5653-89CC4CD79DC9}" dt="2020-10-06T10:51:12.177" v="751"/>
          <ac:spMkLst>
            <pc:docMk/>
            <pc:sldMk cId="26066074" sldId="496"/>
            <ac:spMk id="6" creationId="{DAA07661-DEF4-49EA-8AF9-8D3A85DCFC6A}"/>
          </ac:spMkLst>
        </pc:spChg>
        <pc:spChg chg="del">
          <ac:chgData name="Jayesh P" userId="S::c-jayesh.p@timesgroup.com::70e0ed4d-310b-4f65-aec7-a756728ca672" providerId="AD" clId="Web-{25F596B8-8326-BC42-5653-89CC4CD79DC9}" dt="2020-10-06T10:51:30.802" v="754"/>
          <ac:spMkLst>
            <pc:docMk/>
            <pc:sldMk cId="26066074" sldId="496"/>
            <ac:spMk id="8" creationId="{7B5BD826-4178-4C27-84E2-5139F8366B1D}"/>
          </ac:spMkLst>
        </pc:spChg>
        <pc:picChg chg="del">
          <ac:chgData name="Jayesh P" userId="S::c-jayesh.p@timesgroup.com::70e0ed4d-310b-4f65-aec7-a756728ca672" providerId="AD" clId="Web-{25F596B8-8326-BC42-5653-89CC4CD79DC9}" dt="2020-10-06T10:51:05.489" v="748"/>
          <ac:picMkLst>
            <pc:docMk/>
            <pc:sldMk cId="26066074" sldId="496"/>
            <ac:picMk id="3" creationId="{6C9153B6-9D6F-4D45-A7B9-8764AB4AD261}"/>
          </ac:picMkLst>
        </pc:picChg>
      </pc:sldChg>
      <pc:sldChg chg="modSp add ord replId">
        <pc:chgData name="Jayesh P" userId="S::c-jayesh.p@timesgroup.com::70e0ed4d-310b-4f65-aec7-a756728ca672" providerId="AD" clId="Web-{25F596B8-8326-BC42-5653-89CC4CD79DC9}" dt="2020-10-06T11:12:06.745" v="1053" actId="20577"/>
        <pc:sldMkLst>
          <pc:docMk/>
          <pc:sldMk cId="822138993" sldId="497"/>
        </pc:sldMkLst>
        <pc:spChg chg="mod">
          <ac:chgData name="Jayesh P" userId="S::c-jayesh.p@timesgroup.com::70e0ed4d-310b-4f65-aec7-a756728ca672" providerId="AD" clId="Web-{25F596B8-8326-BC42-5653-89CC4CD79DC9}" dt="2020-10-06T11:12:06.745" v="1053" actId="20577"/>
          <ac:spMkLst>
            <pc:docMk/>
            <pc:sldMk cId="822138993" sldId="497"/>
            <ac:spMk id="2" creationId="{BB4A6373-226E-4C31-88F8-285C5547286D}"/>
          </ac:spMkLst>
        </pc:spChg>
        <pc:spChg chg="mod">
          <ac:chgData name="Jayesh P" userId="S::c-jayesh.p@timesgroup.com::70e0ed4d-310b-4f65-aec7-a756728ca672" providerId="AD" clId="Web-{25F596B8-8326-BC42-5653-89CC4CD79DC9}" dt="2020-10-06T11:01:36" v="850" actId="20577"/>
          <ac:spMkLst>
            <pc:docMk/>
            <pc:sldMk cId="822138993" sldId="497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1:54.438" v="857" actId="20577"/>
          <ac:spMkLst>
            <pc:docMk/>
            <pc:sldMk cId="822138993" sldId="497"/>
            <ac:spMk id="5" creationId="{9A9F7EB7-6547-4FA1-BD54-C415D1C34C44}"/>
          </ac:spMkLst>
        </pc:spChg>
      </pc:sldChg>
      <pc:sldChg chg="addSp modSp add replId">
        <pc:chgData name="Jayesh P" userId="S::c-jayesh.p@timesgroup.com::70e0ed4d-310b-4f65-aec7-a756728ca672" providerId="AD" clId="Web-{25F596B8-8326-BC42-5653-89CC4CD79DC9}" dt="2020-10-06T11:10:27.681" v="1032" actId="1076"/>
        <pc:sldMkLst>
          <pc:docMk/>
          <pc:sldMk cId="1482351112" sldId="498"/>
        </pc:sldMkLst>
        <pc:spChg chg="mod">
          <ac:chgData name="Jayesh P" userId="S::c-jayesh.p@timesgroup.com::70e0ed4d-310b-4f65-aec7-a756728ca672" providerId="AD" clId="Web-{25F596B8-8326-BC42-5653-89CC4CD79DC9}" dt="2020-10-06T11:10:17.447" v="1028" actId="1076"/>
          <ac:spMkLst>
            <pc:docMk/>
            <pc:sldMk cId="1482351112" sldId="498"/>
            <ac:spMk id="2" creationId="{BB4A6373-226E-4C31-88F8-285C5547286D}"/>
          </ac:spMkLst>
        </pc:spChg>
        <pc:spChg chg="mod">
          <ac:chgData name="Jayesh P" userId="S::c-jayesh.p@timesgroup.com::70e0ed4d-310b-4f65-aec7-a756728ca672" providerId="AD" clId="Web-{25F596B8-8326-BC42-5653-89CC4CD79DC9}" dt="2020-10-06T11:02:50.595" v="881" actId="20577"/>
          <ac:spMkLst>
            <pc:docMk/>
            <pc:sldMk cId="1482351112" sldId="498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3:08.267" v="888" actId="20577"/>
          <ac:spMkLst>
            <pc:docMk/>
            <pc:sldMk cId="1482351112" sldId="498"/>
            <ac:spMk id="5" creationId="{9A9F7EB7-6547-4FA1-BD54-C415D1C34C44}"/>
          </ac:spMkLst>
        </pc:spChg>
        <pc:spChg chg="add mod">
          <ac:chgData name="Jayesh P" userId="S::c-jayesh.p@timesgroup.com::70e0ed4d-310b-4f65-aec7-a756728ca672" providerId="AD" clId="Web-{25F596B8-8326-BC42-5653-89CC4CD79DC9}" dt="2020-10-06T11:10:27.681" v="1032" actId="1076"/>
          <ac:spMkLst>
            <pc:docMk/>
            <pc:sldMk cId="1482351112" sldId="498"/>
            <ac:spMk id="9" creationId="{F10CEAA3-F5D4-4EA7-87E1-4FFEFB63412A}"/>
          </ac:spMkLst>
        </pc:spChg>
        <pc:picChg chg="add mod">
          <ac:chgData name="Jayesh P" userId="S::c-jayesh.p@timesgroup.com::70e0ed4d-310b-4f65-aec7-a756728ca672" providerId="AD" clId="Web-{25F596B8-8326-BC42-5653-89CC4CD79DC9}" dt="2020-10-06T11:04:44.441" v="929" actId="1076"/>
          <ac:picMkLst>
            <pc:docMk/>
            <pc:sldMk cId="1482351112" sldId="498"/>
            <ac:picMk id="3" creationId="{C48EFB66-CEA8-4A58-B0C7-52C849E06003}"/>
          </ac:picMkLst>
        </pc:picChg>
        <pc:picChg chg="add mod">
          <ac:chgData name="Jayesh P" userId="S::c-jayesh.p@timesgroup.com::70e0ed4d-310b-4f65-aec7-a756728ca672" providerId="AD" clId="Web-{25F596B8-8326-BC42-5653-89CC4CD79DC9}" dt="2020-10-06T11:04:31.831" v="925" actId="1076"/>
          <ac:picMkLst>
            <pc:docMk/>
            <pc:sldMk cId="1482351112" sldId="498"/>
            <ac:picMk id="6" creationId="{9249D882-999E-49B5-A850-88B848EFF7C1}"/>
          </ac:picMkLst>
        </pc:picChg>
        <pc:picChg chg="add mod">
          <ac:chgData name="Jayesh P" userId="S::c-jayesh.p@timesgroup.com::70e0ed4d-310b-4f65-aec7-a756728ca672" providerId="AD" clId="Web-{25F596B8-8326-BC42-5653-89CC4CD79DC9}" dt="2020-10-06T11:04:21.112" v="922" actId="14100"/>
          <ac:picMkLst>
            <pc:docMk/>
            <pc:sldMk cId="1482351112" sldId="498"/>
            <ac:picMk id="7" creationId="{1D7F9BE1-E8B7-44FD-A419-68ACE006B2A4}"/>
          </ac:picMkLst>
        </pc:picChg>
        <pc:picChg chg="add mod">
          <ac:chgData name="Jayesh P" userId="S::c-jayesh.p@timesgroup.com::70e0ed4d-310b-4f65-aec7-a756728ca672" providerId="AD" clId="Web-{25F596B8-8326-BC42-5653-89CC4CD79DC9}" dt="2020-10-06T11:04:00.909" v="916" actId="1076"/>
          <ac:picMkLst>
            <pc:docMk/>
            <pc:sldMk cId="1482351112" sldId="498"/>
            <ac:picMk id="8" creationId="{2FC4E888-2CD9-40DC-BE1F-57E39FA7986F}"/>
          </ac:picMkLst>
        </pc:picChg>
      </pc:sldChg>
      <pc:sldChg chg="addSp delSp modSp add replId">
        <pc:chgData name="Jayesh P" userId="S::c-jayesh.p@timesgroup.com::70e0ed4d-310b-4f65-aec7-a756728ca672" providerId="AD" clId="Web-{25F596B8-8326-BC42-5653-89CC4CD79DC9}" dt="2020-10-06T11:08:04.788" v="1022" actId="1076"/>
        <pc:sldMkLst>
          <pc:docMk/>
          <pc:sldMk cId="3931757991" sldId="499"/>
        </pc:sldMkLst>
        <pc:spChg chg="del mod">
          <ac:chgData name="Jayesh P" userId="S::c-jayesh.p@timesgroup.com::70e0ed4d-310b-4f65-aec7-a756728ca672" providerId="AD" clId="Web-{25F596B8-8326-BC42-5653-89CC4CD79DC9}" dt="2020-10-06T11:07:06.834" v="986"/>
          <ac:spMkLst>
            <pc:docMk/>
            <pc:sldMk cId="3931757991" sldId="499"/>
            <ac:spMk id="2" creationId="{BB4A6373-226E-4C31-88F8-285C5547286D}"/>
          </ac:spMkLst>
        </pc:spChg>
        <pc:spChg chg="mod">
          <ac:chgData name="Jayesh P" userId="S::c-jayesh.p@timesgroup.com::70e0ed4d-310b-4f65-aec7-a756728ca672" providerId="AD" clId="Web-{25F596B8-8326-BC42-5653-89CC4CD79DC9}" dt="2020-10-06T11:05:50.567" v="945" actId="20577"/>
          <ac:spMkLst>
            <pc:docMk/>
            <pc:sldMk cId="3931757991" sldId="499"/>
            <ac:spMk id="4" creationId="{9E3783D5-F9DC-46B8-8400-1E6983BCBC14}"/>
          </ac:spMkLst>
        </pc:spChg>
        <pc:spChg chg="mod">
          <ac:chgData name="Jayesh P" userId="S::c-jayesh.p@timesgroup.com::70e0ed4d-310b-4f65-aec7-a756728ca672" providerId="AD" clId="Web-{25F596B8-8326-BC42-5653-89CC4CD79DC9}" dt="2020-10-06T11:08:04.788" v="1022" actId="1076"/>
          <ac:spMkLst>
            <pc:docMk/>
            <pc:sldMk cId="3931757991" sldId="499"/>
            <ac:spMk id="5" creationId="{9A9F7EB7-6547-4FA1-BD54-C415D1C34C44}"/>
          </ac:spMkLst>
        </pc:spChg>
        <pc:picChg chg="add del">
          <ac:chgData name="Jayesh P" userId="S::c-jayesh.p@timesgroup.com::70e0ed4d-310b-4f65-aec7-a756728ca672" providerId="AD" clId="Web-{25F596B8-8326-BC42-5653-89CC4CD79DC9}" dt="2020-10-06T11:07:12.662" v="990"/>
          <ac:picMkLst>
            <pc:docMk/>
            <pc:sldMk cId="3931757991" sldId="499"/>
            <ac:picMk id="3" creationId="{C48EFB66-CEA8-4A58-B0C7-52C849E06003}"/>
          </ac:picMkLst>
        </pc:picChg>
        <pc:picChg chg="add del">
          <ac:chgData name="Jayesh P" userId="S::c-jayesh.p@timesgroup.com::70e0ed4d-310b-4f65-aec7-a756728ca672" providerId="AD" clId="Web-{25F596B8-8326-BC42-5653-89CC4CD79DC9}" dt="2020-10-06T11:07:12.662" v="989"/>
          <ac:picMkLst>
            <pc:docMk/>
            <pc:sldMk cId="3931757991" sldId="499"/>
            <ac:picMk id="6" creationId="{9249D882-999E-49B5-A850-88B848EFF7C1}"/>
          </ac:picMkLst>
        </pc:picChg>
        <pc:picChg chg="add del">
          <ac:chgData name="Jayesh P" userId="S::c-jayesh.p@timesgroup.com::70e0ed4d-310b-4f65-aec7-a756728ca672" providerId="AD" clId="Web-{25F596B8-8326-BC42-5653-89CC4CD79DC9}" dt="2020-10-06T11:07:12.662" v="988"/>
          <ac:picMkLst>
            <pc:docMk/>
            <pc:sldMk cId="3931757991" sldId="499"/>
            <ac:picMk id="7" creationId="{1D7F9BE1-E8B7-44FD-A419-68ACE006B2A4}"/>
          </ac:picMkLst>
        </pc:picChg>
        <pc:picChg chg="add del">
          <ac:chgData name="Jayesh P" userId="S::c-jayesh.p@timesgroup.com::70e0ed4d-310b-4f65-aec7-a756728ca672" providerId="AD" clId="Web-{25F596B8-8326-BC42-5653-89CC4CD79DC9}" dt="2020-10-06T11:07:12.646" v="987"/>
          <ac:picMkLst>
            <pc:docMk/>
            <pc:sldMk cId="3931757991" sldId="499"/>
            <ac:picMk id="8" creationId="{2FC4E888-2CD9-40DC-BE1F-57E39FA7986F}"/>
          </ac:picMkLst>
        </pc:picChg>
      </pc:sldChg>
    </pc:docChg>
  </pc:docChgLst>
  <pc:docChgLst>
    <pc:chgData name="Jayesh P" userId="S::c-jayesh.p@timesgroup.com::70e0ed4d-310b-4f65-aec7-a756728ca672" providerId="AD" clId="Web-{F8C02B55-CFC8-5264-3512-F71D36A96866}"/>
    <pc:docChg chg="modSld">
      <pc:chgData name="Jayesh P" userId="S::c-jayesh.p@timesgroup.com::70e0ed4d-310b-4f65-aec7-a756728ca672" providerId="AD" clId="Web-{F8C02B55-CFC8-5264-3512-F71D36A96866}" dt="2020-10-09T01:20:46.058" v="6" actId="20577"/>
      <pc:docMkLst>
        <pc:docMk/>
      </pc:docMkLst>
      <pc:sldChg chg="modSp">
        <pc:chgData name="Jayesh P" userId="S::c-jayesh.p@timesgroup.com::70e0ed4d-310b-4f65-aec7-a756728ca672" providerId="AD" clId="Web-{F8C02B55-CFC8-5264-3512-F71D36A96866}" dt="2020-10-09T01:20:46.058" v="5" actId="20577"/>
        <pc:sldMkLst>
          <pc:docMk/>
          <pc:sldMk cId="680230685" sldId="490"/>
        </pc:sldMkLst>
        <pc:spChg chg="mod">
          <ac:chgData name="Jayesh P" userId="S::c-jayesh.p@timesgroup.com::70e0ed4d-310b-4f65-aec7-a756728ca672" providerId="AD" clId="Web-{F8C02B55-CFC8-5264-3512-F71D36A96866}" dt="2020-10-09T01:20:46.058" v="5" actId="20577"/>
          <ac:spMkLst>
            <pc:docMk/>
            <pc:sldMk cId="680230685" sldId="490"/>
            <ac:spMk id="4" creationId="{9E3783D5-F9DC-46B8-8400-1E6983BCBC14}"/>
          </ac:spMkLst>
        </pc:spChg>
      </pc:sldChg>
    </pc:docChg>
  </pc:docChgLst>
  <pc:docChgLst>
    <pc:chgData name="Chinmay Chopade" userId="S::chinmay.chopade@timesgroup.com::75847252-db52-466f-8b56-ac4a9b1cffc0" providerId="AD" clId="Web-{D0FAC6DA-E738-5C2B-7479-9E5B7E194AD0}"/>
    <pc:docChg chg="modSld">
      <pc:chgData name="Chinmay Chopade" userId="S::chinmay.chopade@timesgroup.com::75847252-db52-466f-8b56-ac4a9b1cffc0" providerId="AD" clId="Web-{D0FAC6DA-E738-5C2B-7479-9E5B7E194AD0}" dt="2020-10-06T05:21:24.048" v="0" actId="1076"/>
      <pc:docMkLst>
        <pc:docMk/>
      </pc:docMkLst>
      <pc:sldChg chg="modSp">
        <pc:chgData name="Chinmay Chopade" userId="S::chinmay.chopade@timesgroup.com::75847252-db52-466f-8b56-ac4a9b1cffc0" providerId="AD" clId="Web-{D0FAC6DA-E738-5C2B-7479-9E5B7E194AD0}" dt="2020-10-06T05:21:24.048" v="0" actId="1076"/>
        <pc:sldMkLst>
          <pc:docMk/>
          <pc:sldMk cId="428512101" sldId="452"/>
        </pc:sldMkLst>
        <pc:picChg chg="mod">
          <ac:chgData name="Chinmay Chopade" userId="S::chinmay.chopade@timesgroup.com::75847252-db52-466f-8b56-ac4a9b1cffc0" providerId="AD" clId="Web-{D0FAC6DA-E738-5C2B-7479-9E5B7E194AD0}" dt="2020-10-06T05:21:24.048" v="0" actId="1076"/>
          <ac:picMkLst>
            <pc:docMk/>
            <pc:sldMk cId="428512101" sldId="452"/>
            <ac:picMk id="11" creationId="{9C4B9C24-100F-4D60-99BC-127FAA501C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3641-D1D6-470F-B4DD-94A4BF8C794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DBBA-3E16-4C17-98D6-4252B34A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EB938-A255-4722-9C35-39029A4434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67" y="-124098"/>
            <a:ext cx="7524207" cy="7106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>
              <a:defRPr lang="en-US" altLang="ko-KR" sz="45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>
              <a:defRPr lang="en-US" altLang="ko-KR" sz="45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855-0554-4AD4-9DB0-DFADBD29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1253-EFB2-45B3-BEE4-0F076F71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234D-6167-481F-853A-96DD5F5B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2B62-5DD8-4280-AFCA-8F649BCFC6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361-3E9E-4520-8867-BF98BF82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89D0-E39E-4173-9B66-DB6C2586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3D5-39F4-4A26-A69E-435B4166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>
              <a:defRPr lang="en-US" altLang="ko-KR" sz="45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6BF2C-D66B-4450-B4F9-3F982B8B7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037"/>
          <a:stretch/>
        </p:blipFill>
        <p:spPr>
          <a:xfrm>
            <a:off x="10697817" y="104624"/>
            <a:ext cx="1311966" cy="6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CE649-E0BE-4D3F-BA52-BBAD99401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037"/>
          <a:stretch/>
        </p:blipFill>
        <p:spPr>
          <a:xfrm>
            <a:off x="10697817" y="104624"/>
            <a:ext cx="1311966" cy="6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C6EF3-E96F-4A18-8070-51D06527E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 r="4037"/>
          <a:stretch/>
        </p:blipFill>
        <p:spPr>
          <a:xfrm>
            <a:off x="10737005" y="117687"/>
            <a:ext cx="1311966" cy="6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arrie1/ecommerce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783D5-F9DC-46B8-8400-1E6983BCBC14}"/>
              </a:ext>
            </a:extLst>
          </p:cNvPr>
          <p:cNvSpPr txBox="1"/>
          <p:nvPr/>
        </p:nvSpPr>
        <p:spPr>
          <a:xfrm>
            <a:off x="957533" y="353683"/>
            <a:ext cx="9701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PROJECT – 10</a:t>
            </a:r>
          </a:p>
          <a:p>
            <a:pPr algn="ctr"/>
            <a:r>
              <a:rPr lang="en-IN" b="1" dirty="0">
                <a:cs typeface="Arial"/>
              </a:rPr>
              <a:t>Data Analysis of online shopping customer data</a:t>
            </a:r>
            <a:endParaRPr lang="en-US" b="1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F7EB7-6547-4FA1-BD54-C415D1C34C44}"/>
              </a:ext>
            </a:extLst>
          </p:cNvPr>
          <p:cNvSpPr txBox="1"/>
          <p:nvPr/>
        </p:nvSpPr>
        <p:spPr>
          <a:xfrm>
            <a:off x="256068" y="1022381"/>
            <a:ext cx="1139050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IN" dirty="0"/>
          </a:p>
          <a:p>
            <a:pPr algn="just"/>
            <a:r>
              <a:rPr lang="en-IN" b="1" dirty="0"/>
              <a:t>Problem statement: </a:t>
            </a:r>
            <a:r>
              <a:rPr lang="en-IN" dirty="0"/>
              <a:t>The objective of this project is 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Understand the transnational data set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Clean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Treat missing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Conduct a detailed exploratory data analysis : For example, answering interesting questions like which products are the most popular products, which country saw the maximum sales, as well as in which weekday sales is maximum.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Dataset: E-commerce Data Set</a:t>
            </a:r>
            <a:endParaRPr lang="en-IN" dirty="0">
              <a:cs typeface="Arial"/>
            </a:endParaRPr>
          </a:p>
          <a:p>
            <a:pPr algn="just"/>
            <a:r>
              <a:rPr lang="en-IN" dirty="0">
                <a:ea typeface="+mn-lt"/>
                <a:cs typeface="+mn-lt"/>
                <a:hlinkClick r:id="rId2"/>
              </a:rPr>
              <a:t>https://www.kaggle.com/carrie1/ecommerce-data</a:t>
            </a:r>
            <a:r>
              <a:rPr lang="en-IN" dirty="0">
                <a:ea typeface="+mn-lt"/>
                <a:cs typeface="+mn-lt"/>
              </a:rPr>
              <a:t> (data.csv)</a:t>
            </a:r>
          </a:p>
          <a:p>
            <a:pPr algn="just"/>
            <a:endParaRPr lang="en-IN" b="1" dirty="0"/>
          </a:p>
          <a:p>
            <a:r>
              <a:rPr lang="en-IN" dirty="0"/>
              <a:t>Dataset description : This Online Retail II data set contains all the transactions occurring for a UK-based and registered, non-store online retail between 01/12/2009 and 09/12/2011.The company mainly sells unique all-occasion gift-ware. Many customers of the company are wholesalers.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2306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124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Cover and End Slide Master</vt:lpstr>
      <vt:lpstr>Contents Slide Master</vt:lpstr>
      <vt:lpstr>Section Break Slide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Jayesh P</cp:lastModifiedBy>
  <cp:revision>722</cp:revision>
  <dcterms:created xsi:type="dcterms:W3CDTF">2018-04-24T17:14:44Z</dcterms:created>
  <dcterms:modified xsi:type="dcterms:W3CDTF">2020-11-18T09:22:08Z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-1588957171</vt:i4>
  </property>
  <property fmtid="{D5CDD505-2E9C-101B-9397-08002B2CF9AE}" pid="3" name="_NewReviewCycle">
    <vt:lpwstr/>
  </property>
  <property fmtid="{D5CDD505-2E9C-101B-9397-08002B2CF9AE}" pid="4" name="_EmailSubject">
    <vt:lpwstr>Analytics capability doc for CT</vt:lpwstr>
  </property>
  <property fmtid="{D5CDD505-2E9C-101B-9397-08002B2CF9AE}" pid="5" name="_AuthorEmail">
    <vt:lpwstr>Krupa.Krishnan@timesgroup.com</vt:lpwstr>
  </property>
  <property fmtid="{D5CDD505-2E9C-101B-9397-08002B2CF9AE}" pid="6" name="_AuthorEmailDisplayName">
    <vt:lpwstr>Krupa Krishnan</vt:lpwstr>
  </property>
</Properties>
</file>