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6" r:id="rId5"/>
    <p:sldId id="267" r:id="rId6"/>
    <p:sldId id="268" r:id="rId7"/>
    <p:sldId id="260" r:id="rId8"/>
    <p:sldId id="269" r:id="rId9"/>
    <p:sldId id="261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299FF-CF5B-422C-BD49-432AAAC0F6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7FD6CF-0331-44B0-868E-3771AADDD2B7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운영위원회 의결</a:t>
          </a:r>
          <a:endParaRPr lang="ko-KR" altLang="en-US" sz="1600" dirty="0"/>
        </a:p>
      </dgm:t>
    </dgm:pt>
    <dgm:pt modelId="{3D9A6B2A-C8F0-47FD-8B42-35725233B7A6}" type="parTrans" cxnId="{1E50DA84-CF3B-4980-A268-703245D22B6B}">
      <dgm:prSet/>
      <dgm:spPr/>
      <dgm:t>
        <a:bodyPr/>
        <a:lstStyle/>
        <a:p>
          <a:pPr latinLnBrk="1"/>
          <a:endParaRPr lang="ko-KR" altLang="en-US"/>
        </a:p>
      </dgm:t>
    </dgm:pt>
    <dgm:pt modelId="{75716C71-EDF2-401F-9317-7EB4BDCC0344}" type="sibTrans" cxnId="{1E50DA84-CF3B-4980-A268-703245D22B6B}">
      <dgm:prSet/>
      <dgm:spPr/>
      <dgm:t>
        <a:bodyPr/>
        <a:lstStyle/>
        <a:p>
          <a:pPr latinLnBrk="1"/>
          <a:endParaRPr lang="ko-KR" altLang="en-US"/>
        </a:p>
      </dgm:t>
    </dgm:pt>
    <dgm:pt modelId="{A0C0E671-25B9-433D-A719-2FDED5903E18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포럼 표준공고</a:t>
          </a:r>
          <a:endParaRPr lang="ko-KR" altLang="en-US" sz="1600" dirty="0"/>
        </a:p>
      </dgm:t>
    </dgm:pt>
    <dgm:pt modelId="{17AFABD3-EA59-4D61-9C5A-B0AF2D6A5CBC}" type="parTrans" cxnId="{EEBDD1B1-68D2-4652-9CD9-CC3CBF5F3F44}">
      <dgm:prSet/>
      <dgm:spPr/>
      <dgm:t>
        <a:bodyPr/>
        <a:lstStyle/>
        <a:p>
          <a:pPr latinLnBrk="1"/>
          <a:endParaRPr lang="ko-KR" altLang="en-US"/>
        </a:p>
      </dgm:t>
    </dgm:pt>
    <dgm:pt modelId="{E0776B72-4F0F-4419-997F-73681D8E893C}" type="sibTrans" cxnId="{EEBDD1B1-68D2-4652-9CD9-CC3CBF5F3F44}">
      <dgm:prSet/>
      <dgm:spPr/>
      <dgm:t>
        <a:bodyPr/>
        <a:lstStyle/>
        <a:p>
          <a:pPr latinLnBrk="1"/>
          <a:endParaRPr lang="ko-KR" altLang="en-US"/>
        </a:p>
      </dgm:t>
    </dgm:pt>
    <dgm:pt modelId="{404651F3-7BB8-454E-B60F-B9CA796D25CA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과제제안</a:t>
          </a:r>
          <a:r>
            <a:rPr lang="en-US" altLang="ko-KR" sz="1600" dirty="0" smtClean="0"/>
            <a:t/>
          </a:r>
          <a:br>
            <a:rPr lang="en-US" altLang="ko-KR" sz="1600" dirty="0" smtClean="0"/>
          </a:br>
          <a:r>
            <a:rPr lang="en-US" altLang="ko-KR" sz="1600" dirty="0" smtClean="0"/>
            <a:t>(</a:t>
          </a:r>
          <a:r>
            <a:rPr lang="ko-KR" altLang="en-US" sz="1600" dirty="0" smtClean="0"/>
            <a:t>수요조사</a:t>
          </a:r>
          <a:r>
            <a:rPr lang="en-US" altLang="ko-KR" sz="1600" dirty="0" smtClean="0"/>
            <a:t>)</a:t>
          </a:r>
          <a:endParaRPr lang="ko-KR" altLang="en-US" sz="1600" dirty="0"/>
        </a:p>
      </dgm:t>
    </dgm:pt>
    <dgm:pt modelId="{48808180-635D-4132-B59B-E7BFB6C6D990}" type="parTrans" cxnId="{FF69FD21-E8C9-4B68-B047-B5D3FC51D162}">
      <dgm:prSet/>
      <dgm:spPr/>
      <dgm:t>
        <a:bodyPr/>
        <a:lstStyle/>
        <a:p>
          <a:pPr latinLnBrk="1"/>
          <a:endParaRPr lang="ko-KR" altLang="en-US"/>
        </a:p>
      </dgm:t>
    </dgm:pt>
    <dgm:pt modelId="{7C3AFE8E-12BB-4697-BF77-5040FABFBB4F}" type="sibTrans" cxnId="{FF69FD21-E8C9-4B68-B047-B5D3FC51D162}">
      <dgm:prSet/>
      <dgm:spPr/>
      <dgm:t>
        <a:bodyPr/>
        <a:lstStyle/>
        <a:p>
          <a:pPr latinLnBrk="1"/>
          <a:endParaRPr lang="ko-KR" altLang="en-US"/>
        </a:p>
      </dgm:t>
    </dgm:pt>
    <dgm:pt modelId="{9EAC65CA-889F-423C-A031-A95E1309F703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표준안제출</a:t>
          </a:r>
          <a:endParaRPr lang="ko-KR" altLang="en-US" sz="1600" dirty="0"/>
        </a:p>
      </dgm:t>
    </dgm:pt>
    <dgm:pt modelId="{BC2BE8BD-4BC0-4274-9715-76E856B04107}" type="parTrans" cxnId="{E315A127-8C83-40E6-90DB-1E04839A5AE0}">
      <dgm:prSet/>
      <dgm:spPr/>
      <dgm:t>
        <a:bodyPr/>
        <a:lstStyle/>
        <a:p>
          <a:pPr latinLnBrk="1"/>
          <a:endParaRPr lang="ko-KR" altLang="en-US"/>
        </a:p>
      </dgm:t>
    </dgm:pt>
    <dgm:pt modelId="{D2ACC307-13EA-497C-91FC-3B594E81927C}" type="sibTrans" cxnId="{E315A127-8C83-40E6-90DB-1E04839A5AE0}">
      <dgm:prSet/>
      <dgm:spPr/>
      <dgm:t>
        <a:bodyPr/>
        <a:lstStyle/>
        <a:p>
          <a:pPr latinLnBrk="1"/>
          <a:endParaRPr lang="ko-KR" altLang="en-US"/>
        </a:p>
      </dgm:t>
    </dgm:pt>
    <dgm:pt modelId="{00AB9FC4-2F30-4C0F-A923-29CCDFBE3B1F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분과위원회 검토</a:t>
          </a:r>
          <a:endParaRPr lang="ko-KR" altLang="en-US" sz="1600" dirty="0"/>
        </a:p>
      </dgm:t>
    </dgm:pt>
    <dgm:pt modelId="{FDF15C5B-9CF7-49A1-8930-E487E52F8A72}" type="parTrans" cxnId="{E55F09DB-D822-4C12-8F00-EEAA0C0FF467}">
      <dgm:prSet/>
      <dgm:spPr/>
      <dgm:t>
        <a:bodyPr/>
        <a:lstStyle/>
        <a:p>
          <a:pPr latinLnBrk="1"/>
          <a:endParaRPr lang="ko-KR" altLang="en-US"/>
        </a:p>
      </dgm:t>
    </dgm:pt>
    <dgm:pt modelId="{991FFDEE-90FE-49DE-B649-64965198CCE0}" type="sibTrans" cxnId="{E55F09DB-D822-4C12-8F00-EEAA0C0FF467}">
      <dgm:prSet/>
      <dgm:spPr/>
      <dgm:t>
        <a:bodyPr/>
        <a:lstStyle/>
        <a:p>
          <a:pPr latinLnBrk="1"/>
          <a:endParaRPr lang="ko-KR" altLang="en-US"/>
        </a:p>
      </dgm:t>
    </dgm:pt>
    <dgm:pt modelId="{20CE2F4E-9128-42C6-BBBA-97CB54675637}">
      <dgm:prSet phldrT="[텍스트]" custT="1"/>
      <dgm:spPr/>
      <dgm:t>
        <a:bodyPr/>
        <a:lstStyle/>
        <a:p>
          <a:pPr latinLnBrk="1"/>
          <a:r>
            <a:rPr lang="ko-KR" altLang="en-US" sz="1600" smtClean="0"/>
            <a:t>의견수렴</a:t>
          </a:r>
          <a:endParaRPr lang="ko-KR" altLang="en-US" sz="1600" dirty="0"/>
        </a:p>
      </dgm:t>
    </dgm:pt>
    <dgm:pt modelId="{10A05240-E661-4088-A9D7-BC57A90210DF}" type="parTrans" cxnId="{DB6A8E85-769D-4442-932B-6A17798D202D}">
      <dgm:prSet/>
      <dgm:spPr/>
      <dgm:t>
        <a:bodyPr/>
        <a:lstStyle/>
        <a:p>
          <a:pPr latinLnBrk="1"/>
          <a:endParaRPr lang="ko-KR" altLang="en-US"/>
        </a:p>
      </dgm:t>
    </dgm:pt>
    <dgm:pt modelId="{3645B309-77C1-461E-AE23-A4C3AA4792E2}" type="sibTrans" cxnId="{DB6A8E85-769D-4442-932B-6A17798D202D}">
      <dgm:prSet/>
      <dgm:spPr/>
      <dgm:t>
        <a:bodyPr/>
        <a:lstStyle/>
        <a:p>
          <a:pPr latinLnBrk="1"/>
          <a:endParaRPr lang="ko-KR" altLang="en-US"/>
        </a:p>
      </dgm:t>
    </dgm:pt>
    <dgm:pt modelId="{16007C45-DFB9-4EE2-BAD0-C3BEE9DB6167}" type="pres">
      <dgm:prSet presAssocID="{60F299FF-CF5B-422C-BD49-432AAAC0F6B1}" presName="Name0" presStyleCnt="0">
        <dgm:presLayoutVars>
          <dgm:dir/>
          <dgm:resizeHandles val="exact"/>
        </dgm:presLayoutVars>
      </dgm:prSet>
      <dgm:spPr/>
    </dgm:pt>
    <dgm:pt modelId="{3BCAB3B2-AC1D-4A94-9AD4-D47591EFB4D0}" type="pres">
      <dgm:prSet presAssocID="{404651F3-7BB8-454E-B60F-B9CA796D25C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B39369-6B94-48FC-A7B9-01D455EE9D33}" type="pres">
      <dgm:prSet presAssocID="{7C3AFE8E-12BB-4697-BF77-5040FABFBB4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E57B5A8-848B-42E9-B084-ECA0F4F934EA}" type="pres">
      <dgm:prSet presAssocID="{7C3AFE8E-12BB-4697-BF77-5040FABFBB4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4508354-2FCF-4DCD-AFC1-DC506395771C}" type="pres">
      <dgm:prSet presAssocID="{9EAC65CA-889F-423C-A031-A95E1309F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A1D73A-E048-48D8-9188-7EC36CE77F78}" type="pres">
      <dgm:prSet presAssocID="{D2ACC307-13EA-497C-91FC-3B594E81927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E999D4A-C7B0-464A-AEC3-0CFC09C3A52C}" type="pres">
      <dgm:prSet presAssocID="{D2ACC307-13EA-497C-91FC-3B594E81927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D90ABC4-097D-4711-A25E-BF8CD959A580}" type="pres">
      <dgm:prSet presAssocID="{00AB9FC4-2F30-4C0F-A923-29CCDFBE3B1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6C41AE-9171-486D-AD4C-F06D56A88E23}" type="pres">
      <dgm:prSet presAssocID="{991FFDEE-90FE-49DE-B649-64965198CCE0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700EC8C8-D1FA-4E24-9593-5A0F8AE82787}" type="pres">
      <dgm:prSet presAssocID="{991FFDEE-90FE-49DE-B649-64965198CCE0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0B2BE9B-B8B4-42A8-BD7F-70D214195BDA}" type="pres">
      <dgm:prSet presAssocID="{20CE2F4E-9128-42C6-BBBA-97CB5467563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3FB66E-D5A1-438B-801E-DD708D7244BA}" type="pres">
      <dgm:prSet presAssocID="{3645B309-77C1-461E-AE23-A4C3AA4792E2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CC7EB55-4E5B-4F55-B5A7-B55BBBFE0FAE}" type="pres">
      <dgm:prSet presAssocID="{3645B309-77C1-461E-AE23-A4C3AA4792E2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F3E9A97-AFB7-4049-99E8-FB1148ECABCA}" type="pres">
      <dgm:prSet presAssocID="{907FD6CF-0331-44B0-868E-3771AADDD2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41961B-1BE5-418A-BD75-145EC371A03C}" type="pres">
      <dgm:prSet presAssocID="{75716C71-EDF2-401F-9317-7EB4BDCC0344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632344C-E5A1-426D-8972-530CADA43450}" type="pres">
      <dgm:prSet presAssocID="{75716C71-EDF2-401F-9317-7EB4BDCC0344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74C961A-9F97-4166-A8CA-0089DC83DC62}" type="pres">
      <dgm:prSet presAssocID="{A0C0E671-25B9-433D-A719-2FDED5903E1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ED5E414-3C9A-4867-B41D-3496D0644ABD}" type="presOf" srcId="{20CE2F4E-9128-42C6-BBBA-97CB54675637}" destId="{50B2BE9B-B8B4-42A8-BD7F-70D214195BDA}" srcOrd="0" destOrd="0" presId="urn:microsoft.com/office/officeart/2005/8/layout/process1"/>
    <dgm:cxn modelId="{61D314EA-7AC0-4637-8B7A-0A1D5128FD6F}" type="presOf" srcId="{60F299FF-CF5B-422C-BD49-432AAAC0F6B1}" destId="{16007C45-DFB9-4EE2-BAD0-C3BEE9DB6167}" srcOrd="0" destOrd="0" presId="urn:microsoft.com/office/officeart/2005/8/layout/process1"/>
    <dgm:cxn modelId="{E315A127-8C83-40E6-90DB-1E04839A5AE0}" srcId="{60F299FF-CF5B-422C-BD49-432AAAC0F6B1}" destId="{9EAC65CA-889F-423C-A031-A95E1309F703}" srcOrd="1" destOrd="0" parTransId="{BC2BE8BD-4BC0-4274-9715-76E856B04107}" sibTransId="{D2ACC307-13EA-497C-91FC-3B594E81927C}"/>
    <dgm:cxn modelId="{600274E1-3B6C-4602-93E3-3DB97D0FBF65}" type="presOf" srcId="{D2ACC307-13EA-497C-91FC-3B594E81927C}" destId="{85A1D73A-E048-48D8-9188-7EC36CE77F78}" srcOrd="0" destOrd="0" presId="urn:microsoft.com/office/officeart/2005/8/layout/process1"/>
    <dgm:cxn modelId="{564190AA-5C19-49BA-BEE3-E6D32508F231}" type="presOf" srcId="{00AB9FC4-2F30-4C0F-A923-29CCDFBE3B1F}" destId="{CD90ABC4-097D-4711-A25E-BF8CD959A580}" srcOrd="0" destOrd="0" presId="urn:microsoft.com/office/officeart/2005/8/layout/process1"/>
    <dgm:cxn modelId="{FF69FD21-E8C9-4B68-B047-B5D3FC51D162}" srcId="{60F299FF-CF5B-422C-BD49-432AAAC0F6B1}" destId="{404651F3-7BB8-454E-B60F-B9CA796D25CA}" srcOrd="0" destOrd="0" parTransId="{48808180-635D-4132-B59B-E7BFB6C6D990}" sibTransId="{7C3AFE8E-12BB-4697-BF77-5040FABFBB4F}"/>
    <dgm:cxn modelId="{E944B752-AAD4-4D7C-82B5-D2D21E798F2D}" type="presOf" srcId="{A0C0E671-25B9-433D-A719-2FDED5903E18}" destId="{C74C961A-9F97-4166-A8CA-0089DC83DC62}" srcOrd="0" destOrd="0" presId="urn:microsoft.com/office/officeart/2005/8/layout/process1"/>
    <dgm:cxn modelId="{3BA2E885-7956-4240-82CD-2CB3F4C1121A}" type="presOf" srcId="{3645B309-77C1-461E-AE23-A4C3AA4792E2}" destId="{453FB66E-D5A1-438B-801E-DD708D7244BA}" srcOrd="0" destOrd="0" presId="urn:microsoft.com/office/officeart/2005/8/layout/process1"/>
    <dgm:cxn modelId="{340CEA7E-A6FD-4EFA-B7AC-DF9BFCEA82CB}" type="presOf" srcId="{7C3AFE8E-12BB-4697-BF77-5040FABFBB4F}" destId="{FE57B5A8-848B-42E9-B084-ECA0F4F934EA}" srcOrd="1" destOrd="0" presId="urn:microsoft.com/office/officeart/2005/8/layout/process1"/>
    <dgm:cxn modelId="{E5B2ED43-9ABC-43F8-BFBD-E5967F23C770}" type="presOf" srcId="{907FD6CF-0331-44B0-868E-3771AADDD2B7}" destId="{0F3E9A97-AFB7-4049-99E8-FB1148ECABCA}" srcOrd="0" destOrd="0" presId="urn:microsoft.com/office/officeart/2005/8/layout/process1"/>
    <dgm:cxn modelId="{040588DD-4011-41A4-9102-C4BB484B2058}" type="presOf" srcId="{D2ACC307-13EA-497C-91FC-3B594E81927C}" destId="{5E999D4A-C7B0-464A-AEC3-0CFC09C3A52C}" srcOrd="1" destOrd="0" presId="urn:microsoft.com/office/officeart/2005/8/layout/process1"/>
    <dgm:cxn modelId="{DB6A8E85-769D-4442-932B-6A17798D202D}" srcId="{60F299FF-CF5B-422C-BD49-432AAAC0F6B1}" destId="{20CE2F4E-9128-42C6-BBBA-97CB54675637}" srcOrd="3" destOrd="0" parTransId="{10A05240-E661-4088-A9D7-BC57A90210DF}" sibTransId="{3645B309-77C1-461E-AE23-A4C3AA4792E2}"/>
    <dgm:cxn modelId="{55CDC5C4-1520-476F-92E2-DA30FFF50798}" type="presOf" srcId="{75716C71-EDF2-401F-9317-7EB4BDCC0344}" destId="{B632344C-E5A1-426D-8972-530CADA43450}" srcOrd="1" destOrd="0" presId="urn:microsoft.com/office/officeart/2005/8/layout/process1"/>
    <dgm:cxn modelId="{297629B6-F3E8-4108-9811-BDC776EA5D11}" type="presOf" srcId="{75716C71-EDF2-401F-9317-7EB4BDCC0344}" destId="{0741961B-1BE5-418A-BD75-145EC371A03C}" srcOrd="0" destOrd="0" presId="urn:microsoft.com/office/officeart/2005/8/layout/process1"/>
    <dgm:cxn modelId="{EEBDD1B1-68D2-4652-9CD9-CC3CBF5F3F44}" srcId="{60F299FF-CF5B-422C-BD49-432AAAC0F6B1}" destId="{A0C0E671-25B9-433D-A719-2FDED5903E18}" srcOrd="5" destOrd="0" parTransId="{17AFABD3-EA59-4D61-9C5A-B0AF2D6A5CBC}" sibTransId="{E0776B72-4F0F-4419-997F-73681D8E893C}"/>
    <dgm:cxn modelId="{15E4E8B4-03F5-4E01-B86E-4E97E1FD4D9F}" type="presOf" srcId="{991FFDEE-90FE-49DE-B649-64965198CCE0}" destId="{700EC8C8-D1FA-4E24-9593-5A0F8AE82787}" srcOrd="1" destOrd="0" presId="urn:microsoft.com/office/officeart/2005/8/layout/process1"/>
    <dgm:cxn modelId="{14FA44BC-DE75-4F41-8D8C-9B171E098344}" type="presOf" srcId="{404651F3-7BB8-454E-B60F-B9CA796D25CA}" destId="{3BCAB3B2-AC1D-4A94-9AD4-D47591EFB4D0}" srcOrd="0" destOrd="0" presId="urn:microsoft.com/office/officeart/2005/8/layout/process1"/>
    <dgm:cxn modelId="{1E50DA84-CF3B-4980-A268-703245D22B6B}" srcId="{60F299FF-CF5B-422C-BD49-432AAAC0F6B1}" destId="{907FD6CF-0331-44B0-868E-3771AADDD2B7}" srcOrd="4" destOrd="0" parTransId="{3D9A6B2A-C8F0-47FD-8B42-35725233B7A6}" sibTransId="{75716C71-EDF2-401F-9317-7EB4BDCC0344}"/>
    <dgm:cxn modelId="{732B8189-79EE-4089-99DF-A2765FD19D26}" type="presOf" srcId="{9EAC65CA-889F-423C-A031-A95E1309F703}" destId="{64508354-2FCF-4DCD-AFC1-DC506395771C}" srcOrd="0" destOrd="0" presId="urn:microsoft.com/office/officeart/2005/8/layout/process1"/>
    <dgm:cxn modelId="{7468B93B-E7A3-4F2A-A35B-2ECB7375CC4F}" type="presOf" srcId="{991FFDEE-90FE-49DE-B649-64965198CCE0}" destId="{EB6C41AE-9171-486D-AD4C-F06D56A88E23}" srcOrd="0" destOrd="0" presId="urn:microsoft.com/office/officeart/2005/8/layout/process1"/>
    <dgm:cxn modelId="{22A34D9D-56E2-4CDD-9622-BE42A23C6853}" type="presOf" srcId="{7C3AFE8E-12BB-4697-BF77-5040FABFBB4F}" destId="{87B39369-6B94-48FC-A7B9-01D455EE9D33}" srcOrd="0" destOrd="0" presId="urn:microsoft.com/office/officeart/2005/8/layout/process1"/>
    <dgm:cxn modelId="{E55F09DB-D822-4C12-8F00-EEAA0C0FF467}" srcId="{60F299FF-CF5B-422C-BD49-432AAAC0F6B1}" destId="{00AB9FC4-2F30-4C0F-A923-29CCDFBE3B1F}" srcOrd="2" destOrd="0" parTransId="{FDF15C5B-9CF7-49A1-8930-E487E52F8A72}" sibTransId="{991FFDEE-90FE-49DE-B649-64965198CCE0}"/>
    <dgm:cxn modelId="{5D159BEC-9182-43D9-9556-C28A6EDBC7E7}" type="presOf" srcId="{3645B309-77C1-461E-AE23-A4C3AA4792E2}" destId="{ECC7EB55-4E5B-4F55-B5A7-B55BBBFE0FAE}" srcOrd="1" destOrd="0" presId="urn:microsoft.com/office/officeart/2005/8/layout/process1"/>
    <dgm:cxn modelId="{AE4B3F23-0B4C-426F-9759-53FF11A71D50}" type="presParOf" srcId="{16007C45-DFB9-4EE2-BAD0-C3BEE9DB6167}" destId="{3BCAB3B2-AC1D-4A94-9AD4-D47591EFB4D0}" srcOrd="0" destOrd="0" presId="urn:microsoft.com/office/officeart/2005/8/layout/process1"/>
    <dgm:cxn modelId="{ACC3D2AB-63FA-4E81-8D63-E338682EC843}" type="presParOf" srcId="{16007C45-DFB9-4EE2-BAD0-C3BEE9DB6167}" destId="{87B39369-6B94-48FC-A7B9-01D455EE9D33}" srcOrd="1" destOrd="0" presId="urn:microsoft.com/office/officeart/2005/8/layout/process1"/>
    <dgm:cxn modelId="{6CF598D9-75FF-4E5A-BCB1-8500E0FBB8C0}" type="presParOf" srcId="{87B39369-6B94-48FC-A7B9-01D455EE9D33}" destId="{FE57B5A8-848B-42E9-B084-ECA0F4F934EA}" srcOrd="0" destOrd="0" presId="urn:microsoft.com/office/officeart/2005/8/layout/process1"/>
    <dgm:cxn modelId="{B3FFED9F-03A5-4238-A727-CEC77F1EA562}" type="presParOf" srcId="{16007C45-DFB9-4EE2-BAD0-C3BEE9DB6167}" destId="{64508354-2FCF-4DCD-AFC1-DC506395771C}" srcOrd="2" destOrd="0" presId="urn:microsoft.com/office/officeart/2005/8/layout/process1"/>
    <dgm:cxn modelId="{B7BB95F3-07C2-48E3-A75B-1D83276A77AA}" type="presParOf" srcId="{16007C45-DFB9-4EE2-BAD0-C3BEE9DB6167}" destId="{85A1D73A-E048-48D8-9188-7EC36CE77F78}" srcOrd="3" destOrd="0" presId="urn:microsoft.com/office/officeart/2005/8/layout/process1"/>
    <dgm:cxn modelId="{7DC6DAEA-8164-4E88-9C15-DADED21B2C6B}" type="presParOf" srcId="{85A1D73A-E048-48D8-9188-7EC36CE77F78}" destId="{5E999D4A-C7B0-464A-AEC3-0CFC09C3A52C}" srcOrd="0" destOrd="0" presId="urn:microsoft.com/office/officeart/2005/8/layout/process1"/>
    <dgm:cxn modelId="{1092119E-6D2B-4D7C-B655-7D13C0435297}" type="presParOf" srcId="{16007C45-DFB9-4EE2-BAD0-C3BEE9DB6167}" destId="{CD90ABC4-097D-4711-A25E-BF8CD959A580}" srcOrd="4" destOrd="0" presId="urn:microsoft.com/office/officeart/2005/8/layout/process1"/>
    <dgm:cxn modelId="{79E3A546-4687-4498-9D3E-B0826ED1B0A1}" type="presParOf" srcId="{16007C45-DFB9-4EE2-BAD0-C3BEE9DB6167}" destId="{EB6C41AE-9171-486D-AD4C-F06D56A88E23}" srcOrd="5" destOrd="0" presId="urn:microsoft.com/office/officeart/2005/8/layout/process1"/>
    <dgm:cxn modelId="{13BB80E0-789A-42A1-AA22-E82EA4E38282}" type="presParOf" srcId="{EB6C41AE-9171-486D-AD4C-F06D56A88E23}" destId="{700EC8C8-D1FA-4E24-9593-5A0F8AE82787}" srcOrd="0" destOrd="0" presId="urn:microsoft.com/office/officeart/2005/8/layout/process1"/>
    <dgm:cxn modelId="{BD51F8C0-B1CB-4623-9217-146F7C27DD58}" type="presParOf" srcId="{16007C45-DFB9-4EE2-BAD0-C3BEE9DB6167}" destId="{50B2BE9B-B8B4-42A8-BD7F-70D214195BDA}" srcOrd="6" destOrd="0" presId="urn:microsoft.com/office/officeart/2005/8/layout/process1"/>
    <dgm:cxn modelId="{585BF9AD-4CE0-42ED-8FAC-20C5EE21910D}" type="presParOf" srcId="{16007C45-DFB9-4EE2-BAD0-C3BEE9DB6167}" destId="{453FB66E-D5A1-438B-801E-DD708D7244BA}" srcOrd="7" destOrd="0" presId="urn:microsoft.com/office/officeart/2005/8/layout/process1"/>
    <dgm:cxn modelId="{34435E33-51C9-434B-B766-2BB896BE071C}" type="presParOf" srcId="{453FB66E-D5A1-438B-801E-DD708D7244BA}" destId="{ECC7EB55-4E5B-4F55-B5A7-B55BBBFE0FAE}" srcOrd="0" destOrd="0" presId="urn:microsoft.com/office/officeart/2005/8/layout/process1"/>
    <dgm:cxn modelId="{136121AA-321D-409B-8453-434B79556C06}" type="presParOf" srcId="{16007C45-DFB9-4EE2-BAD0-C3BEE9DB6167}" destId="{0F3E9A97-AFB7-4049-99E8-FB1148ECABCA}" srcOrd="8" destOrd="0" presId="urn:microsoft.com/office/officeart/2005/8/layout/process1"/>
    <dgm:cxn modelId="{F9AEDB7C-5F5F-4771-8428-C0150078ABA1}" type="presParOf" srcId="{16007C45-DFB9-4EE2-BAD0-C3BEE9DB6167}" destId="{0741961B-1BE5-418A-BD75-145EC371A03C}" srcOrd="9" destOrd="0" presId="urn:microsoft.com/office/officeart/2005/8/layout/process1"/>
    <dgm:cxn modelId="{6CAF1F6A-7B6D-4342-842E-E14FEFAD5940}" type="presParOf" srcId="{0741961B-1BE5-418A-BD75-145EC371A03C}" destId="{B632344C-E5A1-426D-8972-530CADA43450}" srcOrd="0" destOrd="0" presId="urn:microsoft.com/office/officeart/2005/8/layout/process1"/>
    <dgm:cxn modelId="{06CB29F8-41A6-46C9-B4AE-F5BFB58C58F2}" type="presParOf" srcId="{16007C45-DFB9-4EE2-BAD0-C3BEE9DB6167}" destId="{C74C961A-9F97-4166-A8CA-0089DC83DC6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AB3B2-AC1D-4A94-9AD4-D47591EFB4D0}">
      <dsp:nvSpPr>
        <dsp:cNvPr id="0" name=""/>
        <dsp:cNvSpPr/>
      </dsp:nvSpPr>
      <dsp:spPr>
        <a:xfrm>
          <a:off x="0" y="831336"/>
          <a:ext cx="1148155" cy="818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과제제안</a:t>
          </a:r>
          <a:r>
            <a:rPr lang="en-US" altLang="ko-KR" sz="1600" kern="1200" dirty="0" smtClean="0"/>
            <a:t/>
          </a:r>
          <a:br>
            <a:rPr lang="en-US" altLang="ko-KR" sz="1600" kern="1200" dirty="0" smtClean="0"/>
          </a:b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수요조사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23960" y="855296"/>
        <a:ext cx="1100235" cy="770140"/>
      </dsp:txXfrm>
    </dsp:sp>
    <dsp:sp modelId="{87B39369-6B94-48FC-A7B9-01D455EE9D33}">
      <dsp:nvSpPr>
        <dsp:cNvPr id="0" name=""/>
        <dsp:cNvSpPr/>
      </dsp:nvSpPr>
      <dsp:spPr>
        <a:xfrm>
          <a:off x="1262971" y="1097995"/>
          <a:ext cx="243408" cy="284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262971" y="1154943"/>
        <a:ext cx="170386" cy="170846"/>
      </dsp:txXfrm>
    </dsp:sp>
    <dsp:sp modelId="{64508354-2FCF-4DCD-AFC1-DC506395771C}">
      <dsp:nvSpPr>
        <dsp:cNvPr id="0" name=""/>
        <dsp:cNvSpPr/>
      </dsp:nvSpPr>
      <dsp:spPr>
        <a:xfrm>
          <a:off x="1607417" y="831336"/>
          <a:ext cx="1148155" cy="818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표준안제출</a:t>
          </a:r>
          <a:endParaRPr lang="ko-KR" altLang="en-US" sz="1600" kern="1200" dirty="0"/>
        </a:p>
      </dsp:txBody>
      <dsp:txXfrm>
        <a:off x="1631377" y="855296"/>
        <a:ext cx="1100235" cy="770140"/>
      </dsp:txXfrm>
    </dsp:sp>
    <dsp:sp modelId="{85A1D73A-E048-48D8-9188-7EC36CE77F78}">
      <dsp:nvSpPr>
        <dsp:cNvPr id="0" name=""/>
        <dsp:cNvSpPr/>
      </dsp:nvSpPr>
      <dsp:spPr>
        <a:xfrm>
          <a:off x="2870388" y="1097995"/>
          <a:ext cx="243408" cy="284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2870388" y="1154943"/>
        <a:ext cx="170386" cy="170846"/>
      </dsp:txXfrm>
    </dsp:sp>
    <dsp:sp modelId="{CD90ABC4-097D-4711-A25E-BF8CD959A580}">
      <dsp:nvSpPr>
        <dsp:cNvPr id="0" name=""/>
        <dsp:cNvSpPr/>
      </dsp:nvSpPr>
      <dsp:spPr>
        <a:xfrm>
          <a:off x="3214835" y="831336"/>
          <a:ext cx="1148155" cy="818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분과위원회 검토</a:t>
          </a:r>
          <a:endParaRPr lang="ko-KR" altLang="en-US" sz="1600" kern="1200" dirty="0"/>
        </a:p>
      </dsp:txBody>
      <dsp:txXfrm>
        <a:off x="3238795" y="855296"/>
        <a:ext cx="1100235" cy="770140"/>
      </dsp:txXfrm>
    </dsp:sp>
    <dsp:sp modelId="{EB6C41AE-9171-486D-AD4C-F06D56A88E23}">
      <dsp:nvSpPr>
        <dsp:cNvPr id="0" name=""/>
        <dsp:cNvSpPr/>
      </dsp:nvSpPr>
      <dsp:spPr>
        <a:xfrm>
          <a:off x="4477806" y="1097995"/>
          <a:ext cx="243408" cy="284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477806" y="1154943"/>
        <a:ext cx="170386" cy="170846"/>
      </dsp:txXfrm>
    </dsp:sp>
    <dsp:sp modelId="{50B2BE9B-B8B4-42A8-BD7F-70D214195BDA}">
      <dsp:nvSpPr>
        <dsp:cNvPr id="0" name=""/>
        <dsp:cNvSpPr/>
      </dsp:nvSpPr>
      <dsp:spPr>
        <a:xfrm>
          <a:off x="4822253" y="831336"/>
          <a:ext cx="1148155" cy="818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의견수렴</a:t>
          </a:r>
          <a:endParaRPr lang="ko-KR" altLang="en-US" sz="1600" kern="1200" dirty="0"/>
        </a:p>
      </dsp:txBody>
      <dsp:txXfrm>
        <a:off x="4846213" y="855296"/>
        <a:ext cx="1100235" cy="770140"/>
      </dsp:txXfrm>
    </dsp:sp>
    <dsp:sp modelId="{453FB66E-D5A1-438B-801E-DD708D7244BA}">
      <dsp:nvSpPr>
        <dsp:cNvPr id="0" name=""/>
        <dsp:cNvSpPr/>
      </dsp:nvSpPr>
      <dsp:spPr>
        <a:xfrm>
          <a:off x="6085224" y="1097995"/>
          <a:ext cx="243408" cy="284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6085224" y="1154943"/>
        <a:ext cx="170386" cy="170846"/>
      </dsp:txXfrm>
    </dsp:sp>
    <dsp:sp modelId="{0F3E9A97-AFB7-4049-99E8-FB1148ECABCA}">
      <dsp:nvSpPr>
        <dsp:cNvPr id="0" name=""/>
        <dsp:cNvSpPr/>
      </dsp:nvSpPr>
      <dsp:spPr>
        <a:xfrm>
          <a:off x="6429670" y="831336"/>
          <a:ext cx="1148155" cy="818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운영위원회 의결</a:t>
          </a:r>
          <a:endParaRPr lang="ko-KR" altLang="en-US" sz="1600" kern="1200" dirty="0"/>
        </a:p>
      </dsp:txBody>
      <dsp:txXfrm>
        <a:off x="6453630" y="855296"/>
        <a:ext cx="1100235" cy="770140"/>
      </dsp:txXfrm>
    </dsp:sp>
    <dsp:sp modelId="{0741961B-1BE5-418A-BD75-145EC371A03C}">
      <dsp:nvSpPr>
        <dsp:cNvPr id="0" name=""/>
        <dsp:cNvSpPr/>
      </dsp:nvSpPr>
      <dsp:spPr>
        <a:xfrm>
          <a:off x="7692641" y="1097995"/>
          <a:ext cx="243408" cy="284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7692641" y="1154943"/>
        <a:ext cx="170386" cy="170846"/>
      </dsp:txXfrm>
    </dsp:sp>
    <dsp:sp modelId="{C74C961A-9F97-4166-A8CA-0089DC83DC62}">
      <dsp:nvSpPr>
        <dsp:cNvPr id="0" name=""/>
        <dsp:cNvSpPr/>
      </dsp:nvSpPr>
      <dsp:spPr>
        <a:xfrm>
          <a:off x="8037088" y="831336"/>
          <a:ext cx="1148155" cy="818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포럼 표준공고</a:t>
          </a:r>
          <a:endParaRPr lang="ko-KR" altLang="en-US" sz="1600" kern="1200" dirty="0"/>
        </a:p>
      </dsp:txBody>
      <dsp:txXfrm>
        <a:off x="8061048" y="855296"/>
        <a:ext cx="1100235" cy="770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5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3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5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7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5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3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B72A-208F-41F6-B5AA-6FE657DC6587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A77-8EA7-4B41-A563-C3F8C772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359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44024" y="4513265"/>
            <a:ext cx="3309956" cy="124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2000" dirty="0" smtClean="0"/>
              <a:t>AI</a:t>
            </a:r>
            <a:r>
              <a:rPr lang="ko-KR" altLang="en-US" sz="2000" dirty="0" smtClean="0"/>
              <a:t>데이터 표준화 포럼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회원 모집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/>
              <a:t>법인회원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정회원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준회원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4240" y="4513265"/>
            <a:ext cx="3309956" cy="124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2000" dirty="0" smtClean="0"/>
              <a:t>AI </a:t>
            </a:r>
            <a:r>
              <a:rPr lang="ko-KR" altLang="en-US" sz="2000" dirty="0" smtClean="0"/>
              <a:t>데이터 표준화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상시 수요조사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 smtClean="0"/>
              <a:t>개인정보처리방침</a:t>
            </a:r>
            <a:endParaRPr lang="en-US" altLang="ko-KR" sz="1200" dirty="0" smtClean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aiforum@kdata.or.kr</a:t>
            </a:r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996772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94988" y="5474880"/>
            <a:ext cx="260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i="1" dirty="0" err="1" smtClean="0"/>
              <a:t>클릭시</a:t>
            </a:r>
            <a:r>
              <a:rPr lang="ko-KR" altLang="en-US" sz="1200" i="1" dirty="0" smtClean="0"/>
              <a:t> 신청서 다운로드</a:t>
            </a:r>
            <a:endParaRPr lang="ko-KR" alt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35204" y="5393403"/>
            <a:ext cx="260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i="1" dirty="0" err="1"/>
              <a:t>클릭시</a:t>
            </a:r>
            <a:r>
              <a:rPr lang="ko-KR" altLang="en-US" sz="1200" i="1" dirty="0"/>
              <a:t> </a:t>
            </a:r>
            <a:r>
              <a:rPr lang="ko-KR" altLang="en-US" sz="1200" i="1" dirty="0" smtClean="0"/>
              <a:t>조사서 다운로드</a:t>
            </a:r>
            <a:endParaRPr lang="ko-KR" alt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34151" y="547472"/>
            <a:ext cx="1252413" cy="242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AI</a:t>
            </a:r>
            <a:r>
              <a:rPr lang="ko-KR" altLang="en-US" sz="1200" dirty="0" smtClean="0">
                <a:solidFill>
                  <a:schemeClr val="tx1"/>
                </a:solidFill>
              </a:rPr>
              <a:t>데이터란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4151" y="818930"/>
            <a:ext cx="1252413" cy="242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주요사업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69305" y="547472"/>
            <a:ext cx="1252413" cy="242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포럼표준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69305" y="818930"/>
            <a:ext cx="1252413" cy="242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국내외 표준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34151" y="1090388"/>
            <a:ext cx="1252413" cy="242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조직도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34151" y="1369366"/>
            <a:ext cx="1252413" cy="242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회원현황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9295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8819" y="3506328"/>
            <a:ext cx="8867428" cy="30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 smtClean="0"/>
              <a:t>이용약관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무단수집거부</a:t>
            </a:r>
            <a:endParaRPr lang="en-US" altLang="ko-KR" sz="1200" dirty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aiforum@kdata.or.kr</a:t>
            </a:r>
            <a:endParaRPr lang="en-US" altLang="ko-KR" sz="1200" dirty="0" smtClean="0"/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22" name="타원 21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7724" y="2640405"/>
            <a:ext cx="734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양식만 잡아주세요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806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개인정보처리방침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8819" y="3506328"/>
            <a:ext cx="8867428" cy="30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 smtClean="0"/>
              <a:t>이용약관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무단수집거부</a:t>
            </a:r>
            <a:endParaRPr lang="en-US" altLang="ko-KR" sz="1200" dirty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aiforum@kdata.or.kr</a:t>
            </a:r>
            <a:endParaRPr lang="en-US" altLang="ko-KR" sz="1200" dirty="0" smtClean="0"/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22" name="타원 21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7724" y="2640405"/>
            <a:ext cx="734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양식만 잡아주세요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102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무단수집거부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8819" y="3506328"/>
            <a:ext cx="8867428" cy="30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 smtClean="0"/>
              <a:t>이용약관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무단수집거부</a:t>
            </a:r>
            <a:endParaRPr lang="en-US" altLang="ko-KR" sz="1200" dirty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aiforum@kdata.or.kr</a:t>
            </a:r>
            <a:endParaRPr lang="en-US" altLang="ko-KR" sz="1200" dirty="0" smtClean="0"/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22" name="타원 21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7724" y="2640405"/>
            <a:ext cx="734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양식만 잡아주세요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3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                                             그림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8819" y="3506328"/>
            <a:ext cx="8867428" cy="30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98819" y="2640405"/>
            <a:ext cx="84591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데이터는 </a:t>
            </a:r>
            <a:r>
              <a:rPr lang="ko-KR" altLang="en-US" kern="0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시스템에 입</a:t>
            </a: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출력되는 데이터를 의미합니다</a:t>
            </a: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3501" y="3854799"/>
            <a:ext cx="2987643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Labeled Videos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93501" y="4710936"/>
            <a:ext cx="2987643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Annotated Images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93501" y="5555849"/>
            <a:ext cx="2987643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Labeled </a:t>
            </a:r>
            <a:r>
              <a:rPr lang="en-US" altLang="ko-KR" dirty="0" err="1" smtClean="0"/>
              <a:t>Textfiles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515299" y="4307472"/>
            <a:ext cx="1241834" cy="1248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00067" y="4144607"/>
            <a:ext cx="2390115" cy="163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그림으로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19655" y="3679795"/>
            <a:ext cx="1577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/ AI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8642169" y="4307472"/>
            <a:ext cx="1241834" cy="1248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056773" y="4623842"/>
            <a:ext cx="2135227" cy="6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 trained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pic>
        <p:nvPicPr>
          <p:cNvPr id="2050" name="Picture 2" descr="What is annotation in machine learning? - Quo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851" y="2805637"/>
            <a:ext cx="2279551" cy="128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3486" y="4326802"/>
            <a:ext cx="1778622" cy="953031"/>
          </a:xfrm>
          <a:prstGeom prst="rect">
            <a:avLst/>
          </a:prstGeom>
        </p:spPr>
      </p:pic>
      <p:pic>
        <p:nvPicPr>
          <p:cNvPr id="2054" name="Picture 6" descr="음성인식부터 인공지능까지, 무한한 가능성의 자연어 처리 시장 - 상품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031" y="5783187"/>
            <a:ext cx="1758753" cy="92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7315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 smtClean="0"/>
              <a:t>이용약관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개인정보처리방침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무단수집거부</a:t>
            </a:r>
            <a:endParaRPr lang="en-US" altLang="ko-KR" sz="1200" dirty="0" smtClean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aiforum@kdata.or.kr</a:t>
            </a:r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112609" y="797109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스크롤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2098819" y="2762142"/>
            <a:ext cx="8867428" cy="30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132076" y="4755694"/>
            <a:ext cx="4397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산업계 요구에 </a:t>
            </a:r>
            <a:r>
              <a:rPr lang="ko-KR" altLang="en-US" dirty="0" smtClean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기반한</a:t>
            </a:r>
            <a:endParaRPr lang="en-US" altLang="ko-KR" dirty="0" smtClean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표준화 수요발굴 체계 </a:t>
            </a:r>
            <a:r>
              <a:rPr lang="ko-KR" altLang="en-US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구축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90977" y="1205407"/>
            <a:ext cx="100152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defRPr/>
            </a:pPr>
            <a:r>
              <a:rPr lang="en-US" altLang="ko-KR" sz="2000" kern="0" spc="-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AI데이터는</a:t>
            </a:r>
            <a:r>
              <a:rPr lang="en-US" altLang="ko-KR" sz="2000" kern="0" spc="-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kern="0" spc="-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유통을</a:t>
            </a:r>
            <a:r>
              <a:rPr lang="en-US" altLang="ko-KR" sz="2000" kern="0" spc="-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kern="0" spc="-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통한</a:t>
            </a:r>
            <a:r>
              <a:rPr lang="en-US" altLang="ko-KR" sz="2000" kern="0" spc="-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kern="0" spc="-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부가가치가</a:t>
            </a:r>
            <a:r>
              <a:rPr lang="en-US" altLang="ko-KR" sz="2000" kern="0" spc="-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kern="0" spc="-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높은</a:t>
            </a:r>
            <a:r>
              <a:rPr lang="en-US" altLang="ko-KR" sz="2000" kern="0" spc="-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kern="0" spc="-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데이터로</a:t>
            </a:r>
            <a:r>
              <a:rPr lang="en-US" altLang="ko-KR" sz="2000" kern="0" spc="-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 eaLnBrk="0" fontAlgn="base" hangingPunct="0">
              <a:lnSpc>
                <a:spcPct val="150000"/>
              </a:lnSpc>
              <a:defRPr/>
            </a:pPr>
            <a:r>
              <a:rPr lang="en-US" altLang="ko-KR" sz="2000" kern="0" spc="-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원활한</a:t>
            </a:r>
            <a:r>
              <a:rPr lang="en-US" altLang="ko-KR" sz="2000" kern="0" spc="-2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kern="0" spc="-2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유통을</a:t>
            </a:r>
            <a:r>
              <a:rPr lang="en-US" altLang="ko-KR" sz="20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위한</a:t>
            </a:r>
            <a:r>
              <a:rPr lang="en-US" altLang="ko-KR" sz="20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kern="0" dirty="0">
                <a:solidFill>
                  <a:srgbClr val="00000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AI</a:t>
            </a:r>
            <a:r>
              <a:rPr lang="ko-KR" altLang="en-US" sz="3200" b="1" kern="0" dirty="0">
                <a:solidFill>
                  <a:srgbClr val="00000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데이터 </a:t>
            </a:r>
            <a:r>
              <a:rPr lang="en-US" altLang="ko-KR" sz="3200" b="1" kern="0" dirty="0">
                <a:solidFill>
                  <a:srgbClr val="00000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표</a:t>
            </a:r>
            <a:r>
              <a:rPr lang="ko-KR" altLang="en-US" sz="3200" b="1" kern="0" dirty="0">
                <a:solidFill>
                  <a:srgbClr val="00000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준화 </a:t>
            </a:r>
            <a:r>
              <a:rPr lang="ko-KR" altLang="en-US" sz="3200" b="1" kern="0" dirty="0" err="1">
                <a:solidFill>
                  <a:srgbClr val="00000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거버넌스</a:t>
            </a:r>
            <a:r>
              <a:rPr lang="ko-KR" altLang="en-US" sz="3200" b="1" kern="0" dirty="0">
                <a:solidFill>
                  <a:srgbClr val="00000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필요한 분야 입니다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위쪽 화살표 52"/>
          <p:cNvSpPr/>
          <p:nvPr/>
        </p:nvSpPr>
        <p:spPr>
          <a:xfrm>
            <a:off x="3984420" y="4819404"/>
            <a:ext cx="859912" cy="716159"/>
          </a:xfrm>
          <a:prstGeom prst="upArrow">
            <a:avLst/>
          </a:prstGeom>
          <a:solidFill>
            <a:srgbClr val="4BACC6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ysClr val="window" lastClr="FFFFFF"/>
            </a:contourClr>
          </a:sp3d>
        </p:spPr>
      </p:sp>
      <p:sp>
        <p:nvSpPr>
          <p:cNvPr id="56" name="TextBox 55"/>
          <p:cNvSpPr txBox="1"/>
          <p:nvPr/>
        </p:nvSpPr>
        <p:spPr>
          <a:xfrm>
            <a:off x="5070829" y="2859940"/>
            <a:ext cx="4459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개발된 표준의 산업계 적용을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표준 보급확산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선순환구조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확립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아래쪽 화살표 56"/>
          <p:cNvSpPr/>
          <p:nvPr/>
        </p:nvSpPr>
        <p:spPr>
          <a:xfrm>
            <a:off x="4026133" y="3092793"/>
            <a:ext cx="859912" cy="716159"/>
          </a:xfrm>
          <a:prstGeom prst="downArrow">
            <a:avLst/>
          </a:prstGeom>
          <a:solidFill>
            <a:srgbClr val="4BACC6">
              <a:hueOff val="-9933876"/>
              <a:satOff val="39811"/>
              <a:lumOff val="8628"/>
              <a:alphaOff val="0"/>
            </a:srgbClr>
          </a:solidFill>
          <a:ln>
            <a:noFill/>
          </a:ln>
          <a:effectLst/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ysClr val="window" lastClr="FFFFFF"/>
            </a:contourClr>
          </a:sp3d>
        </p:spPr>
      </p:sp>
      <p:sp>
        <p:nvSpPr>
          <p:cNvPr id="58" name="TextBox 57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32076" y="4083423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744638" y="4083424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26" name="타원 25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1652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                                             그림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주요사업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4427" y="3304515"/>
            <a:ext cx="2507810" cy="171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477" y="5086730"/>
            <a:ext cx="376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AI</a:t>
            </a:r>
            <a:r>
              <a:rPr lang="ko-KR" altLang="en-US" dirty="0"/>
              <a:t>데이터 수요</a:t>
            </a:r>
            <a:r>
              <a:rPr lang="en-US" altLang="ko-KR" dirty="0"/>
              <a:t>‧</a:t>
            </a:r>
            <a:r>
              <a:rPr lang="ko-KR" altLang="en-US" dirty="0"/>
              <a:t>공급 기업 의견수렴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98105" y="3261987"/>
            <a:ext cx="2507810" cy="171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86599" y="5044202"/>
            <a:ext cx="420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AI</a:t>
            </a:r>
            <a:r>
              <a:rPr lang="ko-KR" altLang="en-US" dirty="0"/>
              <a:t>데이터 관련 </a:t>
            </a:r>
            <a:r>
              <a:rPr lang="ko-KR" altLang="en-US" dirty="0" smtClean="0"/>
              <a:t>포럼</a:t>
            </a:r>
            <a:r>
              <a:rPr lang="en-US" altLang="ko-KR" dirty="0" smtClean="0"/>
              <a:t>,</a:t>
            </a:r>
            <a:r>
              <a:rPr lang="ko-KR" altLang="en-US" dirty="0" smtClean="0"/>
              <a:t>단체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국가 </a:t>
            </a:r>
            <a:r>
              <a:rPr lang="ko-KR" altLang="en-US" dirty="0" smtClean="0"/>
              <a:t>표준개발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578488" y="3304515"/>
            <a:ext cx="2507810" cy="171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252563" y="5169829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/>
              <a:t>AI</a:t>
            </a:r>
            <a:r>
              <a:rPr lang="ko-KR" altLang="en-US" dirty="0"/>
              <a:t>데이터 관련 </a:t>
            </a:r>
            <a:r>
              <a:rPr lang="ko-KR" altLang="en-US" dirty="0" smtClean="0"/>
              <a:t>국제표준 개발기구 대응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 smtClean="0"/>
              <a:t>이용약관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개인정보처리방침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무단수집거부</a:t>
            </a:r>
            <a:endParaRPr lang="en-US" altLang="ko-KR" sz="1200" dirty="0" smtClean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aiforum@kdata.or.kr</a:t>
            </a:r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6" name="Picture 2" descr="ISO logo usage after Certification | ISOCertificateonline |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041" y="3103959"/>
            <a:ext cx="1064230" cy="8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C blog » IEC and ISO confirm commitment to strengthen JTC 1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96" y="3984835"/>
            <a:ext cx="2700606" cy="8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ational Telecommunication Union - ITU | Genève internationa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62" y="3058661"/>
            <a:ext cx="858413" cy="8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31" name="타원 30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pic>
        <p:nvPicPr>
          <p:cNvPr id="1032" name="Picture 8" descr="선일기술산업(주)-소음 진동 측정, 분석에서부터 대책수립, 시공까지의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9" y="4086324"/>
            <a:ext cx="1527142" cy="7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/>
          <p:cNvSpPr/>
          <p:nvPr/>
        </p:nvSpPr>
        <p:spPr>
          <a:xfrm>
            <a:off x="4789173" y="3447961"/>
            <a:ext cx="762316" cy="60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 smtClean="0"/>
              <a:t>포럼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로고</a:t>
            </a:r>
            <a:endParaRPr lang="ko-KR" altLang="en-US" sz="1100" dirty="0"/>
          </a:p>
        </p:txBody>
      </p:sp>
      <p:pic>
        <p:nvPicPr>
          <p:cNvPr id="1034" name="Picture 10" descr="한국정보통신기술협회(TTA) (@withtt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00" y="3319441"/>
            <a:ext cx="731328" cy="7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1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                                             그림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조직도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098819" y="4280372"/>
            <a:ext cx="8867428" cy="30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60548" y="4954258"/>
            <a:ext cx="2864932" cy="574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기술 분과위원회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470208" y="4954258"/>
            <a:ext cx="2864932" cy="574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분석 분과위원회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4463988" y="3824521"/>
            <a:ext cx="1928389" cy="697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운영위원회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2470208" y="3925360"/>
            <a:ext cx="1067082" cy="495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사무국</a:t>
            </a:r>
            <a:endParaRPr lang="ko-KR" altLang="en-US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428182" y="3616516"/>
            <a:ext cx="1" cy="2080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stCxn id="22" idx="2"/>
            <a:endCxn id="21" idx="0"/>
          </p:cNvCxnSpPr>
          <p:nvPr/>
        </p:nvCxnSpPr>
        <p:spPr>
          <a:xfrm rot="5400000">
            <a:off x="4449119" y="3975194"/>
            <a:ext cx="432620" cy="15255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꺾인 연결선 28"/>
          <p:cNvCxnSpPr>
            <a:stCxn id="22" idx="2"/>
            <a:endCxn id="20" idx="0"/>
          </p:cNvCxnSpPr>
          <p:nvPr/>
        </p:nvCxnSpPr>
        <p:spPr>
          <a:xfrm rot="16200000" flipH="1">
            <a:off x="5994288" y="3955532"/>
            <a:ext cx="432620" cy="15648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꺾인 연결선 29"/>
          <p:cNvCxnSpPr>
            <a:stCxn id="22" idx="1"/>
            <a:endCxn id="26" idx="3"/>
          </p:cNvCxnSpPr>
          <p:nvPr/>
        </p:nvCxnSpPr>
        <p:spPr>
          <a:xfrm rot="10800000">
            <a:off x="3537290" y="4173080"/>
            <a:ext cx="92669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직사각형 30"/>
          <p:cNvSpPr/>
          <p:nvPr/>
        </p:nvSpPr>
        <p:spPr>
          <a:xfrm>
            <a:off x="3957378" y="2498470"/>
            <a:ext cx="2941608" cy="11180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표준화포럼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사각형 설명선 31"/>
          <p:cNvSpPr/>
          <p:nvPr/>
        </p:nvSpPr>
        <p:spPr>
          <a:xfrm>
            <a:off x="8673219" y="2249759"/>
            <a:ext cx="2661719" cy="1366757"/>
          </a:xfrm>
          <a:prstGeom prst="wedgeRectCallout">
            <a:avLst>
              <a:gd name="adj1" fmla="val -75121"/>
              <a:gd name="adj2" fmla="val 16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편집가능하도록</a:t>
            </a:r>
            <a:r>
              <a:rPr lang="ko-KR" altLang="en-US" dirty="0" smtClean="0"/>
              <a:t> 텍스트로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 smtClean="0"/>
              <a:t>이용약관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개인정보처리방침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무단수집거부</a:t>
            </a:r>
            <a:endParaRPr lang="en-US" altLang="ko-KR" sz="1200" dirty="0" smtClean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aiforum@kdata.or.kr</a:t>
            </a:r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타원 24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37" name="타원 36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7615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                                             그림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회원현황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098819" y="4280372"/>
            <a:ext cx="8867428" cy="30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사각형 설명선 31"/>
          <p:cNvSpPr/>
          <p:nvPr/>
        </p:nvSpPr>
        <p:spPr>
          <a:xfrm>
            <a:off x="8673219" y="2249759"/>
            <a:ext cx="2661719" cy="1366757"/>
          </a:xfrm>
          <a:prstGeom prst="wedgeRectCallout">
            <a:avLst>
              <a:gd name="adj1" fmla="val -95529"/>
              <a:gd name="adj2" fmla="val 14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편집가능하도록</a:t>
            </a:r>
            <a:r>
              <a:rPr lang="ko-KR" altLang="en-US" dirty="0" smtClean="0"/>
              <a:t> 텍스트로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 smtClean="0"/>
              <a:t>이용약관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개인정보처리방침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무단수집거부</a:t>
            </a:r>
            <a:endParaRPr lang="en-US" altLang="ko-KR" sz="1200" dirty="0" smtClean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aiforum@kdata.or.kr</a:t>
            </a:r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68630"/>
              </p:ext>
            </p:extLst>
          </p:nvPr>
        </p:nvGraphicFramePr>
        <p:xfrm>
          <a:off x="2098817" y="2553078"/>
          <a:ext cx="5614734" cy="3108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07367"/>
                <a:gridCol w="2807367"/>
              </a:tblGrid>
              <a:tr h="32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2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OOOOO </a:t>
                      </a:r>
                      <a:r>
                        <a:rPr lang="en-US" altLang="ko-KR" dirty="0" err="1" smtClean="0"/>
                        <a:t>OOOOO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43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운영위원회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OOOOO </a:t>
                      </a:r>
                      <a:r>
                        <a:rPr lang="en-US" altLang="ko-KR" dirty="0" err="1" smtClean="0"/>
                        <a:t>OOOOO</a:t>
                      </a:r>
                      <a:endParaRPr lang="ko-KR" altLang="en-US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OOOOO </a:t>
                      </a:r>
                      <a:r>
                        <a:rPr lang="en-US" altLang="ko-KR" dirty="0" err="1" smtClean="0"/>
                        <a:t>OOOOO</a:t>
                      </a:r>
                      <a:endParaRPr lang="ko-KR" altLang="en-US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OOOOO </a:t>
                      </a:r>
                      <a:r>
                        <a:rPr lang="en-US" altLang="ko-KR" dirty="0" err="1" smtClean="0"/>
                        <a:t>OOOOO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OO </a:t>
                      </a:r>
                      <a:r>
                        <a:rPr lang="ko-KR" altLang="en-US" dirty="0" smtClean="0"/>
                        <a:t>분과위원회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OOOOO </a:t>
                      </a:r>
                      <a:r>
                        <a:rPr lang="en-US" altLang="ko-KR" dirty="0" err="1" smtClean="0"/>
                        <a:t>OOOOO</a:t>
                      </a:r>
                      <a:endParaRPr lang="ko-KR" altLang="en-US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OOOOO </a:t>
                      </a:r>
                      <a:r>
                        <a:rPr lang="en-US" altLang="ko-KR" dirty="0" err="1" smtClean="0"/>
                        <a:t>OOOOO</a:t>
                      </a:r>
                      <a:endParaRPr lang="ko-KR" altLang="en-US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OOOOO </a:t>
                      </a:r>
                      <a:r>
                        <a:rPr lang="en-US" altLang="ko-KR" dirty="0" err="1" smtClean="0"/>
                        <a:t>OOOOO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22" name="타원 21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8986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포럼표준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8819" y="3506328"/>
            <a:ext cx="8867428" cy="30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281679578"/>
              </p:ext>
            </p:extLst>
          </p:nvPr>
        </p:nvGraphicFramePr>
        <p:xfrm>
          <a:off x="2042582" y="2455739"/>
          <a:ext cx="9185244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/>
              <a:t>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무단수집거부</a:t>
            </a:r>
            <a:endParaRPr lang="en-US" altLang="ko-KR" sz="1200" dirty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aiforum@kdata.or.kr</a:t>
            </a:r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3135" y="4283241"/>
            <a:ext cx="3309956" cy="124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2000" dirty="0" smtClean="0"/>
              <a:t>AI </a:t>
            </a:r>
            <a:r>
              <a:rPr lang="ko-KR" altLang="en-US" sz="2000" dirty="0" smtClean="0"/>
              <a:t>데이터 표준화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상시 수요조사</a:t>
            </a:r>
            <a:endParaRPr lang="ko-KR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24099" y="5163379"/>
            <a:ext cx="260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i="1" dirty="0" err="1"/>
              <a:t>클릭시</a:t>
            </a:r>
            <a:r>
              <a:rPr lang="ko-KR" altLang="en-US" sz="1200" i="1" dirty="0"/>
              <a:t> </a:t>
            </a:r>
            <a:r>
              <a:rPr lang="ko-KR" altLang="en-US" sz="1200" i="1" dirty="0" smtClean="0"/>
              <a:t>조사서 다운로드</a:t>
            </a:r>
            <a:endParaRPr lang="ko-KR" altLang="en-US" sz="1200" i="1" dirty="0"/>
          </a:p>
        </p:txBody>
      </p:sp>
      <p:sp>
        <p:nvSpPr>
          <p:cNvPr id="20" name="타원 19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22" name="타원 21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1012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국내외 표준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/>
              <a:t>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무단수집거부</a:t>
            </a:r>
            <a:endParaRPr lang="en-US" altLang="ko-KR" sz="1200" dirty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aiforum@kdata.or.kr</a:t>
            </a:r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22" name="타원 21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2" name="TextBox 1"/>
          <p:cNvSpPr txBox="1"/>
          <p:nvPr/>
        </p:nvSpPr>
        <p:spPr>
          <a:xfrm>
            <a:off x="2997724" y="2640405"/>
            <a:ext cx="7343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ISO TC184/SC4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ISO </a:t>
            </a:r>
            <a:r>
              <a:rPr lang="en-US" altLang="ko-KR" sz="2400" dirty="0"/>
              <a:t>TC184/SC4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설명 </a:t>
            </a:r>
            <a:r>
              <a:rPr lang="en-US" altLang="ko-KR" dirty="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ISO TC184/SC4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설명 </a:t>
            </a:r>
            <a:r>
              <a:rPr lang="en-US" altLang="ko-KR" dirty="0" smtClean="0"/>
              <a:t>…..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214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993394"/>
            <a:ext cx="12192000" cy="8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3454" y="112399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98" y="6237835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데이터 표준화 포럼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584221"/>
            <a:ext cx="12192000" cy="15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4464" y="895674"/>
            <a:ext cx="1803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AI </a:t>
            </a:r>
            <a:r>
              <a:rPr lang="en-US" altLang="ko-KR" dirty="0" smtClean="0"/>
              <a:t>D</a:t>
            </a:r>
            <a:r>
              <a:rPr lang="ko-KR" altLang="en-US" dirty="0" smtClean="0"/>
              <a:t>ata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tandardization</a:t>
            </a:r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orum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057" y="2271073"/>
            <a:ext cx="25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8819" y="3506328"/>
            <a:ext cx="8867428" cy="30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63782" y="6104336"/>
            <a:ext cx="82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/>
            <a:r>
              <a:rPr lang="ko-KR" altLang="en-US" sz="1200" dirty="0" smtClean="0"/>
              <a:t>이용약관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무단수집거부</a:t>
            </a:r>
            <a:endParaRPr lang="en-US" altLang="ko-KR" sz="1200" dirty="0"/>
          </a:p>
          <a:p>
            <a:pPr fontAlgn="t" latinLnBrk="0"/>
            <a:r>
              <a:rPr lang="ko-KR" altLang="en-US" sz="1200" dirty="0" smtClean="0"/>
              <a:t>서울특별시 </a:t>
            </a:r>
            <a:r>
              <a:rPr lang="ko-KR" altLang="en-US" sz="1200" dirty="0"/>
              <a:t>중구 세종대로</a:t>
            </a:r>
            <a:r>
              <a:rPr lang="en-US" altLang="ko-KR" sz="1200" dirty="0"/>
              <a:t>9</a:t>
            </a:r>
            <a:r>
              <a:rPr lang="ko-KR" altLang="en-US" sz="1200" dirty="0"/>
              <a:t>길 </a:t>
            </a:r>
            <a:r>
              <a:rPr lang="en-US" altLang="ko-KR" sz="1200" dirty="0"/>
              <a:t>42 </a:t>
            </a:r>
            <a:r>
              <a:rPr lang="ko-KR" altLang="en-US" sz="1200" dirty="0" err="1"/>
              <a:t>부영빌딩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/>
              <a:t>층 한국데이터산업진흥원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aiforum@kdata.or.kr</a:t>
            </a:r>
            <a:endParaRPr lang="en-US" altLang="ko-KR" sz="1200" dirty="0" smtClean="0"/>
          </a:p>
          <a:p>
            <a:pPr fontAlgn="t" latinLnBrk="0"/>
            <a:r>
              <a:rPr lang="en-US" altLang="ko-KR" sz="1200" dirty="0" smtClean="0"/>
              <a:t>Copyright </a:t>
            </a:r>
            <a:r>
              <a:rPr lang="en-US" altLang="ko-KR" sz="1200" dirty="0"/>
              <a:t>© </a:t>
            </a:r>
            <a:r>
              <a:rPr lang="en-US" altLang="ko-KR" sz="1200" dirty="0" smtClean="0"/>
              <a:t>2020 All </a:t>
            </a:r>
            <a:r>
              <a:rPr lang="en-US" altLang="ko-KR" sz="1200" dirty="0"/>
              <a:t>Rights Reserved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265814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표준화참여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22598" y="11239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알림마당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35204" y="112399"/>
            <a:ext cx="14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포럼소개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36016" y="112400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sp>
        <p:nvSpPr>
          <p:cNvPr id="22" name="타원 21"/>
          <p:cNvSpPr/>
          <p:nvPr/>
        </p:nvSpPr>
        <p:spPr>
          <a:xfrm>
            <a:off x="414464" y="6237837"/>
            <a:ext cx="369332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포럼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로고</a:t>
            </a:r>
            <a:endParaRPr lang="ko-KR" altLang="en-US" sz="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023" y="2584295"/>
            <a:ext cx="5009954" cy="31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785</Words>
  <Application>Microsoft Office PowerPoint</Application>
  <PresentationFormat>와이드스크린</PresentationFormat>
  <Paragraphs>264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나눔손글씨 붓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44</cp:revision>
  <dcterms:created xsi:type="dcterms:W3CDTF">2020-02-25T07:03:06Z</dcterms:created>
  <dcterms:modified xsi:type="dcterms:W3CDTF">2020-05-28T00:23:10Z</dcterms:modified>
</cp:coreProperties>
</file>