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 Usage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Annual Members vs Casual Riders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Annual members use bikes more frequently on weekdays
• Casual riders tend to use bikes more on weekends
• Average ride duration for members is shorter compared to casual riders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Ride Duration by User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68563"/>
            <a:ext cx="2592288" cy="3657600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ride durations for Annual members vs Casual riders on different weekdays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7200800" cy="442535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average ride duration plot: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3334072" y="244797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Casual riders are more likely to take longer rides
• Ride duration tends to be shorter in the mornings for both groups
• Peak usage times for casual riders are evenings and weekends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Cyclistic Bike Usage Analysis</vt:lpstr>
      <vt:lpstr>Key Findings</vt:lpstr>
      <vt:lpstr>Average Ride Duration by User Type</vt:lpstr>
      <vt:lpstr>Additional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Usage Analysis</dc:title>
  <dc:subject/>
  <dc:creator/>
  <cp:keywords/>
  <dc:description/>
  <cp:lastModifiedBy>The BlackXCoder</cp:lastModifiedBy>
  <cp:revision>5</cp:revision>
  <dcterms:created xsi:type="dcterms:W3CDTF">2017-02-13T16:18:36Z</dcterms:created>
  <dcterms:modified xsi:type="dcterms:W3CDTF">2025-02-05T10:05:38Z</dcterms:modified>
  <cp:category/>
</cp:coreProperties>
</file>