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5" d="100"/>
          <a:sy n="85" d="100"/>
        </p:scale>
        <p:origin x="24" y="-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5E6B-C65F-48DA-91A6-72D76E067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71024-2E53-4FE6-9DD5-96BB49402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487D2-5291-4F31-89F9-BA414A47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C4B2-BC1A-4E76-90AD-50C841F530CE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BBB17-52D6-41A8-A57D-C82A60B4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74BF7-6A92-4BD2-B1C3-7B263DE1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46B3-0A8E-41B2-8C13-F4EC2AAB1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9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C4F6-5646-4B69-B322-63F7CA77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E7F97-C4B1-438F-95A0-87EF60840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870CE-D3FF-452C-8CE7-F9892FB3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C4B2-BC1A-4E76-90AD-50C841F530CE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7E1E-8395-4EA8-9424-DCA78C66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5727F-D756-4E43-8727-4AD31816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46B3-0A8E-41B2-8C13-F4EC2AAB1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8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A9DD4-2745-450E-A63F-02FA5BD20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6C021-D458-4358-94F1-FB73630BE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99534-A7E8-4817-A9F9-E961B2DD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C4B2-BC1A-4E76-90AD-50C841F530CE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7978-78A0-4F70-8C5C-B0A05485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BD0EF-3D45-44EA-A925-7335C803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46B3-0A8E-41B2-8C13-F4EC2AAB1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30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7EF4-91F2-4CF6-ABAB-C05FEDD8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E59F3-7ADA-4E76-AA62-EE0992042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C7F3A-9B02-42F9-9AF7-6AC9AB5C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C4B2-BC1A-4E76-90AD-50C841F530CE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1AE52-227D-4E2E-ACFC-B3654173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CDD9B-F48A-4C1A-ABEA-4A596B88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46B3-0A8E-41B2-8C13-F4EC2AAB1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7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F5BD-09F7-4BD0-BB78-E768F8B1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E3DEC-C759-4F38-975B-C24F8174F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CD7A3-5CB4-4B1D-8C48-91A81188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C4B2-BC1A-4E76-90AD-50C841F530CE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50CFF-F4CB-4680-AA67-F4A17DE8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FD31F-4053-4724-A120-22AC1600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46B3-0A8E-41B2-8C13-F4EC2AAB1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75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1EE4-5386-4778-B96E-231C59F3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275B0-6756-44ED-A542-1E5C558C5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6E658-01DE-458F-8682-1778CF5F3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87986-DA39-4377-A19A-421EBB660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C4B2-BC1A-4E76-90AD-50C841F530CE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056FC-9C3B-4DBF-9E61-0DD2F0D6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3EC25-5658-4979-85EA-2DA8C3C9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46B3-0A8E-41B2-8C13-F4EC2AAB1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2B8E-3E8E-46AA-87CA-5C65DF50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223A8-3D64-49F2-A33C-713BDD5BC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22E0C-1978-4A30-9097-9605C5C1D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6F147-CEF1-4201-BA8C-935216415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39C38-3F8D-4C0F-AA6E-8566EA603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629F7-6E44-4010-9EF3-7D635D80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C4B2-BC1A-4E76-90AD-50C841F530CE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348271-EC99-4B53-922B-09583EAC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8A878-F9A4-44DE-882A-A7611BC6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46B3-0A8E-41B2-8C13-F4EC2AAB1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4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097E-084C-4900-9E76-ACA89D31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7C7BF-31C5-4156-AAFB-AC9A870F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C4B2-BC1A-4E76-90AD-50C841F530CE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250A6-2480-4495-8145-0F1C819A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9DF96-6BEB-4027-8BB1-B27D0FEA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46B3-0A8E-41B2-8C13-F4EC2AAB1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8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FE1F8-A1A6-421C-B59A-ECB3210B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C4B2-BC1A-4E76-90AD-50C841F530CE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497CC-3976-4D49-8644-D61A7846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F0445-ED85-415B-9887-FC41E68D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46B3-0A8E-41B2-8C13-F4EC2AAB1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1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0118-2544-4871-99B6-72D73E63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C9838-2F0D-4582-BC41-72F0B0B5B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B80EC-E226-4FD9-AECA-7EEC435DF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A46F6-7391-459D-B44C-6DB4D198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C4B2-BC1A-4E76-90AD-50C841F530CE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16807-876B-4A49-8D30-E3F838BB4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C87C9-46C5-4327-BC80-5B77B2F9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46B3-0A8E-41B2-8C13-F4EC2AAB1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77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6A41-9A87-4271-8E2C-61EE334F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D6BF4-0C37-449C-8F4A-DA43C0DFF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699FF-7B55-41E7-B0FE-88F45733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F2DDB-D654-465A-9DE0-2A52CCAF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C4B2-BC1A-4E76-90AD-50C841F530CE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34675-3B6D-44B1-B316-687C6460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C8C40-E7E1-4262-9069-00BAF3DC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46B3-0A8E-41B2-8C13-F4EC2AAB1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77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7E7F9-7AD7-47FD-B887-225AFAB5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CC1FB-E258-4ADD-A7A3-674FF57A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CE842-8560-4836-B699-0467FF7CB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EC4B2-BC1A-4E76-90AD-50C841F530CE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33399-63B2-4CBB-BD54-3529A46E3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F5F17-C206-443D-952F-786EBA884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946B3-0A8E-41B2-8C13-F4EC2AAB1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14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8EB5-F506-47FF-A486-1E62DB93A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A593C-BB98-49DA-9ADC-99BABAE4A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71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E1BB-4452-4FFF-8435-B2FFE894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72" y="-291689"/>
            <a:ext cx="10515600" cy="1325563"/>
          </a:xfrm>
        </p:spPr>
        <p:txBody>
          <a:bodyPr/>
          <a:lstStyle/>
          <a:p>
            <a:r>
              <a:rPr lang="en-US" altLang="ko-KR" dirty="0"/>
              <a:t>Cleaning Data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6C77-9809-4BA7-A089-6D6EBCC77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314" y="920192"/>
            <a:ext cx="3980329" cy="4351338"/>
          </a:xfrm>
        </p:spPr>
        <p:txBody>
          <a:bodyPr/>
          <a:lstStyle/>
          <a:p>
            <a:r>
              <a:rPr lang="en-US" altLang="ko-KR" dirty="0"/>
              <a:t>Apple</a:t>
            </a:r>
            <a:endParaRPr lang="ko-KR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E3FFC6-7749-4D95-A9B5-3AABE8DC716D}"/>
              </a:ext>
            </a:extLst>
          </p:cNvPr>
          <p:cNvSpPr txBox="1">
            <a:spLocks/>
          </p:cNvSpPr>
          <p:nvPr/>
        </p:nvSpPr>
        <p:spPr>
          <a:xfrm>
            <a:off x="6282020" y="826063"/>
            <a:ext cx="39803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Google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C9C26C-8AA3-4724-B243-3CB7F6295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31830" r="37830" b="45425"/>
          <a:stretch/>
        </p:blipFill>
        <p:spPr>
          <a:xfrm>
            <a:off x="351867" y="3525309"/>
            <a:ext cx="3922059" cy="1559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4E1B80-324E-4325-AF5D-58D46B1534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52" t="40850" r="2096" b="17124"/>
          <a:stretch/>
        </p:blipFill>
        <p:spPr>
          <a:xfrm>
            <a:off x="-35858" y="1445863"/>
            <a:ext cx="5540189" cy="1944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3E9D0E-1B11-4ACC-A035-AE1A3C1E48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09" t="48301" r="3639" b="21243"/>
          <a:stretch/>
        </p:blipFill>
        <p:spPr>
          <a:xfrm>
            <a:off x="5593980" y="1445863"/>
            <a:ext cx="6450106" cy="182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EBE1DF-BF6D-4D9B-A91D-3ACF2408F4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250" t="42353" r="20405" b="37361"/>
          <a:stretch/>
        </p:blipFill>
        <p:spPr>
          <a:xfrm>
            <a:off x="3202643" y="5369862"/>
            <a:ext cx="5894294" cy="13912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53B263-5F50-46D4-ACFC-A29F805C53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366" t="37623" r="11362" b="42091"/>
          <a:stretch/>
        </p:blipFill>
        <p:spPr>
          <a:xfrm>
            <a:off x="4953008" y="3635331"/>
            <a:ext cx="7104529" cy="139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2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BED4-A4E0-4CCF-AB9C-10DBF385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E5D850-9B17-4719-A260-B3395243B4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11" y="1981258"/>
            <a:ext cx="3201129" cy="318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47C545-02CE-4C40-8EDD-F0357ED2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07" y="2035046"/>
            <a:ext cx="3309097" cy="319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764551-52ED-4A30-B5F0-03AE93ECAFC3}"/>
              </a:ext>
            </a:extLst>
          </p:cNvPr>
          <p:cNvSpPr txBox="1"/>
          <p:nvPr/>
        </p:nvSpPr>
        <p:spPr>
          <a:xfrm>
            <a:off x="1645024" y="4899212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Significant difference between two data,</a:t>
            </a:r>
          </a:p>
          <a:p>
            <a:r>
              <a:rPr lang="en-US" altLang="ko-KR" dirty="0"/>
              <a:t>Why? Maybe because apple users are more likely to spend money on apps? Proof of </a:t>
            </a:r>
            <a:r>
              <a:rPr lang="en-US" altLang="ko-KR" dirty="0" err="1"/>
              <a:t>iphone</a:t>
            </a:r>
            <a:r>
              <a:rPr lang="en-US" altLang="ko-KR" dirty="0"/>
              <a:t> price? stricter process to upload apps?</a:t>
            </a:r>
          </a:p>
          <a:p>
            <a:endParaRPr lang="en-US" altLang="ko-KR" dirty="0"/>
          </a:p>
          <a:p>
            <a:r>
              <a:rPr lang="en-US" altLang="ko-KR" dirty="0"/>
              <a:t>Because of significance lead us to combine two datasets to account to look from more general perspective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61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FBCF-F9E9-4864-8FC9-DBD4F55F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Merged Data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543E3-8C70-4A78-93D8-5D06FFD64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After extracting apps that exist in both markets, ended up with 328 applications.</a:t>
            </a:r>
          </a:p>
          <a:p>
            <a:r>
              <a:rPr lang="en-US" altLang="ko-KR" dirty="0"/>
              <a:t>There were some difference in app information(some free in Apple but cost money on Google,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Averaged numbered data to look at </a:t>
            </a:r>
            <a:r>
              <a:rPr lang="en-US" altLang="ko-KR"/>
              <a:t>general trend.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973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Theme</vt:lpstr>
      <vt:lpstr>PowerPoint Presentation</vt:lpstr>
      <vt:lpstr>Cleaning Data</vt:lpstr>
      <vt:lpstr>PowerPoint Presentation</vt:lpstr>
      <vt:lpstr>Merged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DQ</dc:creator>
  <cp:lastModifiedBy>DQ</cp:lastModifiedBy>
  <cp:revision>6</cp:revision>
  <dcterms:created xsi:type="dcterms:W3CDTF">2019-07-09T14:06:09Z</dcterms:created>
  <dcterms:modified xsi:type="dcterms:W3CDTF">2019-07-09T15:06:27Z</dcterms:modified>
</cp:coreProperties>
</file>