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314" r:id="rId5"/>
    <p:sldId id="326" r:id="rId6"/>
    <p:sldId id="327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  <a:srgbClr val="EBE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87D2E-D865-4E56-A521-E2806EDBC8D2}" v="1055" dt="2024-05-01T14:33:41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shape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0" y="881381"/>
            <a:ext cx="5483860" cy="582930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Title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: </a:t>
            </a:r>
            <a:br>
              <a:rPr lang="en-US" sz="3600" dirty="0">
                <a:ea typeface="+mj-lt"/>
                <a:cs typeface="+mj-lt"/>
              </a:rPr>
            </a:br>
            <a:r>
              <a:rPr lang="en-US" sz="3600" dirty="0">
                <a:solidFill>
                  <a:schemeClr val="bg1">
                    <a:lumMod val="85000"/>
                  </a:schemeClr>
                </a:solidFill>
                <a:ea typeface="+mj-lt"/>
                <a:cs typeface="+mj-lt"/>
              </a:rPr>
              <a:t> </a:t>
            </a: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ea typeface="+mj-lt"/>
                <a:cs typeface="+mj-lt"/>
              </a:rPr>
              <a:t>MEADOWMED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ea typeface="+mj-lt"/>
                <a:cs typeface="+mj-lt"/>
              </a:rPr>
              <a:t>: Innovating Healthcare Delivery</a:t>
            </a:r>
            <a:endParaRPr lang="en-US" sz="360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ea typeface="+mj-lt"/>
                <a:cs typeface="+mj-lt"/>
              </a:rPr>
              <a:t>Subtitle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ea typeface="+mj-lt"/>
                <a:cs typeface="+mj-lt"/>
              </a:rPr>
              <a:t>: Bridging Gaps, Building Futures</a:t>
            </a:r>
            <a:endParaRPr lang="en-US" sz="360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ea typeface="+mj-lt"/>
                <a:cs typeface="+mj-lt"/>
              </a:rPr>
              <a:t>Tagline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ea typeface="+mj-lt"/>
                <a:cs typeface="+mj-lt"/>
              </a:rPr>
              <a:t>: "Empowering Healthcare, One Innovation at a Time"</a:t>
            </a:r>
            <a:endParaRPr lang="en-US" sz="360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Overview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6299" y="1717450"/>
            <a:ext cx="10511029" cy="41916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Heading</a:t>
            </a:r>
            <a:r>
              <a:rPr lang="en-US" sz="3600" b="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: Project Overview</a:t>
            </a:r>
            <a:endParaRPr lang="en-US" sz="36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Tagline</a:t>
            </a:r>
            <a:r>
              <a:rPr lang="en-US" sz="3600" b="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: "Innovating for Better Health"</a:t>
            </a:r>
            <a:endParaRPr lang="en-US" sz="36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Content</a:t>
            </a:r>
            <a:r>
              <a:rPr lang="en-US" sz="3600" b="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:</a:t>
            </a:r>
            <a:endParaRPr lang="en-US" sz="360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3600" b="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Detailed explanation of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MEADOWMED'S</a:t>
            </a:r>
            <a:r>
              <a:rPr lang="en-US" sz="3600" b="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healthcare development project.</a:t>
            </a:r>
            <a:endParaRPr lang="en-US" sz="360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3600" b="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Overview of key features, functionalities, and objectives of the project.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5" y="268513"/>
            <a:ext cx="5560615" cy="1448747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Technology Integration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171350"/>
            <a:ext cx="5334000" cy="35693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ea typeface="+mn-lt"/>
                <a:cs typeface="+mn-lt"/>
              </a:rPr>
              <a:t>Heading</a:t>
            </a:r>
            <a:r>
              <a:rPr lang="en-US" sz="2800" dirty="0">
                <a:solidFill>
                  <a:srgbClr val="002060"/>
                </a:solidFill>
                <a:ea typeface="+mn-lt"/>
                <a:cs typeface="+mn-lt"/>
              </a:rPr>
              <a:t>: Technology Integration</a:t>
            </a:r>
            <a:endParaRPr lang="en-US" sz="2800">
              <a:solidFill>
                <a:srgbClr val="002060"/>
              </a:solidFill>
            </a:endParaRPr>
          </a:p>
          <a:p>
            <a:r>
              <a:rPr lang="en-US" sz="2800" b="1" dirty="0">
                <a:solidFill>
                  <a:srgbClr val="002060"/>
                </a:solidFill>
                <a:ea typeface="+mn-lt"/>
                <a:cs typeface="+mn-lt"/>
              </a:rPr>
              <a:t>Tagline</a:t>
            </a:r>
            <a:r>
              <a:rPr lang="en-US" sz="2800" dirty="0">
                <a:solidFill>
                  <a:srgbClr val="002060"/>
                </a:solidFill>
                <a:ea typeface="+mn-lt"/>
                <a:cs typeface="+mn-lt"/>
              </a:rPr>
              <a:t>: "Building Tomorrow's Healthcare Today"</a:t>
            </a:r>
            <a:endParaRPr lang="en-US" sz="2800">
              <a:solidFill>
                <a:srgbClr val="002060"/>
              </a:solidFill>
            </a:endParaRPr>
          </a:p>
          <a:p>
            <a:r>
              <a:rPr lang="en-US" sz="2800" b="1" dirty="0">
                <a:solidFill>
                  <a:srgbClr val="002060"/>
                </a:solidFill>
                <a:ea typeface="+mn-lt"/>
                <a:cs typeface="+mn-lt"/>
              </a:rPr>
              <a:t>Content</a:t>
            </a:r>
            <a:r>
              <a:rPr lang="en-US" sz="2800" dirty="0">
                <a:solidFill>
                  <a:srgbClr val="002060"/>
                </a:solidFill>
                <a:ea typeface="+mn-lt"/>
                <a:cs typeface="+mn-lt"/>
              </a:rPr>
              <a:t>:</a:t>
            </a:r>
            <a:endParaRPr lang="en-US" sz="2800">
              <a:solidFill>
                <a:srgbClr val="002060"/>
              </a:solidFill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  <a:ea typeface="+mn-lt"/>
                <a:cs typeface="+mn-lt"/>
              </a:rPr>
              <a:t>Discussion on the integration of innovative technologies in MEADOWMED'S healthcare platform.</a:t>
            </a:r>
            <a:endParaRPr lang="en-US" sz="2800">
              <a:solidFill>
                <a:srgbClr val="002060"/>
              </a:solidFill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  <a:ea typeface="+mn-lt"/>
                <a:cs typeface="+mn-lt"/>
              </a:rPr>
              <a:t>Highlighting the role of AI, ChatGPT, and other advanced tools in enhancing healthcare delivery.</a:t>
            </a:r>
            <a:endParaRPr lang="en-US" sz="28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8" name="Picture Placeholder 17" descr="Two people looking at their phones">
            <a:extLst>
              <a:ext uri="{FF2B5EF4-FFF2-40B4-BE49-F238E27FC236}">
                <a16:creationId xmlns:a16="http://schemas.microsoft.com/office/drawing/2014/main" id="{1609D79A-E8EF-302E-E8CA-07C644CE0E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1" r="81"/>
          <a:stretch/>
        </p:blipFill>
        <p:spPr>
          <a:xfrm>
            <a:off x="6089650" y="0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Impact and Future Plans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399950"/>
            <a:ext cx="10004613" cy="40546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Heading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: Impact and Future Plans</a:t>
            </a:r>
            <a:endParaRPr lang="en-US" sz="36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Tagline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: "Empowering Futures, Transforming Lives"</a:t>
            </a:r>
            <a:endParaRPr lang="en-US" sz="36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Content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:</a:t>
            </a:r>
            <a:endParaRPr lang="en-US" sz="360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sz="3600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Exploration of the potential impact of </a:t>
            </a:r>
            <a:r>
              <a:rPr lang="en-US" sz="3600" b="1" i="1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MEADOWMED'S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 healthcare development project on the healthcare industry.</a:t>
            </a:r>
            <a:endParaRPr lang="en-US" sz="360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sz="3600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Discussion on future plans, expansion strategies, and opportunities for growth.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Testimonials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2599" y="1488850"/>
            <a:ext cx="11007166" cy="52230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Our product makes consumer lives easier, and no other product on the market offers the same features</a:t>
            </a:r>
          </a:p>
          <a:p>
            <a:pPr lvl="1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Gen Z (18-25 years old)</a:t>
            </a:r>
          </a:p>
          <a:p>
            <a:pPr lvl="1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Reduce expenses for replacement products </a:t>
            </a:r>
          </a:p>
          <a:p>
            <a:pPr lvl="1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Simple design that gives customers the targeted information they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Contact Us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09730123"/>
              </p:ext>
            </p:extLst>
          </p:nvPr>
        </p:nvGraphicFramePr>
        <p:xfrm>
          <a:off x="7010400" y="3175"/>
          <a:ext cx="5181600" cy="886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651690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8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Heading</a:t>
                      </a:r>
                      <a:r>
                        <a:rPr lang="en-US" sz="2800" b="0" i="0" u="none" strike="noStrike" noProof="0" dirty="0">
                          <a:solidFill>
                            <a:srgbClr val="0D0D0D"/>
                          </a:solidFill>
                          <a:effectLst/>
                          <a:latin typeface="Tenorite"/>
                        </a:rPr>
                        <a:t>: Contact Us</a:t>
                      </a:r>
                      <a:endParaRPr lang="en-US" sz="2800" dirty="0"/>
                    </a:p>
                    <a:p>
                      <a:pPr lvl="0" algn="l">
                        <a:buNone/>
                      </a:pPr>
                      <a:endParaRPr lang="en-US" sz="18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1223907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800" b="1" i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Tagline</a:t>
                      </a:r>
                      <a:r>
                        <a:rPr lang="en-US" sz="2800" b="0" i="0" u="none" strike="noStrike" noProof="0" dirty="0">
                          <a:solidFill>
                            <a:srgbClr val="0D0D0D"/>
                          </a:solidFill>
                          <a:effectLst/>
                        </a:rPr>
                        <a:t>: "Let's Connect for Healthier Futures"</a:t>
                      </a:r>
                      <a:endParaRPr lang="en-US" sz="2800" dirty="0"/>
                    </a:p>
                    <a:p>
                      <a:pPr lvl="0" algn="l">
                        <a:buNone/>
                      </a:pPr>
                      <a:br>
                        <a:rPr lang="en-US" dirty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4228033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400" b="1" i="0" u="none" strike="noStrike" noProof="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enorite"/>
                        </a:rPr>
                        <a:t>Content</a:t>
                      </a:r>
                      <a:r>
                        <a:rPr lang="en-US" sz="2400" b="0" i="0" u="none" strike="noStrike" noProof="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enorite"/>
                        </a:rPr>
                        <a:t>:</a:t>
                      </a:r>
                      <a:endParaRPr lang="en-US" sz="240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enorite"/>
                        </a:rPr>
                        <a:t>Contact information for </a:t>
                      </a:r>
                      <a:r>
                        <a:rPr lang="en-US" sz="2400" b="1" i="0" u="none" strike="noStrike" noProof="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enorite"/>
                        </a:rPr>
                        <a:t>MEADOWMED</a:t>
                      </a:r>
                      <a:r>
                        <a:rPr lang="en-US" sz="2400" b="0" i="0" u="none" strike="noStrike" noProof="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enorite"/>
                        </a:rPr>
                        <a:t>, including email, phone number, and website.</a:t>
                      </a:r>
                      <a:endParaRPr lang="en-US" sz="240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enorite"/>
                        </a:rPr>
                        <a:t>Encouragement for interested parties to reach out for further inquiries, collaboration opportunities, or partnership discussions.</a:t>
                      </a:r>
                      <a:endParaRPr lang="en-US" sz="240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enorite"/>
                        </a:rPr>
                        <a:t>Assurance of </a:t>
                      </a:r>
                      <a:r>
                        <a:rPr lang="en-US" sz="2400" b="1" i="0" u="none" strike="noStrike" noProof="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enorite"/>
                        </a:rPr>
                        <a:t>MEADOWMED'S</a:t>
                      </a:r>
                      <a:r>
                        <a:rPr lang="en-US" sz="2400" b="0" i="0" u="none" strike="noStrike" noProof="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enorite"/>
                        </a:rPr>
                        <a:t> commitment to supporting stakeholders in their healthcare transformation journey.</a:t>
                      </a:r>
                      <a:endParaRPr lang="en-US" sz="240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  <a:p>
                      <a:pPr lvl="0" algn="l">
                        <a:buNone/>
                      </a:pPr>
                      <a:endParaRPr lang="en-US" sz="18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"/>
                      <a:endParaRPr lang="en-US" sz="18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302003">
                <a:tc>
                  <a:txBody>
                    <a:bodyPr/>
                    <a:lstStyle/>
                    <a:p>
                      <a:pPr algn="l" fontAlgn="b"/>
                      <a:endParaRPr lang="en-US" sz="18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302003">
                <a:tc>
                  <a:txBody>
                    <a:bodyPr/>
                    <a:lstStyle/>
                    <a:p>
                      <a:pPr algn="l" fontAlgn="b"/>
                      <a:endParaRPr lang="en-US" sz="18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302003">
                <a:tc>
                  <a:txBody>
                    <a:bodyPr/>
                    <a:lstStyle/>
                    <a:p>
                      <a:pPr algn="l" fontAlgn="b"/>
                      <a:endParaRPr lang="en-US" sz="18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-25400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7" y="-159310"/>
            <a:ext cx="4754932" cy="172436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893" y="1719699"/>
            <a:ext cx="6096751" cy="47869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Heading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: Thank You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Tagline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: "Empowering Healthcare, Together"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Content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: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Expressing gratitude to the audience for their time, attention, and interest in 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MEADOWMED'S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 healthcare development project.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Reiteration of 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MEADOWMED'S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 commitment to revolutionizing healthcare delivery and improving lives.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Invitation for continued engagement and collaboration in shaping the future of healthcare together.</a:t>
            </a:r>
            <a:endParaRPr lang="en-US" sz="280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/>
              <a:buChar char="•"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/>
              <a:buChar char="•"/>
            </a:pPr>
            <a:endParaRPr lang="en-US" sz="2800" dirty="0">
              <a:solidFill>
                <a:srgbClr val="A6A6A6"/>
              </a:solidFill>
            </a:endParaRPr>
          </a:p>
          <a:p>
            <a:pPr>
              <a:buFont typeface="Arial"/>
              <a:buChar char="•"/>
            </a:pPr>
            <a:endParaRPr lang="en-US" sz="12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55D0-FD36-838B-56D8-0307E7E4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-177703"/>
            <a:ext cx="5398690" cy="189077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A690-C6FE-911D-1601-4147D84A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038" y="1500984"/>
            <a:ext cx="7178607" cy="588667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1028700" lvl="1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Heading</a:t>
            </a:r>
            <a:r>
              <a:rPr lang="en-US" sz="2400" dirty="0">
                <a:ea typeface="+mn-lt"/>
                <a:cs typeface="+mn-lt"/>
              </a:rPr>
              <a:t>: Bridging the Accessibility Gap</a:t>
            </a:r>
            <a:endParaRPr lang="en-US" sz="2400"/>
          </a:p>
          <a:p>
            <a:pPr marL="1028700" lvl="1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Tagline</a:t>
            </a:r>
            <a:r>
              <a:rPr lang="en-US" sz="2400" dirty="0">
                <a:ea typeface="+mn-lt"/>
                <a:cs typeface="+mn-lt"/>
              </a:rPr>
              <a:t>: "Empowering Inclusivity, Enabling Accessibility"</a:t>
            </a:r>
            <a:endParaRPr lang="en-US" sz="2400"/>
          </a:p>
          <a:p>
            <a:pPr marL="1028700" lvl="1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Content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/>
          </a:p>
          <a:p>
            <a:pPr marL="1485900" lvl="2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Limited Access for Disabled Individuals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/>
          </a:p>
          <a:p>
            <a:pPr marL="1943100" lvl="3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Many healthcare services are not easily accessible for individuals with disabilities, including physical, visual, or hearing impairments.</a:t>
            </a:r>
            <a:endParaRPr lang="en-US" sz="2400"/>
          </a:p>
          <a:p>
            <a:pPr marL="1943100" lvl="3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Traditional healthcare settings may lack accommodations and resources to cater to the diverse needs of disabled patients.</a:t>
            </a:r>
            <a:endParaRPr lang="en-US" sz="2400"/>
          </a:p>
          <a:p>
            <a:pPr marL="1485900" lvl="2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Challenges Faced by Those Unable to Travel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/>
          </a:p>
          <a:p>
            <a:pPr marL="1943100" lvl="3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Individuals who are unable to travel due to health conditions, geographical constraints, or lack of transportation face significant barriers in accessing healthcare services.</a:t>
            </a:r>
            <a:endParaRPr lang="en-US" sz="2400"/>
          </a:p>
          <a:p>
            <a:pPr marL="1943100" lvl="3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Remote or rural areas often lack adequate healthcare facilities, forcing patients to travel long distances for essential medical care.</a:t>
            </a:r>
            <a:endParaRPr lang="en-US" sz="2400"/>
          </a:p>
          <a:p>
            <a:pPr marL="1485900" lvl="2">
              <a:buFont typeface="Arial"/>
              <a:buChar char="•"/>
            </a:pPr>
            <a:endParaRPr lang="en-US" sz="1600" dirty="0"/>
          </a:p>
          <a:p>
            <a:pPr lvl="3"/>
            <a:br>
              <a:rPr lang="en-US" dirty="0"/>
            </a:br>
            <a:endParaRPr lang="en-US" sz="20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DFB5-844F-EF44-2387-7C7DED8D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1677651"/>
          </a:xfrm>
        </p:spPr>
        <p:txBody>
          <a:bodyPr/>
          <a:lstStyle/>
          <a:p>
            <a:r>
              <a:rPr lang="en-US" dirty="0"/>
              <a:t>Solution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0613D-48D9-6C87-FC59-70293B29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2068419"/>
            <a:ext cx="6085197" cy="481745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b="1" dirty="0">
                <a:ea typeface="+mn-lt"/>
                <a:cs typeface="+mn-lt"/>
              </a:rPr>
              <a:t>MEADOWMED'S Solution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MEADOWMED'S</a:t>
            </a:r>
            <a:r>
              <a:rPr lang="en-US" sz="2400" dirty="0">
                <a:ea typeface="+mn-lt"/>
                <a:cs typeface="+mn-lt"/>
              </a:rPr>
              <a:t> is committed to developing a comprehensive healthcare platform that prioritizes accessibility and inclusivity.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Our solution leverages technology to bridge the accessibility gap, offering remote consultations, virtual support, and tailored service es for disabled individuals and those unable to travel.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By focusing on accessibility and extending our reach to underserved communities, </a:t>
            </a:r>
            <a:r>
              <a:rPr lang="en-US" sz="2400" b="1" dirty="0">
                <a:ea typeface="+mn-lt"/>
                <a:cs typeface="+mn-lt"/>
              </a:rPr>
              <a:t>MEADOWMED</a:t>
            </a:r>
            <a:r>
              <a:rPr lang="en-US" sz="2400" dirty="0">
                <a:ea typeface="+mn-lt"/>
                <a:cs typeface="+mn-lt"/>
              </a:rPr>
              <a:t> aims to empower all individuals to access quality healthcare from the comfort of their homes.</a:t>
            </a:r>
            <a:endParaRPr lang="en-US" sz="240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167067"/>
            <a:ext cx="5181600" cy="113226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800100"/>
            <a:ext cx="6667500" cy="52752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Heading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: Transforming Healthcare Together</a:t>
            </a:r>
            <a:endParaRPr lang="en-US" sz="240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Tagline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: "Where Innovation Meets Compassion"</a:t>
            </a:r>
            <a:endParaRPr lang="en-US" sz="240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Content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accent1">
                  <a:lumMod val="50000"/>
                </a:schemeClr>
              </a:solidFill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Brief overview of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MEADOWMED'S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healthcare development project.</a:t>
            </a:r>
            <a:endParaRPr lang="en-US" sz="2400">
              <a:solidFill>
                <a:schemeClr val="accent1">
                  <a:lumMod val="50000"/>
                </a:schemeClr>
              </a:solidFill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Emphasis on the project's mission to revolutionize healthcare delivery through innovative technology solutions.</a:t>
            </a:r>
            <a:endParaRPr lang="en-US" sz="2400">
              <a:solidFill>
                <a:schemeClr val="accent1">
                  <a:lumMod val="50000"/>
                </a:schemeClr>
              </a:solidFill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Identification of prevalent problems in healthcare delivery, such as limited access, fragmented care, and inefficient workflows.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1247140"/>
            <a:ext cx="5562600" cy="6239019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Our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Mission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HEADING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: Our Mission: Empowering Accessible Healthcare</a:t>
            </a:r>
            <a:endParaRPr lang="en-US" sz="240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Tagline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: "Bridging Gaps, Building Bridges"</a:t>
            </a:r>
            <a:endParaRPr lang="en-US" sz="240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Content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:</a:t>
            </a:r>
            <a:endParaRPr lang="en-US" sz="240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lt"/>
                <a:cs typeface="+mj-lt"/>
              </a:rPr>
              <a:t>Clear articulation of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lt"/>
                <a:cs typeface="+mj-lt"/>
              </a:rPr>
              <a:t>MEADOWMED'S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lt"/>
                <a:cs typeface="+mj-lt"/>
              </a:rPr>
              <a:t> mission to bridge gaps in healthcare by enhancing accessibility, efficiency, and patient-centered care.</a:t>
            </a:r>
            <a:endParaRPr lang="en-US" sz="240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lt"/>
                <a:cs typeface="+mj-lt"/>
              </a:rPr>
              <a:t>Detailed explanation of the problems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lt"/>
                <a:cs typeface="+mj-lt"/>
              </a:rPr>
              <a:t>MEADOWMED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lt"/>
                <a:cs typeface="+mj-lt"/>
              </a:rPr>
              <a:t> aims to address, including disparities in access, communication barriers, and lack of coordinated care.</a:t>
            </a:r>
            <a:endParaRPr lang="en-US" sz="240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49" y="726439"/>
            <a:ext cx="5275897" cy="2689629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Sets Us Apart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Placeholder 4" descr="A person smelling a small glass bottle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394" r="20394"/>
          <a:stretch/>
        </p:blipFill>
        <p:spPr>
          <a:xfrm>
            <a:off x="0" y="-10160"/>
            <a:ext cx="6096000" cy="6858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6563" y="2547390"/>
            <a:ext cx="6672897" cy="43074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accent1">
                    <a:lumMod val="25000"/>
                  </a:schemeClr>
                </a:solidFill>
                <a:ea typeface="+mn-lt"/>
                <a:cs typeface="+mn-lt"/>
              </a:rPr>
              <a:t>Heading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a typeface="+mn-lt"/>
                <a:cs typeface="+mn-lt"/>
              </a:rPr>
              <a:t>: What Sets Us Apart</a:t>
            </a:r>
            <a:endParaRPr lang="en-US" sz="2400">
              <a:solidFill>
                <a:schemeClr val="accent1">
                  <a:lumMod val="2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accent1">
                    <a:lumMod val="25000"/>
                  </a:schemeClr>
                </a:solidFill>
                <a:ea typeface="+mn-lt"/>
                <a:cs typeface="+mn-lt"/>
              </a:rPr>
              <a:t>Tagline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a typeface="+mn-lt"/>
                <a:cs typeface="+mn-lt"/>
              </a:rPr>
              <a:t>: "Innovation with Heart"</a:t>
            </a:r>
            <a:endParaRPr lang="en-US" sz="2400">
              <a:solidFill>
                <a:schemeClr val="accent1">
                  <a:lumMod val="2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accent1">
                    <a:lumMod val="25000"/>
                  </a:schemeClr>
                </a:solidFill>
                <a:ea typeface="+mn-lt"/>
                <a:cs typeface="+mn-lt"/>
              </a:rPr>
              <a:t>Content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accent1">
                  <a:lumMod val="2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a typeface="+mn-lt"/>
                <a:cs typeface="+mn-lt"/>
              </a:rPr>
              <a:t>Unique selling points of </a:t>
            </a:r>
            <a:r>
              <a:rPr lang="en-US" sz="2800" b="1" dirty="0">
                <a:solidFill>
                  <a:schemeClr val="accent1">
                    <a:lumMod val="25000"/>
                  </a:schemeClr>
                </a:solidFill>
                <a:ea typeface="+mn-lt"/>
                <a:cs typeface="+mn-lt"/>
              </a:rPr>
              <a:t>MEADOWMED'S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a typeface="+mn-lt"/>
                <a:cs typeface="+mn-lt"/>
              </a:rPr>
              <a:t> healthcare development project.</a:t>
            </a:r>
            <a:endParaRPr lang="en-US" sz="2400">
              <a:solidFill>
                <a:schemeClr val="accent1">
                  <a:lumMod val="2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a typeface="+mn-lt"/>
                <a:cs typeface="+mn-lt"/>
              </a:rPr>
              <a:t>Emphasis on innovation-driven solutions with a human-centric approach.</a:t>
            </a:r>
            <a:endParaRPr lang="en-US" sz="2400">
              <a:solidFill>
                <a:schemeClr val="accent1">
                  <a:lumMod val="2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a typeface="+mn-lt"/>
                <a:cs typeface="+mn-lt"/>
              </a:rPr>
              <a:t>Discussion on MEADOWMED'S commitment to addressing root causes of healthcare challenges through holistic and user-centered design.</a:t>
            </a:r>
            <a:endParaRPr lang="en-US" sz="2400" dirty="0">
              <a:solidFill>
                <a:schemeClr val="accent1">
                  <a:lumMod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MEADOWMED Difference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5799" y="1350963"/>
            <a:ext cx="7273638" cy="41557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Heading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: The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MEADOWMED'S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Difference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Tagline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: "Care Meets Convenience"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Content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: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Description of how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MEADOWMED'S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platform simplifies healthcare access and delivery.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Highlighting user-friendly interfaces and streamlined processes for patients, providers, and pharmacies.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Illustration of specific pain points in traditional healthcare systems and how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MEADOWMED'S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solution addresses them.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-729615"/>
            <a:ext cx="4896678" cy="3015384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Our Team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i="1" dirty="0"/>
          </a:p>
        </p:txBody>
      </p:sp>
      <p:pic>
        <p:nvPicPr>
          <p:cNvPr id="5" name="Picture Placeholder 4" descr="A person standing in a greenhouse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487" b="12487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671090"/>
            <a:ext cx="5798377" cy="17636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noProof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Heading</a:t>
            </a:r>
            <a:r>
              <a:rPr lang="en-US" sz="2800" noProof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: Meet Our Team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noProof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Tagline</a:t>
            </a:r>
            <a:r>
              <a:rPr lang="en-US" sz="2800" noProof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: "Passionate, Purposeful, People-Centric"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noProof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Content</a:t>
            </a:r>
            <a:r>
              <a:rPr lang="en-US" sz="2800" noProof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: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1028700" lvl="1">
              <a:buFont typeface="Arial"/>
              <a:buChar char="•"/>
            </a:pPr>
            <a:r>
              <a:rPr lang="en-US" sz="2800" noProof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Introduction to the diverse team behind MeadowMed's healthcare development project.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1028700" lvl="1">
              <a:buFont typeface="Arial"/>
              <a:buChar char="•"/>
            </a:pPr>
            <a:r>
              <a:rPr lang="en-US" sz="2800" noProof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Showcase of team members' expertise, dedication, and commitment to positive change.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Join the MEADOWMED Movement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2791" y="1717450"/>
            <a:ext cx="10682309" cy="4521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noProof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Heading</a:t>
            </a:r>
            <a:r>
              <a:rPr lang="en-US" sz="3200" noProof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: Join the </a:t>
            </a:r>
            <a:r>
              <a:rPr lang="en-US" sz="3200" b="1" noProof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MeadowMed</a:t>
            </a:r>
            <a:r>
              <a:rPr lang="en-US" sz="3200" noProof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Movement</a:t>
            </a:r>
            <a:endParaRPr lang="en-US" sz="3200" noProof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b="1" noProof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Tagline</a:t>
            </a:r>
            <a:r>
              <a:rPr lang="en-US" sz="3200" noProof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: "Listen to your body. It has a lot to say about your health"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b="1" noProof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Content</a:t>
            </a:r>
            <a:r>
              <a:rPr lang="en-US" sz="3200" noProof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: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3200" noProof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Invitation for stakeholders to join </a:t>
            </a:r>
            <a:r>
              <a:rPr lang="en-US" sz="3200" b="1" noProof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MeadowMed</a:t>
            </a:r>
            <a:r>
              <a:rPr lang="en-US" sz="3200" noProof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in transforming healthcare delivery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3200" noProof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Call-to-action for patients, providers, and healthcare professionals to engage with the project.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125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</vt:lpstr>
      <vt:lpstr>Title:   MEADOWMED: Innovating Healthcare Delivery Subtitle: Bridging Gaps, Building Futures Tagline: "Empowering Healthcare, One Innovation at a Time"  </vt:lpstr>
      <vt:lpstr>Problem Statement</vt:lpstr>
      <vt:lpstr>Solution </vt:lpstr>
      <vt:lpstr>About us</vt:lpstr>
      <vt:lpstr>Our Mission HEADING: Our Mission: Empowering Accessible Healthcare Tagline: "Bridging Gaps, Building Bridges" Content: Clear articulation of MEADOWMED'S mission to bridge gaps in healthcare by enhancing accessibility, efficiency, and patient-centered care. Detailed explanation of the problems MEADOWMED aims to address, including disparities in access, communication barriers, and lack of coordinated care. </vt:lpstr>
      <vt:lpstr>What Sets Us Apart </vt:lpstr>
      <vt:lpstr>The MEADOWMED Difference </vt:lpstr>
      <vt:lpstr>Our Team </vt:lpstr>
      <vt:lpstr>Join the MEADOWMED Movement </vt:lpstr>
      <vt:lpstr>Project Overview </vt:lpstr>
      <vt:lpstr>Technology Integration </vt:lpstr>
      <vt:lpstr>Impact and Future Plans </vt:lpstr>
      <vt:lpstr>Testimonials </vt:lpstr>
      <vt:lpstr>Contact Us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585</cp:revision>
  <dcterms:created xsi:type="dcterms:W3CDTF">2024-05-01T04:55:28Z</dcterms:created>
  <dcterms:modified xsi:type="dcterms:W3CDTF">2024-05-01T15:09:38Z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