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21" r:id="rId3"/>
    <p:sldId id="325" r:id="rId4"/>
    <p:sldId id="322" r:id="rId5"/>
    <p:sldId id="274" r:id="rId7"/>
    <p:sldId id="323" r:id="rId8"/>
    <p:sldId id="276" r:id="rId9"/>
    <p:sldId id="32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21787896-F486-4017-8E08-0034E7B6DCA5}">
          <p14:sldIdLst>
            <p14:sldId id="321"/>
          </p14:sldIdLst>
        </p14:section>
        <p14:section name="Opening &amp; Introduction" id="{4A76925B-7A4A-477F-AC4A-954555800CB1}">
          <p14:sldIdLst>
            <p14:sldId id="325"/>
            <p14:sldId id="322"/>
            <p14:sldId id="274"/>
            <p14:sldId id="323"/>
            <p14:sldId id="276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43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  <p15:guide id="7" orient="horz" pos="3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43"/>
  </p:normalViewPr>
  <p:slideViewPr>
    <p:cSldViewPr snapToGrid="0" showGuides="1">
      <p:cViewPr varScale="1">
        <p:scale>
          <a:sx n="95" d="100"/>
          <a:sy n="95" d="100"/>
        </p:scale>
        <p:origin x="208" y="504"/>
      </p:cViewPr>
      <p:guideLst>
        <p:guide orient="horz" pos="2160"/>
        <p:guide pos="3840"/>
        <p:guide pos="7310"/>
        <p:guide pos="384"/>
        <p:guide orient="horz" pos="436"/>
        <p:guide orient="horz" pos="3816"/>
        <p:guide orient="horz" pos="3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86601-E254-4EBB-84E4-B21EACAA3CA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B38FF-5710-4E99-BB28-2C08672955C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B38FF-5710-4E99-BB28-2C08672955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 err="1">
                <a:solidFill>
                  <a:schemeClr val="bg1"/>
                </a:solidFill>
                <a:latin typeface="+mj-lt"/>
                <a:cs typeface="Plus Jakarta Sans ExtraBold" pitchFamily="2" charset="0"/>
              </a:rPr>
              <a:t>Спасибо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Plus Jakarta Sans ExtraBold" pitchFamily="2" charset="0"/>
              </a:rPr>
              <a:t>!</a:t>
            </a:r>
            <a:endParaRPr lang="id-ID" sz="1200" b="1" dirty="0">
              <a:solidFill>
                <a:schemeClr val="bg1"/>
              </a:solidFill>
              <a:latin typeface="+mj-lt"/>
              <a:cs typeface="Plus Jakarta Sans ExtraBold" pitchFamily="2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B38FF-5710-4E99-BB28-2C08672955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21042" y="952271"/>
            <a:ext cx="5881997" cy="5032535"/>
          </a:xfrm>
          <a:custGeom>
            <a:avLst/>
            <a:gdLst>
              <a:gd name="connsiteX0" fmla="*/ 4476351 w 5881997"/>
              <a:gd name="connsiteY0" fmla="*/ 1802 h 5032535"/>
              <a:gd name="connsiteX1" fmla="*/ 5851694 w 5881997"/>
              <a:gd name="connsiteY1" fmla="*/ 1024363 h 5032535"/>
              <a:gd name="connsiteX2" fmla="*/ 3748726 w 5881997"/>
              <a:gd name="connsiteY2" fmla="*/ 4946608 h 5032535"/>
              <a:gd name="connsiteX3" fmla="*/ 23262 w 5881997"/>
              <a:gd name="connsiteY3" fmla="*/ 3204175 h 5032535"/>
              <a:gd name="connsiteX4" fmla="*/ 2833127 w 5881997"/>
              <a:gd name="connsiteY4" fmla="*/ 319746 h 5032535"/>
              <a:gd name="connsiteX5" fmla="*/ 4476351 w 5881997"/>
              <a:gd name="connsiteY5" fmla="*/ 1802 h 503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1997" h="5032535">
                <a:moveTo>
                  <a:pt x="4476351" y="1802"/>
                </a:moveTo>
                <a:cubicBezTo>
                  <a:pt x="5150918" y="26389"/>
                  <a:pt x="5709474" y="305672"/>
                  <a:pt x="5851694" y="1024363"/>
                </a:cubicBezTo>
                <a:cubicBezTo>
                  <a:pt x="6104530" y="2302035"/>
                  <a:pt x="4720132" y="4583306"/>
                  <a:pt x="3748726" y="4946608"/>
                </a:cubicBezTo>
                <a:cubicBezTo>
                  <a:pt x="2777320" y="5309910"/>
                  <a:pt x="276098" y="4481848"/>
                  <a:pt x="23262" y="3204175"/>
                </a:cubicBezTo>
                <a:cubicBezTo>
                  <a:pt x="-229574" y="1926503"/>
                  <a:pt x="1636058" y="781726"/>
                  <a:pt x="2833127" y="319746"/>
                </a:cubicBezTo>
                <a:cubicBezTo>
                  <a:pt x="3356844" y="117629"/>
                  <a:pt x="3951687" y="-17322"/>
                  <a:pt x="4476351" y="18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1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89280" y="695325"/>
            <a:ext cx="4581526" cy="5476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524240" y="2505075"/>
            <a:ext cx="3667760" cy="435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191126" y="2505075"/>
            <a:ext cx="3333114" cy="3667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12386" y="3429000"/>
            <a:ext cx="3271246" cy="2749985"/>
          </a:xfrm>
          <a:custGeom>
            <a:avLst/>
            <a:gdLst>
              <a:gd name="connsiteX0" fmla="*/ 1443876 w 3786455"/>
              <a:gd name="connsiteY0" fmla="*/ 37 h 2847213"/>
              <a:gd name="connsiteX1" fmla="*/ 3689944 w 3786455"/>
              <a:gd name="connsiteY1" fmla="*/ 1161437 h 2847213"/>
              <a:gd name="connsiteX2" fmla="*/ 2534928 w 3786455"/>
              <a:gd name="connsiteY2" fmla="*/ 2658516 h 2847213"/>
              <a:gd name="connsiteX3" fmla="*/ 91063 w 3786455"/>
              <a:gd name="connsiteY3" fmla="*/ 2312928 h 2847213"/>
              <a:gd name="connsiteX4" fmla="*/ 1179133 w 3786455"/>
              <a:gd name="connsiteY4" fmla="*/ 36498 h 2847213"/>
              <a:gd name="connsiteX5" fmla="*/ 1443876 w 3786455"/>
              <a:gd name="connsiteY5" fmla="*/ 37 h 284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6455" h="2847213">
                <a:moveTo>
                  <a:pt x="1443876" y="37"/>
                </a:moveTo>
                <a:cubicBezTo>
                  <a:pt x="2144939" y="-5166"/>
                  <a:pt x="3362350" y="527892"/>
                  <a:pt x="3689944" y="1161437"/>
                </a:cubicBezTo>
                <a:cubicBezTo>
                  <a:pt x="4064336" y="1885487"/>
                  <a:pt x="3279602" y="2429033"/>
                  <a:pt x="2534928" y="2658516"/>
                </a:cubicBezTo>
                <a:cubicBezTo>
                  <a:pt x="1790253" y="2887999"/>
                  <a:pt x="465455" y="3036978"/>
                  <a:pt x="91063" y="2312928"/>
                </a:cubicBezTo>
                <a:cubicBezTo>
                  <a:pt x="-283330" y="1588877"/>
                  <a:pt x="579320" y="228413"/>
                  <a:pt x="1179133" y="36498"/>
                </a:cubicBezTo>
                <a:cubicBezTo>
                  <a:pt x="1254110" y="12509"/>
                  <a:pt x="1343724" y="780"/>
                  <a:pt x="1443876" y="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278232" y="644023"/>
            <a:ext cx="3247204" cy="2757971"/>
          </a:xfrm>
          <a:custGeom>
            <a:avLst/>
            <a:gdLst>
              <a:gd name="connsiteX0" fmla="*/ 2176811 w 3247204"/>
              <a:gd name="connsiteY0" fmla="*/ 7 h 2757971"/>
              <a:gd name="connsiteX1" fmla="*/ 3141968 w 3247204"/>
              <a:gd name="connsiteY1" fmla="*/ 454348 h 2757971"/>
              <a:gd name="connsiteX2" fmla="*/ 2337549 w 3247204"/>
              <a:gd name="connsiteY2" fmla="*/ 2706192 h 2757971"/>
              <a:gd name="connsiteX3" fmla="*/ 2111397 w 3247204"/>
              <a:gd name="connsiteY3" fmla="*/ 2755268 h 2757971"/>
              <a:gd name="connsiteX4" fmla="*/ 106250 w 3247204"/>
              <a:gd name="connsiteY4" fmla="*/ 1753744 h 2757971"/>
              <a:gd name="connsiteX5" fmla="*/ 1014226 w 3247204"/>
              <a:gd name="connsiteY5" fmla="*/ 249720 h 2757971"/>
              <a:gd name="connsiteX6" fmla="*/ 2176811 w 3247204"/>
              <a:gd name="connsiteY6" fmla="*/ 7 h 275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7204" h="2757971">
                <a:moveTo>
                  <a:pt x="2176811" y="7"/>
                </a:moveTo>
                <a:cubicBezTo>
                  <a:pt x="2584486" y="-1077"/>
                  <a:pt x="2959256" y="115181"/>
                  <a:pt x="3141968" y="454348"/>
                </a:cubicBezTo>
                <a:cubicBezTo>
                  <a:pt x="3507394" y="1132685"/>
                  <a:pt x="2843502" y="2489627"/>
                  <a:pt x="2337549" y="2706192"/>
                </a:cubicBezTo>
                <a:cubicBezTo>
                  <a:pt x="2274305" y="2733263"/>
                  <a:pt x="2197718" y="2749284"/>
                  <a:pt x="2111397" y="2755268"/>
                </a:cubicBezTo>
                <a:cubicBezTo>
                  <a:pt x="1507155" y="2797157"/>
                  <a:pt x="425998" y="2347289"/>
                  <a:pt x="106250" y="1753744"/>
                </a:cubicBezTo>
                <a:cubicBezTo>
                  <a:pt x="-259175" y="1075408"/>
                  <a:pt x="385564" y="510123"/>
                  <a:pt x="1014226" y="249720"/>
                </a:cubicBezTo>
                <a:cubicBezTo>
                  <a:pt x="1328558" y="119519"/>
                  <a:pt x="1769137" y="1092"/>
                  <a:pt x="2176811" y="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593745" y="3342607"/>
            <a:ext cx="3107351" cy="2913065"/>
          </a:xfrm>
          <a:custGeom>
            <a:avLst/>
            <a:gdLst>
              <a:gd name="connsiteX0" fmla="*/ 921605 w 3107351"/>
              <a:gd name="connsiteY0" fmla="*/ 41 h 2913065"/>
              <a:gd name="connsiteX1" fmla="*/ 1794012 w 3107351"/>
              <a:gd name="connsiteY1" fmla="*/ 223225 h 2913065"/>
              <a:gd name="connsiteX2" fmla="*/ 3061553 w 3107351"/>
              <a:gd name="connsiteY2" fmla="*/ 1944416 h 2913065"/>
              <a:gd name="connsiteX3" fmla="*/ 847670 w 3107351"/>
              <a:gd name="connsiteY3" fmla="*/ 2848082 h 2913065"/>
              <a:gd name="connsiteX4" fmla="*/ 660200 w 3107351"/>
              <a:gd name="connsiteY4" fmla="*/ 2712406 h 2913065"/>
              <a:gd name="connsiteX5" fmla="*/ 67959 w 3107351"/>
              <a:gd name="connsiteY5" fmla="*/ 550713 h 2913065"/>
              <a:gd name="connsiteX6" fmla="*/ 921605 w 3107351"/>
              <a:gd name="connsiteY6" fmla="*/ 41 h 29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7351" h="2913065">
                <a:moveTo>
                  <a:pt x="921605" y="41"/>
                </a:moveTo>
                <a:cubicBezTo>
                  <a:pt x="1211713" y="2262"/>
                  <a:pt x="1525620" y="94417"/>
                  <a:pt x="1794012" y="223225"/>
                </a:cubicBezTo>
                <a:cubicBezTo>
                  <a:pt x="2407482" y="517642"/>
                  <a:pt x="3322879" y="1219582"/>
                  <a:pt x="3061553" y="1944416"/>
                </a:cubicBezTo>
                <a:cubicBezTo>
                  <a:pt x="2800228" y="2669251"/>
                  <a:pt x="1346602" y="3080366"/>
                  <a:pt x="847670" y="2848082"/>
                </a:cubicBezTo>
                <a:cubicBezTo>
                  <a:pt x="785304" y="2819046"/>
                  <a:pt x="722262" y="2772699"/>
                  <a:pt x="660200" y="2712406"/>
                </a:cubicBezTo>
                <a:cubicBezTo>
                  <a:pt x="225765" y="2290352"/>
                  <a:pt x="-160700" y="1184945"/>
                  <a:pt x="67959" y="550713"/>
                </a:cubicBezTo>
                <a:cubicBezTo>
                  <a:pt x="214955" y="142994"/>
                  <a:pt x="548609" y="-2816"/>
                  <a:pt x="921605" y="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010400" y="0"/>
            <a:ext cx="51816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433233" y="1989667"/>
            <a:ext cx="2501900" cy="2974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256867" y="2936664"/>
            <a:ext cx="2501900" cy="2974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080500" y="3883660"/>
            <a:ext cx="2501900" cy="2974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" y="1042670"/>
            <a:ext cx="2501900" cy="2974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729204"/>
            <a:ext cx="5572125" cy="6128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612690" y="831582"/>
            <a:ext cx="2322880" cy="2322095"/>
          </a:xfrm>
          <a:custGeom>
            <a:avLst/>
            <a:gdLst>
              <a:gd name="connsiteX0" fmla="*/ 2322880 w 2322880"/>
              <a:gd name="connsiteY0" fmla="*/ 0 h 2322095"/>
              <a:gd name="connsiteX1" fmla="*/ 2322880 w 2322880"/>
              <a:gd name="connsiteY1" fmla="*/ 2321854 h 2322095"/>
              <a:gd name="connsiteX2" fmla="*/ 2322878 w 2322880"/>
              <a:gd name="connsiteY2" fmla="*/ 2322095 h 2322095"/>
              <a:gd name="connsiteX3" fmla="*/ 0 w 2322880"/>
              <a:gd name="connsiteY3" fmla="*/ 2322095 h 2322095"/>
              <a:gd name="connsiteX4" fmla="*/ 686397 w 2322880"/>
              <a:gd name="connsiteY4" fmla="*/ 673553 h 2322095"/>
              <a:gd name="connsiteX5" fmla="*/ 2109180 w 2322880"/>
              <a:gd name="connsiteY5" fmla="*/ 9059 h 232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2880" h="2322095">
                <a:moveTo>
                  <a:pt x="2322880" y="0"/>
                </a:moveTo>
                <a:lnTo>
                  <a:pt x="2322880" y="2321854"/>
                </a:lnTo>
                <a:lnTo>
                  <a:pt x="2322878" y="2322095"/>
                </a:lnTo>
                <a:lnTo>
                  <a:pt x="0" y="2322095"/>
                </a:lnTo>
                <a:cubicBezTo>
                  <a:pt x="0" y="1703075"/>
                  <a:pt x="247078" y="1109658"/>
                  <a:pt x="686397" y="673553"/>
                </a:cubicBezTo>
                <a:cubicBezTo>
                  <a:pt x="1070800" y="291962"/>
                  <a:pt x="1574560" y="58434"/>
                  <a:pt x="2109180" y="905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6256430" y="1304022"/>
            <a:ext cx="2322880" cy="2322095"/>
          </a:xfrm>
          <a:custGeom>
            <a:avLst/>
            <a:gdLst>
              <a:gd name="connsiteX0" fmla="*/ 0 w 2322880"/>
              <a:gd name="connsiteY0" fmla="*/ 0 h 2322095"/>
              <a:gd name="connsiteX1" fmla="*/ 213700 w 2322880"/>
              <a:gd name="connsiteY1" fmla="*/ 9059 h 2322095"/>
              <a:gd name="connsiteX2" fmla="*/ 1636484 w 2322880"/>
              <a:gd name="connsiteY2" fmla="*/ 673553 h 2322095"/>
              <a:gd name="connsiteX3" fmla="*/ 2322880 w 2322880"/>
              <a:gd name="connsiteY3" fmla="*/ 2322095 h 2322095"/>
              <a:gd name="connsiteX4" fmla="*/ 2 w 2322880"/>
              <a:gd name="connsiteY4" fmla="*/ 2322095 h 2322095"/>
              <a:gd name="connsiteX5" fmla="*/ 0 w 2322880"/>
              <a:gd name="connsiteY5" fmla="*/ 2321854 h 232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2880" h="2322095">
                <a:moveTo>
                  <a:pt x="0" y="0"/>
                </a:moveTo>
                <a:lnTo>
                  <a:pt x="213700" y="9059"/>
                </a:lnTo>
                <a:cubicBezTo>
                  <a:pt x="748320" y="58434"/>
                  <a:pt x="1252080" y="291962"/>
                  <a:pt x="1636484" y="673553"/>
                </a:cubicBezTo>
                <a:cubicBezTo>
                  <a:pt x="2075802" y="1109658"/>
                  <a:pt x="2322880" y="1703075"/>
                  <a:pt x="2322880" y="2322095"/>
                </a:cubicBezTo>
                <a:lnTo>
                  <a:pt x="2" y="2322095"/>
                </a:lnTo>
                <a:lnTo>
                  <a:pt x="0" y="23218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6256430" y="3978643"/>
            <a:ext cx="2322880" cy="2322095"/>
          </a:xfrm>
          <a:custGeom>
            <a:avLst/>
            <a:gdLst>
              <a:gd name="connsiteX0" fmla="*/ 0 w 2322880"/>
              <a:gd name="connsiteY0" fmla="*/ 0 h 2322095"/>
              <a:gd name="connsiteX1" fmla="*/ 2 w 2322880"/>
              <a:gd name="connsiteY1" fmla="*/ 0 h 2322095"/>
              <a:gd name="connsiteX2" fmla="*/ 1602330 w 2322880"/>
              <a:gd name="connsiteY2" fmla="*/ 0 h 2322095"/>
              <a:gd name="connsiteX3" fmla="*/ 2322880 w 2322880"/>
              <a:gd name="connsiteY3" fmla="*/ 0 h 2322095"/>
              <a:gd name="connsiteX4" fmla="*/ 1636484 w 2322880"/>
              <a:gd name="connsiteY4" fmla="*/ 1648542 h 2322095"/>
              <a:gd name="connsiteX5" fmla="*/ 213700 w 2322880"/>
              <a:gd name="connsiteY5" fmla="*/ 2313036 h 2322095"/>
              <a:gd name="connsiteX6" fmla="*/ 0 w 2322880"/>
              <a:gd name="connsiteY6" fmla="*/ 2322095 h 2322095"/>
              <a:gd name="connsiteX7" fmla="*/ 0 w 2322880"/>
              <a:gd name="connsiteY7" fmla="*/ 1459498 h 2322095"/>
              <a:gd name="connsiteX8" fmla="*/ 0 w 2322880"/>
              <a:gd name="connsiteY8" fmla="*/ 241 h 232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2880" h="2322095">
                <a:moveTo>
                  <a:pt x="0" y="0"/>
                </a:moveTo>
                <a:lnTo>
                  <a:pt x="2" y="0"/>
                </a:lnTo>
                <a:lnTo>
                  <a:pt x="1602330" y="0"/>
                </a:lnTo>
                <a:lnTo>
                  <a:pt x="2322880" y="0"/>
                </a:lnTo>
                <a:cubicBezTo>
                  <a:pt x="2322880" y="619021"/>
                  <a:pt x="2075802" y="1212438"/>
                  <a:pt x="1636484" y="1648542"/>
                </a:cubicBezTo>
                <a:cubicBezTo>
                  <a:pt x="1252080" y="2030133"/>
                  <a:pt x="748320" y="2263661"/>
                  <a:pt x="213700" y="2313036"/>
                </a:cubicBezTo>
                <a:lnTo>
                  <a:pt x="0" y="2322095"/>
                </a:lnTo>
                <a:lnTo>
                  <a:pt x="0" y="1459498"/>
                </a:lnTo>
                <a:lnTo>
                  <a:pt x="0" y="2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612690" y="3506203"/>
            <a:ext cx="2322880" cy="2322095"/>
          </a:xfrm>
          <a:custGeom>
            <a:avLst/>
            <a:gdLst>
              <a:gd name="connsiteX0" fmla="*/ 0 w 2322880"/>
              <a:gd name="connsiteY0" fmla="*/ 0 h 2322095"/>
              <a:gd name="connsiteX1" fmla="*/ 682450 w 2322880"/>
              <a:gd name="connsiteY1" fmla="*/ 0 h 2322095"/>
              <a:gd name="connsiteX2" fmla="*/ 2322878 w 2322880"/>
              <a:gd name="connsiteY2" fmla="*/ 0 h 2322095"/>
              <a:gd name="connsiteX3" fmla="*/ 2322880 w 2322880"/>
              <a:gd name="connsiteY3" fmla="*/ 0 h 2322095"/>
              <a:gd name="connsiteX4" fmla="*/ 2322880 w 2322880"/>
              <a:gd name="connsiteY4" fmla="*/ 241 h 2322095"/>
              <a:gd name="connsiteX5" fmla="*/ 2322880 w 2322880"/>
              <a:gd name="connsiteY5" fmla="*/ 1548397 h 2322095"/>
              <a:gd name="connsiteX6" fmla="*/ 2322880 w 2322880"/>
              <a:gd name="connsiteY6" fmla="*/ 2322095 h 2322095"/>
              <a:gd name="connsiteX7" fmla="*/ 2109180 w 2322880"/>
              <a:gd name="connsiteY7" fmla="*/ 2313036 h 2322095"/>
              <a:gd name="connsiteX8" fmla="*/ 686397 w 2322880"/>
              <a:gd name="connsiteY8" fmla="*/ 1648542 h 2322095"/>
              <a:gd name="connsiteX9" fmla="*/ 0 w 2322880"/>
              <a:gd name="connsiteY9" fmla="*/ 0 h 232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2880" h="2322095">
                <a:moveTo>
                  <a:pt x="0" y="0"/>
                </a:moveTo>
                <a:lnTo>
                  <a:pt x="682450" y="0"/>
                </a:lnTo>
                <a:lnTo>
                  <a:pt x="2322878" y="0"/>
                </a:lnTo>
                <a:lnTo>
                  <a:pt x="2322880" y="0"/>
                </a:lnTo>
                <a:lnTo>
                  <a:pt x="2322880" y="241"/>
                </a:lnTo>
                <a:lnTo>
                  <a:pt x="2322880" y="1548397"/>
                </a:lnTo>
                <a:lnTo>
                  <a:pt x="2322880" y="2322095"/>
                </a:lnTo>
                <a:lnTo>
                  <a:pt x="2109180" y="2313036"/>
                </a:lnTo>
                <a:cubicBezTo>
                  <a:pt x="1574560" y="2263661"/>
                  <a:pt x="1070800" y="2030133"/>
                  <a:pt x="686397" y="1648542"/>
                </a:cubicBezTo>
                <a:cubicBezTo>
                  <a:pt x="247078" y="1212438"/>
                  <a:pt x="0" y="61902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69194" y="1222018"/>
            <a:ext cx="7748498" cy="5780015"/>
          </a:xfrm>
          <a:custGeom>
            <a:avLst/>
            <a:gdLst>
              <a:gd name="connsiteX0" fmla="*/ 4436656 w 7748498"/>
              <a:gd name="connsiteY0" fmla="*/ 1190 h 5780015"/>
              <a:gd name="connsiteX1" fmla="*/ 7629248 w 7748498"/>
              <a:gd name="connsiteY1" fmla="*/ 1332690 h 5780015"/>
              <a:gd name="connsiteX2" fmla="*/ 5015225 w 7748498"/>
              <a:gd name="connsiteY2" fmla="*/ 5745575 h 5780015"/>
              <a:gd name="connsiteX3" fmla="*/ 134423 w 7748498"/>
              <a:gd name="connsiteY3" fmla="*/ 3014595 h 5780015"/>
              <a:gd name="connsiteX4" fmla="*/ 2743319 w 7748498"/>
              <a:gd name="connsiteY4" fmla="*/ 191813 h 5780015"/>
              <a:gd name="connsiteX5" fmla="*/ 4436656 w 7748498"/>
              <a:gd name="connsiteY5" fmla="*/ 1190 h 578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8498" h="5780015">
                <a:moveTo>
                  <a:pt x="4436656" y="1190"/>
                </a:moveTo>
                <a:cubicBezTo>
                  <a:pt x="5782564" y="-21622"/>
                  <a:pt x="7197931" y="278320"/>
                  <a:pt x="7629248" y="1332690"/>
                </a:cubicBezTo>
                <a:cubicBezTo>
                  <a:pt x="8256618" y="2866319"/>
                  <a:pt x="6264363" y="5465257"/>
                  <a:pt x="5015225" y="5745575"/>
                </a:cubicBezTo>
                <a:cubicBezTo>
                  <a:pt x="3766087" y="6025893"/>
                  <a:pt x="761793" y="4548224"/>
                  <a:pt x="134423" y="3014595"/>
                </a:cubicBezTo>
                <a:cubicBezTo>
                  <a:pt x="-492947" y="1480966"/>
                  <a:pt x="1194086" y="522048"/>
                  <a:pt x="2743319" y="191813"/>
                </a:cubicBezTo>
                <a:cubicBezTo>
                  <a:pt x="3227454" y="88614"/>
                  <a:pt x="3824879" y="11560"/>
                  <a:pt x="4436656" y="119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545229" y="852232"/>
            <a:ext cx="5813595" cy="5153536"/>
          </a:xfrm>
          <a:prstGeom prst="rect">
            <a:avLst/>
          </a:prstGeom>
          <a:effectLst/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1690" y="1422713"/>
            <a:ext cx="5197475" cy="3025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6894003" y="698500"/>
            <a:ext cx="458470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096000" y="3873500"/>
            <a:ext cx="5054600" cy="298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643120" y="3599794"/>
            <a:ext cx="6939280" cy="2572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9600" y="685800"/>
            <a:ext cx="5349766" cy="2572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232634" y="685800"/>
            <a:ext cx="5349766" cy="2572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09599" y="3599794"/>
            <a:ext cx="4033521" cy="25724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8938260" y="2133600"/>
            <a:ext cx="2654300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106160" y="685800"/>
            <a:ext cx="2654300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3429000"/>
            <a:ext cx="54864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" y="3764280"/>
            <a:ext cx="10972800" cy="3093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096000" y="3429000"/>
            <a:ext cx="6096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90299" y="6331107"/>
            <a:ext cx="643109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fld id="{4678B1B7-E470-4983-949B-81A3EAB20587}" type="slidenum">
              <a:rPr lang="en-ID" sz="1200" b="1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fld>
            <a:endParaRPr lang="en-ID" sz="1200" b="1" i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74275" y="4050428"/>
            <a:ext cx="4665760" cy="1654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176"/>
            <a:ext cx="2602005" cy="1734670"/>
          </a:xfrm>
          <a:prstGeom prst="rect">
            <a:avLst/>
          </a:prstGeom>
        </p:spPr>
      </p:pic>
      <p:sp>
        <p:nvSpPr>
          <p:cNvPr id="7" name="Google Shape;16;p1"/>
          <p:cNvSpPr txBox="1"/>
          <p:nvPr/>
        </p:nvSpPr>
        <p:spPr>
          <a:xfrm>
            <a:off x="6409597" y="4988974"/>
            <a:ext cx="3205049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Команда </a:t>
            </a:r>
            <a:r>
              <a:rPr lang="en-ID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“Meow-</a:t>
            </a:r>
            <a:r>
              <a:rPr lang="en-ID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lecules</a:t>
            </a:r>
            <a:r>
              <a:rPr lang="en-ID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ea typeface="Arial" panose="020B0604020202020204"/>
                <a:cs typeface="Arial" panose="020B0604020202020204"/>
                <a:sym typeface="Arial" panose="020B0604020202020204"/>
              </a:rPr>
              <a:t>” </a:t>
            </a:r>
            <a:endParaRPr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17;p1"/>
          <p:cNvSpPr txBox="1"/>
          <p:nvPr/>
        </p:nvSpPr>
        <p:spPr>
          <a:xfrm>
            <a:off x="6409598" y="4158018"/>
            <a:ext cx="419511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70C0"/>
                </a:solidFill>
                <a:latin typeface="+mj-lt"/>
                <a:cs typeface="Arial" panose="020B0604020202020204"/>
                <a:sym typeface="Arial" panose="020B0604020202020204"/>
              </a:rPr>
              <a:t>Reacthon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panose="020B0604020202020204"/>
                <a:sym typeface="Arial" panose="020B0604020202020204"/>
              </a:rPr>
              <a:t> 2025</a:t>
            </a:r>
            <a:endParaRPr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" name="AutoShape 2" descr="Download KAZ Minerals Logo in SVG Vector or PNG File Format - Logo.win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391" y="1196794"/>
            <a:ext cx="9557217" cy="44644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" y="1212652"/>
            <a:ext cx="7772400" cy="4432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635" y="5645348"/>
            <a:ext cx="714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“Treatment of Sulfide Minerals by Oxidative Leaching With Ozone,” 2012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98542" y="920621"/>
            <a:ext cx="32541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Было обнаружено, что способ по настоящему изобретению работает на большом разнообразии исходных руд, включая гранит, пирит, глины, сульфиды и бентонит. Как правило, из глинистых и сульфидных руд труднее всего извлекать драгоценные металлы, но способ, основанный на этом изобретении, позволяет достичь превосходных результатов даже при работе с этими труднообрабатываемыми рудами. В настоящее время единственной рудой, которая, как установлено, не поддается обработке по патентованному способу, является кварц, поскольку для него, по-видимому, требуется окислительный потенциал в 2,6 В.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;p1"/>
          <p:cNvSpPr txBox="1"/>
          <p:nvPr/>
        </p:nvSpPr>
        <p:spPr>
          <a:xfrm>
            <a:off x="212463" y="3167476"/>
            <a:ext cx="22533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i="0" u="none" strike="noStrike" cap="none" dirty="0">
                <a:solidFill>
                  <a:srgbClr val="0070C0"/>
                </a:solidFill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ICP-MS</a:t>
            </a:r>
            <a:endParaRPr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3" name="Google Shape;23;p1"/>
          <p:cNvSpPr txBox="1"/>
          <p:nvPr/>
        </p:nvSpPr>
        <p:spPr>
          <a:xfrm>
            <a:off x="5931504" y="2705852"/>
            <a:ext cx="22533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i="0" u="none" strike="noStrike" cap="none" dirty="0">
                <a:solidFill>
                  <a:srgbClr val="0070C0"/>
                </a:solidFill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LIBS</a:t>
            </a:r>
            <a:endParaRPr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5" name="Google Shape;23;p1"/>
          <p:cNvSpPr txBox="1"/>
          <p:nvPr/>
        </p:nvSpPr>
        <p:spPr>
          <a:xfrm>
            <a:off x="3140862" y="4303321"/>
            <a:ext cx="22533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i="0" u="none" strike="noStrike" cap="none" dirty="0">
                <a:solidFill>
                  <a:srgbClr val="0070C0"/>
                </a:solidFill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ETAAS</a:t>
            </a:r>
            <a:endParaRPr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7" name="Google Shape;23;p1"/>
          <p:cNvSpPr txBox="1"/>
          <p:nvPr/>
        </p:nvSpPr>
        <p:spPr>
          <a:xfrm>
            <a:off x="8950350" y="3237185"/>
            <a:ext cx="22533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i="0" u="none" strike="noStrike" cap="none" dirty="0">
                <a:solidFill>
                  <a:srgbClr val="0070C0"/>
                </a:solidFill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EDXRF</a:t>
            </a:r>
            <a:endParaRPr sz="2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" y="986407"/>
            <a:ext cx="2928399" cy="18109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42" y="2031631"/>
            <a:ext cx="2271690" cy="2271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34" y="4061012"/>
            <a:ext cx="2677770" cy="20083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03" y="3237185"/>
            <a:ext cx="2678560" cy="22716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00356" y="278521"/>
            <a:ext cx="803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Методы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физико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-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химического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анализа</a:t>
            </a:r>
            <a:endParaRPr lang="id-ID" sz="40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125"/>
            <a:ext cx="12192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290299" y="6331107"/>
            <a:ext cx="643109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fld id="{4678B1B7-E470-4983-949B-81A3EAB20587}" type="slidenum">
              <a:rPr lang="en-ID" sz="1200" b="1" i="0" smtClean="0">
                <a:solidFill>
                  <a:schemeClr val="bg1"/>
                </a:solidFill>
                <a:latin typeface="+mn-lt"/>
              </a:rPr>
            </a:fld>
            <a:endParaRPr lang="en-ID" sz="1200" b="1" i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259"/>
            <a:ext cx="12192000" cy="76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0369" y="1682749"/>
            <a:ext cx="51087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 err="1">
                <a:solidFill>
                  <a:schemeClr val="bg1"/>
                </a:solidFill>
                <a:latin typeface="+mj-lt"/>
                <a:cs typeface="Plus Jakarta Sans ExtraBold" pitchFamily="2" charset="0"/>
              </a:rPr>
              <a:t>Спасибо</a:t>
            </a:r>
            <a:r>
              <a:rPr lang="en-US" sz="6000" b="1" dirty="0">
                <a:solidFill>
                  <a:schemeClr val="bg1"/>
                </a:solidFill>
                <a:latin typeface="+mj-lt"/>
                <a:cs typeface="Plus Jakarta Sans ExtraBold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+mj-lt"/>
                <a:cs typeface="Plus Jakarta Sans ExtraBold" pitchFamily="2" charset="0"/>
              </a:rPr>
              <a:t>за</a:t>
            </a:r>
            <a:r>
              <a:rPr lang="en-US" sz="6000" b="1" dirty="0">
                <a:solidFill>
                  <a:schemeClr val="bg1"/>
                </a:solidFill>
                <a:latin typeface="+mj-lt"/>
                <a:cs typeface="Plus Jakarta Sans ExtraBold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+mj-lt"/>
                <a:cs typeface="Plus Jakarta Sans ExtraBold" pitchFamily="2" charset="0"/>
              </a:rPr>
              <a:t>внимание</a:t>
            </a:r>
            <a:r>
              <a:rPr lang="en-US" sz="6000" b="1" dirty="0">
                <a:solidFill>
                  <a:schemeClr val="bg1"/>
                </a:solidFill>
                <a:latin typeface="+mj-lt"/>
                <a:cs typeface="Plus Jakarta Sans ExtraBold" pitchFamily="2" charset="0"/>
              </a:rPr>
              <a:t>!</a:t>
            </a:r>
            <a:endParaRPr lang="id-ID" sz="6000" b="1" dirty="0">
              <a:solidFill>
                <a:schemeClr val="bg1"/>
              </a:solidFill>
              <a:latin typeface="+mj-lt"/>
              <a:cs typeface="Plus Jakarta Sans ExtraBold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383" y="0"/>
            <a:ext cx="7031233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0099"/>
      </a:accent1>
      <a:accent2>
        <a:srgbClr val="FF9900"/>
      </a:accent2>
      <a:accent3>
        <a:srgbClr val="FFFF00"/>
      </a:accent3>
      <a:accent4>
        <a:srgbClr val="212121"/>
      </a:accent4>
      <a:accent5>
        <a:srgbClr val="424242"/>
      </a:accent5>
      <a:accent6>
        <a:srgbClr val="5E5E5E"/>
      </a:accent6>
      <a:hlink>
        <a:srgbClr val="0563C1"/>
      </a:hlink>
      <a:folHlink>
        <a:srgbClr val="954F72"/>
      </a:folHlink>
    </a:clrScheme>
    <a:fontScheme name="Custom 26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Presentation</Application>
  <PresentationFormat>Widescreen</PresentationFormat>
  <Paragraphs>22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41" baseType="lpstr">
      <vt:lpstr>Arial</vt:lpstr>
      <vt:lpstr>SimSun</vt:lpstr>
      <vt:lpstr>Wingdings</vt:lpstr>
      <vt:lpstr>Arial</vt:lpstr>
      <vt:lpstr>Times New Roman</vt:lpstr>
      <vt:lpstr>Plus Jakarta Sans ExtraBold</vt:lpstr>
      <vt:lpstr>RomanS_IV25</vt:lpstr>
      <vt:lpstr>DengXian</vt:lpstr>
      <vt:lpstr>Cordia New</vt:lpstr>
      <vt:lpstr>Open Sans</vt:lpstr>
      <vt:lpstr>Microsoft YaHei</vt:lpstr>
      <vt:lpstr>Arial Unicode MS</vt:lpstr>
      <vt:lpstr>Calibri</vt:lpstr>
      <vt:lpstr>Roboto</vt:lpstr>
      <vt:lpstr>M PLUS 1 Medium</vt:lpstr>
      <vt:lpstr>Yu Gothic</vt:lpstr>
      <vt:lpstr>Sora</vt:lpstr>
      <vt:lpstr>Roboto Slab</vt:lpstr>
      <vt:lpstr>Roboto Light</vt:lpstr>
      <vt:lpstr>Open Sans Light</vt:lpstr>
      <vt:lpstr>Open Sans</vt:lpstr>
      <vt:lpstr>Segoe UI</vt:lpstr>
      <vt:lpstr>Poppins</vt:lpstr>
      <vt:lpstr>Lato</vt:lpstr>
      <vt:lpstr>Inter</vt:lpstr>
      <vt:lpstr>Open Sans Bold</vt:lpstr>
      <vt:lpstr>Rubik Light</vt:lpstr>
      <vt:lpstr>Sora ExtraBold</vt:lpstr>
      <vt:lpstr>Verdana</vt:lpstr>
      <vt:lpstr>Lato Black</vt:lpstr>
      <vt:lpstr>Lato</vt:lpstr>
      <vt:lpstr>Poppins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nana jenner</dc:creator>
  <cp:lastModifiedBy>Beka</cp:lastModifiedBy>
  <cp:revision>36</cp:revision>
  <dcterms:created xsi:type="dcterms:W3CDTF">2024-09-19T07:07:00Z</dcterms:created>
  <dcterms:modified xsi:type="dcterms:W3CDTF">2025-03-22T13:23:32Z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34D82941ADB045E7A293C21A0916574F_12</vt:lpwstr>
  </property>
  <property fmtid="{D5CDD505-2E9C-101B-9397-08002B2CF9AE}" pid="3" name="KSOProductBuildVer">
    <vt:lpwstr>1049-12.2.0.20348</vt:lpwstr>
  </property>
</Properties>
</file>