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33"/>
  </p:notesMasterIdLst>
  <p:sldIdLst>
    <p:sldId id="256" r:id="rId2"/>
    <p:sldId id="257" r:id="rId3"/>
    <p:sldId id="258" r:id="rId4"/>
    <p:sldId id="259" r:id="rId5"/>
    <p:sldId id="260" r:id="rId6"/>
    <p:sldId id="266" r:id="rId7"/>
    <p:sldId id="261" r:id="rId8"/>
    <p:sldId id="262" r:id="rId9"/>
    <p:sldId id="263" r:id="rId10"/>
    <p:sldId id="264" r:id="rId11"/>
    <p:sldId id="265" r:id="rId12"/>
    <p:sldId id="273" r:id="rId13"/>
    <p:sldId id="271" r:id="rId14"/>
    <p:sldId id="272" r:id="rId15"/>
    <p:sldId id="267" r:id="rId16"/>
    <p:sldId id="268" r:id="rId17"/>
    <p:sldId id="269" r:id="rId18"/>
    <p:sldId id="270" r:id="rId19"/>
    <p:sldId id="274" r:id="rId20"/>
    <p:sldId id="277" r:id="rId21"/>
    <p:sldId id="280" r:id="rId22"/>
    <p:sldId id="281" r:id="rId23"/>
    <p:sldId id="282" r:id="rId24"/>
    <p:sldId id="283" r:id="rId25"/>
    <p:sldId id="284" r:id="rId26"/>
    <p:sldId id="285" r:id="rId27"/>
    <p:sldId id="286" r:id="rId28"/>
    <p:sldId id="287" r:id="rId29"/>
    <p:sldId id="288" r:id="rId30"/>
    <p:sldId id="289" r:id="rId31"/>
    <p:sldId id="29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112A"/>
    <a:srgbClr val="3C4E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799581-F9AB-40F3-8C18-51DFD0539715}" v="453" dt="2021-11-29T15:43:10.871"/>
    <p1510:client id="{9DC1B06C-E504-61FA-588A-759A69637F7F}" v="148" dt="2021-11-29T17:37:31.8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é König" userId="5a0bc852-609f-4a5e-8bb0-ac0e92f714e9" providerId="ADAL" clId="{4EFB0439-1EE5-4E7C-A81B-4BDDF45A9CD6}"/>
    <pc:docChg chg="modSld sldOrd">
      <pc:chgData name="René König" userId="5a0bc852-609f-4a5e-8bb0-ac0e92f714e9" providerId="ADAL" clId="{4EFB0439-1EE5-4E7C-A81B-4BDDF45A9CD6}" dt="2021-11-29T19:42:58.134" v="1"/>
      <pc:docMkLst>
        <pc:docMk/>
      </pc:docMkLst>
      <pc:sldChg chg="ord">
        <pc:chgData name="René König" userId="5a0bc852-609f-4a5e-8bb0-ac0e92f714e9" providerId="ADAL" clId="{4EFB0439-1EE5-4E7C-A81B-4BDDF45A9CD6}" dt="2021-11-29T19:42:58.134" v="1"/>
        <pc:sldMkLst>
          <pc:docMk/>
          <pc:sldMk cId="1173747194" sldId="286"/>
        </pc:sldMkLst>
      </pc:sldChg>
    </pc:docChg>
  </pc:docChgLst>
  <pc:docChgLst>
    <pc:chgData name="Md Akber Hossain" userId="S::267979@uis.no::22a21096-2978-4f67-b8a9-3e0cbb373f90" providerId="AD" clId="Web-{9DC1B06C-E504-61FA-588A-759A69637F7F}"/>
    <pc:docChg chg="modSld">
      <pc:chgData name="Md Akber Hossain" userId="S::267979@uis.no::22a21096-2978-4f67-b8a9-3e0cbb373f90" providerId="AD" clId="Web-{9DC1B06C-E504-61FA-588A-759A69637F7F}" dt="2021-11-29T17:37:31.828" v="143"/>
      <pc:docMkLst>
        <pc:docMk/>
      </pc:docMkLst>
      <pc:sldChg chg="modSp">
        <pc:chgData name="Md Akber Hossain" userId="S::267979@uis.no::22a21096-2978-4f67-b8a9-3e0cbb373f90" providerId="AD" clId="Web-{9DC1B06C-E504-61FA-588A-759A69637F7F}" dt="2021-11-29T17:37:31.828" v="143"/>
        <pc:sldMkLst>
          <pc:docMk/>
          <pc:sldMk cId="2889333817" sldId="268"/>
        </pc:sldMkLst>
        <pc:spChg chg="mod">
          <ac:chgData name="Md Akber Hossain" userId="S::267979@uis.no::22a21096-2978-4f67-b8a9-3e0cbb373f90" providerId="AD" clId="Web-{9DC1B06C-E504-61FA-588A-759A69637F7F}" dt="2021-11-29T17:37:26.375" v="127" actId="20577"/>
          <ac:spMkLst>
            <pc:docMk/>
            <pc:sldMk cId="2889333817" sldId="268"/>
            <ac:spMk id="8" creationId="{85642195-7E9E-433C-910A-D9D58ED1C874}"/>
          </ac:spMkLst>
        </pc:spChg>
        <pc:spChg chg="mod">
          <ac:chgData name="Md Akber Hossain" userId="S::267979@uis.no::22a21096-2978-4f67-b8a9-3e0cbb373f90" providerId="AD" clId="Web-{9DC1B06C-E504-61FA-588A-759A69637F7F}" dt="2021-11-29T17:37:19.031" v="110" actId="20577"/>
          <ac:spMkLst>
            <pc:docMk/>
            <pc:sldMk cId="2889333817" sldId="268"/>
            <ac:spMk id="10" creationId="{AC5D3309-0B19-47CA-B4FC-CD406086A712}"/>
          </ac:spMkLst>
        </pc:spChg>
        <pc:graphicFrameChg chg="mod modGraphic">
          <ac:chgData name="Md Akber Hossain" userId="S::267979@uis.no::22a21096-2978-4f67-b8a9-3e0cbb373f90" providerId="AD" clId="Web-{9DC1B06C-E504-61FA-588A-759A69637F7F}" dt="2021-11-29T17:37:31.828" v="143"/>
          <ac:graphicFrameMkLst>
            <pc:docMk/>
            <pc:sldMk cId="2889333817" sldId="268"/>
            <ac:graphicFrameMk id="7" creationId="{8748169C-D404-486E-ABD6-A31EB6344A54}"/>
          </ac:graphicFrameMkLst>
        </pc:graphicFrameChg>
      </pc:sldChg>
    </pc:docChg>
  </pc:docChgLst>
  <pc:docChgLst>
    <pc:chgData name="René König" userId="5a0bc852-609f-4a5e-8bb0-ac0e92f714e9" providerId="ADAL" clId="{9B799581-F9AB-40F3-8C18-51DFD0539715}"/>
    <pc:docChg chg="undo redo custSel addSld delSld modSld sldOrd modMainMaster">
      <pc:chgData name="René König" userId="5a0bc852-609f-4a5e-8bb0-ac0e92f714e9" providerId="ADAL" clId="{9B799581-F9AB-40F3-8C18-51DFD0539715}" dt="2021-11-29T17:20:53.789" v="2904" actId="47"/>
      <pc:docMkLst>
        <pc:docMk/>
      </pc:docMkLst>
      <pc:sldChg chg="modSp new mod">
        <pc:chgData name="René König" userId="5a0bc852-609f-4a5e-8bb0-ac0e92f714e9" providerId="ADAL" clId="{9B799581-F9AB-40F3-8C18-51DFD0539715}" dt="2021-11-28T19:40:59.730" v="19"/>
        <pc:sldMkLst>
          <pc:docMk/>
          <pc:sldMk cId="1157442161" sldId="256"/>
        </pc:sldMkLst>
        <pc:spChg chg="mod">
          <ac:chgData name="René König" userId="5a0bc852-609f-4a5e-8bb0-ac0e92f714e9" providerId="ADAL" clId="{9B799581-F9AB-40F3-8C18-51DFD0539715}" dt="2021-11-28T19:40:59.730" v="19"/>
          <ac:spMkLst>
            <pc:docMk/>
            <pc:sldMk cId="1157442161" sldId="256"/>
            <ac:spMk id="2" creationId="{A71E1C47-6256-4772-9F84-6D5555E5AA09}"/>
          </ac:spMkLst>
        </pc:spChg>
        <pc:spChg chg="mod">
          <ac:chgData name="René König" userId="5a0bc852-609f-4a5e-8bb0-ac0e92f714e9" providerId="ADAL" clId="{9B799581-F9AB-40F3-8C18-51DFD0539715}" dt="2021-11-28T19:40:59.730" v="19"/>
          <ac:spMkLst>
            <pc:docMk/>
            <pc:sldMk cId="1157442161" sldId="256"/>
            <ac:spMk id="3" creationId="{BD119EF6-2996-4FCF-BA9A-6ADB4408D0BC}"/>
          </ac:spMkLst>
        </pc:spChg>
      </pc:sldChg>
      <pc:sldChg chg="new del">
        <pc:chgData name="René König" userId="5a0bc852-609f-4a5e-8bb0-ac0e92f714e9" providerId="ADAL" clId="{9B799581-F9AB-40F3-8C18-51DFD0539715}" dt="2021-11-28T19:42:03.795" v="22" actId="47"/>
        <pc:sldMkLst>
          <pc:docMk/>
          <pc:sldMk cId="757269930" sldId="257"/>
        </pc:sldMkLst>
      </pc:sldChg>
      <pc:sldChg chg="new del">
        <pc:chgData name="René König" userId="5a0bc852-609f-4a5e-8bb0-ac0e92f714e9" providerId="ADAL" clId="{9B799581-F9AB-40F3-8C18-51DFD0539715}" dt="2021-11-28T19:42:13.685" v="24" actId="47"/>
        <pc:sldMkLst>
          <pc:docMk/>
          <pc:sldMk cId="1110854016" sldId="257"/>
        </pc:sldMkLst>
      </pc:sldChg>
      <pc:sldChg chg="addSp delSp modSp new mod">
        <pc:chgData name="René König" userId="5a0bc852-609f-4a5e-8bb0-ac0e92f714e9" providerId="ADAL" clId="{9B799581-F9AB-40F3-8C18-51DFD0539715}" dt="2021-11-29T15:43:10.871" v="2893" actId="20577"/>
        <pc:sldMkLst>
          <pc:docMk/>
          <pc:sldMk cId="3732096460" sldId="257"/>
        </pc:sldMkLst>
        <pc:spChg chg="mod">
          <ac:chgData name="René König" userId="5a0bc852-609f-4a5e-8bb0-ac0e92f714e9" providerId="ADAL" clId="{9B799581-F9AB-40F3-8C18-51DFD0539715}" dt="2021-11-28T19:44:26.420" v="52" actId="20577"/>
          <ac:spMkLst>
            <pc:docMk/>
            <pc:sldMk cId="3732096460" sldId="257"/>
            <ac:spMk id="2" creationId="{2BD4B442-3C10-4B2F-9646-79C6B09FFB96}"/>
          </ac:spMkLst>
        </pc:spChg>
        <pc:spChg chg="del">
          <ac:chgData name="René König" userId="5a0bc852-609f-4a5e-8bb0-ac0e92f714e9" providerId="ADAL" clId="{9B799581-F9AB-40F3-8C18-51DFD0539715}" dt="2021-11-28T19:44:40.007" v="53" actId="1032"/>
          <ac:spMkLst>
            <pc:docMk/>
            <pc:sldMk cId="3732096460" sldId="257"/>
            <ac:spMk id="3" creationId="{54E1BA7A-1F54-4A45-B7A9-0BF5539B889C}"/>
          </ac:spMkLst>
        </pc:spChg>
        <pc:graphicFrameChg chg="add mod modGraphic">
          <ac:chgData name="René König" userId="5a0bc852-609f-4a5e-8bb0-ac0e92f714e9" providerId="ADAL" clId="{9B799581-F9AB-40F3-8C18-51DFD0539715}" dt="2021-11-29T15:43:10.871" v="2893" actId="20577"/>
          <ac:graphicFrameMkLst>
            <pc:docMk/>
            <pc:sldMk cId="3732096460" sldId="257"/>
            <ac:graphicFrameMk id="7" creationId="{23C13135-50A5-422D-9115-6D867A590A12}"/>
          </ac:graphicFrameMkLst>
        </pc:graphicFrameChg>
      </pc:sldChg>
      <pc:sldChg chg="new del">
        <pc:chgData name="René König" userId="5a0bc852-609f-4a5e-8bb0-ac0e92f714e9" providerId="ADAL" clId="{9B799581-F9AB-40F3-8C18-51DFD0539715}" dt="2021-11-28T19:44:18.697" v="27" actId="47"/>
        <pc:sldMkLst>
          <pc:docMk/>
          <pc:sldMk cId="177665569" sldId="258"/>
        </pc:sldMkLst>
      </pc:sldChg>
      <pc:sldChg chg="addSp delSp modSp new mod modClrScheme chgLayout">
        <pc:chgData name="René König" userId="5a0bc852-609f-4a5e-8bb0-ac0e92f714e9" providerId="ADAL" clId="{9B799581-F9AB-40F3-8C18-51DFD0539715}" dt="2021-11-28T20:03:07.945" v="774" actId="255"/>
        <pc:sldMkLst>
          <pc:docMk/>
          <pc:sldMk cId="3131152019" sldId="258"/>
        </pc:sldMkLst>
        <pc:spChg chg="mod ord">
          <ac:chgData name="René König" userId="5a0bc852-609f-4a5e-8bb0-ac0e92f714e9" providerId="ADAL" clId="{9B799581-F9AB-40F3-8C18-51DFD0539715}" dt="2021-11-28T20:02:55.900" v="773" actId="700"/>
          <ac:spMkLst>
            <pc:docMk/>
            <pc:sldMk cId="3131152019" sldId="258"/>
            <ac:spMk id="2" creationId="{7E064FAC-C8EE-4A81-B761-AD5A2BAC12A2}"/>
          </ac:spMkLst>
        </pc:spChg>
        <pc:spChg chg="mod ord">
          <ac:chgData name="René König" userId="5a0bc852-609f-4a5e-8bb0-ac0e92f714e9" providerId="ADAL" clId="{9B799581-F9AB-40F3-8C18-51DFD0539715}" dt="2021-11-28T20:03:07.945" v="774" actId="255"/>
          <ac:spMkLst>
            <pc:docMk/>
            <pc:sldMk cId="3131152019" sldId="258"/>
            <ac:spMk id="3" creationId="{F677BC96-40AF-48B0-879A-F8C304F3A183}"/>
          </ac:spMkLst>
        </pc:spChg>
        <pc:spChg chg="mod ord">
          <ac:chgData name="René König" userId="5a0bc852-609f-4a5e-8bb0-ac0e92f714e9" providerId="ADAL" clId="{9B799581-F9AB-40F3-8C18-51DFD0539715}" dt="2021-11-28T20:02:55.900" v="773" actId="700"/>
          <ac:spMkLst>
            <pc:docMk/>
            <pc:sldMk cId="3131152019" sldId="258"/>
            <ac:spMk id="4" creationId="{31B9F5AF-902C-40C6-8D66-F07A4B9A4305}"/>
          </ac:spMkLst>
        </pc:spChg>
        <pc:spChg chg="mod ord">
          <ac:chgData name="René König" userId="5a0bc852-609f-4a5e-8bb0-ac0e92f714e9" providerId="ADAL" clId="{9B799581-F9AB-40F3-8C18-51DFD0539715}" dt="2021-11-28T20:02:55.900" v="773" actId="700"/>
          <ac:spMkLst>
            <pc:docMk/>
            <pc:sldMk cId="3131152019" sldId="258"/>
            <ac:spMk id="5" creationId="{7EEA8D85-A538-4810-A23E-1B4DA3F99B96}"/>
          </ac:spMkLst>
        </pc:spChg>
        <pc:spChg chg="mod ord">
          <ac:chgData name="René König" userId="5a0bc852-609f-4a5e-8bb0-ac0e92f714e9" providerId="ADAL" clId="{9B799581-F9AB-40F3-8C18-51DFD0539715}" dt="2021-11-28T20:02:55.900" v="773" actId="700"/>
          <ac:spMkLst>
            <pc:docMk/>
            <pc:sldMk cId="3131152019" sldId="258"/>
            <ac:spMk id="6" creationId="{67C98998-CC4C-4624-8897-7C904D6B0D3D}"/>
          </ac:spMkLst>
        </pc:spChg>
        <pc:spChg chg="add del mod ord">
          <ac:chgData name="René König" userId="5a0bc852-609f-4a5e-8bb0-ac0e92f714e9" providerId="ADAL" clId="{9B799581-F9AB-40F3-8C18-51DFD0539715}" dt="2021-11-28T20:02:41.515" v="772" actId="700"/>
          <ac:spMkLst>
            <pc:docMk/>
            <pc:sldMk cId="3131152019" sldId="258"/>
            <ac:spMk id="7" creationId="{AF57CEA0-3175-4E1F-BAF3-C5A2E00A8E57}"/>
          </ac:spMkLst>
        </pc:spChg>
      </pc:sldChg>
      <pc:sldChg chg="addSp delSp modSp add mod setBg setClrOvrMap chgLayout">
        <pc:chgData name="René König" userId="5a0bc852-609f-4a5e-8bb0-ac0e92f714e9" providerId="ADAL" clId="{9B799581-F9AB-40F3-8C18-51DFD0539715}" dt="2021-11-28T20:24:02.499" v="1208" actId="14100"/>
        <pc:sldMkLst>
          <pc:docMk/>
          <pc:sldMk cId="1323941883" sldId="259"/>
        </pc:sldMkLst>
        <pc:spChg chg="mod ord">
          <ac:chgData name="René König" userId="5a0bc852-609f-4a5e-8bb0-ac0e92f714e9" providerId="ADAL" clId="{9B799581-F9AB-40F3-8C18-51DFD0539715}" dt="2021-11-28T20:08:01.098" v="845" actId="700"/>
          <ac:spMkLst>
            <pc:docMk/>
            <pc:sldMk cId="1323941883" sldId="259"/>
            <ac:spMk id="2" creationId="{7E064FAC-C8EE-4A81-B761-AD5A2BAC12A2}"/>
          </ac:spMkLst>
        </pc:spChg>
        <pc:spChg chg="mod ord">
          <ac:chgData name="René König" userId="5a0bc852-609f-4a5e-8bb0-ac0e92f714e9" providerId="ADAL" clId="{9B799581-F9AB-40F3-8C18-51DFD0539715}" dt="2021-11-28T20:23:00.549" v="1206" actId="20577"/>
          <ac:spMkLst>
            <pc:docMk/>
            <pc:sldMk cId="1323941883" sldId="259"/>
            <ac:spMk id="3" creationId="{F677BC96-40AF-48B0-879A-F8C304F3A183}"/>
          </ac:spMkLst>
        </pc:spChg>
        <pc:spChg chg="mod ord">
          <ac:chgData name="René König" userId="5a0bc852-609f-4a5e-8bb0-ac0e92f714e9" providerId="ADAL" clId="{9B799581-F9AB-40F3-8C18-51DFD0539715}" dt="2021-11-28T20:08:01.098" v="845" actId="700"/>
          <ac:spMkLst>
            <pc:docMk/>
            <pc:sldMk cId="1323941883" sldId="259"/>
            <ac:spMk id="4" creationId="{31B9F5AF-902C-40C6-8D66-F07A4B9A4305}"/>
          </ac:spMkLst>
        </pc:spChg>
        <pc:spChg chg="mod ord">
          <ac:chgData name="René König" userId="5a0bc852-609f-4a5e-8bb0-ac0e92f714e9" providerId="ADAL" clId="{9B799581-F9AB-40F3-8C18-51DFD0539715}" dt="2021-11-28T20:08:01.098" v="845" actId="700"/>
          <ac:spMkLst>
            <pc:docMk/>
            <pc:sldMk cId="1323941883" sldId="259"/>
            <ac:spMk id="5" creationId="{7EEA8D85-A538-4810-A23E-1B4DA3F99B96}"/>
          </ac:spMkLst>
        </pc:spChg>
        <pc:spChg chg="mod ord">
          <ac:chgData name="René König" userId="5a0bc852-609f-4a5e-8bb0-ac0e92f714e9" providerId="ADAL" clId="{9B799581-F9AB-40F3-8C18-51DFD0539715}" dt="2021-11-28T20:08:01.098" v="845" actId="700"/>
          <ac:spMkLst>
            <pc:docMk/>
            <pc:sldMk cId="1323941883" sldId="259"/>
            <ac:spMk id="6" creationId="{67C98998-CC4C-4624-8897-7C904D6B0D3D}"/>
          </ac:spMkLst>
        </pc:spChg>
        <pc:spChg chg="add mod">
          <ac:chgData name="René König" userId="5a0bc852-609f-4a5e-8bb0-ac0e92f714e9" providerId="ADAL" clId="{9B799581-F9AB-40F3-8C18-51DFD0539715}" dt="2021-11-28T20:24:02.499" v="1208" actId="14100"/>
          <ac:spMkLst>
            <pc:docMk/>
            <pc:sldMk cId="1323941883" sldId="259"/>
            <ac:spMk id="14" creationId="{D84DB2A8-F625-41A7-85E2-12DFFAC4240C}"/>
          </ac:spMkLst>
        </pc:spChg>
        <pc:spChg chg="add del">
          <ac:chgData name="René König" userId="5a0bc852-609f-4a5e-8bb0-ac0e92f714e9" providerId="ADAL" clId="{9B799581-F9AB-40F3-8C18-51DFD0539715}" dt="2021-11-28T20:04:54.104" v="796" actId="26606"/>
          <ac:spMkLst>
            <pc:docMk/>
            <pc:sldMk cId="1323941883" sldId="259"/>
            <ac:spMk id="18" creationId="{2FCD9B94-D70B-4446-85E5-ACD3904289CB}"/>
          </ac:spMkLst>
        </pc:spChg>
        <pc:grpChg chg="add mod">
          <ac:chgData name="René König" userId="5a0bc852-609f-4a5e-8bb0-ac0e92f714e9" providerId="ADAL" clId="{9B799581-F9AB-40F3-8C18-51DFD0539715}" dt="2021-11-28T20:07:15.987" v="843" actId="1036"/>
          <ac:grpSpMkLst>
            <pc:docMk/>
            <pc:sldMk cId="1323941883" sldId="259"/>
            <ac:grpSpMk id="16" creationId="{93F78854-FCFF-4FD2-9E08-89F8E6849BF6}"/>
          </ac:grpSpMkLst>
        </pc:grpChg>
        <pc:graphicFrameChg chg="add del mod">
          <ac:chgData name="René König" userId="5a0bc852-609f-4a5e-8bb0-ac0e92f714e9" providerId="ADAL" clId="{9B799581-F9AB-40F3-8C18-51DFD0539715}" dt="2021-11-28T19:52:46.948" v="567"/>
          <ac:graphicFrameMkLst>
            <pc:docMk/>
            <pc:sldMk cId="1323941883" sldId="259"/>
            <ac:graphicFrameMk id="7" creationId="{C0A9384E-DE16-4992-A28B-DBFDB099719C}"/>
          </ac:graphicFrameMkLst>
        </pc:graphicFrameChg>
        <pc:graphicFrameChg chg="add del mod">
          <ac:chgData name="René König" userId="5a0bc852-609f-4a5e-8bb0-ac0e92f714e9" providerId="ADAL" clId="{9B799581-F9AB-40F3-8C18-51DFD0539715}" dt="2021-11-28T19:57:21.572" v="657"/>
          <ac:graphicFrameMkLst>
            <pc:docMk/>
            <pc:sldMk cId="1323941883" sldId="259"/>
            <ac:graphicFrameMk id="8" creationId="{93E6A8F3-BFBA-49A2-BEBF-C6326F15C835}"/>
          </ac:graphicFrameMkLst>
        </pc:graphicFrameChg>
        <pc:graphicFrameChg chg="add del mod">
          <ac:chgData name="René König" userId="5a0bc852-609f-4a5e-8bb0-ac0e92f714e9" providerId="ADAL" clId="{9B799581-F9AB-40F3-8C18-51DFD0539715}" dt="2021-11-28T19:57:47.531" v="684"/>
          <ac:graphicFrameMkLst>
            <pc:docMk/>
            <pc:sldMk cId="1323941883" sldId="259"/>
            <ac:graphicFrameMk id="9" creationId="{B5EA0182-F86D-4E19-BF32-02422D2D85EA}"/>
          </ac:graphicFrameMkLst>
        </pc:graphicFrameChg>
        <pc:picChg chg="add del mod modCrop">
          <ac:chgData name="René König" userId="5a0bc852-609f-4a5e-8bb0-ac0e92f714e9" providerId="ADAL" clId="{9B799581-F9AB-40F3-8C18-51DFD0539715}" dt="2021-11-28T20:04:38.240" v="793" actId="478"/>
          <ac:picMkLst>
            <pc:docMk/>
            <pc:sldMk cId="1323941883" sldId="259"/>
            <ac:picMk id="11" creationId="{02D60554-AE81-4CEE-B8B4-753A4A800EAC}"/>
          </ac:picMkLst>
        </pc:picChg>
        <pc:picChg chg="add mod ord modCrop">
          <ac:chgData name="René König" userId="5a0bc852-609f-4a5e-8bb0-ac0e92f714e9" providerId="ADAL" clId="{9B799581-F9AB-40F3-8C18-51DFD0539715}" dt="2021-11-28T20:06:22.717" v="810" actId="164"/>
          <ac:picMkLst>
            <pc:docMk/>
            <pc:sldMk cId="1323941883" sldId="259"/>
            <ac:picMk id="13" creationId="{9C00577C-9E4F-4210-9C33-D88B70937574}"/>
          </ac:picMkLst>
        </pc:picChg>
        <pc:picChg chg="add mod modCrop">
          <ac:chgData name="René König" userId="5a0bc852-609f-4a5e-8bb0-ac0e92f714e9" providerId="ADAL" clId="{9B799581-F9AB-40F3-8C18-51DFD0539715}" dt="2021-11-28T20:06:22.717" v="810" actId="164"/>
          <ac:picMkLst>
            <pc:docMk/>
            <pc:sldMk cId="1323941883" sldId="259"/>
            <ac:picMk id="15" creationId="{5E01AB57-4035-4DB3-9FD7-5861B98F9189}"/>
          </ac:picMkLst>
        </pc:picChg>
        <pc:picChg chg="add del">
          <ac:chgData name="René König" userId="5a0bc852-609f-4a5e-8bb0-ac0e92f714e9" providerId="ADAL" clId="{9B799581-F9AB-40F3-8C18-51DFD0539715}" dt="2021-11-28T20:22:18.350" v="1130" actId="478"/>
          <ac:picMkLst>
            <pc:docMk/>
            <pc:sldMk cId="1323941883" sldId="259"/>
            <ac:picMk id="19" creationId="{0C372E90-E967-440D-92B2-5A3AF789CBCF}"/>
          </ac:picMkLst>
        </pc:picChg>
      </pc:sldChg>
      <pc:sldChg chg="addSp delSp modSp new mod">
        <pc:chgData name="René König" userId="5a0bc852-609f-4a5e-8bb0-ac0e92f714e9" providerId="ADAL" clId="{9B799581-F9AB-40F3-8C18-51DFD0539715}" dt="2021-11-28T20:25:05.746" v="1213" actId="1076"/>
        <pc:sldMkLst>
          <pc:docMk/>
          <pc:sldMk cId="1513903488" sldId="260"/>
        </pc:sldMkLst>
        <pc:spChg chg="mod">
          <ac:chgData name="René König" userId="5a0bc852-609f-4a5e-8bb0-ac0e92f714e9" providerId="ADAL" clId="{9B799581-F9AB-40F3-8C18-51DFD0539715}" dt="2021-11-28T20:08:28.585" v="859" actId="20577"/>
          <ac:spMkLst>
            <pc:docMk/>
            <pc:sldMk cId="1513903488" sldId="260"/>
            <ac:spMk id="2" creationId="{431D4773-48D1-4F51-832A-359EFFC9805B}"/>
          </ac:spMkLst>
        </pc:spChg>
        <pc:spChg chg="mod">
          <ac:chgData name="René König" userId="5a0bc852-609f-4a5e-8bb0-ac0e92f714e9" providerId="ADAL" clId="{9B799581-F9AB-40F3-8C18-51DFD0539715}" dt="2021-11-28T20:19:21.305" v="1114" actId="27636"/>
          <ac:spMkLst>
            <pc:docMk/>
            <pc:sldMk cId="1513903488" sldId="260"/>
            <ac:spMk id="3" creationId="{BECE1BD3-0FFE-485B-85BC-312F66D23E5B}"/>
          </ac:spMkLst>
        </pc:spChg>
        <pc:grpChg chg="add mod">
          <ac:chgData name="René König" userId="5a0bc852-609f-4a5e-8bb0-ac0e92f714e9" providerId="ADAL" clId="{9B799581-F9AB-40F3-8C18-51DFD0539715}" dt="2021-11-28T20:20:38.493" v="1128" actId="1076"/>
          <ac:grpSpMkLst>
            <pc:docMk/>
            <pc:sldMk cId="1513903488" sldId="260"/>
            <ac:grpSpMk id="11" creationId="{26E3A03B-85A6-44B2-BB27-AFA14A25D7B6}"/>
          </ac:grpSpMkLst>
        </pc:grpChg>
        <pc:picChg chg="add mod modCrop">
          <ac:chgData name="René König" userId="5a0bc852-609f-4a5e-8bb0-ac0e92f714e9" providerId="ADAL" clId="{9B799581-F9AB-40F3-8C18-51DFD0539715}" dt="2021-11-28T20:25:05.746" v="1213" actId="1076"/>
          <ac:picMkLst>
            <pc:docMk/>
            <pc:sldMk cId="1513903488" sldId="260"/>
            <ac:picMk id="8" creationId="{F4F8945B-1C7D-4C30-81BA-1906C476AF58}"/>
          </ac:picMkLst>
        </pc:picChg>
        <pc:picChg chg="add del mod">
          <ac:chgData name="René König" userId="5a0bc852-609f-4a5e-8bb0-ac0e92f714e9" providerId="ADAL" clId="{9B799581-F9AB-40F3-8C18-51DFD0539715}" dt="2021-11-28T20:18:58.390" v="1109" actId="478"/>
          <ac:picMkLst>
            <pc:docMk/>
            <pc:sldMk cId="1513903488" sldId="260"/>
            <ac:picMk id="9" creationId="{6D30E973-9309-4D04-8598-121DC78797D0}"/>
          </ac:picMkLst>
        </pc:picChg>
        <pc:picChg chg="add mod modCrop">
          <ac:chgData name="René König" userId="5a0bc852-609f-4a5e-8bb0-ac0e92f714e9" providerId="ADAL" clId="{9B799581-F9AB-40F3-8C18-51DFD0539715}" dt="2021-11-28T20:24:49.562" v="1209" actId="732"/>
          <ac:picMkLst>
            <pc:docMk/>
            <pc:sldMk cId="1513903488" sldId="260"/>
            <ac:picMk id="10" creationId="{29E6B833-E7C9-405A-AE5A-B8471A8C0F07}"/>
          </ac:picMkLst>
        </pc:picChg>
      </pc:sldChg>
      <pc:sldChg chg="new del">
        <pc:chgData name="René König" userId="5a0bc852-609f-4a5e-8bb0-ac0e92f714e9" providerId="ADAL" clId="{9B799581-F9AB-40F3-8C18-51DFD0539715}" dt="2021-11-28T20:02:26.244" v="770" actId="680"/>
        <pc:sldMkLst>
          <pc:docMk/>
          <pc:sldMk cId="3554720741" sldId="260"/>
        </pc:sldMkLst>
      </pc:sldChg>
      <pc:sldChg chg="addSp delSp modSp add mod">
        <pc:chgData name="René König" userId="5a0bc852-609f-4a5e-8bb0-ac0e92f714e9" providerId="ADAL" clId="{9B799581-F9AB-40F3-8C18-51DFD0539715}" dt="2021-11-28T20:43:24.898" v="1308" actId="20577"/>
        <pc:sldMkLst>
          <pc:docMk/>
          <pc:sldMk cId="2034462107" sldId="261"/>
        </pc:sldMkLst>
        <pc:spChg chg="mod ord">
          <ac:chgData name="René König" userId="5a0bc852-609f-4a5e-8bb0-ac0e92f714e9" providerId="ADAL" clId="{9B799581-F9AB-40F3-8C18-51DFD0539715}" dt="2021-11-28T20:40:36.964" v="1246" actId="170"/>
          <ac:spMkLst>
            <pc:docMk/>
            <pc:sldMk cId="2034462107" sldId="261"/>
            <ac:spMk id="2" creationId="{431D4773-48D1-4F51-832A-359EFFC9805B}"/>
          </ac:spMkLst>
        </pc:spChg>
        <pc:spChg chg="del mod">
          <ac:chgData name="René König" userId="5a0bc852-609f-4a5e-8bb0-ac0e92f714e9" providerId="ADAL" clId="{9B799581-F9AB-40F3-8C18-51DFD0539715}" dt="2021-11-28T20:40:16.270" v="1239"/>
          <ac:spMkLst>
            <pc:docMk/>
            <pc:sldMk cId="2034462107" sldId="261"/>
            <ac:spMk id="3" creationId="{BECE1BD3-0FFE-485B-85BC-312F66D23E5B}"/>
          </ac:spMkLst>
        </pc:spChg>
        <pc:spChg chg="add mod">
          <ac:chgData name="René König" userId="5a0bc852-609f-4a5e-8bb0-ac0e92f714e9" providerId="ADAL" clId="{9B799581-F9AB-40F3-8C18-51DFD0539715}" dt="2021-11-28T20:43:24.898" v="1308" actId="20577"/>
          <ac:spMkLst>
            <pc:docMk/>
            <pc:sldMk cId="2034462107" sldId="261"/>
            <ac:spMk id="14" creationId="{EF8F23E4-94EF-41EB-9BC0-DABA182C41DC}"/>
          </ac:spMkLst>
        </pc:spChg>
        <pc:grpChg chg="del">
          <ac:chgData name="René König" userId="5a0bc852-609f-4a5e-8bb0-ac0e92f714e9" providerId="ADAL" clId="{9B799581-F9AB-40F3-8C18-51DFD0539715}" dt="2021-11-28T20:26:58.693" v="1237" actId="478"/>
          <ac:grpSpMkLst>
            <pc:docMk/>
            <pc:sldMk cId="2034462107" sldId="261"/>
            <ac:grpSpMk id="11" creationId="{26E3A03B-85A6-44B2-BB27-AFA14A25D7B6}"/>
          </ac:grpSpMkLst>
        </pc:grpChg>
        <pc:picChg chg="add mod">
          <ac:chgData name="René König" userId="5a0bc852-609f-4a5e-8bb0-ac0e92f714e9" providerId="ADAL" clId="{9B799581-F9AB-40F3-8C18-51DFD0539715}" dt="2021-11-28T20:41:06.783" v="1249" actId="1076"/>
          <ac:picMkLst>
            <pc:docMk/>
            <pc:sldMk cId="2034462107" sldId="261"/>
            <ac:picMk id="9" creationId="{FEE94A0E-F859-4474-A741-A46785321FA1}"/>
          </ac:picMkLst>
        </pc:picChg>
        <pc:cxnChg chg="add mod">
          <ac:chgData name="René König" userId="5a0bc852-609f-4a5e-8bb0-ac0e92f714e9" providerId="ADAL" clId="{9B799581-F9AB-40F3-8C18-51DFD0539715}" dt="2021-11-28T20:43:24.898" v="1308" actId="20577"/>
          <ac:cxnSpMkLst>
            <pc:docMk/>
            <pc:sldMk cId="2034462107" sldId="261"/>
            <ac:cxnSpMk id="13" creationId="{1A859E04-3B22-415D-A9D2-E48ACD537872}"/>
          </ac:cxnSpMkLst>
        </pc:cxnChg>
      </pc:sldChg>
      <pc:sldChg chg="addSp delSp modSp add mod">
        <pc:chgData name="René König" userId="5a0bc852-609f-4a5e-8bb0-ac0e92f714e9" providerId="ADAL" clId="{9B799581-F9AB-40F3-8C18-51DFD0539715}" dt="2021-11-28T20:50:58.688" v="1385" actId="20577"/>
        <pc:sldMkLst>
          <pc:docMk/>
          <pc:sldMk cId="3327625799" sldId="262"/>
        </pc:sldMkLst>
        <pc:spChg chg="add del mod">
          <ac:chgData name="René König" userId="5a0bc852-609f-4a5e-8bb0-ac0e92f714e9" providerId="ADAL" clId="{9B799581-F9AB-40F3-8C18-51DFD0539715}" dt="2021-11-28T20:46:38.795" v="1316" actId="478"/>
          <ac:spMkLst>
            <pc:docMk/>
            <pc:sldMk cId="3327625799" sldId="262"/>
            <ac:spMk id="7" creationId="{11659181-A720-41EE-AB10-4A2A023D3D95}"/>
          </ac:spMkLst>
        </pc:spChg>
        <pc:spChg chg="mod">
          <ac:chgData name="René König" userId="5a0bc852-609f-4a5e-8bb0-ac0e92f714e9" providerId="ADAL" clId="{9B799581-F9AB-40F3-8C18-51DFD0539715}" dt="2021-11-28T20:50:31.960" v="1370" actId="1076"/>
          <ac:spMkLst>
            <pc:docMk/>
            <pc:sldMk cId="3327625799" sldId="262"/>
            <ac:spMk id="14" creationId="{EF8F23E4-94EF-41EB-9BC0-DABA182C41DC}"/>
          </ac:spMkLst>
        </pc:spChg>
        <pc:spChg chg="add del mod">
          <ac:chgData name="René König" userId="5a0bc852-609f-4a5e-8bb0-ac0e92f714e9" providerId="ADAL" clId="{9B799581-F9AB-40F3-8C18-51DFD0539715}" dt="2021-11-28T20:49:11.308" v="1337"/>
          <ac:spMkLst>
            <pc:docMk/>
            <pc:sldMk cId="3327625799" sldId="262"/>
            <ac:spMk id="18" creationId="{0D04B98A-E82D-409B-ADE9-3C3434B579C0}"/>
          </ac:spMkLst>
        </pc:spChg>
        <pc:spChg chg="add mod">
          <ac:chgData name="René König" userId="5a0bc852-609f-4a5e-8bb0-ac0e92f714e9" providerId="ADAL" clId="{9B799581-F9AB-40F3-8C18-51DFD0539715}" dt="2021-11-28T20:50:58.688" v="1385" actId="20577"/>
          <ac:spMkLst>
            <pc:docMk/>
            <pc:sldMk cId="3327625799" sldId="262"/>
            <ac:spMk id="22" creationId="{370535F0-2F79-4220-9ABC-24B4DC1462C0}"/>
          </ac:spMkLst>
        </pc:spChg>
        <pc:picChg chg="add del mod">
          <ac:chgData name="René König" userId="5a0bc852-609f-4a5e-8bb0-ac0e92f714e9" providerId="ADAL" clId="{9B799581-F9AB-40F3-8C18-51DFD0539715}" dt="2021-11-28T20:47:53.619" v="1336" actId="478"/>
          <ac:picMkLst>
            <pc:docMk/>
            <pc:sldMk cId="3327625799" sldId="262"/>
            <ac:picMk id="9" creationId="{FEE94A0E-F859-4474-A741-A46785321FA1}"/>
          </ac:picMkLst>
        </pc:picChg>
        <pc:picChg chg="add del mod">
          <ac:chgData name="René König" userId="5a0bc852-609f-4a5e-8bb0-ac0e92f714e9" providerId="ADAL" clId="{9B799581-F9AB-40F3-8C18-51DFD0539715}" dt="2021-11-28T20:46:38.564" v="1315"/>
          <ac:picMkLst>
            <pc:docMk/>
            <pc:sldMk cId="3327625799" sldId="262"/>
            <ac:picMk id="10" creationId="{C1EB8103-C443-4458-AF19-1711851F43E2}"/>
          </ac:picMkLst>
        </pc:picChg>
        <pc:picChg chg="add del mod">
          <ac:chgData name="René König" userId="5a0bc852-609f-4a5e-8bb0-ac0e92f714e9" providerId="ADAL" clId="{9B799581-F9AB-40F3-8C18-51DFD0539715}" dt="2021-11-28T20:46:42.283" v="1321"/>
          <ac:picMkLst>
            <pc:docMk/>
            <pc:sldMk cId="3327625799" sldId="262"/>
            <ac:picMk id="12" creationId="{AE9E5D09-DB3E-49B5-8017-771336057854}"/>
          </ac:picMkLst>
        </pc:picChg>
        <pc:picChg chg="add del mod">
          <ac:chgData name="René König" userId="5a0bc852-609f-4a5e-8bb0-ac0e92f714e9" providerId="ADAL" clId="{9B799581-F9AB-40F3-8C18-51DFD0539715}" dt="2021-11-28T20:46:45.258" v="1326"/>
          <ac:picMkLst>
            <pc:docMk/>
            <pc:sldMk cId="3327625799" sldId="262"/>
            <ac:picMk id="16" creationId="{A8077E23-A5BE-459C-BFD9-F4979BB51C13}"/>
          </ac:picMkLst>
        </pc:picChg>
        <pc:picChg chg="add mod ord">
          <ac:chgData name="René König" userId="5a0bc852-609f-4a5e-8bb0-ac0e92f714e9" providerId="ADAL" clId="{9B799581-F9AB-40F3-8C18-51DFD0539715}" dt="2021-11-28T20:50:01.340" v="1345" actId="171"/>
          <ac:picMkLst>
            <pc:docMk/>
            <pc:sldMk cId="3327625799" sldId="262"/>
            <ac:picMk id="20" creationId="{3F98AD17-FCF6-464C-ACB5-696AB20E1206}"/>
          </ac:picMkLst>
        </pc:picChg>
        <pc:cxnChg chg="mod">
          <ac:chgData name="René König" userId="5a0bc852-609f-4a5e-8bb0-ac0e92f714e9" providerId="ADAL" clId="{9B799581-F9AB-40F3-8C18-51DFD0539715}" dt="2021-11-28T20:50:31.960" v="1370" actId="1076"/>
          <ac:cxnSpMkLst>
            <pc:docMk/>
            <pc:sldMk cId="3327625799" sldId="262"/>
            <ac:cxnSpMk id="13" creationId="{1A859E04-3B22-415D-A9D2-E48ACD537872}"/>
          </ac:cxnSpMkLst>
        </pc:cxnChg>
        <pc:cxnChg chg="add mod">
          <ac:chgData name="René König" userId="5a0bc852-609f-4a5e-8bb0-ac0e92f714e9" providerId="ADAL" clId="{9B799581-F9AB-40F3-8C18-51DFD0539715}" dt="2021-11-28T20:50:58.688" v="1385" actId="20577"/>
          <ac:cxnSpMkLst>
            <pc:docMk/>
            <pc:sldMk cId="3327625799" sldId="262"/>
            <ac:cxnSpMk id="23" creationId="{A8406DF9-2C86-4DDB-AF16-ABDF31EE1FB8}"/>
          </ac:cxnSpMkLst>
        </pc:cxnChg>
      </pc:sldChg>
      <pc:sldChg chg="addSp delSp modSp add mod">
        <pc:chgData name="René König" userId="5a0bc852-609f-4a5e-8bb0-ac0e92f714e9" providerId="ADAL" clId="{9B799581-F9AB-40F3-8C18-51DFD0539715}" dt="2021-11-28T20:54:39.432" v="1493" actId="478"/>
        <pc:sldMkLst>
          <pc:docMk/>
          <pc:sldMk cId="2648053581" sldId="263"/>
        </pc:sldMkLst>
        <pc:spChg chg="add del mod">
          <ac:chgData name="René König" userId="5a0bc852-609f-4a5e-8bb0-ac0e92f714e9" providerId="ADAL" clId="{9B799581-F9AB-40F3-8C18-51DFD0539715}" dt="2021-11-28T20:53:03.833" v="1388"/>
          <ac:spMkLst>
            <pc:docMk/>
            <pc:sldMk cId="2648053581" sldId="263"/>
            <ac:spMk id="7" creationId="{5319F448-1299-4D5D-BE1D-653A04BC4D6A}"/>
          </ac:spMkLst>
        </pc:spChg>
        <pc:spChg chg="add mod">
          <ac:chgData name="René König" userId="5a0bc852-609f-4a5e-8bb0-ac0e92f714e9" providerId="ADAL" clId="{9B799581-F9AB-40F3-8C18-51DFD0539715}" dt="2021-11-28T20:54:00.347" v="1413" actId="14100"/>
          <ac:spMkLst>
            <pc:docMk/>
            <pc:sldMk cId="2648053581" sldId="263"/>
            <ac:spMk id="10" creationId="{8957B1D8-7FF4-4607-8EA7-34058A6A36E7}"/>
          </ac:spMkLst>
        </pc:spChg>
        <pc:spChg chg="del mod">
          <ac:chgData name="René König" userId="5a0bc852-609f-4a5e-8bb0-ac0e92f714e9" providerId="ADAL" clId="{9B799581-F9AB-40F3-8C18-51DFD0539715}" dt="2021-11-28T20:54:37.575" v="1492" actId="478"/>
          <ac:spMkLst>
            <pc:docMk/>
            <pc:sldMk cId="2648053581" sldId="263"/>
            <ac:spMk id="14" creationId="{EF8F23E4-94EF-41EB-9BC0-DABA182C41DC}"/>
          </ac:spMkLst>
        </pc:spChg>
        <pc:spChg chg="mod">
          <ac:chgData name="René König" userId="5a0bc852-609f-4a5e-8bb0-ac0e92f714e9" providerId="ADAL" clId="{9B799581-F9AB-40F3-8C18-51DFD0539715}" dt="2021-11-28T20:54:30.233" v="1490" actId="1076"/>
          <ac:spMkLst>
            <pc:docMk/>
            <pc:sldMk cId="2648053581" sldId="263"/>
            <ac:spMk id="22" creationId="{370535F0-2F79-4220-9ABC-24B4DC1462C0}"/>
          </ac:spMkLst>
        </pc:spChg>
        <pc:picChg chg="add mod ord">
          <ac:chgData name="René König" userId="5a0bc852-609f-4a5e-8bb0-ac0e92f714e9" providerId="ADAL" clId="{9B799581-F9AB-40F3-8C18-51DFD0539715}" dt="2021-11-28T20:53:22.244" v="1395" actId="167"/>
          <ac:picMkLst>
            <pc:docMk/>
            <pc:sldMk cId="2648053581" sldId="263"/>
            <ac:picMk id="9" creationId="{0E1B0EA6-66F3-401D-BED5-35ED99A2CA39}"/>
          </ac:picMkLst>
        </pc:picChg>
        <pc:picChg chg="del">
          <ac:chgData name="René König" userId="5a0bc852-609f-4a5e-8bb0-ac0e92f714e9" providerId="ADAL" clId="{9B799581-F9AB-40F3-8C18-51DFD0539715}" dt="2021-11-28T20:51:40.635" v="1387" actId="478"/>
          <ac:picMkLst>
            <pc:docMk/>
            <pc:sldMk cId="2648053581" sldId="263"/>
            <ac:picMk id="20" creationId="{3F98AD17-FCF6-464C-ACB5-696AB20E1206}"/>
          </ac:picMkLst>
        </pc:picChg>
        <pc:cxnChg chg="del mod">
          <ac:chgData name="René König" userId="5a0bc852-609f-4a5e-8bb0-ac0e92f714e9" providerId="ADAL" clId="{9B799581-F9AB-40F3-8C18-51DFD0539715}" dt="2021-11-28T20:54:39.432" v="1493" actId="478"/>
          <ac:cxnSpMkLst>
            <pc:docMk/>
            <pc:sldMk cId="2648053581" sldId="263"/>
            <ac:cxnSpMk id="13" creationId="{1A859E04-3B22-415D-A9D2-E48ACD537872}"/>
          </ac:cxnSpMkLst>
        </pc:cxnChg>
        <pc:cxnChg chg="mod">
          <ac:chgData name="René König" userId="5a0bc852-609f-4a5e-8bb0-ac0e92f714e9" providerId="ADAL" clId="{9B799581-F9AB-40F3-8C18-51DFD0539715}" dt="2021-11-28T20:54:33.453" v="1491" actId="14100"/>
          <ac:cxnSpMkLst>
            <pc:docMk/>
            <pc:sldMk cId="2648053581" sldId="263"/>
            <ac:cxnSpMk id="23" creationId="{A8406DF9-2C86-4DDB-AF16-ABDF31EE1FB8}"/>
          </ac:cxnSpMkLst>
        </pc:cxnChg>
      </pc:sldChg>
      <pc:sldChg chg="addSp delSp modSp add mod">
        <pc:chgData name="René König" userId="5a0bc852-609f-4a5e-8bb0-ac0e92f714e9" providerId="ADAL" clId="{9B799581-F9AB-40F3-8C18-51DFD0539715}" dt="2021-11-28T21:04:07.368" v="1577" actId="14100"/>
        <pc:sldMkLst>
          <pc:docMk/>
          <pc:sldMk cId="2022194202" sldId="264"/>
        </pc:sldMkLst>
        <pc:spChg chg="add del mod">
          <ac:chgData name="René König" userId="5a0bc852-609f-4a5e-8bb0-ac0e92f714e9" providerId="ADAL" clId="{9B799581-F9AB-40F3-8C18-51DFD0539715}" dt="2021-11-28T21:02:39.801" v="1496"/>
          <ac:spMkLst>
            <pc:docMk/>
            <pc:sldMk cId="2022194202" sldId="264"/>
            <ac:spMk id="7" creationId="{AD073BF7-F89C-484C-AD15-F3234D5620D7}"/>
          </ac:spMkLst>
        </pc:spChg>
        <pc:spChg chg="mod">
          <ac:chgData name="René König" userId="5a0bc852-609f-4a5e-8bb0-ac0e92f714e9" providerId="ADAL" clId="{9B799581-F9AB-40F3-8C18-51DFD0539715}" dt="2021-11-28T21:03:05.644" v="1504" actId="14100"/>
          <ac:spMkLst>
            <pc:docMk/>
            <pc:sldMk cId="2022194202" sldId="264"/>
            <ac:spMk id="10" creationId="{8957B1D8-7FF4-4607-8EA7-34058A6A36E7}"/>
          </ac:spMkLst>
        </pc:spChg>
        <pc:spChg chg="mod">
          <ac:chgData name="René König" userId="5a0bc852-609f-4a5e-8bb0-ac0e92f714e9" providerId="ADAL" clId="{9B799581-F9AB-40F3-8C18-51DFD0539715}" dt="2021-11-28T21:03:59.274" v="1574" actId="14100"/>
          <ac:spMkLst>
            <pc:docMk/>
            <pc:sldMk cId="2022194202" sldId="264"/>
            <ac:spMk id="22" creationId="{370535F0-2F79-4220-9ABC-24B4DC1462C0}"/>
          </ac:spMkLst>
        </pc:spChg>
        <pc:picChg chg="del">
          <ac:chgData name="René König" userId="5a0bc852-609f-4a5e-8bb0-ac0e92f714e9" providerId="ADAL" clId="{9B799581-F9AB-40F3-8C18-51DFD0539715}" dt="2021-11-28T21:02:39.377" v="1495" actId="478"/>
          <ac:picMkLst>
            <pc:docMk/>
            <pc:sldMk cId="2022194202" sldId="264"/>
            <ac:picMk id="9" creationId="{0E1B0EA6-66F3-401D-BED5-35ED99A2CA39}"/>
          </ac:picMkLst>
        </pc:picChg>
        <pc:picChg chg="add mod ord">
          <ac:chgData name="René König" userId="5a0bc852-609f-4a5e-8bb0-ac0e92f714e9" providerId="ADAL" clId="{9B799581-F9AB-40F3-8C18-51DFD0539715}" dt="2021-11-28T21:03:25.887" v="1510" actId="1076"/>
          <ac:picMkLst>
            <pc:docMk/>
            <pc:sldMk cId="2022194202" sldId="264"/>
            <ac:picMk id="11" creationId="{528303B1-5C53-4136-B845-168FE532500B}"/>
          </ac:picMkLst>
        </pc:picChg>
        <pc:cxnChg chg="mod">
          <ac:chgData name="René König" userId="5a0bc852-609f-4a5e-8bb0-ac0e92f714e9" providerId="ADAL" clId="{9B799581-F9AB-40F3-8C18-51DFD0539715}" dt="2021-11-28T21:04:07.368" v="1577" actId="14100"/>
          <ac:cxnSpMkLst>
            <pc:docMk/>
            <pc:sldMk cId="2022194202" sldId="264"/>
            <ac:cxnSpMk id="23" creationId="{A8406DF9-2C86-4DDB-AF16-ABDF31EE1FB8}"/>
          </ac:cxnSpMkLst>
        </pc:cxnChg>
      </pc:sldChg>
      <pc:sldChg chg="addSp delSp modSp add mod">
        <pc:chgData name="René König" userId="5a0bc852-609f-4a5e-8bb0-ac0e92f714e9" providerId="ADAL" clId="{9B799581-F9AB-40F3-8C18-51DFD0539715}" dt="2021-11-28T21:20:59.952" v="1822" actId="14100"/>
        <pc:sldMkLst>
          <pc:docMk/>
          <pc:sldMk cId="2923148276" sldId="265"/>
        </pc:sldMkLst>
        <pc:spChg chg="add del mod">
          <ac:chgData name="René König" userId="5a0bc852-609f-4a5e-8bb0-ac0e92f714e9" providerId="ADAL" clId="{9B799581-F9AB-40F3-8C18-51DFD0539715}" dt="2021-11-28T21:06:54.531" v="1580"/>
          <ac:spMkLst>
            <pc:docMk/>
            <pc:sldMk cId="2923148276" sldId="265"/>
            <ac:spMk id="7" creationId="{BD4856A4-0BF5-4F33-8EFB-7E68F4BC704C}"/>
          </ac:spMkLst>
        </pc:spChg>
        <pc:spChg chg="del">
          <ac:chgData name="René König" userId="5a0bc852-609f-4a5e-8bb0-ac0e92f714e9" providerId="ADAL" clId="{9B799581-F9AB-40F3-8C18-51DFD0539715}" dt="2021-11-28T21:14:04.621" v="1665" actId="478"/>
          <ac:spMkLst>
            <pc:docMk/>
            <pc:sldMk cId="2923148276" sldId="265"/>
            <ac:spMk id="10" creationId="{8957B1D8-7FF4-4607-8EA7-34058A6A36E7}"/>
          </ac:spMkLst>
        </pc:spChg>
        <pc:spChg chg="add del mod">
          <ac:chgData name="René König" userId="5a0bc852-609f-4a5e-8bb0-ac0e92f714e9" providerId="ADAL" clId="{9B799581-F9AB-40F3-8C18-51DFD0539715}" dt="2021-11-28T21:07:43.511" v="1592"/>
          <ac:spMkLst>
            <pc:docMk/>
            <pc:sldMk cId="2923148276" sldId="265"/>
            <ac:spMk id="13" creationId="{E97DF5F5-9FFA-47E6-92F6-B40B2D772988}"/>
          </ac:spMkLst>
        </pc:spChg>
        <pc:spChg chg="add del mod">
          <ac:chgData name="René König" userId="5a0bc852-609f-4a5e-8bb0-ac0e92f714e9" providerId="ADAL" clId="{9B799581-F9AB-40F3-8C18-51DFD0539715}" dt="2021-11-28T21:11:33.087" v="1624" actId="478"/>
          <ac:spMkLst>
            <pc:docMk/>
            <pc:sldMk cId="2923148276" sldId="265"/>
            <ac:spMk id="17" creationId="{4B744199-8190-41D9-B103-8CA08A4F0C65}"/>
          </ac:spMkLst>
        </pc:spChg>
        <pc:spChg chg="add mod topLvl">
          <ac:chgData name="René König" userId="5a0bc852-609f-4a5e-8bb0-ac0e92f714e9" providerId="ADAL" clId="{9B799581-F9AB-40F3-8C18-51DFD0539715}" dt="2021-11-28T21:13:40.845" v="1664" actId="1036"/>
          <ac:spMkLst>
            <pc:docMk/>
            <pc:sldMk cId="2923148276" sldId="265"/>
            <ac:spMk id="20" creationId="{E3BAB12D-0B90-4603-A9F6-12E25CCE8DF1}"/>
          </ac:spMkLst>
        </pc:spChg>
        <pc:spChg chg="del mod">
          <ac:chgData name="René König" userId="5a0bc852-609f-4a5e-8bb0-ac0e92f714e9" providerId="ADAL" clId="{9B799581-F9AB-40F3-8C18-51DFD0539715}" dt="2021-11-28T21:14:11.132" v="1667" actId="478"/>
          <ac:spMkLst>
            <pc:docMk/>
            <pc:sldMk cId="2923148276" sldId="265"/>
            <ac:spMk id="22" creationId="{370535F0-2F79-4220-9ABC-24B4DC1462C0}"/>
          </ac:spMkLst>
        </pc:spChg>
        <pc:spChg chg="add mod">
          <ac:chgData name="René König" userId="5a0bc852-609f-4a5e-8bb0-ac0e92f714e9" providerId="ADAL" clId="{9B799581-F9AB-40F3-8C18-51DFD0539715}" dt="2021-11-28T21:13:40.845" v="1664" actId="1036"/>
          <ac:spMkLst>
            <pc:docMk/>
            <pc:sldMk cId="2923148276" sldId="265"/>
            <ac:spMk id="27" creationId="{70DE3AD1-7151-4F76-83CA-A102D375192C}"/>
          </ac:spMkLst>
        </pc:spChg>
        <pc:spChg chg="add mod">
          <ac:chgData name="René König" userId="5a0bc852-609f-4a5e-8bb0-ac0e92f714e9" providerId="ADAL" clId="{9B799581-F9AB-40F3-8C18-51DFD0539715}" dt="2021-11-28T21:16:26.904" v="1705" actId="207"/>
          <ac:spMkLst>
            <pc:docMk/>
            <pc:sldMk cId="2923148276" sldId="265"/>
            <ac:spMk id="29" creationId="{D7B60B28-9002-40EA-B156-DFB70E184452}"/>
          </ac:spMkLst>
        </pc:spChg>
        <pc:spChg chg="add mod">
          <ac:chgData name="René König" userId="5a0bc852-609f-4a5e-8bb0-ac0e92f714e9" providerId="ADAL" clId="{9B799581-F9AB-40F3-8C18-51DFD0539715}" dt="2021-11-28T21:17:20.935" v="1709" actId="14100"/>
          <ac:spMkLst>
            <pc:docMk/>
            <pc:sldMk cId="2923148276" sldId="265"/>
            <ac:spMk id="30" creationId="{AF069AE1-956A-405E-8F39-08B312F1E8D4}"/>
          </ac:spMkLst>
        </pc:spChg>
        <pc:spChg chg="add mod">
          <ac:chgData name="René König" userId="5a0bc852-609f-4a5e-8bb0-ac0e92f714e9" providerId="ADAL" clId="{9B799581-F9AB-40F3-8C18-51DFD0539715}" dt="2021-11-28T21:18:00.198" v="1713" actId="14100"/>
          <ac:spMkLst>
            <pc:docMk/>
            <pc:sldMk cId="2923148276" sldId="265"/>
            <ac:spMk id="31" creationId="{25494B0C-1186-4378-9375-92ACD0CAEB91}"/>
          </ac:spMkLst>
        </pc:spChg>
        <pc:spChg chg="add mod">
          <ac:chgData name="René König" userId="5a0bc852-609f-4a5e-8bb0-ac0e92f714e9" providerId="ADAL" clId="{9B799581-F9AB-40F3-8C18-51DFD0539715}" dt="2021-11-28T21:19:55.495" v="1790" actId="14100"/>
          <ac:spMkLst>
            <pc:docMk/>
            <pc:sldMk cId="2923148276" sldId="265"/>
            <ac:spMk id="32" creationId="{223FD954-1AFD-469A-952E-578F668C31C2}"/>
          </ac:spMkLst>
        </pc:spChg>
        <pc:spChg chg="add mod">
          <ac:chgData name="René König" userId="5a0bc852-609f-4a5e-8bb0-ac0e92f714e9" providerId="ADAL" clId="{9B799581-F9AB-40F3-8C18-51DFD0539715}" dt="2021-11-28T21:20:31.138" v="1818" actId="14100"/>
          <ac:spMkLst>
            <pc:docMk/>
            <pc:sldMk cId="2923148276" sldId="265"/>
            <ac:spMk id="38" creationId="{1B84DAEE-B56D-4E05-8EB1-1D79D90BB392}"/>
          </ac:spMkLst>
        </pc:spChg>
        <pc:grpChg chg="add del mod">
          <ac:chgData name="René König" userId="5a0bc852-609f-4a5e-8bb0-ac0e92f714e9" providerId="ADAL" clId="{9B799581-F9AB-40F3-8C18-51DFD0539715}" dt="2021-11-28T21:12:52.359" v="1638" actId="165"/>
          <ac:grpSpMkLst>
            <pc:docMk/>
            <pc:sldMk cId="2923148276" sldId="265"/>
            <ac:grpSpMk id="26" creationId="{649771DC-E246-4D8F-98CF-315ED7D45E51}"/>
          </ac:grpSpMkLst>
        </pc:grpChg>
        <pc:grpChg chg="add mod ord">
          <ac:chgData name="René König" userId="5a0bc852-609f-4a5e-8bb0-ac0e92f714e9" providerId="ADAL" clId="{9B799581-F9AB-40F3-8C18-51DFD0539715}" dt="2021-11-28T21:14:19.565" v="1668" actId="167"/>
          <ac:grpSpMkLst>
            <pc:docMk/>
            <pc:sldMk cId="2923148276" sldId="265"/>
            <ac:grpSpMk id="28" creationId="{B1E2C643-B2C8-43A5-8B99-AEF796C8198B}"/>
          </ac:grpSpMkLst>
        </pc:grpChg>
        <pc:picChg chg="add del mod">
          <ac:chgData name="René König" userId="5a0bc852-609f-4a5e-8bb0-ac0e92f714e9" providerId="ADAL" clId="{9B799581-F9AB-40F3-8C18-51DFD0539715}" dt="2021-11-28T21:07:41.977" v="1591" actId="478"/>
          <ac:picMkLst>
            <pc:docMk/>
            <pc:sldMk cId="2923148276" sldId="265"/>
            <ac:picMk id="9" creationId="{A1E17F09-2725-40E8-A495-09FAE7732FE7}"/>
          </ac:picMkLst>
        </pc:picChg>
        <pc:picChg chg="del">
          <ac:chgData name="René König" userId="5a0bc852-609f-4a5e-8bb0-ac0e92f714e9" providerId="ADAL" clId="{9B799581-F9AB-40F3-8C18-51DFD0539715}" dt="2021-11-28T21:06:53.136" v="1579" actId="478"/>
          <ac:picMkLst>
            <pc:docMk/>
            <pc:sldMk cId="2923148276" sldId="265"/>
            <ac:picMk id="11" creationId="{528303B1-5C53-4136-B845-168FE532500B}"/>
          </ac:picMkLst>
        </pc:picChg>
        <pc:picChg chg="add del mod modCrop">
          <ac:chgData name="René König" userId="5a0bc852-609f-4a5e-8bb0-ac0e92f714e9" providerId="ADAL" clId="{9B799581-F9AB-40F3-8C18-51DFD0539715}" dt="2021-11-28T21:11:26.752" v="1622" actId="21"/>
          <ac:picMkLst>
            <pc:docMk/>
            <pc:sldMk cId="2923148276" sldId="265"/>
            <ac:picMk id="15" creationId="{63BCB872-6272-4395-B84B-C4F957EFB8B0}"/>
          </ac:picMkLst>
        </pc:picChg>
        <pc:picChg chg="add mod modCrop">
          <ac:chgData name="René König" userId="5a0bc852-609f-4a5e-8bb0-ac0e92f714e9" providerId="ADAL" clId="{9B799581-F9AB-40F3-8C18-51DFD0539715}" dt="2021-11-28T21:08:13.595" v="1601" actId="14100"/>
          <ac:picMkLst>
            <pc:docMk/>
            <pc:sldMk cId="2923148276" sldId="265"/>
            <ac:picMk id="18" creationId="{2E6C6776-BF7A-47F2-A799-5C36A28DE136}"/>
          </ac:picMkLst>
        </pc:picChg>
        <pc:picChg chg="add del mod modCrop">
          <ac:chgData name="René König" userId="5a0bc852-609f-4a5e-8bb0-ac0e92f714e9" providerId="ADAL" clId="{9B799581-F9AB-40F3-8C18-51DFD0539715}" dt="2021-11-28T21:11:10.041" v="1618" actId="21"/>
          <ac:picMkLst>
            <pc:docMk/>
            <pc:sldMk cId="2923148276" sldId="265"/>
            <ac:picMk id="19" creationId="{D4811FA4-BF3E-4820-BFB2-BB16823DBED8}"/>
          </ac:picMkLst>
        </pc:picChg>
        <pc:picChg chg="add del mod">
          <ac:chgData name="René König" userId="5a0bc852-609f-4a5e-8bb0-ac0e92f714e9" providerId="ADAL" clId="{9B799581-F9AB-40F3-8C18-51DFD0539715}" dt="2021-11-28T21:11:21.614" v="1620" actId="478"/>
          <ac:picMkLst>
            <pc:docMk/>
            <pc:sldMk cId="2923148276" sldId="265"/>
            <ac:picMk id="21" creationId="{C20D7D4F-F581-4E6E-9497-98947BCBC0D6}"/>
          </ac:picMkLst>
        </pc:picChg>
        <pc:picChg chg="add mod topLvl">
          <ac:chgData name="René König" userId="5a0bc852-609f-4a5e-8bb0-ac0e92f714e9" providerId="ADAL" clId="{9B799581-F9AB-40F3-8C18-51DFD0539715}" dt="2021-11-28T21:12:57.786" v="1639" actId="164"/>
          <ac:picMkLst>
            <pc:docMk/>
            <pc:sldMk cId="2923148276" sldId="265"/>
            <ac:picMk id="24" creationId="{667B48F2-031F-48F4-AE99-D6AC4A3B9CC7}"/>
          </ac:picMkLst>
        </pc:picChg>
        <pc:picChg chg="add mod topLvl modCrop">
          <ac:chgData name="René König" userId="5a0bc852-609f-4a5e-8bb0-ac0e92f714e9" providerId="ADAL" clId="{9B799581-F9AB-40F3-8C18-51DFD0539715}" dt="2021-11-28T21:13:40.845" v="1664" actId="1036"/>
          <ac:picMkLst>
            <pc:docMk/>
            <pc:sldMk cId="2923148276" sldId="265"/>
            <ac:picMk id="25" creationId="{FBDBF35F-E782-4FE6-B5B7-86FBA77BF3F6}"/>
          </ac:picMkLst>
        </pc:picChg>
        <pc:cxnChg chg="del mod">
          <ac:chgData name="René König" userId="5a0bc852-609f-4a5e-8bb0-ac0e92f714e9" providerId="ADAL" clId="{9B799581-F9AB-40F3-8C18-51DFD0539715}" dt="2021-11-28T21:14:22.765" v="1669" actId="478"/>
          <ac:cxnSpMkLst>
            <pc:docMk/>
            <pc:sldMk cId="2923148276" sldId="265"/>
            <ac:cxnSpMk id="23" creationId="{A8406DF9-2C86-4DDB-AF16-ABDF31EE1FB8}"/>
          </ac:cxnSpMkLst>
        </pc:cxnChg>
        <pc:cxnChg chg="add mod">
          <ac:chgData name="René König" userId="5a0bc852-609f-4a5e-8bb0-ac0e92f714e9" providerId="ADAL" clId="{9B799581-F9AB-40F3-8C18-51DFD0539715}" dt="2021-11-28T21:19:55.495" v="1790" actId="14100"/>
          <ac:cxnSpMkLst>
            <pc:docMk/>
            <pc:sldMk cId="2923148276" sldId="265"/>
            <ac:cxnSpMk id="33" creationId="{6DE537B5-EBF0-492C-8733-1F2D9167C2B4}"/>
          </ac:cxnSpMkLst>
        </pc:cxnChg>
        <pc:cxnChg chg="add mod">
          <ac:chgData name="René König" userId="5a0bc852-609f-4a5e-8bb0-ac0e92f714e9" providerId="ADAL" clId="{9B799581-F9AB-40F3-8C18-51DFD0539715}" dt="2021-11-28T21:20:59.952" v="1822" actId="14100"/>
          <ac:cxnSpMkLst>
            <pc:docMk/>
            <pc:sldMk cId="2923148276" sldId="265"/>
            <ac:cxnSpMk id="39" creationId="{7483FC54-5117-460A-8312-658EEA2D5C71}"/>
          </ac:cxnSpMkLst>
        </pc:cxnChg>
      </pc:sldChg>
      <pc:sldChg chg="addSp delSp modSp add mod ord">
        <pc:chgData name="René König" userId="5a0bc852-609f-4a5e-8bb0-ac0e92f714e9" providerId="ADAL" clId="{9B799581-F9AB-40F3-8C18-51DFD0539715}" dt="2021-11-28T21:54:42.149" v="2486"/>
        <pc:sldMkLst>
          <pc:docMk/>
          <pc:sldMk cId="2714380825" sldId="266"/>
        </pc:sldMkLst>
        <pc:spChg chg="add del mod">
          <ac:chgData name="René König" userId="5a0bc852-609f-4a5e-8bb0-ac0e92f714e9" providerId="ADAL" clId="{9B799581-F9AB-40F3-8C18-51DFD0539715}" dt="2021-11-28T21:26:43.165" v="1835" actId="767"/>
          <ac:spMkLst>
            <pc:docMk/>
            <pc:sldMk cId="2714380825" sldId="266"/>
            <ac:spMk id="3" creationId="{E31337B1-9027-45B4-8115-39C63289C0C8}"/>
          </ac:spMkLst>
        </pc:spChg>
        <pc:spChg chg="add del mod">
          <ac:chgData name="René König" userId="5a0bc852-609f-4a5e-8bb0-ac0e92f714e9" providerId="ADAL" clId="{9B799581-F9AB-40F3-8C18-51DFD0539715}" dt="2021-11-28T21:33:54.834" v="1976" actId="478"/>
          <ac:spMkLst>
            <pc:docMk/>
            <pc:sldMk cId="2714380825" sldId="266"/>
            <ac:spMk id="10" creationId="{EFD05795-D190-419E-9213-4790B02A9A52}"/>
          </ac:spMkLst>
        </pc:spChg>
        <pc:spChg chg="add del mod">
          <ac:chgData name="René König" userId="5a0bc852-609f-4a5e-8bb0-ac0e92f714e9" providerId="ADAL" clId="{9B799581-F9AB-40F3-8C18-51DFD0539715}" dt="2021-11-28T21:27:09.994" v="1861" actId="478"/>
          <ac:spMkLst>
            <pc:docMk/>
            <pc:sldMk cId="2714380825" sldId="266"/>
            <ac:spMk id="21" creationId="{49256101-EDDC-46ED-BF4C-7C103850B590}"/>
          </ac:spMkLst>
        </pc:spChg>
        <pc:spChg chg="add del mod">
          <ac:chgData name="René König" userId="5a0bc852-609f-4a5e-8bb0-ac0e92f714e9" providerId="ADAL" clId="{9B799581-F9AB-40F3-8C18-51DFD0539715}" dt="2021-11-28T21:33:40.388" v="1974" actId="478"/>
          <ac:spMkLst>
            <pc:docMk/>
            <pc:sldMk cId="2714380825" sldId="266"/>
            <ac:spMk id="23" creationId="{9C9E9EB5-222F-4960-B08D-9A8394A0156E}"/>
          </ac:spMkLst>
        </pc:spChg>
        <pc:spChg chg="add mod">
          <ac:chgData name="René König" userId="5a0bc852-609f-4a5e-8bb0-ac0e92f714e9" providerId="ADAL" clId="{9B799581-F9AB-40F3-8C18-51DFD0539715}" dt="2021-11-28T21:41:19.298" v="2327"/>
          <ac:spMkLst>
            <pc:docMk/>
            <pc:sldMk cId="2714380825" sldId="266"/>
            <ac:spMk id="26" creationId="{CD04B549-7EB1-44E5-9B98-A47499B1D5DA}"/>
          </ac:spMkLst>
        </pc:spChg>
        <pc:spChg chg="del mod">
          <ac:chgData name="René König" userId="5a0bc852-609f-4a5e-8bb0-ac0e92f714e9" providerId="ADAL" clId="{9B799581-F9AB-40F3-8C18-51DFD0539715}" dt="2021-11-28T21:26:38.612" v="1833" actId="478"/>
          <ac:spMkLst>
            <pc:docMk/>
            <pc:sldMk cId="2714380825" sldId="266"/>
            <ac:spMk id="29" creationId="{D7B60B28-9002-40EA-B156-DFB70E184452}"/>
          </ac:spMkLst>
        </pc:spChg>
        <pc:spChg chg="del">
          <ac:chgData name="René König" userId="5a0bc852-609f-4a5e-8bb0-ac0e92f714e9" providerId="ADAL" clId="{9B799581-F9AB-40F3-8C18-51DFD0539715}" dt="2021-11-28T21:26:16.754" v="1825" actId="478"/>
          <ac:spMkLst>
            <pc:docMk/>
            <pc:sldMk cId="2714380825" sldId="266"/>
            <ac:spMk id="30" creationId="{AF069AE1-956A-405E-8F39-08B312F1E8D4}"/>
          </ac:spMkLst>
        </pc:spChg>
        <pc:spChg chg="del">
          <ac:chgData name="René König" userId="5a0bc852-609f-4a5e-8bb0-ac0e92f714e9" providerId="ADAL" clId="{9B799581-F9AB-40F3-8C18-51DFD0539715}" dt="2021-11-28T21:26:18.659" v="1826" actId="478"/>
          <ac:spMkLst>
            <pc:docMk/>
            <pc:sldMk cId="2714380825" sldId="266"/>
            <ac:spMk id="31" creationId="{25494B0C-1186-4378-9375-92ACD0CAEB91}"/>
          </ac:spMkLst>
        </pc:spChg>
        <pc:spChg chg="del">
          <ac:chgData name="René König" userId="5a0bc852-609f-4a5e-8bb0-ac0e92f714e9" providerId="ADAL" clId="{9B799581-F9AB-40F3-8C18-51DFD0539715}" dt="2021-11-28T21:26:25.211" v="1829" actId="478"/>
          <ac:spMkLst>
            <pc:docMk/>
            <pc:sldMk cId="2714380825" sldId="266"/>
            <ac:spMk id="32" creationId="{223FD954-1AFD-469A-952E-578F668C31C2}"/>
          </ac:spMkLst>
        </pc:spChg>
        <pc:spChg chg="del">
          <ac:chgData name="René König" userId="5a0bc852-609f-4a5e-8bb0-ac0e92f714e9" providerId="ADAL" clId="{9B799581-F9AB-40F3-8C18-51DFD0539715}" dt="2021-11-28T21:26:28.354" v="1830" actId="478"/>
          <ac:spMkLst>
            <pc:docMk/>
            <pc:sldMk cId="2714380825" sldId="266"/>
            <ac:spMk id="38" creationId="{1B84DAEE-B56D-4E05-8EB1-1D79D90BB392}"/>
          </ac:spMkLst>
        </pc:spChg>
        <pc:grpChg chg="del">
          <ac:chgData name="René König" userId="5a0bc852-609f-4a5e-8bb0-ac0e92f714e9" providerId="ADAL" clId="{9B799581-F9AB-40F3-8C18-51DFD0539715}" dt="2021-11-28T21:26:09.251" v="1824" actId="478"/>
          <ac:grpSpMkLst>
            <pc:docMk/>
            <pc:sldMk cId="2714380825" sldId="266"/>
            <ac:grpSpMk id="28" creationId="{B1E2C643-B2C8-43A5-8B99-AEF796C8198B}"/>
          </ac:grpSpMkLst>
        </pc:grpChg>
        <pc:graphicFrameChg chg="add del modGraphic">
          <ac:chgData name="René König" userId="5a0bc852-609f-4a5e-8bb0-ac0e92f714e9" providerId="ADAL" clId="{9B799581-F9AB-40F3-8C18-51DFD0539715}" dt="2021-11-28T21:27:51.125" v="1863" actId="478"/>
          <ac:graphicFrameMkLst>
            <pc:docMk/>
            <pc:sldMk cId="2714380825" sldId="266"/>
            <ac:graphicFrameMk id="7" creationId="{6FCE4198-C013-412F-AEB4-5D0EC448B791}"/>
          </ac:graphicFrameMkLst>
        </pc:graphicFrameChg>
        <pc:graphicFrameChg chg="add del">
          <ac:chgData name="René König" userId="5a0bc852-609f-4a5e-8bb0-ac0e92f714e9" providerId="ADAL" clId="{9B799581-F9AB-40F3-8C18-51DFD0539715}" dt="2021-11-28T21:28:48.371" v="1865" actId="478"/>
          <ac:graphicFrameMkLst>
            <pc:docMk/>
            <pc:sldMk cId="2714380825" sldId="266"/>
            <ac:graphicFrameMk id="8" creationId="{348E1FA4-46D4-4CE8-9153-88DD56D10C2D}"/>
          </ac:graphicFrameMkLst>
        </pc:graphicFrameChg>
        <pc:picChg chg="add mod">
          <ac:chgData name="René König" userId="5a0bc852-609f-4a5e-8bb0-ac0e92f714e9" providerId="ADAL" clId="{9B799581-F9AB-40F3-8C18-51DFD0539715}" dt="2021-11-28T21:53:35.883" v="2469" actId="1076"/>
          <ac:picMkLst>
            <pc:docMk/>
            <pc:sldMk cId="2714380825" sldId="266"/>
            <ac:picMk id="12" creationId="{8D82866B-7D12-4AF0-8DDE-77BD3A6A1C86}"/>
          </ac:picMkLst>
        </pc:picChg>
        <pc:picChg chg="add mod">
          <ac:chgData name="René König" userId="5a0bc852-609f-4a5e-8bb0-ac0e92f714e9" providerId="ADAL" clId="{9B799581-F9AB-40F3-8C18-51DFD0539715}" dt="2021-11-28T21:54:26.514" v="2480" actId="1076"/>
          <ac:picMkLst>
            <pc:docMk/>
            <pc:sldMk cId="2714380825" sldId="266"/>
            <ac:picMk id="14" creationId="{92688952-8D9C-4DB7-ABEF-630DD5308034}"/>
          </ac:picMkLst>
        </pc:picChg>
        <pc:picChg chg="add mod">
          <ac:chgData name="René König" userId="5a0bc852-609f-4a5e-8bb0-ac0e92f714e9" providerId="ADAL" clId="{9B799581-F9AB-40F3-8C18-51DFD0539715}" dt="2021-11-28T21:54:06.942" v="2479" actId="1076"/>
          <ac:picMkLst>
            <pc:docMk/>
            <pc:sldMk cId="2714380825" sldId="266"/>
            <ac:picMk id="16" creationId="{E20DE6E9-53DD-439E-B04F-F5001CC1A9F4}"/>
          </ac:picMkLst>
        </pc:picChg>
        <pc:picChg chg="del">
          <ac:chgData name="René König" userId="5a0bc852-609f-4a5e-8bb0-ac0e92f714e9" providerId="ADAL" clId="{9B799581-F9AB-40F3-8C18-51DFD0539715}" dt="2021-11-28T21:26:34.155" v="1831" actId="478"/>
          <ac:picMkLst>
            <pc:docMk/>
            <pc:sldMk cId="2714380825" sldId="266"/>
            <ac:picMk id="18" creationId="{2E6C6776-BF7A-47F2-A799-5C36A28DE136}"/>
          </ac:picMkLst>
        </pc:picChg>
        <pc:picChg chg="add mod">
          <ac:chgData name="René König" userId="5a0bc852-609f-4a5e-8bb0-ac0e92f714e9" providerId="ADAL" clId="{9B799581-F9AB-40F3-8C18-51DFD0539715}" dt="2021-11-28T21:53:22.970" v="2464" actId="14100"/>
          <ac:picMkLst>
            <pc:docMk/>
            <pc:sldMk cId="2714380825" sldId="266"/>
            <ac:picMk id="19" creationId="{33A5AA9A-6586-45FD-B177-4163C8E351FA}"/>
          </ac:picMkLst>
        </pc:picChg>
        <pc:picChg chg="add mod">
          <ac:chgData name="René König" userId="5a0bc852-609f-4a5e-8bb0-ac0e92f714e9" providerId="ADAL" clId="{9B799581-F9AB-40F3-8C18-51DFD0539715}" dt="2021-11-28T21:53:42.300" v="2472" actId="1076"/>
          <ac:picMkLst>
            <pc:docMk/>
            <pc:sldMk cId="2714380825" sldId="266"/>
            <ac:picMk id="34" creationId="{50C380D1-7944-4EB5-BB29-4C3F6DF1F0A2}"/>
          </ac:picMkLst>
        </pc:picChg>
        <pc:picChg chg="add mod ord">
          <ac:chgData name="René König" userId="5a0bc852-609f-4a5e-8bb0-ac0e92f714e9" providerId="ADAL" clId="{9B799581-F9AB-40F3-8C18-51DFD0539715}" dt="2021-11-28T21:53:59.281" v="2477" actId="166"/>
          <ac:picMkLst>
            <pc:docMk/>
            <pc:sldMk cId="2714380825" sldId="266"/>
            <ac:picMk id="36" creationId="{87244CC8-DAFA-4A21-ACEF-D12526F5F2F1}"/>
          </ac:picMkLst>
        </pc:picChg>
        <pc:picChg chg="add mod">
          <ac:chgData name="René König" userId="5a0bc852-609f-4a5e-8bb0-ac0e92f714e9" providerId="ADAL" clId="{9B799581-F9AB-40F3-8C18-51DFD0539715}" dt="2021-11-28T21:53:46.718" v="2474" actId="1076"/>
          <ac:picMkLst>
            <pc:docMk/>
            <pc:sldMk cId="2714380825" sldId="266"/>
            <ac:picMk id="40" creationId="{D0959D9A-4BF6-4D34-9A55-FB982076A790}"/>
          </ac:picMkLst>
        </pc:picChg>
        <pc:picChg chg="add mod">
          <ac:chgData name="René König" userId="5a0bc852-609f-4a5e-8bb0-ac0e92f714e9" providerId="ADAL" clId="{9B799581-F9AB-40F3-8C18-51DFD0539715}" dt="2021-11-28T21:53:37.218" v="2470" actId="1076"/>
          <ac:picMkLst>
            <pc:docMk/>
            <pc:sldMk cId="2714380825" sldId="266"/>
            <ac:picMk id="42" creationId="{7D31B5CB-8FA9-44F4-BD26-8282DB84C319}"/>
          </ac:picMkLst>
        </pc:picChg>
        <pc:picChg chg="add mod">
          <ac:chgData name="René König" userId="5a0bc852-609f-4a5e-8bb0-ac0e92f714e9" providerId="ADAL" clId="{9B799581-F9AB-40F3-8C18-51DFD0539715}" dt="2021-11-28T21:54:04.335" v="2478" actId="1076"/>
          <ac:picMkLst>
            <pc:docMk/>
            <pc:sldMk cId="2714380825" sldId="266"/>
            <ac:picMk id="44" creationId="{E398C98E-BE53-41D4-8D82-BBCCDFF0E935}"/>
          </ac:picMkLst>
        </pc:picChg>
        <pc:picChg chg="add mod">
          <ac:chgData name="René König" userId="5a0bc852-609f-4a5e-8bb0-ac0e92f714e9" providerId="ADAL" clId="{9B799581-F9AB-40F3-8C18-51DFD0539715}" dt="2021-11-28T21:53:11.449" v="2459" actId="1076"/>
          <ac:picMkLst>
            <pc:docMk/>
            <pc:sldMk cId="2714380825" sldId="266"/>
            <ac:picMk id="46" creationId="{D71CBC2C-B602-4F67-9E3F-C752469231FF}"/>
          </ac:picMkLst>
        </pc:picChg>
        <pc:picChg chg="add mod">
          <ac:chgData name="René König" userId="5a0bc852-609f-4a5e-8bb0-ac0e92f714e9" providerId="ADAL" clId="{9B799581-F9AB-40F3-8C18-51DFD0539715}" dt="2021-11-28T21:54:30.689" v="2482" actId="1076"/>
          <ac:picMkLst>
            <pc:docMk/>
            <pc:sldMk cId="2714380825" sldId="266"/>
            <ac:picMk id="48" creationId="{81E45DF2-1B30-45C1-A6C1-225EFEEAB60E}"/>
          </ac:picMkLst>
        </pc:picChg>
        <pc:picChg chg="add mod">
          <ac:chgData name="René König" userId="5a0bc852-609f-4a5e-8bb0-ac0e92f714e9" providerId="ADAL" clId="{9B799581-F9AB-40F3-8C18-51DFD0539715}" dt="2021-11-28T21:53:49.959" v="2475" actId="14100"/>
          <ac:picMkLst>
            <pc:docMk/>
            <pc:sldMk cId="2714380825" sldId="266"/>
            <ac:picMk id="50" creationId="{9DB24A0A-56AF-4A11-9731-E555581215D3}"/>
          </ac:picMkLst>
        </pc:picChg>
        <pc:picChg chg="add mod">
          <ac:chgData name="René König" userId="5a0bc852-609f-4a5e-8bb0-ac0e92f714e9" providerId="ADAL" clId="{9B799581-F9AB-40F3-8C18-51DFD0539715}" dt="2021-11-28T21:51:49.285" v="2438" actId="1076"/>
          <ac:picMkLst>
            <pc:docMk/>
            <pc:sldMk cId="2714380825" sldId="266"/>
            <ac:picMk id="52" creationId="{0A3977D7-5BE0-4840-8460-8CFE44C9E3B6}"/>
          </ac:picMkLst>
        </pc:picChg>
        <pc:picChg chg="add mod">
          <ac:chgData name="René König" userId="5a0bc852-609f-4a5e-8bb0-ac0e92f714e9" providerId="ADAL" clId="{9B799581-F9AB-40F3-8C18-51DFD0539715}" dt="2021-11-28T21:54:28.173" v="2481" actId="1076"/>
          <ac:picMkLst>
            <pc:docMk/>
            <pc:sldMk cId="2714380825" sldId="266"/>
            <ac:picMk id="54" creationId="{60DF3B22-7A3C-4C86-9D46-A862D7EB3363}"/>
          </ac:picMkLst>
        </pc:picChg>
        <pc:picChg chg="add mod">
          <ac:chgData name="René König" userId="5a0bc852-609f-4a5e-8bb0-ac0e92f714e9" providerId="ADAL" clId="{9B799581-F9AB-40F3-8C18-51DFD0539715}" dt="2021-11-28T21:52:40.564" v="2444" actId="1076"/>
          <ac:picMkLst>
            <pc:docMk/>
            <pc:sldMk cId="2714380825" sldId="266"/>
            <ac:picMk id="56" creationId="{905E1E6B-D555-4309-BC6C-C04F5C6AE710}"/>
          </ac:picMkLst>
        </pc:picChg>
        <pc:cxnChg chg="del mod">
          <ac:chgData name="René König" userId="5a0bc852-609f-4a5e-8bb0-ac0e92f714e9" providerId="ADAL" clId="{9B799581-F9AB-40F3-8C18-51DFD0539715}" dt="2021-11-28T21:26:20.426" v="1827" actId="478"/>
          <ac:cxnSpMkLst>
            <pc:docMk/>
            <pc:sldMk cId="2714380825" sldId="266"/>
            <ac:cxnSpMk id="33" creationId="{6DE537B5-EBF0-492C-8733-1F2D9167C2B4}"/>
          </ac:cxnSpMkLst>
        </pc:cxnChg>
        <pc:cxnChg chg="del">
          <ac:chgData name="René König" userId="5a0bc852-609f-4a5e-8bb0-ac0e92f714e9" providerId="ADAL" clId="{9B799581-F9AB-40F3-8C18-51DFD0539715}" dt="2021-11-28T21:26:22.627" v="1828" actId="478"/>
          <ac:cxnSpMkLst>
            <pc:docMk/>
            <pc:sldMk cId="2714380825" sldId="266"/>
            <ac:cxnSpMk id="39" creationId="{7483FC54-5117-460A-8312-658EEA2D5C71}"/>
          </ac:cxnSpMkLst>
        </pc:cxnChg>
      </pc:sldChg>
      <pc:sldChg chg="addSp modSp new mod">
        <pc:chgData name="René König" userId="5a0bc852-609f-4a5e-8bb0-ac0e92f714e9" providerId="ADAL" clId="{9B799581-F9AB-40F3-8C18-51DFD0539715}" dt="2021-11-29T12:57:45.186" v="2844" actId="33524"/>
        <pc:sldMkLst>
          <pc:docMk/>
          <pc:sldMk cId="2349824356" sldId="267"/>
        </pc:sldMkLst>
        <pc:spChg chg="add mod">
          <ac:chgData name="René König" userId="5a0bc852-609f-4a5e-8bb0-ac0e92f714e9" providerId="ADAL" clId="{9B799581-F9AB-40F3-8C18-51DFD0539715}" dt="2021-11-29T12:45:33.276" v="2488"/>
          <ac:spMkLst>
            <pc:docMk/>
            <pc:sldMk cId="2349824356" sldId="267"/>
            <ac:spMk id="5" creationId="{1F8613AC-F69A-4F4D-AF6C-6FDB261944A3}"/>
          </ac:spMkLst>
        </pc:spChg>
        <pc:spChg chg="add mod">
          <ac:chgData name="René König" userId="5a0bc852-609f-4a5e-8bb0-ac0e92f714e9" providerId="ADAL" clId="{9B799581-F9AB-40F3-8C18-51DFD0539715}" dt="2021-11-29T12:57:45.186" v="2844" actId="33524"/>
          <ac:spMkLst>
            <pc:docMk/>
            <pc:sldMk cId="2349824356" sldId="267"/>
            <ac:spMk id="6" creationId="{9A363047-0570-466C-864D-83636E39CBEA}"/>
          </ac:spMkLst>
        </pc:spChg>
        <pc:spChg chg="add mod">
          <ac:chgData name="René König" userId="5a0bc852-609f-4a5e-8bb0-ac0e92f714e9" providerId="ADAL" clId="{9B799581-F9AB-40F3-8C18-51DFD0539715}" dt="2021-11-29T12:46:17.523" v="2556" actId="1037"/>
          <ac:spMkLst>
            <pc:docMk/>
            <pc:sldMk cId="2349824356" sldId="267"/>
            <ac:spMk id="7" creationId="{FBA0A546-9A91-4F32-9277-A63F49A50FDA}"/>
          </ac:spMkLst>
        </pc:spChg>
      </pc:sldChg>
      <pc:sldChg chg="addSp modSp new mod">
        <pc:chgData name="René König" userId="5a0bc852-609f-4a5e-8bb0-ac0e92f714e9" providerId="ADAL" clId="{9B799581-F9AB-40F3-8C18-51DFD0539715}" dt="2021-11-29T16:29:02.960" v="2897" actId="20577"/>
        <pc:sldMkLst>
          <pc:docMk/>
          <pc:sldMk cId="2889333817" sldId="268"/>
        </pc:sldMkLst>
        <pc:spChg chg="add mod">
          <ac:chgData name="René König" userId="5a0bc852-609f-4a5e-8bb0-ac0e92f714e9" providerId="ADAL" clId="{9B799581-F9AB-40F3-8C18-51DFD0539715}" dt="2021-11-29T12:49:57.983" v="2612" actId="255"/>
          <ac:spMkLst>
            <pc:docMk/>
            <pc:sldMk cId="2889333817" sldId="268"/>
            <ac:spMk id="5" creationId="{16DBC73B-CC8D-4AC0-8896-30A9622DFE4E}"/>
          </ac:spMkLst>
        </pc:spChg>
        <pc:spChg chg="add mod">
          <ac:chgData name="René König" userId="5a0bc852-609f-4a5e-8bb0-ac0e92f714e9" providerId="ADAL" clId="{9B799581-F9AB-40F3-8C18-51DFD0539715}" dt="2021-11-29T12:51:19.386" v="2659" actId="1036"/>
          <ac:spMkLst>
            <pc:docMk/>
            <pc:sldMk cId="2889333817" sldId="268"/>
            <ac:spMk id="6" creationId="{A8435AAC-4609-4983-8B17-741D9A30D546}"/>
          </ac:spMkLst>
        </pc:spChg>
        <pc:spChg chg="add mod">
          <ac:chgData name="René König" userId="5a0bc852-609f-4a5e-8bb0-ac0e92f714e9" providerId="ADAL" clId="{9B799581-F9AB-40F3-8C18-51DFD0539715}" dt="2021-11-29T12:51:35.226" v="2690" actId="1036"/>
          <ac:spMkLst>
            <pc:docMk/>
            <pc:sldMk cId="2889333817" sldId="268"/>
            <ac:spMk id="8" creationId="{85642195-7E9E-433C-910A-D9D58ED1C874}"/>
          </ac:spMkLst>
        </pc:spChg>
        <pc:spChg chg="add mod">
          <ac:chgData name="René König" userId="5a0bc852-609f-4a5e-8bb0-ac0e92f714e9" providerId="ADAL" clId="{9B799581-F9AB-40F3-8C18-51DFD0539715}" dt="2021-11-29T12:51:19.386" v="2659" actId="1036"/>
          <ac:spMkLst>
            <pc:docMk/>
            <pc:sldMk cId="2889333817" sldId="268"/>
            <ac:spMk id="10" creationId="{AC5D3309-0B19-47CA-B4FC-CD406086A712}"/>
          </ac:spMkLst>
        </pc:spChg>
        <pc:spChg chg="add mod">
          <ac:chgData name="René König" userId="5a0bc852-609f-4a5e-8bb0-ac0e92f714e9" providerId="ADAL" clId="{9B799581-F9AB-40F3-8C18-51DFD0539715}" dt="2021-11-29T12:51:50.854" v="2691" actId="1076"/>
          <ac:spMkLst>
            <pc:docMk/>
            <pc:sldMk cId="2889333817" sldId="268"/>
            <ac:spMk id="13" creationId="{0C73462F-C3D9-4898-AAD4-A33B84F7C79A}"/>
          </ac:spMkLst>
        </pc:spChg>
        <pc:spChg chg="add mod">
          <ac:chgData name="René König" userId="5a0bc852-609f-4a5e-8bb0-ac0e92f714e9" providerId="ADAL" clId="{9B799581-F9AB-40F3-8C18-51DFD0539715}" dt="2021-11-29T12:51:19.386" v="2659" actId="1036"/>
          <ac:spMkLst>
            <pc:docMk/>
            <pc:sldMk cId="2889333817" sldId="268"/>
            <ac:spMk id="15" creationId="{38CC1EE9-DE95-4E8E-B49C-12F1D61AA770}"/>
          </ac:spMkLst>
        </pc:spChg>
        <pc:spChg chg="add mod">
          <ac:chgData name="René König" userId="5a0bc852-609f-4a5e-8bb0-ac0e92f714e9" providerId="ADAL" clId="{9B799581-F9AB-40F3-8C18-51DFD0539715}" dt="2021-11-29T12:51:19.386" v="2659" actId="1036"/>
          <ac:spMkLst>
            <pc:docMk/>
            <pc:sldMk cId="2889333817" sldId="268"/>
            <ac:spMk id="16" creationId="{5B11428F-53C0-4365-9A59-9B7C919E9088}"/>
          </ac:spMkLst>
        </pc:spChg>
        <pc:spChg chg="add mod">
          <ac:chgData name="René König" userId="5a0bc852-609f-4a5e-8bb0-ac0e92f714e9" providerId="ADAL" clId="{9B799581-F9AB-40F3-8C18-51DFD0539715}" dt="2021-11-29T12:46:28.128" v="2557"/>
          <ac:spMkLst>
            <pc:docMk/>
            <pc:sldMk cId="2889333817" sldId="268"/>
            <ac:spMk id="18" creationId="{04A68EA4-5600-4BBC-95AF-7A8ED7FE9712}"/>
          </ac:spMkLst>
        </pc:spChg>
        <pc:graphicFrameChg chg="add mod modGraphic">
          <ac:chgData name="René König" userId="5a0bc852-609f-4a5e-8bb0-ac0e92f714e9" providerId="ADAL" clId="{9B799581-F9AB-40F3-8C18-51DFD0539715}" dt="2021-11-29T16:29:02.960" v="2897" actId="20577"/>
          <ac:graphicFrameMkLst>
            <pc:docMk/>
            <pc:sldMk cId="2889333817" sldId="268"/>
            <ac:graphicFrameMk id="7" creationId="{8748169C-D404-486E-ABD6-A31EB6344A54}"/>
          </ac:graphicFrameMkLst>
        </pc:graphicFrameChg>
        <pc:picChg chg="add mod">
          <ac:chgData name="René König" userId="5a0bc852-609f-4a5e-8bb0-ac0e92f714e9" providerId="ADAL" clId="{9B799581-F9AB-40F3-8C18-51DFD0539715}" dt="2021-11-29T12:51:28.161" v="2684" actId="1036"/>
          <ac:picMkLst>
            <pc:docMk/>
            <pc:sldMk cId="2889333817" sldId="268"/>
            <ac:picMk id="11" creationId="{F799BF30-D304-4019-A1B3-3229CE177943}"/>
          </ac:picMkLst>
        </pc:picChg>
        <pc:cxnChg chg="add mod">
          <ac:chgData name="René König" userId="5a0bc852-609f-4a5e-8bb0-ac0e92f714e9" providerId="ADAL" clId="{9B799581-F9AB-40F3-8C18-51DFD0539715}" dt="2021-11-29T12:51:19.386" v="2659" actId="1036"/>
          <ac:cxnSpMkLst>
            <pc:docMk/>
            <pc:sldMk cId="2889333817" sldId="268"/>
            <ac:cxnSpMk id="9" creationId="{1016CBA9-4E63-41F2-8FAD-04EF107ED7D5}"/>
          </ac:cxnSpMkLst>
        </pc:cxnChg>
        <pc:cxnChg chg="add mod">
          <ac:chgData name="René König" userId="5a0bc852-609f-4a5e-8bb0-ac0e92f714e9" providerId="ADAL" clId="{9B799581-F9AB-40F3-8C18-51DFD0539715}" dt="2021-11-29T12:51:35.226" v="2690" actId="1036"/>
          <ac:cxnSpMkLst>
            <pc:docMk/>
            <pc:sldMk cId="2889333817" sldId="268"/>
            <ac:cxnSpMk id="12" creationId="{FB0B0D8F-4609-4A48-9A76-9C1DE4197387}"/>
          </ac:cxnSpMkLst>
        </pc:cxnChg>
        <pc:cxnChg chg="add mod">
          <ac:chgData name="René König" userId="5a0bc852-609f-4a5e-8bb0-ac0e92f714e9" providerId="ADAL" clId="{9B799581-F9AB-40F3-8C18-51DFD0539715}" dt="2021-11-29T12:51:53.076" v="2692" actId="14100"/>
          <ac:cxnSpMkLst>
            <pc:docMk/>
            <pc:sldMk cId="2889333817" sldId="268"/>
            <ac:cxnSpMk id="14" creationId="{ABBC5E62-EE65-4957-A372-F4D6738F517C}"/>
          </ac:cxnSpMkLst>
        </pc:cxnChg>
        <pc:cxnChg chg="add mod">
          <ac:chgData name="René König" userId="5a0bc852-609f-4a5e-8bb0-ac0e92f714e9" providerId="ADAL" clId="{9B799581-F9AB-40F3-8C18-51DFD0539715}" dt="2021-11-29T12:51:19.386" v="2659" actId="1036"/>
          <ac:cxnSpMkLst>
            <pc:docMk/>
            <pc:sldMk cId="2889333817" sldId="268"/>
            <ac:cxnSpMk id="17" creationId="{E66F78BA-6077-4B52-82CF-93951260791A}"/>
          </ac:cxnSpMkLst>
        </pc:cxnChg>
      </pc:sldChg>
      <pc:sldChg chg="addSp modSp new mod">
        <pc:chgData name="René König" userId="5a0bc852-609f-4a5e-8bb0-ac0e92f714e9" providerId="ADAL" clId="{9B799581-F9AB-40F3-8C18-51DFD0539715}" dt="2021-11-29T12:57:06.146" v="2843" actId="20577"/>
        <pc:sldMkLst>
          <pc:docMk/>
          <pc:sldMk cId="3671350050" sldId="269"/>
        </pc:sldMkLst>
        <pc:spChg chg="add mod">
          <ac:chgData name="René König" userId="5a0bc852-609f-4a5e-8bb0-ac0e92f714e9" providerId="ADAL" clId="{9B799581-F9AB-40F3-8C18-51DFD0539715}" dt="2021-11-29T12:52:56.063" v="2694"/>
          <ac:spMkLst>
            <pc:docMk/>
            <pc:sldMk cId="3671350050" sldId="269"/>
            <ac:spMk id="5" creationId="{6947C6DD-A741-4B8F-8410-1738113C9719}"/>
          </ac:spMkLst>
        </pc:spChg>
        <pc:spChg chg="add mod">
          <ac:chgData name="René König" userId="5a0bc852-609f-4a5e-8bb0-ac0e92f714e9" providerId="ADAL" clId="{9B799581-F9AB-40F3-8C18-51DFD0539715}" dt="2021-11-29T12:53:07.840" v="2713" actId="1037"/>
          <ac:spMkLst>
            <pc:docMk/>
            <pc:sldMk cId="3671350050" sldId="269"/>
            <ac:spMk id="6" creationId="{4713931A-349B-4B1B-8242-3A531434F712}"/>
          </ac:spMkLst>
        </pc:spChg>
        <pc:spChg chg="add mod">
          <ac:chgData name="René König" userId="5a0bc852-609f-4a5e-8bb0-ac0e92f714e9" providerId="ADAL" clId="{9B799581-F9AB-40F3-8C18-51DFD0539715}" dt="2021-11-29T12:53:07.840" v="2713" actId="1037"/>
          <ac:spMkLst>
            <pc:docMk/>
            <pc:sldMk cId="3671350050" sldId="269"/>
            <ac:spMk id="8" creationId="{CCA0C2E9-DD98-4F9D-BA94-BA81898BC2AC}"/>
          </ac:spMkLst>
        </pc:spChg>
        <pc:spChg chg="add mod">
          <ac:chgData name="René König" userId="5a0bc852-609f-4a5e-8bb0-ac0e92f714e9" providerId="ADAL" clId="{9B799581-F9AB-40F3-8C18-51DFD0539715}" dt="2021-11-29T12:53:07.840" v="2713" actId="1037"/>
          <ac:spMkLst>
            <pc:docMk/>
            <pc:sldMk cId="3671350050" sldId="269"/>
            <ac:spMk id="9" creationId="{F5DDA301-95FB-4815-8234-EEBD0BDACA7B}"/>
          </ac:spMkLst>
        </pc:spChg>
        <pc:spChg chg="add mod">
          <ac:chgData name="René König" userId="5a0bc852-609f-4a5e-8bb0-ac0e92f714e9" providerId="ADAL" clId="{9B799581-F9AB-40F3-8C18-51DFD0539715}" dt="2021-11-29T12:57:06.146" v="2843" actId="20577"/>
          <ac:spMkLst>
            <pc:docMk/>
            <pc:sldMk cId="3671350050" sldId="269"/>
            <ac:spMk id="10" creationId="{4A901DD1-9A85-4637-A6B7-D7E16A2F91BC}"/>
          </ac:spMkLst>
        </pc:spChg>
        <pc:spChg chg="add mod">
          <ac:chgData name="René König" userId="5a0bc852-609f-4a5e-8bb0-ac0e92f714e9" providerId="ADAL" clId="{9B799581-F9AB-40F3-8C18-51DFD0539715}" dt="2021-11-29T12:53:07.840" v="2713" actId="1037"/>
          <ac:spMkLst>
            <pc:docMk/>
            <pc:sldMk cId="3671350050" sldId="269"/>
            <ac:spMk id="12" creationId="{4A386475-B23D-47A0-A0A7-758101CC70F5}"/>
          </ac:spMkLst>
        </pc:spChg>
        <pc:spChg chg="add mod">
          <ac:chgData name="René König" userId="5a0bc852-609f-4a5e-8bb0-ac0e92f714e9" providerId="ADAL" clId="{9B799581-F9AB-40F3-8C18-51DFD0539715}" dt="2021-11-29T12:53:07.840" v="2713" actId="1037"/>
          <ac:spMkLst>
            <pc:docMk/>
            <pc:sldMk cId="3671350050" sldId="269"/>
            <ac:spMk id="13" creationId="{28B7BA7B-892B-4AA3-BDCA-28A1EB9C7EE1}"/>
          </ac:spMkLst>
        </pc:spChg>
        <pc:spChg chg="add mod">
          <ac:chgData name="René König" userId="5a0bc852-609f-4a5e-8bb0-ac0e92f714e9" providerId="ADAL" clId="{9B799581-F9AB-40F3-8C18-51DFD0539715}" dt="2021-11-29T12:53:07.840" v="2713" actId="1037"/>
          <ac:spMkLst>
            <pc:docMk/>
            <pc:sldMk cId="3671350050" sldId="269"/>
            <ac:spMk id="14" creationId="{15666460-64D8-4C64-A930-97974D8435F7}"/>
          </ac:spMkLst>
        </pc:spChg>
        <pc:spChg chg="add mod">
          <ac:chgData name="René König" userId="5a0bc852-609f-4a5e-8bb0-ac0e92f714e9" providerId="ADAL" clId="{9B799581-F9AB-40F3-8C18-51DFD0539715}" dt="2021-11-29T12:53:07.840" v="2713" actId="1037"/>
          <ac:spMkLst>
            <pc:docMk/>
            <pc:sldMk cId="3671350050" sldId="269"/>
            <ac:spMk id="15" creationId="{E430033C-5C70-4731-A1BE-2D7936ECBCC0}"/>
          </ac:spMkLst>
        </pc:spChg>
        <pc:spChg chg="add mod">
          <ac:chgData name="René König" userId="5a0bc852-609f-4a5e-8bb0-ac0e92f714e9" providerId="ADAL" clId="{9B799581-F9AB-40F3-8C18-51DFD0539715}" dt="2021-11-29T12:56:46.557" v="2840" actId="33524"/>
          <ac:spMkLst>
            <pc:docMk/>
            <pc:sldMk cId="3671350050" sldId="269"/>
            <ac:spMk id="16" creationId="{7819C8F2-12D0-45BD-B0A6-877138CA7D8A}"/>
          </ac:spMkLst>
        </pc:spChg>
        <pc:picChg chg="add mod">
          <ac:chgData name="René König" userId="5a0bc852-609f-4a5e-8bb0-ac0e92f714e9" providerId="ADAL" clId="{9B799581-F9AB-40F3-8C18-51DFD0539715}" dt="2021-11-29T12:53:07.840" v="2713" actId="1037"/>
          <ac:picMkLst>
            <pc:docMk/>
            <pc:sldMk cId="3671350050" sldId="269"/>
            <ac:picMk id="7" creationId="{3A26E756-2EF0-4E9A-A75E-68CB05E40EA8}"/>
          </ac:picMkLst>
        </pc:picChg>
        <pc:cxnChg chg="add mod">
          <ac:chgData name="René König" userId="5a0bc852-609f-4a5e-8bb0-ac0e92f714e9" providerId="ADAL" clId="{9B799581-F9AB-40F3-8C18-51DFD0539715}" dt="2021-11-29T12:53:07.840" v="2713" actId="1037"/>
          <ac:cxnSpMkLst>
            <pc:docMk/>
            <pc:sldMk cId="3671350050" sldId="269"/>
            <ac:cxnSpMk id="11" creationId="{F5DC9BDE-329A-41D3-932B-E8E2866E8EB8}"/>
          </ac:cxnSpMkLst>
        </pc:cxnChg>
      </pc:sldChg>
      <pc:sldChg chg="addSp modSp new mod">
        <pc:chgData name="René König" userId="5a0bc852-609f-4a5e-8bb0-ac0e92f714e9" providerId="ADAL" clId="{9B799581-F9AB-40F3-8C18-51DFD0539715}" dt="2021-11-29T16:29:16.078" v="2902" actId="20577"/>
        <pc:sldMkLst>
          <pc:docMk/>
          <pc:sldMk cId="1294249853" sldId="270"/>
        </pc:sldMkLst>
        <pc:spChg chg="add mod">
          <ac:chgData name="René König" userId="5a0bc852-609f-4a5e-8bb0-ac0e92f714e9" providerId="ADAL" clId="{9B799581-F9AB-40F3-8C18-51DFD0539715}" dt="2021-11-29T12:56:11.950" v="2835" actId="1038"/>
          <ac:spMkLst>
            <pc:docMk/>
            <pc:sldMk cId="1294249853" sldId="270"/>
            <ac:spMk id="5" creationId="{45CEDAA0-62C2-4B70-8B0C-0CA94A09B9FB}"/>
          </ac:spMkLst>
        </pc:spChg>
        <pc:spChg chg="add mod">
          <ac:chgData name="René König" userId="5a0bc852-609f-4a5e-8bb0-ac0e92f714e9" providerId="ADAL" clId="{9B799581-F9AB-40F3-8C18-51DFD0539715}" dt="2021-11-29T12:56:23.981" v="2837" actId="6549"/>
          <ac:spMkLst>
            <pc:docMk/>
            <pc:sldMk cId="1294249853" sldId="270"/>
            <ac:spMk id="6" creationId="{321A6B3E-F992-4A67-974C-EF56605A6608}"/>
          </ac:spMkLst>
        </pc:spChg>
        <pc:spChg chg="add mod">
          <ac:chgData name="René König" userId="5a0bc852-609f-4a5e-8bb0-ac0e92f714e9" providerId="ADAL" clId="{9B799581-F9AB-40F3-8C18-51DFD0539715}" dt="2021-11-29T12:55:46.186" v="2772" actId="1076"/>
          <ac:spMkLst>
            <pc:docMk/>
            <pc:sldMk cId="1294249853" sldId="270"/>
            <ac:spMk id="9" creationId="{62A692BE-582A-49B9-BA8A-D5DF7ACCEE3A}"/>
          </ac:spMkLst>
        </pc:spChg>
        <pc:spChg chg="add mod">
          <ac:chgData name="René König" userId="5a0bc852-609f-4a5e-8bb0-ac0e92f714e9" providerId="ADAL" clId="{9B799581-F9AB-40F3-8C18-51DFD0539715}" dt="2021-11-29T12:54:44.096" v="2731" actId="1076"/>
          <ac:spMkLst>
            <pc:docMk/>
            <pc:sldMk cId="1294249853" sldId="270"/>
            <ac:spMk id="12" creationId="{236556EB-B95F-44DA-858E-01583E97E04E}"/>
          </ac:spMkLst>
        </pc:spChg>
        <pc:spChg chg="add mod">
          <ac:chgData name="René König" userId="5a0bc852-609f-4a5e-8bb0-ac0e92f714e9" providerId="ADAL" clId="{9B799581-F9AB-40F3-8C18-51DFD0539715}" dt="2021-11-29T12:58:08.797" v="2853" actId="1038"/>
          <ac:spMkLst>
            <pc:docMk/>
            <pc:sldMk cId="1294249853" sldId="270"/>
            <ac:spMk id="13" creationId="{4135EBD5-4DAD-4061-ACA5-6E46C37FE166}"/>
          </ac:spMkLst>
        </pc:spChg>
        <pc:spChg chg="add mod">
          <ac:chgData name="René König" userId="5a0bc852-609f-4a5e-8bb0-ac0e92f714e9" providerId="ADAL" clId="{9B799581-F9AB-40F3-8C18-51DFD0539715}" dt="2021-11-29T12:53:38.506" v="2718" actId="14100"/>
          <ac:spMkLst>
            <pc:docMk/>
            <pc:sldMk cId="1294249853" sldId="270"/>
            <ac:spMk id="15" creationId="{22265B1A-1DD3-4723-97CA-2829A5FE2E1A}"/>
          </ac:spMkLst>
        </pc:spChg>
        <pc:graphicFrameChg chg="add mod">
          <ac:chgData name="René König" userId="5a0bc852-609f-4a5e-8bb0-ac0e92f714e9" providerId="ADAL" clId="{9B799581-F9AB-40F3-8C18-51DFD0539715}" dt="2021-11-29T12:55:57.649" v="2813" actId="1038"/>
          <ac:graphicFrameMkLst>
            <pc:docMk/>
            <pc:sldMk cId="1294249853" sldId="270"/>
            <ac:graphicFrameMk id="7" creationId="{58D28896-550B-4269-8D80-1B4BAE729718}"/>
          </ac:graphicFrameMkLst>
        </pc:graphicFrameChg>
        <pc:graphicFrameChg chg="add mod modGraphic">
          <ac:chgData name="René König" userId="5a0bc852-609f-4a5e-8bb0-ac0e92f714e9" providerId="ADAL" clId="{9B799581-F9AB-40F3-8C18-51DFD0539715}" dt="2021-11-29T12:56:28.034" v="2838" actId="6549"/>
          <ac:graphicFrameMkLst>
            <pc:docMk/>
            <pc:sldMk cId="1294249853" sldId="270"/>
            <ac:graphicFrameMk id="8" creationId="{1B1BFFCC-D846-4A1C-A8FD-3B4F228FFE3B}"/>
          </ac:graphicFrameMkLst>
        </pc:graphicFrameChg>
        <pc:graphicFrameChg chg="add mod modGraphic">
          <ac:chgData name="René König" userId="5a0bc852-609f-4a5e-8bb0-ac0e92f714e9" providerId="ADAL" clId="{9B799581-F9AB-40F3-8C18-51DFD0539715}" dt="2021-11-29T16:29:16.078" v="2902" actId="20577"/>
          <ac:graphicFrameMkLst>
            <pc:docMk/>
            <pc:sldMk cId="1294249853" sldId="270"/>
            <ac:graphicFrameMk id="10" creationId="{6F6E94FC-D718-41D3-9BD5-D71FEBB885C1}"/>
          </ac:graphicFrameMkLst>
        </pc:graphicFrameChg>
        <pc:graphicFrameChg chg="add mod modGraphic">
          <ac:chgData name="René König" userId="5a0bc852-609f-4a5e-8bb0-ac0e92f714e9" providerId="ADAL" clId="{9B799581-F9AB-40F3-8C18-51DFD0539715}" dt="2021-11-29T12:56:29.213" v="2839" actId="6549"/>
          <ac:graphicFrameMkLst>
            <pc:docMk/>
            <pc:sldMk cId="1294249853" sldId="270"/>
            <ac:graphicFrameMk id="11" creationId="{3FC3EB8E-D4F7-4A6B-A96A-B5430E7FB5B3}"/>
          </ac:graphicFrameMkLst>
        </pc:graphicFrameChg>
        <pc:picChg chg="add mod">
          <ac:chgData name="René König" userId="5a0bc852-609f-4a5e-8bb0-ac0e92f714e9" providerId="ADAL" clId="{9B799581-F9AB-40F3-8C18-51DFD0539715}" dt="2021-11-29T12:53:44.492" v="2719" actId="1076"/>
          <ac:picMkLst>
            <pc:docMk/>
            <pc:sldMk cId="1294249853" sldId="270"/>
            <ac:picMk id="14" creationId="{E8286DE8-AF04-49EC-AAFA-4869CFAD07C6}"/>
          </ac:picMkLst>
        </pc:picChg>
      </pc:sldChg>
      <pc:sldChg chg="new del">
        <pc:chgData name="René König" userId="5a0bc852-609f-4a5e-8bb0-ac0e92f714e9" providerId="ADAL" clId="{9B799581-F9AB-40F3-8C18-51DFD0539715}" dt="2021-11-29T17:20:53.789" v="2904" actId="47"/>
        <pc:sldMkLst>
          <pc:docMk/>
          <pc:sldMk cId="1614283504" sldId="271"/>
        </pc:sldMkLst>
      </pc:sldChg>
      <pc:sldMasterChg chg="setBg modSldLayout">
        <pc:chgData name="René König" userId="5a0bc852-609f-4a5e-8bb0-ac0e92f714e9" providerId="ADAL" clId="{9B799581-F9AB-40F3-8C18-51DFD0539715}" dt="2021-11-28T20:00:49.883" v="697" actId="1076"/>
        <pc:sldMasterMkLst>
          <pc:docMk/>
          <pc:sldMasterMk cId="4285848402" sldId="2147483678"/>
        </pc:sldMasterMkLst>
        <pc:sldLayoutChg chg="modSp mod">
          <pc:chgData name="René König" userId="5a0bc852-609f-4a5e-8bb0-ac0e92f714e9" providerId="ADAL" clId="{9B799581-F9AB-40F3-8C18-51DFD0539715}" dt="2021-11-28T20:00:03.435" v="691" actId="1076"/>
          <pc:sldLayoutMkLst>
            <pc:docMk/>
            <pc:sldMasterMk cId="4285848402" sldId="2147483678"/>
            <pc:sldLayoutMk cId="3761886165" sldId="2147483680"/>
          </pc:sldLayoutMkLst>
          <pc:spChg chg="mod">
            <ac:chgData name="René König" userId="5a0bc852-609f-4a5e-8bb0-ac0e92f714e9" providerId="ADAL" clId="{9B799581-F9AB-40F3-8C18-51DFD0539715}" dt="2021-11-28T20:00:03.435" v="691" actId="1076"/>
            <ac:spMkLst>
              <pc:docMk/>
              <pc:sldMasterMk cId="4285848402" sldId="2147483678"/>
              <pc:sldLayoutMk cId="3761886165" sldId="2147483680"/>
              <ac:spMk id="2" creationId="{00000000-0000-0000-0000-000000000000}"/>
            </ac:spMkLst>
          </pc:spChg>
        </pc:sldLayoutChg>
        <pc:sldLayoutChg chg="modSp mod">
          <pc:chgData name="René König" userId="5a0bc852-609f-4a5e-8bb0-ac0e92f714e9" providerId="ADAL" clId="{9B799581-F9AB-40F3-8C18-51DFD0539715}" dt="2021-11-28T20:00:12.382" v="692" actId="1076"/>
          <pc:sldLayoutMkLst>
            <pc:docMk/>
            <pc:sldMasterMk cId="4285848402" sldId="2147483678"/>
            <pc:sldLayoutMk cId="557905859" sldId="2147483682"/>
          </pc:sldLayoutMkLst>
          <pc:spChg chg="mod">
            <ac:chgData name="René König" userId="5a0bc852-609f-4a5e-8bb0-ac0e92f714e9" providerId="ADAL" clId="{9B799581-F9AB-40F3-8C18-51DFD0539715}" dt="2021-11-28T20:00:12.382" v="692" actId="1076"/>
            <ac:spMkLst>
              <pc:docMk/>
              <pc:sldMasterMk cId="4285848402" sldId="2147483678"/>
              <pc:sldLayoutMk cId="557905859" sldId="2147483682"/>
              <ac:spMk id="2" creationId="{00000000-0000-0000-0000-000000000000}"/>
            </ac:spMkLst>
          </pc:spChg>
        </pc:sldLayoutChg>
        <pc:sldLayoutChg chg="modSp mod">
          <pc:chgData name="René König" userId="5a0bc852-609f-4a5e-8bb0-ac0e92f714e9" providerId="ADAL" clId="{9B799581-F9AB-40F3-8C18-51DFD0539715}" dt="2021-11-28T20:00:17.564" v="693" actId="1076"/>
          <pc:sldLayoutMkLst>
            <pc:docMk/>
            <pc:sldMasterMk cId="4285848402" sldId="2147483678"/>
            <pc:sldLayoutMk cId="1049183711" sldId="2147483683"/>
          </pc:sldLayoutMkLst>
          <pc:spChg chg="mod">
            <ac:chgData name="René König" userId="5a0bc852-609f-4a5e-8bb0-ac0e92f714e9" providerId="ADAL" clId="{9B799581-F9AB-40F3-8C18-51DFD0539715}" dt="2021-11-28T20:00:17.564" v="693" actId="1076"/>
            <ac:spMkLst>
              <pc:docMk/>
              <pc:sldMasterMk cId="4285848402" sldId="2147483678"/>
              <pc:sldLayoutMk cId="1049183711" sldId="2147483683"/>
              <ac:spMk id="2" creationId="{00000000-0000-0000-0000-000000000000}"/>
            </ac:spMkLst>
          </pc:spChg>
        </pc:sldLayoutChg>
        <pc:sldLayoutChg chg="modSp mod">
          <pc:chgData name="René König" userId="5a0bc852-609f-4a5e-8bb0-ac0e92f714e9" providerId="ADAL" clId="{9B799581-F9AB-40F3-8C18-51DFD0539715}" dt="2021-11-28T20:00:22.883" v="694" actId="1076"/>
          <pc:sldLayoutMkLst>
            <pc:docMk/>
            <pc:sldMasterMk cId="4285848402" sldId="2147483678"/>
            <pc:sldLayoutMk cId="2038996703" sldId="2147483684"/>
          </pc:sldLayoutMkLst>
          <pc:spChg chg="mod">
            <ac:chgData name="René König" userId="5a0bc852-609f-4a5e-8bb0-ac0e92f714e9" providerId="ADAL" clId="{9B799581-F9AB-40F3-8C18-51DFD0539715}" dt="2021-11-28T20:00:22.883" v="694" actId="1076"/>
            <ac:spMkLst>
              <pc:docMk/>
              <pc:sldMasterMk cId="4285848402" sldId="2147483678"/>
              <pc:sldLayoutMk cId="2038996703" sldId="2147483684"/>
              <ac:spMk id="2" creationId="{00000000-0000-0000-0000-000000000000}"/>
            </ac:spMkLst>
          </pc:spChg>
        </pc:sldLayoutChg>
        <pc:sldLayoutChg chg="modSp mod">
          <pc:chgData name="René König" userId="5a0bc852-609f-4a5e-8bb0-ac0e92f714e9" providerId="ADAL" clId="{9B799581-F9AB-40F3-8C18-51DFD0539715}" dt="2021-11-28T20:00:33.429" v="695" actId="1076"/>
          <pc:sldLayoutMkLst>
            <pc:docMk/>
            <pc:sldMasterMk cId="4285848402" sldId="2147483678"/>
            <pc:sldLayoutMk cId="3900166253" sldId="2147483689"/>
          </pc:sldLayoutMkLst>
          <pc:spChg chg="mod">
            <ac:chgData name="René König" userId="5a0bc852-609f-4a5e-8bb0-ac0e92f714e9" providerId="ADAL" clId="{9B799581-F9AB-40F3-8C18-51DFD0539715}" dt="2021-11-28T20:00:33.429" v="695" actId="1076"/>
            <ac:spMkLst>
              <pc:docMk/>
              <pc:sldMasterMk cId="4285848402" sldId="2147483678"/>
              <pc:sldLayoutMk cId="3900166253" sldId="2147483689"/>
              <ac:spMk id="2" creationId="{00000000-0000-0000-0000-000000000000}"/>
            </ac:spMkLst>
          </pc:spChg>
        </pc:sldLayoutChg>
        <pc:sldLayoutChg chg="modSp mod">
          <pc:chgData name="René König" userId="5a0bc852-609f-4a5e-8bb0-ac0e92f714e9" providerId="ADAL" clId="{9B799581-F9AB-40F3-8C18-51DFD0539715}" dt="2021-11-28T20:00:44.203" v="696" actId="1076"/>
          <pc:sldLayoutMkLst>
            <pc:docMk/>
            <pc:sldMasterMk cId="4285848402" sldId="2147483678"/>
            <pc:sldLayoutMk cId="3122125794" sldId="2147483693"/>
          </pc:sldLayoutMkLst>
          <pc:spChg chg="mod">
            <ac:chgData name="René König" userId="5a0bc852-609f-4a5e-8bb0-ac0e92f714e9" providerId="ADAL" clId="{9B799581-F9AB-40F3-8C18-51DFD0539715}" dt="2021-11-28T20:00:44.203" v="696" actId="1076"/>
            <ac:spMkLst>
              <pc:docMk/>
              <pc:sldMasterMk cId="4285848402" sldId="2147483678"/>
              <pc:sldLayoutMk cId="3122125794" sldId="2147483693"/>
              <ac:spMk id="2" creationId="{00000000-0000-0000-0000-000000000000}"/>
            </ac:spMkLst>
          </pc:spChg>
        </pc:sldLayoutChg>
        <pc:sldLayoutChg chg="modSp mod">
          <pc:chgData name="René König" userId="5a0bc852-609f-4a5e-8bb0-ac0e92f714e9" providerId="ADAL" clId="{9B799581-F9AB-40F3-8C18-51DFD0539715}" dt="2021-11-28T20:00:49.883" v="697" actId="1076"/>
          <pc:sldLayoutMkLst>
            <pc:docMk/>
            <pc:sldMasterMk cId="4285848402" sldId="2147483678"/>
            <pc:sldLayoutMk cId="472456868" sldId="2147483694"/>
          </pc:sldLayoutMkLst>
          <pc:spChg chg="mod">
            <ac:chgData name="René König" userId="5a0bc852-609f-4a5e-8bb0-ac0e92f714e9" providerId="ADAL" clId="{9B799581-F9AB-40F3-8C18-51DFD0539715}" dt="2021-11-28T20:00:49.883" v="697" actId="1076"/>
            <ac:spMkLst>
              <pc:docMk/>
              <pc:sldMasterMk cId="4285848402" sldId="2147483678"/>
              <pc:sldLayoutMk cId="472456868" sldId="2147483694"/>
              <ac:spMk id="2"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00901A-17EE-4DE5-972F-37B07199AAD3}" type="doc">
      <dgm:prSet loTypeId="urn:microsoft.com/office/officeart/2005/8/layout/bProcess3" loCatId="process" qsTypeId="urn:microsoft.com/office/officeart/2005/8/quickstyle/simple4" qsCatId="simple" csTypeId="urn:microsoft.com/office/officeart/2005/8/colors/accent1_2" csCatId="accent1" phldr="1"/>
      <dgm:spPr/>
      <dgm:t>
        <a:bodyPr/>
        <a:lstStyle/>
        <a:p>
          <a:endParaRPr lang="de-DE"/>
        </a:p>
      </dgm:t>
    </dgm:pt>
    <dgm:pt modelId="{983C28DA-D462-4CC1-9FAA-A6B5F95A94AF}">
      <dgm:prSet phldrT="[Text]"/>
      <dgm:spPr/>
      <dgm:t>
        <a:bodyPr/>
        <a:lstStyle/>
        <a:p>
          <a:r>
            <a:rPr lang="de-DE"/>
            <a:t>1. Problem Statement</a:t>
          </a:r>
        </a:p>
      </dgm:t>
    </dgm:pt>
    <dgm:pt modelId="{B35C07C7-8A4D-4FB0-8592-231F1A75B570}" type="parTrans" cxnId="{75CE8C74-6ADA-4357-A1FE-D922CCFFB70F}">
      <dgm:prSet/>
      <dgm:spPr/>
      <dgm:t>
        <a:bodyPr/>
        <a:lstStyle/>
        <a:p>
          <a:endParaRPr lang="de-DE"/>
        </a:p>
      </dgm:t>
    </dgm:pt>
    <dgm:pt modelId="{34460E5D-9063-4F2C-9198-3AEE5754D326}" type="sibTrans" cxnId="{75CE8C74-6ADA-4357-A1FE-D922CCFFB70F}">
      <dgm:prSet/>
      <dgm:spPr/>
      <dgm:t>
        <a:bodyPr/>
        <a:lstStyle/>
        <a:p>
          <a:endParaRPr lang="de-DE"/>
        </a:p>
      </dgm:t>
    </dgm:pt>
    <dgm:pt modelId="{D0142062-770B-40EC-BF6B-931F436808F9}">
      <dgm:prSet phldrT="[Text]"/>
      <dgm:spPr/>
      <dgm:t>
        <a:bodyPr/>
        <a:lstStyle/>
        <a:p>
          <a:r>
            <a:rPr lang="de-DE"/>
            <a:t>2. Understanding </a:t>
          </a:r>
          <a:r>
            <a:rPr lang="de-DE" err="1"/>
            <a:t>the</a:t>
          </a:r>
          <a:r>
            <a:rPr lang="de-DE"/>
            <a:t> Data</a:t>
          </a:r>
        </a:p>
      </dgm:t>
    </dgm:pt>
    <dgm:pt modelId="{8A054628-0D1B-41F4-AE78-0D5764E9E8AB}" type="parTrans" cxnId="{882E6BD6-726D-41F8-B716-3A63C3ADFCA2}">
      <dgm:prSet/>
      <dgm:spPr/>
      <dgm:t>
        <a:bodyPr/>
        <a:lstStyle/>
        <a:p>
          <a:endParaRPr lang="de-DE"/>
        </a:p>
      </dgm:t>
    </dgm:pt>
    <dgm:pt modelId="{3C471091-B878-4237-900B-F34E89C7194B}" type="sibTrans" cxnId="{882E6BD6-726D-41F8-B716-3A63C3ADFCA2}">
      <dgm:prSet/>
      <dgm:spPr/>
      <dgm:t>
        <a:bodyPr/>
        <a:lstStyle/>
        <a:p>
          <a:endParaRPr lang="de-DE"/>
        </a:p>
      </dgm:t>
    </dgm:pt>
    <dgm:pt modelId="{DFD65D83-DD7F-4EB0-A76C-D5D1AC547E41}">
      <dgm:prSet phldrT="[Text]"/>
      <dgm:spPr/>
      <dgm:t>
        <a:bodyPr/>
        <a:lstStyle/>
        <a:p>
          <a:r>
            <a:rPr lang="de-DE"/>
            <a:t>3. Data </a:t>
          </a:r>
          <a:r>
            <a:rPr lang="de-DE" err="1"/>
            <a:t>Cleaning</a:t>
          </a:r>
          <a:endParaRPr lang="de-DE"/>
        </a:p>
      </dgm:t>
    </dgm:pt>
    <dgm:pt modelId="{AF109EA8-3AFD-42BB-AD2C-15B7F56EF55D}" type="parTrans" cxnId="{D8FCF0A1-85ED-4910-AA8F-1F2B5A57A5CD}">
      <dgm:prSet/>
      <dgm:spPr/>
      <dgm:t>
        <a:bodyPr/>
        <a:lstStyle/>
        <a:p>
          <a:endParaRPr lang="de-DE"/>
        </a:p>
      </dgm:t>
    </dgm:pt>
    <dgm:pt modelId="{F96C9AD8-B944-4BDE-9D57-7E3ADB48E3B5}" type="sibTrans" cxnId="{D8FCF0A1-85ED-4910-AA8F-1F2B5A57A5CD}">
      <dgm:prSet/>
      <dgm:spPr/>
      <dgm:t>
        <a:bodyPr/>
        <a:lstStyle/>
        <a:p>
          <a:endParaRPr lang="de-DE"/>
        </a:p>
      </dgm:t>
    </dgm:pt>
    <dgm:pt modelId="{3E66DCFB-554D-4B0A-8B95-944DC2D66DF3}">
      <dgm:prSet phldrT="[Text]"/>
      <dgm:spPr/>
      <dgm:t>
        <a:bodyPr/>
        <a:lstStyle/>
        <a:p>
          <a:r>
            <a:rPr lang="de-DE"/>
            <a:t>4. Data </a:t>
          </a:r>
          <a:r>
            <a:rPr lang="de-DE" err="1"/>
            <a:t>Visualization</a:t>
          </a:r>
          <a:endParaRPr lang="de-DE"/>
        </a:p>
      </dgm:t>
    </dgm:pt>
    <dgm:pt modelId="{BCABFA1B-A306-4B37-9F56-F5CFD765218D}" type="parTrans" cxnId="{D0CDC924-632F-4B66-9DA7-A4CD36C276B8}">
      <dgm:prSet/>
      <dgm:spPr/>
      <dgm:t>
        <a:bodyPr/>
        <a:lstStyle/>
        <a:p>
          <a:endParaRPr lang="de-DE"/>
        </a:p>
      </dgm:t>
    </dgm:pt>
    <dgm:pt modelId="{619835BC-7E10-46A3-B5DD-005239D1BF3F}" type="sibTrans" cxnId="{D0CDC924-632F-4B66-9DA7-A4CD36C276B8}">
      <dgm:prSet/>
      <dgm:spPr/>
      <dgm:t>
        <a:bodyPr/>
        <a:lstStyle/>
        <a:p>
          <a:endParaRPr lang="de-DE"/>
        </a:p>
      </dgm:t>
    </dgm:pt>
    <dgm:pt modelId="{53023267-9C04-45B3-8B6A-594EF3146639}">
      <dgm:prSet phldrT="[Text]"/>
      <dgm:spPr/>
      <dgm:t>
        <a:bodyPr/>
        <a:lstStyle/>
        <a:p>
          <a:r>
            <a:rPr lang="de-DE"/>
            <a:t>5. Data </a:t>
          </a:r>
          <a:r>
            <a:rPr lang="de-DE" err="1"/>
            <a:t>Preprocessing</a:t>
          </a:r>
          <a:endParaRPr lang="de-DE"/>
        </a:p>
      </dgm:t>
    </dgm:pt>
    <dgm:pt modelId="{8E74DB9E-F69F-4671-8FFB-3B929ABA683A}" type="parTrans" cxnId="{461C7683-C7AD-4B7A-BC9E-CBE37626F4B6}">
      <dgm:prSet/>
      <dgm:spPr/>
      <dgm:t>
        <a:bodyPr/>
        <a:lstStyle/>
        <a:p>
          <a:endParaRPr lang="de-DE"/>
        </a:p>
      </dgm:t>
    </dgm:pt>
    <dgm:pt modelId="{D9CE4A9F-BFA3-4B92-BD18-086D4831BB5E}" type="sibTrans" cxnId="{461C7683-C7AD-4B7A-BC9E-CBE37626F4B6}">
      <dgm:prSet/>
      <dgm:spPr/>
      <dgm:t>
        <a:bodyPr/>
        <a:lstStyle/>
        <a:p>
          <a:endParaRPr lang="de-DE"/>
        </a:p>
      </dgm:t>
    </dgm:pt>
    <dgm:pt modelId="{704D322B-BDB6-43EE-A665-EC1B15339DE2}">
      <dgm:prSet phldrT="[Text]"/>
      <dgm:spPr/>
      <dgm:t>
        <a:bodyPr/>
        <a:lstStyle/>
        <a:p>
          <a:r>
            <a:rPr lang="de-DE"/>
            <a:t>6. Basic Model Building and Evaluation</a:t>
          </a:r>
        </a:p>
      </dgm:t>
    </dgm:pt>
    <dgm:pt modelId="{F06E5EC4-43FF-489C-A528-1D52604760BE}" type="parTrans" cxnId="{6560A986-43A4-4279-ABB6-F637725BC26D}">
      <dgm:prSet/>
      <dgm:spPr/>
      <dgm:t>
        <a:bodyPr/>
        <a:lstStyle/>
        <a:p>
          <a:endParaRPr lang="de-DE"/>
        </a:p>
      </dgm:t>
    </dgm:pt>
    <dgm:pt modelId="{23E40126-97A3-405F-AF55-7F670D58D711}" type="sibTrans" cxnId="{6560A986-43A4-4279-ABB6-F637725BC26D}">
      <dgm:prSet/>
      <dgm:spPr/>
      <dgm:t>
        <a:bodyPr/>
        <a:lstStyle/>
        <a:p>
          <a:endParaRPr lang="de-DE"/>
        </a:p>
      </dgm:t>
    </dgm:pt>
    <dgm:pt modelId="{977256AB-25BD-48EC-BD07-A9B0D76550CD}">
      <dgm:prSet phldrT="[Text]"/>
      <dgm:spPr/>
      <dgm:t>
        <a:bodyPr/>
        <a:lstStyle/>
        <a:p>
          <a:r>
            <a:rPr lang="de-DE"/>
            <a:t>7. Model Tuning</a:t>
          </a:r>
        </a:p>
      </dgm:t>
    </dgm:pt>
    <dgm:pt modelId="{9823DD5C-CF3D-4918-95E7-539F0B99FCF4}" type="parTrans" cxnId="{D4387602-8CF6-4944-A376-6A70C5B271D9}">
      <dgm:prSet/>
      <dgm:spPr/>
      <dgm:t>
        <a:bodyPr/>
        <a:lstStyle/>
        <a:p>
          <a:endParaRPr lang="de-DE"/>
        </a:p>
      </dgm:t>
    </dgm:pt>
    <dgm:pt modelId="{C2735258-584F-4B64-A948-3DAD829D9489}" type="sibTrans" cxnId="{D4387602-8CF6-4944-A376-6A70C5B271D9}">
      <dgm:prSet/>
      <dgm:spPr/>
      <dgm:t>
        <a:bodyPr/>
        <a:lstStyle/>
        <a:p>
          <a:endParaRPr lang="de-DE"/>
        </a:p>
      </dgm:t>
    </dgm:pt>
    <dgm:pt modelId="{5DB8AD0E-EDA3-4919-A2B5-CC61FBA9EAC3}">
      <dgm:prSet phldrT="[Text]"/>
      <dgm:spPr/>
      <dgm:t>
        <a:bodyPr/>
        <a:lstStyle/>
        <a:p>
          <a:r>
            <a:rPr lang="de-DE"/>
            <a:t>8. Model Evaluation and </a:t>
          </a:r>
          <a:r>
            <a:rPr lang="de-DE" err="1"/>
            <a:t>Comparison</a:t>
          </a:r>
          <a:endParaRPr lang="de-DE"/>
        </a:p>
      </dgm:t>
    </dgm:pt>
    <dgm:pt modelId="{176B7564-D53E-4DD5-B46E-220D2690340F}" type="parTrans" cxnId="{4B040352-707D-4148-BF2F-57FF45D2BFD4}">
      <dgm:prSet/>
      <dgm:spPr/>
      <dgm:t>
        <a:bodyPr/>
        <a:lstStyle/>
        <a:p>
          <a:endParaRPr lang="de-DE"/>
        </a:p>
      </dgm:t>
    </dgm:pt>
    <dgm:pt modelId="{E987FA32-F433-4605-A286-444EC0BB9EBD}" type="sibTrans" cxnId="{4B040352-707D-4148-BF2F-57FF45D2BFD4}">
      <dgm:prSet/>
      <dgm:spPr/>
      <dgm:t>
        <a:bodyPr/>
        <a:lstStyle/>
        <a:p>
          <a:endParaRPr lang="de-DE"/>
        </a:p>
      </dgm:t>
    </dgm:pt>
    <dgm:pt modelId="{9A4DFCF2-D594-4942-A6A2-2EE777C40BF5}">
      <dgm:prSet phldrT="[Text]"/>
      <dgm:spPr/>
      <dgm:t>
        <a:bodyPr/>
        <a:lstStyle/>
        <a:p>
          <a:r>
            <a:rPr lang="de-DE"/>
            <a:t>9. </a:t>
          </a:r>
          <a:r>
            <a:rPr lang="de-DE" err="1"/>
            <a:t>Results</a:t>
          </a:r>
          <a:r>
            <a:rPr lang="de-DE"/>
            <a:t> &amp; </a:t>
          </a:r>
          <a:r>
            <a:rPr lang="de-DE" err="1"/>
            <a:t>Findings</a:t>
          </a:r>
          <a:endParaRPr lang="de-DE"/>
        </a:p>
      </dgm:t>
    </dgm:pt>
    <dgm:pt modelId="{BEBCE2FF-1632-424A-BE48-E312D57D0DE0}" type="parTrans" cxnId="{76E3837F-07F4-4265-934B-AFBD91DDEC4B}">
      <dgm:prSet/>
      <dgm:spPr/>
      <dgm:t>
        <a:bodyPr/>
        <a:lstStyle/>
        <a:p>
          <a:endParaRPr lang="de-DE"/>
        </a:p>
      </dgm:t>
    </dgm:pt>
    <dgm:pt modelId="{6F84624B-108C-4376-82FD-E25E194E525C}" type="sibTrans" cxnId="{76E3837F-07F4-4265-934B-AFBD91DDEC4B}">
      <dgm:prSet/>
      <dgm:spPr/>
      <dgm:t>
        <a:bodyPr/>
        <a:lstStyle/>
        <a:p>
          <a:endParaRPr lang="de-DE"/>
        </a:p>
      </dgm:t>
    </dgm:pt>
    <dgm:pt modelId="{22E6F0EF-21FE-43B0-A812-C215D8114E1A}">
      <dgm:prSet phldrT="[Text]"/>
      <dgm:spPr/>
      <dgm:t>
        <a:bodyPr/>
        <a:lstStyle/>
        <a:p>
          <a:r>
            <a:rPr lang="de-DE"/>
            <a:t>10. Future Work and Conclusion</a:t>
          </a:r>
        </a:p>
      </dgm:t>
    </dgm:pt>
    <dgm:pt modelId="{3043779C-A8A7-420A-9CED-4A302C5D6D34}" type="parTrans" cxnId="{9218CCC4-EEFF-48D3-8DC3-C9ED671BF9F2}">
      <dgm:prSet/>
      <dgm:spPr/>
      <dgm:t>
        <a:bodyPr/>
        <a:lstStyle/>
        <a:p>
          <a:endParaRPr lang="de-DE"/>
        </a:p>
      </dgm:t>
    </dgm:pt>
    <dgm:pt modelId="{ABECF9FE-040C-4A6A-A7D5-09B7454A4941}" type="sibTrans" cxnId="{9218CCC4-EEFF-48D3-8DC3-C9ED671BF9F2}">
      <dgm:prSet/>
      <dgm:spPr/>
      <dgm:t>
        <a:bodyPr/>
        <a:lstStyle/>
        <a:p>
          <a:endParaRPr lang="de-DE"/>
        </a:p>
      </dgm:t>
    </dgm:pt>
    <dgm:pt modelId="{D64421D8-9694-4357-B9A9-6C9190AD18E8}" type="pres">
      <dgm:prSet presAssocID="{5D00901A-17EE-4DE5-972F-37B07199AAD3}" presName="Name0" presStyleCnt="0">
        <dgm:presLayoutVars>
          <dgm:dir/>
          <dgm:resizeHandles val="exact"/>
        </dgm:presLayoutVars>
      </dgm:prSet>
      <dgm:spPr/>
    </dgm:pt>
    <dgm:pt modelId="{9DB7299C-ECC9-4C85-891B-5A2A5FB53879}" type="pres">
      <dgm:prSet presAssocID="{983C28DA-D462-4CC1-9FAA-A6B5F95A94AF}" presName="node" presStyleLbl="node1" presStyleIdx="0" presStyleCnt="10">
        <dgm:presLayoutVars>
          <dgm:bulletEnabled val="1"/>
        </dgm:presLayoutVars>
      </dgm:prSet>
      <dgm:spPr/>
    </dgm:pt>
    <dgm:pt modelId="{5ED8B6B4-2BF1-488D-AE3C-DB2C20088132}" type="pres">
      <dgm:prSet presAssocID="{34460E5D-9063-4F2C-9198-3AEE5754D326}" presName="sibTrans" presStyleLbl="sibTrans1D1" presStyleIdx="0" presStyleCnt="9"/>
      <dgm:spPr/>
    </dgm:pt>
    <dgm:pt modelId="{AA0BA524-56D1-4D1E-9738-0D3617071176}" type="pres">
      <dgm:prSet presAssocID="{34460E5D-9063-4F2C-9198-3AEE5754D326}" presName="connectorText" presStyleLbl="sibTrans1D1" presStyleIdx="0" presStyleCnt="9"/>
      <dgm:spPr/>
    </dgm:pt>
    <dgm:pt modelId="{67DA2157-C43A-4349-A301-121BF1ED364B}" type="pres">
      <dgm:prSet presAssocID="{D0142062-770B-40EC-BF6B-931F436808F9}" presName="node" presStyleLbl="node1" presStyleIdx="1" presStyleCnt="10">
        <dgm:presLayoutVars>
          <dgm:bulletEnabled val="1"/>
        </dgm:presLayoutVars>
      </dgm:prSet>
      <dgm:spPr/>
    </dgm:pt>
    <dgm:pt modelId="{19A1773D-590B-4303-B094-B5EB10A3E2F7}" type="pres">
      <dgm:prSet presAssocID="{3C471091-B878-4237-900B-F34E89C7194B}" presName="sibTrans" presStyleLbl="sibTrans1D1" presStyleIdx="1" presStyleCnt="9"/>
      <dgm:spPr/>
    </dgm:pt>
    <dgm:pt modelId="{32B001D1-BD3F-405A-B782-2EAAB28DAA11}" type="pres">
      <dgm:prSet presAssocID="{3C471091-B878-4237-900B-F34E89C7194B}" presName="connectorText" presStyleLbl="sibTrans1D1" presStyleIdx="1" presStyleCnt="9"/>
      <dgm:spPr/>
    </dgm:pt>
    <dgm:pt modelId="{93C92EB9-7368-4712-8D36-830DA0A432F7}" type="pres">
      <dgm:prSet presAssocID="{DFD65D83-DD7F-4EB0-A76C-D5D1AC547E41}" presName="node" presStyleLbl="node1" presStyleIdx="2" presStyleCnt="10">
        <dgm:presLayoutVars>
          <dgm:bulletEnabled val="1"/>
        </dgm:presLayoutVars>
      </dgm:prSet>
      <dgm:spPr/>
    </dgm:pt>
    <dgm:pt modelId="{EF35B32F-13F1-4074-B74C-6C53565ECEE2}" type="pres">
      <dgm:prSet presAssocID="{F96C9AD8-B944-4BDE-9D57-7E3ADB48E3B5}" presName="sibTrans" presStyleLbl="sibTrans1D1" presStyleIdx="2" presStyleCnt="9"/>
      <dgm:spPr/>
    </dgm:pt>
    <dgm:pt modelId="{845D8DD2-FB25-4317-B23A-19609585DF4E}" type="pres">
      <dgm:prSet presAssocID="{F96C9AD8-B944-4BDE-9D57-7E3ADB48E3B5}" presName="connectorText" presStyleLbl="sibTrans1D1" presStyleIdx="2" presStyleCnt="9"/>
      <dgm:spPr/>
    </dgm:pt>
    <dgm:pt modelId="{ECFBBD0D-AE17-4EF6-B824-D9A6267D7092}" type="pres">
      <dgm:prSet presAssocID="{3E66DCFB-554D-4B0A-8B95-944DC2D66DF3}" presName="node" presStyleLbl="node1" presStyleIdx="3" presStyleCnt="10">
        <dgm:presLayoutVars>
          <dgm:bulletEnabled val="1"/>
        </dgm:presLayoutVars>
      </dgm:prSet>
      <dgm:spPr/>
    </dgm:pt>
    <dgm:pt modelId="{666CDC30-597E-4F82-8DB4-0E17CB07EFAD}" type="pres">
      <dgm:prSet presAssocID="{619835BC-7E10-46A3-B5DD-005239D1BF3F}" presName="sibTrans" presStyleLbl="sibTrans1D1" presStyleIdx="3" presStyleCnt="9"/>
      <dgm:spPr/>
    </dgm:pt>
    <dgm:pt modelId="{FBF56292-226F-4B79-85FC-8EC39539C4A2}" type="pres">
      <dgm:prSet presAssocID="{619835BC-7E10-46A3-B5DD-005239D1BF3F}" presName="connectorText" presStyleLbl="sibTrans1D1" presStyleIdx="3" presStyleCnt="9"/>
      <dgm:spPr/>
    </dgm:pt>
    <dgm:pt modelId="{92BB49E3-7742-45CE-99AF-BC7189C8311A}" type="pres">
      <dgm:prSet presAssocID="{53023267-9C04-45B3-8B6A-594EF3146639}" presName="node" presStyleLbl="node1" presStyleIdx="4" presStyleCnt="10">
        <dgm:presLayoutVars>
          <dgm:bulletEnabled val="1"/>
        </dgm:presLayoutVars>
      </dgm:prSet>
      <dgm:spPr/>
    </dgm:pt>
    <dgm:pt modelId="{FE91A1CB-4766-437E-AF4B-73466287514B}" type="pres">
      <dgm:prSet presAssocID="{D9CE4A9F-BFA3-4B92-BD18-086D4831BB5E}" presName="sibTrans" presStyleLbl="sibTrans1D1" presStyleIdx="4" presStyleCnt="9"/>
      <dgm:spPr/>
    </dgm:pt>
    <dgm:pt modelId="{9E4BA006-3BD0-495C-8CEE-F98AF1A2396D}" type="pres">
      <dgm:prSet presAssocID="{D9CE4A9F-BFA3-4B92-BD18-086D4831BB5E}" presName="connectorText" presStyleLbl="sibTrans1D1" presStyleIdx="4" presStyleCnt="9"/>
      <dgm:spPr/>
    </dgm:pt>
    <dgm:pt modelId="{5D4DDFDC-BC48-402B-A596-6EA8987E55E8}" type="pres">
      <dgm:prSet presAssocID="{704D322B-BDB6-43EE-A665-EC1B15339DE2}" presName="node" presStyleLbl="node1" presStyleIdx="5" presStyleCnt="10">
        <dgm:presLayoutVars>
          <dgm:bulletEnabled val="1"/>
        </dgm:presLayoutVars>
      </dgm:prSet>
      <dgm:spPr/>
    </dgm:pt>
    <dgm:pt modelId="{8CFA4D72-5395-4823-9B8D-9A3ABE25E784}" type="pres">
      <dgm:prSet presAssocID="{23E40126-97A3-405F-AF55-7F670D58D711}" presName="sibTrans" presStyleLbl="sibTrans1D1" presStyleIdx="5" presStyleCnt="9"/>
      <dgm:spPr/>
    </dgm:pt>
    <dgm:pt modelId="{D6248CEB-5619-4078-8E03-1BAB2030FECC}" type="pres">
      <dgm:prSet presAssocID="{23E40126-97A3-405F-AF55-7F670D58D711}" presName="connectorText" presStyleLbl="sibTrans1D1" presStyleIdx="5" presStyleCnt="9"/>
      <dgm:spPr/>
    </dgm:pt>
    <dgm:pt modelId="{39357D12-9062-4225-B995-15F67E8C5164}" type="pres">
      <dgm:prSet presAssocID="{977256AB-25BD-48EC-BD07-A9B0D76550CD}" presName="node" presStyleLbl="node1" presStyleIdx="6" presStyleCnt="10">
        <dgm:presLayoutVars>
          <dgm:bulletEnabled val="1"/>
        </dgm:presLayoutVars>
      </dgm:prSet>
      <dgm:spPr/>
    </dgm:pt>
    <dgm:pt modelId="{A645E818-6684-4A91-90B1-47B2610AA561}" type="pres">
      <dgm:prSet presAssocID="{C2735258-584F-4B64-A948-3DAD829D9489}" presName="sibTrans" presStyleLbl="sibTrans1D1" presStyleIdx="6" presStyleCnt="9"/>
      <dgm:spPr/>
    </dgm:pt>
    <dgm:pt modelId="{9135FE38-5C4C-49D5-BD32-1167701C70D5}" type="pres">
      <dgm:prSet presAssocID="{C2735258-584F-4B64-A948-3DAD829D9489}" presName="connectorText" presStyleLbl="sibTrans1D1" presStyleIdx="6" presStyleCnt="9"/>
      <dgm:spPr/>
    </dgm:pt>
    <dgm:pt modelId="{4C796215-81DE-45B7-88E6-1429BE5E09F7}" type="pres">
      <dgm:prSet presAssocID="{5DB8AD0E-EDA3-4919-A2B5-CC61FBA9EAC3}" presName="node" presStyleLbl="node1" presStyleIdx="7" presStyleCnt="10">
        <dgm:presLayoutVars>
          <dgm:bulletEnabled val="1"/>
        </dgm:presLayoutVars>
      </dgm:prSet>
      <dgm:spPr/>
    </dgm:pt>
    <dgm:pt modelId="{230D246F-08E0-4AA0-8B21-6481B8C31797}" type="pres">
      <dgm:prSet presAssocID="{E987FA32-F433-4605-A286-444EC0BB9EBD}" presName="sibTrans" presStyleLbl="sibTrans1D1" presStyleIdx="7" presStyleCnt="9"/>
      <dgm:spPr/>
    </dgm:pt>
    <dgm:pt modelId="{C66888D4-AB5D-43D4-A982-4C55B229D0FA}" type="pres">
      <dgm:prSet presAssocID="{E987FA32-F433-4605-A286-444EC0BB9EBD}" presName="connectorText" presStyleLbl="sibTrans1D1" presStyleIdx="7" presStyleCnt="9"/>
      <dgm:spPr/>
    </dgm:pt>
    <dgm:pt modelId="{1ED09852-9E3D-4E86-A656-B3B917CE7E42}" type="pres">
      <dgm:prSet presAssocID="{9A4DFCF2-D594-4942-A6A2-2EE777C40BF5}" presName="node" presStyleLbl="node1" presStyleIdx="8" presStyleCnt="10">
        <dgm:presLayoutVars>
          <dgm:bulletEnabled val="1"/>
        </dgm:presLayoutVars>
      </dgm:prSet>
      <dgm:spPr/>
    </dgm:pt>
    <dgm:pt modelId="{321063A1-3B82-49FB-A5D8-3FAAD903DCAD}" type="pres">
      <dgm:prSet presAssocID="{6F84624B-108C-4376-82FD-E25E194E525C}" presName="sibTrans" presStyleLbl="sibTrans1D1" presStyleIdx="8" presStyleCnt="9"/>
      <dgm:spPr/>
    </dgm:pt>
    <dgm:pt modelId="{E2A62926-C657-4203-B8F6-D743A89A66A7}" type="pres">
      <dgm:prSet presAssocID="{6F84624B-108C-4376-82FD-E25E194E525C}" presName="connectorText" presStyleLbl="sibTrans1D1" presStyleIdx="8" presStyleCnt="9"/>
      <dgm:spPr/>
    </dgm:pt>
    <dgm:pt modelId="{CF4AD1AD-FBA7-4A6D-B40A-9D1D7E6C329A}" type="pres">
      <dgm:prSet presAssocID="{22E6F0EF-21FE-43B0-A812-C215D8114E1A}" presName="node" presStyleLbl="node1" presStyleIdx="9" presStyleCnt="10">
        <dgm:presLayoutVars>
          <dgm:bulletEnabled val="1"/>
        </dgm:presLayoutVars>
      </dgm:prSet>
      <dgm:spPr/>
    </dgm:pt>
  </dgm:ptLst>
  <dgm:cxnLst>
    <dgm:cxn modelId="{D4387602-8CF6-4944-A376-6A70C5B271D9}" srcId="{5D00901A-17EE-4DE5-972F-37B07199AAD3}" destId="{977256AB-25BD-48EC-BD07-A9B0D76550CD}" srcOrd="6" destOrd="0" parTransId="{9823DD5C-CF3D-4918-95E7-539F0B99FCF4}" sibTransId="{C2735258-584F-4B64-A948-3DAD829D9489}"/>
    <dgm:cxn modelId="{9BCC2D0D-8737-4672-9AF2-A0CA82D2DB7D}" type="presOf" srcId="{53023267-9C04-45B3-8B6A-594EF3146639}" destId="{92BB49E3-7742-45CE-99AF-BC7189C8311A}" srcOrd="0" destOrd="0" presId="urn:microsoft.com/office/officeart/2005/8/layout/bProcess3"/>
    <dgm:cxn modelId="{076DEF0D-6917-4E62-8FDC-B163E920BF0C}" type="presOf" srcId="{34460E5D-9063-4F2C-9198-3AEE5754D326}" destId="{AA0BA524-56D1-4D1E-9738-0D3617071176}" srcOrd="1" destOrd="0" presId="urn:microsoft.com/office/officeart/2005/8/layout/bProcess3"/>
    <dgm:cxn modelId="{DD71190E-13D1-4D2B-84D4-144407320C0D}" type="presOf" srcId="{619835BC-7E10-46A3-B5DD-005239D1BF3F}" destId="{FBF56292-226F-4B79-85FC-8EC39539C4A2}" srcOrd="1" destOrd="0" presId="urn:microsoft.com/office/officeart/2005/8/layout/bProcess3"/>
    <dgm:cxn modelId="{D0CDC924-632F-4B66-9DA7-A4CD36C276B8}" srcId="{5D00901A-17EE-4DE5-972F-37B07199AAD3}" destId="{3E66DCFB-554D-4B0A-8B95-944DC2D66DF3}" srcOrd="3" destOrd="0" parTransId="{BCABFA1B-A306-4B37-9F56-F5CFD765218D}" sibTransId="{619835BC-7E10-46A3-B5DD-005239D1BF3F}"/>
    <dgm:cxn modelId="{7D5B6F25-5DF5-4F22-BAF8-AB6DBC19CFD5}" type="presOf" srcId="{3C471091-B878-4237-900B-F34E89C7194B}" destId="{19A1773D-590B-4303-B094-B5EB10A3E2F7}" srcOrd="0" destOrd="0" presId="urn:microsoft.com/office/officeart/2005/8/layout/bProcess3"/>
    <dgm:cxn modelId="{F2D7752C-2AC5-4B12-8DEC-DBE3F2EE60D2}" type="presOf" srcId="{F96C9AD8-B944-4BDE-9D57-7E3ADB48E3B5}" destId="{845D8DD2-FB25-4317-B23A-19609585DF4E}" srcOrd="1" destOrd="0" presId="urn:microsoft.com/office/officeart/2005/8/layout/bProcess3"/>
    <dgm:cxn modelId="{00EC842C-0C63-41FB-9074-C9E3999EE65C}" type="presOf" srcId="{977256AB-25BD-48EC-BD07-A9B0D76550CD}" destId="{39357D12-9062-4225-B995-15F67E8C5164}" srcOrd="0" destOrd="0" presId="urn:microsoft.com/office/officeart/2005/8/layout/bProcess3"/>
    <dgm:cxn modelId="{0E086E2E-B5A5-497D-93B3-0F442878163B}" type="presOf" srcId="{5DB8AD0E-EDA3-4919-A2B5-CC61FBA9EAC3}" destId="{4C796215-81DE-45B7-88E6-1429BE5E09F7}" srcOrd="0" destOrd="0" presId="urn:microsoft.com/office/officeart/2005/8/layout/bProcess3"/>
    <dgm:cxn modelId="{148CE22E-6659-40BD-A0D3-D490635CBC40}" type="presOf" srcId="{34460E5D-9063-4F2C-9198-3AEE5754D326}" destId="{5ED8B6B4-2BF1-488D-AE3C-DB2C20088132}" srcOrd="0" destOrd="0" presId="urn:microsoft.com/office/officeart/2005/8/layout/bProcess3"/>
    <dgm:cxn modelId="{A440F747-DF7A-47F4-A5B9-65139FE285EF}" type="presOf" srcId="{E987FA32-F433-4605-A286-444EC0BB9EBD}" destId="{230D246F-08E0-4AA0-8B21-6481B8C31797}" srcOrd="0" destOrd="0" presId="urn:microsoft.com/office/officeart/2005/8/layout/bProcess3"/>
    <dgm:cxn modelId="{3558A471-A690-4915-81FB-55E4F3906C95}" type="presOf" srcId="{23E40126-97A3-405F-AF55-7F670D58D711}" destId="{D6248CEB-5619-4078-8E03-1BAB2030FECC}" srcOrd="1" destOrd="0" presId="urn:microsoft.com/office/officeart/2005/8/layout/bProcess3"/>
    <dgm:cxn modelId="{4B040352-707D-4148-BF2F-57FF45D2BFD4}" srcId="{5D00901A-17EE-4DE5-972F-37B07199AAD3}" destId="{5DB8AD0E-EDA3-4919-A2B5-CC61FBA9EAC3}" srcOrd="7" destOrd="0" parTransId="{176B7564-D53E-4DD5-B46E-220D2690340F}" sibTransId="{E987FA32-F433-4605-A286-444EC0BB9EBD}"/>
    <dgm:cxn modelId="{13D8A573-5525-4DFD-808C-766B1B2D63B7}" type="presOf" srcId="{D9CE4A9F-BFA3-4B92-BD18-086D4831BB5E}" destId="{9E4BA006-3BD0-495C-8CEE-F98AF1A2396D}" srcOrd="1" destOrd="0" presId="urn:microsoft.com/office/officeart/2005/8/layout/bProcess3"/>
    <dgm:cxn modelId="{2EEC7C74-38B1-44AD-9B56-2464FD1C49D9}" type="presOf" srcId="{DFD65D83-DD7F-4EB0-A76C-D5D1AC547E41}" destId="{93C92EB9-7368-4712-8D36-830DA0A432F7}" srcOrd="0" destOrd="0" presId="urn:microsoft.com/office/officeart/2005/8/layout/bProcess3"/>
    <dgm:cxn modelId="{75CE8C74-6ADA-4357-A1FE-D922CCFFB70F}" srcId="{5D00901A-17EE-4DE5-972F-37B07199AAD3}" destId="{983C28DA-D462-4CC1-9FAA-A6B5F95A94AF}" srcOrd="0" destOrd="0" parTransId="{B35C07C7-8A4D-4FB0-8592-231F1A75B570}" sibTransId="{34460E5D-9063-4F2C-9198-3AEE5754D326}"/>
    <dgm:cxn modelId="{70A62058-890B-4E01-8F4B-96939381EDF4}" type="presOf" srcId="{3C471091-B878-4237-900B-F34E89C7194B}" destId="{32B001D1-BD3F-405A-B782-2EAAB28DAA11}" srcOrd="1" destOrd="0" presId="urn:microsoft.com/office/officeart/2005/8/layout/bProcess3"/>
    <dgm:cxn modelId="{DE123A58-4A5F-4187-BCC7-AE250D09616F}" type="presOf" srcId="{5D00901A-17EE-4DE5-972F-37B07199AAD3}" destId="{D64421D8-9694-4357-B9A9-6C9190AD18E8}" srcOrd="0" destOrd="0" presId="urn:microsoft.com/office/officeart/2005/8/layout/bProcess3"/>
    <dgm:cxn modelId="{76E3837F-07F4-4265-934B-AFBD91DDEC4B}" srcId="{5D00901A-17EE-4DE5-972F-37B07199AAD3}" destId="{9A4DFCF2-D594-4942-A6A2-2EE777C40BF5}" srcOrd="8" destOrd="0" parTransId="{BEBCE2FF-1632-424A-BE48-E312D57D0DE0}" sibTransId="{6F84624B-108C-4376-82FD-E25E194E525C}"/>
    <dgm:cxn modelId="{BAC7DC81-A978-4D51-B6D6-077879C46B04}" type="presOf" srcId="{9A4DFCF2-D594-4942-A6A2-2EE777C40BF5}" destId="{1ED09852-9E3D-4E86-A656-B3B917CE7E42}" srcOrd="0" destOrd="0" presId="urn:microsoft.com/office/officeart/2005/8/layout/bProcess3"/>
    <dgm:cxn modelId="{461C7683-C7AD-4B7A-BC9E-CBE37626F4B6}" srcId="{5D00901A-17EE-4DE5-972F-37B07199AAD3}" destId="{53023267-9C04-45B3-8B6A-594EF3146639}" srcOrd="4" destOrd="0" parTransId="{8E74DB9E-F69F-4671-8FFB-3B929ABA683A}" sibTransId="{D9CE4A9F-BFA3-4B92-BD18-086D4831BB5E}"/>
    <dgm:cxn modelId="{729EFD83-04EB-47F1-9E66-627C3D3019B1}" type="presOf" srcId="{619835BC-7E10-46A3-B5DD-005239D1BF3F}" destId="{666CDC30-597E-4F82-8DB4-0E17CB07EFAD}" srcOrd="0" destOrd="0" presId="urn:microsoft.com/office/officeart/2005/8/layout/bProcess3"/>
    <dgm:cxn modelId="{6560A986-43A4-4279-ABB6-F637725BC26D}" srcId="{5D00901A-17EE-4DE5-972F-37B07199AAD3}" destId="{704D322B-BDB6-43EE-A665-EC1B15339DE2}" srcOrd="5" destOrd="0" parTransId="{F06E5EC4-43FF-489C-A528-1D52604760BE}" sibTransId="{23E40126-97A3-405F-AF55-7F670D58D711}"/>
    <dgm:cxn modelId="{6E31BD89-34C1-4C2F-AF2E-792F66405573}" type="presOf" srcId="{6F84624B-108C-4376-82FD-E25E194E525C}" destId="{E2A62926-C657-4203-B8F6-D743A89A66A7}" srcOrd="1" destOrd="0" presId="urn:microsoft.com/office/officeart/2005/8/layout/bProcess3"/>
    <dgm:cxn modelId="{C870798A-3AF4-44CD-B571-D5A560CC0E89}" type="presOf" srcId="{D0142062-770B-40EC-BF6B-931F436808F9}" destId="{67DA2157-C43A-4349-A301-121BF1ED364B}" srcOrd="0" destOrd="0" presId="urn:microsoft.com/office/officeart/2005/8/layout/bProcess3"/>
    <dgm:cxn modelId="{74B4D196-D5D4-4B6F-88F9-3A36B2DBFE2A}" type="presOf" srcId="{D9CE4A9F-BFA3-4B92-BD18-086D4831BB5E}" destId="{FE91A1CB-4766-437E-AF4B-73466287514B}" srcOrd="0" destOrd="0" presId="urn:microsoft.com/office/officeart/2005/8/layout/bProcess3"/>
    <dgm:cxn modelId="{D8FCF0A1-85ED-4910-AA8F-1F2B5A57A5CD}" srcId="{5D00901A-17EE-4DE5-972F-37B07199AAD3}" destId="{DFD65D83-DD7F-4EB0-A76C-D5D1AC547E41}" srcOrd="2" destOrd="0" parTransId="{AF109EA8-3AFD-42BB-AD2C-15B7F56EF55D}" sibTransId="{F96C9AD8-B944-4BDE-9D57-7E3ADB48E3B5}"/>
    <dgm:cxn modelId="{B1B091A7-D71E-4393-A0B4-4EE9C71572CC}" type="presOf" srcId="{22E6F0EF-21FE-43B0-A812-C215D8114E1A}" destId="{CF4AD1AD-FBA7-4A6D-B40A-9D1D7E6C329A}" srcOrd="0" destOrd="0" presId="urn:microsoft.com/office/officeart/2005/8/layout/bProcess3"/>
    <dgm:cxn modelId="{93F88EB2-8DF3-443C-B4D5-61E78BEB7CAD}" type="presOf" srcId="{C2735258-584F-4B64-A948-3DAD829D9489}" destId="{9135FE38-5C4C-49D5-BD32-1167701C70D5}" srcOrd="1" destOrd="0" presId="urn:microsoft.com/office/officeart/2005/8/layout/bProcess3"/>
    <dgm:cxn modelId="{85D17ABA-5A71-48CB-BD33-5D0C2948999E}" type="presOf" srcId="{983C28DA-D462-4CC1-9FAA-A6B5F95A94AF}" destId="{9DB7299C-ECC9-4C85-891B-5A2A5FB53879}" srcOrd="0" destOrd="0" presId="urn:microsoft.com/office/officeart/2005/8/layout/bProcess3"/>
    <dgm:cxn modelId="{18F3D7C3-149E-463A-A58F-64E75D01A501}" type="presOf" srcId="{C2735258-584F-4B64-A948-3DAD829D9489}" destId="{A645E818-6684-4A91-90B1-47B2610AA561}" srcOrd="0" destOrd="0" presId="urn:microsoft.com/office/officeart/2005/8/layout/bProcess3"/>
    <dgm:cxn modelId="{9218CCC4-EEFF-48D3-8DC3-C9ED671BF9F2}" srcId="{5D00901A-17EE-4DE5-972F-37B07199AAD3}" destId="{22E6F0EF-21FE-43B0-A812-C215D8114E1A}" srcOrd="9" destOrd="0" parTransId="{3043779C-A8A7-420A-9CED-4A302C5D6D34}" sibTransId="{ABECF9FE-040C-4A6A-A7D5-09B7454A4941}"/>
    <dgm:cxn modelId="{882E6BD6-726D-41F8-B716-3A63C3ADFCA2}" srcId="{5D00901A-17EE-4DE5-972F-37B07199AAD3}" destId="{D0142062-770B-40EC-BF6B-931F436808F9}" srcOrd="1" destOrd="0" parTransId="{8A054628-0D1B-41F4-AE78-0D5764E9E8AB}" sibTransId="{3C471091-B878-4237-900B-F34E89C7194B}"/>
    <dgm:cxn modelId="{DBE3F2E6-04DB-4201-BB31-B56BF98A8DC8}" type="presOf" srcId="{F96C9AD8-B944-4BDE-9D57-7E3ADB48E3B5}" destId="{EF35B32F-13F1-4074-B74C-6C53565ECEE2}" srcOrd="0" destOrd="0" presId="urn:microsoft.com/office/officeart/2005/8/layout/bProcess3"/>
    <dgm:cxn modelId="{C1A059E7-7C9F-454C-AFDD-8B8984156BC0}" type="presOf" srcId="{704D322B-BDB6-43EE-A665-EC1B15339DE2}" destId="{5D4DDFDC-BC48-402B-A596-6EA8987E55E8}" srcOrd="0" destOrd="0" presId="urn:microsoft.com/office/officeart/2005/8/layout/bProcess3"/>
    <dgm:cxn modelId="{612BC7F3-988D-451F-B283-FBC7ED06ABE5}" type="presOf" srcId="{6F84624B-108C-4376-82FD-E25E194E525C}" destId="{321063A1-3B82-49FB-A5D8-3FAAD903DCAD}" srcOrd="0" destOrd="0" presId="urn:microsoft.com/office/officeart/2005/8/layout/bProcess3"/>
    <dgm:cxn modelId="{8F411DF7-85A3-440B-B158-D5FB835D115B}" type="presOf" srcId="{3E66DCFB-554D-4B0A-8B95-944DC2D66DF3}" destId="{ECFBBD0D-AE17-4EF6-B824-D9A6267D7092}" srcOrd="0" destOrd="0" presId="urn:microsoft.com/office/officeart/2005/8/layout/bProcess3"/>
    <dgm:cxn modelId="{9A9E54F9-4A49-4DC7-A8A3-D207D2388999}" type="presOf" srcId="{23E40126-97A3-405F-AF55-7F670D58D711}" destId="{8CFA4D72-5395-4823-9B8D-9A3ABE25E784}" srcOrd="0" destOrd="0" presId="urn:microsoft.com/office/officeart/2005/8/layout/bProcess3"/>
    <dgm:cxn modelId="{CA0EFBFE-36B9-49DB-944D-9224F01FD5F5}" type="presOf" srcId="{E987FA32-F433-4605-A286-444EC0BB9EBD}" destId="{C66888D4-AB5D-43D4-A982-4C55B229D0FA}" srcOrd="1" destOrd="0" presId="urn:microsoft.com/office/officeart/2005/8/layout/bProcess3"/>
    <dgm:cxn modelId="{29A7874C-A29F-4210-9A91-E1D05064DA2E}" type="presParOf" srcId="{D64421D8-9694-4357-B9A9-6C9190AD18E8}" destId="{9DB7299C-ECC9-4C85-891B-5A2A5FB53879}" srcOrd="0" destOrd="0" presId="urn:microsoft.com/office/officeart/2005/8/layout/bProcess3"/>
    <dgm:cxn modelId="{C63439AD-6ED5-47CF-A5E5-E55266B4A271}" type="presParOf" srcId="{D64421D8-9694-4357-B9A9-6C9190AD18E8}" destId="{5ED8B6B4-2BF1-488D-AE3C-DB2C20088132}" srcOrd="1" destOrd="0" presId="urn:microsoft.com/office/officeart/2005/8/layout/bProcess3"/>
    <dgm:cxn modelId="{57CD2F71-3CDF-440D-8EEC-608900B87095}" type="presParOf" srcId="{5ED8B6B4-2BF1-488D-AE3C-DB2C20088132}" destId="{AA0BA524-56D1-4D1E-9738-0D3617071176}" srcOrd="0" destOrd="0" presId="urn:microsoft.com/office/officeart/2005/8/layout/bProcess3"/>
    <dgm:cxn modelId="{C348F135-0E3E-4AEF-83E0-674686790978}" type="presParOf" srcId="{D64421D8-9694-4357-B9A9-6C9190AD18E8}" destId="{67DA2157-C43A-4349-A301-121BF1ED364B}" srcOrd="2" destOrd="0" presId="urn:microsoft.com/office/officeart/2005/8/layout/bProcess3"/>
    <dgm:cxn modelId="{AA5451BC-98B6-4E37-926B-D381DA13D396}" type="presParOf" srcId="{D64421D8-9694-4357-B9A9-6C9190AD18E8}" destId="{19A1773D-590B-4303-B094-B5EB10A3E2F7}" srcOrd="3" destOrd="0" presId="urn:microsoft.com/office/officeart/2005/8/layout/bProcess3"/>
    <dgm:cxn modelId="{CCA8CD2D-5B57-4C8A-BE51-A0F357833A7F}" type="presParOf" srcId="{19A1773D-590B-4303-B094-B5EB10A3E2F7}" destId="{32B001D1-BD3F-405A-B782-2EAAB28DAA11}" srcOrd="0" destOrd="0" presId="urn:microsoft.com/office/officeart/2005/8/layout/bProcess3"/>
    <dgm:cxn modelId="{5F99C694-49C2-49E0-9EFD-0C2A57B589A4}" type="presParOf" srcId="{D64421D8-9694-4357-B9A9-6C9190AD18E8}" destId="{93C92EB9-7368-4712-8D36-830DA0A432F7}" srcOrd="4" destOrd="0" presId="urn:microsoft.com/office/officeart/2005/8/layout/bProcess3"/>
    <dgm:cxn modelId="{3A5E849C-1534-4A84-BEA0-DBD429A306E3}" type="presParOf" srcId="{D64421D8-9694-4357-B9A9-6C9190AD18E8}" destId="{EF35B32F-13F1-4074-B74C-6C53565ECEE2}" srcOrd="5" destOrd="0" presId="urn:microsoft.com/office/officeart/2005/8/layout/bProcess3"/>
    <dgm:cxn modelId="{CDF3CA2D-57E7-469C-8528-91E9E5350E15}" type="presParOf" srcId="{EF35B32F-13F1-4074-B74C-6C53565ECEE2}" destId="{845D8DD2-FB25-4317-B23A-19609585DF4E}" srcOrd="0" destOrd="0" presId="urn:microsoft.com/office/officeart/2005/8/layout/bProcess3"/>
    <dgm:cxn modelId="{AE6B674C-01C2-4EE4-A5B3-C2A16C4162C4}" type="presParOf" srcId="{D64421D8-9694-4357-B9A9-6C9190AD18E8}" destId="{ECFBBD0D-AE17-4EF6-B824-D9A6267D7092}" srcOrd="6" destOrd="0" presId="urn:microsoft.com/office/officeart/2005/8/layout/bProcess3"/>
    <dgm:cxn modelId="{BB77F977-4BBE-4011-B102-17218DDB478F}" type="presParOf" srcId="{D64421D8-9694-4357-B9A9-6C9190AD18E8}" destId="{666CDC30-597E-4F82-8DB4-0E17CB07EFAD}" srcOrd="7" destOrd="0" presId="urn:microsoft.com/office/officeart/2005/8/layout/bProcess3"/>
    <dgm:cxn modelId="{1B7C9414-2BFC-45D4-9FEF-D7EAEDC551A3}" type="presParOf" srcId="{666CDC30-597E-4F82-8DB4-0E17CB07EFAD}" destId="{FBF56292-226F-4B79-85FC-8EC39539C4A2}" srcOrd="0" destOrd="0" presId="urn:microsoft.com/office/officeart/2005/8/layout/bProcess3"/>
    <dgm:cxn modelId="{56453C93-EB6C-4F02-BB64-E306DFA484B4}" type="presParOf" srcId="{D64421D8-9694-4357-B9A9-6C9190AD18E8}" destId="{92BB49E3-7742-45CE-99AF-BC7189C8311A}" srcOrd="8" destOrd="0" presId="urn:microsoft.com/office/officeart/2005/8/layout/bProcess3"/>
    <dgm:cxn modelId="{EAFE8F22-A672-425D-870E-1110AC6AE663}" type="presParOf" srcId="{D64421D8-9694-4357-B9A9-6C9190AD18E8}" destId="{FE91A1CB-4766-437E-AF4B-73466287514B}" srcOrd="9" destOrd="0" presId="urn:microsoft.com/office/officeart/2005/8/layout/bProcess3"/>
    <dgm:cxn modelId="{52C5B003-F4B1-457B-8ADE-442C98C81D49}" type="presParOf" srcId="{FE91A1CB-4766-437E-AF4B-73466287514B}" destId="{9E4BA006-3BD0-495C-8CEE-F98AF1A2396D}" srcOrd="0" destOrd="0" presId="urn:microsoft.com/office/officeart/2005/8/layout/bProcess3"/>
    <dgm:cxn modelId="{362DA829-88E8-4DB5-A152-78359A191E78}" type="presParOf" srcId="{D64421D8-9694-4357-B9A9-6C9190AD18E8}" destId="{5D4DDFDC-BC48-402B-A596-6EA8987E55E8}" srcOrd="10" destOrd="0" presId="urn:microsoft.com/office/officeart/2005/8/layout/bProcess3"/>
    <dgm:cxn modelId="{FC1D438E-FF02-4A97-8AA9-21B8D271AE6F}" type="presParOf" srcId="{D64421D8-9694-4357-B9A9-6C9190AD18E8}" destId="{8CFA4D72-5395-4823-9B8D-9A3ABE25E784}" srcOrd="11" destOrd="0" presId="urn:microsoft.com/office/officeart/2005/8/layout/bProcess3"/>
    <dgm:cxn modelId="{A1236E19-261C-432A-92B4-A44C7E873202}" type="presParOf" srcId="{8CFA4D72-5395-4823-9B8D-9A3ABE25E784}" destId="{D6248CEB-5619-4078-8E03-1BAB2030FECC}" srcOrd="0" destOrd="0" presId="urn:microsoft.com/office/officeart/2005/8/layout/bProcess3"/>
    <dgm:cxn modelId="{8FD152FB-13E8-4B28-A5BE-2CFE2EA1B934}" type="presParOf" srcId="{D64421D8-9694-4357-B9A9-6C9190AD18E8}" destId="{39357D12-9062-4225-B995-15F67E8C5164}" srcOrd="12" destOrd="0" presId="urn:microsoft.com/office/officeart/2005/8/layout/bProcess3"/>
    <dgm:cxn modelId="{E9CBF7B9-C06C-4E16-80A7-77DA7D5AA33D}" type="presParOf" srcId="{D64421D8-9694-4357-B9A9-6C9190AD18E8}" destId="{A645E818-6684-4A91-90B1-47B2610AA561}" srcOrd="13" destOrd="0" presId="urn:microsoft.com/office/officeart/2005/8/layout/bProcess3"/>
    <dgm:cxn modelId="{77BC93B4-FE27-4EC3-8D7F-B6D388855AB3}" type="presParOf" srcId="{A645E818-6684-4A91-90B1-47B2610AA561}" destId="{9135FE38-5C4C-49D5-BD32-1167701C70D5}" srcOrd="0" destOrd="0" presId="urn:microsoft.com/office/officeart/2005/8/layout/bProcess3"/>
    <dgm:cxn modelId="{35E1FB19-46C4-4742-9D4C-51C637A38E4A}" type="presParOf" srcId="{D64421D8-9694-4357-B9A9-6C9190AD18E8}" destId="{4C796215-81DE-45B7-88E6-1429BE5E09F7}" srcOrd="14" destOrd="0" presId="urn:microsoft.com/office/officeart/2005/8/layout/bProcess3"/>
    <dgm:cxn modelId="{7458202B-7964-4170-AB6D-0399AE01E73E}" type="presParOf" srcId="{D64421D8-9694-4357-B9A9-6C9190AD18E8}" destId="{230D246F-08E0-4AA0-8B21-6481B8C31797}" srcOrd="15" destOrd="0" presId="urn:microsoft.com/office/officeart/2005/8/layout/bProcess3"/>
    <dgm:cxn modelId="{A9B9914F-FAF9-4856-A508-2B0A7DBD4C5C}" type="presParOf" srcId="{230D246F-08E0-4AA0-8B21-6481B8C31797}" destId="{C66888D4-AB5D-43D4-A982-4C55B229D0FA}" srcOrd="0" destOrd="0" presId="urn:microsoft.com/office/officeart/2005/8/layout/bProcess3"/>
    <dgm:cxn modelId="{9B46115A-4C3D-4604-B9FD-466A7BBD8EA7}" type="presParOf" srcId="{D64421D8-9694-4357-B9A9-6C9190AD18E8}" destId="{1ED09852-9E3D-4E86-A656-B3B917CE7E42}" srcOrd="16" destOrd="0" presId="urn:microsoft.com/office/officeart/2005/8/layout/bProcess3"/>
    <dgm:cxn modelId="{2F5C1191-06CA-426F-926D-CE9EC3DFAD5C}" type="presParOf" srcId="{D64421D8-9694-4357-B9A9-6C9190AD18E8}" destId="{321063A1-3B82-49FB-A5D8-3FAAD903DCAD}" srcOrd="17" destOrd="0" presId="urn:microsoft.com/office/officeart/2005/8/layout/bProcess3"/>
    <dgm:cxn modelId="{D5E6CACF-1FEF-489D-9233-869573D4FC46}" type="presParOf" srcId="{321063A1-3B82-49FB-A5D8-3FAAD903DCAD}" destId="{E2A62926-C657-4203-B8F6-D743A89A66A7}" srcOrd="0" destOrd="0" presId="urn:microsoft.com/office/officeart/2005/8/layout/bProcess3"/>
    <dgm:cxn modelId="{7DB27145-5886-4A3F-BCEC-A98BECB8A00F}" type="presParOf" srcId="{D64421D8-9694-4357-B9A9-6C9190AD18E8}" destId="{CF4AD1AD-FBA7-4A6D-B40A-9D1D7E6C329A}" srcOrd="1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D8B6B4-2BF1-488D-AE3C-DB2C20088132}">
      <dsp:nvSpPr>
        <dsp:cNvPr id="0" name=""/>
        <dsp:cNvSpPr/>
      </dsp:nvSpPr>
      <dsp:spPr>
        <a:xfrm>
          <a:off x="1694825" y="814960"/>
          <a:ext cx="358138" cy="91440"/>
        </a:xfrm>
        <a:custGeom>
          <a:avLst/>
          <a:gdLst/>
          <a:ahLst/>
          <a:cxnLst/>
          <a:rect l="0" t="0" r="0" b="0"/>
          <a:pathLst>
            <a:path>
              <a:moveTo>
                <a:pt x="0" y="45720"/>
              </a:moveTo>
              <a:lnTo>
                <a:pt x="358138"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DE" sz="500" kern="1200"/>
        </a:p>
      </dsp:txBody>
      <dsp:txXfrm>
        <a:off x="1864176" y="858736"/>
        <a:ext cx="19436" cy="3887"/>
      </dsp:txXfrm>
    </dsp:sp>
    <dsp:sp modelId="{9DB7299C-ECC9-4C85-891B-5A2A5FB53879}">
      <dsp:nvSpPr>
        <dsp:cNvPr id="0" name=""/>
        <dsp:cNvSpPr/>
      </dsp:nvSpPr>
      <dsp:spPr>
        <a:xfrm>
          <a:off x="6457" y="353629"/>
          <a:ext cx="1690168" cy="1014101"/>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de-DE" sz="1700" kern="1200"/>
            <a:t>1. Problem Statement</a:t>
          </a:r>
        </a:p>
      </dsp:txBody>
      <dsp:txXfrm>
        <a:off x="6457" y="353629"/>
        <a:ext cx="1690168" cy="1014101"/>
      </dsp:txXfrm>
    </dsp:sp>
    <dsp:sp modelId="{19A1773D-590B-4303-B094-B5EB10A3E2F7}">
      <dsp:nvSpPr>
        <dsp:cNvPr id="0" name=""/>
        <dsp:cNvSpPr/>
      </dsp:nvSpPr>
      <dsp:spPr>
        <a:xfrm>
          <a:off x="3773733" y="814960"/>
          <a:ext cx="358138" cy="91440"/>
        </a:xfrm>
        <a:custGeom>
          <a:avLst/>
          <a:gdLst/>
          <a:ahLst/>
          <a:cxnLst/>
          <a:rect l="0" t="0" r="0" b="0"/>
          <a:pathLst>
            <a:path>
              <a:moveTo>
                <a:pt x="0" y="45720"/>
              </a:moveTo>
              <a:lnTo>
                <a:pt x="358138"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DE" sz="500" kern="1200"/>
        </a:p>
      </dsp:txBody>
      <dsp:txXfrm>
        <a:off x="3943083" y="858736"/>
        <a:ext cx="19436" cy="3887"/>
      </dsp:txXfrm>
    </dsp:sp>
    <dsp:sp modelId="{67DA2157-C43A-4349-A301-121BF1ED364B}">
      <dsp:nvSpPr>
        <dsp:cNvPr id="0" name=""/>
        <dsp:cNvSpPr/>
      </dsp:nvSpPr>
      <dsp:spPr>
        <a:xfrm>
          <a:off x="2085364" y="353629"/>
          <a:ext cx="1690168" cy="1014101"/>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de-DE" sz="1700" kern="1200"/>
            <a:t>2. Understanding </a:t>
          </a:r>
          <a:r>
            <a:rPr lang="de-DE" sz="1700" kern="1200" err="1"/>
            <a:t>the</a:t>
          </a:r>
          <a:r>
            <a:rPr lang="de-DE" sz="1700" kern="1200"/>
            <a:t> Data</a:t>
          </a:r>
        </a:p>
      </dsp:txBody>
      <dsp:txXfrm>
        <a:off x="2085364" y="353629"/>
        <a:ext cx="1690168" cy="1014101"/>
      </dsp:txXfrm>
    </dsp:sp>
    <dsp:sp modelId="{EF35B32F-13F1-4074-B74C-6C53565ECEE2}">
      <dsp:nvSpPr>
        <dsp:cNvPr id="0" name=""/>
        <dsp:cNvSpPr/>
      </dsp:nvSpPr>
      <dsp:spPr>
        <a:xfrm>
          <a:off x="5852640" y="814960"/>
          <a:ext cx="358138" cy="91440"/>
        </a:xfrm>
        <a:custGeom>
          <a:avLst/>
          <a:gdLst/>
          <a:ahLst/>
          <a:cxnLst/>
          <a:rect l="0" t="0" r="0" b="0"/>
          <a:pathLst>
            <a:path>
              <a:moveTo>
                <a:pt x="0" y="45720"/>
              </a:moveTo>
              <a:lnTo>
                <a:pt x="358138"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DE" sz="500" kern="1200"/>
        </a:p>
      </dsp:txBody>
      <dsp:txXfrm>
        <a:off x="6021991" y="858736"/>
        <a:ext cx="19436" cy="3887"/>
      </dsp:txXfrm>
    </dsp:sp>
    <dsp:sp modelId="{93C92EB9-7368-4712-8D36-830DA0A432F7}">
      <dsp:nvSpPr>
        <dsp:cNvPr id="0" name=""/>
        <dsp:cNvSpPr/>
      </dsp:nvSpPr>
      <dsp:spPr>
        <a:xfrm>
          <a:off x="4164271" y="353629"/>
          <a:ext cx="1690168" cy="1014101"/>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de-DE" sz="1700" kern="1200"/>
            <a:t>3. Data </a:t>
          </a:r>
          <a:r>
            <a:rPr lang="de-DE" sz="1700" kern="1200" err="1"/>
            <a:t>Cleaning</a:t>
          </a:r>
          <a:endParaRPr lang="de-DE" sz="1700" kern="1200"/>
        </a:p>
      </dsp:txBody>
      <dsp:txXfrm>
        <a:off x="4164271" y="353629"/>
        <a:ext cx="1690168" cy="1014101"/>
      </dsp:txXfrm>
    </dsp:sp>
    <dsp:sp modelId="{666CDC30-597E-4F82-8DB4-0E17CB07EFAD}">
      <dsp:nvSpPr>
        <dsp:cNvPr id="0" name=""/>
        <dsp:cNvSpPr/>
      </dsp:nvSpPr>
      <dsp:spPr>
        <a:xfrm>
          <a:off x="7931547" y="814960"/>
          <a:ext cx="358138" cy="91440"/>
        </a:xfrm>
        <a:custGeom>
          <a:avLst/>
          <a:gdLst/>
          <a:ahLst/>
          <a:cxnLst/>
          <a:rect l="0" t="0" r="0" b="0"/>
          <a:pathLst>
            <a:path>
              <a:moveTo>
                <a:pt x="0" y="45720"/>
              </a:moveTo>
              <a:lnTo>
                <a:pt x="358138"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DE" sz="500" kern="1200"/>
        </a:p>
      </dsp:txBody>
      <dsp:txXfrm>
        <a:off x="8100898" y="858736"/>
        <a:ext cx="19436" cy="3887"/>
      </dsp:txXfrm>
    </dsp:sp>
    <dsp:sp modelId="{ECFBBD0D-AE17-4EF6-B824-D9A6267D7092}">
      <dsp:nvSpPr>
        <dsp:cNvPr id="0" name=""/>
        <dsp:cNvSpPr/>
      </dsp:nvSpPr>
      <dsp:spPr>
        <a:xfrm>
          <a:off x="6243178" y="353629"/>
          <a:ext cx="1690168" cy="1014101"/>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de-DE" sz="1700" kern="1200"/>
            <a:t>4. Data </a:t>
          </a:r>
          <a:r>
            <a:rPr lang="de-DE" sz="1700" kern="1200" err="1"/>
            <a:t>Visualization</a:t>
          </a:r>
          <a:endParaRPr lang="de-DE" sz="1700" kern="1200"/>
        </a:p>
      </dsp:txBody>
      <dsp:txXfrm>
        <a:off x="6243178" y="353629"/>
        <a:ext cx="1690168" cy="1014101"/>
      </dsp:txXfrm>
    </dsp:sp>
    <dsp:sp modelId="{FE91A1CB-4766-437E-AF4B-73466287514B}">
      <dsp:nvSpPr>
        <dsp:cNvPr id="0" name=""/>
        <dsp:cNvSpPr/>
      </dsp:nvSpPr>
      <dsp:spPr>
        <a:xfrm>
          <a:off x="851541" y="1365930"/>
          <a:ext cx="8315628" cy="358138"/>
        </a:xfrm>
        <a:custGeom>
          <a:avLst/>
          <a:gdLst/>
          <a:ahLst/>
          <a:cxnLst/>
          <a:rect l="0" t="0" r="0" b="0"/>
          <a:pathLst>
            <a:path>
              <a:moveTo>
                <a:pt x="8315628" y="0"/>
              </a:moveTo>
              <a:lnTo>
                <a:pt x="8315628" y="196169"/>
              </a:lnTo>
              <a:lnTo>
                <a:pt x="0" y="196169"/>
              </a:lnTo>
              <a:lnTo>
                <a:pt x="0" y="358138"/>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DE" sz="500" kern="1200"/>
        </a:p>
      </dsp:txBody>
      <dsp:txXfrm>
        <a:off x="4801238" y="1543056"/>
        <a:ext cx="416235" cy="3887"/>
      </dsp:txXfrm>
    </dsp:sp>
    <dsp:sp modelId="{92BB49E3-7742-45CE-99AF-BC7189C8311A}">
      <dsp:nvSpPr>
        <dsp:cNvPr id="0" name=""/>
        <dsp:cNvSpPr/>
      </dsp:nvSpPr>
      <dsp:spPr>
        <a:xfrm>
          <a:off x="8322086" y="353629"/>
          <a:ext cx="1690168" cy="1014101"/>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de-DE" sz="1700" kern="1200"/>
            <a:t>5. Data </a:t>
          </a:r>
          <a:r>
            <a:rPr lang="de-DE" sz="1700" kern="1200" err="1"/>
            <a:t>Preprocessing</a:t>
          </a:r>
          <a:endParaRPr lang="de-DE" sz="1700" kern="1200"/>
        </a:p>
      </dsp:txBody>
      <dsp:txXfrm>
        <a:off x="8322086" y="353629"/>
        <a:ext cx="1690168" cy="1014101"/>
      </dsp:txXfrm>
    </dsp:sp>
    <dsp:sp modelId="{8CFA4D72-5395-4823-9B8D-9A3ABE25E784}">
      <dsp:nvSpPr>
        <dsp:cNvPr id="0" name=""/>
        <dsp:cNvSpPr/>
      </dsp:nvSpPr>
      <dsp:spPr>
        <a:xfrm>
          <a:off x="1694825" y="2217799"/>
          <a:ext cx="358138" cy="91440"/>
        </a:xfrm>
        <a:custGeom>
          <a:avLst/>
          <a:gdLst/>
          <a:ahLst/>
          <a:cxnLst/>
          <a:rect l="0" t="0" r="0" b="0"/>
          <a:pathLst>
            <a:path>
              <a:moveTo>
                <a:pt x="0" y="45720"/>
              </a:moveTo>
              <a:lnTo>
                <a:pt x="358138"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DE" sz="500" kern="1200"/>
        </a:p>
      </dsp:txBody>
      <dsp:txXfrm>
        <a:off x="1864176" y="2261576"/>
        <a:ext cx="19436" cy="3887"/>
      </dsp:txXfrm>
    </dsp:sp>
    <dsp:sp modelId="{5D4DDFDC-BC48-402B-A596-6EA8987E55E8}">
      <dsp:nvSpPr>
        <dsp:cNvPr id="0" name=""/>
        <dsp:cNvSpPr/>
      </dsp:nvSpPr>
      <dsp:spPr>
        <a:xfrm>
          <a:off x="6457" y="1756469"/>
          <a:ext cx="1690168" cy="1014101"/>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de-DE" sz="1700" kern="1200"/>
            <a:t>6. Basic Model Building and Evaluation</a:t>
          </a:r>
        </a:p>
      </dsp:txBody>
      <dsp:txXfrm>
        <a:off x="6457" y="1756469"/>
        <a:ext cx="1690168" cy="1014101"/>
      </dsp:txXfrm>
    </dsp:sp>
    <dsp:sp modelId="{A645E818-6684-4A91-90B1-47B2610AA561}">
      <dsp:nvSpPr>
        <dsp:cNvPr id="0" name=""/>
        <dsp:cNvSpPr/>
      </dsp:nvSpPr>
      <dsp:spPr>
        <a:xfrm>
          <a:off x="3773733" y="2217799"/>
          <a:ext cx="358138" cy="91440"/>
        </a:xfrm>
        <a:custGeom>
          <a:avLst/>
          <a:gdLst/>
          <a:ahLst/>
          <a:cxnLst/>
          <a:rect l="0" t="0" r="0" b="0"/>
          <a:pathLst>
            <a:path>
              <a:moveTo>
                <a:pt x="0" y="45720"/>
              </a:moveTo>
              <a:lnTo>
                <a:pt x="358138"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DE" sz="500" kern="1200"/>
        </a:p>
      </dsp:txBody>
      <dsp:txXfrm>
        <a:off x="3943083" y="2261576"/>
        <a:ext cx="19436" cy="3887"/>
      </dsp:txXfrm>
    </dsp:sp>
    <dsp:sp modelId="{39357D12-9062-4225-B995-15F67E8C5164}">
      <dsp:nvSpPr>
        <dsp:cNvPr id="0" name=""/>
        <dsp:cNvSpPr/>
      </dsp:nvSpPr>
      <dsp:spPr>
        <a:xfrm>
          <a:off x="2085364" y="1756469"/>
          <a:ext cx="1690168" cy="1014101"/>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de-DE" sz="1700" kern="1200"/>
            <a:t>7. Model Tuning</a:t>
          </a:r>
        </a:p>
      </dsp:txBody>
      <dsp:txXfrm>
        <a:off x="2085364" y="1756469"/>
        <a:ext cx="1690168" cy="1014101"/>
      </dsp:txXfrm>
    </dsp:sp>
    <dsp:sp modelId="{230D246F-08E0-4AA0-8B21-6481B8C31797}">
      <dsp:nvSpPr>
        <dsp:cNvPr id="0" name=""/>
        <dsp:cNvSpPr/>
      </dsp:nvSpPr>
      <dsp:spPr>
        <a:xfrm>
          <a:off x="5852640" y="2217799"/>
          <a:ext cx="358138" cy="91440"/>
        </a:xfrm>
        <a:custGeom>
          <a:avLst/>
          <a:gdLst/>
          <a:ahLst/>
          <a:cxnLst/>
          <a:rect l="0" t="0" r="0" b="0"/>
          <a:pathLst>
            <a:path>
              <a:moveTo>
                <a:pt x="0" y="45720"/>
              </a:moveTo>
              <a:lnTo>
                <a:pt x="358138"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DE" sz="500" kern="1200"/>
        </a:p>
      </dsp:txBody>
      <dsp:txXfrm>
        <a:off x="6021991" y="2261576"/>
        <a:ext cx="19436" cy="3887"/>
      </dsp:txXfrm>
    </dsp:sp>
    <dsp:sp modelId="{4C796215-81DE-45B7-88E6-1429BE5E09F7}">
      <dsp:nvSpPr>
        <dsp:cNvPr id="0" name=""/>
        <dsp:cNvSpPr/>
      </dsp:nvSpPr>
      <dsp:spPr>
        <a:xfrm>
          <a:off x="4164271" y="1756469"/>
          <a:ext cx="1690168" cy="1014101"/>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de-DE" sz="1700" kern="1200"/>
            <a:t>8. Model Evaluation and </a:t>
          </a:r>
          <a:r>
            <a:rPr lang="de-DE" sz="1700" kern="1200" err="1"/>
            <a:t>Comparison</a:t>
          </a:r>
          <a:endParaRPr lang="de-DE" sz="1700" kern="1200"/>
        </a:p>
      </dsp:txBody>
      <dsp:txXfrm>
        <a:off x="4164271" y="1756469"/>
        <a:ext cx="1690168" cy="1014101"/>
      </dsp:txXfrm>
    </dsp:sp>
    <dsp:sp modelId="{321063A1-3B82-49FB-A5D8-3FAAD903DCAD}">
      <dsp:nvSpPr>
        <dsp:cNvPr id="0" name=""/>
        <dsp:cNvSpPr/>
      </dsp:nvSpPr>
      <dsp:spPr>
        <a:xfrm>
          <a:off x="7931547" y="2217799"/>
          <a:ext cx="358138" cy="91440"/>
        </a:xfrm>
        <a:custGeom>
          <a:avLst/>
          <a:gdLst/>
          <a:ahLst/>
          <a:cxnLst/>
          <a:rect l="0" t="0" r="0" b="0"/>
          <a:pathLst>
            <a:path>
              <a:moveTo>
                <a:pt x="0" y="45720"/>
              </a:moveTo>
              <a:lnTo>
                <a:pt x="358138"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DE" sz="500" kern="1200"/>
        </a:p>
      </dsp:txBody>
      <dsp:txXfrm>
        <a:off x="8100898" y="2261576"/>
        <a:ext cx="19436" cy="3887"/>
      </dsp:txXfrm>
    </dsp:sp>
    <dsp:sp modelId="{1ED09852-9E3D-4E86-A656-B3B917CE7E42}">
      <dsp:nvSpPr>
        <dsp:cNvPr id="0" name=""/>
        <dsp:cNvSpPr/>
      </dsp:nvSpPr>
      <dsp:spPr>
        <a:xfrm>
          <a:off x="6243178" y="1756469"/>
          <a:ext cx="1690168" cy="1014101"/>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de-DE" sz="1700" kern="1200"/>
            <a:t>9. </a:t>
          </a:r>
          <a:r>
            <a:rPr lang="de-DE" sz="1700" kern="1200" err="1"/>
            <a:t>Results</a:t>
          </a:r>
          <a:r>
            <a:rPr lang="de-DE" sz="1700" kern="1200"/>
            <a:t> &amp; </a:t>
          </a:r>
          <a:r>
            <a:rPr lang="de-DE" sz="1700" kern="1200" err="1"/>
            <a:t>Findings</a:t>
          </a:r>
          <a:endParaRPr lang="de-DE" sz="1700" kern="1200"/>
        </a:p>
      </dsp:txBody>
      <dsp:txXfrm>
        <a:off x="6243178" y="1756469"/>
        <a:ext cx="1690168" cy="1014101"/>
      </dsp:txXfrm>
    </dsp:sp>
    <dsp:sp modelId="{CF4AD1AD-FBA7-4A6D-B40A-9D1D7E6C329A}">
      <dsp:nvSpPr>
        <dsp:cNvPr id="0" name=""/>
        <dsp:cNvSpPr/>
      </dsp:nvSpPr>
      <dsp:spPr>
        <a:xfrm>
          <a:off x="8322086" y="1756469"/>
          <a:ext cx="1690168" cy="1014101"/>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de-DE" sz="1700" kern="1200"/>
            <a:t>10. Future Work and Conclusion</a:t>
          </a:r>
        </a:p>
      </dsp:txBody>
      <dsp:txXfrm>
        <a:off x="8322086" y="1756469"/>
        <a:ext cx="1690168" cy="101410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EBA514-EB5E-435F-A578-65AFE2FFB523}" type="datetimeFigureOut">
              <a:rPr lang="de-DE" smtClean="0"/>
              <a:t>29.11.2021</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721177-97E1-4DDC-BE7D-C9863701D7F3}" type="slidenum">
              <a:rPr lang="de-DE" smtClean="0"/>
              <a:t>‹#›</a:t>
            </a:fld>
            <a:endParaRPr lang="de-DE"/>
          </a:p>
        </p:txBody>
      </p:sp>
    </p:spTree>
    <p:extLst>
      <p:ext uri="{BB962C8B-B14F-4D97-AF65-F5344CB8AC3E}">
        <p14:creationId xmlns:p14="http://schemas.microsoft.com/office/powerpoint/2010/main" val="3838661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89EE13-C289-4398-8E7C-32A8AE19437E}" type="datetime1">
              <a:rPr lang="en-GB" smtClean="0"/>
              <a:t>29/11/2021</a:t>
            </a:fld>
            <a:endParaRPr lang="de-DE"/>
          </a:p>
        </p:txBody>
      </p:sp>
      <p:sp>
        <p:nvSpPr>
          <p:cNvPr id="5" name="Footer Placeholder 4"/>
          <p:cNvSpPr>
            <a:spLocks noGrp="1"/>
          </p:cNvSpPr>
          <p:nvPr>
            <p:ph type="ftr" sz="quarter" idx="11"/>
          </p:nvPr>
        </p:nvSpPr>
        <p:spPr>
          <a:xfrm>
            <a:off x="5332412" y="5883275"/>
            <a:ext cx="4324044" cy="365125"/>
          </a:xfrm>
        </p:spPr>
        <p:txBody>
          <a:bodyPr/>
          <a:lstStyle/>
          <a:p>
            <a:r>
              <a:rPr lang="en-US"/>
              <a:t>DAT540 - Group Project - Group 13</a:t>
            </a:r>
            <a:endParaRPr lang="de-DE"/>
          </a:p>
        </p:txBody>
      </p:sp>
      <p:sp>
        <p:nvSpPr>
          <p:cNvPr id="6" name="Slide Number Placeholder 5"/>
          <p:cNvSpPr>
            <a:spLocks noGrp="1"/>
          </p:cNvSpPr>
          <p:nvPr>
            <p:ph type="sldNum" sz="quarter" idx="12"/>
          </p:nvPr>
        </p:nvSpPr>
        <p:spPr/>
        <p:txBody>
          <a:bodyPr/>
          <a:lstStyle/>
          <a:p>
            <a:fld id="{029E5172-F0A8-4595-B8B2-209B1FF10ADC}" type="slidenum">
              <a:rPr lang="de-DE" smtClean="0"/>
              <a:t>‹#›</a:t>
            </a:fld>
            <a:endParaRPr lang="de-DE"/>
          </a:p>
        </p:txBody>
      </p:sp>
    </p:spTree>
    <p:extLst>
      <p:ext uri="{BB962C8B-B14F-4D97-AF65-F5344CB8AC3E}">
        <p14:creationId xmlns:p14="http://schemas.microsoft.com/office/powerpoint/2010/main" val="108387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C2C1D9-D19D-4CA2-A090-D4B1F2B0A26F}" type="datetime1">
              <a:rPr lang="en-GB" smtClean="0"/>
              <a:t>29/11/2021</a:t>
            </a:fld>
            <a:endParaRPr lang="de-DE"/>
          </a:p>
        </p:txBody>
      </p:sp>
      <p:sp>
        <p:nvSpPr>
          <p:cNvPr id="6" name="Footer Placeholder 5"/>
          <p:cNvSpPr>
            <a:spLocks noGrp="1"/>
          </p:cNvSpPr>
          <p:nvPr>
            <p:ph type="ftr" sz="quarter" idx="11"/>
          </p:nvPr>
        </p:nvSpPr>
        <p:spPr/>
        <p:txBody>
          <a:bodyPr/>
          <a:lstStyle/>
          <a:p>
            <a:r>
              <a:rPr lang="en-US"/>
              <a:t>DAT540 - Group Project - Group 13</a:t>
            </a:r>
            <a:endParaRPr lang="de-DE"/>
          </a:p>
        </p:txBody>
      </p:sp>
      <p:sp>
        <p:nvSpPr>
          <p:cNvPr id="7" name="Slide Number Placeholder 6"/>
          <p:cNvSpPr>
            <a:spLocks noGrp="1"/>
          </p:cNvSpPr>
          <p:nvPr>
            <p:ph type="sldNum" sz="quarter" idx="12"/>
          </p:nvPr>
        </p:nvSpPr>
        <p:spPr/>
        <p:txBody>
          <a:bodyPr/>
          <a:lstStyle/>
          <a:p>
            <a:fld id="{029E5172-F0A8-4595-B8B2-209B1FF10ADC}" type="slidenum">
              <a:rPr lang="de-DE" smtClean="0"/>
              <a:t>‹#›</a:t>
            </a:fld>
            <a:endParaRPr lang="de-DE"/>
          </a:p>
        </p:txBody>
      </p:sp>
    </p:spTree>
    <p:extLst>
      <p:ext uri="{BB962C8B-B14F-4D97-AF65-F5344CB8AC3E}">
        <p14:creationId xmlns:p14="http://schemas.microsoft.com/office/powerpoint/2010/main" val="2120475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75726" y="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88AB57-FE63-4C7B-8513-D93FA3D5696B}" type="datetime1">
              <a:rPr lang="en-GB" smtClean="0"/>
              <a:t>29/11/2021</a:t>
            </a:fld>
            <a:endParaRPr lang="de-DE"/>
          </a:p>
        </p:txBody>
      </p:sp>
      <p:sp>
        <p:nvSpPr>
          <p:cNvPr id="5" name="Footer Placeholder 4"/>
          <p:cNvSpPr>
            <a:spLocks noGrp="1"/>
          </p:cNvSpPr>
          <p:nvPr>
            <p:ph type="ftr" sz="quarter" idx="11"/>
          </p:nvPr>
        </p:nvSpPr>
        <p:spPr/>
        <p:txBody>
          <a:bodyPr/>
          <a:lstStyle/>
          <a:p>
            <a:r>
              <a:rPr lang="en-US"/>
              <a:t>DAT540 - Group Project - Group 13</a:t>
            </a:r>
            <a:endParaRPr lang="de-DE"/>
          </a:p>
        </p:txBody>
      </p:sp>
      <p:sp>
        <p:nvSpPr>
          <p:cNvPr id="6" name="Slide Number Placeholder 5"/>
          <p:cNvSpPr>
            <a:spLocks noGrp="1"/>
          </p:cNvSpPr>
          <p:nvPr>
            <p:ph type="sldNum" sz="quarter" idx="12"/>
          </p:nvPr>
        </p:nvSpPr>
        <p:spPr/>
        <p:txBody>
          <a:bodyPr/>
          <a:lstStyle/>
          <a:p>
            <a:fld id="{029E5172-F0A8-4595-B8B2-209B1FF10ADC}" type="slidenum">
              <a:rPr lang="de-DE" smtClean="0"/>
              <a:t>‹#›</a:t>
            </a:fld>
            <a:endParaRPr lang="de-DE"/>
          </a:p>
        </p:txBody>
      </p:sp>
    </p:spTree>
    <p:extLst>
      <p:ext uri="{BB962C8B-B14F-4D97-AF65-F5344CB8AC3E}">
        <p14:creationId xmlns:p14="http://schemas.microsoft.com/office/powerpoint/2010/main" val="3900166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6A05E1-0096-4C6C-884F-DA3ED380CCE7}" type="datetime1">
              <a:rPr lang="en-GB" smtClean="0"/>
              <a:t>29/11/2021</a:t>
            </a:fld>
            <a:endParaRPr lang="de-DE"/>
          </a:p>
        </p:txBody>
      </p:sp>
      <p:sp>
        <p:nvSpPr>
          <p:cNvPr id="5" name="Footer Placeholder 4"/>
          <p:cNvSpPr>
            <a:spLocks noGrp="1"/>
          </p:cNvSpPr>
          <p:nvPr>
            <p:ph type="ftr" sz="quarter" idx="11"/>
          </p:nvPr>
        </p:nvSpPr>
        <p:spPr/>
        <p:txBody>
          <a:bodyPr/>
          <a:lstStyle/>
          <a:p>
            <a:r>
              <a:rPr lang="en-US"/>
              <a:t>DAT540 - Group Project - Group 13</a:t>
            </a:r>
            <a:endParaRPr lang="de-DE"/>
          </a:p>
        </p:txBody>
      </p:sp>
      <p:sp>
        <p:nvSpPr>
          <p:cNvPr id="6" name="Slide Number Placeholder 5"/>
          <p:cNvSpPr>
            <a:spLocks noGrp="1"/>
          </p:cNvSpPr>
          <p:nvPr>
            <p:ph type="sldNum" sz="quarter" idx="12"/>
          </p:nvPr>
        </p:nvSpPr>
        <p:spPr/>
        <p:txBody>
          <a:bodyPr/>
          <a:lstStyle/>
          <a:p>
            <a:fld id="{029E5172-F0A8-4595-B8B2-209B1FF10ADC}" type="slidenum">
              <a:rPr lang="de-DE" smtClean="0"/>
              <a:t>‹#›</a:t>
            </a:fld>
            <a:endParaRPr lang="de-DE"/>
          </a:p>
        </p:txBody>
      </p:sp>
    </p:spTree>
    <p:extLst>
      <p:ext uri="{BB962C8B-B14F-4D97-AF65-F5344CB8AC3E}">
        <p14:creationId xmlns:p14="http://schemas.microsoft.com/office/powerpoint/2010/main" val="2322525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E2C94A-4D35-4CBD-8DE2-29097FB14507}" type="datetime1">
              <a:rPr lang="en-GB" smtClean="0"/>
              <a:t>29/11/2021</a:t>
            </a:fld>
            <a:endParaRPr lang="de-DE"/>
          </a:p>
        </p:txBody>
      </p:sp>
      <p:sp>
        <p:nvSpPr>
          <p:cNvPr id="5" name="Footer Placeholder 4"/>
          <p:cNvSpPr>
            <a:spLocks noGrp="1"/>
          </p:cNvSpPr>
          <p:nvPr>
            <p:ph type="ftr" sz="quarter" idx="11"/>
          </p:nvPr>
        </p:nvSpPr>
        <p:spPr/>
        <p:txBody>
          <a:bodyPr/>
          <a:lstStyle/>
          <a:p>
            <a:r>
              <a:rPr lang="en-US"/>
              <a:t>DAT540 - Group Project - Group 13</a:t>
            </a:r>
            <a:endParaRPr lang="de-DE"/>
          </a:p>
        </p:txBody>
      </p:sp>
      <p:sp>
        <p:nvSpPr>
          <p:cNvPr id="6" name="Slide Number Placeholder 5"/>
          <p:cNvSpPr>
            <a:spLocks noGrp="1"/>
          </p:cNvSpPr>
          <p:nvPr>
            <p:ph type="sldNum" sz="quarter" idx="12"/>
          </p:nvPr>
        </p:nvSpPr>
        <p:spPr/>
        <p:txBody>
          <a:bodyPr/>
          <a:lstStyle/>
          <a:p>
            <a:fld id="{029E5172-F0A8-4595-B8B2-209B1FF10ADC}" type="slidenum">
              <a:rPr lang="de-DE" smtClean="0"/>
              <a:t>‹#›</a:t>
            </a:fld>
            <a:endParaRPr lang="de-DE"/>
          </a:p>
        </p:txBody>
      </p:sp>
    </p:spTree>
    <p:extLst>
      <p:ext uri="{BB962C8B-B14F-4D97-AF65-F5344CB8AC3E}">
        <p14:creationId xmlns:p14="http://schemas.microsoft.com/office/powerpoint/2010/main" val="1270036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D00769-CC8E-41EF-AA03-8FBB31098580}" type="datetime1">
              <a:rPr lang="en-GB" smtClean="0"/>
              <a:t>29/11/2021</a:t>
            </a:fld>
            <a:endParaRPr lang="de-DE"/>
          </a:p>
        </p:txBody>
      </p:sp>
      <p:sp>
        <p:nvSpPr>
          <p:cNvPr id="5" name="Footer Placeholder 4"/>
          <p:cNvSpPr>
            <a:spLocks noGrp="1"/>
          </p:cNvSpPr>
          <p:nvPr>
            <p:ph type="ftr" sz="quarter" idx="11"/>
          </p:nvPr>
        </p:nvSpPr>
        <p:spPr/>
        <p:txBody>
          <a:bodyPr/>
          <a:lstStyle/>
          <a:p>
            <a:r>
              <a:rPr lang="en-US"/>
              <a:t>DAT540 - Group Project - Group 13</a:t>
            </a:r>
            <a:endParaRPr lang="de-DE"/>
          </a:p>
        </p:txBody>
      </p:sp>
      <p:sp>
        <p:nvSpPr>
          <p:cNvPr id="6" name="Slide Number Placeholder 5"/>
          <p:cNvSpPr>
            <a:spLocks noGrp="1"/>
          </p:cNvSpPr>
          <p:nvPr>
            <p:ph type="sldNum" sz="quarter" idx="12"/>
          </p:nvPr>
        </p:nvSpPr>
        <p:spPr/>
        <p:txBody>
          <a:bodyPr/>
          <a:lstStyle/>
          <a:p>
            <a:fld id="{029E5172-F0A8-4595-B8B2-209B1FF10ADC}" type="slidenum">
              <a:rPr lang="de-DE" smtClean="0"/>
              <a:t>‹#›</a:t>
            </a:fld>
            <a:endParaRPr lang="de-DE"/>
          </a:p>
        </p:txBody>
      </p:sp>
    </p:spTree>
    <p:extLst>
      <p:ext uri="{BB962C8B-B14F-4D97-AF65-F5344CB8AC3E}">
        <p14:creationId xmlns:p14="http://schemas.microsoft.com/office/powerpoint/2010/main" val="2064479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310085-1CDC-4CEE-A868-1F93E7075A25}" type="datetime1">
              <a:rPr lang="en-GB" smtClean="0"/>
              <a:t>29/11/2021</a:t>
            </a:fld>
            <a:endParaRPr lang="de-DE"/>
          </a:p>
        </p:txBody>
      </p:sp>
      <p:sp>
        <p:nvSpPr>
          <p:cNvPr id="5" name="Footer Placeholder 4"/>
          <p:cNvSpPr>
            <a:spLocks noGrp="1"/>
          </p:cNvSpPr>
          <p:nvPr>
            <p:ph type="ftr" sz="quarter" idx="11"/>
          </p:nvPr>
        </p:nvSpPr>
        <p:spPr/>
        <p:txBody>
          <a:bodyPr/>
          <a:lstStyle/>
          <a:p>
            <a:r>
              <a:rPr lang="en-US"/>
              <a:t>DAT540 - Group Project - Group 13</a:t>
            </a:r>
            <a:endParaRPr lang="de-DE"/>
          </a:p>
        </p:txBody>
      </p:sp>
      <p:sp>
        <p:nvSpPr>
          <p:cNvPr id="6" name="Slide Number Placeholder 5"/>
          <p:cNvSpPr>
            <a:spLocks noGrp="1"/>
          </p:cNvSpPr>
          <p:nvPr>
            <p:ph type="sldNum" sz="quarter" idx="12"/>
          </p:nvPr>
        </p:nvSpPr>
        <p:spPr/>
        <p:txBody>
          <a:bodyPr/>
          <a:lstStyle/>
          <a:p>
            <a:fld id="{029E5172-F0A8-4595-B8B2-209B1FF10ADC}" type="slidenum">
              <a:rPr lang="de-DE" smtClean="0"/>
              <a:t>‹#›</a:t>
            </a:fld>
            <a:endParaRPr lang="de-DE"/>
          </a:p>
        </p:txBody>
      </p:sp>
    </p:spTree>
    <p:extLst>
      <p:ext uri="{BB962C8B-B14F-4D97-AF65-F5344CB8AC3E}">
        <p14:creationId xmlns:p14="http://schemas.microsoft.com/office/powerpoint/2010/main" val="3122125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480387" y="0"/>
            <a:ext cx="10018713" cy="1752599"/>
          </a:xfrm>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53B5C4-49A7-4220-B68C-012A7E00B607}" type="datetime1">
              <a:rPr lang="en-GB" smtClean="0"/>
              <a:t>29/11/2021</a:t>
            </a:fld>
            <a:endParaRPr lang="de-DE"/>
          </a:p>
        </p:txBody>
      </p:sp>
      <p:sp>
        <p:nvSpPr>
          <p:cNvPr id="5" name="Footer Placeholder 4"/>
          <p:cNvSpPr>
            <a:spLocks noGrp="1"/>
          </p:cNvSpPr>
          <p:nvPr>
            <p:ph type="ftr" sz="quarter" idx="11"/>
          </p:nvPr>
        </p:nvSpPr>
        <p:spPr/>
        <p:txBody>
          <a:bodyPr/>
          <a:lstStyle/>
          <a:p>
            <a:r>
              <a:rPr lang="en-US"/>
              <a:t>DAT540 - Group Project - Group 13</a:t>
            </a:r>
            <a:endParaRPr lang="de-DE"/>
          </a:p>
        </p:txBody>
      </p:sp>
      <p:sp>
        <p:nvSpPr>
          <p:cNvPr id="6" name="Slide Number Placeholder 5"/>
          <p:cNvSpPr>
            <a:spLocks noGrp="1"/>
          </p:cNvSpPr>
          <p:nvPr>
            <p:ph type="sldNum" sz="quarter" idx="12"/>
          </p:nvPr>
        </p:nvSpPr>
        <p:spPr/>
        <p:txBody>
          <a:bodyPr/>
          <a:lstStyle/>
          <a:p>
            <a:fld id="{029E5172-F0A8-4595-B8B2-209B1FF10ADC}" type="slidenum">
              <a:rPr lang="de-DE" smtClean="0"/>
              <a:t>‹#›</a:t>
            </a:fld>
            <a:endParaRPr lang="de-DE"/>
          </a:p>
        </p:txBody>
      </p:sp>
    </p:spTree>
    <p:extLst>
      <p:ext uri="{BB962C8B-B14F-4D97-AF65-F5344CB8AC3E}">
        <p14:creationId xmlns:p14="http://schemas.microsoft.com/office/powerpoint/2010/main" val="472456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A03442-9675-4447-BAB3-8D5A30B22BDE}" type="datetime1">
              <a:rPr lang="en-GB" smtClean="0"/>
              <a:t>29/11/2021</a:t>
            </a:fld>
            <a:endParaRPr lang="de-DE"/>
          </a:p>
        </p:txBody>
      </p:sp>
      <p:sp>
        <p:nvSpPr>
          <p:cNvPr id="5" name="Footer Placeholder 4"/>
          <p:cNvSpPr>
            <a:spLocks noGrp="1"/>
          </p:cNvSpPr>
          <p:nvPr>
            <p:ph type="ftr" sz="quarter" idx="11"/>
          </p:nvPr>
        </p:nvSpPr>
        <p:spPr/>
        <p:txBody>
          <a:bodyPr/>
          <a:lstStyle/>
          <a:p>
            <a:r>
              <a:rPr lang="en-US"/>
              <a:t>DAT540 - Group Project - Group 13</a:t>
            </a:r>
            <a:endParaRPr lang="de-DE"/>
          </a:p>
        </p:txBody>
      </p:sp>
      <p:sp>
        <p:nvSpPr>
          <p:cNvPr id="6" name="Slide Number Placeholder 5"/>
          <p:cNvSpPr>
            <a:spLocks noGrp="1"/>
          </p:cNvSpPr>
          <p:nvPr>
            <p:ph type="sldNum" sz="quarter" idx="12"/>
          </p:nvPr>
        </p:nvSpPr>
        <p:spPr/>
        <p:txBody>
          <a:bodyPr/>
          <a:lstStyle/>
          <a:p>
            <a:fld id="{029E5172-F0A8-4595-B8B2-209B1FF10ADC}" type="slidenum">
              <a:rPr lang="de-DE" smtClean="0"/>
              <a:t>‹#›</a:t>
            </a:fld>
            <a:endParaRPr lang="de-DE"/>
          </a:p>
        </p:txBody>
      </p:sp>
    </p:spTree>
    <p:extLst>
      <p:ext uri="{BB962C8B-B14F-4D97-AF65-F5344CB8AC3E}">
        <p14:creationId xmlns:p14="http://schemas.microsoft.com/office/powerpoint/2010/main" val="476226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09" y="-7937"/>
            <a:ext cx="10018713" cy="1752599"/>
          </a:xfrm>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81E13-C4EE-4868-A22B-ADF60670C352}" type="datetime1">
              <a:rPr lang="en-GB" smtClean="0"/>
              <a:t>29/11/2021</a:t>
            </a:fld>
            <a:endParaRPr lang="de-DE"/>
          </a:p>
        </p:txBody>
      </p:sp>
      <p:sp>
        <p:nvSpPr>
          <p:cNvPr id="5" name="Footer Placeholder 4"/>
          <p:cNvSpPr>
            <a:spLocks noGrp="1"/>
          </p:cNvSpPr>
          <p:nvPr>
            <p:ph type="ftr" sz="quarter" idx="11"/>
          </p:nvPr>
        </p:nvSpPr>
        <p:spPr/>
        <p:txBody>
          <a:bodyPr/>
          <a:lstStyle/>
          <a:p>
            <a:r>
              <a:rPr lang="en-US"/>
              <a:t>DAT540 - Group Project - Group 13</a:t>
            </a:r>
            <a:endParaRPr lang="de-DE"/>
          </a:p>
        </p:txBody>
      </p:sp>
      <p:sp>
        <p:nvSpPr>
          <p:cNvPr id="6" name="Slide Number Placeholder 5"/>
          <p:cNvSpPr>
            <a:spLocks noGrp="1"/>
          </p:cNvSpPr>
          <p:nvPr>
            <p:ph type="sldNum" sz="quarter" idx="12"/>
          </p:nvPr>
        </p:nvSpPr>
        <p:spPr>
          <a:xfrm>
            <a:off x="10951856" y="5867131"/>
            <a:ext cx="551167" cy="365125"/>
          </a:xfrm>
        </p:spPr>
        <p:txBody>
          <a:bodyPr/>
          <a:lstStyle/>
          <a:p>
            <a:fld id="{029E5172-F0A8-4595-B8B2-209B1FF10ADC}" type="slidenum">
              <a:rPr lang="de-DE" smtClean="0"/>
              <a:t>‹#›</a:t>
            </a:fld>
            <a:endParaRPr lang="de-DE"/>
          </a:p>
        </p:txBody>
      </p:sp>
    </p:spTree>
    <p:extLst>
      <p:ext uri="{BB962C8B-B14F-4D97-AF65-F5344CB8AC3E}">
        <p14:creationId xmlns:p14="http://schemas.microsoft.com/office/powerpoint/2010/main" val="3761886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344A9D-0934-4841-BE60-3C3A5F98B0E2}" type="datetime1">
              <a:rPr lang="en-GB" smtClean="0"/>
              <a:t>29/11/2021</a:t>
            </a:fld>
            <a:endParaRPr lang="de-DE"/>
          </a:p>
        </p:txBody>
      </p:sp>
      <p:sp>
        <p:nvSpPr>
          <p:cNvPr id="5" name="Footer Placeholder 4"/>
          <p:cNvSpPr>
            <a:spLocks noGrp="1"/>
          </p:cNvSpPr>
          <p:nvPr>
            <p:ph type="ftr" sz="quarter" idx="11"/>
          </p:nvPr>
        </p:nvSpPr>
        <p:spPr/>
        <p:txBody>
          <a:bodyPr/>
          <a:lstStyle/>
          <a:p>
            <a:r>
              <a:rPr lang="en-US"/>
              <a:t>DAT540 - Group Project - Group 13</a:t>
            </a:r>
            <a:endParaRPr lang="de-DE"/>
          </a:p>
        </p:txBody>
      </p:sp>
      <p:sp>
        <p:nvSpPr>
          <p:cNvPr id="6" name="Slide Number Placeholder 5"/>
          <p:cNvSpPr>
            <a:spLocks noGrp="1"/>
          </p:cNvSpPr>
          <p:nvPr>
            <p:ph type="sldNum" sz="quarter" idx="12"/>
          </p:nvPr>
        </p:nvSpPr>
        <p:spPr/>
        <p:txBody>
          <a:bodyPr/>
          <a:lstStyle/>
          <a:p>
            <a:fld id="{029E5172-F0A8-4595-B8B2-209B1FF10ADC}" type="slidenum">
              <a:rPr lang="de-DE" smtClean="0"/>
              <a:t>‹#›</a:t>
            </a:fld>
            <a:endParaRPr lang="de-DE"/>
          </a:p>
        </p:txBody>
      </p:sp>
    </p:spTree>
    <p:extLst>
      <p:ext uri="{BB962C8B-B14F-4D97-AF65-F5344CB8AC3E}">
        <p14:creationId xmlns:p14="http://schemas.microsoft.com/office/powerpoint/2010/main" val="3139041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2" y="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F6A0B9B-1F3E-4A4E-BFF9-17895C39571C}" type="datetime1">
              <a:rPr lang="en-GB" smtClean="0"/>
              <a:t>29/11/2021</a:t>
            </a:fld>
            <a:endParaRPr lang="de-DE"/>
          </a:p>
        </p:txBody>
      </p:sp>
      <p:sp>
        <p:nvSpPr>
          <p:cNvPr id="6" name="Footer Placeholder 5"/>
          <p:cNvSpPr>
            <a:spLocks noGrp="1"/>
          </p:cNvSpPr>
          <p:nvPr>
            <p:ph type="ftr" sz="quarter" idx="11"/>
          </p:nvPr>
        </p:nvSpPr>
        <p:spPr/>
        <p:txBody>
          <a:bodyPr/>
          <a:lstStyle/>
          <a:p>
            <a:r>
              <a:rPr lang="en-US"/>
              <a:t>DAT540 - Group Project - Group 13</a:t>
            </a:r>
            <a:endParaRPr lang="de-DE"/>
          </a:p>
        </p:txBody>
      </p:sp>
      <p:sp>
        <p:nvSpPr>
          <p:cNvPr id="7" name="Slide Number Placeholder 6"/>
          <p:cNvSpPr>
            <a:spLocks noGrp="1"/>
          </p:cNvSpPr>
          <p:nvPr>
            <p:ph type="sldNum" sz="quarter" idx="12"/>
          </p:nvPr>
        </p:nvSpPr>
        <p:spPr/>
        <p:txBody>
          <a:bodyPr/>
          <a:lstStyle/>
          <a:p>
            <a:fld id="{029E5172-F0A8-4595-B8B2-209B1FF10ADC}" type="slidenum">
              <a:rPr lang="de-DE" smtClean="0"/>
              <a:t>‹#›</a:t>
            </a:fld>
            <a:endParaRPr lang="de-DE"/>
          </a:p>
        </p:txBody>
      </p:sp>
    </p:spTree>
    <p:extLst>
      <p:ext uri="{BB962C8B-B14F-4D97-AF65-F5344CB8AC3E}">
        <p14:creationId xmlns:p14="http://schemas.microsoft.com/office/powerpoint/2010/main" val="557905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4310" y="-7504"/>
            <a:ext cx="10018713" cy="1752599"/>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05DEB8-0BBE-444D-8AB8-E8D9BA3D178D}" type="datetime1">
              <a:rPr lang="en-GB" smtClean="0"/>
              <a:t>29/11/2021</a:t>
            </a:fld>
            <a:endParaRPr lang="de-DE"/>
          </a:p>
        </p:txBody>
      </p:sp>
      <p:sp>
        <p:nvSpPr>
          <p:cNvPr id="8" name="Footer Placeholder 7"/>
          <p:cNvSpPr>
            <a:spLocks noGrp="1"/>
          </p:cNvSpPr>
          <p:nvPr>
            <p:ph type="ftr" sz="quarter" idx="11"/>
          </p:nvPr>
        </p:nvSpPr>
        <p:spPr/>
        <p:txBody>
          <a:bodyPr/>
          <a:lstStyle/>
          <a:p>
            <a:r>
              <a:rPr lang="en-US"/>
              <a:t>DAT540 - Group Project - Group 13</a:t>
            </a:r>
            <a:endParaRPr lang="de-DE"/>
          </a:p>
        </p:txBody>
      </p:sp>
      <p:sp>
        <p:nvSpPr>
          <p:cNvPr id="9" name="Slide Number Placeholder 8"/>
          <p:cNvSpPr>
            <a:spLocks noGrp="1"/>
          </p:cNvSpPr>
          <p:nvPr>
            <p:ph type="sldNum" sz="quarter" idx="12"/>
          </p:nvPr>
        </p:nvSpPr>
        <p:spPr/>
        <p:txBody>
          <a:bodyPr/>
          <a:lstStyle/>
          <a:p>
            <a:fld id="{029E5172-F0A8-4595-B8B2-209B1FF10ADC}" type="slidenum">
              <a:rPr lang="de-DE" smtClean="0"/>
              <a:t>‹#›</a:t>
            </a:fld>
            <a:endParaRPr lang="de-DE"/>
          </a:p>
        </p:txBody>
      </p:sp>
    </p:spTree>
    <p:extLst>
      <p:ext uri="{BB962C8B-B14F-4D97-AF65-F5344CB8AC3E}">
        <p14:creationId xmlns:p14="http://schemas.microsoft.com/office/powerpoint/2010/main" val="1049183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AF5D0759-9842-4CE6-BC2F-3AAF7083433C}" type="datetime1">
              <a:rPr lang="en-GB" smtClean="0"/>
              <a:t>29/11/2021</a:t>
            </a:fld>
            <a:endParaRPr lang="de-DE"/>
          </a:p>
        </p:txBody>
      </p:sp>
      <p:sp>
        <p:nvSpPr>
          <p:cNvPr id="4" name="Footer Placeholder 3"/>
          <p:cNvSpPr>
            <a:spLocks noGrp="1"/>
          </p:cNvSpPr>
          <p:nvPr>
            <p:ph type="ftr" sz="quarter" idx="11"/>
          </p:nvPr>
        </p:nvSpPr>
        <p:spPr/>
        <p:txBody>
          <a:bodyPr/>
          <a:lstStyle/>
          <a:p>
            <a:r>
              <a:rPr lang="en-US"/>
              <a:t>DAT540 - Group Project - Group 13</a:t>
            </a:r>
            <a:endParaRPr lang="de-DE"/>
          </a:p>
        </p:txBody>
      </p:sp>
      <p:sp>
        <p:nvSpPr>
          <p:cNvPr id="5" name="Slide Number Placeholder 4"/>
          <p:cNvSpPr>
            <a:spLocks noGrp="1"/>
          </p:cNvSpPr>
          <p:nvPr>
            <p:ph type="sldNum" sz="quarter" idx="12"/>
          </p:nvPr>
        </p:nvSpPr>
        <p:spPr/>
        <p:txBody>
          <a:bodyPr/>
          <a:lstStyle/>
          <a:p>
            <a:fld id="{029E5172-F0A8-4595-B8B2-209B1FF10ADC}" type="slidenum">
              <a:rPr lang="de-DE" smtClean="0"/>
              <a:t>‹#›</a:t>
            </a:fld>
            <a:endParaRPr lang="de-DE"/>
          </a:p>
        </p:txBody>
      </p:sp>
    </p:spTree>
    <p:extLst>
      <p:ext uri="{BB962C8B-B14F-4D97-AF65-F5344CB8AC3E}">
        <p14:creationId xmlns:p14="http://schemas.microsoft.com/office/powerpoint/2010/main" val="2038996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CD97F-99F5-476A-9997-41100A6CE1E7}" type="datetime1">
              <a:rPr lang="en-GB" smtClean="0"/>
              <a:t>29/11/2021</a:t>
            </a:fld>
            <a:endParaRPr lang="de-DE"/>
          </a:p>
        </p:txBody>
      </p:sp>
      <p:sp>
        <p:nvSpPr>
          <p:cNvPr id="3" name="Footer Placeholder 2"/>
          <p:cNvSpPr>
            <a:spLocks noGrp="1"/>
          </p:cNvSpPr>
          <p:nvPr>
            <p:ph type="ftr" sz="quarter" idx="11"/>
          </p:nvPr>
        </p:nvSpPr>
        <p:spPr/>
        <p:txBody>
          <a:bodyPr/>
          <a:lstStyle/>
          <a:p>
            <a:r>
              <a:rPr lang="en-US"/>
              <a:t>DAT540 - Group Project - Group 13</a:t>
            </a:r>
            <a:endParaRPr lang="de-DE"/>
          </a:p>
        </p:txBody>
      </p:sp>
      <p:sp>
        <p:nvSpPr>
          <p:cNvPr id="4" name="Slide Number Placeholder 3"/>
          <p:cNvSpPr>
            <a:spLocks noGrp="1"/>
          </p:cNvSpPr>
          <p:nvPr>
            <p:ph type="sldNum" sz="quarter" idx="12"/>
          </p:nvPr>
        </p:nvSpPr>
        <p:spPr/>
        <p:txBody>
          <a:bodyPr/>
          <a:lstStyle/>
          <a:p>
            <a:fld id="{029E5172-F0A8-4595-B8B2-209B1FF10ADC}" type="slidenum">
              <a:rPr lang="de-DE" smtClean="0"/>
              <a:t>‹#›</a:t>
            </a:fld>
            <a:endParaRPr lang="de-DE"/>
          </a:p>
        </p:txBody>
      </p:sp>
    </p:spTree>
    <p:extLst>
      <p:ext uri="{BB962C8B-B14F-4D97-AF65-F5344CB8AC3E}">
        <p14:creationId xmlns:p14="http://schemas.microsoft.com/office/powerpoint/2010/main" val="5888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2ED9DE-46B9-4D8A-A9BF-3397656D178D}" type="datetime1">
              <a:rPr lang="en-GB" smtClean="0"/>
              <a:t>29/11/2021</a:t>
            </a:fld>
            <a:endParaRPr lang="de-DE"/>
          </a:p>
        </p:txBody>
      </p:sp>
      <p:sp>
        <p:nvSpPr>
          <p:cNvPr id="6" name="Footer Placeholder 5"/>
          <p:cNvSpPr>
            <a:spLocks noGrp="1"/>
          </p:cNvSpPr>
          <p:nvPr>
            <p:ph type="ftr" sz="quarter" idx="11"/>
          </p:nvPr>
        </p:nvSpPr>
        <p:spPr/>
        <p:txBody>
          <a:bodyPr/>
          <a:lstStyle/>
          <a:p>
            <a:r>
              <a:rPr lang="en-US"/>
              <a:t>DAT540 - Group Project - Group 13</a:t>
            </a:r>
            <a:endParaRPr lang="de-DE"/>
          </a:p>
        </p:txBody>
      </p:sp>
      <p:sp>
        <p:nvSpPr>
          <p:cNvPr id="7" name="Slide Number Placeholder 6"/>
          <p:cNvSpPr>
            <a:spLocks noGrp="1"/>
          </p:cNvSpPr>
          <p:nvPr>
            <p:ph type="sldNum" sz="quarter" idx="12"/>
          </p:nvPr>
        </p:nvSpPr>
        <p:spPr/>
        <p:txBody>
          <a:bodyPr/>
          <a:lstStyle/>
          <a:p>
            <a:fld id="{029E5172-F0A8-4595-B8B2-209B1FF10ADC}" type="slidenum">
              <a:rPr lang="de-DE" smtClean="0"/>
              <a:t>‹#›</a:t>
            </a:fld>
            <a:endParaRPr lang="de-DE"/>
          </a:p>
        </p:txBody>
      </p:sp>
    </p:spTree>
    <p:extLst>
      <p:ext uri="{BB962C8B-B14F-4D97-AF65-F5344CB8AC3E}">
        <p14:creationId xmlns:p14="http://schemas.microsoft.com/office/powerpoint/2010/main" val="3540740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B8D1A4-96EA-45D2-95AB-2F2E89CB851A}" type="datetime1">
              <a:rPr lang="en-GB" smtClean="0"/>
              <a:t>29/11/2021</a:t>
            </a:fld>
            <a:endParaRPr lang="de-DE"/>
          </a:p>
        </p:txBody>
      </p:sp>
      <p:sp>
        <p:nvSpPr>
          <p:cNvPr id="6" name="Footer Placeholder 5"/>
          <p:cNvSpPr>
            <a:spLocks noGrp="1"/>
          </p:cNvSpPr>
          <p:nvPr>
            <p:ph type="ftr" sz="quarter" idx="11"/>
          </p:nvPr>
        </p:nvSpPr>
        <p:spPr/>
        <p:txBody>
          <a:bodyPr/>
          <a:lstStyle/>
          <a:p>
            <a:r>
              <a:rPr lang="en-US"/>
              <a:t>DAT540 - Group Project - Group 13</a:t>
            </a:r>
            <a:endParaRPr lang="de-DE"/>
          </a:p>
        </p:txBody>
      </p:sp>
      <p:sp>
        <p:nvSpPr>
          <p:cNvPr id="7" name="Slide Number Placeholder 6"/>
          <p:cNvSpPr>
            <a:spLocks noGrp="1"/>
          </p:cNvSpPr>
          <p:nvPr>
            <p:ph type="sldNum" sz="quarter" idx="12"/>
          </p:nvPr>
        </p:nvSpPr>
        <p:spPr/>
        <p:txBody>
          <a:bodyPr/>
          <a:lstStyle/>
          <a:p>
            <a:fld id="{029E5172-F0A8-4595-B8B2-209B1FF10ADC}" type="slidenum">
              <a:rPr lang="de-DE" smtClean="0"/>
              <a:t>‹#›</a:t>
            </a:fld>
            <a:endParaRPr lang="de-DE"/>
          </a:p>
        </p:txBody>
      </p:sp>
    </p:spTree>
    <p:extLst>
      <p:ext uri="{BB962C8B-B14F-4D97-AF65-F5344CB8AC3E}">
        <p14:creationId xmlns:p14="http://schemas.microsoft.com/office/powerpoint/2010/main" val="798465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AB015A8-3A7A-4B97-ACB9-49979B4ECEC4}" type="datetime1">
              <a:rPr lang="en-GB" smtClean="0"/>
              <a:t>29/11/2021</a:t>
            </a:fld>
            <a:endParaRPr lang="de-DE"/>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DAT540 - Group Project - Group 13</a:t>
            </a:r>
            <a:endParaRPr lang="de-DE"/>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9E5172-F0A8-4595-B8B2-209B1FF10ADC}" type="slidenum">
              <a:rPr lang="de-DE" smtClean="0"/>
              <a:t>‹#›</a:t>
            </a:fld>
            <a:endParaRPr lang="de-DE"/>
          </a:p>
        </p:txBody>
      </p:sp>
    </p:spTree>
    <p:extLst>
      <p:ext uri="{BB962C8B-B14F-4D97-AF65-F5344CB8AC3E}">
        <p14:creationId xmlns:p14="http://schemas.microsoft.com/office/powerpoint/2010/main" val="428584840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E1C47-6256-4772-9F84-6D5555E5AA09}"/>
              </a:ext>
            </a:extLst>
          </p:cNvPr>
          <p:cNvSpPr>
            <a:spLocks noGrp="1"/>
          </p:cNvSpPr>
          <p:nvPr>
            <p:ph type="ctrTitle"/>
          </p:nvPr>
        </p:nvSpPr>
        <p:spPr/>
        <p:txBody>
          <a:bodyPr/>
          <a:lstStyle/>
          <a:p>
            <a:r>
              <a:rPr lang="de-DE" dirty="0"/>
              <a:t>SBA Loan Approval</a:t>
            </a:r>
          </a:p>
        </p:txBody>
      </p:sp>
      <p:sp>
        <p:nvSpPr>
          <p:cNvPr id="3" name="Subtitle 2">
            <a:extLst>
              <a:ext uri="{FF2B5EF4-FFF2-40B4-BE49-F238E27FC236}">
                <a16:creationId xmlns:a16="http://schemas.microsoft.com/office/drawing/2014/main" id="{BD119EF6-2996-4FCF-BA9A-6ADB4408D0BC}"/>
              </a:ext>
            </a:extLst>
          </p:cNvPr>
          <p:cNvSpPr>
            <a:spLocks noGrp="1"/>
          </p:cNvSpPr>
          <p:nvPr>
            <p:ph type="subTitle" idx="1"/>
          </p:nvPr>
        </p:nvSpPr>
        <p:spPr>
          <a:xfrm>
            <a:off x="4326841" y="4203657"/>
            <a:ext cx="6987645" cy="2234850"/>
          </a:xfrm>
        </p:spPr>
        <p:txBody>
          <a:bodyPr>
            <a:normAutofit fontScale="92500" lnSpcReduction="20000"/>
          </a:bodyPr>
          <a:lstStyle/>
          <a:p>
            <a:r>
              <a:rPr lang="de-DE" b="1" dirty="0"/>
              <a:t>Group 13</a:t>
            </a:r>
          </a:p>
          <a:p>
            <a:r>
              <a:rPr lang="de-DE" b="1" dirty="0"/>
              <a:t>MD Akber Hossain</a:t>
            </a:r>
          </a:p>
          <a:p>
            <a:r>
              <a:rPr lang="de-DE" b="1" dirty="0"/>
              <a:t>Rene Konig</a:t>
            </a:r>
          </a:p>
          <a:p>
            <a:r>
              <a:rPr lang="de-DE" b="1" dirty="0"/>
              <a:t>Atanu Das</a:t>
            </a:r>
          </a:p>
          <a:p>
            <a:r>
              <a:rPr lang="de-DE" b="1" dirty="0"/>
              <a:t>Fatema Tuz Zohra</a:t>
            </a:r>
          </a:p>
          <a:p>
            <a:r>
              <a:rPr lang="de-DE" b="1" dirty="0"/>
              <a:t>Tapas Chandra Dev  </a:t>
            </a:r>
          </a:p>
        </p:txBody>
      </p:sp>
    </p:spTree>
    <p:extLst>
      <p:ext uri="{BB962C8B-B14F-4D97-AF65-F5344CB8AC3E}">
        <p14:creationId xmlns:p14="http://schemas.microsoft.com/office/powerpoint/2010/main" val="1157442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Chart, bar chart&#10;&#10;Description automatically generated">
            <a:extLst>
              <a:ext uri="{FF2B5EF4-FFF2-40B4-BE49-F238E27FC236}">
                <a16:creationId xmlns:a16="http://schemas.microsoft.com/office/drawing/2014/main" id="{528303B1-5C53-4136-B845-168FE53250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7509" y="1218427"/>
            <a:ext cx="10854214" cy="4664848"/>
          </a:xfrm>
        </p:spPr>
      </p:pic>
      <p:sp>
        <p:nvSpPr>
          <p:cNvPr id="2" name="Title 1">
            <a:extLst>
              <a:ext uri="{FF2B5EF4-FFF2-40B4-BE49-F238E27FC236}">
                <a16:creationId xmlns:a16="http://schemas.microsoft.com/office/drawing/2014/main" id="{431D4773-48D1-4F51-832A-359EFFC9805B}"/>
              </a:ext>
            </a:extLst>
          </p:cNvPr>
          <p:cNvSpPr>
            <a:spLocks noGrp="1"/>
          </p:cNvSpPr>
          <p:nvPr>
            <p:ph type="title"/>
          </p:nvPr>
        </p:nvSpPr>
        <p:spPr/>
        <p:txBody>
          <a:bodyPr/>
          <a:lstStyle/>
          <a:p>
            <a:r>
              <a:rPr lang="de-DE"/>
              <a:t>Data </a:t>
            </a:r>
            <a:r>
              <a:rPr lang="de-DE" err="1"/>
              <a:t>Visualization</a:t>
            </a:r>
            <a:endParaRPr lang="de-DE"/>
          </a:p>
        </p:txBody>
      </p:sp>
      <p:sp>
        <p:nvSpPr>
          <p:cNvPr id="4" name="Date Placeholder 3">
            <a:extLst>
              <a:ext uri="{FF2B5EF4-FFF2-40B4-BE49-F238E27FC236}">
                <a16:creationId xmlns:a16="http://schemas.microsoft.com/office/drawing/2014/main" id="{CEFB9028-5667-4DBE-9883-C32BB411E843}"/>
              </a:ext>
            </a:extLst>
          </p:cNvPr>
          <p:cNvSpPr>
            <a:spLocks noGrp="1"/>
          </p:cNvSpPr>
          <p:nvPr>
            <p:ph type="dt" sz="half" idx="10"/>
          </p:nvPr>
        </p:nvSpPr>
        <p:spPr/>
        <p:txBody>
          <a:bodyPr/>
          <a:lstStyle/>
          <a:p>
            <a:fld id="{42581E13-C4EE-4868-A22B-ADF60670C352}" type="datetime1">
              <a:rPr lang="en-GB" smtClean="0"/>
              <a:t>29/11/2021</a:t>
            </a:fld>
            <a:endParaRPr lang="de-DE"/>
          </a:p>
        </p:txBody>
      </p:sp>
      <p:sp>
        <p:nvSpPr>
          <p:cNvPr id="5" name="Footer Placeholder 4">
            <a:extLst>
              <a:ext uri="{FF2B5EF4-FFF2-40B4-BE49-F238E27FC236}">
                <a16:creationId xmlns:a16="http://schemas.microsoft.com/office/drawing/2014/main" id="{D2701BAB-BA6A-41E2-878F-9D43D0F102C7}"/>
              </a:ext>
            </a:extLst>
          </p:cNvPr>
          <p:cNvSpPr>
            <a:spLocks noGrp="1"/>
          </p:cNvSpPr>
          <p:nvPr>
            <p:ph type="ftr" sz="quarter" idx="11"/>
          </p:nvPr>
        </p:nvSpPr>
        <p:spPr/>
        <p:txBody>
          <a:bodyPr/>
          <a:lstStyle/>
          <a:p>
            <a:r>
              <a:rPr lang="en-US"/>
              <a:t>DAT540 - Group Project - Group 13</a:t>
            </a:r>
            <a:endParaRPr lang="de-DE"/>
          </a:p>
        </p:txBody>
      </p:sp>
      <p:sp>
        <p:nvSpPr>
          <p:cNvPr id="6" name="Slide Number Placeholder 5">
            <a:extLst>
              <a:ext uri="{FF2B5EF4-FFF2-40B4-BE49-F238E27FC236}">
                <a16:creationId xmlns:a16="http://schemas.microsoft.com/office/drawing/2014/main" id="{68FDEA3A-E70C-49F0-8395-57E6028F5CB4}"/>
              </a:ext>
            </a:extLst>
          </p:cNvPr>
          <p:cNvSpPr>
            <a:spLocks noGrp="1"/>
          </p:cNvSpPr>
          <p:nvPr>
            <p:ph type="sldNum" sz="quarter" idx="12"/>
          </p:nvPr>
        </p:nvSpPr>
        <p:spPr/>
        <p:txBody>
          <a:bodyPr/>
          <a:lstStyle/>
          <a:p>
            <a:fld id="{029E5172-F0A8-4595-B8B2-209B1FF10ADC}" type="slidenum">
              <a:rPr lang="de-DE" smtClean="0"/>
              <a:t>10</a:t>
            </a:fld>
            <a:endParaRPr lang="de-DE"/>
          </a:p>
        </p:txBody>
      </p:sp>
      <p:sp>
        <p:nvSpPr>
          <p:cNvPr id="22" name="TextBox 21">
            <a:extLst>
              <a:ext uri="{FF2B5EF4-FFF2-40B4-BE49-F238E27FC236}">
                <a16:creationId xmlns:a16="http://schemas.microsoft.com/office/drawing/2014/main" id="{370535F0-2F79-4220-9ABC-24B4DC1462C0}"/>
              </a:ext>
            </a:extLst>
          </p:cNvPr>
          <p:cNvSpPr txBox="1"/>
          <p:nvPr/>
        </p:nvSpPr>
        <p:spPr>
          <a:xfrm>
            <a:off x="8766313" y="1426394"/>
            <a:ext cx="3200399" cy="646331"/>
          </a:xfrm>
          <a:prstGeom prst="rect">
            <a:avLst/>
          </a:prstGeom>
          <a:noFill/>
        </p:spPr>
        <p:txBody>
          <a:bodyPr wrap="square" rtlCol="0">
            <a:spAutoFit/>
          </a:bodyPr>
          <a:lstStyle/>
          <a:p>
            <a:r>
              <a:rPr lang="de-DE" b="1"/>
              <a:t>Low </a:t>
            </a:r>
            <a:r>
              <a:rPr lang="de-DE" b="1" err="1"/>
              <a:t>average</a:t>
            </a:r>
            <a:r>
              <a:rPr lang="de-DE" b="1"/>
              <a:t> </a:t>
            </a:r>
            <a:r>
              <a:rPr lang="de-DE" b="1" err="1"/>
              <a:t>loan</a:t>
            </a:r>
            <a:r>
              <a:rPr lang="de-DE" b="1"/>
              <a:t> </a:t>
            </a:r>
            <a:r>
              <a:rPr lang="de-DE" b="1" err="1"/>
              <a:t>amounts</a:t>
            </a:r>
            <a:r>
              <a:rPr lang="de-DE" b="1"/>
              <a:t> </a:t>
            </a:r>
            <a:r>
              <a:rPr lang="de-DE" b="1" err="1"/>
              <a:t>between</a:t>
            </a:r>
            <a:r>
              <a:rPr lang="de-DE" b="1"/>
              <a:t> 2003 and 2010</a:t>
            </a:r>
          </a:p>
        </p:txBody>
      </p:sp>
      <p:cxnSp>
        <p:nvCxnSpPr>
          <p:cNvPr id="23" name="Straight Arrow Connector 22">
            <a:extLst>
              <a:ext uri="{FF2B5EF4-FFF2-40B4-BE49-F238E27FC236}">
                <a16:creationId xmlns:a16="http://schemas.microsoft.com/office/drawing/2014/main" id="{A8406DF9-2C86-4DDB-AF16-ABDF31EE1FB8}"/>
              </a:ext>
            </a:extLst>
          </p:cNvPr>
          <p:cNvCxnSpPr>
            <a:cxnSpLocks/>
            <a:stCxn id="22" idx="2"/>
          </p:cNvCxnSpPr>
          <p:nvPr/>
        </p:nvCxnSpPr>
        <p:spPr>
          <a:xfrm flipH="1">
            <a:off x="10172700" y="2072725"/>
            <a:ext cx="193813" cy="1197249"/>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957B1D8-7FF4-4607-8EA7-34058A6A36E7}"/>
              </a:ext>
            </a:extLst>
          </p:cNvPr>
          <p:cNvSpPr/>
          <p:nvPr/>
        </p:nvSpPr>
        <p:spPr>
          <a:xfrm>
            <a:off x="9263269" y="3359425"/>
            <a:ext cx="1858617" cy="250770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22194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B1E2C643-B2C8-43A5-8B99-AEF796C8198B}"/>
              </a:ext>
            </a:extLst>
          </p:cNvPr>
          <p:cNvGrpSpPr/>
          <p:nvPr/>
        </p:nvGrpSpPr>
        <p:grpSpPr>
          <a:xfrm>
            <a:off x="771601" y="1038735"/>
            <a:ext cx="9594912" cy="5421713"/>
            <a:chOff x="2032552" y="2326602"/>
            <a:chExt cx="7230717" cy="4085793"/>
          </a:xfrm>
        </p:grpSpPr>
        <p:sp>
          <p:nvSpPr>
            <p:cNvPr id="20" name="TextBox 19">
              <a:extLst>
                <a:ext uri="{FF2B5EF4-FFF2-40B4-BE49-F238E27FC236}">
                  <a16:creationId xmlns:a16="http://schemas.microsoft.com/office/drawing/2014/main" id="{E3BAB12D-0B90-4603-A9F6-12E25CCE8DF1}"/>
                </a:ext>
              </a:extLst>
            </p:cNvPr>
            <p:cNvSpPr txBox="1"/>
            <p:nvPr/>
          </p:nvSpPr>
          <p:spPr>
            <a:xfrm>
              <a:off x="6072449" y="4404170"/>
              <a:ext cx="656889" cy="405903"/>
            </a:xfrm>
            <a:prstGeom prst="rect">
              <a:avLst/>
            </a:prstGeom>
            <a:noFill/>
          </p:spPr>
          <p:txBody>
            <a:bodyPr wrap="square" rtlCol="0">
              <a:spAutoFit/>
            </a:bodyPr>
            <a:lstStyle/>
            <a:p>
              <a:r>
                <a:rPr lang="de-DE"/>
                <a:t>…</a:t>
              </a:r>
            </a:p>
          </p:txBody>
        </p:sp>
        <p:pic>
          <p:nvPicPr>
            <p:cNvPr id="24" name="Content Placeholder 14" descr="A picture containing text&#10;&#10;Description automatically generated">
              <a:extLst>
                <a:ext uri="{FF2B5EF4-FFF2-40B4-BE49-F238E27FC236}">
                  <a16:creationId xmlns:a16="http://schemas.microsoft.com/office/drawing/2014/main" id="{667B48F2-031F-48F4-AE99-D6AC4A3B9CC7}"/>
                </a:ext>
              </a:extLst>
            </p:cNvPr>
            <p:cNvPicPr>
              <a:picLocks noChangeAspect="1"/>
            </p:cNvPicPr>
            <p:nvPr/>
          </p:nvPicPr>
          <p:blipFill rotWithShape="1">
            <a:blip r:embed="rId2">
              <a:extLst>
                <a:ext uri="{28A0092B-C50C-407E-A947-70E740481C1C}">
                  <a14:useLocalDpi xmlns:a14="http://schemas.microsoft.com/office/drawing/2010/main" val="0"/>
                </a:ext>
              </a:extLst>
            </a:blip>
            <a:srcRect t="78402" r="8988" b="-6144"/>
            <a:stretch/>
          </p:blipFill>
          <p:spPr>
            <a:xfrm>
              <a:off x="2032552" y="4727705"/>
              <a:ext cx="7230717" cy="1684690"/>
            </a:xfrm>
            <a:prstGeom prst="rect">
              <a:avLst/>
            </a:prstGeom>
          </p:spPr>
        </p:pic>
        <p:pic>
          <p:nvPicPr>
            <p:cNvPr id="25" name="Content Placeholder 14" descr="A picture containing text&#10;&#10;Description automatically generated">
              <a:extLst>
                <a:ext uri="{FF2B5EF4-FFF2-40B4-BE49-F238E27FC236}">
                  <a16:creationId xmlns:a16="http://schemas.microsoft.com/office/drawing/2014/main" id="{FBDBF35F-E782-4FE6-B5B7-86FBA77BF3F6}"/>
                </a:ext>
              </a:extLst>
            </p:cNvPr>
            <p:cNvPicPr>
              <a:picLocks noChangeAspect="1"/>
            </p:cNvPicPr>
            <p:nvPr/>
          </p:nvPicPr>
          <p:blipFill rotWithShape="1">
            <a:blip r:embed="rId2">
              <a:extLst>
                <a:ext uri="{28A0092B-C50C-407E-A947-70E740481C1C}">
                  <a14:useLocalDpi xmlns:a14="http://schemas.microsoft.com/office/drawing/2010/main" val="0"/>
                </a:ext>
              </a:extLst>
            </a:blip>
            <a:srcRect t="11366" r="8988" b="58119"/>
            <a:stretch/>
          </p:blipFill>
          <p:spPr>
            <a:xfrm>
              <a:off x="2032552" y="2641805"/>
              <a:ext cx="7230717" cy="1853062"/>
            </a:xfrm>
            <a:prstGeom prst="rect">
              <a:avLst/>
            </a:prstGeom>
          </p:spPr>
        </p:pic>
        <p:sp>
          <p:nvSpPr>
            <p:cNvPr id="27" name="TextBox 26">
              <a:extLst>
                <a:ext uri="{FF2B5EF4-FFF2-40B4-BE49-F238E27FC236}">
                  <a16:creationId xmlns:a16="http://schemas.microsoft.com/office/drawing/2014/main" id="{70DE3AD1-7151-4F76-83CA-A102D375192C}"/>
                </a:ext>
              </a:extLst>
            </p:cNvPr>
            <p:cNvSpPr txBox="1"/>
            <p:nvPr/>
          </p:nvSpPr>
          <p:spPr>
            <a:xfrm>
              <a:off x="6072448" y="2326602"/>
              <a:ext cx="656889" cy="405903"/>
            </a:xfrm>
            <a:prstGeom prst="rect">
              <a:avLst/>
            </a:prstGeom>
            <a:noFill/>
          </p:spPr>
          <p:txBody>
            <a:bodyPr wrap="square" rtlCol="0">
              <a:spAutoFit/>
            </a:bodyPr>
            <a:lstStyle/>
            <a:p>
              <a:r>
                <a:rPr lang="de-DE"/>
                <a:t>…</a:t>
              </a:r>
            </a:p>
          </p:txBody>
        </p:sp>
      </p:grpSp>
      <p:sp>
        <p:nvSpPr>
          <p:cNvPr id="2" name="Title 1">
            <a:extLst>
              <a:ext uri="{FF2B5EF4-FFF2-40B4-BE49-F238E27FC236}">
                <a16:creationId xmlns:a16="http://schemas.microsoft.com/office/drawing/2014/main" id="{431D4773-48D1-4F51-832A-359EFFC9805B}"/>
              </a:ext>
            </a:extLst>
          </p:cNvPr>
          <p:cNvSpPr>
            <a:spLocks noGrp="1"/>
          </p:cNvSpPr>
          <p:nvPr>
            <p:ph type="title"/>
          </p:nvPr>
        </p:nvSpPr>
        <p:spPr/>
        <p:txBody>
          <a:bodyPr/>
          <a:lstStyle/>
          <a:p>
            <a:r>
              <a:rPr lang="de-DE"/>
              <a:t>Data </a:t>
            </a:r>
            <a:r>
              <a:rPr lang="de-DE" err="1"/>
              <a:t>Visualization</a:t>
            </a:r>
            <a:endParaRPr lang="de-DE"/>
          </a:p>
        </p:txBody>
      </p:sp>
      <p:sp>
        <p:nvSpPr>
          <p:cNvPr id="4" name="Date Placeholder 3">
            <a:extLst>
              <a:ext uri="{FF2B5EF4-FFF2-40B4-BE49-F238E27FC236}">
                <a16:creationId xmlns:a16="http://schemas.microsoft.com/office/drawing/2014/main" id="{CEFB9028-5667-4DBE-9883-C32BB411E843}"/>
              </a:ext>
            </a:extLst>
          </p:cNvPr>
          <p:cNvSpPr>
            <a:spLocks noGrp="1"/>
          </p:cNvSpPr>
          <p:nvPr>
            <p:ph type="dt" sz="half" idx="10"/>
          </p:nvPr>
        </p:nvSpPr>
        <p:spPr/>
        <p:txBody>
          <a:bodyPr/>
          <a:lstStyle/>
          <a:p>
            <a:fld id="{42581E13-C4EE-4868-A22B-ADF60670C352}" type="datetime1">
              <a:rPr lang="en-GB" smtClean="0"/>
              <a:t>29/11/2021</a:t>
            </a:fld>
            <a:endParaRPr lang="de-DE"/>
          </a:p>
        </p:txBody>
      </p:sp>
      <p:sp>
        <p:nvSpPr>
          <p:cNvPr id="5" name="Footer Placeholder 4">
            <a:extLst>
              <a:ext uri="{FF2B5EF4-FFF2-40B4-BE49-F238E27FC236}">
                <a16:creationId xmlns:a16="http://schemas.microsoft.com/office/drawing/2014/main" id="{D2701BAB-BA6A-41E2-878F-9D43D0F102C7}"/>
              </a:ext>
            </a:extLst>
          </p:cNvPr>
          <p:cNvSpPr>
            <a:spLocks noGrp="1"/>
          </p:cNvSpPr>
          <p:nvPr>
            <p:ph type="ftr" sz="quarter" idx="11"/>
          </p:nvPr>
        </p:nvSpPr>
        <p:spPr/>
        <p:txBody>
          <a:bodyPr/>
          <a:lstStyle/>
          <a:p>
            <a:r>
              <a:rPr lang="en-US"/>
              <a:t>DAT540 - Group Project - Group 13</a:t>
            </a:r>
            <a:endParaRPr lang="de-DE"/>
          </a:p>
        </p:txBody>
      </p:sp>
      <p:sp>
        <p:nvSpPr>
          <p:cNvPr id="6" name="Slide Number Placeholder 5">
            <a:extLst>
              <a:ext uri="{FF2B5EF4-FFF2-40B4-BE49-F238E27FC236}">
                <a16:creationId xmlns:a16="http://schemas.microsoft.com/office/drawing/2014/main" id="{68FDEA3A-E70C-49F0-8395-57E6028F5CB4}"/>
              </a:ext>
            </a:extLst>
          </p:cNvPr>
          <p:cNvSpPr>
            <a:spLocks noGrp="1"/>
          </p:cNvSpPr>
          <p:nvPr>
            <p:ph type="sldNum" sz="quarter" idx="12"/>
          </p:nvPr>
        </p:nvSpPr>
        <p:spPr/>
        <p:txBody>
          <a:bodyPr/>
          <a:lstStyle/>
          <a:p>
            <a:fld id="{029E5172-F0A8-4595-B8B2-209B1FF10ADC}" type="slidenum">
              <a:rPr lang="de-DE" smtClean="0"/>
              <a:t>11</a:t>
            </a:fld>
            <a:endParaRPr lang="de-DE"/>
          </a:p>
        </p:txBody>
      </p:sp>
      <p:pic>
        <p:nvPicPr>
          <p:cNvPr id="18" name="Content Placeholder 14" descr="A picture containing text&#10;&#10;Description automatically generated">
            <a:extLst>
              <a:ext uri="{FF2B5EF4-FFF2-40B4-BE49-F238E27FC236}">
                <a16:creationId xmlns:a16="http://schemas.microsoft.com/office/drawing/2014/main" id="{2E6C6776-BF7A-47F2-A799-5C36A28DE136}"/>
              </a:ext>
            </a:extLst>
          </p:cNvPr>
          <p:cNvPicPr>
            <a:picLocks noChangeAspect="1"/>
          </p:cNvPicPr>
          <p:nvPr/>
        </p:nvPicPr>
        <p:blipFill rotWithShape="1">
          <a:blip r:embed="rId2">
            <a:extLst>
              <a:ext uri="{28A0092B-C50C-407E-A947-70E740481C1C}">
                <a14:useLocalDpi xmlns:a14="http://schemas.microsoft.com/office/drawing/2010/main" val="0"/>
              </a:ext>
            </a:extLst>
          </a:blip>
          <a:srcRect l="92515"/>
          <a:stretch/>
        </p:blipFill>
        <p:spPr>
          <a:xfrm>
            <a:off x="10777874" y="449263"/>
            <a:ext cx="551167" cy="5628631"/>
          </a:xfrm>
          <a:prstGeom prst="rect">
            <a:avLst/>
          </a:prstGeom>
        </p:spPr>
      </p:pic>
      <p:sp>
        <p:nvSpPr>
          <p:cNvPr id="29" name="TextBox 28">
            <a:extLst>
              <a:ext uri="{FF2B5EF4-FFF2-40B4-BE49-F238E27FC236}">
                <a16:creationId xmlns:a16="http://schemas.microsoft.com/office/drawing/2014/main" id="{D7B60B28-9002-40EA-B156-DFB70E184452}"/>
              </a:ext>
            </a:extLst>
          </p:cNvPr>
          <p:cNvSpPr txBox="1"/>
          <p:nvPr/>
        </p:nvSpPr>
        <p:spPr>
          <a:xfrm>
            <a:off x="9541565" y="170533"/>
            <a:ext cx="2703827" cy="369332"/>
          </a:xfrm>
          <a:prstGeom prst="rect">
            <a:avLst/>
          </a:prstGeom>
          <a:noFill/>
        </p:spPr>
        <p:txBody>
          <a:bodyPr wrap="square" rtlCol="0">
            <a:spAutoFit/>
          </a:bodyPr>
          <a:lstStyle/>
          <a:p>
            <a:r>
              <a:rPr lang="de-DE" err="1"/>
              <a:t>Avg</a:t>
            </a:r>
            <a:r>
              <a:rPr lang="de-DE"/>
              <a:t>. </a:t>
            </a:r>
            <a:r>
              <a:rPr lang="de-DE">
                <a:solidFill>
                  <a:srgbClr val="B8112A"/>
                </a:solidFill>
              </a:rPr>
              <a:t>PIF</a:t>
            </a:r>
            <a:r>
              <a:rPr lang="de-DE"/>
              <a:t> / </a:t>
            </a:r>
            <a:r>
              <a:rPr lang="de-DE">
                <a:solidFill>
                  <a:srgbClr val="3C4EC2"/>
                </a:solidFill>
              </a:rPr>
              <a:t>CHGOFF</a:t>
            </a:r>
            <a:r>
              <a:rPr lang="de-DE"/>
              <a:t> rate</a:t>
            </a:r>
          </a:p>
        </p:txBody>
      </p:sp>
      <p:sp>
        <p:nvSpPr>
          <p:cNvPr id="30" name="Rectangle 29">
            <a:extLst>
              <a:ext uri="{FF2B5EF4-FFF2-40B4-BE49-F238E27FC236}">
                <a16:creationId xmlns:a16="http://schemas.microsoft.com/office/drawing/2014/main" id="{AF069AE1-956A-405E-8F39-08B312F1E8D4}"/>
              </a:ext>
            </a:extLst>
          </p:cNvPr>
          <p:cNvSpPr/>
          <p:nvPr/>
        </p:nvSpPr>
        <p:spPr>
          <a:xfrm>
            <a:off x="1526975" y="3235711"/>
            <a:ext cx="8755055" cy="36512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Rectangle 30">
            <a:extLst>
              <a:ext uri="{FF2B5EF4-FFF2-40B4-BE49-F238E27FC236}">
                <a16:creationId xmlns:a16="http://schemas.microsoft.com/office/drawing/2014/main" id="{25494B0C-1186-4378-9375-92ACD0CAEB91}"/>
              </a:ext>
            </a:extLst>
          </p:cNvPr>
          <p:cNvSpPr/>
          <p:nvPr/>
        </p:nvSpPr>
        <p:spPr>
          <a:xfrm>
            <a:off x="6311348" y="1421297"/>
            <a:ext cx="218661" cy="439796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TextBox 31">
            <a:extLst>
              <a:ext uri="{FF2B5EF4-FFF2-40B4-BE49-F238E27FC236}">
                <a16:creationId xmlns:a16="http://schemas.microsoft.com/office/drawing/2014/main" id="{223FD954-1AFD-469A-952E-578F668C31C2}"/>
              </a:ext>
            </a:extLst>
          </p:cNvPr>
          <p:cNvSpPr txBox="1"/>
          <p:nvPr/>
        </p:nvSpPr>
        <p:spPr>
          <a:xfrm>
            <a:off x="2951922" y="6165924"/>
            <a:ext cx="4214192" cy="646331"/>
          </a:xfrm>
          <a:prstGeom prst="rect">
            <a:avLst/>
          </a:prstGeom>
          <a:noFill/>
        </p:spPr>
        <p:txBody>
          <a:bodyPr wrap="square" rtlCol="0">
            <a:spAutoFit/>
          </a:bodyPr>
          <a:lstStyle/>
          <a:p>
            <a:r>
              <a:rPr lang="de-DE" b="1"/>
              <a:t>High PIF </a:t>
            </a:r>
            <a:r>
              <a:rPr lang="de-DE" b="1" err="1"/>
              <a:t>rates</a:t>
            </a:r>
            <a:r>
              <a:rPr lang="de-DE" b="1"/>
              <a:t> in </a:t>
            </a:r>
            <a:r>
              <a:rPr lang="de-DE" b="1" err="1"/>
              <a:t>Healthcare</a:t>
            </a:r>
            <a:r>
              <a:rPr lang="de-DE" b="1"/>
              <a:t> and </a:t>
            </a:r>
            <a:r>
              <a:rPr lang="de-DE" b="1" err="1"/>
              <a:t>Social</a:t>
            </a:r>
            <a:r>
              <a:rPr lang="de-DE" b="1"/>
              <a:t> Assistance </a:t>
            </a:r>
            <a:r>
              <a:rPr lang="de-DE" b="1" err="1"/>
              <a:t>across</a:t>
            </a:r>
            <a:r>
              <a:rPr lang="de-DE" b="1"/>
              <a:t> all </a:t>
            </a:r>
            <a:r>
              <a:rPr lang="de-DE" b="1" err="1"/>
              <a:t>states</a:t>
            </a:r>
            <a:endParaRPr lang="de-DE" b="1"/>
          </a:p>
        </p:txBody>
      </p:sp>
      <p:cxnSp>
        <p:nvCxnSpPr>
          <p:cNvPr id="33" name="Straight Arrow Connector 32">
            <a:extLst>
              <a:ext uri="{FF2B5EF4-FFF2-40B4-BE49-F238E27FC236}">
                <a16:creationId xmlns:a16="http://schemas.microsoft.com/office/drawing/2014/main" id="{6DE537B5-EBF0-492C-8733-1F2D9167C2B4}"/>
              </a:ext>
            </a:extLst>
          </p:cNvPr>
          <p:cNvCxnSpPr>
            <a:cxnSpLocks/>
            <a:stCxn id="32" idx="0"/>
          </p:cNvCxnSpPr>
          <p:nvPr/>
        </p:nvCxnSpPr>
        <p:spPr>
          <a:xfrm flipV="1">
            <a:off x="5059018" y="3543302"/>
            <a:ext cx="447261" cy="2622622"/>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B84DAEE-B56D-4E05-8EB1-1D79D90BB392}"/>
              </a:ext>
            </a:extLst>
          </p:cNvPr>
          <p:cNvSpPr txBox="1"/>
          <p:nvPr/>
        </p:nvSpPr>
        <p:spPr>
          <a:xfrm>
            <a:off x="7837003" y="6165923"/>
            <a:ext cx="3359427" cy="646331"/>
          </a:xfrm>
          <a:prstGeom prst="rect">
            <a:avLst/>
          </a:prstGeom>
          <a:noFill/>
        </p:spPr>
        <p:txBody>
          <a:bodyPr wrap="square" rtlCol="0">
            <a:spAutoFit/>
          </a:bodyPr>
          <a:lstStyle/>
          <a:p>
            <a:r>
              <a:rPr lang="de-DE" b="1"/>
              <a:t>High PIF </a:t>
            </a:r>
            <a:r>
              <a:rPr lang="de-DE" b="1" err="1"/>
              <a:t>rates</a:t>
            </a:r>
            <a:r>
              <a:rPr lang="de-DE" b="1"/>
              <a:t> in Montana </a:t>
            </a:r>
            <a:r>
              <a:rPr lang="de-DE" b="1" err="1"/>
              <a:t>across</a:t>
            </a:r>
            <a:r>
              <a:rPr lang="de-DE" b="1"/>
              <a:t> all Industries</a:t>
            </a:r>
          </a:p>
        </p:txBody>
      </p:sp>
      <p:cxnSp>
        <p:nvCxnSpPr>
          <p:cNvPr id="39" name="Straight Arrow Connector 38">
            <a:extLst>
              <a:ext uri="{FF2B5EF4-FFF2-40B4-BE49-F238E27FC236}">
                <a16:creationId xmlns:a16="http://schemas.microsoft.com/office/drawing/2014/main" id="{7483FC54-5117-460A-8312-658EEA2D5C71}"/>
              </a:ext>
            </a:extLst>
          </p:cNvPr>
          <p:cNvCxnSpPr>
            <a:cxnSpLocks/>
          </p:cNvCxnSpPr>
          <p:nvPr/>
        </p:nvCxnSpPr>
        <p:spPr>
          <a:xfrm flipH="1" flipV="1">
            <a:off x="6460435" y="5083865"/>
            <a:ext cx="3036403" cy="1082059"/>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148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81E13-C4EE-4868-A22B-ADF60670C352}" type="datetime1">
              <a:rPr lang="en-GB" smtClean="0"/>
              <a:t>29/11/2021</a:t>
            </a:fld>
            <a:endParaRPr lang="de-DE"/>
          </a:p>
        </p:txBody>
      </p:sp>
      <p:sp>
        <p:nvSpPr>
          <p:cNvPr id="5" name="Footer Placeholder 4"/>
          <p:cNvSpPr>
            <a:spLocks noGrp="1"/>
          </p:cNvSpPr>
          <p:nvPr>
            <p:ph type="ftr" sz="quarter" idx="11"/>
          </p:nvPr>
        </p:nvSpPr>
        <p:spPr/>
        <p:txBody>
          <a:bodyPr/>
          <a:lstStyle/>
          <a:p>
            <a:r>
              <a:rPr lang="en-US"/>
              <a:t>DAT540 - Group Project - Group 13</a:t>
            </a:r>
            <a:endParaRPr lang="de-DE"/>
          </a:p>
        </p:txBody>
      </p:sp>
      <p:sp>
        <p:nvSpPr>
          <p:cNvPr id="6" name="Slide Number Placeholder 5"/>
          <p:cNvSpPr>
            <a:spLocks noGrp="1"/>
          </p:cNvSpPr>
          <p:nvPr>
            <p:ph type="sldNum" sz="quarter" idx="12"/>
          </p:nvPr>
        </p:nvSpPr>
        <p:spPr/>
        <p:txBody>
          <a:bodyPr/>
          <a:lstStyle/>
          <a:p>
            <a:fld id="{029E5172-F0A8-4595-B8B2-209B1FF10ADC}" type="slidenum">
              <a:rPr lang="de-DE" smtClean="0"/>
              <a:t>12</a:t>
            </a:fld>
            <a:endParaRPr lang="de-DE"/>
          </a:p>
        </p:txBody>
      </p:sp>
      <p:sp>
        <p:nvSpPr>
          <p:cNvPr id="7" name="Date Placeholder 1">
            <a:extLst>
              <a:ext uri="{FF2B5EF4-FFF2-40B4-BE49-F238E27FC236}">
                <a16:creationId xmlns:a16="http://schemas.microsoft.com/office/drawing/2014/main" id="{78F8F9DC-74F3-4F3C-B78A-48D88338AD56}"/>
              </a:ext>
            </a:extLst>
          </p:cNvPr>
          <p:cNvSpPr txBox="1">
            <a:spLocks/>
          </p:cNvSpPr>
          <p:nvPr/>
        </p:nvSpPr>
        <p:spPr>
          <a:xfrm>
            <a:off x="9732656" y="5883275"/>
            <a:ext cx="1143000"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C6CD97F-99F5-476A-9997-41100A6CE1E7}" type="datetime1">
              <a:rPr lang="en-GB" smtClean="0"/>
              <a:pPr/>
              <a:t>29/11/2021</a:t>
            </a:fld>
            <a:endParaRPr lang="de-DE"/>
          </a:p>
        </p:txBody>
      </p:sp>
      <p:sp>
        <p:nvSpPr>
          <p:cNvPr id="8" name="Footer Placeholder 2">
            <a:extLst>
              <a:ext uri="{FF2B5EF4-FFF2-40B4-BE49-F238E27FC236}">
                <a16:creationId xmlns:a16="http://schemas.microsoft.com/office/drawing/2014/main" id="{39AE6253-117C-4238-BB0A-8B757947DF7E}"/>
              </a:ext>
            </a:extLst>
          </p:cNvPr>
          <p:cNvSpPr txBox="1">
            <a:spLocks/>
          </p:cNvSpPr>
          <p:nvPr/>
        </p:nvSpPr>
        <p:spPr>
          <a:xfrm>
            <a:off x="2572279" y="5883275"/>
            <a:ext cx="7084177" cy="365125"/>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DAT540 - Group Project - Group 13</a:t>
            </a:r>
            <a:endParaRPr lang="de-DE"/>
          </a:p>
        </p:txBody>
      </p:sp>
      <p:sp>
        <p:nvSpPr>
          <p:cNvPr id="9" name="Slide Number Placeholder 3">
            <a:extLst>
              <a:ext uri="{FF2B5EF4-FFF2-40B4-BE49-F238E27FC236}">
                <a16:creationId xmlns:a16="http://schemas.microsoft.com/office/drawing/2014/main" id="{359E822C-AFC6-499E-A1DD-E8F05A064BCF}"/>
              </a:ext>
            </a:extLst>
          </p:cNvPr>
          <p:cNvSpPr txBox="1">
            <a:spLocks/>
          </p:cNvSpPr>
          <p:nvPr/>
        </p:nvSpPr>
        <p:spPr>
          <a:xfrm>
            <a:off x="10951856" y="5883275"/>
            <a:ext cx="551167"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9E5172-F0A8-4595-B8B2-209B1FF10ADC}" type="slidenum">
              <a:rPr lang="de-DE" smtClean="0"/>
              <a:pPr/>
              <a:t>12</a:t>
            </a:fld>
            <a:endParaRPr lang="de-DE"/>
          </a:p>
        </p:txBody>
      </p:sp>
      <p:sp>
        <p:nvSpPr>
          <p:cNvPr id="10" name="Title 1">
            <a:extLst>
              <a:ext uri="{FF2B5EF4-FFF2-40B4-BE49-F238E27FC236}">
                <a16:creationId xmlns:a16="http://schemas.microsoft.com/office/drawing/2014/main" id="{1F8613AC-F69A-4F4D-AF6C-6FDB261944A3}"/>
              </a:ext>
            </a:extLst>
          </p:cNvPr>
          <p:cNvSpPr txBox="1">
            <a:spLocks/>
          </p:cNvSpPr>
          <p:nvPr/>
        </p:nvSpPr>
        <p:spPr>
          <a:xfrm>
            <a:off x="1271450" y="365125"/>
            <a:ext cx="10645586" cy="1325563"/>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Data Preprocessing</a:t>
            </a:r>
            <a:r>
              <a:rPr lang="en-US" sz="2800" b="1" dirty="0"/>
              <a:t>(Features Engineering)</a:t>
            </a:r>
          </a:p>
        </p:txBody>
      </p:sp>
      <p:sp>
        <p:nvSpPr>
          <p:cNvPr id="11" name="Content Placeholder 2">
            <a:extLst>
              <a:ext uri="{FF2B5EF4-FFF2-40B4-BE49-F238E27FC236}">
                <a16:creationId xmlns:a16="http://schemas.microsoft.com/office/drawing/2014/main" id="{9A363047-0570-466C-864D-83636E39CBEA}"/>
              </a:ext>
            </a:extLst>
          </p:cNvPr>
          <p:cNvSpPr txBox="1">
            <a:spLocks/>
          </p:cNvSpPr>
          <p:nvPr/>
        </p:nvSpPr>
        <p:spPr>
          <a:xfrm>
            <a:off x="1337819" y="1533390"/>
            <a:ext cx="10579217" cy="4667251"/>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1">
              <a:buFont typeface="Wingdings" panose="05000000000000000000" pitchFamily="2" charset="2"/>
              <a:buChar char="q"/>
            </a:pPr>
            <a:r>
              <a:rPr lang="en-US" dirty="0"/>
              <a:t> Target behavior of features from raw data is engineered</a:t>
            </a:r>
          </a:p>
          <a:p>
            <a:pPr lvl="1">
              <a:buFont typeface="Wingdings" panose="05000000000000000000" pitchFamily="2" charset="2"/>
              <a:buChar char="q"/>
            </a:pPr>
            <a:r>
              <a:rPr lang="en-US" dirty="0"/>
              <a:t> 15 possible features were generated from 27 raw data columns</a:t>
            </a:r>
          </a:p>
          <a:p>
            <a:pPr lvl="1">
              <a:buFont typeface="Wingdings" panose="05000000000000000000" pitchFamily="2" charset="2"/>
              <a:buChar char="q"/>
            </a:pPr>
            <a:r>
              <a:rPr lang="en-US" dirty="0"/>
              <a:t> The possible features are:</a:t>
            </a:r>
          </a:p>
          <a:p>
            <a:pPr marL="457200" lvl="1" indent="0">
              <a:buNone/>
            </a:pPr>
            <a:endParaRPr lang="en-US" dirty="0"/>
          </a:p>
          <a:p>
            <a:pPr lvl="1"/>
            <a:endParaRPr lang="en-US" dirty="0"/>
          </a:p>
          <a:p>
            <a:pPr marL="457200" lvl="1" indent="0">
              <a:buNone/>
            </a:pPr>
            <a:endParaRPr lang="en-US" dirty="0"/>
          </a:p>
          <a:p>
            <a:pPr marL="457200" lvl="1" indent="0">
              <a:buNone/>
            </a:pPr>
            <a:endParaRPr lang="en-US" dirty="0"/>
          </a:p>
          <a:p>
            <a:pPr marL="457200" lvl="1" indent="0">
              <a:buNone/>
            </a:pPr>
            <a:endParaRPr lang="en-US" dirty="0"/>
          </a:p>
          <a:p>
            <a:pPr lvl="1">
              <a:buFont typeface="Wingdings" panose="05000000000000000000" pitchFamily="2" charset="2"/>
              <a:buChar char="q"/>
            </a:pPr>
            <a:endParaRPr lang="en-US" dirty="0"/>
          </a:p>
          <a:p>
            <a:pPr marL="457200" lvl="1" indent="0">
              <a:buNone/>
            </a:pPr>
            <a:endParaRPr lang="en-US" dirty="0"/>
          </a:p>
        </p:txBody>
      </p:sp>
      <p:graphicFrame>
        <p:nvGraphicFramePr>
          <p:cNvPr id="12" name="Table 9">
            <a:extLst>
              <a:ext uri="{FF2B5EF4-FFF2-40B4-BE49-F238E27FC236}">
                <a16:creationId xmlns:a16="http://schemas.microsoft.com/office/drawing/2014/main" id="{62C000E8-F6D1-4117-9F9B-519190F00347}"/>
              </a:ext>
            </a:extLst>
          </p:cNvPr>
          <p:cNvGraphicFramePr>
            <a:graphicFrameLocks noGrp="1"/>
          </p:cNvGraphicFramePr>
          <p:nvPr>
            <p:extLst>
              <p:ext uri="{D42A27DB-BD31-4B8C-83A1-F6EECF244321}">
                <p14:modId xmlns:p14="http://schemas.microsoft.com/office/powerpoint/2010/main" val="1910562150"/>
              </p:ext>
            </p:extLst>
          </p:nvPr>
        </p:nvGraphicFramePr>
        <p:xfrm>
          <a:off x="5442400" y="2337216"/>
          <a:ext cx="4986043" cy="3657600"/>
        </p:xfrm>
        <a:graphic>
          <a:graphicData uri="http://schemas.openxmlformats.org/drawingml/2006/table">
            <a:tbl>
              <a:tblPr firstRow="1" bandRow="1">
                <a:tableStyleId>{5C22544A-7EE6-4342-B048-85BDC9FD1C3A}</a:tableStyleId>
              </a:tblPr>
              <a:tblGrid>
                <a:gridCol w="2663301">
                  <a:extLst>
                    <a:ext uri="{9D8B030D-6E8A-4147-A177-3AD203B41FA5}">
                      <a16:colId xmlns:a16="http://schemas.microsoft.com/office/drawing/2014/main" val="3368584224"/>
                    </a:ext>
                  </a:extLst>
                </a:gridCol>
                <a:gridCol w="2322742">
                  <a:extLst>
                    <a:ext uri="{9D8B030D-6E8A-4147-A177-3AD203B41FA5}">
                      <a16:colId xmlns:a16="http://schemas.microsoft.com/office/drawing/2014/main" val="2680846901"/>
                    </a:ext>
                  </a:extLst>
                </a:gridCol>
              </a:tblGrid>
              <a:tr h="221315">
                <a:tc>
                  <a:txBody>
                    <a:bodyPr/>
                    <a:lstStyle/>
                    <a:p>
                      <a:r>
                        <a:rPr lang="en-US" sz="1000" dirty="0"/>
                        <a:t>Possible Features</a:t>
                      </a:r>
                    </a:p>
                  </a:txBody>
                  <a:tcPr/>
                </a:tc>
                <a:tc>
                  <a:txBody>
                    <a:bodyPr/>
                    <a:lstStyle/>
                    <a:p>
                      <a:r>
                        <a:rPr lang="en-US" sz="1000" dirty="0"/>
                        <a:t>Name of the Column</a:t>
                      </a:r>
                    </a:p>
                  </a:txBody>
                  <a:tcPr/>
                </a:tc>
                <a:extLst>
                  <a:ext uri="{0D108BD9-81ED-4DB2-BD59-A6C34878D82A}">
                    <a16:rowId xmlns:a16="http://schemas.microsoft.com/office/drawing/2014/main" val="3902210500"/>
                  </a:ext>
                </a:extLst>
              </a:tr>
              <a:tr h="221315">
                <a:tc>
                  <a:txBody>
                    <a:bodyPr/>
                    <a:lstStyle/>
                    <a:p>
                      <a:r>
                        <a:rPr lang="en-US" sz="1000" dirty="0"/>
                        <a:t>Loan Active Term </a:t>
                      </a:r>
                    </a:p>
                  </a:txBody>
                  <a:tcPr/>
                </a:tc>
                <a:tc>
                  <a:txBody>
                    <a:bodyPr/>
                    <a:lstStyle/>
                    <a:p>
                      <a:r>
                        <a:rPr lang="en-US" sz="1000" dirty="0"/>
                        <a:t>Term</a:t>
                      </a:r>
                    </a:p>
                  </a:txBody>
                  <a:tcPr/>
                </a:tc>
                <a:extLst>
                  <a:ext uri="{0D108BD9-81ED-4DB2-BD59-A6C34878D82A}">
                    <a16:rowId xmlns:a16="http://schemas.microsoft.com/office/drawing/2014/main" val="3739678072"/>
                  </a:ext>
                </a:extLst>
              </a:tr>
              <a:tr h="22131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SBA Guaranteed Portion</a:t>
                      </a:r>
                    </a:p>
                  </a:txBody>
                  <a:tcPr/>
                </a:tc>
                <a:tc>
                  <a:txBody>
                    <a:bodyPr/>
                    <a:lstStyle/>
                    <a:p>
                      <a:r>
                        <a:rPr lang="en-US" sz="1000" dirty="0" err="1"/>
                        <a:t>Portion_SBA_Guaranteed</a:t>
                      </a:r>
                      <a:endParaRPr lang="en-US" sz="1000" dirty="0"/>
                    </a:p>
                  </a:txBody>
                  <a:tcPr/>
                </a:tc>
                <a:extLst>
                  <a:ext uri="{0D108BD9-81ED-4DB2-BD59-A6C34878D82A}">
                    <a16:rowId xmlns:a16="http://schemas.microsoft.com/office/drawing/2014/main" val="3581241262"/>
                  </a:ext>
                </a:extLst>
              </a:tr>
              <a:tr h="22131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Gross Amount Approved</a:t>
                      </a:r>
                    </a:p>
                  </a:txBody>
                  <a:tcPr/>
                </a:tc>
                <a:tc>
                  <a:txBody>
                    <a:bodyPr/>
                    <a:lstStyle/>
                    <a:p>
                      <a:r>
                        <a:rPr lang="en-US" sz="1000" dirty="0" err="1"/>
                        <a:t>GrAppv</a:t>
                      </a:r>
                      <a:endParaRPr lang="en-US" sz="1000" dirty="0"/>
                    </a:p>
                  </a:txBody>
                  <a:tcPr/>
                </a:tc>
                <a:extLst>
                  <a:ext uri="{0D108BD9-81ED-4DB2-BD59-A6C34878D82A}">
                    <a16:rowId xmlns:a16="http://schemas.microsoft.com/office/drawing/2014/main" val="3650653742"/>
                  </a:ext>
                </a:extLst>
              </a:tr>
              <a:tr h="22131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Gross Amount Disbursed</a:t>
                      </a:r>
                    </a:p>
                  </a:txBody>
                  <a:tcPr/>
                </a:tc>
                <a:tc>
                  <a:txBody>
                    <a:bodyPr/>
                    <a:lstStyle/>
                    <a:p>
                      <a:r>
                        <a:rPr lang="en-US" sz="1000" dirty="0" err="1"/>
                        <a:t>DisbursementGross</a:t>
                      </a:r>
                      <a:endParaRPr lang="en-US" sz="1000" dirty="0"/>
                    </a:p>
                  </a:txBody>
                  <a:tcPr/>
                </a:tc>
                <a:extLst>
                  <a:ext uri="{0D108BD9-81ED-4DB2-BD59-A6C34878D82A}">
                    <a16:rowId xmlns:a16="http://schemas.microsoft.com/office/drawing/2014/main" val="1905839955"/>
                  </a:ext>
                </a:extLst>
              </a:tr>
              <a:tr h="22131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Default Rates of Different States</a:t>
                      </a:r>
                    </a:p>
                  </a:txBody>
                  <a:tcPr/>
                </a:tc>
                <a:tc>
                  <a:txBody>
                    <a:bodyPr/>
                    <a:lstStyle/>
                    <a:p>
                      <a:r>
                        <a:rPr lang="en-US" sz="1000" dirty="0" err="1"/>
                        <a:t>State_Default_Rate</a:t>
                      </a:r>
                      <a:endParaRPr lang="en-US" sz="1000" dirty="0"/>
                    </a:p>
                  </a:txBody>
                  <a:tcPr/>
                </a:tc>
                <a:extLst>
                  <a:ext uri="{0D108BD9-81ED-4DB2-BD59-A6C34878D82A}">
                    <a16:rowId xmlns:a16="http://schemas.microsoft.com/office/drawing/2014/main" val="1033514104"/>
                  </a:ext>
                </a:extLst>
              </a:tr>
              <a:tr h="22131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Default Rates of Different Industrial Sectors</a:t>
                      </a:r>
                    </a:p>
                  </a:txBody>
                  <a:tcPr/>
                </a:tc>
                <a:tc>
                  <a:txBody>
                    <a:bodyPr/>
                    <a:lstStyle/>
                    <a:p>
                      <a:r>
                        <a:rPr lang="en-US" sz="1000" dirty="0" err="1"/>
                        <a:t>Sector_Default_Rate</a:t>
                      </a:r>
                      <a:endParaRPr lang="en-US" sz="1000" dirty="0"/>
                    </a:p>
                  </a:txBody>
                  <a:tcPr/>
                </a:tc>
                <a:extLst>
                  <a:ext uri="{0D108BD9-81ED-4DB2-BD59-A6C34878D82A}">
                    <a16:rowId xmlns:a16="http://schemas.microsoft.com/office/drawing/2014/main" val="1485602972"/>
                  </a:ext>
                </a:extLst>
              </a:tr>
              <a:tr h="22131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Revolving Line of Credit</a:t>
                      </a:r>
                    </a:p>
                  </a:txBody>
                  <a:tcPr/>
                </a:tc>
                <a:tc>
                  <a:txBody>
                    <a:bodyPr/>
                    <a:lstStyle/>
                    <a:p>
                      <a:r>
                        <a:rPr lang="en-US" sz="1000" dirty="0" err="1"/>
                        <a:t>RevLineCr</a:t>
                      </a:r>
                      <a:endParaRPr lang="en-US" sz="1000" dirty="0"/>
                    </a:p>
                  </a:txBody>
                  <a:tcPr/>
                </a:tc>
                <a:extLst>
                  <a:ext uri="{0D108BD9-81ED-4DB2-BD59-A6C34878D82A}">
                    <a16:rowId xmlns:a16="http://schemas.microsoft.com/office/drawing/2014/main" val="3287751068"/>
                  </a:ext>
                </a:extLst>
              </a:tr>
              <a:tr h="22131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Has Permanent employee </a:t>
                      </a:r>
                    </a:p>
                  </a:txBody>
                  <a:tcPr/>
                </a:tc>
                <a:tc>
                  <a:txBody>
                    <a:bodyPr/>
                    <a:lstStyle/>
                    <a:p>
                      <a:r>
                        <a:rPr lang="en-US" sz="1000" dirty="0" err="1"/>
                        <a:t>RetainedJob</a:t>
                      </a:r>
                      <a:endParaRPr lang="en-US" sz="1000" dirty="0"/>
                    </a:p>
                  </a:txBody>
                  <a:tcPr/>
                </a:tc>
                <a:extLst>
                  <a:ext uri="{0D108BD9-81ED-4DB2-BD59-A6C34878D82A}">
                    <a16:rowId xmlns:a16="http://schemas.microsoft.com/office/drawing/2014/main" val="4074506710"/>
                  </a:ext>
                </a:extLst>
              </a:tr>
              <a:tr h="22131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Opened New Employment</a:t>
                      </a:r>
                    </a:p>
                  </a:txBody>
                  <a:tcPr/>
                </a:tc>
                <a:tc>
                  <a:txBody>
                    <a:bodyPr/>
                    <a:lstStyle/>
                    <a:p>
                      <a:r>
                        <a:rPr lang="en-US" sz="1000" dirty="0" err="1"/>
                        <a:t>CreateJob</a:t>
                      </a:r>
                      <a:endParaRPr lang="en-US" sz="1000" dirty="0"/>
                    </a:p>
                  </a:txBody>
                  <a:tcPr/>
                </a:tc>
                <a:extLst>
                  <a:ext uri="{0D108BD9-81ED-4DB2-BD59-A6C34878D82A}">
                    <a16:rowId xmlns:a16="http://schemas.microsoft.com/office/drawing/2014/main" val="767190854"/>
                  </a:ext>
                </a:extLst>
              </a:tr>
              <a:tr h="22131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Number of employees</a:t>
                      </a:r>
                    </a:p>
                  </a:txBody>
                  <a:tcPr/>
                </a:tc>
                <a:tc>
                  <a:txBody>
                    <a:bodyPr/>
                    <a:lstStyle/>
                    <a:p>
                      <a:r>
                        <a:rPr lang="en-US" sz="1000" dirty="0" err="1"/>
                        <a:t>NoEmp</a:t>
                      </a:r>
                      <a:endParaRPr lang="en-US" sz="1000" dirty="0"/>
                    </a:p>
                  </a:txBody>
                  <a:tcPr/>
                </a:tc>
                <a:extLst>
                  <a:ext uri="{0D108BD9-81ED-4DB2-BD59-A6C34878D82A}">
                    <a16:rowId xmlns:a16="http://schemas.microsoft.com/office/drawing/2014/main" val="3314993093"/>
                  </a:ext>
                </a:extLst>
              </a:tr>
              <a:tr h="22131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New or Existing Business</a:t>
                      </a:r>
                    </a:p>
                  </a:txBody>
                  <a:tcPr/>
                </a:tc>
                <a:tc>
                  <a:txBody>
                    <a:bodyPr/>
                    <a:lstStyle/>
                    <a:p>
                      <a:r>
                        <a:rPr lang="en-US" sz="1000" dirty="0" err="1"/>
                        <a:t>NewExist</a:t>
                      </a:r>
                      <a:endParaRPr lang="en-US" sz="1000" dirty="0"/>
                    </a:p>
                  </a:txBody>
                  <a:tcPr/>
                </a:tc>
                <a:extLst>
                  <a:ext uri="{0D108BD9-81ED-4DB2-BD59-A6C34878D82A}">
                    <a16:rowId xmlns:a16="http://schemas.microsoft.com/office/drawing/2014/main" val="3471746970"/>
                  </a:ext>
                </a:extLst>
              </a:tr>
              <a:tr h="22131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Recession</a:t>
                      </a:r>
                    </a:p>
                  </a:txBody>
                  <a:tcPr/>
                </a:tc>
                <a:tc>
                  <a:txBody>
                    <a:bodyPr/>
                    <a:lstStyle/>
                    <a:p>
                      <a:r>
                        <a:rPr lang="en-US" sz="1000" dirty="0"/>
                        <a:t>Recession</a:t>
                      </a:r>
                    </a:p>
                  </a:txBody>
                  <a:tcPr/>
                </a:tc>
                <a:extLst>
                  <a:ext uri="{0D108BD9-81ED-4DB2-BD59-A6C34878D82A}">
                    <a16:rowId xmlns:a16="http://schemas.microsoft.com/office/drawing/2014/main" val="1143822195"/>
                  </a:ext>
                </a:extLst>
              </a:tr>
              <a:tr h="22131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Loan backed by Real Estate</a:t>
                      </a:r>
                    </a:p>
                  </a:txBody>
                  <a:tcPr/>
                </a:tc>
                <a:tc>
                  <a:txBody>
                    <a:bodyPr/>
                    <a:lstStyle/>
                    <a:p>
                      <a:r>
                        <a:rPr lang="en-US" sz="1000" dirty="0" err="1"/>
                        <a:t>RealEstate</a:t>
                      </a:r>
                      <a:endParaRPr lang="en-US" sz="1000" dirty="0"/>
                    </a:p>
                  </a:txBody>
                  <a:tcPr/>
                </a:tc>
                <a:extLst>
                  <a:ext uri="{0D108BD9-81ED-4DB2-BD59-A6C34878D82A}">
                    <a16:rowId xmlns:a16="http://schemas.microsoft.com/office/drawing/2014/main" val="3192638094"/>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Franchise Code</a:t>
                      </a:r>
                    </a:p>
                  </a:txBody>
                  <a:tcPr/>
                </a:tc>
                <a:tc>
                  <a:txBody>
                    <a:bodyPr/>
                    <a:lstStyle/>
                    <a:p>
                      <a:r>
                        <a:rPr lang="en-US" sz="1000" dirty="0" err="1"/>
                        <a:t>FranchiseCode</a:t>
                      </a:r>
                      <a:endParaRPr lang="en-US" sz="1000" dirty="0"/>
                    </a:p>
                  </a:txBody>
                  <a:tcPr/>
                </a:tc>
                <a:extLst>
                  <a:ext uri="{0D108BD9-81ED-4DB2-BD59-A6C34878D82A}">
                    <a16:rowId xmlns:a16="http://schemas.microsoft.com/office/drawing/2014/main" val="1072084485"/>
                  </a:ext>
                </a:extLst>
              </a:tr>
            </a:tbl>
          </a:graphicData>
        </a:graphic>
      </p:graphicFrame>
      <p:sp>
        <p:nvSpPr>
          <p:cNvPr id="13" name="TextBox 12">
            <a:extLst>
              <a:ext uri="{FF2B5EF4-FFF2-40B4-BE49-F238E27FC236}">
                <a16:creationId xmlns:a16="http://schemas.microsoft.com/office/drawing/2014/main" id="{01CB4A0D-FCA5-4305-8248-D592FD067060}"/>
              </a:ext>
            </a:extLst>
          </p:cNvPr>
          <p:cNvSpPr txBox="1"/>
          <p:nvPr/>
        </p:nvSpPr>
        <p:spPr>
          <a:xfrm>
            <a:off x="7136431" y="6013445"/>
            <a:ext cx="1597980" cy="246221"/>
          </a:xfrm>
          <a:prstGeom prst="rect">
            <a:avLst/>
          </a:prstGeom>
          <a:noFill/>
        </p:spPr>
        <p:txBody>
          <a:bodyPr wrap="square" rtlCol="0">
            <a:spAutoFit/>
          </a:bodyPr>
          <a:lstStyle/>
          <a:p>
            <a:r>
              <a:rPr lang="en-US" sz="1000" dirty="0"/>
              <a:t>Table: Possible Features</a:t>
            </a:r>
          </a:p>
        </p:txBody>
      </p:sp>
    </p:spTree>
    <p:extLst>
      <p:ext uri="{BB962C8B-B14F-4D97-AF65-F5344CB8AC3E}">
        <p14:creationId xmlns:p14="http://schemas.microsoft.com/office/powerpoint/2010/main" val="1890089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81E13-C4EE-4868-A22B-ADF60670C352}" type="datetime1">
              <a:rPr lang="en-GB" smtClean="0"/>
              <a:t>29/11/2021</a:t>
            </a:fld>
            <a:endParaRPr lang="de-DE"/>
          </a:p>
        </p:txBody>
      </p:sp>
      <p:sp>
        <p:nvSpPr>
          <p:cNvPr id="5" name="Footer Placeholder 4"/>
          <p:cNvSpPr>
            <a:spLocks noGrp="1"/>
          </p:cNvSpPr>
          <p:nvPr>
            <p:ph type="ftr" sz="quarter" idx="11"/>
          </p:nvPr>
        </p:nvSpPr>
        <p:spPr/>
        <p:txBody>
          <a:bodyPr/>
          <a:lstStyle/>
          <a:p>
            <a:r>
              <a:rPr lang="en-US"/>
              <a:t>DAT540 - Group Project - Group 13</a:t>
            </a:r>
            <a:endParaRPr lang="de-DE"/>
          </a:p>
        </p:txBody>
      </p:sp>
      <p:sp>
        <p:nvSpPr>
          <p:cNvPr id="6" name="Slide Number Placeholder 5"/>
          <p:cNvSpPr>
            <a:spLocks noGrp="1"/>
          </p:cNvSpPr>
          <p:nvPr>
            <p:ph type="sldNum" sz="quarter" idx="12"/>
          </p:nvPr>
        </p:nvSpPr>
        <p:spPr/>
        <p:txBody>
          <a:bodyPr/>
          <a:lstStyle/>
          <a:p>
            <a:fld id="{029E5172-F0A8-4595-B8B2-209B1FF10ADC}" type="slidenum">
              <a:rPr lang="de-DE" smtClean="0"/>
              <a:t>13</a:t>
            </a:fld>
            <a:endParaRPr lang="de-DE"/>
          </a:p>
        </p:txBody>
      </p:sp>
      <p:sp>
        <p:nvSpPr>
          <p:cNvPr id="7" name="Date Placeholder 1">
            <a:extLst>
              <a:ext uri="{FF2B5EF4-FFF2-40B4-BE49-F238E27FC236}">
                <a16:creationId xmlns:a16="http://schemas.microsoft.com/office/drawing/2014/main" id="{78F8F9DC-74F3-4F3C-B78A-48D88338AD56}"/>
              </a:ext>
            </a:extLst>
          </p:cNvPr>
          <p:cNvSpPr txBox="1">
            <a:spLocks/>
          </p:cNvSpPr>
          <p:nvPr/>
        </p:nvSpPr>
        <p:spPr>
          <a:xfrm>
            <a:off x="9732656" y="5883275"/>
            <a:ext cx="1143000"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C6CD97F-99F5-476A-9997-41100A6CE1E7}" type="datetime1">
              <a:rPr lang="en-GB" smtClean="0"/>
              <a:pPr/>
              <a:t>29/11/2021</a:t>
            </a:fld>
            <a:endParaRPr lang="de-DE"/>
          </a:p>
        </p:txBody>
      </p:sp>
      <p:sp>
        <p:nvSpPr>
          <p:cNvPr id="8" name="Footer Placeholder 2">
            <a:extLst>
              <a:ext uri="{FF2B5EF4-FFF2-40B4-BE49-F238E27FC236}">
                <a16:creationId xmlns:a16="http://schemas.microsoft.com/office/drawing/2014/main" id="{39AE6253-117C-4238-BB0A-8B757947DF7E}"/>
              </a:ext>
            </a:extLst>
          </p:cNvPr>
          <p:cNvSpPr txBox="1">
            <a:spLocks/>
          </p:cNvSpPr>
          <p:nvPr/>
        </p:nvSpPr>
        <p:spPr>
          <a:xfrm>
            <a:off x="2572279" y="5883275"/>
            <a:ext cx="7084177" cy="365125"/>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DAT540 - Group Project - Group 13</a:t>
            </a:r>
            <a:endParaRPr lang="de-DE"/>
          </a:p>
        </p:txBody>
      </p:sp>
      <p:sp>
        <p:nvSpPr>
          <p:cNvPr id="9" name="Slide Number Placeholder 3">
            <a:extLst>
              <a:ext uri="{FF2B5EF4-FFF2-40B4-BE49-F238E27FC236}">
                <a16:creationId xmlns:a16="http://schemas.microsoft.com/office/drawing/2014/main" id="{359E822C-AFC6-499E-A1DD-E8F05A064BCF}"/>
              </a:ext>
            </a:extLst>
          </p:cNvPr>
          <p:cNvSpPr txBox="1">
            <a:spLocks/>
          </p:cNvSpPr>
          <p:nvPr/>
        </p:nvSpPr>
        <p:spPr>
          <a:xfrm>
            <a:off x="10951856" y="5883275"/>
            <a:ext cx="551167"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9E5172-F0A8-4595-B8B2-209B1FF10ADC}" type="slidenum">
              <a:rPr lang="de-DE" smtClean="0"/>
              <a:pPr/>
              <a:t>13</a:t>
            </a:fld>
            <a:endParaRPr lang="de-DE"/>
          </a:p>
        </p:txBody>
      </p:sp>
      <p:sp>
        <p:nvSpPr>
          <p:cNvPr id="10" name="Title 1">
            <a:extLst>
              <a:ext uri="{FF2B5EF4-FFF2-40B4-BE49-F238E27FC236}">
                <a16:creationId xmlns:a16="http://schemas.microsoft.com/office/drawing/2014/main" id="{1F8613AC-F69A-4F4D-AF6C-6FDB261944A3}"/>
              </a:ext>
            </a:extLst>
          </p:cNvPr>
          <p:cNvSpPr txBox="1">
            <a:spLocks/>
          </p:cNvSpPr>
          <p:nvPr/>
        </p:nvSpPr>
        <p:spPr>
          <a:xfrm>
            <a:off x="987423" y="365125"/>
            <a:ext cx="10515600" cy="1325563"/>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Data Preprocessing</a:t>
            </a:r>
            <a:r>
              <a:rPr lang="en-US" sz="2800" b="1" dirty="0"/>
              <a:t>(Features Selection)</a:t>
            </a:r>
          </a:p>
        </p:txBody>
      </p:sp>
      <p:sp>
        <p:nvSpPr>
          <p:cNvPr id="11" name="Content Placeholder 2">
            <a:extLst>
              <a:ext uri="{FF2B5EF4-FFF2-40B4-BE49-F238E27FC236}">
                <a16:creationId xmlns:a16="http://schemas.microsoft.com/office/drawing/2014/main" id="{9A363047-0570-466C-864D-83636E39CBEA}"/>
              </a:ext>
            </a:extLst>
          </p:cNvPr>
          <p:cNvSpPr txBox="1">
            <a:spLocks/>
          </p:cNvSpPr>
          <p:nvPr/>
        </p:nvSpPr>
        <p:spPr>
          <a:xfrm>
            <a:off x="1337819" y="1533390"/>
            <a:ext cx="10579217" cy="4667251"/>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1">
              <a:buFont typeface="Wingdings" panose="05000000000000000000" pitchFamily="2" charset="2"/>
              <a:buChar char="q"/>
            </a:pPr>
            <a:r>
              <a:rPr lang="en-US" dirty="0"/>
              <a:t>14 features were selected</a:t>
            </a:r>
          </a:p>
          <a:p>
            <a:pPr lvl="1">
              <a:buFont typeface="Wingdings" panose="05000000000000000000" pitchFamily="2" charset="2"/>
              <a:buChar char="q"/>
            </a:pPr>
            <a:r>
              <a:rPr lang="en-US" dirty="0"/>
              <a:t>The selected features are:</a:t>
            </a:r>
          </a:p>
          <a:p>
            <a:pPr lvl="1">
              <a:buFont typeface="Wingdings" panose="05000000000000000000" pitchFamily="2" charset="2"/>
              <a:buChar char="q"/>
            </a:pPr>
            <a:r>
              <a:rPr lang="en-US" dirty="0"/>
              <a:t> Behavior and Feature importance</a:t>
            </a:r>
          </a:p>
          <a:p>
            <a:pPr marL="457200" lvl="1" indent="0">
              <a:buNone/>
            </a:pPr>
            <a:r>
              <a:rPr lang="en-US" dirty="0"/>
              <a:t>     Observed with: </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lvl="1">
              <a:buFont typeface="Wingdings" panose="05000000000000000000" pitchFamily="2" charset="2"/>
              <a:buChar char="q"/>
            </a:pPr>
            <a:endParaRPr lang="en-US" dirty="0"/>
          </a:p>
          <a:p>
            <a:pPr marL="457200" lvl="1" indent="0">
              <a:buNone/>
            </a:pPr>
            <a:endParaRPr lang="en-US" dirty="0"/>
          </a:p>
        </p:txBody>
      </p:sp>
      <p:graphicFrame>
        <p:nvGraphicFramePr>
          <p:cNvPr id="12" name="Table 9">
            <a:extLst>
              <a:ext uri="{FF2B5EF4-FFF2-40B4-BE49-F238E27FC236}">
                <a16:creationId xmlns:a16="http://schemas.microsoft.com/office/drawing/2014/main" id="{62C000E8-F6D1-4117-9F9B-519190F00347}"/>
              </a:ext>
            </a:extLst>
          </p:cNvPr>
          <p:cNvGraphicFramePr>
            <a:graphicFrameLocks noGrp="1"/>
          </p:cNvGraphicFramePr>
          <p:nvPr>
            <p:extLst>
              <p:ext uri="{D42A27DB-BD31-4B8C-83A1-F6EECF244321}">
                <p14:modId xmlns:p14="http://schemas.microsoft.com/office/powerpoint/2010/main" val="4012593567"/>
              </p:ext>
            </p:extLst>
          </p:nvPr>
        </p:nvGraphicFramePr>
        <p:xfrm>
          <a:off x="6241396" y="1690688"/>
          <a:ext cx="4986043" cy="3413760"/>
        </p:xfrm>
        <a:graphic>
          <a:graphicData uri="http://schemas.openxmlformats.org/drawingml/2006/table">
            <a:tbl>
              <a:tblPr firstRow="1" bandRow="1">
                <a:tableStyleId>{5C22544A-7EE6-4342-B048-85BDC9FD1C3A}</a:tableStyleId>
              </a:tblPr>
              <a:tblGrid>
                <a:gridCol w="2663301">
                  <a:extLst>
                    <a:ext uri="{9D8B030D-6E8A-4147-A177-3AD203B41FA5}">
                      <a16:colId xmlns:a16="http://schemas.microsoft.com/office/drawing/2014/main" val="3368584224"/>
                    </a:ext>
                  </a:extLst>
                </a:gridCol>
                <a:gridCol w="2322742">
                  <a:extLst>
                    <a:ext uri="{9D8B030D-6E8A-4147-A177-3AD203B41FA5}">
                      <a16:colId xmlns:a16="http://schemas.microsoft.com/office/drawing/2014/main" val="2680846901"/>
                    </a:ext>
                  </a:extLst>
                </a:gridCol>
              </a:tblGrid>
              <a:tr h="212455">
                <a:tc>
                  <a:txBody>
                    <a:bodyPr/>
                    <a:lstStyle/>
                    <a:p>
                      <a:r>
                        <a:rPr lang="en-US" sz="1000" dirty="0"/>
                        <a:t>Possible Features</a:t>
                      </a:r>
                    </a:p>
                  </a:txBody>
                  <a:tcPr/>
                </a:tc>
                <a:tc>
                  <a:txBody>
                    <a:bodyPr/>
                    <a:lstStyle/>
                    <a:p>
                      <a:r>
                        <a:rPr lang="en-US" sz="1000" dirty="0"/>
                        <a:t>Name of the Column</a:t>
                      </a:r>
                    </a:p>
                  </a:txBody>
                  <a:tcPr/>
                </a:tc>
                <a:extLst>
                  <a:ext uri="{0D108BD9-81ED-4DB2-BD59-A6C34878D82A}">
                    <a16:rowId xmlns:a16="http://schemas.microsoft.com/office/drawing/2014/main" val="3902210500"/>
                  </a:ext>
                </a:extLst>
              </a:tr>
              <a:tr h="212455">
                <a:tc>
                  <a:txBody>
                    <a:bodyPr/>
                    <a:lstStyle/>
                    <a:p>
                      <a:r>
                        <a:rPr lang="en-US" sz="1000" dirty="0"/>
                        <a:t>Loan Active Term </a:t>
                      </a:r>
                    </a:p>
                  </a:txBody>
                  <a:tcPr/>
                </a:tc>
                <a:tc>
                  <a:txBody>
                    <a:bodyPr/>
                    <a:lstStyle/>
                    <a:p>
                      <a:r>
                        <a:rPr lang="en-US" sz="1000" dirty="0"/>
                        <a:t>Term</a:t>
                      </a:r>
                    </a:p>
                  </a:txBody>
                  <a:tcPr/>
                </a:tc>
                <a:extLst>
                  <a:ext uri="{0D108BD9-81ED-4DB2-BD59-A6C34878D82A}">
                    <a16:rowId xmlns:a16="http://schemas.microsoft.com/office/drawing/2014/main" val="3739678072"/>
                  </a:ext>
                </a:extLst>
              </a:tr>
              <a:tr h="21245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SBA Guaranteed Portion</a:t>
                      </a:r>
                    </a:p>
                  </a:txBody>
                  <a:tcPr/>
                </a:tc>
                <a:tc>
                  <a:txBody>
                    <a:bodyPr/>
                    <a:lstStyle/>
                    <a:p>
                      <a:r>
                        <a:rPr lang="en-US" sz="1000" dirty="0" err="1"/>
                        <a:t>Portion_SBA_Guaranteed</a:t>
                      </a:r>
                      <a:endParaRPr lang="en-US" sz="1000" dirty="0"/>
                    </a:p>
                  </a:txBody>
                  <a:tcPr/>
                </a:tc>
                <a:extLst>
                  <a:ext uri="{0D108BD9-81ED-4DB2-BD59-A6C34878D82A}">
                    <a16:rowId xmlns:a16="http://schemas.microsoft.com/office/drawing/2014/main" val="3581241262"/>
                  </a:ext>
                </a:extLst>
              </a:tr>
              <a:tr h="21245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Gross Amount Approved</a:t>
                      </a:r>
                    </a:p>
                  </a:txBody>
                  <a:tcPr/>
                </a:tc>
                <a:tc>
                  <a:txBody>
                    <a:bodyPr/>
                    <a:lstStyle/>
                    <a:p>
                      <a:r>
                        <a:rPr lang="en-US" sz="1000" dirty="0" err="1"/>
                        <a:t>GrAppv</a:t>
                      </a:r>
                      <a:endParaRPr lang="en-US" sz="1000" dirty="0"/>
                    </a:p>
                  </a:txBody>
                  <a:tcPr/>
                </a:tc>
                <a:extLst>
                  <a:ext uri="{0D108BD9-81ED-4DB2-BD59-A6C34878D82A}">
                    <a16:rowId xmlns:a16="http://schemas.microsoft.com/office/drawing/2014/main" val="3650653742"/>
                  </a:ext>
                </a:extLst>
              </a:tr>
              <a:tr h="21245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Gross Amount Disbursed</a:t>
                      </a:r>
                    </a:p>
                  </a:txBody>
                  <a:tcPr/>
                </a:tc>
                <a:tc>
                  <a:txBody>
                    <a:bodyPr/>
                    <a:lstStyle/>
                    <a:p>
                      <a:r>
                        <a:rPr lang="en-US" sz="1000" dirty="0" err="1"/>
                        <a:t>DisbursementGross</a:t>
                      </a:r>
                      <a:endParaRPr lang="en-US" sz="1000" dirty="0"/>
                    </a:p>
                  </a:txBody>
                  <a:tcPr/>
                </a:tc>
                <a:extLst>
                  <a:ext uri="{0D108BD9-81ED-4DB2-BD59-A6C34878D82A}">
                    <a16:rowId xmlns:a16="http://schemas.microsoft.com/office/drawing/2014/main" val="1905839955"/>
                  </a:ext>
                </a:extLst>
              </a:tr>
              <a:tr h="21245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Default Rates of Different States</a:t>
                      </a:r>
                    </a:p>
                  </a:txBody>
                  <a:tcPr/>
                </a:tc>
                <a:tc>
                  <a:txBody>
                    <a:bodyPr/>
                    <a:lstStyle/>
                    <a:p>
                      <a:r>
                        <a:rPr lang="en-US" sz="1000" dirty="0" err="1"/>
                        <a:t>State_Default_Rate</a:t>
                      </a:r>
                      <a:endParaRPr lang="en-US" sz="1000" dirty="0"/>
                    </a:p>
                  </a:txBody>
                  <a:tcPr/>
                </a:tc>
                <a:extLst>
                  <a:ext uri="{0D108BD9-81ED-4DB2-BD59-A6C34878D82A}">
                    <a16:rowId xmlns:a16="http://schemas.microsoft.com/office/drawing/2014/main" val="1033514104"/>
                  </a:ext>
                </a:extLst>
              </a:tr>
              <a:tr h="21245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Default Rates of Different Industrial Sectors</a:t>
                      </a:r>
                    </a:p>
                  </a:txBody>
                  <a:tcPr/>
                </a:tc>
                <a:tc>
                  <a:txBody>
                    <a:bodyPr/>
                    <a:lstStyle/>
                    <a:p>
                      <a:r>
                        <a:rPr lang="en-US" sz="1000" dirty="0" err="1"/>
                        <a:t>Sector_Default_Rate</a:t>
                      </a:r>
                      <a:endParaRPr lang="en-US" sz="1000" dirty="0"/>
                    </a:p>
                  </a:txBody>
                  <a:tcPr/>
                </a:tc>
                <a:extLst>
                  <a:ext uri="{0D108BD9-81ED-4DB2-BD59-A6C34878D82A}">
                    <a16:rowId xmlns:a16="http://schemas.microsoft.com/office/drawing/2014/main" val="1485602972"/>
                  </a:ext>
                </a:extLst>
              </a:tr>
              <a:tr h="21245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Revolving Line of Credit</a:t>
                      </a:r>
                    </a:p>
                  </a:txBody>
                  <a:tcPr/>
                </a:tc>
                <a:tc>
                  <a:txBody>
                    <a:bodyPr/>
                    <a:lstStyle/>
                    <a:p>
                      <a:r>
                        <a:rPr lang="en-US" sz="1000" dirty="0" err="1"/>
                        <a:t>RevLineCr</a:t>
                      </a:r>
                      <a:endParaRPr lang="en-US" sz="1000" dirty="0"/>
                    </a:p>
                  </a:txBody>
                  <a:tcPr/>
                </a:tc>
                <a:extLst>
                  <a:ext uri="{0D108BD9-81ED-4DB2-BD59-A6C34878D82A}">
                    <a16:rowId xmlns:a16="http://schemas.microsoft.com/office/drawing/2014/main" val="3287751068"/>
                  </a:ext>
                </a:extLst>
              </a:tr>
              <a:tr h="21245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Has Permanent employee </a:t>
                      </a:r>
                    </a:p>
                  </a:txBody>
                  <a:tcPr/>
                </a:tc>
                <a:tc>
                  <a:txBody>
                    <a:bodyPr/>
                    <a:lstStyle/>
                    <a:p>
                      <a:r>
                        <a:rPr lang="en-US" sz="1000" dirty="0" err="1"/>
                        <a:t>RetainedJob</a:t>
                      </a:r>
                      <a:endParaRPr lang="en-US" sz="1000" dirty="0"/>
                    </a:p>
                  </a:txBody>
                  <a:tcPr/>
                </a:tc>
                <a:extLst>
                  <a:ext uri="{0D108BD9-81ED-4DB2-BD59-A6C34878D82A}">
                    <a16:rowId xmlns:a16="http://schemas.microsoft.com/office/drawing/2014/main" val="4074506710"/>
                  </a:ext>
                </a:extLst>
              </a:tr>
              <a:tr h="21245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Opened New Employment</a:t>
                      </a:r>
                    </a:p>
                  </a:txBody>
                  <a:tcPr/>
                </a:tc>
                <a:tc>
                  <a:txBody>
                    <a:bodyPr/>
                    <a:lstStyle/>
                    <a:p>
                      <a:r>
                        <a:rPr lang="en-US" sz="1000" dirty="0" err="1"/>
                        <a:t>CreateJob</a:t>
                      </a:r>
                      <a:endParaRPr lang="en-US" sz="1000" dirty="0"/>
                    </a:p>
                  </a:txBody>
                  <a:tcPr/>
                </a:tc>
                <a:extLst>
                  <a:ext uri="{0D108BD9-81ED-4DB2-BD59-A6C34878D82A}">
                    <a16:rowId xmlns:a16="http://schemas.microsoft.com/office/drawing/2014/main" val="767190854"/>
                  </a:ext>
                </a:extLst>
              </a:tr>
              <a:tr h="21245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Number of employees</a:t>
                      </a:r>
                    </a:p>
                  </a:txBody>
                  <a:tcPr/>
                </a:tc>
                <a:tc>
                  <a:txBody>
                    <a:bodyPr/>
                    <a:lstStyle/>
                    <a:p>
                      <a:r>
                        <a:rPr lang="en-US" sz="1000" dirty="0" err="1"/>
                        <a:t>NoEmp</a:t>
                      </a:r>
                      <a:endParaRPr lang="en-US" sz="1000" dirty="0"/>
                    </a:p>
                  </a:txBody>
                  <a:tcPr/>
                </a:tc>
                <a:extLst>
                  <a:ext uri="{0D108BD9-81ED-4DB2-BD59-A6C34878D82A}">
                    <a16:rowId xmlns:a16="http://schemas.microsoft.com/office/drawing/2014/main" val="3314993093"/>
                  </a:ext>
                </a:extLst>
              </a:tr>
              <a:tr h="21245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New or Existing Business</a:t>
                      </a:r>
                    </a:p>
                  </a:txBody>
                  <a:tcPr/>
                </a:tc>
                <a:tc>
                  <a:txBody>
                    <a:bodyPr/>
                    <a:lstStyle/>
                    <a:p>
                      <a:r>
                        <a:rPr lang="en-US" sz="1000" dirty="0" err="1"/>
                        <a:t>NewExist</a:t>
                      </a:r>
                      <a:endParaRPr lang="en-US" sz="1000" dirty="0"/>
                    </a:p>
                  </a:txBody>
                  <a:tcPr/>
                </a:tc>
                <a:extLst>
                  <a:ext uri="{0D108BD9-81ED-4DB2-BD59-A6C34878D82A}">
                    <a16:rowId xmlns:a16="http://schemas.microsoft.com/office/drawing/2014/main" val="3471746970"/>
                  </a:ext>
                </a:extLst>
              </a:tr>
              <a:tr h="21245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Recession</a:t>
                      </a:r>
                    </a:p>
                  </a:txBody>
                  <a:tcPr/>
                </a:tc>
                <a:tc>
                  <a:txBody>
                    <a:bodyPr/>
                    <a:lstStyle/>
                    <a:p>
                      <a:r>
                        <a:rPr lang="en-US" sz="1000" dirty="0"/>
                        <a:t>Recession</a:t>
                      </a:r>
                    </a:p>
                  </a:txBody>
                  <a:tcPr/>
                </a:tc>
                <a:extLst>
                  <a:ext uri="{0D108BD9-81ED-4DB2-BD59-A6C34878D82A}">
                    <a16:rowId xmlns:a16="http://schemas.microsoft.com/office/drawing/2014/main" val="1143822195"/>
                  </a:ext>
                </a:extLst>
              </a:tr>
              <a:tr h="21245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Loan backed by Real Estate</a:t>
                      </a:r>
                    </a:p>
                  </a:txBody>
                  <a:tcPr/>
                </a:tc>
                <a:tc>
                  <a:txBody>
                    <a:bodyPr/>
                    <a:lstStyle/>
                    <a:p>
                      <a:r>
                        <a:rPr lang="en-US" sz="1000" dirty="0" err="1"/>
                        <a:t>RealEstate</a:t>
                      </a:r>
                      <a:endParaRPr lang="en-US" sz="1000" dirty="0"/>
                    </a:p>
                  </a:txBody>
                  <a:tcPr/>
                </a:tc>
                <a:extLst>
                  <a:ext uri="{0D108BD9-81ED-4DB2-BD59-A6C34878D82A}">
                    <a16:rowId xmlns:a16="http://schemas.microsoft.com/office/drawing/2014/main" val="3192638094"/>
                  </a:ext>
                </a:extLst>
              </a:tr>
            </a:tbl>
          </a:graphicData>
        </a:graphic>
      </p:graphicFrame>
      <p:sp>
        <p:nvSpPr>
          <p:cNvPr id="13" name="Rectangle: Rounded Corners 6">
            <a:extLst>
              <a:ext uri="{FF2B5EF4-FFF2-40B4-BE49-F238E27FC236}">
                <a16:creationId xmlns:a16="http://schemas.microsoft.com/office/drawing/2014/main" id="{DC9FD6C4-CC78-49A0-9900-8B8476914395}"/>
              </a:ext>
            </a:extLst>
          </p:cNvPr>
          <p:cNvSpPr/>
          <p:nvPr/>
        </p:nvSpPr>
        <p:spPr>
          <a:xfrm>
            <a:off x="1881377" y="3581313"/>
            <a:ext cx="4069228" cy="1145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r>
              <a:rPr lang="en-US" dirty="0" err="1"/>
              <a:t>SelectKBest</a:t>
            </a:r>
            <a:r>
              <a:rPr lang="en-US" dirty="0"/>
              <a:t> with </a:t>
            </a:r>
            <a:r>
              <a:rPr lang="en-US" dirty="0" err="1"/>
              <a:t>f_classif</a:t>
            </a:r>
            <a:endParaRPr lang="en-US" dirty="0"/>
          </a:p>
          <a:p>
            <a:pPr marL="285750" indent="-285750" algn="ctr">
              <a:buFont typeface="Wingdings" panose="05000000000000000000" pitchFamily="2" charset="2"/>
              <a:buChar char="Ø"/>
            </a:pPr>
            <a:r>
              <a:rPr lang="en-US" dirty="0" err="1"/>
              <a:t>SelectKBest</a:t>
            </a:r>
            <a:r>
              <a:rPr lang="en-US" dirty="0"/>
              <a:t> with chi2</a:t>
            </a:r>
          </a:p>
          <a:p>
            <a:pPr marL="285750" indent="-285750" algn="ctr">
              <a:buFont typeface="Wingdings" panose="05000000000000000000" pitchFamily="2" charset="2"/>
              <a:buChar char="Ø"/>
            </a:pPr>
            <a:r>
              <a:rPr lang="en-US" dirty="0" err="1"/>
              <a:t>LGBMClassifier</a:t>
            </a:r>
            <a:endParaRPr lang="en-US" dirty="0"/>
          </a:p>
          <a:p>
            <a:pPr marL="285750" indent="-285750" algn="ctr">
              <a:buFont typeface="Wingdings" panose="05000000000000000000" pitchFamily="2" charset="2"/>
              <a:buChar char="Ø"/>
            </a:pPr>
            <a:r>
              <a:rPr lang="en-US" dirty="0"/>
              <a:t>XGBoostClassifier</a:t>
            </a:r>
          </a:p>
          <a:p>
            <a:pPr algn="ct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algn="ctr"/>
            <a:endParaRPr lang="en-US" dirty="0"/>
          </a:p>
        </p:txBody>
      </p:sp>
      <p:sp>
        <p:nvSpPr>
          <p:cNvPr id="14" name="TextBox 13">
            <a:extLst>
              <a:ext uri="{FF2B5EF4-FFF2-40B4-BE49-F238E27FC236}">
                <a16:creationId xmlns:a16="http://schemas.microsoft.com/office/drawing/2014/main" id="{413496CF-0238-47AB-8B6D-49DB240F54DF}"/>
              </a:ext>
            </a:extLst>
          </p:cNvPr>
          <p:cNvSpPr txBox="1"/>
          <p:nvPr/>
        </p:nvSpPr>
        <p:spPr>
          <a:xfrm>
            <a:off x="8058476" y="5167312"/>
            <a:ext cx="1597980" cy="246221"/>
          </a:xfrm>
          <a:prstGeom prst="rect">
            <a:avLst/>
          </a:prstGeom>
          <a:noFill/>
        </p:spPr>
        <p:txBody>
          <a:bodyPr wrap="square" rtlCol="0">
            <a:spAutoFit/>
          </a:bodyPr>
          <a:lstStyle/>
          <a:p>
            <a:r>
              <a:rPr lang="en-US" sz="1000" dirty="0"/>
              <a:t>Table: Selected Features</a:t>
            </a:r>
          </a:p>
        </p:txBody>
      </p:sp>
    </p:spTree>
    <p:extLst>
      <p:ext uri="{BB962C8B-B14F-4D97-AF65-F5344CB8AC3E}">
        <p14:creationId xmlns:p14="http://schemas.microsoft.com/office/powerpoint/2010/main" val="3632346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81E13-C4EE-4868-A22B-ADF60670C352}" type="datetime1">
              <a:rPr lang="en-GB" smtClean="0"/>
              <a:t>29/11/2021</a:t>
            </a:fld>
            <a:endParaRPr lang="de-DE"/>
          </a:p>
        </p:txBody>
      </p:sp>
      <p:sp>
        <p:nvSpPr>
          <p:cNvPr id="5" name="Footer Placeholder 4"/>
          <p:cNvSpPr>
            <a:spLocks noGrp="1"/>
          </p:cNvSpPr>
          <p:nvPr>
            <p:ph type="ftr" sz="quarter" idx="11"/>
          </p:nvPr>
        </p:nvSpPr>
        <p:spPr/>
        <p:txBody>
          <a:bodyPr/>
          <a:lstStyle/>
          <a:p>
            <a:r>
              <a:rPr lang="en-US"/>
              <a:t>DAT540 - Group Project - Group 13</a:t>
            </a:r>
            <a:endParaRPr lang="de-DE"/>
          </a:p>
        </p:txBody>
      </p:sp>
      <p:sp>
        <p:nvSpPr>
          <p:cNvPr id="6" name="Slide Number Placeholder 5"/>
          <p:cNvSpPr>
            <a:spLocks noGrp="1"/>
          </p:cNvSpPr>
          <p:nvPr>
            <p:ph type="sldNum" sz="quarter" idx="12"/>
          </p:nvPr>
        </p:nvSpPr>
        <p:spPr/>
        <p:txBody>
          <a:bodyPr/>
          <a:lstStyle/>
          <a:p>
            <a:fld id="{029E5172-F0A8-4595-B8B2-209B1FF10ADC}" type="slidenum">
              <a:rPr lang="de-DE" smtClean="0"/>
              <a:t>14</a:t>
            </a:fld>
            <a:endParaRPr lang="de-DE"/>
          </a:p>
        </p:txBody>
      </p:sp>
      <p:sp>
        <p:nvSpPr>
          <p:cNvPr id="7" name="Date Placeholder 1">
            <a:extLst>
              <a:ext uri="{FF2B5EF4-FFF2-40B4-BE49-F238E27FC236}">
                <a16:creationId xmlns:a16="http://schemas.microsoft.com/office/drawing/2014/main" id="{78F8F9DC-74F3-4F3C-B78A-48D88338AD56}"/>
              </a:ext>
            </a:extLst>
          </p:cNvPr>
          <p:cNvSpPr txBox="1">
            <a:spLocks/>
          </p:cNvSpPr>
          <p:nvPr/>
        </p:nvSpPr>
        <p:spPr>
          <a:xfrm>
            <a:off x="9732656" y="5883275"/>
            <a:ext cx="1143000"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C6CD97F-99F5-476A-9997-41100A6CE1E7}" type="datetime1">
              <a:rPr lang="en-GB" smtClean="0"/>
              <a:pPr/>
              <a:t>29/11/2021</a:t>
            </a:fld>
            <a:endParaRPr lang="de-DE"/>
          </a:p>
        </p:txBody>
      </p:sp>
      <p:sp>
        <p:nvSpPr>
          <p:cNvPr id="8" name="Footer Placeholder 2">
            <a:extLst>
              <a:ext uri="{FF2B5EF4-FFF2-40B4-BE49-F238E27FC236}">
                <a16:creationId xmlns:a16="http://schemas.microsoft.com/office/drawing/2014/main" id="{39AE6253-117C-4238-BB0A-8B757947DF7E}"/>
              </a:ext>
            </a:extLst>
          </p:cNvPr>
          <p:cNvSpPr txBox="1">
            <a:spLocks/>
          </p:cNvSpPr>
          <p:nvPr/>
        </p:nvSpPr>
        <p:spPr>
          <a:xfrm>
            <a:off x="2572279" y="5883275"/>
            <a:ext cx="7084177" cy="365125"/>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DAT540 - Group Project - Group 13</a:t>
            </a:r>
            <a:endParaRPr lang="de-DE" dirty="0"/>
          </a:p>
        </p:txBody>
      </p:sp>
      <p:sp>
        <p:nvSpPr>
          <p:cNvPr id="9" name="Slide Number Placeholder 3">
            <a:extLst>
              <a:ext uri="{FF2B5EF4-FFF2-40B4-BE49-F238E27FC236}">
                <a16:creationId xmlns:a16="http://schemas.microsoft.com/office/drawing/2014/main" id="{359E822C-AFC6-499E-A1DD-E8F05A064BCF}"/>
              </a:ext>
            </a:extLst>
          </p:cNvPr>
          <p:cNvSpPr txBox="1">
            <a:spLocks/>
          </p:cNvSpPr>
          <p:nvPr/>
        </p:nvSpPr>
        <p:spPr>
          <a:xfrm>
            <a:off x="10951856" y="5883275"/>
            <a:ext cx="551167"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9E5172-F0A8-4595-B8B2-209B1FF10ADC}" type="slidenum">
              <a:rPr lang="de-DE" smtClean="0"/>
              <a:pPr/>
              <a:t>14</a:t>
            </a:fld>
            <a:endParaRPr lang="de-DE"/>
          </a:p>
        </p:txBody>
      </p:sp>
      <p:sp>
        <p:nvSpPr>
          <p:cNvPr id="10" name="Title 1">
            <a:extLst>
              <a:ext uri="{FF2B5EF4-FFF2-40B4-BE49-F238E27FC236}">
                <a16:creationId xmlns:a16="http://schemas.microsoft.com/office/drawing/2014/main" id="{1F8613AC-F69A-4F4D-AF6C-6FDB261944A3}"/>
              </a:ext>
            </a:extLst>
          </p:cNvPr>
          <p:cNvSpPr txBox="1">
            <a:spLocks/>
          </p:cNvSpPr>
          <p:nvPr/>
        </p:nvSpPr>
        <p:spPr>
          <a:xfrm>
            <a:off x="838200" y="365125"/>
            <a:ext cx="10515600" cy="1325563"/>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Data Preprocessing</a:t>
            </a:r>
            <a:r>
              <a:rPr lang="en-US" sz="2800" b="1" dirty="0"/>
              <a:t>(Data Balancing)</a:t>
            </a:r>
          </a:p>
        </p:txBody>
      </p:sp>
      <p:sp>
        <p:nvSpPr>
          <p:cNvPr id="11" name="Content Placeholder 2">
            <a:extLst>
              <a:ext uri="{FF2B5EF4-FFF2-40B4-BE49-F238E27FC236}">
                <a16:creationId xmlns:a16="http://schemas.microsoft.com/office/drawing/2014/main" id="{9A363047-0570-466C-864D-83636E39CBEA}"/>
              </a:ext>
            </a:extLst>
          </p:cNvPr>
          <p:cNvSpPr txBox="1">
            <a:spLocks/>
          </p:cNvSpPr>
          <p:nvPr/>
        </p:nvSpPr>
        <p:spPr>
          <a:xfrm>
            <a:off x="1337819" y="1533390"/>
            <a:ext cx="10579217" cy="4667251"/>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1">
              <a:buFont typeface="Wingdings" panose="05000000000000000000" pitchFamily="2" charset="2"/>
              <a:buChar char="q"/>
            </a:pPr>
            <a:r>
              <a:rPr lang="en-US" dirty="0"/>
              <a:t> Ratio of the classes of label was approximately 1:5.</a:t>
            </a:r>
          </a:p>
          <a:p>
            <a:pPr lvl="1">
              <a:buFont typeface="Wingdings" panose="05000000000000000000" pitchFamily="2" charset="2"/>
              <a:buChar char="q"/>
            </a:pPr>
            <a:r>
              <a:rPr lang="en-US" dirty="0"/>
              <a:t> Scaled dataset by </a:t>
            </a:r>
            <a:r>
              <a:rPr lang="en-US" dirty="0" err="1"/>
              <a:t>StandardScaler</a:t>
            </a:r>
            <a:r>
              <a:rPr lang="en-US" dirty="0"/>
              <a:t> </a:t>
            </a:r>
            <a:r>
              <a:rPr lang="en-US" dirty="0" err="1"/>
              <a:t>metheod</a:t>
            </a:r>
            <a:endParaRPr lang="en-US" dirty="0"/>
          </a:p>
          <a:p>
            <a:pPr lvl="1">
              <a:buFont typeface="Wingdings" panose="05000000000000000000" pitchFamily="2" charset="2"/>
              <a:buChar char="q"/>
            </a:pPr>
            <a:r>
              <a:rPr lang="en-US" dirty="0"/>
              <a:t> Pipelined Oversampling and </a:t>
            </a:r>
            <a:r>
              <a:rPr lang="en-US" dirty="0" err="1"/>
              <a:t>Undersampling</a:t>
            </a:r>
            <a:r>
              <a:rPr lang="en-US" dirty="0"/>
              <a:t> </a:t>
            </a:r>
          </a:p>
          <a:p>
            <a:pPr marL="457200" lvl="1" indent="0">
              <a:buNone/>
            </a:pPr>
            <a:r>
              <a:rPr lang="en-US" dirty="0"/>
              <a:t>      to balance label data</a:t>
            </a:r>
          </a:p>
          <a:p>
            <a:pPr lvl="1">
              <a:buFont typeface="Wingdings" panose="05000000000000000000" pitchFamily="2" charset="2"/>
              <a:buChar char="q"/>
            </a:pPr>
            <a:r>
              <a:rPr lang="en-US" dirty="0"/>
              <a:t> Oversampling method: ADASYN </a:t>
            </a:r>
          </a:p>
          <a:p>
            <a:pPr lvl="1">
              <a:buFont typeface="Wingdings" panose="05000000000000000000" pitchFamily="2" charset="2"/>
              <a:buChar char="q"/>
            </a:pPr>
            <a:r>
              <a:rPr lang="en-US" dirty="0"/>
              <a:t> </a:t>
            </a:r>
            <a:r>
              <a:rPr lang="en-US" dirty="0" err="1"/>
              <a:t>Undersampling</a:t>
            </a:r>
            <a:r>
              <a:rPr lang="en-US" dirty="0"/>
              <a:t> method: </a:t>
            </a:r>
            <a:r>
              <a:rPr lang="en-US" dirty="0" err="1"/>
              <a:t>RandomUndersampler</a:t>
            </a: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pic>
        <p:nvPicPr>
          <p:cNvPr id="12" name="Picture 11" descr="A picture containing chart&#10;&#10;Description automatically generated">
            <a:extLst>
              <a:ext uri="{FF2B5EF4-FFF2-40B4-BE49-F238E27FC236}">
                <a16:creationId xmlns:a16="http://schemas.microsoft.com/office/drawing/2014/main" id="{3DA36694-484B-454D-86EF-239689675C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16" y="2266917"/>
            <a:ext cx="2686584" cy="1736047"/>
          </a:xfrm>
          <a:prstGeom prst="rect">
            <a:avLst/>
          </a:prstGeom>
        </p:spPr>
      </p:pic>
      <p:pic>
        <p:nvPicPr>
          <p:cNvPr id="13" name="Picture 12" descr="Logo&#10;&#10;Description automatically generated with low confidence">
            <a:extLst>
              <a:ext uri="{FF2B5EF4-FFF2-40B4-BE49-F238E27FC236}">
                <a16:creationId xmlns:a16="http://schemas.microsoft.com/office/drawing/2014/main" id="{2B3F815C-22B5-47E0-9D27-AF6839F36D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1047" y="4120866"/>
            <a:ext cx="2769869" cy="1789867"/>
          </a:xfrm>
          <a:prstGeom prst="rect">
            <a:avLst/>
          </a:prstGeom>
        </p:spPr>
      </p:pic>
      <p:pic>
        <p:nvPicPr>
          <p:cNvPr id="14" name="Picture 13" descr="Chart, bar chart, waterfall chart&#10;&#10;Description automatically generated">
            <a:extLst>
              <a:ext uri="{FF2B5EF4-FFF2-40B4-BE49-F238E27FC236}">
                <a16:creationId xmlns:a16="http://schemas.microsoft.com/office/drawing/2014/main" id="{E662EC49-D4D5-4C34-B970-CA7DC3EA0C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5675" y="4146588"/>
            <a:ext cx="5678658" cy="1736047"/>
          </a:xfrm>
          <a:prstGeom prst="rect">
            <a:avLst/>
          </a:prstGeom>
        </p:spPr>
      </p:pic>
      <p:sp>
        <p:nvSpPr>
          <p:cNvPr id="15" name="TextBox 14">
            <a:extLst>
              <a:ext uri="{FF2B5EF4-FFF2-40B4-BE49-F238E27FC236}">
                <a16:creationId xmlns:a16="http://schemas.microsoft.com/office/drawing/2014/main" id="{1B5AADA5-D3A8-482B-8BED-8E65EF450295}"/>
              </a:ext>
            </a:extLst>
          </p:cNvPr>
          <p:cNvSpPr txBox="1"/>
          <p:nvPr/>
        </p:nvSpPr>
        <p:spPr>
          <a:xfrm>
            <a:off x="8864541" y="3918716"/>
            <a:ext cx="1583829" cy="246221"/>
          </a:xfrm>
          <a:prstGeom prst="rect">
            <a:avLst/>
          </a:prstGeom>
          <a:noFill/>
        </p:spPr>
        <p:txBody>
          <a:bodyPr wrap="square" rtlCol="0">
            <a:spAutoFit/>
          </a:bodyPr>
          <a:lstStyle/>
          <a:p>
            <a:r>
              <a:rPr lang="en-US" sz="1000" dirty="0"/>
              <a:t>Fig: Imbalanced Dataset</a:t>
            </a:r>
          </a:p>
        </p:txBody>
      </p:sp>
      <p:sp>
        <p:nvSpPr>
          <p:cNvPr id="16" name="TextBox 15">
            <a:extLst>
              <a:ext uri="{FF2B5EF4-FFF2-40B4-BE49-F238E27FC236}">
                <a16:creationId xmlns:a16="http://schemas.microsoft.com/office/drawing/2014/main" id="{CF7C918F-B59A-4461-85A1-5DACE8DB71C7}"/>
              </a:ext>
            </a:extLst>
          </p:cNvPr>
          <p:cNvSpPr txBox="1"/>
          <p:nvPr/>
        </p:nvSpPr>
        <p:spPr>
          <a:xfrm>
            <a:off x="8776177" y="5819616"/>
            <a:ext cx="1583829" cy="246221"/>
          </a:xfrm>
          <a:prstGeom prst="rect">
            <a:avLst/>
          </a:prstGeom>
          <a:noFill/>
        </p:spPr>
        <p:txBody>
          <a:bodyPr wrap="square" rtlCol="0">
            <a:spAutoFit/>
          </a:bodyPr>
          <a:lstStyle/>
          <a:p>
            <a:r>
              <a:rPr lang="en-US" sz="1000" dirty="0"/>
              <a:t>Fig: Balanced Dataset</a:t>
            </a:r>
          </a:p>
        </p:txBody>
      </p:sp>
      <p:sp>
        <p:nvSpPr>
          <p:cNvPr id="17" name="TextBox 16">
            <a:extLst>
              <a:ext uri="{FF2B5EF4-FFF2-40B4-BE49-F238E27FC236}">
                <a16:creationId xmlns:a16="http://schemas.microsoft.com/office/drawing/2014/main" id="{D8398206-EB62-4F0D-9F83-2D2F56A04813}"/>
              </a:ext>
            </a:extLst>
          </p:cNvPr>
          <p:cNvSpPr txBox="1"/>
          <p:nvPr/>
        </p:nvSpPr>
        <p:spPr>
          <a:xfrm>
            <a:off x="3156380" y="5676758"/>
            <a:ext cx="3335045" cy="246221"/>
          </a:xfrm>
          <a:prstGeom prst="rect">
            <a:avLst/>
          </a:prstGeom>
          <a:noFill/>
        </p:spPr>
        <p:txBody>
          <a:bodyPr wrap="square" rtlCol="0">
            <a:spAutoFit/>
          </a:bodyPr>
          <a:lstStyle/>
          <a:p>
            <a:r>
              <a:rPr lang="en-US" sz="1000" dirty="0"/>
              <a:t>Fig: </a:t>
            </a:r>
            <a:r>
              <a:rPr lang="en-US" sz="1000" dirty="0" err="1"/>
              <a:t>Undersampling</a:t>
            </a:r>
            <a:r>
              <a:rPr lang="en-US" sz="1000" dirty="0"/>
              <a:t> and Oversampling of Dataset</a:t>
            </a:r>
          </a:p>
        </p:txBody>
      </p:sp>
    </p:spTree>
    <p:extLst>
      <p:ext uri="{BB962C8B-B14F-4D97-AF65-F5344CB8AC3E}">
        <p14:creationId xmlns:p14="http://schemas.microsoft.com/office/powerpoint/2010/main" val="660863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F8F9DC-74F3-4F3C-B78A-48D88338AD56}"/>
              </a:ext>
            </a:extLst>
          </p:cNvPr>
          <p:cNvSpPr>
            <a:spLocks noGrp="1"/>
          </p:cNvSpPr>
          <p:nvPr>
            <p:ph type="dt" sz="half" idx="10"/>
          </p:nvPr>
        </p:nvSpPr>
        <p:spPr/>
        <p:txBody>
          <a:bodyPr/>
          <a:lstStyle/>
          <a:p>
            <a:fld id="{CC6CD97F-99F5-476A-9997-41100A6CE1E7}" type="datetime1">
              <a:rPr lang="en-GB" smtClean="0"/>
              <a:t>29/11/2021</a:t>
            </a:fld>
            <a:endParaRPr lang="de-DE"/>
          </a:p>
        </p:txBody>
      </p:sp>
      <p:sp>
        <p:nvSpPr>
          <p:cNvPr id="3" name="Footer Placeholder 2">
            <a:extLst>
              <a:ext uri="{FF2B5EF4-FFF2-40B4-BE49-F238E27FC236}">
                <a16:creationId xmlns:a16="http://schemas.microsoft.com/office/drawing/2014/main" id="{39AE6253-117C-4238-BB0A-8B757947DF7E}"/>
              </a:ext>
            </a:extLst>
          </p:cNvPr>
          <p:cNvSpPr>
            <a:spLocks noGrp="1"/>
          </p:cNvSpPr>
          <p:nvPr>
            <p:ph type="ftr" sz="quarter" idx="11"/>
          </p:nvPr>
        </p:nvSpPr>
        <p:spPr/>
        <p:txBody>
          <a:bodyPr/>
          <a:lstStyle/>
          <a:p>
            <a:r>
              <a:rPr lang="en-US"/>
              <a:t>DAT540 - Group Project - Group 13</a:t>
            </a:r>
            <a:endParaRPr lang="de-DE"/>
          </a:p>
        </p:txBody>
      </p:sp>
      <p:sp>
        <p:nvSpPr>
          <p:cNvPr id="4" name="Slide Number Placeholder 3">
            <a:extLst>
              <a:ext uri="{FF2B5EF4-FFF2-40B4-BE49-F238E27FC236}">
                <a16:creationId xmlns:a16="http://schemas.microsoft.com/office/drawing/2014/main" id="{359E822C-AFC6-499E-A1DD-E8F05A064BCF}"/>
              </a:ext>
            </a:extLst>
          </p:cNvPr>
          <p:cNvSpPr>
            <a:spLocks noGrp="1"/>
          </p:cNvSpPr>
          <p:nvPr>
            <p:ph type="sldNum" sz="quarter" idx="12"/>
          </p:nvPr>
        </p:nvSpPr>
        <p:spPr/>
        <p:txBody>
          <a:bodyPr/>
          <a:lstStyle/>
          <a:p>
            <a:fld id="{029E5172-F0A8-4595-B8B2-209B1FF10ADC}" type="slidenum">
              <a:rPr lang="de-DE" smtClean="0"/>
              <a:t>15</a:t>
            </a:fld>
            <a:endParaRPr lang="de-DE"/>
          </a:p>
        </p:txBody>
      </p:sp>
      <p:sp>
        <p:nvSpPr>
          <p:cNvPr id="5" name="Title 1">
            <a:extLst>
              <a:ext uri="{FF2B5EF4-FFF2-40B4-BE49-F238E27FC236}">
                <a16:creationId xmlns:a16="http://schemas.microsoft.com/office/drawing/2014/main" id="{1F8613AC-F69A-4F4D-AF6C-6FDB261944A3}"/>
              </a:ext>
            </a:extLst>
          </p:cNvPr>
          <p:cNvSpPr txBox="1">
            <a:spLocks/>
          </p:cNvSpPr>
          <p:nvPr/>
        </p:nvSpPr>
        <p:spPr>
          <a:xfrm>
            <a:off x="838200" y="365125"/>
            <a:ext cx="10515600" cy="1325563"/>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t>Model Building  </a:t>
            </a:r>
            <a:r>
              <a:rPr lang="en-US" sz="2800" b="1"/>
              <a:t>(Select Models)</a:t>
            </a:r>
          </a:p>
        </p:txBody>
      </p:sp>
      <p:sp>
        <p:nvSpPr>
          <p:cNvPr id="6" name="Content Placeholder 2">
            <a:extLst>
              <a:ext uri="{FF2B5EF4-FFF2-40B4-BE49-F238E27FC236}">
                <a16:creationId xmlns:a16="http://schemas.microsoft.com/office/drawing/2014/main" id="{9A363047-0570-466C-864D-83636E39CBEA}"/>
              </a:ext>
            </a:extLst>
          </p:cNvPr>
          <p:cNvSpPr txBox="1">
            <a:spLocks/>
          </p:cNvSpPr>
          <p:nvPr/>
        </p:nvSpPr>
        <p:spPr>
          <a:xfrm>
            <a:off x="1337819" y="1533390"/>
            <a:ext cx="10579217" cy="4667251"/>
          </a:xfrm>
          <a:prstGeom prst="rect">
            <a:avLst/>
          </a:prstGeom>
        </p:spPr>
        <p:txBody>
          <a:bodyPr>
            <a:normAutofit fontScale="700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1">
              <a:buFont typeface="Wingdings" panose="05000000000000000000" pitchFamily="2" charset="2"/>
              <a:buChar char="q"/>
            </a:pPr>
            <a:r>
              <a:rPr lang="en-US"/>
              <a:t>After preparing, cleaning and preprocessing the data</a:t>
            </a:r>
          </a:p>
          <a:p>
            <a:pPr lvl="1">
              <a:buFont typeface="Wingdings" panose="05000000000000000000" pitchFamily="2" charset="2"/>
              <a:buChar char="q"/>
            </a:pPr>
            <a:endParaRPr lang="en-US"/>
          </a:p>
          <a:p>
            <a:pPr lvl="1"/>
            <a:r>
              <a:rPr lang="en-US"/>
              <a:t>We have used 6 models initially for predicting (fitting) about Loan Approval</a:t>
            </a:r>
          </a:p>
          <a:p>
            <a:pPr marL="457200" lvl="1" indent="0">
              <a:buFont typeface="Arial"/>
              <a:buNone/>
            </a:pPr>
            <a:r>
              <a:rPr lang="en-US" sz="1800"/>
              <a:t>	</a:t>
            </a:r>
          </a:p>
          <a:p>
            <a:pPr lvl="1">
              <a:buFont typeface="Wingdings" panose="05000000000000000000" pitchFamily="2" charset="2"/>
              <a:buChar char="q"/>
            </a:pPr>
            <a:endParaRPr lang="en-US"/>
          </a:p>
          <a:p>
            <a:pPr lvl="1">
              <a:buFont typeface="Wingdings" panose="05000000000000000000" pitchFamily="2" charset="2"/>
              <a:buChar char="q"/>
            </a:pPr>
            <a:endParaRPr lang="en-US"/>
          </a:p>
          <a:p>
            <a:pPr lvl="1">
              <a:buFont typeface="Wingdings" panose="05000000000000000000" pitchFamily="2" charset="2"/>
              <a:buChar char="q"/>
            </a:pPr>
            <a:endParaRPr lang="en-US"/>
          </a:p>
          <a:p>
            <a:pPr lvl="1">
              <a:buFont typeface="Wingdings" panose="05000000000000000000" pitchFamily="2" charset="2"/>
              <a:buChar char="q"/>
            </a:pPr>
            <a:endParaRPr lang="en-US"/>
          </a:p>
          <a:p>
            <a:pPr lvl="1">
              <a:buFont typeface="Wingdings" panose="05000000000000000000" pitchFamily="2" charset="2"/>
              <a:buChar char="q"/>
            </a:pPr>
            <a:endParaRPr lang="en-US"/>
          </a:p>
          <a:p>
            <a:pPr lvl="1">
              <a:buFont typeface="Wingdings" panose="05000000000000000000" pitchFamily="2" charset="2"/>
              <a:buChar char="q"/>
            </a:pPr>
            <a:endParaRPr lang="en-US"/>
          </a:p>
          <a:p>
            <a:pPr lvl="1">
              <a:buFont typeface="Wingdings" panose="05000000000000000000" pitchFamily="2" charset="2"/>
              <a:buChar char="q"/>
            </a:pPr>
            <a:endParaRPr lang="en-US"/>
          </a:p>
          <a:p>
            <a:pPr lvl="1">
              <a:buFont typeface="Wingdings" panose="05000000000000000000" pitchFamily="2" charset="2"/>
              <a:buChar char="q"/>
            </a:pPr>
            <a:r>
              <a:rPr lang="en-US"/>
              <a:t>For Using the Model, we initially split the data into train (80%) and test set (20%).</a:t>
            </a:r>
          </a:p>
          <a:p>
            <a:pPr lvl="1">
              <a:buFont typeface="Wingdings" panose="05000000000000000000" pitchFamily="2" charset="2"/>
              <a:buChar char="q"/>
            </a:pPr>
            <a:r>
              <a:rPr lang="en-US"/>
              <a:t>Then through our custom </a:t>
            </a:r>
            <a:r>
              <a:rPr lang="en-US" err="1"/>
              <a:t>fit_and_score</a:t>
            </a:r>
            <a:r>
              <a:rPr lang="en-US"/>
              <a:t> function we fit and calculate some basic score.</a:t>
            </a:r>
          </a:p>
          <a:p>
            <a:pPr lvl="2">
              <a:buFont typeface="Wingdings" panose="05000000000000000000" pitchFamily="2" charset="2"/>
              <a:buChar char="q"/>
            </a:pPr>
            <a:r>
              <a:rPr lang="en-US" sz="1600"/>
              <a:t>We used </a:t>
            </a:r>
            <a:r>
              <a:rPr lang="en-US" sz="1600" err="1"/>
              <a:t>MinMaxScaler</a:t>
            </a:r>
            <a:r>
              <a:rPr lang="en-US" sz="1600"/>
              <a:t> for Scaling the train set of all features and target/label column before fit the model.</a:t>
            </a:r>
          </a:p>
          <a:p>
            <a:pPr lvl="2">
              <a:buFont typeface="Wingdings" panose="05000000000000000000" pitchFamily="2" charset="2"/>
              <a:buChar char="q"/>
            </a:pPr>
            <a:r>
              <a:rPr lang="en-US" sz="1600"/>
              <a:t>We predicted using test data and used predicted value for scoring and visualize confusion matrix.</a:t>
            </a:r>
          </a:p>
          <a:p>
            <a:pPr marL="457200" lvl="1" indent="0">
              <a:buFont typeface="Arial"/>
              <a:buNone/>
            </a:pPr>
            <a:endParaRPr lang="en-US"/>
          </a:p>
        </p:txBody>
      </p:sp>
      <p:sp>
        <p:nvSpPr>
          <p:cNvPr id="7" name="TextBox 6">
            <a:extLst>
              <a:ext uri="{FF2B5EF4-FFF2-40B4-BE49-F238E27FC236}">
                <a16:creationId xmlns:a16="http://schemas.microsoft.com/office/drawing/2014/main" id="{FBA0A546-9A91-4F32-9277-A63F49A50FDA}"/>
              </a:ext>
            </a:extLst>
          </p:cNvPr>
          <p:cNvSpPr txBox="1"/>
          <p:nvPr/>
        </p:nvSpPr>
        <p:spPr>
          <a:xfrm>
            <a:off x="2127084" y="2627136"/>
            <a:ext cx="6014906" cy="1754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1200150" lvl="2" indent="-285750">
              <a:buFont typeface="Wingdings" panose="05000000000000000000" pitchFamily="2" charset="2"/>
              <a:buChar char="Ø"/>
            </a:pPr>
            <a:r>
              <a:rPr lang="en-US" sz="1800"/>
              <a:t>Random Forest Classifier</a:t>
            </a:r>
          </a:p>
          <a:p>
            <a:pPr marL="1200150" lvl="2" indent="-285750">
              <a:buFont typeface="Wingdings" panose="05000000000000000000" pitchFamily="2" charset="2"/>
              <a:buChar char="Ø"/>
            </a:pPr>
            <a:r>
              <a:rPr lang="en-US" sz="1800"/>
              <a:t>XGB Classifier</a:t>
            </a:r>
          </a:p>
          <a:p>
            <a:pPr marL="1200150" lvl="2" indent="-285750">
              <a:buFont typeface="Wingdings" panose="05000000000000000000" pitchFamily="2" charset="2"/>
              <a:buChar char="Ø"/>
            </a:pPr>
            <a:r>
              <a:rPr lang="en-US" sz="1800"/>
              <a:t>Logistic Regression</a:t>
            </a:r>
          </a:p>
          <a:p>
            <a:pPr marL="1200150" lvl="2" indent="-285750">
              <a:buFont typeface="Wingdings" panose="05000000000000000000" pitchFamily="2" charset="2"/>
              <a:buChar char="Ø"/>
            </a:pPr>
            <a:r>
              <a:rPr lang="en-US" sz="1800"/>
              <a:t>KNN Classifier</a:t>
            </a:r>
          </a:p>
          <a:p>
            <a:pPr marL="1200150" lvl="2" indent="-285750">
              <a:buFont typeface="Wingdings" panose="05000000000000000000" pitchFamily="2" charset="2"/>
              <a:buChar char="Ø"/>
            </a:pPr>
            <a:r>
              <a:rPr lang="en-US" sz="1800"/>
              <a:t>Gaussian NB Classifier</a:t>
            </a:r>
          </a:p>
          <a:p>
            <a:pPr marL="1200150" lvl="2" indent="-285750">
              <a:buFont typeface="Wingdings" panose="05000000000000000000" pitchFamily="2" charset="2"/>
              <a:buChar char="Ø"/>
            </a:pPr>
            <a:r>
              <a:rPr lang="en-US" sz="1800"/>
              <a:t>Decision Tree Classifier</a:t>
            </a:r>
          </a:p>
        </p:txBody>
      </p:sp>
    </p:spTree>
    <p:extLst>
      <p:ext uri="{BB962C8B-B14F-4D97-AF65-F5344CB8AC3E}">
        <p14:creationId xmlns:p14="http://schemas.microsoft.com/office/powerpoint/2010/main" val="2349824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630DBD-8C1D-4F44-BF9A-4E9D477F5FF1}"/>
              </a:ext>
            </a:extLst>
          </p:cNvPr>
          <p:cNvSpPr>
            <a:spLocks noGrp="1"/>
          </p:cNvSpPr>
          <p:nvPr>
            <p:ph type="dt" sz="half" idx="10"/>
          </p:nvPr>
        </p:nvSpPr>
        <p:spPr/>
        <p:txBody>
          <a:bodyPr/>
          <a:lstStyle/>
          <a:p>
            <a:fld id="{CC6CD97F-99F5-476A-9997-41100A6CE1E7}" type="datetime1">
              <a:rPr lang="en-GB" smtClean="0"/>
              <a:t>29/11/2021</a:t>
            </a:fld>
            <a:endParaRPr lang="de-DE"/>
          </a:p>
        </p:txBody>
      </p:sp>
      <p:sp>
        <p:nvSpPr>
          <p:cNvPr id="3" name="Footer Placeholder 2">
            <a:extLst>
              <a:ext uri="{FF2B5EF4-FFF2-40B4-BE49-F238E27FC236}">
                <a16:creationId xmlns:a16="http://schemas.microsoft.com/office/drawing/2014/main" id="{FAED9CA7-EF73-4E77-A031-CB51ED96F6D2}"/>
              </a:ext>
            </a:extLst>
          </p:cNvPr>
          <p:cNvSpPr>
            <a:spLocks noGrp="1"/>
          </p:cNvSpPr>
          <p:nvPr>
            <p:ph type="ftr" sz="quarter" idx="11"/>
          </p:nvPr>
        </p:nvSpPr>
        <p:spPr/>
        <p:txBody>
          <a:bodyPr/>
          <a:lstStyle/>
          <a:p>
            <a:r>
              <a:rPr lang="en-US"/>
              <a:t>DAT540 - Group Project - Group 13</a:t>
            </a:r>
            <a:endParaRPr lang="de-DE"/>
          </a:p>
        </p:txBody>
      </p:sp>
      <p:sp>
        <p:nvSpPr>
          <p:cNvPr id="4" name="Slide Number Placeholder 3">
            <a:extLst>
              <a:ext uri="{FF2B5EF4-FFF2-40B4-BE49-F238E27FC236}">
                <a16:creationId xmlns:a16="http://schemas.microsoft.com/office/drawing/2014/main" id="{192EE3A6-855A-4DEE-A37C-56969E7BC215}"/>
              </a:ext>
            </a:extLst>
          </p:cNvPr>
          <p:cNvSpPr>
            <a:spLocks noGrp="1"/>
          </p:cNvSpPr>
          <p:nvPr>
            <p:ph type="sldNum" sz="quarter" idx="12"/>
          </p:nvPr>
        </p:nvSpPr>
        <p:spPr/>
        <p:txBody>
          <a:bodyPr/>
          <a:lstStyle/>
          <a:p>
            <a:fld id="{029E5172-F0A8-4595-B8B2-209B1FF10ADC}" type="slidenum">
              <a:rPr lang="de-DE" smtClean="0"/>
              <a:t>16</a:t>
            </a:fld>
            <a:endParaRPr lang="de-DE"/>
          </a:p>
        </p:txBody>
      </p:sp>
      <p:sp>
        <p:nvSpPr>
          <p:cNvPr id="5" name="Title 1">
            <a:extLst>
              <a:ext uri="{FF2B5EF4-FFF2-40B4-BE49-F238E27FC236}">
                <a16:creationId xmlns:a16="http://schemas.microsoft.com/office/drawing/2014/main" id="{16DBC73B-CC8D-4AC0-8896-30A9622DFE4E}"/>
              </a:ext>
            </a:extLst>
          </p:cNvPr>
          <p:cNvSpPr txBox="1">
            <a:spLocks/>
          </p:cNvSpPr>
          <p:nvPr/>
        </p:nvSpPr>
        <p:spPr>
          <a:xfrm>
            <a:off x="1441515" y="365125"/>
            <a:ext cx="10515600" cy="1325563"/>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t>Model Building  </a:t>
            </a:r>
            <a:r>
              <a:rPr lang="en-US" sz="2000" b="1"/>
              <a:t>(Fit the models and Calculate Score)</a:t>
            </a:r>
            <a:endParaRPr lang="en-US" sz="2000"/>
          </a:p>
        </p:txBody>
      </p:sp>
      <p:sp>
        <p:nvSpPr>
          <p:cNvPr id="6" name="Content Placeholder 2">
            <a:extLst>
              <a:ext uri="{FF2B5EF4-FFF2-40B4-BE49-F238E27FC236}">
                <a16:creationId xmlns:a16="http://schemas.microsoft.com/office/drawing/2014/main" id="{A8435AAC-4609-4983-8B17-741D9A30D546}"/>
              </a:ext>
            </a:extLst>
          </p:cNvPr>
          <p:cNvSpPr txBox="1">
            <a:spLocks/>
          </p:cNvSpPr>
          <p:nvPr/>
        </p:nvSpPr>
        <p:spPr>
          <a:xfrm>
            <a:off x="1019419" y="1119221"/>
            <a:ext cx="10515600" cy="4351338"/>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1">
              <a:buFont typeface="Wingdings" panose="05000000000000000000" pitchFamily="2" charset="2"/>
              <a:buChar char="q"/>
            </a:pPr>
            <a:r>
              <a:rPr lang="en-US"/>
              <a:t>Scores: </a:t>
            </a:r>
          </a:p>
        </p:txBody>
      </p:sp>
      <p:graphicFrame>
        <p:nvGraphicFramePr>
          <p:cNvPr id="7" name="Table 4">
            <a:extLst>
              <a:ext uri="{FF2B5EF4-FFF2-40B4-BE49-F238E27FC236}">
                <a16:creationId xmlns:a16="http://schemas.microsoft.com/office/drawing/2014/main" id="{8748169C-D404-486E-ABD6-A31EB6344A54}"/>
              </a:ext>
            </a:extLst>
          </p:cNvPr>
          <p:cNvGraphicFramePr>
            <a:graphicFrameLocks noGrp="1"/>
          </p:cNvGraphicFramePr>
          <p:nvPr>
            <p:extLst>
              <p:ext uri="{D42A27DB-BD31-4B8C-83A1-F6EECF244321}">
                <p14:modId xmlns:p14="http://schemas.microsoft.com/office/powerpoint/2010/main" val="120148649"/>
              </p:ext>
            </p:extLst>
          </p:nvPr>
        </p:nvGraphicFramePr>
        <p:xfrm>
          <a:off x="1394438" y="1505115"/>
          <a:ext cx="5283201" cy="3403600"/>
        </p:xfrm>
        <a:graphic>
          <a:graphicData uri="http://schemas.openxmlformats.org/drawingml/2006/table">
            <a:tbl>
              <a:tblPr firstRow="1" bandRow="1">
                <a:tableStyleId>{5C22544A-7EE6-4342-B048-85BDC9FD1C3A}</a:tableStyleId>
              </a:tblPr>
              <a:tblGrid>
                <a:gridCol w="2481276">
                  <a:extLst>
                    <a:ext uri="{9D8B030D-6E8A-4147-A177-3AD203B41FA5}">
                      <a16:colId xmlns:a16="http://schemas.microsoft.com/office/drawing/2014/main" val="3152772793"/>
                    </a:ext>
                  </a:extLst>
                </a:gridCol>
                <a:gridCol w="1493240">
                  <a:extLst>
                    <a:ext uri="{9D8B030D-6E8A-4147-A177-3AD203B41FA5}">
                      <a16:colId xmlns:a16="http://schemas.microsoft.com/office/drawing/2014/main" val="3688992027"/>
                    </a:ext>
                  </a:extLst>
                </a:gridCol>
                <a:gridCol w="1308685">
                  <a:extLst>
                    <a:ext uri="{9D8B030D-6E8A-4147-A177-3AD203B41FA5}">
                      <a16:colId xmlns:a16="http://schemas.microsoft.com/office/drawing/2014/main" val="1653353135"/>
                    </a:ext>
                  </a:extLst>
                </a:gridCol>
              </a:tblGrid>
              <a:tr h="370840">
                <a:tc>
                  <a:txBody>
                    <a:bodyPr/>
                    <a:lstStyle/>
                    <a:p>
                      <a:r>
                        <a:rPr lang="en-US"/>
                        <a:t>Models</a:t>
                      </a:r>
                    </a:p>
                  </a:txBody>
                  <a:tcPr/>
                </a:tc>
                <a:tc>
                  <a:txBody>
                    <a:bodyPr/>
                    <a:lstStyle/>
                    <a:p>
                      <a:r>
                        <a:rPr lang="en-US"/>
                        <a:t>Accuracy</a:t>
                      </a:r>
                    </a:p>
                  </a:txBody>
                  <a:tcPr/>
                </a:tc>
                <a:tc>
                  <a:txBody>
                    <a:bodyPr/>
                    <a:lstStyle/>
                    <a:p>
                      <a:r>
                        <a:rPr lang="en-US"/>
                        <a:t>Precision</a:t>
                      </a:r>
                    </a:p>
                  </a:txBody>
                  <a:tcPr/>
                </a:tc>
                <a:extLst>
                  <a:ext uri="{0D108BD9-81ED-4DB2-BD59-A6C34878D82A}">
                    <a16:rowId xmlns:a16="http://schemas.microsoft.com/office/drawing/2014/main" val="697741000"/>
                  </a:ext>
                </a:extLst>
              </a:tr>
              <a:tr h="370840">
                <a:tc>
                  <a:txBody>
                    <a:bodyPr/>
                    <a:lstStyle/>
                    <a:p>
                      <a:r>
                        <a:rPr lang="en-US" dirty="0"/>
                        <a:t>Logistic Regression</a:t>
                      </a:r>
                    </a:p>
                  </a:txBody>
                  <a:tcPr/>
                </a:tc>
                <a:tc>
                  <a:txBody>
                    <a:bodyPr/>
                    <a:lstStyle/>
                    <a:p>
                      <a:r>
                        <a:rPr lang="en-US" dirty="0"/>
                        <a:t>74%</a:t>
                      </a:r>
                    </a:p>
                  </a:txBody>
                  <a:tcPr/>
                </a:tc>
                <a:tc>
                  <a:txBody>
                    <a:bodyPr/>
                    <a:lstStyle/>
                    <a:p>
                      <a:r>
                        <a:rPr lang="en-US" dirty="0"/>
                        <a:t>76.5%</a:t>
                      </a:r>
                    </a:p>
                  </a:txBody>
                  <a:tcPr/>
                </a:tc>
                <a:extLst>
                  <a:ext uri="{0D108BD9-81ED-4DB2-BD59-A6C34878D82A}">
                    <a16:rowId xmlns:a16="http://schemas.microsoft.com/office/drawing/2014/main" val="17079312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Random Forest Classifier</a:t>
                      </a:r>
                    </a:p>
                  </a:txBody>
                  <a:tcPr/>
                </a:tc>
                <a:tc>
                  <a:txBody>
                    <a:bodyPr/>
                    <a:lstStyle/>
                    <a:p>
                      <a:r>
                        <a:rPr lang="en-US" dirty="0"/>
                        <a:t>73.8%</a:t>
                      </a:r>
                    </a:p>
                  </a:txBody>
                  <a:tcPr/>
                </a:tc>
                <a:tc>
                  <a:txBody>
                    <a:bodyPr/>
                    <a:lstStyle/>
                    <a:p>
                      <a:r>
                        <a:rPr lang="en-US" dirty="0"/>
                        <a:t>87%</a:t>
                      </a:r>
                    </a:p>
                  </a:txBody>
                  <a:tcPr/>
                </a:tc>
                <a:extLst>
                  <a:ext uri="{0D108BD9-81ED-4DB2-BD59-A6C34878D82A}">
                    <a16:rowId xmlns:a16="http://schemas.microsoft.com/office/drawing/2014/main" val="22111230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XGB Classifier</a:t>
                      </a:r>
                    </a:p>
                  </a:txBody>
                  <a:tcPr/>
                </a:tc>
                <a:tc>
                  <a:txBody>
                    <a:bodyPr/>
                    <a:lstStyle/>
                    <a:p>
                      <a:r>
                        <a:rPr lang="en-US" dirty="0"/>
                        <a:t>70.3%</a:t>
                      </a:r>
                    </a:p>
                  </a:txBody>
                  <a:tcPr/>
                </a:tc>
                <a:tc>
                  <a:txBody>
                    <a:bodyPr/>
                    <a:lstStyle/>
                    <a:p>
                      <a:r>
                        <a:rPr lang="en-US" dirty="0"/>
                        <a:t>92%</a:t>
                      </a:r>
                    </a:p>
                  </a:txBody>
                  <a:tcPr/>
                </a:tc>
                <a:extLst>
                  <a:ext uri="{0D108BD9-81ED-4DB2-BD59-A6C34878D82A}">
                    <a16:rowId xmlns:a16="http://schemas.microsoft.com/office/drawing/2014/main" val="3349943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KNN Classifier</a:t>
                      </a:r>
                    </a:p>
                  </a:txBody>
                  <a:tcPr/>
                </a:tc>
                <a:tc>
                  <a:txBody>
                    <a:bodyPr/>
                    <a:lstStyle/>
                    <a:p>
                      <a:r>
                        <a:rPr lang="en-US" dirty="0"/>
                        <a:t>82.7%</a:t>
                      </a:r>
                    </a:p>
                  </a:txBody>
                  <a:tcPr/>
                </a:tc>
                <a:tc>
                  <a:txBody>
                    <a:bodyPr/>
                    <a:lstStyle/>
                    <a:p>
                      <a:r>
                        <a:rPr lang="en-US" dirty="0"/>
                        <a:t>92%</a:t>
                      </a:r>
                    </a:p>
                  </a:txBody>
                  <a:tcPr/>
                </a:tc>
                <a:extLst>
                  <a:ext uri="{0D108BD9-81ED-4DB2-BD59-A6C34878D82A}">
                    <a16:rowId xmlns:a16="http://schemas.microsoft.com/office/drawing/2014/main" val="22740255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Gaussian NB Classifier</a:t>
                      </a:r>
                    </a:p>
                  </a:txBody>
                  <a:tcPr/>
                </a:tc>
                <a:tc>
                  <a:txBody>
                    <a:bodyPr/>
                    <a:lstStyle/>
                    <a:p>
                      <a:r>
                        <a:rPr lang="en-US" dirty="0"/>
                        <a:t>59.5%</a:t>
                      </a:r>
                    </a:p>
                  </a:txBody>
                  <a:tcPr/>
                </a:tc>
                <a:tc>
                  <a:txBody>
                    <a:bodyPr/>
                    <a:lstStyle/>
                    <a:p>
                      <a:r>
                        <a:rPr lang="en-US" dirty="0"/>
                        <a:t>62.5%</a:t>
                      </a:r>
                    </a:p>
                  </a:txBody>
                  <a:tcPr/>
                </a:tc>
                <a:extLst>
                  <a:ext uri="{0D108BD9-81ED-4DB2-BD59-A6C34878D82A}">
                    <a16:rowId xmlns:a16="http://schemas.microsoft.com/office/drawing/2014/main" val="40243030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Decision Tree Classifier</a:t>
                      </a:r>
                    </a:p>
                  </a:txBody>
                  <a:tcPr/>
                </a:tc>
                <a:tc>
                  <a:txBody>
                    <a:bodyPr/>
                    <a:lstStyle/>
                    <a:p>
                      <a:r>
                        <a:rPr lang="en-US" dirty="0"/>
                        <a:t>53.8%</a:t>
                      </a:r>
                    </a:p>
                  </a:txBody>
                  <a:tcPr/>
                </a:tc>
                <a:tc>
                  <a:txBody>
                    <a:bodyPr/>
                    <a:lstStyle/>
                    <a:p>
                      <a:r>
                        <a:rPr lang="en-US" dirty="0"/>
                        <a:t>56.3%</a:t>
                      </a:r>
                    </a:p>
                  </a:txBody>
                  <a:tcPr/>
                </a:tc>
                <a:extLst>
                  <a:ext uri="{0D108BD9-81ED-4DB2-BD59-A6C34878D82A}">
                    <a16:rowId xmlns:a16="http://schemas.microsoft.com/office/drawing/2014/main" val="3244606768"/>
                  </a:ext>
                </a:extLst>
              </a:tr>
            </a:tbl>
          </a:graphicData>
        </a:graphic>
      </p:graphicFrame>
      <p:sp>
        <p:nvSpPr>
          <p:cNvPr id="8" name="TextBox 7">
            <a:extLst>
              <a:ext uri="{FF2B5EF4-FFF2-40B4-BE49-F238E27FC236}">
                <a16:creationId xmlns:a16="http://schemas.microsoft.com/office/drawing/2014/main" id="{85642195-7E9E-433C-910A-D9D58ED1C874}"/>
              </a:ext>
            </a:extLst>
          </p:cNvPr>
          <p:cNvSpPr txBox="1"/>
          <p:nvPr/>
        </p:nvSpPr>
        <p:spPr>
          <a:xfrm>
            <a:off x="6757331" y="1369207"/>
            <a:ext cx="3389153" cy="738664"/>
          </a:xfrm>
          <a:prstGeom prst="rect">
            <a:avLst/>
          </a:prstGeom>
          <a:noFill/>
          <a:ln>
            <a:solidFill>
              <a:schemeClr val="tx2"/>
            </a:solidFill>
          </a:ln>
        </p:spPr>
        <p:txBody>
          <a:bodyPr wrap="square" rtlCol="0">
            <a:spAutoFit/>
          </a:bodyPr>
          <a:lstStyle/>
          <a:p>
            <a:r>
              <a:rPr lang="en-US" sz="1400" dirty="0"/>
              <a:t>Using </a:t>
            </a:r>
            <a:r>
              <a:rPr lang="en-US" sz="1400" b="1" u="sng" dirty="0"/>
              <a:t>Cross Validation </a:t>
            </a:r>
            <a:r>
              <a:rPr lang="en-US" sz="1400" dirty="0"/>
              <a:t>for evaluate and get exact accuracy by mean the CV scores we get </a:t>
            </a:r>
            <a:r>
              <a:rPr lang="en-US" sz="1400" dirty="0" err="1"/>
              <a:t>approx</a:t>
            </a:r>
            <a:r>
              <a:rPr lang="en-US" sz="1400" dirty="0"/>
              <a:t> 75.5%.</a:t>
            </a:r>
          </a:p>
        </p:txBody>
      </p:sp>
      <p:cxnSp>
        <p:nvCxnSpPr>
          <p:cNvPr id="9" name="Straight Arrow Connector 8">
            <a:extLst>
              <a:ext uri="{FF2B5EF4-FFF2-40B4-BE49-F238E27FC236}">
                <a16:creationId xmlns:a16="http://schemas.microsoft.com/office/drawing/2014/main" id="{1016CBA9-4E63-41F2-8FAD-04EF107ED7D5}"/>
              </a:ext>
            </a:extLst>
          </p:cNvPr>
          <p:cNvCxnSpPr>
            <a:cxnSpLocks/>
            <a:stCxn id="7" idx="2"/>
            <a:endCxn id="10" idx="0"/>
          </p:cNvCxnSpPr>
          <p:nvPr/>
        </p:nvCxnSpPr>
        <p:spPr>
          <a:xfrm flipH="1">
            <a:off x="3846044" y="4908715"/>
            <a:ext cx="189994" cy="326309"/>
          </a:xfrm>
          <a:prstGeom prst="straightConnector1">
            <a:avLst/>
          </a:prstGeom>
          <a:ln w="28575">
            <a:solidFill>
              <a:schemeClr val="tx2"/>
            </a:solidFill>
            <a:tailEnd type="triangle"/>
          </a:ln>
        </p:spPr>
        <p:style>
          <a:lnRef idx="3">
            <a:schemeClr val="accent6"/>
          </a:lnRef>
          <a:fillRef idx="0">
            <a:schemeClr val="accent6"/>
          </a:fillRef>
          <a:effectRef idx="2">
            <a:schemeClr val="accent6"/>
          </a:effectRef>
          <a:fontRef idx="minor">
            <a:schemeClr val="tx1"/>
          </a:fontRef>
        </p:style>
      </p:cxnSp>
      <p:sp>
        <p:nvSpPr>
          <p:cNvPr id="10" name="Rectangle 9">
            <a:extLst>
              <a:ext uri="{FF2B5EF4-FFF2-40B4-BE49-F238E27FC236}">
                <a16:creationId xmlns:a16="http://schemas.microsoft.com/office/drawing/2014/main" id="{AC5D3309-0B19-47CA-B4FC-CD406086A712}"/>
              </a:ext>
            </a:extLst>
          </p:cNvPr>
          <p:cNvSpPr/>
          <p:nvPr/>
        </p:nvSpPr>
        <p:spPr>
          <a:xfrm>
            <a:off x="872148" y="5235024"/>
            <a:ext cx="5947792" cy="1453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dirty="0">
                <a:solidFill>
                  <a:srgbClr val="FFFF00"/>
                </a:solidFill>
                <a:effectLst/>
                <a:latin typeface="Consolas" panose="020B0609020204030204" pitchFamily="49" charset="0"/>
              </a:rPr>
              <a:t>The cause of poor performance in machine learning is either overfitting or </a:t>
            </a:r>
            <a:r>
              <a:rPr lang="en-US" sz="1200" b="0" dirty="0" err="1">
                <a:solidFill>
                  <a:srgbClr val="FFFF00"/>
                </a:solidFill>
                <a:effectLst/>
                <a:latin typeface="Consolas" panose="020B0609020204030204" pitchFamily="49" charset="0"/>
              </a:rPr>
              <a:t>underfitting</a:t>
            </a:r>
            <a:r>
              <a:rPr lang="en-US" sz="1200" b="0" dirty="0">
                <a:solidFill>
                  <a:srgbClr val="FFFF00"/>
                </a:solidFill>
                <a:effectLst/>
                <a:latin typeface="Consolas" panose="020B0609020204030204" pitchFamily="49" charset="0"/>
              </a:rPr>
              <a:t> the data.</a:t>
            </a:r>
          </a:p>
          <a:p>
            <a:br>
              <a:rPr lang="en-US" sz="1200" b="0" dirty="0">
                <a:solidFill>
                  <a:srgbClr val="FFFF00"/>
                </a:solidFill>
                <a:effectLst/>
                <a:latin typeface="Consolas" panose="020B0609020204030204" pitchFamily="49" charset="0"/>
              </a:rPr>
            </a:br>
            <a:r>
              <a:rPr lang="en-US" sz="1200" b="1" u="sng" dirty="0">
                <a:solidFill>
                  <a:srgbClr val="FFFF00"/>
                </a:solidFill>
                <a:effectLst/>
                <a:latin typeface="Consolas" panose="020B0609020204030204" pitchFamily="49" charset="0"/>
              </a:rPr>
              <a:t>Overfitting</a:t>
            </a:r>
            <a:r>
              <a:rPr lang="en-US" sz="1200" b="0" dirty="0">
                <a:solidFill>
                  <a:srgbClr val="FFFF00"/>
                </a:solidFill>
                <a:effectLst/>
                <a:latin typeface="Consolas" panose="020B0609020204030204" pitchFamily="49" charset="0"/>
              </a:rPr>
              <a:t> refers to an unwanted behavior of a machine learning algorithm used for predictive modeling.</a:t>
            </a:r>
          </a:p>
          <a:p>
            <a:r>
              <a:rPr lang="en-US" sz="1200" b="0" dirty="0">
                <a:solidFill>
                  <a:srgbClr val="FFFF00"/>
                </a:solidFill>
                <a:effectLst/>
                <a:latin typeface="Consolas" panose="020B0609020204030204" pitchFamily="49" charset="0"/>
              </a:rPr>
              <a:t>to limit overfitting we used resampling technique which is k-fold cross validation and got score of 78%.</a:t>
            </a:r>
          </a:p>
          <a:p>
            <a:pPr algn="ctr"/>
            <a:endParaRPr lang="en-US" sz="1200" dirty="0">
              <a:solidFill>
                <a:srgbClr val="FFFF00"/>
              </a:solidFill>
            </a:endParaRPr>
          </a:p>
        </p:txBody>
      </p:sp>
      <p:pic>
        <p:nvPicPr>
          <p:cNvPr id="11" name="Picture 10" descr="Chart, line chart&#10;&#10;Description automatically generated">
            <a:extLst>
              <a:ext uri="{FF2B5EF4-FFF2-40B4-BE49-F238E27FC236}">
                <a16:creationId xmlns:a16="http://schemas.microsoft.com/office/drawing/2014/main" id="{F799BF30-D304-4019-A1B3-3229CE177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2240" y="3828645"/>
            <a:ext cx="2979333" cy="1989623"/>
          </a:xfrm>
          <a:prstGeom prst="rect">
            <a:avLst/>
          </a:prstGeom>
        </p:spPr>
      </p:pic>
      <p:cxnSp>
        <p:nvCxnSpPr>
          <p:cNvPr id="12" name="Straight Arrow Connector 11">
            <a:extLst>
              <a:ext uri="{FF2B5EF4-FFF2-40B4-BE49-F238E27FC236}">
                <a16:creationId xmlns:a16="http://schemas.microsoft.com/office/drawing/2014/main" id="{FB0B0D8F-4609-4A48-9A76-9C1DE4197387}"/>
              </a:ext>
            </a:extLst>
          </p:cNvPr>
          <p:cNvCxnSpPr>
            <a:cxnSpLocks/>
            <a:endCxn id="8" idx="1"/>
          </p:cNvCxnSpPr>
          <p:nvPr/>
        </p:nvCxnSpPr>
        <p:spPr>
          <a:xfrm flipV="1">
            <a:off x="4496499" y="1738539"/>
            <a:ext cx="2260832" cy="343904"/>
          </a:xfrm>
          <a:prstGeom prst="straightConnector1">
            <a:avLst/>
          </a:prstGeom>
          <a:ln w="28575">
            <a:solidFill>
              <a:schemeClr val="tx2"/>
            </a:solidFill>
            <a:tailEnd type="triangle"/>
          </a:ln>
        </p:spPr>
        <p:style>
          <a:lnRef idx="3">
            <a:schemeClr val="accent6"/>
          </a:lnRef>
          <a:fillRef idx="0">
            <a:schemeClr val="accent6"/>
          </a:fillRef>
          <a:effectRef idx="2">
            <a:schemeClr val="accent6"/>
          </a:effectRef>
          <a:fontRef idx="minor">
            <a:schemeClr val="tx1"/>
          </a:fontRef>
        </p:style>
      </p:cxnSp>
      <p:sp>
        <p:nvSpPr>
          <p:cNvPr id="13" name="TextBox 12">
            <a:extLst>
              <a:ext uri="{FF2B5EF4-FFF2-40B4-BE49-F238E27FC236}">
                <a16:creationId xmlns:a16="http://schemas.microsoft.com/office/drawing/2014/main" id="{0C73462F-C3D9-4898-AAD4-A33B84F7C79A}"/>
              </a:ext>
            </a:extLst>
          </p:cNvPr>
          <p:cNvSpPr txBox="1"/>
          <p:nvPr/>
        </p:nvSpPr>
        <p:spPr>
          <a:xfrm>
            <a:off x="7274681" y="2328777"/>
            <a:ext cx="245797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b="0">
                <a:solidFill>
                  <a:srgbClr val="0070C0"/>
                </a:solidFill>
                <a:effectLst/>
                <a:latin typeface="Consolas" panose="020B0609020204030204" pitchFamily="49" charset="0"/>
              </a:rPr>
              <a:t>Features are not in proper Normal distribution. So we have used </a:t>
            </a:r>
            <a:r>
              <a:rPr lang="en-US" sz="1200" b="1" u="sng">
                <a:solidFill>
                  <a:srgbClr val="0070C0"/>
                </a:solidFill>
                <a:effectLst/>
                <a:latin typeface="Consolas" panose="020B0609020204030204" pitchFamily="49" charset="0"/>
              </a:rPr>
              <a:t>StandardScaler</a:t>
            </a:r>
            <a:r>
              <a:rPr lang="en-US" sz="1200" b="0">
                <a:solidFill>
                  <a:srgbClr val="0070C0"/>
                </a:solidFill>
                <a:effectLst/>
                <a:latin typeface="Consolas" panose="020B0609020204030204" pitchFamily="49" charset="0"/>
              </a:rPr>
              <a:t> to see if it can help score a bit better for GaussianNB.</a:t>
            </a:r>
          </a:p>
          <a:p>
            <a:endParaRPr lang="en-US" sz="1200">
              <a:solidFill>
                <a:srgbClr val="0070C0"/>
              </a:solidFill>
            </a:endParaRPr>
          </a:p>
        </p:txBody>
      </p:sp>
      <p:cxnSp>
        <p:nvCxnSpPr>
          <p:cNvPr id="14" name="Straight Arrow Connector 13">
            <a:extLst>
              <a:ext uri="{FF2B5EF4-FFF2-40B4-BE49-F238E27FC236}">
                <a16:creationId xmlns:a16="http://schemas.microsoft.com/office/drawing/2014/main" id="{ABBC5E62-EE65-4957-A372-F4D6738F517C}"/>
              </a:ext>
            </a:extLst>
          </p:cNvPr>
          <p:cNvCxnSpPr>
            <a:cxnSpLocks/>
          </p:cNvCxnSpPr>
          <p:nvPr/>
        </p:nvCxnSpPr>
        <p:spPr>
          <a:xfrm flipV="1">
            <a:off x="4444755" y="3070293"/>
            <a:ext cx="2778182" cy="551994"/>
          </a:xfrm>
          <a:prstGeom prst="straightConnector1">
            <a:avLst/>
          </a:prstGeom>
          <a:ln w="28575">
            <a:solidFill>
              <a:schemeClr val="tx2"/>
            </a:solidFill>
            <a:tailEnd type="triangle"/>
          </a:ln>
        </p:spPr>
        <p:style>
          <a:lnRef idx="3">
            <a:schemeClr val="accent6"/>
          </a:lnRef>
          <a:fillRef idx="0">
            <a:schemeClr val="accent6"/>
          </a:fillRef>
          <a:effectRef idx="2">
            <a:schemeClr val="accent6"/>
          </a:effectRef>
          <a:fontRef idx="minor">
            <a:schemeClr val="tx1"/>
          </a:fontRef>
        </p:style>
      </p:cxnSp>
      <p:sp>
        <p:nvSpPr>
          <p:cNvPr id="15" name="Rectangle: Rounded Corners 14">
            <a:extLst>
              <a:ext uri="{FF2B5EF4-FFF2-40B4-BE49-F238E27FC236}">
                <a16:creationId xmlns:a16="http://schemas.microsoft.com/office/drawing/2014/main" id="{38CC1EE9-DE95-4E8E-B49C-12F1D61AA770}"/>
              </a:ext>
            </a:extLst>
          </p:cNvPr>
          <p:cNvSpPr/>
          <p:nvPr/>
        </p:nvSpPr>
        <p:spPr>
          <a:xfrm>
            <a:off x="10226177" y="1314891"/>
            <a:ext cx="1683861" cy="3101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100" b="0">
                <a:solidFill>
                  <a:srgbClr val="FFFF00"/>
                </a:solidFill>
                <a:effectLst/>
                <a:latin typeface="Consolas" panose="020B0609020204030204" pitchFamily="49" charset="0"/>
              </a:rPr>
              <a:t>Too good score !!!</a:t>
            </a:r>
          </a:p>
          <a:p>
            <a:pPr algn="just"/>
            <a:r>
              <a:rPr lang="en-US" sz="1100" b="1" u="sng">
                <a:solidFill>
                  <a:srgbClr val="FFFF00"/>
                </a:solidFill>
                <a:effectLst/>
                <a:latin typeface="Consolas" panose="020B0609020204030204" pitchFamily="49" charset="0"/>
              </a:rPr>
              <a:t>Data Leakage </a:t>
            </a:r>
            <a:r>
              <a:rPr lang="en-US" sz="1100" b="0">
                <a:solidFill>
                  <a:srgbClr val="FFFF00"/>
                </a:solidFill>
                <a:effectLst/>
                <a:latin typeface="Consolas" panose="020B0609020204030204" pitchFamily="49" charset="0"/>
              </a:rPr>
              <a:t>happens when the data you are using to train a machine learning algorithm happens to have the information you are trying to predict.</a:t>
            </a:r>
          </a:p>
          <a:p>
            <a:pPr marL="171450" indent="-171450">
              <a:buFont typeface="Arial" panose="020B0604020202020204" pitchFamily="34" charset="0"/>
              <a:buChar char="•"/>
            </a:pPr>
            <a:r>
              <a:rPr lang="en-US" sz="1000" b="0">
                <a:solidFill>
                  <a:schemeClr val="accent4">
                    <a:lumMod val="60000"/>
                    <a:lumOff val="40000"/>
                  </a:schemeClr>
                </a:solidFill>
                <a:effectLst/>
                <a:latin typeface="Consolas" panose="020B0609020204030204" pitchFamily="49" charset="0"/>
              </a:rPr>
              <a:t>Leaky Predictors</a:t>
            </a:r>
          </a:p>
          <a:p>
            <a:pPr marL="171450" indent="-171450">
              <a:buFont typeface="Arial" panose="020B0604020202020204" pitchFamily="34" charset="0"/>
              <a:buChar char="•"/>
            </a:pPr>
            <a:r>
              <a:rPr lang="en-US" sz="1000" b="0">
                <a:solidFill>
                  <a:schemeClr val="accent4">
                    <a:lumMod val="60000"/>
                    <a:lumOff val="40000"/>
                  </a:schemeClr>
                </a:solidFill>
                <a:effectLst/>
                <a:latin typeface="Consolas" panose="020B0609020204030204" pitchFamily="49" charset="0"/>
              </a:rPr>
              <a:t>Pre-processing</a:t>
            </a:r>
          </a:p>
          <a:p>
            <a:pPr marL="171450" indent="-171450">
              <a:buFont typeface="Arial" panose="020B0604020202020204" pitchFamily="34" charset="0"/>
              <a:buChar char="•"/>
            </a:pPr>
            <a:r>
              <a:rPr lang="en-US" sz="1000" b="0">
                <a:solidFill>
                  <a:schemeClr val="accent4">
                    <a:lumMod val="60000"/>
                    <a:lumOff val="40000"/>
                  </a:schemeClr>
                </a:solidFill>
                <a:effectLst/>
                <a:latin typeface="Consolas" panose="020B0609020204030204" pitchFamily="49" charset="0"/>
              </a:rPr>
              <a:t>Normalization</a:t>
            </a:r>
          </a:p>
          <a:p>
            <a:pPr marL="171450" indent="-171450">
              <a:buFont typeface="Arial" panose="020B0604020202020204" pitchFamily="34" charset="0"/>
              <a:buChar char="•"/>
            </a:pPr>
            <a:r>
              <a:rPr lang="en-US" sz="1000" b="0">
                <a:solidFill>
                  <a:schemeClr val="accent4">
                    <a:lumMod val="60000"/>
                    <a:lumOff val="40000"/>
                  </a:schemeClr>
                </a:solidFill>
                <a:effectLst/>
                <a:latin typeface="Consolas" panose="020B0609020204030204" pitchFamily="49" charset="0"/>
              </a:rPr>
              <a:t>Missing Value Imputation</a:t>
            </a:r>
          </a:p>
          <a:p>
            <a:pPr algn="ctr"/>
            <a:endParaRPr lang="en-US" sz="1200"/>
          </a:p>
        </p:txBody>
      </p:sp>
      <p:sp>
        <p:nvSpPr>
          <p:cNvPr id="16" name="Rectangle 15">
            <a:extLst>
              <a:ext uri="{FF2B5EF4-FFF2-40B4-BE49-F238E27FC236}">
                <a16:creationId xmlns:a16="http://schemas.microsoft.com/office/drawing/2014/main" id="{5B11428F-53C0-4365-9A59-9B7C919E9088}"/>
              </a:ext>
            </a:extLst>
          </p:cNvPr>
          <p:cNvSpPr/>
          <p:nvPr/>
        </p:nvSpPr>
        <p:spPr>
          <a:xfrm>
            <a:off x="10364596" y="4729863"/>
            <a:ext cx="1407021" cy="1040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0">
                <a:solidFill>
                  <a:srgbClr val="FFFF00"/>
                </a:solidFill>
                <a:effectLst/>
                <a:latin typeface="Consolas" panose="020B0609020204030204" pitchFamily="49" charset="0"/>
              </a:rPr>
              <a:t>Perform data preparation within your cross validation folds *</a:t>
            </a:r>
          </a:p>
          <a:p>
            <a:pPr algn="ctr"/>
            <a:endParaRPr lang="en-US" sz="1050">
              <a:solidFill>
                <a:srgbClr val="FFFF00"/>
              </a:solidFill>
            </a:endParaRPr>
          </a:p>
        </p:txBody>
      </p:sp>
      <p:cxnSp>
        <p:nvCxnSpPr>
          <p:cNvPr id="17" name="Straight Arrow Connector 16">
            <a:extLst>
              <a:ext uri="{FF2B5EF4-FFF2-40B4-BE49-F238E27FC236}">
                <a16:creationId xmlns:a16="http://schemas.microsoft.com/office/drawing/2014/main" id="{E66F78BA-6077-4B52-82CF-93951260791A}"/>
              </a:ext>
            </a:extLst>
          </p:cNvPr>
          <p:cNvCxnSpPr>
            <a:cxnSpLocks/>
            <a:stCxn id="15" idx="2"/>
            <a:endCxn id="16" idx="0"/>
          </p:cNvCxnSpPr>
          <p:nvPr/>
        </p:nvCxnSpPr>
        <p:spPr>
          <a:xfrm flipH="1">
            <a:off x="11068107" y="4416741"/>
            <a:ext cx="1" cy="313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4A68EA4-5600-4BBC-95AF-7A8ED7FE9712}"/>
              </a:ext>
            </a:extLst>
          </p:cNvPr>
          <p:cNvSpPr txBox="1"/>
          <p:nvPr/>
        </p:nvSpPr>
        <p:spPr>
          <a:xfrm>
            <a:off x="11330867" y="6580895"/>
            <a:ext cx="861133" cy="230832"/>
          </a:xfrm>
          <a:prstGeom prst="rect">
            <a:avLst/>
          </a:prstGeom>
          <a:noFill/>
        </p:spPr>
        <p:txBody>
          <a:bodyPr wrap="none" rtlCol="0">
            <a:spAutoFit/>
          </a:bodyPr>
          <a:lstStyle/>
          <a:p>
            <a:r>
              <a:rPr lang="en-US" sz="900"/>
              <a:t>* Future Work</a:t>
            </a:r>
          </a:p>
        </p:txBody>
      </p:sp>
    </p:spTree>
    <p:extLst>
      <p:ext uri="{BB962C8B-B14F-4D97-AF65-F5344CB8AC3E}">
        <p14:creationId xmlns:p14="http://schemas.microsoft.com/office/powerpoint/2010/main" val="2889333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12B97D-EDCA-4A90-8727-249067360750}"/>
              </a:ext>
            </a:extLst>
          </p:cNvPr>
          <p:cNvSpPr>
            <a:spLocks noGrp="1"/>
          </p:cNvSpPr>
          <p:nvPr>
            <p:ph type="dt" sz="half" idx="10"/>
          </p:nvPr>
        </p:nvSpPr>
        <p:spPr/>
        <p:txBody>
          <a:bodyPr/>
          <a:lstStyle/>
          <a:p>
            <a:fld id="{CC6CD97F-99F5-476A-9997-41100A6CE1E7}" type="datetime1">
              <a:rPr lang="en-GB" smtClean="0"/>
              <a:t>29/11/2021</a:t>
            </a:fld>
            <a:endParaRPr lang="de-DE"/>
          </a:p>
        </p:txBody>
      </p:sp>
      <p:sp>
        <p:nvSpPr>
          <p:cNvPr id="3" name="Footer Placeholder 2">
            <a:extLst>
              <a:ext uri="{FF2B5EF4-FFF2-40B4-BE49-F238E27FC236}">
                <a16:creationId xmlns:a16="http://schemas.microsoft.com/office/drawing/2014/main" id="{05B489EA-403C-4322-9E3A-498705DFE77E}"/>
              </a:ext>
            </a:extLst>
          </p:cNvPr>
          <p:cNvSpPr>
            <a:spLocks noGrp="1"/>
          </p:cNvSpPr>
          <p:nvPr>
            <p:ph type="ftr" sz="quarter" idx="11"/>
          </p:nvPr>
        </p:nvSpPr>
        <p:spPr/>
        <p:txBody>
          <a:bodyPr/>
          <a:lstStyle/>
          <a:p>
            <a:r>
              <a:rPr lang="en-US"/>
              <a:t>DAT540 - Group Project - Group 13</a:t>
            </a:r>
            <a:endParaRPr lang="de-DE"/>
          </a:p>
        </p:txBody>
      </p:sp>
      <p:sp>
        <p:nvSpPr>
          <p:cNvPr id="4" name="Slide Number Placeholder 3">
            <a:extLst>
              <a:ext uri="{FF2B5EF4-FFF2-40B4-BE49-F238E27FC236}">
                <a16:creationId xmlns:a16="http://schemas.microsoft.com/office/drawing/2014/main" id="{62390650-F869-405E-BB94-CFA06D6695A4}"/>
              </a:ext>
            </a:extLst>
          </p:cNvPr>
          <p:cNvSpPr>
            <a:spLocks noGrp="1"/>
          </p:cNvSpPr>
          <p:nvPr>
            <p:ph type="sldNum" sz="quarter" idx="12"/>
          </p:nvPr>
        </p:nvSpPr>
        <p:spPr/>
        <p:txBody>
          <a:bodyPr/>
          <a:lstStyle/>
          <a:p>
            <a:fld id="{029E5172-F0A8-4595-B8B2-209B1FF10ADC}" type="slidenum">
              <a:rPr lang="de-DE" smtClean="0"/>
              <a:t>17</a:t>
            </a:fld>
            <a:endParaRPr lang="de-DE"/>
          </a:p>
        </p:txBody>
      </p:sp>
      <p:sp>
        <p:nvSpPr>
          <p:cNvPr id="5" name="Title 1">
            <a:extLst>
              <a:ext uri="{FF2B5EF4-FFF2-40B4-BE49-F238E27FC236}">
                <a16:creationId xmlns:a16="http://schemas.microsoft.com/office/drawing/2014/main" id="{6947C6DD-A741-4B8F-8410-1738113C9719}"/>
              </a:ext>
            </a:extLst>
          </p:cNvPr>
          <p:cNvSpPr txBox="1">
            <a:spLocks/>
          </p:cNvSpPr>
          <p:nvPr/>
        </p:nvSpPr>
        <p:spPr>
          <a:xfrm>
            <a:off x="838200" y="365125"/>
            <a:ext cx="10515600" cy="1325563"/>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t>Model Tuning  </a:t>
            </a:r>
            <a:r>
              <a:rPr lang="en-US" sz="2800" b="1"/>
              <a:t>(Apply Hyperparameters)</a:t>
            </a:r>
            <a:endParaRPr lang="en-US" sz="2800"/>
          </a:p>
        </p:txBody>
      </p:sp>
      <p:sp>
        <p:nvSpPr>
          <p:cNvPr id="6" name="Content Placeholder 2">
            <a:extLst>
              <a:ext uri="{FF2B5EF4-FFF2-40B4-BE49-F238E27FC236}">
                <a16:creationId xmlns:a16="http://schemas.microsoft.com/office/drawing/2014/main" id="{4713931A-349B-4B1B-8242-3A531434F712}"/>
              </a:ext>
            </a:extLst>
          </p:cNvPr>
          <p:cNvSpPr txBox="1">
            <a:spLocks/>
          </p:cNvSpPr>
          <p:nvPr/>
        </p:nvSpPr>
        <p:spPr>
          <a:xfrm>
            <a:off x="1186991" y="1825625"/>
            <a:ext cx="10515600" cy="4351338"/>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buFont typeface="Wingdings" panose="05000000000000000000" pitchFamily="2" charset="2"/>
              <a:buChar char="q"/>
            </a:pPr>
            <a:r>
              <a:rPr lang="en-US" sz="2000"/>
              <a:t>We have modified the hyperparameter for </a:t>
            </a:r>
            <a:r>
              <a:rPr lang="en-US" sz="2000">
                <a:latin typeface="Consolas" panose="020B0609020204030204" pitchFamily="49" charset="0"/>
              </a:rPr>
              <a:t>tailor the behavior of the algorithm. </a:t>
            </a:r>
            <a:r>
              <a:rPr lang="en-US" sz="1800">
                <a:latin typeface="Consolas" panose="020B0609020204030204" pitchFamily="49" charset="0"/>
              </a:rPr>
              <a:t>Like for KNN algorithm we tried with parameter n_estimators from 1 to 20.</a:t>
            </a:r>
          </a:p>
          <a:p>
            <a:pPr marL="0" indent="0">
              <a:buFont typeface="Arial"/>
              <a:buNone/>
            </a:pPr>
            <a:r>
              <a:rPr lang="en-US"/>
              <a:t> </a:t>
            </a:r>
          </a:p>
        </p:txBody>
      </p:sp>
      <p:pic>
        <p:nvPicPr>
          <p:cNvPr id="7" name="Picture 6" descr="Chart, line chart&#10;&#10;Description automatically generated">
            <a:extLst>
              <a:ext uri="{FF2B5EF4-FFF2-40B4-BE49-F238E27FC236}">
                <a16:creationId xmlns:a16="http://schemas.microsoft.com/office/drawing/2014/main" id="{3A26E756-2EF0-4E9A-A75E-68CB05E40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9215" y="2629224"/>
            <a:ext cx="4182884" cy="2744140"/>
          </a:xfrm>
          <a:prstGeom prst="rect">
            <a:avLst/>
          </a:prstGeom>
        </p:spPr>
      </p:pic>
      <p:sp>
        <p:nvSpPr>
          <p:cNvPr id="8" name="TextBox 7">
            <a:extLst>
              <a:ext uri="{FF2B5EF4-FFF2-40B4-BE49-F238E27FC236}">
                <a16:creationId xmlns:a16="http://schemas.microsoft.com/office/drawing/2014/main" id="{CCA0C2E9-DD98-4F9D-BA94-BA81898BC2AC}"/>
              </a:ext>
            </a:extLst>
          </p:cNvPr>
          <p:cNvSpPr txBox="1"/>
          <p:nvPr/>
        </p:nvSpPr>
        <p:spPr>
          <a:xfrm>
            <a:off x="9394414" y="5405831"/>
            <a:ext cx="896399" cy="261610"/>
          </a:xfrm>
          <a:prstGeom prst="rect">
            <a:avLst/>
          </a:prstGeom>
          <a:noFill/>
        </p:spPr>
        <p:txBody>
          <a:bodyPr wrap="none" rtlCol="0">
            <a:spAutoFit/>
          </a:bodyPr>
          <a:lstStyle/>
          <a:p>
            <a:r>
              <a:rPr lang="en-US" sz="1100"/>
              <a:t>n_neighbors</a:t>
            </a:r>
          </a:p>
        </p:txBody>
      </p:sp>
      <p:sp>
        <p:nvSpPr>
          <p:cNvPr id="9" name="TextBox 8">
            <a:extLst>
              <a:ext uri="{FF2B5EF4-FFF2-40B4-BE49-F238E27FC236}">
                <a16:creationId xmlns:a16="http://schemas.microsoft.com/office/drawing/2014/main" id="{F5DDA301-95FB-4815-8234-EEBD0BDACA7B}"/>
              </a:ext>
            </a:extLst>
          </p:cNvPr>
          <p:cNvSpPr txBox="1"/>
          <p:nvPr/>
        </p:nvSpPr>
        <p:spPr>
          <a:xfrm rot="16200000">
            <a:off x="7337349" y="3656043"/>
            <a:ext cx="914400" cy="261610"/>
          </a:xfrm>
          <a:prstGeom prst="rect">
            <a:avLst/>
          </a:prstGeom>
          <a:noFill/>
        </p:spPr>
        <p:txBody>
          <a:bodyPr wrap="square" rtlCol="0">
            <a:spAutoFit/>
          </a:bodyPr>
          <a:lstStyle/>
          <a:p>
            <a:r>
              <a:rPr lang="en-US" sz="1100"/>
              <a:t>Score</a:t>
            </a:r>
          </a:p>
        </p:txBody>
      </p:sp>
      <p:sp>
        <p:nvSpPr>
          <p:cNvPr id="10" name="TextBox 9">
            <a:extLst>
              <a:ext uri="{FF2B5EF4-FFF2-40B4-BE49-F238E27FC236}">
                <a16:creationId xmlns:a16="http://schemas.microsoft.com/office/drawing/2014/main" id="{4A901DD1-9A85-4637-A6B7-D7E16A2F91BC}"/>
              </a:ext>
            </a:extLst>
          </p:cNvPr>
          <p:cNvSpPr txBox="1"/>
          <p:nvPr/>
        </p:nvSpPr>
        <p:spPr>
          <a:xfrm>
            <a:off x="9165620" y="3571403"/>
            <a:ext cx="1786236"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a:solidFill>
                  <a:schemeClr val="accent1">
                    <a:lumMod val="75000"/>
                  </a:schemeClr>
                </a:solidFill>
              </a:rPr>
              <a:t>Here for </a:t>
            </a:r>
            <a:r>
              <a:rPr lang="en-US" sz="1100" err="1">
                <a:solidFill>
                  <a:schemeClr val="accent1">
                    <a:lumMod val="75000"/>
                  </a:schemeClr>
                </a:solidFill>
              </a:rPr>
              <a:t>n_neighbors</a:t>
            </a:r>
            <a:r>
              <a:rPr lang="en-US" sz="1100">
                <a:solidFill>
                  <a:schemeClr val="accent1">
                    <a:lumMod val="75000"/>
                  </a:schemeClr>
                </a:solidFill>
              </a:rPr>
              <a:t> = 7 score is the highest</a:t>
            </a:r>
          </a:p>
        </p:txBody>
      </p:sp>
      <p:cxnSp>
        <p:nvCxnSpPr>
          <p:cNvPr id="11" name="Straight Arrow Connector 10">
            <a:extLst>
              <a:ext uri="{FF2B5EF4-FFF2-40B4-BE49-F238E27FC236}">
                <a16:creationId xmlns:a16="http://schemas.microsoft.com/office/drawing/2014/main" id="{F5DC9BDE-329A-41D3-932B-E8E2866E8EB8}"/>
              </a:ext>
            </a:extLst>
          </p:cNvPr>
          <p:cNvCxnSpPr>
            <a:cxnSpLocks/>
          </p:cNvCxnSpPr>
          <p:nvPr/>
        </p:nvCxnSpPr>
        <p:spPr>
          <a:xfrm>
            <a:off x="9710905" y="2843868"/>
            <a:ext cx="0" cy="727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A386475-B23D-47A0-A0A7-758101CC70F5}"/>
              </a:ext>
            </a:extLst>
          </p:cNvPr>
          <p:cNvSpPr txBox="1"/>
          <p:nvPr/>
        </p:nvSpPr>
        <p:spPr>
          <a:xfrm>
            <a:off x="1501158" y="2843868"/>
            <a:ext cx="6271191" cy="738664"/>
          </a:xfrm>
          <a:prstGeom prst="rect">
            <a:avLst/>
          </a:prstGeom>
          <a:noFill/>
        </p:spPr>
        <p:txBody>
          <a:bodyPr wrap="square" rtlCol="0">
            <a:spAutoFit/>
          </a:bodyPr>
          <a:lstStyle/>
          <a:p>
            <a:r>
              <a:rPr lang="en-US" sz="1400"/>
              <a:t>We tried to Tune 4 of the algorithm we chose before and applied various hyperparameter value on those and tried to estimate the best score with best parameters. For the whole scenario we used first</a:t>
            </a:r>
          </a:p>
        </p:txBody>
      </p:sp>
      <p:sp>
        <p:nvSpPr>
          <p:cNvPr id="13" name="TextBox 12">
            <a:extLst>
              <a:ext uri="{FF2B5EF4-FFF2-40B4-BE49-F238E27FC236}">
                <a16:creationId xmlns:a16="http://schemas.microsoft.com/office/drawing/2014/main" id="{28B7BA7B-892B-4AA3-BDCA-28A1EB9C7EE1}"/>
              </a:ext>
            </a:extLst>
          </p:cNvPr>
          <p:cNvSpPr txBox="1"/>
          <p:nvPr/>
        </p:nvSpPr>
        <p:spPr>
          <a:xfrm>
            <a:off x="1791697" y="3662740"/>
            <a:ext cx="2288191" cy="338554"/>
          </a:xfrm>
          <a:prstGeom prst="rect">
            <a:avLst/>
          </a:prstGeom>
          <a:noFill/>
        </p:spPr>
        <p:txBody>
          <a:bodyPr wrap="none" rtlCol="0">
            <a:spAutoFit/>
          </a:bodyPr>
          <a:lstStyle/>
          <a:p>
            <a:pPr marL="285750" indent="-285750">
              <a:buFont typeface="Wingdings" panose="05000000000000000000" pitchFamily="2" charset="2"/>
              <a:buChar char="q"/>
            </a:pPr>
            <a:r>
              <a:rPr lang="en-US" sz="1600">
                <a:solidFill>
                  <a:schemeClr val="accent1">
                    <a:lumMod val="75000"/>
                  </a:schemeClr>
                </a:solidFill>
              </a:rPr>
              <a:t>RandomizedSearchCV</a:t>
            </a:r>
          </a:p>
        </p:txBody>
      </p:sp>
      <p:sp>
        <p:nvSpPr>
          <p:cNvPr id="14" name="TextBox 13">
            <a:extLst>
              <a:ext uri="{FF2B5EF4-FFF2-40B4-BE49-F238E27FC236}">
                <a16:creationId xmlns:a16="http://schemas.microsoft.com/office/drawing/2014/main" id="{15666460-64D8-4C64-A930-97974D8435F7}"/>
              </a:ext>
            </a:extLst>
          </p:cNvPr>
          <p:cNvSpPr txBox="1"/>
          <p:nvPr/>
        </p:nvSpPr>
        <p:spPr>
          <a:xfrm>
            <a:off x="1488820" y="4052679"/>
            <a:ext cx="6271191" cy="523220"/>
          </a:xfrm>
          <a:prstGeom prst="rect">
            <a:avLst/>
          </a:prstGeom>
          <a:noFill/>
        </p:spPr>
        <p:txBody>
          <a:bodyPr wrap="square" rtlCol="0">
            <a:spAutoFit/>
          </a:bodyPr>
          <a:lstStyle/>
          <a:p>
            <a:r>
              <a:rPr lang="en-US" sz="1400"/>
              <a:t>We iterate this for 20t times which randomly applied the parameters and from these with the help of best_params_ we make another efficient parameter set for</a:t>
            </a:r>
          </a:p>
        </p:txBody>
      </p:sp>
      <p:sp>
        <p:nvSpPr>
          <p:cNvPr id="15" name="TextBox 14">
            <a:extLst>
              <a:ext uri="{FF2B5EF4-FFF2-40B4-BE49-F238E27FC236}">
                <a16:creationId xmlns:a16="http://schemas.microsoft.com/office/drawing/2014/main" id="{E430033C-5C70-4731-A1BE-2D7936ECBCC0}"/>
              </a:ext>
            </a:extLst>
          </p:cNvPr>
          <p:cNvSpPr txBox="1"/>
          <p:nvPr/>
        </p:nvSpPr>
        <p:spPr>
          <a:xfrm>
            <a:off x="1791697" y="4627743"/>
            <a:ext cx="1613134" cy="338554"/>
          </a:xfrm>
          <a:prstGeom prst="rect">
            <a:avLst/>
          </a:prstGeom>
          <a:noFill/>
        </p:spPr>
        <p:txBody>
          <a:bodyPr wrap="none" rtlCol="0">
            <a:spAutoFit/>
          </a:bodyPr>
          <a:lstStyle/>
          <a:p>
            <a:pPr marL="285750" indent="-285750">
              <a:buFont typeface="Wingdings" panose="05000000000000000000" pitchFamily="2" charset="2"/>
              <a:buChar char="q"/>
            </a:pPr>
            <a:r>
              <a:rPr lang="en-US" sz="1600">
                <a:solidFill>
                  <a:schemeClr val="accent1">
                    <a:lumMod val="75000"/>
                  </a:schemeClr>
                </a:solidFill>
              </a:rPr>
              <a:t>GridSearchCV</a:t>
            </a:r>
          </a:p>
        </p:txBody>
      </p:sp>
      <p:sp>
        <p:nvSpPr>
          <p:cNvPr id="16" name="TextBox 15">
            <a:extLst>
              <a:ext uri="{FF2B5EF4-FFF2-40B4-BE49-F238E27FC236}">
                <a16:creationId xmlns:a16="http://schemas.microsoft.com/office/drawing/2014/main" id="{7819C8F2-12D0-45BD-B0A6-877138CA7D8A}"/>
              </a:ext>
            </a:extLst>
          </p:cNvPr>
          <p:cNvSpPr txBox="1"/>
          <p:nvPr/>
        </p:nvSpPr>
        <p:spPr>
          <a:xfrm>
            <a:off x="1447508" y="4919622"/>
            <a:ext cx="6271191" cy="523220"/>
          </a:xfrm>
          <a:prstGeom prst="rect">
            <a:avLst/>
          </a:prstGeom>
          <a:noFill/>
        </p:spPr>
        <p:txBody>
          <a:bodyPr wrap="square" rtlCol="0">
            <a:spAutoFit/>
          </a:bodyPr>
          <a:lstStyle/>
          <a:p>
            <a:r>
              <a:rPr lang="en-US" sz="1400"/>
              <a:t>And finally, after applying this we got the most efficient parameter set for our model. We get the best scores.</a:t>
            </a:r>
          </a:p>
        </p:txBody>
      </p:sp>
    </p:spTree>
    <p:extLst>
      <p:ext uri="{BB962C8B-B14F-4D97-AF65-F5344CB8AC3E}">
        <p14:creationId xmlns:p14="http://schemas.microsoft.com/office/powerpoint/2010/main" val="3671350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61671F-A588-42E1-BACB-1DF2EB9793FA}"/>
              </a:ext>
            </a:extLst>
          </p:cNvPr>
          <p:cNvSpPr>
            <a:spLocks noGrp="1"/>
          </p:cNvSpPr>
          <p:nvPr>
            <p:ph type="dt" sz="half" idx="10"/>
          </p:nvPr>
        </p:nvSpPr>
        <p:spPr/>
        <p:txBody>
          <a:bodyPr/>
          <a:lstStyle/>
          <a:p>
            <a:fld id="{CC6CD97F-99F5-476A-9997-41100A6CE1E7}" type="datetime1">
              <a:rPr lang="en-GB" smtClean="0"/>
              <a:t>29/11/2021</a:t>
            </a:fld>
            <a:endParaRPr lang="de-DE"/>
          </a:p>
        </p:txBody>
      </p:sp>
      <p:sp>
        <p:nvSpPr>
          <p:cNvPr id="3" name="Footer Placeholder 2">
            <a:extLst>
              <a:ext uri="{FF2B5EF4-FFF2-40B4-BE49-F238E27FC236}">
                <a16:creationId xmlns:a16="http://schemas.microsoft.com/office/drawing/2014/main" id="{B217F69E-2500-4C8D-BF3E-3C1AE77E977A}"/>
              </a:ext>
            </a:extLst>
          </p:cNvPr>
          <p:cNvSpPr>
            <a:spLocks noGrp="1"/>
          </p:cNvSpPr>
          <p:nvPr>
            <p:ph type="ftr" sz="quarter" idx="11"/>
          </p:nvPr>
        </p:nvSpPr>
        <p:spPr/>
        <p:txBody>
          <a:bodyPr/>
          <a:lstStyle/>
          <a:p>
            <a:r>
              <a:rPr lang="en-US"/>
              <a:t>DAT540 - Group Project - Group 13</a:t>
            </a:r>
            <a:endParaRPr lang="de-DE"/>
          </a:p>
        </p:txBody>
      </p:sp>
      <p:sp>
        <p:nvSpPr>
          <p:cNvPr id="4" name="Slide Number Placeholder 3">
            <a:extLst>
              <a:ext uri="{FF2B5EF4-FFF2-40B4-BE49-F238E27FC236}">
                <a16:creationId xmlns:a16="http://schemas.microsoft.com/office/drawing/2014/main" id="{480F6CE5-2B45-4623-8D7F-9EF631E48DB1}"/>
              </a:ext>
            </a:extLst>
          </p:cNvPr>
          <p:cNvSpPr>
            <a:spLocks noGrp="1"/>
          </p:cNvSpPr>
          <p:nvPr>
            <p:ph type="sldNum" sz="quarter" idx="12"/>
          </p:nvPr>
        </p:nvSpPr>
        <p:spPr/>
        <p:txBody>
          <a:bodyPr/>
          <a:lstStyle/>
          <a:p>
            <a:fld id="{029E5172-F0A8-4595-B8B2-209B1FF10ADC}" type="slidenum">
              <a:rPr lang="de-DE" smtClean="0"/>
              <a:t>18</a:t>
            </a:fld>
            <a:endParaRPr lang="de-DE"/>
          </a:p>
        </p:txBody>
      </p:sp>
      <p:sp>
        <p:nvSpPr>
          <p:cNvPr id="5" name="Title 1">
            <a:extLst>
              <a:ext uri="{FF2B5EF4-FFF2-40B4-BE49-F238E27FC236}">
                <a16:creationId xmlns:a16="http://schemas.microsoft.com/office/drawing/2014/main" id="{45CEDAA0-62C2-4B70-8B0C-0CA94A09B9FB}"/>
              </a:ext>
            </a:extLst>
          </p:cNvPr>
          <p:cNvSpPr txBox="1">
            <a:spLocks/>
          </p:cNvSpPr>
          <p:nvPr/>
        </p:nvSpPr>
        <p:spPr>
          <a:xfrm>
            <a:off x="1300115" y="365125"/>
            <a:ext cx="10515600" cy="1325563"/>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t>Model Tuning  </a:t>
            </a:r>
            <a:r>
              <a:rPr lang="en-US" sz="2800" b="1"/>
              <a:t>(Improve the previous scores)</a:t>
            </a:r>
            <a:endParaRPr lang="en-US" sz="2800"/>
          </a:p>
        </p:txBody>
      </p:sp>
      <p:sp>
        <p:nvSpPr>
          <p:cNvPr id="6" name="Content Placeholder 2">
            <a:extLst>
              <a:ext uri="{FF2B5EF4-FFF2-40B4-BE49-F238E27FC236}">
                <a16:creationId xmlns:a16="http://schemas.microsoft.com/office/drawing/2014/main" id="{321A6B3E-F992-4A67-974C-EF56605A6608}"/>
              </a:ext>
            </a:extLst>
          </p:cNvPr>
          <p:cNvSpPr txBox="1">
            <a:spLocks/>
          </p:cNvSpPr>
          <p:nvPr/>
        </p:nvSpPr>
        <p:spPr>
          <a:xfrm>
            <a:off x="1429887" y="1240792"/>
            <a:ext cx="10515600" cy="4351338"/>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000"/>
              <a:t>Like for Random Forest Classifier:</a:t>
            </a:r>
          </a:p>
          <a:p>
            <a:pPr marL="457200" lvl="1" indent="0">
              <a:buFont typeface="Arial"/>
              <a:buNone/>
            </a:pPr>
            <a:endParaRPr lang="en-US"/>
          </a:p>
        </p:txBody>
      </p:sp>
      <p:graphicFrame>
        <p:nvGraphicFramePr>
          <p:cNvPr id="7" name="Table 4">
            <a:extLst>
              <a:ext uri="{FF2B5EF4-FFF2-40B4-BE49-F238E27FC236}">
                <a16:creationId xmlns:a16="http://schemas.microsoft.com/office/drawing/2014/main" id="{58D28896-550B-4269-8D80-1B4BAE729718}"/>
              </a:ext>
            </a:extLst>
          </p:cNvPr>
          <p:cNvGraphicFramePr>
            <a:graphicFrameLocks noGrp="1"/>
          </p:cNvGraphicFramePr>
          <p:nvPr>
            <p:extLst>
              <p:ext uri="{D42A27DB-BD31-4B8C-83A1-F6EECF244321}">
                <p14:modId xmlns:p14="http://schemas.microsoft.com/office/powerpoint/2010/main" val="1008799868"/>
              </p:ext>
            </p:extLst>
          </p:nvPr>
        </p:nvGraphicFramePr>
        <p:xfrm>
          <a:off x="2278744" y="1767185"/>
          <a:ext cx="6231156" cy="1010920"/>
        </p:xfrm>
        <a:graphic>
          <a:graphicData uri="http://schemas.openxmlformats.org/drawingml/2006/table">
            <a:tbl>
              <a:tblPr firstRow="1" bandRow="1">
                <a:tableStyleId>{5C22544A-7EE6-4342-B048-85BDC9FD1C3A}</a:tableStyleId>
              </a:tblPr>
              <a:tblGrid>
                <a:gridCol w="3115578">
                  <a:extLst>
                    <a:ext uri="{9D8B030D-6E8A-4147-A177-3AD203B41FA5}">
                      <a16:colId xmlns:a16="http://schemas.microsoft.com/office/drawing/2014/main" val="4028104249"/>
                    </a:ext>
                  </a:extLst>
                </a:gridCol>
                <a:gridCol w="3115578">
                  <a:extLst>
                    <a:ext uri="{9D8B030D-6E8A-4147-A177-3AD203B41FA5}">
                      <a16:colId xmlns:a16="http://schemas.microsoft.com/office/drawing/2014/main" val="2732214944"/>
                    </a:ext>
                  </a:extLst>
                </a:gridCol>
              </a:tblGrid>
              <a:tr h="370840">
                <a:tc>
                  <a:txBody>
                    <a:bodyPr/>
                    <a:lstStyle/>
                    <a:p>
                      <a:r>
                        <a:rPr lang="en-US"/>
                        <a:t>With default hyperparameter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With tuned hyperparameter</a:t>
                      </a:r>
                    </a:p>
                  </a:txBody>
                  <a:tcPr/>
                </a:tc>
                <a:extLst>
                  <a:ext uri="{0D108BD9-81ED-4DB2-BD59-A6C34878D82A}">
                    <a16:rowId xmlns:a16="http://schemas.microsoft.com/office/drawing/2014/main" val="3692880779"/>
                  </a:ext>
                </a:extLst>
              </a:tr>
              <a:tr h="370840">
                <a:tc>
                  <a:txBody>
                    <a:bodyPr/>
                    <a:lstStyle/>
                    <a:p>
                      <a:r>
                        <a:rPr lang="en-US" dirty="0"/>
                        <a:t>73.8%</a:t>
                      </a:r>
                    </a:p>
                  </a:txBody>
                  <a:tcPr/>
                </a:tc>
                <a:tc>
                  <a:txBody>
                    <a:bodyPr/>
                    <a:lstStyle/>
                    <a:p>
                      <a:r>
                        <a:rPr lang="en-US" dirty="0"/>
                        <a:t>93%</a:t>
                      </a:r>
                    </a:p>
                  </a:txBody>
                  <a:tcPr/>
                </a:tc>
                <a:extLst>
                  <a:ext uri="{0D108BD9-81ED-4DB2-BD59-A6C34878D82A}">
                    <a16:rowId xmlns:a16="http://schemas.microsoft.com/office/drawing/2014/main" val="1267231436"/>
                  </a:ext>
                </a:extLst>
              </a:tr>
            </a:tbl>
          </a:graphicData>
        </a:graphic>
      </p:graphicFrame>
      <p:graphicFrame>
        <p:nvGraphicFramePr>
          <p:cNvPr id="8" name="Table 7">
            <a:extLst>
              <a:ext uri="{FF2B5EF4-FFF2-40B4-BE49-F238E27FC236}">
                <a16:creationId xmlns:a16="http://schemas.microsoft.com/office/drawing/2014/main" id="{1B1BFFCC-D846-4A1C-A8FD-3B4F228FFE3B}"/>
              </a:ext>
            </a:extLst>
          </p:cNvPr>
          <p:cNvGraphicFramePr>
            <a:graphicFrameLocks noGrp="1"/>
          </p:cNvGraphicFramePr>
          <p:nvPr>
            <p:extLst>
              <p:ext uri="{D42A27DB-BD31-4B8C-83A1-F6EECF244321}">
                <p14:modId xmlns:p14="http://schemas.microsoft.com/office/powerpoint/2010/main" val="3259168622"/>
              </p:ext>
            </p:extLst>
          </p:nvPr>
        </p:nvGraphicFramePr>
        <p:xfrm>
          <a:off x="1169533" y="2412345"/>
          <a:ext cx="1109211" cy="365760"/>
        </p:xfrm>
        <a:graphic>
          <a:graphicData uri="http://schemas.openxmlformats.org/drawingml/2006/table">
            <a:tbl>
              <a:tblPr/>
              <a:tblGrid>
                <a:gridCol w="1109211">
                  <a:extLst>
                    <a:ext uri="{9D8B030D-6E8A-4147-A177-3AD203B41FA5}">
                      <a16:colId xmlns:a16="http://schemas.microsoft.com/office/drawing/2014/main" val="505525809"/>
                    </a:ext>
                  </a:extLst>
                </a:gridCol>
              </a:tblGrid>
              <a:tr h="354062">
                <a:tc>
                  <a:txBody>
                    <a:bodyPr/>
                    <a:lstStyle/>
                    <a:p>
                      <a:r>
                        <a:rPr lang="en-US"/>
                        <a:t>Scores: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196706354"/>
                  </a:ext>
                </a:extLst>
              </a:tr>
            </a:tbl>
          </a:graphicData>
        </a:graphic>
      </p:graphicFrame>
      <p:sp>
        <p:nvSpPr>
          <p:cNvPr id="9" name="TextBox 8">
            <a:extLst>
              <a:ext uri="{FF2B5EF4-FFF2-40B4-BE49-F238E27FC236}">
                <a16:creationId xmlns:a16="http://schemas.microsoft.com/office/drawing/2014/main" id="{62A692BE-582A-49B9-BA8A-D5DF7ACCEE3A}"/>
              </a:ext>
            </a:extLst>
          </p:cNvPr>
          <p:cNvSpPr txBox="1"/>
          <p:nvPr/>
        </p:nvSpPr>
        <p:spPr>
          <a:xfrm>
            <a:off x="5366421" y="2949831"/>
            <a:ext cx="2642532" cy="1077218"/>
          </a:xfrm>
          <a:prstGeom prst="rect">
            <a:avLst/>
          </a:prstGeom>
          <a:noFill/>
          <a:ln>
            <a:solidFill>
              <a:schemeClr val="accent1"/>
            </a:solidFill>
          </a:ln>
        </p:spPr>
        <p:txBody>
          <a:bodyPr wrap="square" rtlCol="0">
            <a:spAutoFit/>
          </a:bodyPr>
          <a:lstStyle/>
          <a:p>
            <a:r>
              <a:rPr lang="en-US" sz="1600" b="0" i="0" dirty="0" err="1">
                <a:solidFill>
                  <a:srgbClr val="0070C0"/>
                </a:solidFill>
                <a:effectLst/>
                <a:latin typeface="Consolas" panose="020B0609020204030204" pitchFamily="49" charset="0"/>
              </a:rPr>
              <a:t>n_estimators</a:t>
            </a:r>
            <a:r>
              <a:rPr lang="en-US" sz="1600" b="0" i="0" dirty="0">
                <a:solidFill>
                  <a:srgbClr val="0070C0"/>
                </a:solidFill>
                <a:effectLst/>
                <a:latin typeface="Consolas" panose="020B0609020204030204" pitchFamily="49" charset="0"/>
              </a:rPr>
              <a:t>: 250 </a:t>
            </a:r>
            <a:r>
              <a:rPr lang="en-US" sz="1600" b="0" i="0" dirty="0" err="1">
                <a:solidFill>
                  <a:srgbClr val="0070C0"/>
                </a:solidFill>
                <a:effectLst/>
                <a:latin typeface="Consolas" panose="020B0609020204030204" pitchFamily="49" charset="0"/>
              </a:rPr>
              <a:t>min_samples_split</a:t>
            </a:r>
            <a:r>
              <a:rPr lang="en-US" sz="1600" b="0" i="0" dirty="0">
                <a:solidFill>
                  <a:srgbClr val="0070C0"/>
                </a:solidFill>
                <a:effectLst/>
                <a:latin typeface="Consolas" panose="020B0609020204030204" pitchFamily="49" charset="0"/>
              </a:rPr>
              <a:t>: 24 </a:t>
            </a:r>
            <a:r>
              <a:rPr lang="en-US" sz="1600" b="0" i="0" dirty="0" err="1">
                <a:solidFill>
                  <a:srgbClr val="0070C0"/>
                </a:solidFill>
                <a:effectLst/>
                <a:latin typeface="Consolas" panose="020B0609020204030204" pitchFamily="49" charset="0"/>
              </a:rPr>
              <a:t>min_samples_leaf</a:t>
            </a:r>
            <a:r>
              <a:rPr lang="en-US" sz="1600" b="0" i="0" dirty="0">
                <a:solidFill>
                  <a:srgbClr val="0070C0"/>
                </a:solidFill>
                <a:effectLst/>
                <a:latin typeface="Consolas" panose="020B0609020204030204" pitchFamily="49" charset="0"/>
              </a:rPr>
              <a:t>: </a:t>
            </a:r>
            <a:r>
              <a:rPr lang="en-US" sz="1600" dirty="0">
                <a:solidFill>
                  <a:srgbClr val="0070C0"/>
                </a:solidFill>
                <a:latin typeface="Consolas" panose="020B0609020204030204" pitchFamily="49" charset="0"/>
              </a:rPr>
              <a:t>1</a:t>
            </a:r>
            <a:r>
              <a:rPr lang="en-US" sz="1600" b="0" i="0" dirty="0">
                <a:solidFill>
                  <a:srgbClr val="0070C0"/>
                </a:solidFill>
                <a:effectLst/>
                <a:latin typeface="Consolas" panose="020B0609020204030204" pitchFamily="49" charset="0"/>
              </a:rPr>
              <a:t> </a:t>
            </a:r>
            <a:r>
              <a:rPr lang="en-US" sz="1600" b="0" i="0" dirty="0" err="1">
                <a:solidFill>
                  <a:srgbClr val="0070C0"/>
                </a:solidFill>
                <a:effectLst/>
                <a:latin typeface="Consolas" panose="020B0609020204030204" pitchFamily="49" charset="0"/>
              </a:rPr>
              <a:t>max_depth</a:t>
            </a:r>
            <a:r>
              <a:rPr lang="en-US" sz="1600" b="0" i="0" dirty="0">
                <a:solidFill>
                  <a:srgbClr val="0070C0"/>
                </a:solidFill>
                <a:effectLst/>
                <a:latin typeface="Consolas" panose="020B0609020204030204" pitchFamily="49" charset="0"/>
              </a:rPr>
              <a:t>: 50</a:t>
            </a:r>
            <a:endParaRPr lang="en-US" sz="1600" dirty="0">
              <a:solidFill>
                <a:srgbClr val="0070C0"/>
              </a:solidFill>
            </a:endParaRPr>
          </a:p>
        </p:txBody>
      </p:sp>
      <p:graphicFrame>
        <p:nvGraphicFramePr>
          <p:cNvPr id="10" name="Table 4">
            <a:extLst>
              <a:ext uri="{FF2B5EF4-FFF2-40B4-BE49-F238E27FC236}">
                <a16:creationId xmlns:a16="http://schemas.microsoft.com/office/drawing/2014/main" id="{6F6E94FC-D718-41D3-9BD5-D71FEBB885C1}"/>
              </a:ext>
            </a:extLst>
          </p:cNvPr>
          <p:cNvGraphicFramePr>
            <a:graphicFrameLocks noGrp="1"/>
          </p:cNvGraphicFramePr>
          <p:nvPr>
            <p:extLst>
              <p:ext uri="{D42A27DB-BD31-4B8C-83A1-F6EECF244321}">
                <p14:modId xmlns:p14="http://schemas.microsoft.com/office/powerpoint/2010/main" val="2192682444"/>
              </p:ext>
            </p:extLst>
          </p:nvPr>
        </p:nvGraphicFramePr>
        <p:xfrm>
          <a:off x="2618102" y="4831703"/>
          <a:ext cx="6231156" cy="1010920"/>
        </p:xfrm>
        <a:graphic>
          <a:graphicData uri="http://schemas.openxmlformats.org/drawingml/2006/table">
            <a:tbl>
              <a:tblPr firstRow="1" bandRow="1">
                <a:tableStyleId>{5C22544A-7EE6-4342-B048-85BDC9FD1C3A}</a:tableStyleId>
              </a:tblPr>
              <a:tblGrid>
                <a:gridCol w="3115578">
                  <a:extLst>
                    <a:ext uri="{9D8B030D-6E8A-4147-A177-3AD203B41FA5}">
                      <a16:colId xmlns:a16="http://schemas.microsoft.com/office/drawing/2014/main" val="4028104249"/>
                    </a:ext>
                  </a:extLst>
                </a:gridCol>
                <a:gridCol w="3115578">
                  <a:extLst>
                    <a:ext uri="{9D8B030D-6E8A-4147-A177-3AD203B41FA5}">
                      <a16:colId xmlns:a16="http://schemas.microsoft.com/office/drawing/2014/main" val="2732214944"/>
                    </a:ext>
                  </a:extLst>
                </a:gridCol>
              </a:tblGrid>
              <a:tr h="370840">
                <a:tc>
                  <a:txBody>
                    <a:bodyPr/>
                    <a:lstStyle/>
                    <a:p>
                      <a:r>
                        <a:rPr lang="en-US"/>
                        <a:t>With default hyperparameter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With tuned hyperparameter</a:t>
                      </a:r>
                    </a:p>
                  </a:txBody>
                  <a:tcPr/>
                </a:tc>
                <a:extLst>
                  <a:ext uri="{0D108BD9-81ED-4DB2-BD59-A6C34878D82A}">
                    <a16:rowId xmlns:a16="http://schemas.microsoft.com/office/drawing/2014/main" val="3692880779"/>
                  </a:ext>
                </a:extLst>
              </a:tr>
              <a:tr h="370840">
                <a:tc>
                  <a:txBody>
                    <a:bodyPr/>
                    <a:lstStyle/>
                    <a:p>
                      <a:r>
                        <a:rPr lang="en-US" dirty="0"/>
                        <a:t>70.3%</a:t>
                      </a:r>
                    </a:p>
                  </a:txBody>
                  <a:tcPr/>
                </a:tc>
                <a:tc>
                  <a:txBody>
                    <a:bodyPr/>
                    <a:lstStyle/>
                    <a:p>
                      <a:r>
                        <a:rPr lang="en-US" dirty="0"/>
                        <a:t>95.4%</a:t>
                      </a:r>
                    </a:p>
                  </a:txBody>
                  <a:tcPr/>
                </a:tc>
                <a:extLst>
                  <a:ext uri="{0D108BD9-81ED-4DB2-BD59-A6C34878D82A}">
                    <a16:rowId xmlns:a16="http://schemas.microsoft.com/office/drawing/2014/main" val="1267231436"/>
                  </a:ext>
                </a:extLst>
              </a:tr>
            </a:tbl>
          </a:graphicData>
        </a:graphic>
      </p:graphicFrame>
      <p:graphicFrame>
        <p:nvGraphicFramePr>
          <p:cNvPr id="11" name="Table 10">
            <a:extLst>
              <a:ext uri="{FF2B5EF4-FFF2-40B4-BE49-F238E27FC236}">
                <a16:creationId xmlns:a16="http://schemas.microsoft.com/office/drawing/2014/main" id="{3FC3EB8E-D4F7-4A6B-A96A-B5430E7FB5B3}"/>
              </a:ext>
            </a:extLst>
          </p:cNvPr>
          <p:cNvGraphicFramePr>
            <a:graphicFrameLocks noGrp="1"/>
          </p:cNvGraphicFramePr>
          <p:nvPr>
            <p:extLst>
              <p:ext uri="{D42A27DB-BD31-4B8C-83A1-F6EECF244321}">
                <p14:modId xmlns:p14="http://schemas.microsoft.com/office/powerpoint/2010/main" val="1625873085"/>
              </p:ext>
            </p:extLst>
          </p:nvPr>
        </p:nvGraphicFramePr>
        <p:xfrm>
          <a:off x="1508890" y="5476863"/>
          <a:ext cx="1109211" cy="365760"/>
        </p:xfrm>
        <a:graphic>
          <a:graphicData uri="http://schemas.openxmlformats.org/drawingml/2006/table">
            <a:tbl>
              <a:tblPr/>
              <a:tblGrid>
                <a:gridCol w="1109211">
                  <a:extLst>
                    <a:ext uri="{9D8B030D-6E8A-4147-A177-3AD203B41FA5}">
                      <a16:colId xmlns:a16="http://schemas.microsoft.com/office/drawing/2014/main" val="505525809"/>
                    </a:ext>
                  </a:extLst>
                </a:gridCol>
              </a:tblGrid>
              <a:tr h="354062">
                <a:tc>
                  <a:txBody>
                    <a:bodyPr/>
                    <a:lstStyle/>
                    <a:p>
                      <a:r>
                        <a:rPr lang="en-US"/>
                        <a:t>Scores: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196706354"/>
                  </a:ext>
                </a:extLst>
              </a:tr>
            </a:tbl>
          </a:graphicData>
        </a:graphic>
      </p:graphicFrame>
      <p:sp>
        <p:nvSpPr>
          <p:cNvPr id="12" name="TextBox 11">
            <a:extLst>
              <a:ext uri="{FF2B5EF4-FFF2-40B4-BE49-F238E27FC236}">
                <a16:creationId xmlns:a16="http://schemas.microsoft.com/office/drawing/2014/main" id="{236556EB-B95F-44DA-858E-01583E97E04E}"/>
              </a:ext>
            </a:extLst>
          </p:cNvPr>
          <p:cNvSpPr txBox="1"/>
          <p:nvPr/>
        </p:nvSpPr>
        <p:spPr>
          <a:xfrm>
            <a:off x="9233017" y="4519184"/>
            <a:ext cx="2642532" cy="1323439"/>
          </a:xfrm>
          <a:prstGeom prst="rect">
            <a:avLst/>
          </a:prstGeom>
          <a:noFill/>
          <a:ln>
            <a:solidFill>
              <a:schemeClr val="accent1"/>
            </a:solidFill>
          </a:ln>
        </p:spPr>
        <p:txBody>
          <a:bodyPr wrap="square" rtlCol="0">
            <a:spAutoFit/>
          </a:bodyPr>
          <a:lstStyle/>
          <a:p>
            <a:r>
              <a:rPr lang="en-US" sz="1600" b="0" i="0" dirty="0" err="1">
                <a:solidFill>
                  <a:srgbClr val="0070C0"/>
                </a:solidFill>
                <a:effectLst/>
                <a:latin typeface="Consolas" panose="020B0609020204030204" pitchFamily="49" charset="0"/>
              </a:rPr>
              <a:t>colsample_bytree</a:t>
            </a:r>
            <a:r>
              <a:rPr lang="en-US" sz="1600" b="0" i="0" dirty="0">
                <a:solidFill>
                  <a:srgbClr val="0070C0"/>
                </a:solidFill>
                <a:effectLst/>
                <a:latin typeface="Consolas" panose="020B0609020204030204" pitchFamily="49" charset="0"/>
              </a:rPr>
              <a:t>: 0.4 gamma: 0.0 </a:t>
            </a:r>
            <a:r>
              <a:rPr lang="en-US" sz="1600" b="0" i="0" dirty="0" err="1">
                <a:solidFill>
                  <a:srgbClr val="0070C0"/>
                </a:solidFill>
                <a:effectLst/>
                <a:latin typeface="Consolas" panose="020B0609020204030204" pitchFamily="49" charset="0"/>
              </a:rPr>
              <a:t>learning_rate</a:t>
            </a:r>
            <a:r>
              <a:rPr lang="en-US" sz="1600" b="0" i="0" dirty="0">
                <a:solidFill>
                  <a:srgbClr val="0070C0"/>
                </a:solidFill>
                <a:effectLst/>
                <a:latin typeface="Consolas" panose="020B0609020204030204" pitchFamily="49" charset="0"/>
              </a:rPr>
              <a:t>: 0.15</a:t>
            </a:r>
          </a:p>
          <a:p>
            <a:r>
              <a:rPr lang="en-US" sz="1600" b="0" i="0" dirty="0" err="1">
                <a:solidFill>
                  <a:srgbClr val="0070C0"/>
                </a:solidFill>
                <a:effectLst/>
                <a:latin typeface="Consolas" panose="020B0609020204030204" pitchFamily="49" charset="0"/>
              </a:rPr>
              <a:t>max_depth</a:t>
            </a:r>
            <a:r>
              <a:rPr lang="en-US" sz="1600" b="0" i="0" dirty="0">
                <a:solidFill>
                  <a:srgbClr val="0070C0"/>
                </a:solidFill>
                <a:effectLst/>
                <a:latin typeface="Consolas" panose="020B0609020204030204" pitchFamily="49" charset="0"/>
              </a:rPr>
              <a:t>: 6</a:t>
            </a:r>
          </a:p>
          <a:p>
            <a:r>
              <a:rPr lang="en-US" sz="1600" b="0" i="0" dirty="0" err="1">
                <a:solidFill>
                  <a:srgbClr val="0070C0"/>
                </a:solidFill>
                <a:effectLst/>
                <a:latin typeface="Consolas" panose="020B0609020204030204" pitchFamily="49" charset="0"/>
              </a:rPr>
              <a:t>min_child_weight</a:t>
            </a:r>
            <a:r>
              <a:rPr lang="en-US" sz="1600" dirty="0">
                <a:solidFill>
                  <a:srgbClr val="0070C0"/>
                </a:solidFill>
                <a:latin typeface="Consolas" panose="020B0609020204030204" pitchFamily="49" charset="0"/>
              </a:rPr>
              <a:t>: 4</a:t>
            </a:r>
            <a:endParaRPr lang="en-US" sz="1600" dirty="0">
              <a:solidFill>
                <a:srgbClr val="0070C0"/>
              </a:solidFill>
            </a:endParaRPr>
          </a:p>
        </p:txBody>
      </p:sp>
      <p:sp>
        <p:nvSpPr>
          <p:cNvPr id="13" name="TextBox 12">
            <a:extLst>
              <a:ext uri="{FF2B5EF4-FFF2-40B4-BE49-F238E27FC236}">
                <a16:creationId xmlns:a16="http://schemas.microsoft.com/office/drawing/2014/main" id="{4135EBD5-4DAD-4061-ACA5-6E46C37FE166}"/>
              </a:ext>
            </a:extLst>
          </p:cNvPr>
          <p:cNvSpPr txBox="1"/>
          <p:nvPr/>
        </p:nvSpPr>
        <p:spPr>
          <a:xfrm>
            <a:off x="893695" y="4318194"/>
            <a:ext cx="4849536" cy="707886"/>
          </a:xfrm>
          <a:prstGeom prst="rect">
            <a:avLst/>
          </a:prstGeom>
          <a:noFill/>
        </p:spPr>
        <p:txBody>
          <a:bodyPr wrap="square" rtlCol="0">
            <a:spAutoFit/>
          </a:bodyPr>
          <a:lstStyle/>
          <a:p>
            <a:pPr marL="285750" indent="-285750">
              <a:buFont typeface="Arial" panose="020B0604020202020204" pitchFamily="34" charset="0"/>
              <a:buChar char="•"/>
            </a:pPr>
            <a:r>
              <a:rPr lang="en-US" sz="2000"/>
              <a:t>Like for XGB Classifier:</a:t>
            </a:r>
          </a:p>
          <a:p>
            <a:endParaRPr lang="en-US" sz="2000"/>
          </a:p>
        </p:txBody>
      </p:sp>
      <p:pic>
        <p:nvPicPr>
          <p:cNvPr id="14" name="Picture 13" descr="Chart, bar chart&#10;&#10;Description automatically generated">
            <a:extLst>
              <a:ext uri="{FF2B5EF4-FFF2-40B4-BE49-F238E27FC236}">
                <a16:creationId xmlns:a16="http://schemas.microsoft.com/office/drawing/2014/main" id="{E8286DE8-AF04-49EC-AAFA-4869CFAD0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5942" y="1225938"/>
            <a:ext cx="3539384" cy="2825351"/>
          </a:xfrm>
          <a:prstGeom prst="rect">
            <a:avLst/>
          </a:prstGeom>
        </p:spPr>
      </p:pic>
      <p:sp>
        <p:nvSpPr>
          <p:cNvPr id="15" name="TextBox 14">
            <a:extLst>
              <a:ext uri="{FF2B5EF4-FFF2-40B4-BE49-F238E27FC236}">
                <a16:creationId xmlns:a16="http://schemas.microsoft.com/office/drawing/2014/main" id="{22265B1A-1DD3-4723-97CA-2829A5FE2E1A}"/>
              </a:ext>
            </a:extLst>
          </p:cNvPr>
          <p:cNvSpPr txBox="1"/>
          <p:nvPr/>
        </p:nvSpPr>
        <p:spPr>
          <a:xfrm>
            <a:off x="8969053" y="4071589"/>
            <a:ext cx="2753163" cy="276999"/>
          </a:xfrm>
          <a:prstGeom prst="rect">
            <a:avLst/>
          </a:prstGeom>
          <a:noFill/>
        </p:spPr>
        <p:txBody>
          <a:bodyPr wrap="square" rtlCol="0">
            <a:spAutoFit/>
          </a:bodyPr>
          <a:lstStyle/>
          <a:p>
            <a:r>
              <a:rPr lang="en-US" sz="1200"/>
              <a:t>After tuning and compared the scores</a:t>
            </a:r>
          </a:p>
        </p:txBody>
      </p:sp>
    </p:spTree>
    <p:extLst>
      <p:ext uri="{BB962C8B-B14F-4D97-AF65-F5344CB8AC3E}">
        <p14:creationId xmlns:p14="http://schemas.microsoft.com/office/powerpoint/2010/main" val="1294249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CD97F-99F5-476A-9997-41100A6CE1E7}" type="datetime1">
              <a:rPr lang="en-GB" smtClean="0"/>
              <a:t>29/11/2021</a:t>
            </a:fld>
            <a:endParaRPr lang="de-DE"/>
          </a:p>
        </p:txBody>
      </p:sp>
      <p:sp>
        <p:nvSpPr>
          <p:cNvPr id="3" name="Footer Placeholder 2"/>
          <p:cNvSpPr>
            <a:spLocks noGrp="1"/>
          </p:cNvSpPr>
          <p:nvPr>
            <p:ph type="ftr" sz="quarter" idx="11"/>
          </p:nvPr>
        </p:nvSpPr>
        <p:spPr/>
        <p:txBody>
          <a:bodyPr/>
          <a:lstStyle/>
          <a:p>
            <a:r>
              <a:rPr lang="en-US"/>
              <a:t>DAT540 - Group Project - Group 13</a:t>
            </a:r>
            <a:endParaRPr lang="de-DE"/>
          </a:p>
        </p:txBody>
      </p:sp>
      <p:sp>
        <p:nvSpPr>
          <p:cNvPr id="4" name="Slide Number Placeholder 3"/>
          <p:cNvSpPr>
            <a:spLocks noGrp="1"/>
          </p:cNvSpPr>
          <p:nvPr>
            <p:ph type="sldNum" sz="quarter" idx="12"/>
          </p:nvPr>
        </p:nvSpPr>
        <p:spPr/>
        <p:txBody>
          <a:bodyPr/>
          <a:lstStyle/>
          <a:p>
            <a:fld id="{029E5172-F0A8-4595-B8B2-209B1FF10ADC}" type="slidenum">
              <a:rPr lang="de-DE" smtClean="0"/>
              <a:t>19</a:t>
            </a:fld>
            <a:endParaRPr lang="de-DE"/>
          </a:p>
        </p:txBody>
      </p:sp>
      <p:sp>
        <p:nvSpPr>
          <p:cNvPr id="5" name="Date Placeholder 3"/>
          <p:cNvSpPr txBox="1">
            <a:spLocks/>
          </p:cNvSpPr>
          <p:nvPr/>
        </p:nvSpPr>
        <p:spPr>
          <a:xfrm>
            <a:off x="9732656" y="5883275"/>
            <a:ext cx="1143000"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2581E13-C4EE-4868-A22B-ADF60670C352}" type="datetime1">
              <a:rPr lang="en-GB" smtClean="0"/>
              <a:pPr/>
              <a:t>29/11/2021</a:t>
            </a:fld>
            <a:endParaRPr lang="de-DE"/>
          </a:p>
        </p:txBody>
      </p:sp>
      <p:sp>
        <p:nvSpPr>
          <p:cNvPr id="6" name="Footer Placeholder 4"/>
          <p:cNvSpPr txBox="1">
            <a:spLocks/>
          </p:cNvSpPr>
          <p:nvPr/>
        </p:nvSpPr>
        <p:spPr>
          <a:xfrm>
            <a:off x="2572279" y="5883275"/>
            <a:ext cx="7084177" cy="365125"/>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DAT540 - Group Project - Group 13</a:t>
            </a:r>
            <a:endParaRPr lang="de-DE"/>
          </a:p>
        </p:txBody>
      </p:sp>
      <p:sp>
        <p:nvSpPr>
          <p:cNvPr id="7" name="Slide Number Placeholder 5"/>
          <p:cNvSpPr txBox="1">
            <a:spLocks/>
          </p:cNvSpPr>
          <p:nvPr/>
        </p:nvSpPr>
        <p:spPr>
          <a:xfrm>
            <a:off x="10951856" y="5883275"/>
            <a:ext cx="551167"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9E5172-F0A8-4595-B8B2-209B1FF10ADC}" type="slidenum">
              <a:rPr lang="de-DE" smtClean="0"/>
              <a:pPr/>
              <a:t>19</a:t>
            </a:fld>
            <a:endParaRPr lang="de-DE"/>
          </a:p>
        </p:txBody>
      </p:sp>
      <p:sp>
        <p:nvSpPr>
          <p:cNvPr id="8" name="TextBox 7"/>
          <p:cNvSpPr txBox="1"/>
          <p:nvPr/>
        </p:nvSpPr>
        <p:spPr>
          <a:xfrm>
            <a:off x="3230880" y="365760"/>
            <a:ext cx="6252754" cy="461665"/>
          </a:xfrm>
          <a:prstGeom prst="rect">
            <a:avLst/>
          </a:prstGeom>
          <a:noFill/>
        </p:spPr>
        <p:txBody>
          <a:bodyPr wrap="square" rtlCol="0">
            <a:spAutoFit/>
          </a:bodyPr>
          <a:lstStyle/>
          <a:p>
            <a:pPr algn="ctr"/>
            <a:r>
              <a:rPr lang="en-SG" sz="2400" dirty="0">
                <a:latin typeface="+mj-lt"/>
              </a:rPr>
              <a:t>Model Evaluation and Compare</a:t>
            </a:r>
            <a:endParaRPr lang="en-US" sz="2400" dirty="0">
              <a:latin typeface="+mj-lt"/>
            </a:endParaRPr>
          </a:p>
        </p:txBody>
      </p:sp>
      <p:sp>
        <p:nvSpPr>
          <p:cNvPr id="9" name="TextBox 8"/>
          <p:cNvSpPr txBox="1"/>
          <p:nvPr/>
        </p:nvSpPr>
        <p:spPr>
          <a:xfrm>
            <a:off x="1672046" y="1201783"/>
            <a:ext cx="10249988" cy="161582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US" dirty="0"/>
              <a:t>Model Evaluation is an integral part of the model development process. It helps to find the best model that represents our data and how well the chosen model will work in the future.</a:t>
            </a:r>
          </a:p>
          <a:p>
            <a:pPr algn="just">
              <a:lnSpc>
                <a:spcPct val="150000"/>
              </a:lnSpc>
            </a:pPr>
            <a:r>
              <a:rPr lang="en-US" dirty="0"/>
              <a:t>    We have evaluated, compared and shown the results by using below terms:</a:t>
            </a:r>
          </a:p>
          <a:p>
            <a:pPr algn="just"/>
            <a:endParaRPr lang="en-US" dirty="0"/>
          </a:p>
        </p:txBody>
      </p:sp>
      <p:sp>
        <p:nvSpPr>
          <p:cNvPr id="10" name="TextBox 9"/>
          <p:cNvSpPr txBox="1"/>
          <p:nvPr/>
        </p:nvSpPr>
        <p:spPr>
          <a:xfrm>
            <a:off x="1672046" y="2817610"/>
            <a:ext cx="10276115" cy="2169825"/>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dirty="0"/>
              <a:t>Precision Recall Curve</a:t>
            </a:r>
          </a:p>
          <a:p>
            <a:pPr marL="285750" indent="-285750">
              <a:lnSpc>
                <a:spcPct val="150000"/>
              </a:lnSpc>
              <a:buFont typeface="Wingdings" panose="05000000000000000000" pitchFamily="2" charset="2"/>
              <a:buChar char="ü"/>
            </a:pPr>
            <a:r>
              <a:rPr lang="en-US" dirty="0"/>
              <a:t>ROC Curve</a:t>
            </a:r>
          </a:p>
          <a:p>
            <a:pPr marL="285750" indent="-285750">
              <a:lnSpc>
                <a:spcPct val="150000"/>
              </a:lnSpc>
              <a:buFont typeface="Wingdings" panose="05000000000000000000" pitchFamily="2" charset="2"/>
              <a:buChar char="ü"/>
            </a:pPr>
            <a:r>
              <a:rPr lang="en-US" dirty="0"/>
              <a:t>Confusion Matrix</a:t>
            </a:r>
          </a:p>
          <a:p>
            <a:pPr marL="285750" indent="-285750">
              <a:lnSpc>
                <a:spcPct val="150000"/>
              </a:lnSpc>
              <a:buFont typeface="Wingdings" panose="05000000000000000000" pitchFamily="2" charset="2"/>
              <a:buChar char="ü"/>
            </a:pPr>
            <a:r>
              <a:rPr lang="en-US" dirty="0"/>
              <a:t>Classification Report</a:t>
            </a:r>
          </a:p>
          <a:p>
            <a:pPr marL="285750" indent="-285750">
              <a:lnSpc>
                <a:spcPct val="150000"/>
              </a:lnSpc>
              <a:buFont typeface="Wingdings" panose="05000000000000000000" pitchFamily="2" charset="2"/>
              <a:buChar char="ü"/>
            </a:pPr>
            <a:r>
              <a:rPr lang="en-US" dirty="0"/>
              <a:t>Voting Classifier</a:t>
            </a:r>
          </a:p>
        </p:txBody>
      </p:sp>
      <p:cxnSp>
        <p:nvCxnSpPr>
          <p:cNvPr id="11" name="Straight Connector 10"/>
          <p:cNvCxnSpPr/>
          <p:nvPr/>
        </p:nvCxnSpPr>
        <p:spPr>
          <a:xfrm>
            <a:off x="1785257" y="1030768"/>
            <a:ext cx="9717766"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92231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B442-3C10-4B2F-9646-79C6B09FFB96}"/>
              </a:ext>
            </a:extLst>
          </p:cNvPr>
          <p:cNvSpPr>
            <a:spLocks noGrp="1"/>
          </p:cNvSpPr>
          <p:nvPr>
            <p:ph type="title"/>
          </p:nvPr>
        </p:nvSpPr>
        <p:spPr/>
        <p:txBody>
          <a:bodyPr/>
          <a:lstStyle/>
          <a:p>
            <a:r>
              <a:rPr lang="de-DE"/>
              <a:t>Project Outline</a:t>
            </a:r>
          </a:p>
        </p:txBody>
      </p:sp>
      <p:graphicFrame>
        <p:nvGraphicFramePr>
          <p:cNvPr id="7" name="Content Placeholder 6">
            <a:extLst>
              <a:ext uri="{FF2B5EF4-FFF2-40B4-BE49-F238E27FC236}">
                <a16:creationId xmlns:a16="http://schemas.microsoft.com/office/drawing/2014/main" id="{23C13135-50A5-422D-9115-6D867A590A12}"/>
              </a:ext>
            </a:extLst>
          </p:cNvPr>
          <p:cNvGraphicFramePr>
            <a:graphicFrameLocks noGrp="1"/>
          </p:cNvGraphicFramePr>
          <p:nvPr>
            <p:ph idx="1"/>
            <p:extLst>
              <p:ext uri="{D42A27DB-BD31-4B8C-83A1-F6EECF244321}">
                <p14:modId xmlns:p14="http://schemas.microsoft.com/office/powerpoint/2010/main" val="184199164"/>
              </p:ext>
            </p:extLst>
          </p:nvPr>
        </p:nvGraphicFramePr>
        <p:xfrm>
          <a:off x="1484313" y="2667000"/>
          <a:ext cx="10018712"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85CC0784-57CB-4AC7-978F-396757868073}"/>
              </a:ext>
            </a:extLst>
          </p:cNvPr>
          <p:cNvSpPr>
            <a:spLocks noGrp="1"/>
          </p:cNvSpPr>
          <p:nvPr>
            <p:ph type="dt" sz="half" idx="10"/>
          </p:nvPr>
        </p:nvSpPr>
        <p:spPr/>
        <p:txBody>
          <a:bodyPr/>
          <a:lstStyle/>
          <a:p>
            <a:fld id="{F2E27013-6659-4836-9A78-0C735D91A96F}" type="datetime1">
              <a:rPr lang="en-GB" smtClean="0"/>
              <a:t>29/11/2021</a:t>
            </a:fld>
            <a:endParaRPr lang="de-DE"/>
          </a:p>
        </p:txBody>
      </p:sp>
      <p:sp>
        <p:nvSpPr>
          <p:cNvPr id="5" name="Footer Placeholder 4">
            <a:extLst>
              <a:ext uri="{FF2B5EF4-FFF2-40B4-BE49-F238E27FC236}">
                <a16:creationId xmlns:a16="http://schemas.microsoft.com/office/drawing/2014/main" id="{1BFF11CD-5360-42C3-A32C-3D2036E7A150}"/>
              </a:ext>
            </a:extLst>
          </p:cNvPr>
          <p:cNvSpPr>
            <a:spLocks noGrp="1"/>
          </p:cNvSpPr>
          <p:nvPr>
            <p:ph type="ftr" sz="quarter" idx="11"/>
          </p:nvPr>
        </p:nvSpPr>
        <p:spPr/>
        <p:txBody>
          <a:bodyPr/>
          <a:lstStyle/>
          <a:p>
            <a:r>
              <a:rPr lang="en-US"/>
              <a:t>DAT540 - Group Project - Group 13</a:t>
            </a:r>
            <a:endParaRPr lang="de-DE"/>
          </a:p>
        </p:txBody>
      </p:sp>
      <p:sp>
        <p:nvSpPr>
          <p:cNvPr id="6" name="Slide Number Placeholder 5">
            <a:extLst>
              <a:ext uri="{FF2B5EF4-FFF2-40B4-BE49-F238E27FC236}">
                <a16:creationId xmlns:a16="http://schemas.microsoft.com/office/drawing/2014/main" id="{73B20A8B-A63B-47DB-B38A-0D12654664C7}"/>
              </a:ext>
            </a:extLst>
          </p:cNvPr>
          <p:cNvSpPr>
            <a:spLocks noGrp="1"/>
          </p:cNvSpPr>
          <p:nvPr>
            <p:ph type="sldNum" sz="quarter" idx="12"/>
          </p:nvPr>
        </p:nvSpPr>
        <p:spPr/>
        <p:txBody>
          <a:bodyPr/>
          <a:lstStyle/>
          <a:p>
            <a:fld id="{029E5172-F0A8-4595-B8B2-209B1FF10ADC}" type="slidenum">
              <a:rPr lang="de-DE" smtClean="0"/>
              <a:t>2</a:t>
            </a:fld>
            <a:endParaRPr lang="de-DE"/>
          </a:p>
        </p:txBody>
      </p:sp>
    </p:spTree>
    <p:extLst>
      <p:ext uri="{BB962C8B-B14F-4D97-AF65-F5344CB8AC3E}">
        <p14:creationId xmlns:p14="http://schemas.microsoft.com/office/powerpoint/2010/main" val="3732096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CD97F-99F5-476A-9997-41100A6CE1E7}" type="datetime1">
              <a:rPr lang="en-GB" smtClean="0"/>
              <a:t>29/11/2021</a:t>
            </a:fld>
            <a:endParaRPr lang="de-DE"/>
          </a:p>
        </p:txBody>
      </p:sp>
      <p:sp>
        <p:nvSpPr>
          <p:cNvPr id="3" name="Footer Placeholder 2"/>
          <p:cNvSpPr>
            <a:spLocks noGrp="1"/>
          </p:cNvSpPr>
          <p:nvPr>
            <p:ph type="ftr" sz="quarter" idx="11"/>
          </p:nvPr>
        </p:nvSpPr>
        <p:spPr/>
        <p:txBody>
          <a:bodyPr/>
          <a:lstStyle/>
          <a:p>
            <a:r>
              <a:rPr lang="en-US"/>
              <a:t>DAT540 - Group Project - Group 13</a:t>
            </a:r>
            <a:endParaRPr lang="de-DE"/>
          </a:p>
        </p:txBody>
      </p:sp>
      <p:sp>
        <p:nvSpPr>
          <p:cNvPr id="4" name="Slide Number Placeholder 3"/>
          <p:cNvSpPr>
            <a:spLocks noGrp="1"/>
          </p:cNvSpPr>
          <p:nvPr>
            <p:ph type="sldNum" sz="quarter" idx="12"/>
          </p:nvPr>
        </p:nvSpPr>
        <p:spPr/>
        <p:txBody>
          <a:bodyPr/>
          <a:lstStyle/>
          <a:p>
            <a:fld id="{029E5172-F0A8-4595-B8B2-209B1FF10ADC}" type="slidenum">
              <a:rPr lang="de-DE" smtClean="0"/>
              <a:t>20</a:t>
            </a:fld>
            <a:endParaRPr lang="de-DE"/>
          </a:p>
        </p:txBody>
      </p:sp>
      <p:sp>
        <p:nvSpPr>
          <p:cNvPr id="5" name="Date Placeholder 3"/>
          <p:cNvSpPr txBox="1">
            <a:spLocks/>
          </p:cNvSpPr>
          <p:nvPr/>
        </p:nvSpPr>
        <p:spPr>
          <a:xfrm>
            <a:off x="9732656" y="5883275"/>
            <a:ext cx="1143000"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2581E13-C4EE-4868-A22B-ADF60670C352}" type="datetime1">
              <a:rPr lang="en-GB" smtClean="0"/>
              <a:pPr/>
              <a:t>29/11/2021</a:t>
            </a:fld>
            <a:endParaRPr lang="de-DE"/>
          </a:p>
        </p:txBody>
      </p:sp>
      <p:sp>
        <p:nvSpPr>
          <p:cNvPr id="6" name="Footer Placeholder 4"/>
          <p:cNvSpPr txBox="1">
            <a:spLocks/>
          </p:cNvSpPr>
          <p:nvPr/>
        </p:nvSpPr>
        <p:spPr>
          <a:xfrm>
            <a:off x="2572279" y="5883275"/>
            <a:ext cx="7084177" cy="365125"/>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DAT540 - Group Project - Group 13</a:t>
            </a:r>
            <a:endParaRPr lang="de-DE" dirty="0"/>
          </a:p>
        </p:txBody>
      </p:sp>
      <p:sp>
        <p:nvSpPr>
          <p:cNvPr id="7" name="Slide Number Placeholder 5"/>
          <p:cNvSpPr txBox="1">
            <a:spLocks/>
          </p:cNvSpPr>
          <p:nvPr/>
        </p:nvSpPr>
        <p:spPr>
          <a:xfrm>
            <a:off x="10951856" y="5883275"/>
            <a:ext cx="551167"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9E5172-F0A8-4595-B8B2-209B1FF10ADC}" type="slidenum">
              <a:rPr lang="de-DE" smtClean="0"/>
              <a:pPr/>
              <a:t>20</a:t>
            </a:fld>
            <a:endParaRPr lang="de-DE"/>
          </a:p>
        </p:txBody>
      </p:sp>
      <p:sp>
        <p:nvSpPr>
          <p:cNvPr id="8" name="TextBox 7"/>
          <p:cNvSpPr txBox="1"/>
          <p:nvPr/>
        </p:nvSpPr>
        <p:spPr>
          <a:xfrm>
            <a:off x="4131113" y="466701"/>
            <a:ext cx="5073847" cy="461665"/>
          </a:xfrm>
          <a:prstGeom prst="rect">
            <a:avLst/>
          </a:prstGeom>
          <a:noFill/>
        </p:spPr>
        <p:txBody>
          <a:bodyPr wrap="square" rtlCol="0">
            <a:spAutoFit/>
          </a:bodyPr>
          <a:lstStyle/>
          <a:p>
            <a:pPr algn="ctr"/>
            <a:r>
              <a:rPr lang="en-SG" sz="2400" dirty="0">
                <a:latin typeface="+mj-lt"/>
              </a:rPr>
              <a:t>Precision Recall Curve</a:t>
            </a:r>
            <a:endParaRPr lang="en-US" sz="2400" dirty="0">
              <a:latin typeface="+mj-lt"/>
            </a:endParaRPr>
          </a:p>
        </p:txBody>
      </p:sp>
      <p:sp>
        <p:nvSpPr>
          <p:cNvPr id="9" name="TextBox 8"/>
          <p:cNvSpPr txBox="1"/>
          <p:nvPr/>
        </p:nvSpPr>
        <p:spPr>
          <a:xfrm>
            <a:off x="1584960" y="1558834"/>
            <a:ext cx="4955177" cy="369331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dirty="0"/>
              <a:t>This Precision Recall curve shows the tradeoff between precision and recall for different thresholds.</a:t>
            </a:r>
          </a:p>
          <a:p>
            <a:pPr marL="285750" indent="-285750" algn="just">
              <a:lnSpc>
                <a:spcPct val="150000"/>
              </a:lnSpc>
              <a:buFont typeface="Wingdings" panose="05000000000000000000" pitchFamily="2" charset="2"/>
              <a:buChar char="q"/>
            </a:pPr>
            <a:r>
              <a:rPr lang="en-US" dirty="0"/>
              <a:t> A precision-recall curve is a plot of the precision (y-axis) and the recall (x-axis) for different thresholds.</a:t>
            </a:r>
          </a:p>
          <a:p>
            <a:pPr marL="285750" indent="-285750">
              <a:buFont typeface="Wingdings" panose="05000000000000000000" pitchFamily="2" charset="2"/>
              <a:buChar char="q"/>
            </a:pPr>
            <a:endParaRPr lang="en-US" dirty="0"/>
          </a:p>
          <a:p>
            <a:br>
              <a:rPr lang="en-US" dirty="0"/>
            </a:br>
            <a:endParaRPr lang="en-US" dirty="0"/>
          </a:p>
          <a:p>
            <a:pPr marL="285750" indent="-285750">
              <a:buFont typeface="Wingdings" panose="05000000000000000000" pitchFamily="2" charset="2"/>
              <a:buChar char="q"/>
            </a:pP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5243" y="1558834"/>
            <a:ext cx="4701947" cy="3063505"/>
          </a:xfrm>
          <a:prstGeom prst="rect">
            <a:avLst/>
          </a:prstGeom>
        </p:spPr>
      </p:pic>
      <p:cxnSp>
        <p:nvCxnSpPr>
          <p:cNvPr id="11" name="Straight Connector 10"/>
          <p:cNvCxnSpPr/>
          <p:nvPr/>
        </p:nvCxnSpPr>
        <p:spPr>
          <a:xfrm flipV="1">
            <a:off x="1820091" y="1071154"/>
            <a:ext cx="9901646" cy="34835"/>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31929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CD97F-99F5-476A-9997-41100A6CE1E7}" type="datetime1">
              <a:rPr lang="en-GB" smtClean="0"/>
              <a:t>29/11/2021</a:t>
            </a:fld>
            <a:endParaRPr lang="de-DE"/>
          </a:p>
        </p:txBody>
      </p:sp>
      <p:sp>
        <p:nvSpPr>
          <p:cNvPr id="3" name="Footer Placeholder 2"/>
          <p:cNvSpPr>
            <a:spLocks noGrp="1"/>
          </p:cNvSpPr>
          <p:nvPr>
            <p:ph type="ftr" sz="quarter" idx="11"/>
          </p:nvPr>
        </p:nvSpPr>
        <p:spPr/>
        <p:txBody>
          <a:bodyPr/>
          <a:lstStyle/>
          <a:p>
            <a:r>
              <a:rPr lang="en-US"/>
              <a:t>DAT540 - Group Project - Group 13</a:t>
            </a:r>
            <a:endParaRPr lang="de-DE"/>
          </a:p>
        </p:txBody>
      </p:sp>
      <p:sp>
        <p:nvSpPr>
          <p:cNvPr id="4" name="Slide Number Placeholder 3"/>
          <p:cNvSpPr>
            <a:spLocks noGrp="1"/>
          </p:cNvSpPr>
          <p:nvPr>
            <p:ph type="sldNum" sz="quarter" idx="12"/>
          </p:nvPr>
        </p:nvSpPr>
        <p:spPr/>
        <p:txBody>
          <a:bodyPr/>
          <a:lstStyle/>
          <a:p>
            <a:fld id="{029E5172-F0A8-4595-B8B2-209B1FF10ADC}" type="slidenum">
              <a:rPr lang="de-DE" smtClean="0"/>
              <a:t>21</a:t>
            </a:fld>
            <a:endParaRPr lang="de-DE"/>
          </a:p>
        </p:txBody>
      </p:sp>
      <p:sp>
        <p:nvSpPr>
          <p:cNvPr id="5" name="Date Placeholder 3"/>
          <p:cNvSpPr txBox="1">
            <a:spLocks/>
          </p:cNvSpPr>
          <p:nvPr/>
        </p:nvSpPr>
        <p:spPr>
          <a:xfrm>
            <a:off x="9732656" y="5883275"/>
            <a:ext cx="1143000"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2581E13-C4EE-4868-A22B-ADF60670C352}" type="datetime1">
              <a:rPr lang="en-GB" smtClean="0"/>
              <a:pPr/>
              <a:t>29/11/2021</a:t>
            </a:fld>
            <a:endParaRPr lang="de-DE"/>
          </a:p>
        </p:txBody>
      </p:sp>
      <p:sp>
        <p:nvSpPr>
          <p:cNvPr id="6" name="Footer Placeholder 4"/>
          <p:cNvSpPr txBox="1">
            <a:spLocks/>
          </p:cNvSpPr>
          <p:nvPr/>
        </p:nvSpPr>
        <p:spPr>
          <a:xfrm>
            <a:off x="2572279" y="5883275"/>
            <a:ext cx="7084177" cy="365125"/>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DAT540 - Group Project - Group 13</a:t>
            </a:r>
            <a:endParaRPr lang="de-DE"/>
          </a:p>
        </p:txBody>
      </p:sp>
      <p:sp>
        <p:nvSpPr>
          <p:cNvPr id="7" name="Slide Number Placeholder 5"/>
          <p:cNvSpPr txBox="1">
            <a:spLocks/>
          </p:cNvSpPr>
          <p:nvPr/>
        </p:nvSpPr>
        <p:spPr>
          <a:xfrm>
            <a:off x="10951856" y="5883275"/>
            <a:ext cx="551167"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9E5172-F0A8-4595-B8B2-209B1FF10ADC}" type="slidenum">
              <a:rPr lang="de-DE" smtClean="0"/>
              <a:pPr/>
              <a:t>21</a:t>
            </a:fld>
            <a:endParaRPr lang="de-DE"/>
          </a:p>
        </p:txBody>
      </p:sp>
      <p:sp>
        <p:nvSpPr>
          <p:cNvPr id="8" name="TextBox 7"/>
          <p:cNvSpPr txBox="1"/>
          <p:nvPr/>
        </p:nvSpPr>
        <p:spPr>
          <a:xfrm>
            <a:off x="3244724" y="418011"/>
            <a:ext cx="8128669" cy="461665"/>
          </a:xfrm>
          <a:prstGeom prst="rect">
            <a:avLst/>
          </a:prstGeom>
          <a:noFill/>
        </p:spPr>
        <p:txBody>
          <a:bodyPr wrap="square" rtlCol="0">
            <a:spAutoFit/>
          </a:bodyPr>
          <a:lstStyle/>
          <a:p>
            <a:pPr algn="ctr"/>
            <a:r>
              <a:rPr lang="en-SG" sz="2400" dirty="0">
                <a:latin typeface="+mj-lt"/>
              </a:rPr>
              <a:t>Precision Recall Curve of Four Different Models</a:t>
            </a:r>
            <a:endParaRPr lang="en-US" sz="2400" dirty="0">
              <a:latin typeface="+mj-lt"/>
            </a:endParaRPr>
          </a:p>
        </p:txBody>
      </p:sp>
      <p:cxnSp>
        <p:nvCxnSpPr>
          <p:cNvPr id="9" name="Straight Connector 8"/>
          <p:cNvCxnSpPr/>
          <p:nvPr/>
        </p:nvCxnSpPr>
        <p:spPr>
          <a:xfrm flipV="1">
            <a:off x="2360023" y="957943"/>
            <a:ext cx="9370423" cy="3483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4868091" y="5129349"/>
            <a:ext cx="40407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3840480" y="1654629"/>
            <a:ext cx="17417" cy="28738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rot="16200000">
            <a:off x="2710934" y="2768285"/>
            <a:ext cx="1436914" cy="369332"/>
          </a:xfrm>
          <a:prstGeom prst="rect">
            <a:avLst/>
          </a:prstGeom>
          <a:noFill/>
        </p:spPr>
        <p:txBody>
          <a:bodyPr wrap="square" rtlCol="0">
            <a:spAutoFit/>
          </a:bodyPr>
          <a:lstStyle/>
          <a:p>
            <a:r>
              <a:rPr lang="en-SG" dirty="0"/>
              <a:t>y-axis</a:t>
            </a:r>
            <a:endParaRPr lang="en-US" dirty="0"/>
          </a:p>
        </p:txBody>
      </p:sp>
      <p:sp>
        <p:nvSpPr>
          <p:cNvPr id="14" name="TextBox 13"/>
          <p:cNvSpPr txBox="1"/>
          <p:nvPr/>
        </p:nvSpPr>
        <p:spPr>
          <a:xfrm>
            <a:off x="6522720" y="5177992"/>
            <a:ext cx="844731" cy="369332"/>
          </a:xfrm>
          <a:prstGeom prst="rect">
            <a:avLst/>
          </a:prstGeom>
          <a:noFill/>
        </p:spPr>
        <p:txBody>
          <a:bodyPr wrap="square" rtlCol="0">
            <a:spAutoFit/>
          </a:bodyPr>
          <a:lstStyle/>
          <a:p>
            <a:r>
              <a:rPr lang="en-SG" dirty="0"/>
              <a:t>x-axis</a:t>
            </a:r>
            <a:endParaRPr lang="en-US" dirty="0"/>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440" y="1541152"/>
            <a:ext cx="4901587" cy="3326984"/>
          </a:xfrm>
          <a:prstGeom prst="rect">
            <a:avLst/>
          </a:prstGeom>
        </p:spPr>
      </p:pic>
    </p:spTree>
    <p:extLst>
      <p:ext uri="{BB962C8B-B14F-4D97-AF65-F5344CB8AC3E}">
        <p14:creationId xmlns:p14="http://schemas.microsoft.com/office/powerpoint/2010/main" val="1248996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CD97F-99F5-476A-9997-41100A6CE1E7}" type="datetime1">
              <a:rPr lang="en-GB" smtClean="0"/>
              <a:t>29/11/2021</a:t>
            </a:fld>
            <a:endParaRPr lang="de-DE"/>
          </a:p>
        </p:txBody>
      </p:sp>
      <p:sp>
        <p:nvSpPr>
          <p:cNvPr id="3" name="Footer Placeholder 2"/>
          <p:cNvSpPr>
            <a:spLocks noGrp="1"/>
          </p:cNvSpPr>
          <p:nvPr>
            <p:ph type="ftr" sz="quarter" idx="11"/>
          </p:nvPr>
        </p:nvSpPr>
        <p:spPr/>
        <p:txBody>
          <a:bodyPr/>
          <a:lstStyle/>
          <a:p>
            <a:r>
              <a:rPr lang="en-US"/>
              <a:t>DAT540 - Group Project - Group 13</a:t>
            </a:r>
            <a:endParaRPr lang="de-DE"/>
          </a:p>
        </p:txBody>
      </p:sp>
      <p:sp>
        <p:nvSpPr>
          <p:cNvPr id="4" name="Slide Number Placeholder 3"/>
          <p:cNvSpPr>
            <a:spLocks noGrp="1"/>
          </p:cNvSpPr>
          <p:nvPr>
            <p:ph type="sldNum" sz="quarter" idx="12"/>
          </p:nvPr>
        </p:nvSpPr>
        <p:spPr/>
        <p:txBody>
          <a:bodyPr/>
          <a:lstStyle/>
          <a:p>
            <a:fld id="{029E5172-F0A8-4595-B8B2-209B1FF10ADC}" type="slidenum">
              <a:rPr lang="de-DE" smtClean="0"/>
              <a:t>22</a:t>
            </a:fld>
            <a:endParaRPr lang="de-DE"/>
          </a:p>
        </p:txBody>
      </p:sp>
      <p:sp>
        <p:nvSpPr>
          <p:cNvPr id="5" name="Date Placeholder 3"/>
          <p:cNvSpPr txBox="1">
            <a:spLocks/>
          </p:cNvSpPr>
          <p:nvPr/>
        </p:nvSpPr>
        <p:spPr>
          <a:xfrm>
            <a:off x="9732656" y="5883275"/>
            <a:ext cx="1143000"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2581E13-C4EE-4868-A22B-ADF60670C352}" type="datetime1">
              <a:rPr lang="en-GB" smtClean="0"/>
              <a:pPr/>
              <a:t>29/11/2021</a:t>
            </a:fld>
            <a:endParaRPr lang="de-DE"/>
          </a:p>
        </p:txBody>
      </p:sp>
      <p:sp>
        <p:nvSpPr>
          <p:cNvPr id="6" name="Footer Placeholder 4"/>
          <p:cNvSpPr txBox="1">
            <a:spLocks/>
          </p:cNvSpPr>
          <p:nvPr/>
        </p:nvSpPr>
        <p:spPr>
          <a:xfrm>
            <a:off x="2572279" y="5883275"/>
            <a:ext cx="7084177" cy="365125"/>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DAT540 - Group Project - Group 13</a:t>
            </a:r>
            <a:endParaRPr lang="de-DE"/>
          </a:p>
        </p:txBody>
      </p:sp>
      <p:sp>
        <p:nvSpPr>
          <p:cNvPr id="7" name="Slide Number Placeholder 5"/>
          <p:cNvSpPr txBox="1">
            <a:spLocks/>
          </p:cNvSpPr>
          <p:nvPr/>
        </p:nvSpPr>
        <p:spPr>
          <a:xfrm>
            <a:off x="10951856" y="5883275"/>
            <a:ext cx="551167"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9E5172-F0A8-4595-B8B2-209B1FF10ADC}" type="slidenum">
              <a:rPr lang="de-DE" smtClean="0"/>
              <a:pPr/>
              <a:t>22</a:t>
            </a:fld>
            <a:endParaRPr lang="de-DE"/>
          </a:p>
        </p:txBody>
      </p:sp>
      <p:sp>
        <p:nvSpPr>
          <p:cNvPr id="8" name="TextBox 7"/>
          <p:cNvSpPr txBox="1"/>
          <p:nvPr/>
        </p:nvSpPr>
        <p:spPr>
          <a:xfrm>
            <a:off x="3033850" y="278673"/>
            <a:ext cx="7270306" cy="461665"/>
          </a:xfrm>
          <a:prstGeom prst="rect">
            <a:avLst/>
          </a:prstGeom>
          <a:noFill/>
        </p:spPr>
        <p:txBody>
          <a:bodyPr wrap="square" rtlCol="0">
            <a:spAutoFit/>
          </a:bodyPr>
          <a:lstStyle/>
          <a:p>
            <a:r>
              <a:rPr lang="en-US" sz="2400" b="1" dirty="0"/>
              <a:t>Receiver Operating Characteristic (ROC) Curve</a:t>
            </a:r>
            <a:endParaRPr lang="en-US" sz="2400" dirty="0"/>
          </a:p>
        </p:txBody>
      </p:sp>
      <p:sp>
        <p:nvSpPr>
          <p:cNvPr id="9" name="TextBox 8"/>
          <p:cNvSpPr txBox="1"/>
          <p:nvPr/>
        </p:nvSpPr>
        <p:spPr>
          <a:xfrm>
            <a:off x="1402081" y="1497459"/>
            <a:ext cx="5669280"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dirty="0"/>
              <a:t>It is a plot of True Positive Rate (y-axis) against the False Positive Rate (x-axis).</a:t>
            </a:r>
          </a:p>
          <a:p>
            <a:pPr marL="285750" indent="-285750" algn="just">
              <a:lnSpc>
                <a:spcPct val="150000"/>
              </a:lnSpc>
              <a:buFont typeface="Wingdings" panose="05000000000000000000" pitchFamily="2" charset="2"/>
              <a:buChar char="v"/>
            </a:pPr>
            <a:r>
              <a:rPr lang="en-US" dirty="0"/>
              <a:t>It provides a graphical representation of a classifier’s performance, rather than a single value.</a:t>
            </a:r>
          </a:p>
          <a:p>
            <a:pPr marL="285750" indent="-285750" algn="just">
              <a:lnSpc>
                <a:spcPct val="150000"/>
              </a:lnSpc>
              <a:buFont typeface="Wingdings" panose="05000000000000000000" pitchFamily="2" charset="2"/>
              <a:buChar char="v"/>
            </a:pPr>
            <a:r>
              <a:rPr lang="en-US" dirty="0"/>
              <a:t>The curves of different models can be compared directly in general or for different thresholds.</a:t>
            </a:r>
          </a:p>
          <a:p>
            <a:pPr marL="285750" indent="-285750" algn="just">
              <a:lnSpc>
                <a:spcPct val="150000"/>
              </a:lnSpc>
              <a:buFont typeface="Wingdings" panose="05000000000000000000" pitchFamily="2" charset="2"/>
              <a:buChar char="v"/>
            </a:pPr>
            <a:r>
              <a:rPr lang="en-US" dirty="0"/>
              <a:t>We can also get The Area under the Curve (AUC) by ROC Curve. The AUC can be used as a summary of the model skill.</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3113" y="1497459"/>
            <a:ext cx="4679085" cy="3831818"/>
          </a:xfrm>
          <a:prstGeom prst="rect">
            <a:avLst/>
          </a:prstGeom>
        </p:spPr>
      </p:pic>
      <p:cxnSp>
        <p:nvCxnSpPr>
          <p:cNvPr id="11" name="Straight Connector 10"/>
          <p:cNvCxnSpPr/>
          <p:nvPr/>
        </p:nvCxnSpPr>
        <p:spPr>
          <a:xfrm flipV="1">
            <a:off x="1645920" y="931817"/>
            <a:ext cx="10084526" cy="34834"/>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07035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CD97F-99F5-476A-9997-41100A6CE1E7}" type="datetime1">
              <a:rPr lang="en-GB" smtClean="0"/>
              <a:t>29/11/2021</a:t>
            </a:fld>
            <a:endParaRPr lang="de-DE"/>
          </a:p>
        </p:txBody>
      </p:sp>
      <p:sp>
        <p:nvSpPr>
          <p:cNvPr id="3" name="Footer Placeholder 2"/>
          <p:cNvSpPr>
            <a:spLocks noGrp="1"/>
          </p:cNvSpPr>
          <p:nvPr>
            <p:ph type="ftr" sz="quarter" idx="11"/>
          </p:nvPr>
        </p:nvSpPr>
        <p:spPr/>
        <p:txBody>
          <a:bodyPr/>
          <a:lstStyle/>
          <a:p>
            <a:r>
              <a:rPr lang="en-US"/>
              <a:t>DAT540 - Group Project - Group 13</a:t>
            </a:r>
            <a:endParaRPr lang="de-DE"/>
          </a:p>
        </p:txBody>
      </p:sp>
      <p:sp>
        <p:nvSpPr>
          <p:cNvPr id="4" name="Slide Number Placeholder 3"/>
          <p:cNvSpPr>
            <a:spLocks noGrp="1"/>
          </p:cNvSpPr>
          <p:nvPr>
            <p:ph type="sldNum" sz="quarter" idx="12"/>
          </p:nvPr>
        </p:nvSpPr>
        <p:spPr/>
        <p:txBody>
          <a:bodyPr/>
          <a:lstStyle/>
          <a:p>
            <a:fld id="{029E5172-F0A8-4595-B8B2-209B1FF10ADC}" type="slidenum">
              <a:rPr lang="de-DE" smtClean="0"/>
              <a:t>23</a:t>
            </a:fld>
            <a:endParaRPr lang="de-DE"/>
          </a:p>
        </p:txBody>
      </p:sp>
      <p:sp>
        <p:nvSpPr>
          <p:cNvPr id="5" name="Date Placeholder 3"/>
          <p:cNvSpPr txBox="1">
            <a:spLocks/>
          </p:cNvSpPr>
          <p:nvPr/>
        </p:nvSpPr>
        <p:spPr>
          <a:xfrm>
            <a:off x="9732656" y="5883275"/>
            <a:ext cx="1143000"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2581E13-C4EE-4868-A22B-ADF60670C352}" type="datetime1">
              <a:rPr lang="en-GB" smtClean="0"/>
              <a:pPr/>
              <a:t>29/11/2021</a:t>
            </a:fld>
            <a:endParaRPr lang="de-DE"/>
          </a:p>
        </p:txBody>
      </p:sp>
      <p:sp>
        <p:nvSpPr>
          <p:cNvPr id="6" name="Footer Placeholder 4"/>
          <p:cNvSpPr txBox="1">
            <a:spLocks/>
          </p:cNvSpPr>
          <p:nvPr/>
        </p:nvSpPr>
        <p:spPr>
          <a:xfrm>
            <a:off x="2572279" y="5883275"/>
            <a:ext cx="7084177" cy="365125"/>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DAT540 - Group Project - Group 13</a:t>
            </a:r>
            <a:endParaRPr lang="de-DE"/>
          </a:p>
        </p:txBody>
      </p:sp>
      <p:sp>
        <p:nvSpPr>
          <p:cNvPr id="7" name="Slide Number Placeholder 5"/>
          <p:cNvSpPr txBox="1">
            <a:spLocks/>
          </p:cNvSpPr>
          <p:nvPr/>
        </p:nvSpPr>
        <p:spPr>
          <a:xfrm>
            <a:off x="10951856" y="5883275"/>
            <a:ext cx="551167"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9E5172-F0A8-4595-B8B2-209B1FF10ADC}" type="slidenum">
              <a:rPr lang="de-DE" smtClean="0"/>
              <a:pPr/>
              <a:t>23</a:t>
            </a:fld>
            <a:endParaRPr lang="de-DE"/>
          </a:p>
        </p:txBody>
      </p:sp>
      <p:sp>
        <p:nvSpPr>
          <p:cNvPr id="8" name="TextBox 7"/>
          <p:cNvSpPr txBox="1"/>
          <p:nvPr/>
        </p:nvSpPr>
        <p:spPr>
          <a:xfrm>
            <a:off x="2159727" y="261257"/>
            <a:ext cx="9562010" cy="461665"/>
          </a:xfrm>
          <a:prstGeom prst="rect">
            <a:avLst/>
          </a:prstGeom>
          <a:noFill/>
        </p:spPr>
        <p:txBody>
          <a:bodyPr wrap="square" rtlCol="0">
            <a:spAutoFit/>
          </a:bodyPr>
          <a:lstStyle/>
          <a:p>
            <a:r>
              <a:rPr lang="en-SG" sz="2400" dirty="0">
                <a:latin typeface="+mj-lt"/>
              </a:rPr>
              <a:t>The Comparison of ROC curve of four different models</a:t>
            </a:r>
            <a:endParaRPr lang="en-US" sz="2400" dirty="0">
              <a:latin typeface="+mj-lt"/>
            </a:endParaRPr>
          </a:p>
        </p:txBody>
      </p:sp>
      <p:cxnSp>
        <p:nvCxnSpPr>
          <p:cNvPr id="9" name="Straight Connector 8"/>
          <p:cNvCxnSpPr/>
          <p:nvPr/>
        </p:nvCxnSpPr>
        <p:spPr>
          <a:xfrm>
            <a:off x="2159727" y="870858"/>
            <a:ext cx="9361713"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4868091" y="5129349"/>
            <a:ext cx="40407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3753395" y="1624784"/>
            <a:ext cx="17417" cy="28738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2860508" y="2877032"/>
            <a:ext cx="787395" cy="369332"/>
          </a:xfrm>
          <a:prstGeom prst="rect">
            <a:avLst/>
          </a:prstGeom>
        </p:spPr>
        <p:txBody>
          <a:bodyPr wrap="none">
            <a:spAutoFit/>
          </a:bodyPr>
          <a:lstStyle/>
          <a:p>
            <a:r>
              <a:rPr lang="en-SG" dirty="0"/>
              <a:t>y-axis</a:t>
            </a:r>
            <a:endParaRPr lang="en-US" dirty="0"/>
          </a:p>
        </p:txBody>
      </p:sp>
      <p:sp>
        <p:nvSpPr>
          <p:cNvPr id="14" name="Rectangle 13"/>
          <p:cNvSpPr/>
          <p:nvPr/>
        </p:nvSpPr>
        <p:spPr>
          <a:xfrm>
            <a:off x="6101085" y="5136980"/>
            <a:ext cx="787395" cy="369332"/>
          </a:xfrm>
          <a:prstGeom prst="rect">
            <a:avLst/>
          </a:prstGeom>
        </p:spPr>
        <p:txBody>
          <a:bodyPr wrap="none">
            <a:spAutoFit/>
          </a:bodyPr>
          <a:lstStyle/>
          <a:p>
            <a:r>
              <a:rPr lang="en-SG" dirty="0"/>
              <a:t>x-axis</a:t>
            </a:r>
            <a:endParaRPr lang="en-US"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7686" y="1433034"/>
            <a:ext cx="4901587" cy="3326984"/>
          </a:xfrm>
          <a:prstGeom prst="rect">
            <a:avLst/>
          </a:prstGeom>
        </p:spPr>
      </p:pic>
    </p:spTree>
    <p:extLst>
      <p:ext uri="{BB962C8B-B14F-4D97-AF65-F5344CB8AC3E}">
        <p14:creationId xmlns:p14="http://schemas.microsoft.com/office/powerpoint/2010/main" val="221449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CD97F-99F5-476A-9997-41100A6CE1E7}" type="datetime1">
              <a:rPr lang="en-GB" smtClean="0"/>
              <a:t>29/11/2021</a:t>
            </a:fld>
            <a:endParaRPr lang="de-DE"/>
          </a:p>
        </p:txBody>
      </p:sp>
      <p:sp>
        <p:nvSpPr>
          <p:cNvPr id="3" name="Footer Placeholder 2"/>
          <p:cNvSpPr>
            <a:spLocks noGrp="1"/>
          </p:cNvSpPr>
          <p:nvPr>
            <p:ph type="ftr" sz="quarter" idx="11"/>
          </p:nvPr>
        </p:nvSpPr>
        <p:spPr/>
        <p:txBody>
          <a:bodyPr/>
          <a:lstStyle/>
          <a:p>
            <a:r>
              <a:rPr lang="en-US"/>
              <a:t>DAT540 - Group Project - Group 13</a:t>
            </a:r>
            <a:endParaRPr lang="de-DE"/>
          </a:p>
        </p:txBody>
      </p:sp>
      <p:sp>
        <p:nvSpPr>
          <p:cNvPr id="4" name="Slide Number Placeholder 3"/>
          <p:cNvSpPr>
            <a:spLocks noGrp="1"/>
          </p:cNvSpPr>
          <p:nvPr>
            <p:ph type="sldNum" sz="quarter" idx="12"/>
          </p:nvPr>
        </p:nvSpPr>
        <p:spPr/>
        <p:txBody>
          <a:bodyPr/>
          <a:lstStyle/>
          <a:p>
            <a:fld id="{029E5172-F0A8-4595-B8B2-209B1FF10ADC}" type="slidenum">
              <a:rPr lang="de-DE" smtClean="0"/>
              <a:t>24</a:t>
            </a:fld>
            <a:endParaRPr lang="de-DE"/>
          </a:p>
        </p:txBody>
      </p:sp>
      <p:sp>
        <p:nvSpPr>
          <p:cNvPr id="5" name="Date Placeholder 3"/>
          <p:cNvSpPr txBox="1">
            <a:spLocks/>
          </p:cNvSpPr>
          <p:nvPr/>
        </p:nvSpPr>
        <p:spPr>
          <a:xfrm>
            <a:off x="9732656" y="5883275"/>
            <a:ext cx="1143000"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2581E13-C4EE-4868-A22B-ADF60670C352}" type="datetime1">
              <a:rPr lang="en-GB" smtClean="0"/>
              <a:pPr/>
              <a:t>29/11/2021</a:t>
            </a:fld>
            <a:endParaRPr lang="de-DE"/>
          </a:p>
        </p:txBody>
      </p:sp>
      <p:sp>
        <p:nvSpPr>
          <p:cNvPr id="6" name="Footer Placeholder 4"/>
          <p:cNvSpPr txBox="1">
            <a:spLocks/>
          </p:cNvSpPr>
          <p:nvPr/>
        </p:nvSpPr>
        <p:spPr>
          <a:xfrm>
            <a:off x="2572279" y="5883275"/>
            <a:ext cx="7084177" cy="365125"/>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DAT540 - Group Project - Group 13</a:t>
            </a:r>
            <a:endParaRPr lang="de-DE"/>
          </a:p>
        </p:txBody>
      </p:sp>
      <p:sp>
        <p:nvSpPr>
          <p:cNvPr id="7" name="Slide Number Placeholder 5"/>
          <p:cNvSpPr txBox="1">
            <a:spLocks/>
          </p:cNvSpPr>
          <p:nvPr/>
        </p:nvSpPr>
        <p:spPr>
          <a:xfrm>
            <a:off x="10951856" y="5883275"/>
            <a:ext cx="551167"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9E5172-F0A8-4595-B8B2-209B1FF10ADC}" type="slidenum">
              <a:rPr lang="de-DE" smtClean="0"/>
              <a:pPr/>
              <a:t>24</a:t>
            </a:fld>
            <a:endParaRPr lang="de-DE"/>
          </a:p>
        </p:txBody>
      </p:sp>
      <p:sp>
        <p:nvSpPr>
          <p:cNvPr id="8" name="TextBox 7"/>
          <p:cNvSpPr txBox="1"/>
          <p:nvPr/>
        </p:nvSpPr>
        <p:spPr>
          <a:xfrm>
            <a:off x="4911636" y="569566"/>
            <a:ext cx="3344092" cy="461665"/>
          </a:xfrm>
          <a:prstGeom prst="rect">
            <a:avLst/>
          </a:prstGeom>
          <a:noFill/>
        </p:spPr>
        <p:txBody>
          <a:bodyPr wrap="square" rtlCol="0">
            <a:spAutoFit/>
          </a:bodyPr>
          <a:lstStyle/>
          <a:p>
            <a:pPr algn="ctr"/>
            <a:r>
              <a:rPr lang="en-SG" sz="2400" dirty="0">
                <a:latin typeface="+mj-lt"/>
              </a:rPr>
              <a:t>Confusion Matrix</a:t>
            </a:r>
            <a:endParaRPr lang="en-US" sz="2400" dirty="0">
              <a:latin typeface="+mj-lt"/>
            </a:endParaRPr>
          </a:p>
        </p:txBody>
      </p:sp>
      <p:sp>
        <p:nvSpPr>
          <p:cNvPr id="9" name="TextBox 8"/>
          <p:cNvSpPr txBox="1"/>
          <p:nvPr/>
        </p:nvSpPr>
        <p:spPr>
          <a:xfrm>
            <a:off x="1628503" y="1754700"/>
            <a:ext cx="5050971" cy="327782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dirty="0"/>
              <a:t>It is a very popular measure used while solving classification problems.</a:t>
            </a:r>
          </a:p>
          <a:p>
            <a:pPr marL="285750" indent="-285750" algn="just">
              <a:lnSpc>
                <a:spcPct val="150000"/>
              </a:lnSpc>
              <a:buFont typeface="Wingdings" panose="05000000000000000000" pitchFamily="2" charset="2"/>
              <a:buChar char="q"/>
            </a:pPr>
            <a:r>
              <a:rPr lang="en-US" dirty="0"/>
              <a:t>We have used this matrix to measure Recall, Precision, Accuracy, Error Rate &amp; F1_Score.</a:t>
            </a:r>
            <a:endParaRPr lang="en-US" b="1" dirty="0"/>
          </a:p>
          <a:p>
            <a:pPr marL="285750" indent="-285750" algn="just">
              <a:lnSpc>
                <a:spcPct val="150000"/>
              </a:lnSpc>
              <a:buFont typeface="Wingdings" panose="05000000000000000000" pitchFamily="2" charset="2"/>
              <a:buChar char="q"/>
            </a:pPr>
            <a:r>
              <a:rPr lang="en-US" dirty="0"/>
              <a:t>A good matrix (model) will have large values across the diagonal and small values off the diagonal.</a:t>
            </a:r>
          </a:p>
          <a:p>
            <a:endParaRPr lang="en-US" dirty="0"/>
          </a:p>
        </p:txBody>
      </p:sp>
      <p:cxnSp>
        <p:nvCxnSpPr>
          <p:cNvPr id="10" name="Straight Connector 9"/>
          <p:cNvCxnSpPr/>
          <p:nvPr/>
        </p:nvCxnSpPr>
        <p:spPr>
          <a:xfrm>
            <a:off x="1724297" y="1178900"/>
            <a:ext cx="9910354" cy="8709"/>
          </a:xfrm>
          <a:prstGeom prst="line">
            <a:avLst/>
          </a:prstGeom>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1062" y="1329441"/>
            <a:ext cx="4853668" cy="4412002"/>
          </a:xfrm>
          <a:prstGeom prst="rect">
            <a:avLst/>
          </a:prstGeom>
        </p:spPr>
      </p:pic>
    </p:spTree>
    <p:extLst>
      <p:ext uri="{BB962C8B-B14F-4D97-AF65-F5344CB8AC3E}">
        <p14:creationId xmlns:p14="http://schemas.microsoft.com/office/powerpoint/2010/main" val="1037782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CD97F-99F5-476A-9997-41100A6CE1E7}" type="datetime1">
              <a:rPr lang="en-GB" smtClean="0"/>
              <a:t>29/11/2021</a:t>
            </a:fld>
            <a:endParaRPr lang="de-DE"/>
          </a:p>
        </p:txBody>
      </p:sp>
      <p:sp>
        <p:nvSpPr>
          <p:cNvPr id="3" name="Footer Placeholder 2"/>
          <p:cNvSpPr>
            <a:spLocks noGrp="1"/>
          </p:cNvSpPr>
          <p:nvPr>
            <p:ph type="ftr" sz="quarter" idx="11"/>
          </p:nvPr>
        </p:nvSpPr>
        <p:spPr/>
        <p:txBody>
          <a:bodyPr/>
          <a:lstStyle/>
          <a:p>
            <a:r>
              <a:rPr lang="en-US"/>
              <a:t>DAT540 - Group Project - Group 13</a:t>
            </a:r>
            <a:endParaRPr lang="de-DE"/>
          </a:p>
        </p:txBody>
      </p:sp>
      <p:sp>
        <p:nvSpPr>
          <p:cNvPr id="4" name="Slide Number Placeholder 3"/>
          <p:cNvSpPr>
            <a:spLocks noGrp="1"/>
          </p:cNvSpPr>
          <p:nvPr>
            <p:ph type="sldNum" sz="quarter" idx="12"/>
          </p:nvPr>
        </p:nvSpPr>
        <p:spPr/>
        <p:txBody>
          <a:bodyPr/>
          <a:lstStyle/>
          <a:p>
            <a:fld id="{029E5172-F0A8-4595-B8B2-209B1FF10ADC}" type="slidenum">
              <a:rPr lang="de-DE" smtClean="0"/>
              <a:t>25</a:t>
            </a:fld>
            <a:endParaRPr lang="de-DE"/>
          </a:p>
        </p:txBody>
      </p:sp>
      <p:sp>
        <p:nvSpPr>
          <p:cNvPr id="5" name="Date Placeholder 3"/>
          <p:cNvSpPr txBox="1">
            <a:spLocks/>
          </p:cNvSpPr>
          <p:nvPr/>
        </p:nvSpPr>
        <p:spPr>
          <a:xfrm>
            <a:off x="9732656" y="5883275"/>
            <a:ext cx="1143000"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2581E13-C4EE-4868-A22B-ADF60670C352}" type="datetime1">
              <a:rPr lang="en-GB" smtClean="0"/>
              <a:pPr/>
              <a:t>29/11/2021</a:t>
            </a:fld>
            <a:endParaRPr lang="de-DE"/>
          </a:p>
        </p:txBody>
      </p:sp>
      <p:sp>
        <p:nvSpPr>
          <p:cNvPr id="6" name="Footer Placeholder 4"/>
          <p:cNvSpPr txBox="1">
            <a:spLocks/>
          </p:cNvSpPr>
          <p:nvPr/>
        </p:nvSpPr>
        <p:spPr>
          <a:xfrm>
            <a:off x="2572279" y="5883275"/>
            <a:ext cx="7084177" cy="365125"/>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DAT540 - Group Project - Group 13</a:t>
            </a:r>
            <a:endParaRPr lang="de-DE"/>
          </a:p>
        </p:txBody>
      </p:sp>
      <p:sp>
        <p:nvSpPr>
          <p:cNvPr id="7" name="Slide Number Placeholder 5"/>
          <p:cNvSpPr txBox="1">
            <a:spLocks/>
          </p:cNvSpPr>
          <p:nvPr/>
        </p:nvSpPr>
        <p:spPr>
          <a:xfrm>
            <a:off x="10951856" y="5883275"/>
            <a:ext cx="551167"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9E5172-F0A8-4595-B8B2-209B1FF10ADC}" type="slidenum">
              <a:rPr lang="de-DE" smtClean="0"/>
              <a:pPr/>
              <a:t>25</a:t>
            </a:fld>
            <a:endParaRPr lang="de-DE"/>
          </a:p>
        </p:txBody>
      </p:sp>
      <p:sp>
        <p:nvSpPr>
          <p:cNvPr id="8" name="TextBox 7"/>
          <p:cNvSpPr txBox="1"/>
          <p:nvPr/>
        </p:nvSpPr>
        <p:spPr>
          <a:xfrm>
            <a:off x="2796136" y="61960"/>
            <a:ext cx="7851881" cy="461665"/>
          </a:xfrm>
          <a:prstGeom prst="rect">
            <a:avLst/>
          </a:prstGeom>
          <a:noFill/>
        </p:spPr>
        <p:txBody>
          <a:bodyPr wrap="square" rtlCol="0">
            <a:spAutoFit/>
          </a:bodyPr>
          <a:lstStyle/>
          <a:p>
            <a:pPr algn="ctr"/>
            <a:r>
              <a:rPr lang="en-SG" sz="2400" dirty="0">
                <a:latin typeface="+mj-lt"/>
              </a:rPr>
              <a:t>Confusion Matrix of Four Different Models</a:t>
            </a:r>
            <a:endParaRPr lang="en-US" sz="2400" dirty="0">
              <a:latin typeface="+mj-lt"/>
            </a:endParaRPr>
          </a:p>
        </p:txBody>
      </p:sp>
      <p:cxnSp>
        <p:nvCxnSpPr>
          <p:cNvPr id="9" name="Straight Connector 8"/>
          <p:cNvCxnSpPr/>
          <p:nvPr/>
        </p:nvCxnSpPr>
        <p:spPr>
          <a:xfrm flipV="1">
            <a:off x="2177142" y="479471"/>
            <a:ext cx="9501052" cy="60961"/>
          </a:xfrm>
          <a:prstGeom prst="line">
            <a:avLst/>
          </a:prstGeom>
        </p:spPr>
        <p:style>
          <a:lnRef idx="3">
            <a:schemeClr val="dk1"/>
          </a:lnRef>
          <a:fillRef idx="0">
            <a:schemeClr val="dk1"/>
          </a:fillRef>
          <a:effectRef idx="2">
            <a:schemeClr val="dk1"/>
          </a:effectRef>
          <a:fontRef idx="minor">
            <a:schemeClr val="tx1"/>
          </a:fontRef>
        </p:style>
      </p:cxn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1821" y="1295246"/>
            <a:ext cx="3528854" cy="2485376"/>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0676" y="1295246"/>
            <a:ext cx="3640182" cy="2485376"/>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8685" y="1295246"/>
            <a:ext cx="3417521" cy="2485376"/>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3296" y="3872983"/>
            <a:ext cx="3537562" cy="2693281"/>
          </a:xfrm>
          <a:prstGeom prst="rect">
            <a:avLst/>
          </a:prstGeom>
        </p:spPr>
      </p:pic>
      <p:sp>
        <p:nvSpPr>
          <p:cNvPr id="18" name="TextBox 17"/>
          <p:cNvSpPr txBox="1"/>
          <p:nvPr/>
        </p:nvSpPr>
        <p:spPr>
          <a:xfrm>
            <a:off x="1994263" y="925914"/>
            <a:ext cx="2394857" cy="369332"/>
          </a:xfrm>
          <a:prstGeom prst="rect">
            <a:avLst/>
          </a:prstGeom>
          <a:noFill/>
        </p:spPr>
        <p:txBody>
          <a:bodyPr wrap="square" rtlCol="0">
            <a:spAutoFit/>
          </a:bodyPr>
          <a:lstStyle/>
          <a:p>
            <a:r>
              <a:rPr lang="en-SG" dirty="0"/>
              <a:t>Logistic</a:t>
            </a:r>
            <a:endParaRPr lang="en-US" dirty="0"/>
          </a:p>
        </p:txBody>
      </p:sp>
      <p:sp>
        <p:nvSpPr>
          <p:cNvPr id="19" name="TextBox 18"/>
          <p:cNvSpPr txBox="1"/>
          <p:nvPr/>
        </p:nvSpPr>
        <p:spPr>
          <a:xfrm flipH="1">
            <a:off x="5769413" y="925914"/>
            <a:ext cx="1905326" cy="369332"/>
          </a:xfrm>
          <a:prstGeom prst="rect">
            <a:avLst/>
          </a:prstGeom>
          <a:noFill/>
        </p:spPr>
        <p:txBody>
          <a:bodyPr wrap="square" rtlCol="0">
            <a:spAutoFit/>
          </a:bodyPr>
          <a:lstStyle/>
          <a:p>
            <a:r>
              <a:rPr lang="en-SG" dirty="0"/>
              <a:t>Random Forest</a:t>
            </a:r>
            <a:endParaRPr lang="en-US" dirty="0"/>
          </a:p>
        </p:txBody>
      </p:sp>
      <p:sp>
        <p:nvSpPr>
          <p:cNvPr id="20" name="TextBox 19"/>
          <p:cNvSpPr txBox="1"/>
          <p:nvPr/>
        </p:nvSpPr>
        <p:spPr>
          <a:xfrm>
            <a:off x="9864721" y="910519"/>
            <a:ext cx="1813473" cy="369332"/>
          </a:xfrm>
          <a:prstGeom prst="rect">
            <a:avLst/>
          </a:prstGeom>
          <a:noFill/>
        </p:spPr>
        <p:txBody>
          <a:bodyPr wrap="square" rtlCol="0">
            <a:spAutoFit/>
          </a:bodyPr>
          <a:lstStyle/>
          <a:p>
            <a:r>
              <a:rPr lang="en-SG" dirty="0"/>
              <a:t>XGB</a:t>
            </a:r>
            <a:endParaRPr lang="en-US" dirty="0"/>
          </a:p>
        </p:txBody>
      </p:sp>
      <p:sp>
        <p:nvSpPr>
          <p:cNvPr id="21" name="TextBox 20"/>
          <p:cNvSpPr txBox="1"/>
          <p:nvPr/>
        </p:nvSpPr>
        <p:spPr>
          <a:xfrm>
            <a:off x="1916570" y="4693463"/>
            <a:ext cx="2157160" cy="369332"/>
          </a:xfrm>
          <a:prstGeom prst="rect">
            <a:avLst/>
          </a:prstGeom>
          <a:noFill/>
        </p:spPr>
        <p:txBody>
          <a:bodyPr wrap="square" rtlCol="0">
            <a:spAutoFit/>
          </a:bodyPr>
          <a:lstStyle/>
          <a:p>
            <a:r>
              <a:rPr lang="en-SG" dirty="0"/>
              <a:t>Decision Tree</a:t>
            </a:r>
            <a:endParaRPr lang="en-US" dirty="0"/>
          </a:p>
        </p:txBody>
      </p:sp>
      <p:cxnSp>
        <p:nvCxnSpPr>
          <p:cNvPr id="23" name="Straight Arrow Connector 22"/>
          <p:cNvCxnSpPr/>
          <p:nvPr/>
        </p:nvCxnSpPr>
        <p:spPr>
          <a:xfrm>
            <a:off x="3692434" y="4878129"/>
            <a:ext cx="115824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53964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CD97F-99F5-476A-9997-41100A6CE1E7}" type="datetime1">
              <a:rPr lang="en-GB" smtClean="0"/>
              <a:t>29/11/2021</a:t>
            </a:fld>
            <a:endParaRPr lang="de-DE"/>
          </a:p>
        </p:txBody>
      </p:sp>
      <p:sp>
        <p:nvSpPr>
          <p:cNvPr id="3" name="Footer Placeholder 2"/>
          <p:cNvSpPr>
            <a:spLocks noGrp="1"/>
          </p:cNvSpPr>
          <p:nvPr>
            <p:ph type="ftr" sz="quarter" idx="11"/>
          </p:nvPr>
        </p:nvSpPr>
        <p:spPr/>
        <p:txBody>
          <a:bodyPr/>
          <a:lstStyle/>
          <a:p>
            <a:r>
              <a:rPr lang="en-US"/>
              <a:t>DAT540 - Group Project - Group 13</a:t>
            </a:r>
            <a:endParaRPr lang="de-DE"/>
          </a:p>
        </p:txBody>
      </p:sp>
      <p:sp>
        <p:nvSpPr>
          <p:cNvPr id="4" name="Slide Number Placeholder 3"/>
          <p:cNvSpPr>
            <a:spLocks noGrp="1"/>
          </p:cNvSpPr>
          <p:nvPr>
            <p:ph type="sldNum" sz="quarter" idx="12"/>
          </p:nvPr>
        </p:nvSpPr>
        <p:spPr/>
        <p:txBody>
          <a:bodyPr/>
          <a:lstStyle/>
          <a:p>
            <a:fld id="{029E5172-F0A8-4595-B8B2-209B1FF10ADC}" type="slidenum">
              <a:rPr lang="de-DE" smtClean="0"/>
              <a:t>26</a:t>
            </a:fld>
            <a:endParaRPr lang="de-DE"/>
          </a:p>
        </p:txBody>
      </p:sp>
      <p:sp>
        <p:nvSpPr>
          <p:cNvPr id="5" name="Date Placeholder 3"/>
          <p:cNvSpPr txBox="1">
            <a:spLocks/>
          </p:cNvSpPr>
          <p:nvPr/>
        </p:nvSpPr>
        <p:spPr>
          <a:xfrm>
            <a:off x="9732656" y="5883275"/>
            <a:ext cx="1143000"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2581E13-C4EE-4868-A22B-ADF60670C352}" type="datetime1">
              <a:rPr lang="en-GB" smtClean="0"/>
              <a:pPr/>
              <a:t>29/11/2021</a:t>
            </a:fld>
            <a:endParaRPr lang="de-DE"/>
          </a:p>
        </p:txBody>
      </p:sp>
      <p:sp>
        <p:nvSpPr>
          <p:cNvPr id="6" name="Footer Placeholder 4"/>
          <p:cNvSpPr txBox="1">
            <a:spLocks/>
          </p:cNvSpPr>
          <p:nvPr/>
        </p:nvSpPr>
        <p:spPr>
          <a:xfrm>
            <a:off x="2572279" y="5883275"/>
            <a:ext cx="7084177" cy="365125"/>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DAT540 - Group Project - Group 13</a:t>
            </a:r>
            <a:endParaRPr lang="de-DE"/>
          </a:p>
        </p:txBody>
      </p:sp>
      <p:sp>
        <p:nvSpPr>
          <p:cNvPr id="7" name="Slide Number Placeholder 5"/>
          <p:cNvSpPr txBox="1">
            <a:spLocks/>
          </p:cNvSpPr>
          <p:nvPr/>
        </p:nvSpPr>
        <p:spPr>
          <a:xfrm>
            <a:off x="10951856" y="5883275"/>
            <a:ext cx="551167"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9E5172-F0A8-4595-B8B2-209B1FF10ADC}" type="slidenum">
              <a:rPr lang="de-DE" smtClean="0"/>
              <a:pPr/>
              <a:t>26</a:t>
            </a:fld>
            <a:endParaRPr lang="de-DE"/>
          </a:p>
        </p:txBody>
      </p:sp>
      <p:sp>
        <p:nvSpPr>
          <p:cNvPr id="8" name="TextBox 7"/>
          <p:cNvSpPr txBox="1"/>
          <p:nvPr/>
        </p:nvSpPr>
        <p:spPr>
          <a:xfrm>
            <a:off x="4397828" y="408143"/>
            <a:ext cx="4894217" cy="461665"/>
          </a:xfrm>
          <a:prstGeom prst="rect">
            <a:avLst/>
          </a:prstGeom>
          <a:noFill/>
        </p:spPr>
        <p:txBody>
          <a:bodyPr wrap="square" rtlCol="0">
            <a:spAutoFit/>
          </a:bodyPr>
          <a:lstStyle/>
          <a:p>
            <a:pPr algn="ctr"/>
            <a:r>
              <a:rPr lang="en-US" sz="2400" dirty="0">
                <a:latin typeface="+mj-lt"/>
              </a:rPr>
              <a:t>Classification Report</a:t>
            </a:r>
          </a:p>
        </p:txBody>
      </p:sp>
      <p:sp>
        <p:nvSpPr>
          <p:cNvPr id="9" name="TextBox 8"/>
          <p:cNvSpPr txBox="1"/>
          <p:nvPr/>
        </p:nvSpPr>
        <p:spPr>
          <a:xfrm>
            <a:off x="1689463" y="1375954"/>
            <a:ext cx="9622971" cy="2585323"/>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q"/>
            </a:pPr>
            <a:r>
              <a:rPr lang="en-US" dirty="0"/>
              <a:t>It is about key metrics in a classification problem.</a:t>
            </a:r>
          </a:p>
          <a:p>
            <a:pPr marL="285750" indent="-285750" algn="just">
              <a:lnSpc>
                <a:spcPct val="200000"/>
              </a:lnSpc>
              <a:buFont typeface="Wingdings" panose="05000000000000000000" pitchFamily="2" charset="2"/>
              <a:buChar char="q"/>
            </a:pPr>
            <a:r>
              <a:rPr lang="en-US" dirty="0"/>
              <a:t>We have precision, recall, f1-score and support values for each class we're trying to find.</a:t>
            </a:r>
          </a:p>
          <a:p>
            <a:pPr marL="285750" indent="-285750" algn="just">
              <a:lnSpc>
                <a:spcPct val="200000"/>
              </a:lnSpc>
              <a:buFont typeface="Wingdings" panose="05000000000000000000" pitchFamily="2" charset="2"/>
              <a:buChar char="q"/>
            </a:pPr>
            <a:r>
              <a:rPr lang="en-US" dirty="0"/>
              <a:t>The support is the number of occurrence of the given class in our dataset which allows us to know whether it is a balanced or imbalanced dataset.</a:t>
            </a:r>
          </a:p>
          <a:p>
            <a:pPr marL="285750" indent="-285750">
              <a:buFont typeface="Wingdings" panose="05000000000000000000" pitchFamily="2" charset="2"/>
              <a:buChar char="q"/>
            </a:pPr>
            <a:endParaRPr lang="en-US" dirty="0"/>
          </a:p>
        </p:txBody>
      </p:sp>
      <p:cxnSp>
        <p:nvCxnSpPr>
          <p:cNvPr id="10" name="Straight Connector 9"/>
          <p:cNvCxnSpPr/>
          <p:nvPr/>
        </p:nvCxnSpPr>
        <p:spPr>
          <a:xfrm flipV="1">
            <a:off x="1911531" y="1038523"/>
            <a:ext cx="9518469" cy="1"/>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7694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CD97F-99F5-476A-9997-41100A6CE1E7}" type="datetime1">
              <a:rPr lang="en-GB" smtClean="0"/>
              <a:t>29/11/2021</a:t>
            </a:fld>
            <a:endParaRPr lang="de-DE"/>
          </a:p>
        </p:txBody>
      </p:sp>
      <p:sp>
        <p:nvSpPr>
          <p:cNvPr id="3" name="Footer Placeholder 2"/>
          <p:cNvSpPr>
            <a:spLocks noGrp="1"/>
          </p:cNvSpPr>
          <p:nvPr>
            <p:ph type="ftr" sz="quarter" idx="11"/>
          </p:nvPr>
        </p:nvSpPr>
        <p:spPr/>
        <p:txBody>
          <a:bodyPr/>
          <a:lstStyle/>
          <a:p>
            <a:r>
              <a:rPr lang="en-US"/>
              <a:t>DAT540 - Group Project - Group 13</a:t>
            </a:r>
            <a:endParaRPr lang="de-DE"/>
          </a:p>
        </p:txBody>
      </p:sp>
      <p:sp>
        <p:nvSpPr>
          <p:cNvPr id="4" name="Slide Number Placeholder 3"/>
          <p:cNvSpPr>
            <a:spLocks noGrp="1"/>
          </p:cNvSpPr>
          <p:nvPr>
            <p:ph type="sldNum" sz="quarter" idx="12"/>
          </p:nvPr>
        </p:nvSpPr>
        <p:spPr/>
        <p:txBody>
          <a:bodyPr/>
          <a:lstStyle/>
          <a:p>
            <a:fld id="{029E5172-F0A8-4595-B8B2-209B1FF10ADC}" type="slidenum">
              <a:rPr lang="de-DE" smtClean="0"/>
              <a:t>27</a:t>
            </a:fld>
            <a:endParaRPr lang="de-DE"/>
          </a:p>
        </p:txBody>
      </p:sp>
      <p:sp>
        <p:nvSpPr>
          <p:cNvPr id="5" name="Date Placeholder 1"/>
          <p:cNvSpPr txBox="1">
            <a:spLocks/>
          </p:cNvSpPr>
          <p:nvPr/>
        </p:nvSpPr>
        <p:spPr>
          <a:xfrm>
            <a:off x="9732656" y="5883275"/>
            <a:ext cx="1143000"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C6CD97F-99F5-476A-9997-41100A6CE1E7}" type="datetime1">
              <a:rPr lang="en-GB" smtClean="0"/>
              <a:pPr/>
              <a:t>29/11/2021</a:t>
            </a:fld>
            <a:endParaRPr lang="de-DE"/>
          </a:p>
        </p:txBody>
      </p:sp>
      <p:sp>
        <p:nvSpPr>
          <p:cNvPr id="6" name="Footer Placeholder 2"/>
          <p:cNvSpPr txBox="1">
            <a:spLocks/>
          </p:cNvSpPr>
          <p:nvPr/>
        </p:nvSpPr>
        <p:spPr>
          <a:xfrm>
            <a:off x="2572279" y="5883275"/>
            <a:ext cx="7084177" cy="365125"/>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DAT540 - Group Project - Group 13</a:t>
            </a:r>
            <a:endParaRPr lang="de-DE"/>
          </a:p>
        </p:txBody>
      </p:sp>
      <p:sp>
        <p:nvSpPr>
          <p:cNvPr id="7" name="Slide Number Placeholder 3"/>
          <p:cNvSpPr txBox="1">
            <a:spLocks/>
          </p:cNvSpPr>
          <p:nvPr/>
        </p:nvSpPr>
        <p:spPr>
          <a:xfrm>
            <a:off x="10951856" y="5883275"/>
            <a:ext cx="551167"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9E5172-F0A8-4595-B8B2-209B1FF10ADC}" type="slidenum">
              <a:rPr lang="de-DE" smtClean="0"/>
              <a:pPr/>
              <a:t>27</a:t>
            </a:fld>
            <a:endParaRPr lang="de-DE"/>
          </a:p>
        </p:txBody>
      </p:sp>
      <p:sp>
        <p:nvSpPr>
          <p:cNvPr id="8" name="TextBox 7"/>
          <p:cNvSpPr txBox="1"/>
          <p:nvPr/>
        </p:nvSpPr>
        <p:spPr>
          <a:xfrm>
            <a:off x="2523127" y="130762"/>
            <a:ext cx="8013802" cy="461665"/>
          </a:xfrm>
          <a:prstGeom prst="rect">
            <a:avLst/>
          </a:prstGeom>
          <a:noFill/>
        </p:spPr>
        <p:txBody>
          <a:bodyPr wrap="square" rtlCol="0">
            <a:spAutoFit/>
          </a:bodyPr>
          <a:lstStyle/>
          <a:p>
            <a:pPr algn="ctr"/>
            <a:r>
              <a:rPr lang="en-SG" sz="2400" dirty="0">
                <a:latin typeface="+mj-lt"/>
              </a:rPr>
              <a:t>Classification Reports of Four Different Models</a:t>
            </a:r>
            <a:endParaRPr lang="en-US" sz="2400" dirty="0">
              <a:latin typeface="+mj-lt"/>
            </a:endParaRPr>
          </a:p>
        </p:txBody>
      </p:sp>
      <p:cxnSp>
        <p:nvCxnSpPr>
          <p:cNvPr id="9" name="Straight Connector 8"/>
          <p:cNvCxnSpPr/>
          <p:nvPr/>
        </p:nvCxnSpPr>
        <p:spPr>
          <a:xfrm flipV="1">
            <a:off x="2159726" y="670560"/>
            <a:ext cx="9265920" cy="26126"/>
          </a:xfrm>
          <a:prstGeom prst="line">
            <a:avLst/>
          </a:prstGeom>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2108198" y="727123"/>
            <a:ext cx="8715930" cy="369332"/>
          </a:xfrm>
          <a:prstGeom prst="rect">
            <a:avLst/>
          </a:prstGeom>
          <a:noFill/>
        </p:spPr>
        <p:txBody>
          <a:bodyPr wrap="square" rtlCol="0">
            <a:spAutoFit/>
          </a:bodyPr>
          <a:lstStyle/>
          <a:p>
            <a:r>
              <a:rPr lang="en-SG" dirty="0"/>
              <a:t>Logistic Regression and Random Forest Classifier:</a:t>
            </a:r>
            <a:endParaRPr lang="en-US"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7055" y="1643917"/>
            <a:ext cx="4087312" cy="3292125"/>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2686" y="1643917"/>
            <a:ext cx="4170073" cy="3292125"/>
          </a:xfrm>
          <a:prstGeom prst="rect">
            <a:avLst/>
          </a:prstGeom>
        </p:spPr>
      </p:pic>
    </p:spTree>
    <p:extLst>
      <p:ext uri="{BB962C8B-B14F-4D97-AF65-F5344CB8AC3E}">
        <p14:creationId xmlns:p14="http://schemas.microsoft.com/office/powerpoint/2010/main" val="1173747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CD97F-99F5-476A-9997-41100A6CE1E7}" type="datetime1">
              <a:rPr lang="en-GB" smtClean="0"/>
              <a:t>29/11/2021</a:t>
            </a:fld>
            <a:endParaRPr lang="de-DE"/>
          </a:p>
        </p:txBody>
      </p:sp>
      <p:sp>
        <p:nvSpPr>
          <p:cNvPr id="3" name="Footer Placeholder 2"/>
          <p:cNvSpPr>
            <a:spLocks noGrp="1"/>
          </p:cNvSpPr>
          <p:nvPr>
            <p:ph type="ftr" sz="quarter" idx="11"/>
          </p:nvPr>
        </p:nvSpPr>
        <p:spPr/>
        <p:txBody>
          <a:bodyPr/>
          <a:lstStyle/>
          <a:p>
            <a:r>
              <a:rPr lang="en-US"/>
              <a:t>DAT540 - Group Project - Group 13</a:t>
            </a:r>
            <a:endParaRPr lang="de-DE"/>
          </a:p>
        </p:txBody>
      </p:sp>
      <p:sp>
        <p:nvSpPr>
          <p:cNvPr id="4" name="Slide Number Placeholder 3"/>
          <p:cNvSpPr>
            <a:spLocks noGrp="1"/>
          </p:cNvSpPr>
          <p:nvPr>
            <p:ph type="sldNum" sz="quarter" idx="12"/>
          </p:nvPr>
        </p:nvSpPr>
        <p:spPr/>
        <p:txBody>
          <a:bodyPr/>
          <a:lstStyle/>
          <a:p>
            <a:fld id="{029E5172-F0A8-4595-B8B2-209B1FF10ADC}" type="slidenum">
              <a:rPr lang="de-DE" smtClean="0"/>
              <a:t>28</a:t>
            </a:fld>
            <a:endParaRPr lang="de-DE"/>
          </a:p>
        </p:txBody>
      </p:sp>
      <p:sp>
        <p:nvSpPr>
          <p:cNvPr id="5" name="Date Placeholder 1"/>
          <p:cNvSpPr txBox="1">
            <a:spLocks/>
          </p:cNvSpPr>
          <p:nvPr/>
        </p:nvSpPr>
        <p:spPr>
          <a:xfrm>
            <a:off x="9732656" y="5883275"/>
            <a:ext cx="1143000"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C6CD97F-99F5-476A-9997-41100A6CE1E7}" type="datetime1">
              <a:rPr lang="en-GB" smtClean="0"/>
              <a:pPr/>
              <a:t>29/11/2021</a:t>
            </a:fld>
            <a:endParaRPr lang="de-DE"/>
          </a:p>
        </p:txBody>
      </p:sp>
      <p:sp>
        <p:nvSpPr>
          <p:cNvPr id="6" name="Footer Placeholder 2"/>
          <p:cNvSpPr txBox="1">
            <a:spLocks/>
          </p:cNvSpPr>
          <p:nvPr/>
        </p:nvSpPr>
        <p:spPr>
          <a:xfrm>
            <a:off x="2572279" y="5883275"/>
            <a:ext cx="7084177" cy="365125"/>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DAT540 - Group Project - Group 13</a:t>
            </a:r>
            <a:endParaRPr lang="de-DE"/>
          </a:p>
        </p:txBody>
      </p:sp>
      <p:sp>
        <p:nvSpPr>
          <p:cNvPr id="7" name="Slide Number Placeholder 3"/>
          <p:cNvSpPr txBox="1">
            <a:spLocks/>
          </p:cNvSpPr>
          <p:nvPr/>
        </p:nvSpPr>
        <p:spPr>
          <a:xfrm>
            <a:off x="10951856" y="5883275"/>
            <a:ext cx="551167"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9E5172-F0A8-4595-B8B2-209B1FF10ADC}" type="slidenum">
              <a:rPr lang="de-DE" smtClean="0"/>
              <a:pPr/>
              <a:t>28</a:t>
            </a:fld>
            <a:endParaRPr lang="de-DE"/>
          </a:p>
        </p:txBody>
      </p:sp>
      <p:sp>
        <p:nvSpPr>
          <p:cNvPr id="10" name="Rectangle 9"/>
          <p:cNvSpPr/>
          <p:nvPr/>
        </p:nvSpPr>
        <p:spPr>
          <a:xfrm>
            <a:off x="2185851" y="56782"/>
            <a:ext cx="8078943" cy="461665"/>
          </a:xfrm>
          <a:prstGeom prst="rect">
            <a:avLst/>
          </a:prstGeom>
        </p:spPr>
        <p:txBody>
          <a:bodyPr wrap="none">
            <a:spAutoFit/>
          </a:bodyPr>
          <a:lstStyle/>
          <a:p>
            <a:pPr algn="ctr"/>
            <a:r>
              <a:rPr lang="en-SG" sz="2400" dirty="0">
                <a:latin typeface="+mj-lt"/>
              </a:rPr>
              <a:t>Classification Reports of Four Different Models</a:t>
            </a:r>
            <a:endParaRPr lang="en-US" sz="2400" dirty="0">
              <a:latin typeface="+mj-lt"/>
            </a:endParaRPr>
          </a:p>
        </p:txBody>
      </p:sp>
      <p:cxnSp>
        <p:nvCxnSpPr>
          <p:cNvPr id="11" name="Straight Connector 10"/>
          <p:cNvCxnSpPr/>
          <p:nvPr/>
        </p:nvCxnSpPr>
        <p:spPr>
          <a:xfrm>
            <a:off x="2108196" y="587025"/>
            <a:ext cx="8767460" cy="8709"/>
          </a:xfrm>
          <a:prstGeom prst="line">
            <a:avLst/>
          </a:prstGeom>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2185851" y="705394"/>
            <a:ext cx="8689805" cy="369332"/>
          </a:xfrm>
          <a:prstGeom prst="rect">
            <a:avLst/>
          </a:prstGeom>
          <a:noFill/>
        </p:spPr>
        <p:txBody>
          <a:bodyPr wrap="square" rtlCol="0">
            <a:spAutoFit/>
          </a:bodyPr>
          <a:lstStyle/>
          <a:p>
            <a:r>
              <a:rPr lang="en-SG" dirty="0"/>
              <a:t>XGB Classifier and Decision Tree Classifier:</a:t>
            </a:r>
            <a:endParaRPr lang="en-US"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276" y="1460635"/>
            <a:ext cx="4392091" cy="3078747"/>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2988" y="1460635"/>
            <a:ext cx="4021470" cy="3078747"/>
          </a:xfrm>
          <a:prstGeom prst="rect">
            <a:avLst/>
          </a:prstGeom>
        </p:spPr>
      </p:pic>
    </p:spTree>
    <p:extLst>
      <p:ext uri="{BB962C8B-B14F-4D97-AF65-F5344CB8AC3E}">
        <p14:creationId xmlns:p14="http://schemas.microsoft.com/office/powerpoint/2010/main" val="3936166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CD97F-99F5-476A-9997-41100A6CE1E7}" type="datetime1">
              <a:rPr lang="en-GB" smtClean="0"/>
              <a:t>29/11/2021</a:t>
            </a:fld>
            <a:endParaRPr lang="de-DE"/>
          </a:p>
        </p:txBody>
      </p:sp>
      <p:sp>
        <p:nvSpPr>
          <p:cNvPr id="3" name="Footer Placeholder 2"/>
          <p:cNvSpPr>
            <a:spLocks noGrp="1"/>
          </p:cNvSpPr>
          <p:nvPr>
            <p:ph type="ftr" sz="quarter" idx="11"/>
          </p:nvPr>
        </p:nvSpPr>
        <p:spPr/>
        <p:txBody>
          <a:bodyPr/>
          <a:lstStyle/>
          <a:p>
            <a:r>
              <a:rPr lang="en-US" dirty="0"/>
              <a:t>DAT540 - Group Project - Group 13</a:t>
            </a:r>
            <a:endParaRPr lang="de-DE" dirty="0"/>
          </a:p>
        </p:txBody>
      </p:sp>
      <p:sp>
        <p:nvSpPr>
          <p:cNvPr id="4" name="Slide Number Placeholder 3"/>
          <p:cNvSpPr>
            <a:spLocks noGrp="1"/>
          </p:cNvSpPr>
          <p:nvPr>
            <p:ph type="sldNum" sz="quarter" idx="12"/>
          </p:nvPr>
        </p:nvSpPr>
        <p:spPr/>
        <p:txBody>
          <a:bodyPr/>
          <a:lstStyle/>
          <a:p>
            <a:fld id="{029E5172-F0A8-4595-B8B2-209B1FF10ADC}" type="slidenum">
              <a:rPr lang="de-DE" smtClean="0"/>
              <a:t>29</a:t>
            </a:fld>
            <a:endParaRPr lang="de-DE"/>
          </a:p>
        </p:txBody>
      </p:sp>
      <p:sp>
        <p:nvSpPr>
          <p:cNvPr id="5" name="Date Placeholder 1"/>
          <p:cNvSpPr txBox="1">
            <a:spLocks/>
          </p:cNvSpPr>
          <p:nvPr/>
        </p:nvSpPr>
        <p:spPr>
          <a:xfrm>
            <a:off x="9732656" y="5883275"/>
            <a:ext cx="1143000"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C6CD97F-99F5-476A-9997-41100A6CE1E7}" type="datetime1">
              <a:rPr lang="en-GB" smtClean="0"/>
              <a:pPr/>
              <a:t>29/11/2021</a:t>
            </a:fld>
            <a:endParaRPr lang="de-DE"/>
          </a:p>
        </p:txBody>
      </p:sp>
      <p:sp>
        <p:nvSpPr>
          <p:cNvPr id="6" name="Footer Placeholder 2"/>
          <p:cNvSpPr txBox="1">
            <a:spLocks/>
          </p:cNvSpPr>
          <p:nvPr/>
        </p:nvSpPr>
        <p:spPr>
          <a:xfrm>
            <a:off x="2572279" y="5883275"/>
            <a:ext cx="7084177" cy="365125"/>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DAT540 - Group Project - Group 13</a:t>
            </a:r>
            <a:endParaRPr lang="de-DE"/>
          </a:p>
        </p:txBody>
      </p:sp>
      <p:sp>
        <p:nvSpPr>
          <p:cNvPr id="7" name="Slide Number Placeholder 3"/>
          <p:cNvSpPr txBox="1">
            <a:spLocks/>
          </p:cNvSpPr>
          <p:nvPr/>
        </p:nvSpPr>
        <p:spPr>
          <a:xfrm>
            <a:off x="10951856" y="5883275"/>
            <a:ext cx="551167"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9E5172-F0A8-4595-B8B2-209B1FF10ADC}" type="slidenum">
              <a:rPr lang="de-DE" smtClean="0"/>
              <a:pPr/>
              <a:t>29</a:t>
            </a:fld>
            <a:endParaRPr lang="de-DE"/>
          </a:p>
        </p:txBody>
      </p:sp>
      <p:sp>
        <p:nvSpPr>
          <p:cNvPr id="8" name="TextBox 7"/>
          <p:cNvSpPr txBox="1"/>
          <p:nvPr/>
        </p:nvSpPr>
        <p:spPr>
          <a:xfrm>
            <a:off x="4136570" y="252548"/>
            <a:ext cx="4859384" cy="523220"/>
          </a:xfrm>
          <a:prstGeom prst="rect">
            <a:avLst/>
          </a:prstGeom>
          <a:noFill/>
        </p:spPr>
        <p:txBody>
          <a:bodyPr wrap="square" rtlCol="0">
            <a:spAutoFit/>
          </a:bodyPr>
          <a:lstStyle/>
          <a:p>
            <a:pPr algn="ctr"/>
            <a:r>
              <a:rPr lang="en-US" sz="2800" dirty="0">
                <a:latin typeface="+mj-lt"/>
              </a:rPr>
              <a:t>Hard Voting Classifiers</a:t>
            </a:r>
          </a:p>
        </p:txBody>
      </p:sp>
      <p:cxnSp>
        <p:nvCxnSpPr>
          <p:cNvPr id="9" name="Straight Connector 8"/>
          <p:cNvCxnSpPr/>
          <p:nvPr/>
        </p:nvCxnSpPr>
        <p:spPr>
          <a:xfrm flipV="1">
            <a:off x="2438400" y="879566"/>
            <a:ext cx="8604069" cy="26125"/>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86148" y="836627"/>
            <a:ext cx="3614058" cy="3970318"/>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a:t>Hard voting classifier classifies input data based on the </a:t>
            </a:r>
            <a:r>
              <a:rPr lang="en-US" b="1" dirty="0"/>
              <a:t>mode</a:t>
            </a:r>
            <a:r>
              <a:rPr lang="en-US" dirty="0"/>
              <a:t> of all the predictions made by different classifiers. </a:t>
            </a:r>
          </a:p>
          <a:p>
            <a:pPr marL="285750" indent="-285750">
              <a:lnSpc>
                <a:spcPct val="200000"/>
              </a:lnSpc>
              <a:buFont typeface="Wingdings" panose="05000000000000000000" pitchFamily="2" charset="2"/>
              <a:buChar char="q"/>
            </a:pPr>
            <a:r>
              <a:rPr lang="en-US" dirty="0"/>
              <a:t>When majority voting is taken based equal weights, </a:t>
            </a:r>
            <a:r>
              <a:rPr lang="en-US" b="1" dirty="0"/>
              <a:t>mode </a:t>
            </a:r>
            <a:r>
              <a:rPr lang="en-US" dirty="0"/>
              <a:t>of the predicted label is taken.</a:t>
            </a:r>
          </a:p>
        </p:txBody>
      </p:sp>
      <p:sp>
        <p:nvSpPr>
          <p:cNvPr id="12" name="TextBox 11"/>
          <p:cNvSpPr txBox="1"/>
          <p:nvPr/>
        </p:nvSpPr>
        <p:spPr>
          <a:xfrm>
            <a:off x="2572279" y="5042263"/>
            <a:ext cx="9210418"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Using Hard Voting Training in all models, the Mean value is: 87.32</a:t>
            </a:r>
          </a:p>
        </p:txBody>
      </p:sp>
    </p:spTree>
    <p:extLst>
      <p:ext uri="{BB962C8B-B14F-4D97-AF65-F5344CB8AC3E}">
        <p14:creationId xmlns:p14="http://schemas.microsoft.com/office/powerpoint/2010/main" val="411341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64FAC-C8EE-4A81-B761-AD5A2BAC12A2}"/>
              </a:ext>
            </a:extLst>
          </p:cNvPr>
          <p:cNvSpPr>
            <a:spLocks noGrp="1"/>
          </p:cNvSpPr>
          <p:nvPr>
            <p:ph type="title"/>
          </p:nvPr>
        </p:nvSpPr>
        <p:spPr/>
        <p:txBody>
          <a:bodyPr/>
          <a:lstStyle/>
          <a:p>
            <a:r>
              <a:rPr lang="de-DE"/>
              <a:t>Problem Statement</a:t>
            </a:r>
          </a:p>
        </p:txBody>
      </p:sp>
      <p:sp>
        <p:nvSpPr>
          <p:cNvPr id="3" name="Content Placeholder 2">
            <a:extLst>
              <a:ext uri="{FF2B5EF4-FFF2-40B4-BE49-F238E27FC236}">
                <a16:creationId xmlns:a16="http://schemas.microsoft.com/office/drawing/2014/main" id="{F677BC96-40AF-48B0-879A-F8C304F3A183}"/>
              </a:ext>
            </a:extLst>
          </p:cNvPr>
          <p:cNvSpPr>
            <a:spLocks noGrp="1"/>
          </p:cNvSpPr>
          <p:nvPr>
            <p:ph idx="1"/>
          </p:nvPr>
        </p:nvSpPr>
        <p:spPr/>
        <p:txBody>
          <a:bodyPr>
            <a:normAutofit/>
          </a:bodyPr>
          <a:lstStyle/>
          <a:p>
            <a:r>
              <a:rPr lang="de-DE" sz="4800" err="1"/>
              <a:t>Should</a:t>
            </a:r>
            <a:r>
              <a:rPr lang="de-DE" sz="4800"/>
              <a:t> a </a:t>
            </a:r>
            <a:r>
              <a:rPr lang="de-DE" sz="4800" err="1"/>
              <a:t>loan</a:t>
            </a:r>
            <a:r>
              <a:rPr lang="de-DE" sz="4800"/>
              <a:t> </a:t>
            </a:r>
            <a:r>
              <a:rPr lang="de-DE" sz="4800" err="1"/>
              <a:t>be</a:t>
            </a:r>
            <a:r>
              <a:rPr lang="de-DE" sz="4800"/>
              <a:t> </a:t>
            </a:r>
            <a:r>
              <a:rPr lang="de-DE" sz="4800" err="1"/>
              <a:t>approved</a:t>
            </a:r>
            <a:r>
              <a:rPr lang="de-DE" sz="4800"/>
              <a:t> </a:t>
            </a:r>
            <a:r>
              <a:rPr lang="de-DE" sz="4800" err="1"/>
              <a:t>or</a:t>
            </a:r>
            <a:r>
              <a:rPr lang="de-DE" sz="4800"/>
              <a:t> not?</a:t>
            </a:r>
          </a:p>
        </p:txBody>
      </p:sp>
      <p:sp>
        <p:nvSpPr>
          <p:cNvPr id="4" name="Date Placeholder 3">
            <a:extLst>
              <a:ext uri="{FF2B5EF4-FFF2-40B4-BE49-F238E27FC236}">
                <a16:creationId xmlns:a16="http://schemas.microsoft.com/office/drawing/2014/main" id="{31B9F5AF-902C-40C6-8D66-F07A4B9A4305}"/>
              </a:ext>
            </a:extLst>
          </p:cNvPr>
          <p:cNvSpPr>
            <a:spLocks noGrp="1"/>
          </p:cNvSpPr>
          <p:nvPr>
            <p:ph type="dt" sz="half" idx="10"/>
          </p:nvPr>
        </p:nvSpPr>
        <p:spPr/>
        <p:txBody>
          <a:bodyPr/>
          <a:lstStyle/>
          <a:p>
            <a:fld id="{42581E13-C4EE-4868-A22B-ADF60670C352}" type="datetime1">
              <a:rPr lang="en-GB" smtClean="0"/>
              <a:t>29/11/2021</a:t>
            </a:fld>
            <a:endParaRPr lang="de-DE"/>
          </a:p>
        </p:txBody>
      </p:sp>
      <p:sp>
        <p:nvSpPr>
          <p:cNvPr id="5" name="Footer Placeholder 4">
            <a:extLst>
              <a:ext uri="{FF2B5EF4-FFF2-40B4-BE49-F238E27FC236}">
                <a16:creationId xmlns:a16="http://schemas.microsoft.com/office/drawing/2014/main" id="{7EEA8D85-A538-4810-A23E-1B4DA3F99B96}"/>
              </a:ext>
            </a:extLst>
          </p:cNvPr>
          <p:cNvSpPr>
            <a:spLocks noGrp="1"/>
          </p:cNvSpPr>
          <p:nvPr>
            <p:ph type="ftr" sz="quarter" idx="11"/>
          </p:nvPr>
        </p:nvSpPr>
        <p:spPr/>
        <p:txBody>
          <a:bodyPr/>
          <a:lstStyle/>
          <a:p>
            <a:r>
              <a:rPr lang="en-US"/>
              <a:t>DAT540 - Group Project - Group 13</a:t>
            </a:r>
            <a:endParaRPr lang="de-DE"/>
          </a:p>
        </p:txBody>
      </p:sp>
      <p:sp>
        <p:nvSpPr>
          <p:cNvPr id="6" name="Slide Number Placeholder 5">
            <a:extLst>
              <a:ext uri="{FF2B5EF4-FFF2-40B4-BE49-F238E27FC236}">
                <a16:creationId xmlns:a16="http://schemas.microsoft.com/office/drawing/2014/main" id="{67C98998-CC4C-4624-8897-7C904D6B0D3D}"/>
              </a:ext>
            </a:extLst>
          </p:cNvPr>
          <p:cNvSpPr>
            <a:spLocks noGrp="1"/>
          </p:cNvSpPr>
          <p:nvPr>
            <p:ph type="sldNum" sz="quarter" idx="12"/>
          </p:nvPr>
        </p:nvSpPr>
        <p:spPr/>
        <p:txBody>
          <a:bodyPr/>
          <a:lstStyle/>
          <a:p>
            <a:fld id="{029E5172-F0A8-4595-B8B2-209B1FF10ADC}" type="slidenum">
              <a:rPr lang="de-DE" smtClean="0"/>
              <a:t>3</a:t>
            </a:fld>
            <a:endParaRPr lang="de-DE"/>
          </a:p>
        </p:txBody>
      </p:sp>
    </p:spTree>
    <p:extLst>
      <p:ext uri="{BB962C8B-B14F-4D97-AF65-F5344CB8AC3E}">
        <p14:creationId xmlns:p14="http://schemas.microsoft.com/office/powerpoint/2010/main" val="3131152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CD97F-99F5-476A-9997-41100A6CE1E7}" type="datetime1">
              <a:rPr lang="en-GB" smtClean="0"/>
              <a:t>29/11/2021</a:t>
            </a:fld>
            <a:endParaRPr lang="de-DE"/>
          </a:p>
        </p:txBody>
      </p:sp>
      <p:sp>
        <p:nvSpPr>
          <p:cNvPr id="3" name="Footer Placeholder 2"/>
          <p:cNvSpPr>
            <a:spLocks noGrp="1"/>
          </p:cNvSpPr>
          <p:nvPr>
            <p:ph type="ftr" sz="quarter" idx="11"/>
          </p:nvPr>
        </p:nvSpPr>
        <p:spPr/>
        <p:txBody>
          <a:bodyPr/>
          <a:lstStyle/>
          <a:p>
            <a:r>
              <a:rPr lang="en-US"/>
              <a:t>DAT540 - Group Project - Group 13</a:t>
            </a:r>
            <a:endParaRPr lang="de-DE"/>
          </a:p>
        </p:txBody>
      </p:sp>
      <p:sp>
        <p:nvSpPr>
          <p:cNvPr id="4" name="Slide Number Placeholder 3"/>
          <p:cNvSpPr>
            <a:spLocks noGrp="1"/>
          </p:cNvSpPr>
          <p:nvPr>
            <p:ph type="sldNum" sz="quarter" idx="12"/>
          </p:nvPr>
        </p:nvSpPr>
        <p:spPr/>
        <p:txBody>
          <a:bodyPr/>
          <a:lstStyle/>
          <a:p>
            <a:fld id="{029E5172-F0A8-4595-B8B2-209B1FF10ADC}" type="slidenum">
              <a:rPr lang="de-DE" smtClean="0"/>
              <a:t>30</a:t>
            </a:fld>
            <a:endParaRPr lang="de-DE"/>
          </a:p>
        </p:txBody>
      </p:sp>
      <p:sp>
        <p:nvSpPr>
          <p:cNvPr id="5" name="Date Placeholder 1"/>
          <p:cNvSpPr txBox="1">
            <a:spLocks/>
          </p:cNvSpPr>
          <p:nvPr/>
        </p:nvSpPr>
        <p:spPr>
          <a:xfrm>
            <a:off x="9732656" y="5883275"/>
            <a:ext cx="1143000"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C6CD97F-99F5-476A-9997-41100A6CE1E7}" type="datetime1">
              <a:rPr lang="en-GB" smtClean="0"/>
              <a:pPr/>
              <a:t>29/11/2021</a:t>
            </a:fld>
            <a:endParaRPr lang="de-DE"/>
          </a:p>
        </p:txBody>
      </p:sp>
      <p:sp>
        <p:nvSpPr>
          <p:cNvPr id="6" name="Footer Placeholder 2"/>
          <p:cNvSpPr txBox="1">
            <a:spLocks/>
          </p:cNvSpPr>
          <p:nvPr/>
        </p:nvSpPr>
        <p:spPr>
          <a:xfrm>
            <a:off x="2572279" y="5883275"/>
            <a:ext cx="7084177" cy="365125"/>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DAT540 - Group Project - Group 13</a:t>
            </a:r>
            <a:endParaRPr lang="de-DE"/>
          </a:p>
        </p:txBody>
      </p:sp>
      <p:sp>
        <p:nvSpPr>
          <p:cNvPr id="7" name="Slide Number Placeholder 3"/>
          <p:cNvSpPr txBox="1">
            <a:spLocks/>
          </p:cNvSpPr>
          <p:nvPr/>
        </p:nvSpPr>
        <p:spPr>
          <a:xfrm>
            <a:off x="10951856" y="5883275"/>
            <a:ext cx="551167"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9E5172-F0A8-4595-B8B2-209B1FF10ADC}" type="slidenum">
              <a:rPr lang="de-DE" smtClean="0"/>
              <a:pPr/>
              <a:t>30</a:t>
            </a:fld>
            <a:endParaRPr lang="de-DE"/>
          </a:p>
        </p:txBody>
      </p:sp>
      <p:sp>
        <p:nvSpPr>
          <p:cNvPr id="8" name="TextBox 7"/>
          <p:cNvSpPr txBox="1"/>
          <p:nvPr/>
        </p:nvSpPr>
        <p:spPr>
          <a:xfrm>
            <a:off x="3021874" y="156754"/>
            <a:ext cx="6470469" cy="461665"/>
          </a:xfrm>
          <a:prstGeom prst="rect">
            <a:avLst/>
          </a:prstGeom>
          <a:noFill/>
        </p:spPr>
        <p:txBody>
          <a:bodyPr wrap="square" rtlCol="0">
            <a:spAutoFit/>
          </a:bodyPr>
          <a:lstStyle/>
          <a:p>
            <a:pPr algn="ctr"/>
            <a:r>
              <a:rPr lang="en-US" sz="2400" dirty="0">
                <a:latin typeface="+mj-lt"/>
              </a:rPr>
              <a:t>Soft Voting Classifiers</a:t>
            </a:r>
          </a:p>
        </p:txBody>
      </p:sp>
      <p:cxnSp>
        <p:nvCxnSpPr>
          <p:cNvPr id="9" name="Straight Connector 8"/>
          <p:cNvCxnSpPr/>
          <p:nvPr/>
        </p:nvCxnSpPr>
        <p:spPr>
          <a:xfrm flipV="1">
            <a:off x="2995749" y="783771"/>
            <a:ext cx="6660707" cy="17419"/>
          </a:xfrm>
          <a:prstGeom prst="line">
            <a:avLst/>
          </a:prstGeom>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2926080" y="1097280"/>
            <a:ext cx="6870824"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dirty="0"/>
              <a:t>Soft voting classifier classifies input data based on the </a:t>
            </a:r>
            <a:r>
              <a:rPr lang="en-US" b="1" dirty="0"/>
              <a:t>probabilities</a:t>
            </a:r>
            <a:r>
              <a:rPr lang="en-US" dirty="0"/>
              <a:t> of all the predictions made by different classifiers.</a:t>
            </a:r>
          </a:p>
        </p:txBody>
      </p:sp>
      <p:sp>
        <p:nvSpPr>
          <p:cNvPr id="12" name="TextBox 11"/>
          <p:cNvSpPr txBox="1"/>
          <p:nvPr/>
        </p:nvSpPr>
        <p:spPr>
          <a:xfrm>
            <a:off x="2717311" y="3236361"/>
            <a:ext cx="7079593"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SG" dirty="0"/>
              <a:t>By using Soft Voting Classifier in all models, the Mean value is: 91.13</a:t>
            </a:r>
            <a:endParaRPr lang="en-US" dirty="0"/>
          </a:p>
        </p:txBody>
      </p:sp>
    </p:spTree>
    <p:extLst>
      <p:ext uri="{BB962C8B-B14F-4D97-AF65-F5344CB8AC3E}">
        <p14:creationId xmlns:p14="http://schemas.microsoft.com/office/powerpoint/2010/main" val="2605183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CD97F-99F5-476A-9997-41100A6CE1E7}" type="datetime1">
              <a:rPr lang="en-GB" smtClean="0"/>
              <a:t>29/11/2021</a:t>
            </a:fld>
            <a:endParaRPr lang="de-DE"/>
          </a:p>
        </p:txBody>
      </p:sp>
      <p:sp>
        <p:nvSpPr>
          <p:cNvPr id="3" name="Footer Placeholder 2"/>
          <p:cNvSpPr>
            <a:spLocks noGrp="1"/>
          </p:cNvSpPr>
          <p:nvPr>
            <p:ph type="ftr" sz="quarter" idx="11"/>
          </p:nvPr>
        </p:nvSpPr>
        <p:spPr/>
        <p:txBody>
          <a:bodyPr/>
          <a:lstStyle/>
          <a:p>
            <a:r>
              <a:rPr lang="en-US"/>
              <a:t>DAT540 - Group Project - Group 13</a:t>
            </a:r>
            <a:endParaRPr lang="de-DE"/>
          </a:p>
        </p:txBody>
      </p:sp>
      <p:sp>
        <p:nvSpPr>
          <p:cNvPr id="4" name="Slide Number Placeholder 3"/>
          <p:cNvSpPr>
            <a:spLocks noGrp="1"/>
          </p:cNvSpPr>
          <p:nvPr>
            <p:ph type="sldNum" sz="quarter" idx="12"/>
          </p:nvPr>
        </p:nvSpPr>
        <p:spPr/>
        <p:txBody>
          <a:bodyPr/>
          <a:lstStyle/>
          <a:p>
            <a:fld id="{029E5172-F0A8-4595-B8B2-209B1FF10ADC}" type="slidenum">
              <a:rPr lang="de-DE" smtClean="0"/>
              <a:t>31</a:t>
            </a:fld>
            <a:endParaRPr lang="de-DE"/>
          </a:p>
        </p:txBody>
      </p:sp>
      <p:sp>
        <p:nvSpPr>
          <p:cNvPr id="5" name="TextBox 4"/>
          <p:cNvSpPr txBox="1"/>
          <p:nvPr/>
        </p:nvSpPr>
        <p:spPr>
          <a:xfrm rot="20194739">
            <a:off x="4171406" y="2620335"/>
            <a:ext cx="4136571" cy="1015663"/>
          </a:xfrm>
          <a:prstGeom prst="rect">
            <a:avLst/>
          </a:prstGeom>
          <a:noFill/>
        </p:spPr>
        <p:txBody>
          <a:bodyPr wrap="square" rtlCol="0">
            <a:spAutoFit/>
          </a:bodyPr>
          <a:lstStyle/>
          <a:p>
            <a:r>
              <a:rPr lang="en-SG" sz="6000" dirty="0">
                <a:solidFill>
                  <a:schemeClr val="bg2">
                    <a:lumMod val="75000"/>
                  </a:schemeClr>
                </a:solidFill>
              </a:rPr>
              <a:t>Thank You!</a:t>
            </a:r>
            <a:endParaRPr lang="en-US" sz="6000" dirty="0">
              <a:solidFill>
                <a:schemeClr val="bg2">
                  <a:lumMod val="75000"/>
                </a:schemeClr>
              </a:solidFill>
            </a:endParaRPr>
          </a:p>
        </p:txBody>
      </p:sp>
    </p:spTree>
    <p:extLst>
      <p:ext uri="{BB962C8B-B14F-4D97-AF65-F5344CB8AC3E}">
        <p14:creationId xmlns:p14="http://schemas.microsoft.com/office/powerpoint/2010/main" val="606507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64FAC-C8EE-4A81-B761-AD5A2BAC12A2}"/>
              </a:ext>
            </a:extLst>
          </p:cNvPr>
          <p:cNvSpPr>
            <a:spLocks noGrp="1"/>
          </p:cNvSpPr>
          <p:nvPr>
            <p:ph type="title"/>
          </p:nvPr>
        </p:nvSpPr>
        <p:spPr/>
        <p:txBody>
          <a:bodyPr/>
          <a:lstStyle/>
          <a:p>
            <a:r>
              <a:rPr lang="de-DE"/>
              <a:t>Understand the data</a:t>
            </a:r>
          </a:p>
        </p:txBody>
      </p:sp>
      <p:sp>
        <p:nvSpPr>
          <p:cNvPr id="3" name="Content Placeholder 2">
            <a:extLst>
              <a:ext uri="{FF2B5EF4-FFF2-40B4-BE49-F238E27FC236}">
                <a16:creationId xmlns:a16="http://schemas.microsoft.com/office/drawing/2014/main" id="{F677BC96-40AF-48B0-879A-F8C304F3A183}"/>
              </a:ext>
            </a:extLst>
          </p:cNvPr>
          <p:cNvSpPr>
            <a:spLocks noGrp="1"/>
          </p:cNvSpPr>
          <p:nvPr>
            <p:ph idx="1"/>
          </p:nvPr>
        </p:nvSpPr>
        <p:spPr>
          <a:xfrm>
            <a:off x="1484310" y="3263348"/>
            <a:ext cx="10018713" cy="3124201"/>
          </a:xfrm>
        </p:spPr>
        <p:txBody>
          <a:bodyPr/>
          <a:lstStyle/>
          <a:p>
            <a:r>
              <a:rPr lang="en-US"/>
              <a:t>The dataset is from the U.S. Small Business Administration (SBA)</a:t>
            </a:r>
          </a:p>
          <a:p>
            <a:r>
              <a:rPr lang="en-US"/>
              <a:t>The original shape of the dataset is  899164 rows and 27 columns</a:t>
            </a:r>
          </a:p>
          <a:p>
            <a:r>
              <a:rPr lang="en-US"/>
              <a:t>Text, Datetime, Number &amp; Currency</a:t>
            </a:r>
          </a:p>
          <a:p>
            <a:r>
              <a:rPr lang="en-US"/>
              <a:t>82% PIF, 18% CHGOFF </a:t>
            </a:r>
            <a:r>
              <a:rPr lang="en-US">
                <a:sym typeface="Wingdings" panose="05000000000000000000" pitchFamily="2" charset="2"/>
              </a:rPr>
              <a:t> The dataset is highly unbalanced</a:t>
            </a:r>
            <a:endParaRPr lang="en-US"/>
          </a:p>
          <a:p>
            <a:endParaRPr lang="en-US"/>
          </a:p>
          <a:p>
            <a:endParaRPr lang="en-US"/>
          </a:p>
          <a:p>
            <a:endParaRPr lang="de-DE"/>
          </a:p>
        </p:txBody>
      </p:sp>
      <p:sp>
        <p:nvSpPr>
          <p:cNvPr id="4" name="Date Placeholder 3">
            <a:extLst>
              <a:ext uri="{FF2B5EF4-FFF2-40B4-BE49-F238E27FC236}">
                <a16:creationId xmlns:a16="http://schemas.microsoft.com/office/drawing/2014/main" id="{31B9F5AF-902C-40C6-8D66-F07A4B9A4305}"/>
              </a:ext>
            </a:extLst>
          </p:cNvPr>
          <p:cNvSpPr>
            <a:spLocks noGrp="1"/>
          </p:cNvSpPr>
          <p:nvPr>
            <p:ph type="dt" sz="half" idx="10"/>
          </p:nvPr>
        </p:nvSpPr>
        <p:spPr/>
        <p:txBody>
          <a:bodyPr/>
          <a:lstStyle/>
          <a:p>
            <a:fld id="{42581E13-C4EE-4868-A22B-ADF60670C352}" type="datetime1">
              <a:rPr lang="en-GB" smtClean="0"/>
              <a:t>29/11/2021</a:t>
            </a:fld>
            <a:endParaRPr lang="de-DE"/>
          </a:p>
        </p:txBody>
      </p:sp>
      <p:sp>
        <p:nvSpPr>
          <p:cNvPr id="5" name="Footer Placeholder 4">
            <a:extLst>
              <a:ext uri="{FF2B5EF4-FFF2-40B4-BE49-F238E27FC236}">
                <a16:creationId xmlns:a16="http://schemas.microsoft.com/office/drawing/2014/main" id="{7EEA8D85-A538-4810-A23E-1B4DA3F99B96}"/>
              </a:ext>
            </a:extLst>
          </p:cNvPr>
          <p:cNvSpPr>
            <a:spLocks noGrp="1"/>
          </p:cNvSpPr>
          <p:nvPr>
            <p:ph type="ftr" sz="quarter" idx="11"/>
          </p:nvPr>
        </p:nvSpPr>
        <p:spPr/>
        <p:txBody>
          <a:bodyPr/>
          <a:lstStyle/>
          <a:p>
            <a:r>
              <a:rPr lang="en-US"/>
              <a:t>DAT540 - Group Project - Group 13</a:t>
            </a:r>
            <a:endParaRPr lang="de-DE"/>
          </a:p>
        </p:txBody>
      </p:sp>
      <p:sp>
        <p:nvSpPr>
          <p:cNvPr id="6" name="Slide Number Placeholder 5">
            <a:extLst>
              <a:ext uri="{FF2B5EF4-FFF2-40B4-BE49-F238E27FC236}">
                <a16:creationId xmlns:a16="http://schemas.microsoft.com/office/drawing/2014/main" id="{67C98998-CC4C-4624-8897-7C904D6B0D3D}"/>
              </a:ext>
            </a:extLst>
          </p:cNvPr>
          <p:cNvSpPr>
            <a:spLocks noGrp="1"/>
          </p:cNvSpPr>
          <p:nvPr>
            <p:ph type="sldNum" sz="quarter" idx="12"/>
          </p:nvPr>
        </p:nvSpPr>
        <p:spPr/>
        <p:txBody>
          <a:bodyPr/>
          <a:lstStyle/>
          <a:p>
            <a:fld id="{029E5172-F0A8-4595-B8B2-209B1FF10ADC}" type="slidenum">
              <a:rPr lang="de-DE" smtClean="0"/>
              <a:t>4</a:t>
            </a:fld>
            <a:endParaRPr lang="de-DE"/>
          </a:p>
        </p:txBody>
      </p:sp>
      <p:grpSp>
        <p:nvGrpSpPr>
          <p:cNvPr id="16" name="Group 15">
            <a:extLst>
              <a:ext uri="{FF2B5EF4-FFF2-40B4-BE49-F238E27FC236}">
                <a16:creationId xmlns:a16="http://schemas.microsoft.com/office/drawing/2014/main" id="{93F78854-FCFF-4FD2-9E08-89F8E6849BF6}"/>
              </a:ext>
            </a:extLst>
          </p:cNvPr>
          <p:cNvGrpSpPr/>
          <p:nvPr/>
        </p:nvGrpSpPr>
        <p:grpSpPr>
          <a:xfrm>
            <a:off x="1356691" y="1449016"/>
            <a:ext cx="10806170" cy="1537695"/>
            <a:chOff x="1484309" y="1185623"/>
            <a:chExt cx="10503939" cy="1422456"/>
          </a:xfrm>
        </p:grpSpPr>
        <p:pic>
          <p:nvPicPr>
            <p:cNvPr id="13" name="Picture 12">
              <a:extLst>
                <a:ext uri="{FF2B5EF4-FFF2-40B4-BE49-F238E27FC236}">
                  <a16:creationId xmlns:a16="http://schemas.microsoft.com/office/drawing/2014/main" id="{9C00577C-9E4F-4210-9C33-D88B70937574}"/>
                </a:ext>
              </a:extLst>
            </p:cNvPr>
            <p:cNvPicPr>
              <a:picLocks noChangeAspect="1"/>
            </p:cNvPicPr>
            <p:nvPr/>
          </p:nvPicPr>
          <p:blipFill rotWithShape="1">
            <a:blip r:embed="rId2"/>
            <a:srcRect r="60380"/>
            <a:stretch/>
          </p:blipFill>
          <p:spPr>
            <a:xfrm>
              <a:off x="1484309" y="1185624"/>
              <a:ext cx="4830417" cy="1422455"/>
            </a:xfrm>
            <a:prstGeom prst="rect">
              <a:avLst/>
            </a:prstGeom>
          </p:spPr>
        </p:pic>
        <p:pic>
          <p:nvPicPr>
            <p:cNvPr id="15" name="Picture 14">
              <a:extLst>
                <a:ext uri="{FF2B5EF4-FFF2-40B4-BE49-F238E27FC236}">
                  <a16:creationId xmlns:a16="http://schemas.microsoft.com/office/drawing/2014/main" id="{5E01AB57-4035-4DB3-9FD7-5861B98F9189}"/>
                </a:ext>
              </a:extLst>
            </p:cNvPr>
            <p:cNvPicPr>
              <a:picLocks noChangeAspect="1"/>
            </p:cNvPicPr>
            <p:nvPr/>
          </p:nvPicPr>
          <p:blipFill rotWithShape="1">
            <a:blip r:embed="rId2"/>
            <a:srcRect l="56617"/>
            <a:stretch/>
          </p:blipFill>
          <p:spPr>
            <a:xfrm>
              <a:off x="6698974" y="1185623"/>
              <a:ext cx="5289274" cy="1422455"/>
            </a:xfrm>
            <a:prstGeom prst="rect">
              <a:avLst/>
            </a:prstGeom>
          </p:spPr>
        </p:pic>
        <p:sp>
          <p:nvSpPr>
            <p:cNvPr id="14" name="TextBox 13">
              <a:extLst>
                <a:ext uri="{FF2B5EF4-FFF2-40B4-BE49-F238E27FC236}">
                  <a16:creationId xmlns:a16="http://schemas.microsoft.com/office/drawing/2014/main" id="{D84DB2A8-F625-41A7-85E2-12DFFAC4240C}"/>
                </a:ext>
              </a:extLst>
            </p:cNvPr>
            <p:cNvSpPr txBox="1"/>
            <p:nvPr/>
          </p:nvSpPr>
          <p:spPr>
            <a:xfrm>
              <a:off x="6314726" y="1824392"/>
              <a:ext cx="597704" cy="351484"/>
            </a:xfrm>
            <a:prstGeom prst="rect">
              <a:avLst/>
            </a:prstGeom>
            <a:noFill/>
          </p:spPr>
          <p:txBody>
            <a:bodyPr wrap="square" rtlCol="0">
              <a:spAutoFit/>
            </a:bodyPr>
            <a:lstStyle/>
            <a:p>
              <a:r>
                <a:rPr lang="de-DE"/>
                <a:t>…</a:t>
              </a:r>
            </a:p>
          </p:txBody>
        </p:sp>
      </p:grpSp>
    </p:spTree>
    <p:extLst>
      <p:ext uri="{BB962C8B-B14F-4D97-AF65-F5344CB8AC3E}">
        <p14:creationId xmlns:p14="http://schemas.microsoft.com/office/powerpoint/2010/main" val="1323941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D4773-48D1-4F51-832A-359EFFC9805B}"/>
              </a:ext>
            </a:extLst>
          </p:cNvPr>
          <p:cNvSpPr>
            <a:spLocks noGrp="1"/>
          </p:cNvSpPr>
          <p:nvPr>
            <p:ph type="title"/>
          </p:nvPr>
        </p:nvSpPr>
        <p:spPr/>
        <p:txBody>
          <a:bodyPr/>
          <a:lstStyle/>
          <a:p>
            <a:r>
              <a:rPr lang="de-DE"/>
              <a:t>Data </a:t>
            </a:r>
            <a:r>
              <a:rPr lang="de-DE" err="1"/>
              <a:t>cleaning</a:t>
            </a:r>
            <a:endParaRPr lang="de-DE"/>
          </a:p>
        </p:txBody>
      </p:sp>
      <p:sp>
        <p:nvSpPr>
          <p:cNvPr id="3" name="Content Placeholder 2">
            <a:extLst>
              <a:ext uri="{FF2B5EF4-FFF2-40B4-BE49-F238E27FC236}">
                <a16:creationId xmlns:a16="http://schemas.microsoft.com/office/drawing/2014/main" id="{BECE1BD3-0FFE-485B-85BC-312F66D23E5B}"/>
              </a:ext>
            </a:extLst>
          </p:cNvPr>
          <p:cNvSpPr>
            <a:spLocks noGrp="1"/>
          </p:cNvSpPr>
          <p:nvPr>
            <p:ph idx="1"/>
          </p:nvPr>
        </p:nvSpPr>
        <p:spPr/>
        <p:txBody>
          <a:bodyPr>
            <a:normAutofit/>
          </a:bodyPr>
          <a:lstStyle/>
          <a:p>
            <a:r>
              <a:rPr lang="en-US"/>
              <a:t>Convert monetary &amp; date values into numerical values &amp; Timeseries</a:t>
            </a:r>
          </a:p>
          <a:p>
            <a:r>
              <a:rPr lang="de-DE" err="1"/>
              <a:t>Simplify</a:t>
            </a:r>
            <a:r>
              <a:rPr lang="de-DE"/>
              <a:t> NAICS &amp; ZIP code </a:t>
            </a:r>
            <a:r>
              <a:rPr lang="de-DE" err="1"/>
              <a:t>to</a:t>
            </a:r>
            <a:r>
              <a:rPr lang="de-DE"/>
              <a:t> </a:t>
            </a:r>
            <a:r>
              <a:rPr lang="de-DE" err="1"/>
              <a:t>first</a:t>
            </a:r>
            <a:r>
              <a:rPr lang="de-DE"/>
              <a:t> 2 &amp; 3 </a:t>
            </a:r>
            <a:r>
              <a:rPr lang="de-DE" err="1"/>
              <a:t>digits</a:t>
            </a:r>
            <a:endParaRPr lang="de-DE"/>
          </a:p>
          <a:p>
            <a:r>
              <a:rPr lang="en-US"/>
              <a:t>Group and drop irrelevant rows</a:t>
            </a:r>
          </a:p>
          <a:p>
            <a:r>
              <a:rPr lang="de-DE"/>
              <a:t>Remove </a:t>
            </a:r>
            <a:r>
              <a:rPr lang="de-DE" err="1"/>
              <a:t>outliers</a:t>
            </a:r>
            <a:r>
              <a:rPr lang="de-DE"/>
              <a:t> &amp; </a:t>
            </a:r>
            <a:r>
              <a:rPr lang="de-DE" err="1"/>
              <a:t>drop</a:t>
            </a:r>
            <a:r>
              <a:rPr lang="de-DE"/>
              <a:t> </a:t>
            </a:r>
            <a:r>
              <a:rPr lang="de-DE" err="1"/>
              <a:t>nulls</a:t>
            </a:r>
            <a:endParaRPr lang="de-DE"/>
          </a:p>
          <a:p>
            <a:pPr lvl="1"/>
            <a:r>
              <a:rPr lang="en-US"/>
              <a:t>Charge off date: 81.9% missing values </a:t>
            </a:r>
            <a:r>
              <a:rPr lang="en-US">
                <a:sym typeface="Wingdings" panose="05000000000000000000" pitchFamily="2" charset="2"/>
              </a:rPr>
              <a:t> column removed</a:t>
            </a:r>
            <a:endParaRPr lang="en-US"/>
          </a:p>
          <a:p>
            <a:pPr lvl="1"/>
            <a:r>
              <a:rPr lang="en-US"/>
              <a:t>Rest of the columns: &lt;0.6% missing values </a:t>
            </a:r>
            <a:r>
              <a:rPr lang="en-US">
                <a:sym typeface="Wingdings" panose="05000000000000000000" pitchFamily="2" charset="2"/>
              </a:rPr>
              <a:t> rows containing nulls removed</a:t>
            </a:r>
          </a:p>
        </p:txBody>
      </p:sp>
      <p:sp>
        <p:nvSpPr>
          <p:cNvPr id="4" name="Date Placeholder 3">
            <a:extLst>
              <a:ext uri="{FF2B5EF4-FFF2-40B4-BE49-F238E27FC236}">
                <a16:creationId xmlns:a16="http://schemas.microsoft.com/office/drawing/2014/main" id="{CEFB9028-5667-4DBE-9883-C32BB411E843}"/>
              </a:ext>
            </a:extLst>
          </p:cNvPr>
          <p:cNvSpPr>
            <a:spLocks noGrp="1"/>
          </p:cNvSpPr>
          <p:nvPr>
            <p:ph type="dt" sz="half" idx="10"/>
          </p:nvPr>
        </p:nvSpPr>
        <p:spPr/>
        <p:txBody>
          <a:bodyPr/>
          <a:lstStyle/>
          <a:p>
            <a:fld id="{42581E13-C4EE-4868-A22B-ADF60670C352}" type="datetime1">
              <a:rPr lang="en-GB" smtClean="0"/>
              <a:t>29/11/2021</a:t>
            </a:fld>
            <a:endParaRPr lang="de-DE"/>
          </a:p>
        </p:txBody>
      </p:sp>
      <p:sp>
        <p:nvSpPr>
          <p:cNvPr id="5" name="Footer Placeholder 4">
            <a:extLst>
              <a:ext uri="{FF2B5EF4-FFF2-40B4-BE49-F238E27FC236}">
                <a16:creationId xmlns:a16="http://schemas.microsoft.com/office/drawing/2014/main" id="{D2701BAB-BA6A-41E2-878F-9D43D0F102C7}"/>
              </a:ext>
            </a:extLst>
          </p:cNvPr>
          <p:cNvSpPr>
            <a:spLocks noGrp="1"/>
          </p:cNvSpPr>
          <p:nvPr>
            <p:ph type="ftr" sz="quarter" idx="11"/>
          </p:nvPr>
        </p:nvSpPr>
        <p:spPr/>
        <p:txBody>
          <a:bodyPr/>
          <a:lstStyle/>
          <a:p>
            <a:r>
              <a:rPr lang="en-US"/>
              <a:t>DAT540 - Group Project - Group 13</a:t>
            </a:r>
            <a:endParaRPr lang="de-DE"/>
          </a:p>
        </p:txBody>
      </p:sp>
      <p:sp>
        <p:nvSpPr>
          <p:cNvPr id="6" name="Slide Number Placeholder 5">
            <a:extLst>
              <a:ext uri="{FF2B5EF4-FFF2-40B4-BE49-F238E27FC236}">
                <a16:creationId xmlns:a16="http://schemas.microsoft.com/office/drawing/2014/main" id="{68FDEA3A-E70C-49F0-8395-57E6028F5CB4}"/>
              </a:ext>
            </a:extLst>
          </p:cNvPr>
          <p:cNvSpPr>
            <a:spLocks noGrp="1"/>
          </p:cNvSpPr>
          <p:nvPr>
            <p:ph type="sldNum" sz="quarter" idx="12"/>
          </p:nvPr>
        </p:nvSpPr>
        <p:spPr/>
        <p:txBody>
          <a:bodyPr/>
          <a:lstStyle/>
          <a:p>
            <a:fld id="{029E5172-F0A8-4595-B8B2-209B1FF10ADC}" type="slidenum">
              <a:rPr lang="de-DE" smtClean="0"/>
              <a:t>5</a:t>
            </a:fld>
            <a:endParaRPr lang="de-DE"/>
          </a:p>
        </p:txBody>
      </p:sp>
      <p:grpSp>
        <p:nvGrpSpPr>
          <p:cNvPr id="11" name="Group 10">
            <a:extLst>
              <a:ext uri="{FF2B5EF4-FFF2-40B4-BE49-F238E27FC236}">
                <a16:creationId xmlns:a16="http://schemas.microsoft.com/office/drawing/2014/main" id="{26E3A03B-85A6-44B2-BB27-AFA14A25D7B6}"/>
              </a:ext>
            </a:extLst>
          </p:cNvPr>
          <p:cNvGrpSpPr/>
          <p:nvPr/>
        </p:nvGrpSpPr>
        <p:grpSpPr>
          <a:xfrm>
            <a:off x="2014659" y="1485727"/>
            <a:ext cx="8958012" cy="598349"/>
            <a:chOff x="2112523" y="1778759"/>
            <a:chExt cx="8958012" cy="598349"/>
          </a:xfrm>
        </p:grpSpPr>
        <p:pic>
          <p:nvPicPr>
            <p:cNvPr id="8" name="Picture 7">
              <a:extLst>
                <a:ext uri="{FF2B5EF4-FFF2-40B4-BE49-F238E27FC236}">
                  <a16:creationId xmlns:a16="http://schemas.microsoft.com/office/drawing/2014/main" id="{F4F8945B-1C7D-4C30-81BA-1906C476AF58}"/>
                </a:ext>
              </a:extLst>
            </p:cNvPr>
            <p:cNvPicPr>
              <a:picLocks noChangeAspect="1"/>
            </p:cNvPicPr>
            <p:nvPr/>
          </p:nvPicPr>
          <p:blipFill rotWithShape="1">
            <a:blip r:embed="rId2"/>
            <a:srcRect b="61531"/>
            <a:stretch/>
          </p:blipFill>
          <p:spPr>
            <a:xfrm>
              <a:off x="2112523" y="1778759"/>
              <a:ext cx="4164899" cy="593207"/>
            </a:xfrm>
            <a:prstGeom prst="rect">
              <a:avLst/>
            </a:prstGeom>
          </p:spPr>
        </p:pic>
        <p:pic>
          <p:nvPicPr>
            <p:cNvPr id="10" name="Picture 9">
              <a:extLst>
                <a:ext uri="{FF2B5EF4-FFF2-40B4-BE49-F238E27FC236}">
                  <a16:creationId xmlns:a16="http://schemas.microsoft.com/office/drawing/2014/main" id="{29E6B833-E7C9-405A-AE5A-B8471A8C0F07}"/>
                </a:ext>
              </a:extLst>
            </p:cNvPr>
            <p:cNvPicPr>
              <a:picLocks noChangeAspect="1"/>
            </p:cNvPicPr>
            <p:nvPr/>
          </p:nvPicPr>
          <p:blipFill rotWithShape="1">
            <a:blip r:embed="rId2"/>
            <a:srcRect t="61531" b="1"/>
            <a:stretch/>
          </p:blipFill>
          <p:spPr>
            <a:xfrm>
              <a:off x="6905636" y="1783902"/>
              <a:ext cx="4164899" cy="593206"/>
            </a:xfrm>
            <a:prstGeom prst="rect">
              <a:avLst/>
            </a:prstGeom>
          </p:spPr>
        </p:pic>
      </p:grpSp>
    </p:spTree>
    <p:extLst>
      <p:ext uri="{BB962C8B-B14F-4D97-AF65-F5344CB8AC3E}">
        <p14:creationId xmlns:p14="http://schemas.microsoft.com/office/powerpoint/2010/main" val="1513903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D4773-48D1-4F51-832A-359EFFC9805B}"/>
              </a:ext>
            </a:extLst>
          </p:cNvPr>
          <p:cNvSpPr>
            <a:spLocks noGrp="1"/>
          </p:cNvSpPr>
          <p:nvPr>
            <p:ph type="title"/>
          </p:nvPr>
        </p:nvSpPr>
        <p:spPr/>
        <p:txBody>
          <a:bodyPr/>
          <a:lstStyle/>
          <a:p>
            <a:r>
              <a:rPr lang="de-DE"/>
              <a:t>Data </a:t>
            </a:r>
            <a:r>
              <a:rPr lang="de-DE" err="1"/>
              <a:t>Visualization</a:t>
            </a:r>
            <a:endParaRPr lang="de-DE"/>
          </a:p>
        </p:txBody>
      </p:sp>
      <p:sp>
        <p:nvSpPr>
          <p:cNvPr id="4" name="Date Placeholder 3">
            <a:extLst>
              <a:ext uri="{FF2B5EF4-FFF2-40B4-BE49-F238E27FC236}">
                <a16:creationId xmlns:a16="http://schemas.microsoft.com/office/drawing/2014/main" id="{CEFB9028-5667-4DBE-9883-C32BB411E843}"/>
              </a:ext>
            </a:extLst>
          </p:cNvPr>
          <p:cNvSpPr>
            <a:spLocks noGrp="1"/>
          </p:cNvSpPr>
          <p:nvPr>
            <p:ph type="dt" sz="half" idx="10"/>
          </p:nvPr>
        </p:nvSpPr>
        <p:spPr/>
        <p:txBody>
          <a:bodyPr/>
          <a:lstStyle/>
          <a:p>
            <a:fld id="{42581E13-C4EE-4868-A22B-ADF60670C352}" type="datetime1">
              <a:rPr lang="en-GB" smtClean="0"/>
              <a:t>29/11/2021</a:t>
            </a:fld>
            <a:endParaRPr lang="de-DE"/>
          </a:p>
        </p:txBody>
      </p:sp>
      <p:sp>
        <p:nvSpPr>
          <p:cNvPr id="5" name="Footer Placeholder 4">
            <a:extLst>
              <a:ext uri="{FF2B5EF4-FFF2-40B4-BE49-F238E27FC236}">
                <a16:creationId xmlns:a16="http://schemas.microsoft.com/office/drawing/2014/main" id="{D2701BAB-BA6A-41E2-878F-9D43D0F102C7}"/>
              </a:ext>
            </a:extLst>
          </p:cNvPr>
          <p:cNvSpPr>
            <a:spLocks noGrp="1"/>
          </p:cNvSpPr>
          <p:nvPr>
            <p:ph type="ftr" sz="quarter" idx="11"/>
          </p:nvPr>
        </p:nvSpPr>
        <p:spPr/>
        <p:txBody>
          <a:bodyPr/>
          <a:lstStyle/>
          <a:p>
            <a:r>
              <a:rPr lang="en-US"/>
              <a:t>DAT540 - Group Project - Group 13</a:t>
            </a:r>
            <a:endParaRPr lang="de-DE"/>
          </a:p>
        </p:txBody>
      </p:sp>
      <p:sp>
        <p:nvSpPr>
          <p:cNvPr id="6" name="Slide Number Placeholder 5">
            <a:extLst>
              <a:ext uri="{FF2B5EF4-FFF2-40B4-BE49-F238E27FC236}">
                <a16:creationId xmlns:a16="http://schemas.microsoft.com/office/drawing/2014/main" id="{68FDEA3A-E70C-49F0-8395-57E6028F5CB4}"/>
              </a:ext>
            </a:extLst>
          </p:cNvPr>
          <p:cNvSpPr>
            <a:spLocks noGrp="1"/>
          </p:cNvSpPr>
          <p:nvPr>
            <p:ph type="sldNum" sz="quarter" idx="12"/>
          </p:nvPr>
        </p:nvSpPr>
        <p:spPr/>
        <p:txBody>
          <a:bodyPr/>
          <a:lstStyle/>
          <a:p>
            <a:fld id="{029E5172-F0A8-4595-B8B2-209B1FF10ADC}" type="slidenum">
              <a:rPr lang="de-DE" smtClean="0"/>
              <a:t>6</a:t>
            </a:fld>
            <a:endParaRPr lang="de-DE"/>
          </a:p>
        </p:txBody>
      </p:sp>
      <p:sp>
        <p:nvSpPr>
          <p:cNvPr id="26" name="Content Placeholder 2">
            <a:extLst>
              <a:ext uri="{FF2B5EF4-FFF2-40B4-BE49-F238E27FC236}">
                <a16:creationId xmlns:a16="http://schemas.microsoft.com/office/drawing/2014/main" id="{CD04B549-7EB1-44E5-9B98-A47499B1D5DA}"/>
              </a:ext>
            </a:extLst>
          </p:cNvPr>
          <p:cNvSpPr txBox="1">
            <a:spLocks/>
          </p:cNvSpPr>
          <p:nvPr/>
        </p:nvSpPr>
        <p:spPr>
          <a:xfrm>
            <a:off x="1636710" y="1202635"/>
            <a:ext cx="10018713" cy="4740965"/>
          </a:xfrm>
          <a:prstGeom prst="rect">
            <a:avLst/>
          </a:prstGeom>
        </p:spPr>
        <p:txBody>
          <a:bodyPr vert="horz" lIns="91440" tIns="45720" rIns="91440" bIns="45720" numCol="1" rtlCol="0" anchor="ctr">
            <a:normAutofit fontScale="47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a:t>Categorical Data: ['State','BankState','NAICS_decoded','NewExist','UrbanRural','RevLineCr','LowDoc','RealEstate','Recession']</a:t>
            </a:r>
          </a:p>
          <a:p>
            <a:pPr lvl="1"/>
            <a:r>
              <a:rPr lang="en-US"/>
              <a:t>Available Data</a:t>
            </a:r>
          </a:p>
          <a:p>
            <a:pPr lvl="1"/>
            <a:r>
              <a:rPr lang="en-US"/>
              <a:t>Paid in Full rates</a:t>
            </a:r>
          </a:p>
          <a:p>
            <a:pPr lvl="1"/>
            <a:r>
              <a:rPr lang="en-US"/>
              <a:t>Paid in Full counts</a:t>
            </a:r>
          </a:p>
          <a:p>
            <a:r>
              <a:rPr lang="en-US"/>
              <a:t>Numerical Data: ['ApprovalFY','Term','NoEmp','</a:t>
            </a:r>
            <a:r>
              <a:rPr lang="en-US" err="1"/>
              <a:t>CreateJob</a:t>
            </a:r>
            <a:r>
              <a:rPr lang="en-US"/>
              <a:t>’,…,'DisbursementGross','BalanceGross','ChgOffPrinGr','GrAppv','SBA_Appv','SBA/GROSS']</a:t>
            </a:r>
          </a:p>
          <a:p>
            <a:pPr lvl="1"/>
            <a:r>
              <a:rPr lang="en-US"/>
              <a:t>Data Distribution</a:t>
            </a:r>
          </a:p>
          <a:p>
            <a:pPr lvl="1"/>
            <a:r>
              <a:rPr lang="en-US"/>
              <a:t>PIF VS CHGOFF</a:t>
            </a:r>
          </a:p>
          <a:p>
            <a:r>
              <a:rPr lang="en-US"/>
              <a:t>Industry Visualization:</a:t>
            </a:r>
          </a:p>
          <a:p>
            <a:pPr lvl="1"/>
            <a:r>
              <a:rPr lang="en-US"/>
              <a:t>Avg Terms</a:t>
            </a:r>
          </a:p>
          <a:p>
            <a:pPr lvl="1"/>
            <a:r>
              <a:rPr lang="en-US"/>
              <a:t>Avg  Loan Amount</a:t>
            </a:r>
          </a:p>
          <a:p>
            <a:pPr lvl="1"/>
            <a:r>
              <a:rPr lang="en-US"/>
              <a:t>PIF rate for Industry and State</a:t>
            </a:r>
          </a:p>
          <a:p>
            <a:r>
              <a:rPr lang="en-US"/>
              <a:t>Development over Time:</a:t>
            </a:r>
          </a:p>
          <a:p>
            <a:pPr lvl="1"/>
            <a:r>
              <a:rPr lang="en-US"/>
              <a:t>Number of Loans</a:t>
            </a:r>
          </a:p>
          <a:p>
            <a:pPr lvl="1"/>
            <a:r>
              <a:rPr lang="en-US"/>
              <a:t>PIF vs CHGOFF</a:t>
            </a:r>
          </a:p>
          <a:p>
            <a:pPr lvl="1"/>
            <a:r>
              <a:rPr lang="en-US"/>
              <a:t>PIF rate</a:t>
            </a:r>
          </a:p>
          <a:p>
            <a:pPr lvl="1"/>
            <a:r>
              <a:rPr lang="en-US"/>
              <a:t>Loan Amount</a:t>
            </a:r>
          </a:p>
          <a:p>
            <a:pPr lvl="1"/>
            <a:r>
              <a:rPr lang="en-US"/>
              <a:t>Avg Jobs created per loan</a:t>
            </a:r>
          </a:p>
          <a:p>
            <a:r>
              <a:rPr lang="en-US"/>
              <a:t>Job Survey</a:t>
            </a:r>
          </a:p>
          <a:p>
            <a:r>
              <a:rPr lang="en-US"/>
              <a:t>Correlation Matrix</a:t>
            </a:r>
          </a:p>
          <a:p>
            <a:endParaRPr lang="en-US"/>
          </a:p>
        </p:txBody>
      </p:sp>
      <p:pic>
        <p:nvPicPr>
          <p:cNvPr id="12" name="Picture 11" descr="Shape, rectangle&#10;&#10;Description automatically generated">
            <a:extLst>
              <a:ext uri="{FF2B5EF4-FFF2-40B4-BE49-F238E27FC236}">
                <a16:creationId xmlns:a16="http://schemas.microsoft.com/office/drawing/2014/main" id="{8D82866B-7D12-4AF0-8DDE-77BD3A6A1C8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525080" y="3883282"/>
            <a:ext cx="2701152" cy="1188324"/>
          </a:xfrm>
          <a:prstGeom prst="rect">
            <a:avLst/>
          </a:prstGeom>
        </p:spPr>
      </p:pic>
      <p:pic>
        <p:nvPicPr>
          <p:cNvPr id="14" name="Picture 13" descr="Chart&#10;&#10;Description automatically generated with low confidence">
            <a:extLst>
              <a:ext uri="{FF2B5EF4-FFF2-40B4-BE49-F238E27FC236}">
                <a16:creationId xmlns:a16="http://schemas.microsoft.com/office/drawing/2014/main" id="{92688952-8D9C-4DB7-ABEF-630DD5308034}"/>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998693" y="2567611"/>
            <a:ext cx="1689229" cy="805545"/>
          </a:xfrm>
          <a:prstGeom prst="rect">
            <a:avLst/>
          </a:prstGeom>
        </p:spPr>
      </p:pic>
      <p:pic>
        <p:nvPicPr>
          <p:cNvPr id="16" name="Picture 15" descr="Chart&#10;&#10;Description automatically generated with low confidence">
            <a:extLst>
              <a:ext uri="{FF2B5EF4-FFF2-40B4-BE49-F238E27FC236}">
                <a16:creationId xmlns:a16="http://schemas.microsoft.com/office/drawing/2014/main" id="{E20DE6E9-53DD-439E-B04F-F5001CC1A9F4}"/>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827890" y="4963274"/>
            <a:ext cx="1886723" cy="830030"/>
          </a:xfrm>
          <a:prstGeom prst="rect">
            <a:avLst/>
          </a:prstGeom>
        </p:spPr>
      </p:pic>
      <p:pic>
        <p:nvPicPr>
          <p:cNvPr id="19" name="Picture 18" descr="Chart&#10;&#10;Description automatically generated with low confidence">
            <a:extLst>
              <a:ext uri="{FF2B5EF4-FFF2-40B4-BE49-F238E27FC236}">
                <a16:creationId xmlns:a16="http://schemas.microsoft.com/office/drawing/2014/main" id="{33A5AA9A-6586-45FD-B177-4163C8E351F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633285" y="3677956"/>
            <a:ext cx="1932466" cy="942666"/>
          </a:xfrm>
          <a:prstGeom prst="rect">
            <a:avLst/>
          </a:prstGeom>
        </p:spPr>
      </p:pic>
      <p:pic>
        <p:nvPicPr>
          <p:cNvPr id="34" name="Picture 33" descr="A picture containing line chart&#10;&#10;Description automatically generated">
            <a:extLst>
              <a:ext uri="{FF2B5EF4-FFF2-40B4-BE49-F238E27FC236}">
                <a16:creationId xmlns:a16="http://schemas.microsoft.com/office/drawing/2014/main" id="{50C380D1-7944-4EB5-BB29-4C3F6DF1F0A2}"/>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6188542" y="4277654"/>
            <a:ext cx="2817879" cy="724148"/>
          </a:xfrm>
          <a:prstGeom prst="rect">
            <a:avLst/>
          </a:prstGeom>
        </p:spPr>
      </p:pic>
      <p:pic>
        <p:nvPicPr>
          <p:cNvPr id="40" name="Picture 39" descr="Chart, bar chart&#10;&#10;Description automatically generated">
            <a:extLst>
              <a:ext uri="{FF2B5EF4-FFF2-40B4-BE49-F238E27FC236}">
                <a16:creationId xmlns:a16="http://schemas.microsoft.com/office/drawing/2014/main" id="{D0959D9A-4BF6-4D34-9A55-FB982076A790}"/>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4464627" y="2595255"/>
            <a:ext cx="1966277" cy="1083189"/>
          </a:xfrm>
          <a:prstGeom prst="rect">
            <a:avLst/>
          </a:prstGeom>
        </p:spPr>
      </p:pic>
      <p:pic>
        <p:nvPicPr>
          <p:cNvPr id="42" name="Picture 41" descr="Chart, histogram&#10;&#10;Description automatically generated">
            <a:extLst>
              <a:ext uri="{FF2B5EF4-FFF2-40B4-BE49-F238E27FC236}">
                <a16:creationId xmlns:a16="http://schemas.microsoft.com/office/drawing/2014/main" id="{7D31B5CB-8FA9-44F4-BD26-8282DB84C319}"/>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9126532" y="5013953"/>
            <a:ext cx="1802725" cy="779351"/>
          </a:xfrm>
          <a:prstGeom prst="rect">
            <a:avLst/>
          </a:prstGeom>
        </p:spPr>
      </p:pic>
      <p:pic>
        <p:nvPicPr>
          <p:cNvPr id="44" name="Picture 43" descr="Chart, line chart&#10;&#10;Description automatically generated">
            <a:extLst>
              <a:ext uri="{FF2B5EF4-FFF2-40B4-BE49-F238E27FC236}">
                <a16:creationId xmlns:a16="http://schemas.microsoft.com/office/drawing/2014/main" id="{E398C98E-BE53-41D4-8D82-BBCCDFF0E935}"/>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5969357" y="5188059"/>
            <a:ext cx="1833675" cy="779351"/>
          </a:xfrm>
          <a:prstGeom prst="rect">
            <a:avLst/>
          </a:prstGeom>
        </p:spPr>
      </p:pic>
      <p:pic>
        <p:nvPicPr>
          <p:cNvPr id="46" name="Picture 45" descr="Background pattern&#10;&#10;Description automatically generated">
            <a:extLst>
              <a:ext uri="{FF2B5EF4-FFF2-40B4-BE49-F238E27FC236}">
                <a16:creationId xmlns:a16="http://schemas.microsoft.com/office/drawing/2014/main" id="{D71CBC2C-B602-4F67-9E3F-C752469231FF}"/>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10259533" y="2472547"/>
            <a:ext cx="1932467" cy="965374"/>
          </a:xfrm>
          <a:prstGeom prst="rect">
            <a:avLst/>
          </a:prstGeom>
        </p:spPr>
      </p:pic>
      <p:pic>
        <p:nvPicPr>
          <p:cNvPr id="48" name="Picture 47" descr="A picture containing text&#10;&#10;Description automatically generated">
            <a:extLst>
              <a:ext uri="{FF2B5EF4-FFF2-40B4-BE49-F238E27FC236}">
                <a16:creationId xmlns:a16="http://schemas.microsoft.com/office/drawing/2014/main" id="{81E45DF2-1B30-45C1-A6C1-225EFEEAB60E}"/>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9545168" y="2981085"/>
            <a:ext cx="1932466" cy="1477115"/>
          </a:xfrm>
          <a:prstGeom prst="rect">
            <a:avLst/>
          </a:prstGeom>
        </p:spPr>
      </p:pic>
      <p:pic>
        <p:nvPicPr>
          <p:cNvPr id="50" name="Picture 49" descr="Chart, bar chart&#10;&#10;Description automatically generated">
            <a:extLst>
              <a:ext uri="{FF2B5EF4-FFF2-40B4-BE49-F238E27FC236}">
                <a16:creationId xmlns:a16="http://schemas.microsoft.com/office/drawing/2014/main" id="{9DB24A0A-56AF-4A11-9731-E555581215D3}"/>
              </a:ext>
            </a:extLst>
          </p:cNvPr>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5367130" y="3443797"/>
            <a:ext cx="1872902" cy="804923"/>
          </a:xfrm>
          <a:prstGeom prst="rect">
            <a:avLst/>
          </a:prstGeom>
        </p:spPr>
      </p:pic>
      <p:pic>
        <p:nvPicPr>
          <p:cNvPr id="52" name="Picture 51" descr="Chart, histogram&#10;&#10;Description automatically generated">
            <a:extLst>
              <a:ext uri="{FF2B5EF4-FFF2-40B4-BE49-F238E27FC236}">
                <a16:creationId xmlns:a16="http://schemas.microsoft.com/office/drawing/2014/main" id="{0A3977D7-5BE0-4840-8460-8CFE44C9E3B6}"/>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4683562" y="4164760"/>
            <a:ext cx="1566481" cy="657339"/>
          </a:xfrm>
          <a:prstGeom prst="rect">
            <a:avLst/>
          </a:prstGeom>
        </p:spPr>
      </p:pic>
      <p:pic>
        <p:nvPicPr>
          <p:cNvPr id="54" name="Picture 53" descr="Chart, bar chart&#10;&#10;Description automatically generated">
            <a:extLst>
              <a:ext uri="{FF2B5EF4-FFF2-40B4-BE49-F238E27FC236}">
                <a16:creationId xmlns:a16="http://schemas.microsoft.com/office/drawing/2014/main" id="{60DF3B22-7A3C-4C86-9D46-A862D7EB3363}"/>
              </a:ext>
            </a:extLst>
          </p:cNvPr>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a:off x="6142813" y="2572202"/>
            <a:ext cx="1475062" cy="657268"/>
          </a:xfrm>
          <a:prstGeom prst="rect">
            <a:avLst/>
          </a:prstGeom>
        </p:spPr>
      </p:pic>
      <p:pic>
        <p:nvPicPr>
          <p:cNvPr id="56" name="Picture 55" descr="Chart, bar chart&#10;&#10;Description automatically generated">
            <a:extLst>
              <a:ext uri="{FF2B5EF4-FFF2-40B4-BE49-F238E27FC236}">
                <a16:creationId xmlns:a16="http://schemas.microsoft.com/office/drawing/2014/main" id="{905E1E6B-D555-4309-BC6C-C04F5C6AE710}"/>
              </a:ext>
            </a:extLst>
          </p:cNvPr>
          <p:cNvPicPr>
            <a:picLocks noChangeAspect="1"/>
          </p:cNvPicPr>
          <p:nvPr/>
        </p:nvPicPr>
        <p:blipFill>
          <a:blip r:embed="rId15" cstate="hqprint">
            <a:extLst>
              <a:ext uri="{28A0092B-C50C-407E-A947-70E740481C1C}">
                <a14:useLocalDpi xmlns:a14="http://schemas.microsoft.com/office/drawing/2010/main" val="0"/>
              </a:ext>
            </a:extLst>
          </a:blip>
          <a:stretch>
            <a:fillRect/>
          </a:stretch>
        </p:blipFill>
        <p:spPr>
          <a:xfrm>
            <a:off x="4555909" y="3551323"/>
            <a:ext cx="1558458" cy="922841"/>
          </a:xfrm>
          <a:prstGeom prst="rect">
            <a:avLst/>
          </a:prstGeom>
        </p:spPr>
      </p:pic>
      <p:pic>
        <p:nvPicPr>
          <p:cNvPr id="36" name="Picture 35" descr="A screenshot of a computer&#10;&#10;Description automatically generated with low confidence">
            <a:extLst>
              <a:ext uri="{FF2B5EF4-FFF2-40B4-BE49-F238E27FC236}">
                <a16:creationId xmlns:a16="http://schemas.microsoft.com/office/drawing/2014/main" id="{87244CC8-DAFA-4A21-ACEF-D12526F5F2F1}"/>
              </a:ext>
            </a:extLst>
          </p:cNvPr>
          <p:cNvPicPr>
            <a:picLocks noChangeAspect="1"/>
          </p:cNvPicPr>
          <p:nvPr/>
        </p:nvPicPr>
        <p:blipFill>
          <a:blip r:embed="rId16" cstate="hqprint">
            <a:extLst>
              <a:ext uri="{28A0092B-C50C-407E-A947-70E740481C1C}">
                <a14:useLocalDpi xmlns:a14="http://schemas.microsoft.com/office/drawing/2010/main" val="0"/>
              </a:ext>
            </a:extLst>
          </a:blip>
          <a:stretch>
            <a:fillRect/>
          </a:stretch>
        </p:blipFill>
        <p:spPr>
          <a:xfrm>
            <a:off x="4343324" y="4862158"/>
            <a:ext cx="2617282" cy="672597"/>
          </a:xfrm>
          <a:prstGeom prst="rect">
            <a:avLst/>
          </a:prstGeom>
        </p:spPr>
      </p:pic>
    </p:spTree>
    <p:extLst>
      <p:ext uri="{BB962C8B-B14F-4D97-AF65-F5344CB8AC3E}">
        <p14:creationId xmlns:p14="http://schemas.microsoft.com/office/powerpoint/2010/main" val="2714380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Shape, rectangle&#10;&#10;Description automatically generated">
            <a:extLst>
              <a:ext uri="{FF2B5EF4-FFF2-40B4-BE49-F238E27FC236}">
                <a16:creationId xmlns:a16="http://schemas.microsoft.com/office/drawing/2014/main" id="{FEE94A0E-F859-4474-A741-A46785321F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529" y="1210228"/>
            <a:ext cx="10396272" cy="4573656"/>
          </a:xfrm>
        </p:spPr>
      </p:pic>
      <p:sp>
        <p:nvSpPr>
          <p:cNvPr id="2" name="Title 1">
            <a:extLst>
              <a:ext uri="{FF2B5EF4-FFF2-40B4-BE49-F238E27FC236}">
                <a16:creationId xmlns:a16="http://schemas.microsoft.com/office/drawing/2014/main" id="{431D4773-48D1-4F51-832A-359EFFC9805B}"/>
              </a:ext>
            </a:extLst>
          </p:cNvPr>
          <p:cNvSpPr>
            <a:spLocks noGrp="1"/>
          </p:cNvSpPr>
          <p:nvPr>
            <p:ph type="title"/>
          </p:nvPr>
        </p:nvSpPr>
        <p:spPr/>
        <p:txBody>
          <a:bodyPr/>
          <a:lstStyle/>
          <a:p>
            <a:r>
              <a:rPr lang="de-DE"/>
              <a:t>Data </a:t>
            </a:r>
            <a:r>
              <a:rPr lang="de-DE" err="1"/>
              <a:t>Visualization</a:t>
            </a:r>
            <a:endParaRPr lang="de-DE"/>
          </a:p>
        </p:txBody>
      </p:sp>
      <p:sp>
        <p:nvSpPr>
          <p:cNvPr id="4" name="Date Placeholder 3">
            <a:extLst>
              <a:ext uri="{FF2B5EF4-FFF2-40B4-BE49-F238E27FC236}">
                <a16:creationId xmlns:a16="http://schemas.microsoft.com/office/drawing/2014/main" id="{CEFB9028-5667-4DBE-9883-C32BB411E843}"/>
              </a:ext>
            </a:extLst>
          </p:cNvPr>
          <p:cNvSpPr>
            <a:spLocks noGrp="1"/>
          </p:cNvSpPr>
          <p:nvPr>
            <p:ph type="dt" sz="half" idx="10"/>
          </p:nvPr>
        </p:nvSpPr>
        <p:spPr/>
        <p:txBody>
          <a:bodyPr/>
          <a:lstStyle/>
          <a:p>
            <a:fld id="{42581E13-C4EE-4868-A22B-ADF60670C352}" type="datetime1">
              <a:rPr lang="en-GB" smtClean="0"/>
              <a:t>29/11/2021</a:t>
            </a:fld>
            <a:endParaRPr lang="de-DE"/>
          </a:p>
        </p:txBody>
      </p:sp>
      <p:sp>
        <p:nvSpPr>
          <p:cNvPr id="5" name="Footer Placeholder 4">
            <a:extLst>
              <a:ext uri="{FF2B5EF4-FFF2-40B4-BE49-F238E27FC236}">
                <a16:creationId xmlns:a16="http://schemas.microsoft.com/office/drawing/2014/main" id="{D2701BAB-BA6A-41E2-878F-9D43D0F102C7}"/>
              </a:ext>
            </a:extLst>
          </p:cNvPr>
          <p:cNvSpPr>
            <a:spLocks noGrp="1"/>
          </p:cNvSpPr>
          <p:nvPr>
            <p:ph type="ftr" sz="quarter" idx="11"/>
          </p:nvPr>
        </p:nvSpPr>
        <p:spPr/>
        <p:txBody>
          <a:bodyPr/>
          <a:lstStyle/>
          <a:p>
            <a:r>
              <a:rPr lang="en-US"/>
              <a:t>DAT540 - Group Project - Group 13</a:t>
            </a:r>
            <a:endParaRPr lang="de-DE"/>
          </a:p>
        </p:txBody>
      </p:sp>
      <p:sp>
        <p:nvSpPr>
          <p:cNvPr id="6" name="Slide Number Placeholder 5">
            <a:extLst>
              <a:ext uri="{FF2B5EF4-FFF2-40B4-BE49-F238E27FC236}">
                <a16:creationId xmlns:a16="http://schemas.microsoft.com/office/drawing/2014/main" id="{68FDEA3A-E70C-49F0-8395-57E6028F5CB4}"/>
              </a:ext>
            </a:extLst>
          </p:cNvPr>
          <p:cNvSpPr>
            <a:spLocks noGrp="1"/>
          </p:cNvSpPr>
          <p:nvPr>
            <p:ph type="sldNum" sz="quarter" idx="12"/>
          </p:nvPr>
        </p:nvSpPr>
        <p:spPr/>
        <p:txBody>
          <a:bodyPr/>
          <a:lstStyle/>
          <a:p>
            <a:fld id="{029E5172-F0A8-4595-B8B2-209B1FF10ADC}" type="slidenum">
              <a:rPr lang="de-DE" smtClean="0"/>
              <a:t>7</a:t>
            </a:fld>
            <a:endParaRPr lang="de-DE"/>
          </a:p>
        </p:txBody>
      </p:sp>
      <p:cxnSp>
        <p:nvCxnSpPr>
          <p:cNvPr id="13" name="Straight Arrow Connector 12">
            <a:extLst>
              <a:ext uri="{FF2B5EF4-FFF2-40B4-BE49-F238E27FC236}">
                <a16:creationId xmlns:a16="http://schemas.microsoft.com/office/drawing/2014/main" id="{1A859E04-3B22-415D-A9D2-E48ACD537872}"/>
              </a:ext>
            </a:extLst>
          </p:cNvPr>
          <p:cNvCxnSpPr>
            <a:cxnSpLocks/>
            <a:stCxn id="14" idx="1"/>
          </p:cNvCxnSpPr>
          <p:nvPr/>
        </p:nvCxnSpPr>
        <p:spPr>
          <a:xfrm flipH="1">
            <a:off x="2156791" y="2465696"/>
            <a:ext cx="1808922" cy="376895"/>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F8F23E4-94EF-41EB-9BC0-DABA182C41DC}"/>
              </a:ext>
            </a:extLst>
          </p:cNvPr>
          <p:cNvSpPr txBox="1"/>
          <p:nvPr/>
        </p:nvSpPr>
        <p:spPr>
          <a:xfrm>
            <a:off x="3965713" y="2281030"/>
            <a:ext cx="3753976" cy="369332"/>
          </a:xfrm>
          <a:prstGeom prst="rect">
            <a:avLst/>
          </a:prstGeom>
          <a:noFill/>
        </p:spPr>
        <p:txBody>
          <a:bodyPr wrap="none" rtlCol="0">
            <a:spAutoFit/>
          </a:bodyPr>
          <a:lstStyle/>
          <a:p>
            <a:r>
              <a:rPr lang="de-DE" b="1"/>
              <a:t>A </a:t>
            </a:r>
            <a:r>
              <a:rPr lang="de-DE" b="1" err="1"/>
              <a:t>lot</a:t>
            </a:r>
            <a:r>
              <a:rPr lang="de-DE" b="1"/>
              <a:t> </a:t>
            </a:r>
            <a:r>
              <a:rPr lang="de-DE" b="1" err="1"/>
              <a:t>of</a:t>
            </a:r>
            <a:r>
              <a:rPr lang="de-DE" b="1"/>
              <a:t> </a:t>
            </a:r>
            <a:r>
              <a:rPr lang="de-DE" b="1" err="1"/>
              <a:t>loan</a:t>
            </a:r>
            <a:r>
              <a:rPr lang="de-DE" b="1"/>
              <a:t> </a:t>
            </a:r>
            <a:r>
              <a:rPr lang="de-DE" b="1" err="1"/>
              <a:t>data</a:t>
            </a:r>
            <a:r>
              <a:rPr lang="de-DE" b="1"/>
              <a:t> </a:t>
            </a:r>
            <a:r>
              <a:rPr lang="de-DE" b="1" err="1"/>
              <a:t>from</a:t>
            </a:r>
            <a:r>
              <a:rPr lang="de-DE" b="1"/>
              <a:t> California</a:t>
            </a:r>
          </a:p>
        </p:txBody>
      </p:sp>
    </p:spTree>
    <p:extLst>
      <p:ext uri="{BB962C8B-B14F-4D97-AF65-F5344CB8AC3E}">
        <p14:creationId xmlns:p14="http://schemas.microsoft.com/office/powerpoint/2010/main" val="2034462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D4773-48D1-4F51-832A-359EFFC9805B}"/>
              </a:ext>
            </a:extLst>
          </p:cNvPr>
          <p:cNvSpPr>
            <a:spLocks noGrp="1"/>
          </p:cNvSpPr>
          <p:nvPr>
            <p:ph type="title"/>
          </p:nvPr>
        </p:nvSpPr>
        <p:spPr/>
        <p:txBody>
          <a:bodyPr/>
          <a:lstStyle/>
          <a:p>
            <a:r>
              <a:rPr lang="de-DE"/>
              <a:t>Data </a:t>
            </a:r>
            <a:r>
              <a:rPr lang="de-DE" err="1"/>
              <a:t>Visualization</a:t>
            </a:r>
            <a:endParaRPr lang="de-DE"/>
          </a:p>
        </p:txBody>
      </p:sp>
      <p:sp>
        <p:nvSpPr>
          <p:cNvPr id="4" name="Date Placeholder 3">
            <a:extLst>
              <a:ext uri="{FF2B5EF4-FFF2-40B4-BE49-F238E27FC236}">
                <a16:creationId xmlns:a16="http://schemas.microsoft.com/office/drawing/2014/main" id="{CEFB9028-5667-4DBE-9883-C32BB411E843}"/>
              </a:ext>
            </a:extLst>
          </p:cNvPr>
          <p:cNvSpPr>
            <a:spLocks noGrp="1"/>
          </p:cNvSpPr>
          <p:nvPr>
            <p:ph type="dt" sz="half" idx="10"/>
          </p:nvPr>
        </p:nvSpPr>
        <p:spPr/>
        <p:txBody>
          <a:bodyPr/>
          <a:lstStyle/>
          <a:p>
            <a:fld id="{42581E13-C4EE-4868-A22B-ADF60670C352}" type="datetime1">
              <a:rPr lang="en-GB" smtClean="0"/>
              <a:t>29/11/2021</a:t>
            </a:fld>
            <a:endParaRPr lang="de-DE"/>
          </a:p>
        </p:txBody>
      </p:sp>
      <p:sp>
        <p:nvSpPr>
          <p:cNvPr id="5" name="Footer Placeholder 4">
            <a:extLst>
              <a:ext uri="{FF2B5EF4-FFF2-40B4-BE49-F238E27FC236}">
                <a16:creationId xmlns:a16="http://schemas.microsoft.com/office/drawing/2014/main" id="{D2701BAB-BA6A-41E2-878F-9D43D0F102C7}"/>
              </a:ext>
            </a:extLst>
          </p:cNvPr>
          <p:cNvSpPr>
            <a:spLocks noGrp="1"/>
          </p:cNvSpPr>
          <p:nvPr>
            <p:ph type="ftr" sz="quarter" idx="11"/>
          </p:nvPr>
        </p:nvSpPr>
        <p:spPr/>
        <p:txBody>
          <a:bodyPr/>
          <a:lstStyle/>
          <a:p>
            <a:r>
              <a:rPr lang="en-US"/>
              <a:t>DAT540 - Group Project - Group 13</a:t>
            </a:r>
            <a:endParaRPr lang="de-DE"/>
          </a:p>
        </p:txBody>
      </p:sp>
      <p:sp>
        <p:nvSpPr>
          <p:cNvPr id="6" name="Slide Number Placeholder 5">
            <a:extLst>
              <a:ext uri="{FF2B5EF4-FFF2-40B4-BE49-F238E27FC236}">
                <a16:creationId xmlns:a16="http://schemas.microsoft.com/office/drawing/2014/main" id="{68FDEA3A-E70C-49F0-8395-57E6028F5CB4}"/>
              </a:ext>
            </a:extLst>
          </p:cNvPr>
          <p:cNvSpPr>
            <a:spLocks noGrp="1"/>
          </p:cNvSpPr>
          <p:nvPr>
            <p:ph type="sldNum" sz="quarter" idx="12"/>
          </p:nvPr>
        </p:nvSpPr>
        <p:spPr/>
        <p:txBody>
          <a:bodyPr/>
          <a:lstStyle/>
          <a:p>
            <a:fld id="{029E5172-F0A8-4595-B8B2-209B1FF10ADC}" type="slidenum">
              <a:rPr lang="de-DE" smtClean="0"/>
              <a:t>8</a:t>
            </a:fld>
            <a:endParaRPr lang="de-DE"/>
          </a:p>
        </p:txBody>
      </p:sp>
      <p:pic>
        <p:nvPicPr>
          <p:cNvPr id="20" name="Content Placeholder 19" descr="Chart, bar chart&#10;&#10;Description automatically generated">
            <a:extLst>
              <a:ext uri="{FF2B5EF4-FFF2-40B4-BE49-F238E27FC236}">
                <a16:creationId xmlns:a16="http://schemas.microsoft.com/office/drawing/2014/main" id="{3F98AD17-FCF6-464C-ACB5-696AB20E12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6067" y="1195739"/>
            <a:ext cx="10483682" cy="4671392"/>
          </a:xfrm>
        </p:spPr>
      </p:pic>
      <p:cxnSp>
        <p:nvCxnSpPr>
          <p:cNvPr id="13" name="Straight Arrow Connector 12">
            <a:extLst>
              <a:ext uri="{FF2B5EF4-FFF2-40B4-BE49-F238E27FC236}">
                <a16:creationId xmlns:a16="http://schemas.microsoft.com/office/drawing/2014/main" id="{1A859E04-3B22-415D-A9D2-E48ACD537872}"/>
              </a:ext>
            </a:extLst>
          </p:cNvPr>
          <p:cNvCxnSpPr>
            <a:cxnSpLocks/>
            <a:stCxn id="14" idx="1"/>
          </p:cNvCxnSpPr>
          <p:nvPr/>
        </p:nvCxnSpPr>
        <p:spPr>
          <a:xfrm flipH="1">
            <a:off x="3225248" y="1576140"/>
            <a:ext cx="1514354" cy="390939"/>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F8F23E4-94EF-41EB-9BC0-DABA182C41DC}"/>
              </a:ext>
            </a:extLst>
          </p:cNvPr>
          <p:cNvSpPr txBox="1"/>
          <p:nvPr/>
        </p:nvSpPr>
        <p:spPr>
          <a:xfrm>
            <a:off x="4739602" y="1391474"/>
            <a:ext cx="2890535" cy="369332"/>
          </a:xfrm>
          <a:prstGeom prst="rect">
            <a:avLst/>
          </a:prstGeom>
          <a:noFill/>
        </p:spPr>
        <p:txBody>
          <a:bodyPr wrap="none" rtlCol="0">
            <a:spAutoFit/>
          </a:bodyPr>
          <a:lstStyle/>
          <a:p>
            <a:r>
              <a:rPr lang="de-DE" b="1"/>
              <a:t>High PIF rate in Montana</a:t>
            </a:r>
          </a:p>
        </p:txBody>
      </p:sp>
      <p:sp>
        <p:nvSpPr>
          <p:cNvPr id="22" name="TextBox 21">
            <a:extLst>
              <a:ext uri="{FF2B5EF4-FFF2-40B4-BE49-F238E27FC236}">
                <a16:creationId xmlns:a16="http://schemas.microsoft.com/office/drawing/2014/main" id="{370535F0-2F79-4220-9ABC-24B4DC1462C0}"/>
              </a:ext>
            </a:extLst>
          </p:cNvPr>
          <p:cNvSpPr txBox="1"/>
          <p:nvPr/>
        </p:nvSpPr>
        <p:spPr>
          <a:xfrm>
            <a:off x="4739602" y="1663133"/>
            <a:ext cx="2659702" cy="369332"/>
          </a:xfrm>
          <a:prstGeom prst="rect">
            <a:avLst/>
          </a:prstGeom>
          <a:noFill/>
        </p:spPr>
        <p:txBody>
          <a:bodyPr wrap="none" rtlCol="0">
            <a:spAutoFit/>
          </a:bodyPr>
          <a:lstStyle/>
          <a:p>
            <a:r>
              <a:rPr lang="de-DE" b="1"/>
              <a:t>Low PIF rate in Florida</a:t>
            </a:r>
          </a:p>
        </p:txBody>
      </p:sp>
      <p:cxnSp>
        <p:nvCxnSpPr>
          <p:cNvPr id="23" name="Straight Arrow Connector 22">
            <a:extLst>
              <a:ext uri="{FF2B5EF4-FFF2-40B4-BE49-F238E27FC236}">
                <a16:creationId xmlns:a16="http://schemas.microsoft.com/office/drawing/2014/main" id="{A8406DF9-2C86-4DDB-AF16-ABDF31EE1FB8}"/>
              </a:ext>
            </a:extLst>
          </p:cNvPr>
          <p:cNvCxnSpPr>
            <a:cxnSpLocks/>
            <a:stCxn id="22" idx="2"/>
          </p:cNvCxnSpPr>
          <p:nvPr/>
        </p:nvCxnSpPr>
        <p:spPr>
          <a:xfrm>
            <a:off x="6069453" y="2032465"/>
            <a:ext cx="144249" cy="1396535"/>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7625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histogram&#10;&#10;Description automatically generated">
            <a:extLst>
              <a:ext uri="{FF2B5EF4-FFF2-40B4-BE49-F238E27FC236}">
                <a16:creationId xmlns:a16="http://schemas.microsoft.com/office/drawing/2014/main" id="{0E1B0EA6-66F3-401D-BED5-35ED99A2CA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2810" y="1537797"/>
            <a:ext cx="10752136" cy="4511896"/>
          </a:xfrm>
        </p:spPr>
      </p:pic>
      <p:sp>
        <p:nvSpPr>
          <p:cNvPr id="2" name="Title 1">
            <a:extLst>
              <a:ext uri="{FF2B5EF4-FFF2-40B4-BE49-F238E27FC236}">
                <a16:creationId xmlns:a16="http://schemas.microsoft.com/office/drawing/2014/main" id="{431D4773-48D1-4F51-832A-359EFFC9805B}"/>
              </a:ext>
            </a:extLst>
          </p:cNvPr>
          <p:cNvSpPr>
            <a:spLocks noGrp="1"/>
          </p:cNvSpPr>
          <p:nvPr>
            <p:ph type="title"/>
          </p:nvPr>
        </p:nvSpPr>
        <p:spPr/>
        <p:txBody>
          <a:bodyPr/>
          <a:lstStyle/>
          <a:p>
            <a:r>
              <a:rPr lang="de-DE"/>
              <a:t>Data </a:t>
            </a:r>
            <a:r>
              <a:rPr lang="de-DE" err="1"/>
              <a:t>Visualization</a:t>
            </a:r>
            <a:endParaRPr lang="de-DE"/>
          </a:p>
        </p:txBody>
      </p:sp>
      <p:sp>
        <p:nvSpPr>
          <p:cNvPr id="4" name="Date Placeholder 3">
            <a:extLst>
              <a:ext uri="{FF2B5EF4-FFF2-40B4-BE49-F238E27FC236}">
                <a16:creationId xmlns:a16="http://schemas.microsoft.com/office/drawing/2014/main" id="{CEFB9028-5667-4DBE-9883-C32BB411E843}"/>
              </a:ext>
            </a:extLst>
          </p:cNvPr>
          <p:cNvSpPr>
            <a:spLocks noGrp="1"/>
          </p:cNvSpPr>
          <p:nvPr>
            <p:ph type="dt" sz="half" idx="10"/>
          </p:nvPr>
        </p:nvSpPr>
        <p:spPr/>
        <p:txBody>
          <a:bodyPr/>
          <a:lstStyle/>
          <a:p>
            <a:fld id="{42581E13-C4EE-4868-A22B-ADF60670C352}" type="datetime1">
              <a:rPr lang="en-GB" smtClean="0"/>
              <a:t>29/11/2021</a:t>
            </a:fld>
            <a:endParaRPr lang="de-DE"/>
          </a:p>
        </p:txBody>
      </p:sp>
      <p:sp>
        <p:nvSpPr>
          <p:cNvPr id="5" name="Footer Placeholder 4">
            <a:extLst>
              <a:ext uri="{FF2B5EF4-FFF2-40B4-BE49-F238E27FC236}">
                <a16:creationId xmlns:a16="http://schemas.microsoft.com/office/drawing/2014/main" id="{D2701BAB-BA6A-41E2-878F-9D43D0F102C7}"/>
              </a:ext>
            </a:extLst>
          </p:cNvPr>
          <p:cNvSpPr>
            <a:spLocks noGrp="1"/>
          </p:cNvSpPr>
          <p:nvPr>
            <p:ph type="ftr" sz="quarter" idx="11"/>
          </p:nvPr>
        </p:nvSpPr>
        <p:spPr/>
        <p:txBody>
          <a:bodyPr/>
          <a:lstStyle/>
          <a:p>
            <a:r>
              <a:rPr lang="en-US"/>
              <a:t>DAT540 - Group Project - Group 13</a:t>
            </a:r>
            <a:endParaRPr lang="de-DE"/>
          </a:p>
        </p:txBody>
      </p:sp>
      <p:sp>
        <p:nvSpPr>
          <p:cNvPr id="6" name="Slide Number Placeholder 5">
            <a:extLst>
              <a:ext uri="{FF2B5EF4-FFF2-40B4-BE49-F238E27FC236}">
                <a16:creationId xmlns:a16="http://schemas.microsoft.com/office/drawing/2014/main" id="{68FDEA3A-E70C-49F0-8395-57E6028F5CB4}"/>
              </a:ext>
            </a:extLst>
          </p:cNvPr>
          <p:cNvSpPr>
            <a:spLocks noGrp="1"/>
          </p:cNvSpPr>
          <p:nvPr>
            <p:ph type="sldNum" sz="quarter" idx="12"/>
          </p:nvPr>
        </p:nvSpPr>
        <p:spPr/>
        <p:txBody>
          <a:bodyPr/>
          <a:lstStyle/>
          <a:p>
            <a:fld id="{029E5172-F0A8-4595-B8B2-209B1FF10ADC}" type="slidenum">
              <a:rPr lang="de-DE" smtClean="0"/>
              <a:t>9</a:t>
            </a:fld>
            <a:endParaRPr lang="de-DE"/>
          </a:p>
        </p:txBody>
      </p:sp>
      <p:sp>
        <p:nvSpPr>
          <p:cNvPr id="22" name="TextBox 21">
            <a:extLst>
              <a:ext uri="{FF2B5EF4-FFF2-40B4-BE49-F238E27FC236}">
                <a16:creationId xmlns:a16="http://schemas.microsoft.com/office/drawing/2014/main" id="{370535F0-2F79-4220-9ABC-24B4DC1462C0}"/>
              </a:ext>
            </a:extLst>
          </p:cNvPr>
          <p:cNvSpPr txBox="1"/>
          <p:nvPr/>
        </p:nvSpPr>
        <p:spPr>
          <a:xfrm>
            <a:off x="2412500" y="3101137"/>
            <a:ext cx="5173211" cy="369332"/>
          </a:xfrm>
          <a:prstGeom prst="rect">
            <a:avLst/>
          </a:prstGeom>
          <a:noFill/>
        </p:spPr>
        <p:txBody>
          <a:bodyPr wrap="none" rtlCol="0">
            <a:spAutoFit/>
          </a:bodyPr>
          <a:lstStyle/>
          <a:p>
            <a:r>
              <a:rPr lang="de-DE" b="1"/>
              <a:t>High </a:t>
            </a:r>
            <a:r>
              <a:rPr lang="de-DE" b="1" err="1"/>
              <a:t>number</a:t>
            </a:r>
            <a:r>
              <a:rPr lang="de-DE" b="1"/>
              <a:t> </a:t>
            </a:r>
            <a:r>
              <a:rPr lang="de-DE" b="1" err="1"/>
              <a:t>of</a:t>
            </a:r>
            <a:r>
              <a:rPr lang="de-DE" b="1"/>
              <a:t> </a:t>
            </a:r>
            <a:r>
              <a:rPr lang="de-DE" b="1" err="1"/>
              <a:t>loans</a:t>
            </a:r>
            <a:r>
              <a:rPr lang="de-DE" b="1"/>
              <a:t> </a:t>
            </a:r>
            <a:r>
              <a:rPr lang="de-DE" b="1" err="1"/>
              <a:t>between</a:t>
            </a:r>
            <a:r>
              <a:rPr lang="de-DE" b="1"/>
              <a:t> 2003 and 2008</a:t>
            </a:r>
          </a:p>
        </p:txBody>
      </p:sp>
      <p:cxnSp>
        <p:nvCxnSpPr>
          <p:cNvPr id="23" name="Straight Arrow Connector 22">
            <a:extLst>
              <a:ext uri="{FF2B5EF4-FFF2-40B4-BE49-F238E27FC236}">
                <a16:creationId xmlns:a16="http://schemas.microsoft.com/office/drawing/2014/main" id="{A8406DF9-2C86-4DDB-AF16-ABDF31EE1FB8}"/>
              </a:ext>
            </a:extLst>
          </p:cNvPr>
          <p:cNvCxnSpPr>
            <a:cxnSpLocks/>
            <a:stCxn id="22" idx="2"/>
          </p:cNvCxnSpPr>
          <p:nvPr/>
        </p:nvCxnSpPr>
        <p:spPr>
          <a:xfrm>
            <a:off x="4999106" y="3470469"/>
            <a:ext cx="3692664" cy="686999"/>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957B1D8-7FF4-4607-8EA7-34058A6A36E7}"/>
              </a:ext>
            </a:extLst>
          </p:cNvPr>
          <p:cNvSpPr/>
          <p:nvPr/>
        </p:nvSpPr>
        <p:spPr>
          <a:xfrm>
            <a:off x="8915400" y="1868557"/>
            <a:ext cx="1285932" cy="399857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6480535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TotalTime>
  <Words>2075</Words>
  <Application>Microsoft Office PowerPoint</Application>
  <PresentationFormat>Widescreen</PresentationFormat>
  <Paragraphs>443</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 Black</vt:lpstr>
      <vt:lpstr>Calibri</vt:lpstr>
      <vt:lpstr>Consolas</vt:lpstr>
      <vt:lpstr>Wingdings</vt:lpstr>
      <vt:lpstr>Parallax</vt:lpstr>
      <vt:lpstr>SBA Loan Approval</vt:lpstr>
      <vt:lpstr>Project Outline</vt:lpstr>
      <vt:lpstr>Problem Statement</vt:lpstr>
      <vt:lpstr>Understand the data</vt:lpstr>
      <vt:lpstr>Data cleaning</vt:lpstr>
      <vt:lpstr>Data Visualization</vt:lpstr>
      <vt:lpstr>Data Visualization</vt:lpstr>
      <vt:lpstr>Data Visualization</vt:lpstr>
      <vt:lpstr>Data Visualization</vt:lpstr>
      <vt:lpstr>Data Visualization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SBA Loan Approval</dc:title>
  <dc:creator>René König</dc:creator>
  <cp:lastModifiedBy>Md Akber Hossain</cp:lastModifiedBy>
  <cp:revision>28</cp:revision>
  <dcterms:created xsi:type="dcterms:W3CDTF">2021-11-28T19:39:41Z</dcterms:created>
  <dcterms:modified xsi:type="dcterms:W3CDTF">2021-11-29T21:19:00Z</dcterms:modified>
</cp:coreProperties>
</file>